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6"/>
  </p:notesMasterIdLst>
  <p:sldIdLst>
    <p:sldId id="351" r:id="rId2"/>
    <p:sldId id="357" r:id="rId3"/>
    <p:sldId id="355" r:id="rId4"/>
    <p:sldId id="324" r:id="rId5"/>
    <p:sldId id="354" r:id="rId6"/>
    <p:sldId id="261" r:id="rId7"/>
    <p:sldId id="274" r:id="rId8"/>
    <p:sldId id="353" r:id="rId9"/>
    <p:sldId id="260" r:id="rId10"/>
    <p:sldId id="332" r:id="rId11"/>
    <p:sldId id="266" r:id="rId12"/>
    <p:sldId id="356" r:id="rId13"/>
    <p:sldId id="328" r:id="rId14"/>
    <p:sldId id="318" r:id="rId15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7"/>
    </p:embeddedFont>
    <p:embeddedFont>
      <p:font typeface="DM Sans" panose="020B0604020202020204" charset="0"/>
      <p:regular r:id="rId18"/>
      <p:bold r:id="rId19"/>
      <p:italic r:id="rId20"/>
      <p:boldItalic r:id="rId21"/>
    </p:embeddedFont>
    <p:embeddedFont>
      <p:font typeface="Viga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61">
          <p15:clr>
            <a:srgbClr val="9AA0A6"/>
          </p15:clr>
        </p15:guide>
        <p15:guide id="2" pos="2880">
          <p15:clr>
            <a:srgbClr val="9AA0A6"/>
          </p15:clr>
        </p15:guide>
        <p15:guide id="3" pos="456">
          <p15:clr>
            <a:srgbClr val="9AA0A6"/>
          </p15:clr>
        </p15:guide>
        <p15:guide id="4" orient="horz" pos="1732">
          <p15:clr>
            <a:srgbClr val="9AA0A6"/>
          </p15:clr>
        </p15:guide>
        <p15:guide id="5" orient="horz" pos="2664">
          <p15:clr>
            <a:srgbClr val="9AA0A6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F30CCFF-44AB-4585-CED6-FEC8D1A10B4E}" name="Dwivedi, Padma" initials="DP" userId="Dwivedi, Padma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2FF1"/>
    <a:srgbClr val="CC6600"/>
    <a:srgbClr val="1F1C51"/>
    <a:srgbClr val="FF4343"/>
    <a:srgbClr val="E1F1FF"/>
    <a:srgbClr val="184B81"/>
    <a:srgbClr val="A3F9F4"/>
    <a:srgbClr val="9FF4F8"/>
    <a:srgbClr val="BDE0FF"/>
    <a:srgbClr val="0270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069818-47B2-4AB1-A39D-29CB9EDF7CE5}" v="10" dt="2022-02-25T03:16:43.003"/>
    <p1510:client id="{19B8B91C-BCE9-4361-A810-F9E05DC8EB46}" v="1336" dt="2022-02-25T08:16:39.897"/>
    <p1510:client id="{24704933-CAEB-4CEC-8051-CC5C13D4BA4A}" v="1151" dt="2022-02-25T08:16:16.917"/>
    <p1510:client id="{3C71E5EB-726A-4287-B246-D09C6D651AE9}" v="168" dt="2022-02-25T04:03:54.381"/>
    <p1510:client id="{4BCDAEF5-6CED-4664-9D9A-A1807145F589}" v="74" dt="2022-02-25T04:28:32.224"/>
    <p1510:client id="{5AD958AD-9D7A-E94B-BDC5-C4E0B0F797C0}" v="506" dt="2022-02-25T07:09:04.407"/>
    <p1510:client id="{5F07B54D-E57A-452E-B384-08F553E133B6}" v="34" dt="2022-02-25T06:43:33.198"/>
    <p1510:client id="{664E4864-E43E-4FD7-AAA6-8F3392720735}" v="1050" dt="2022-02-25T07:23:09.469"/>
    <p1510:client id="{8EBE668A-252F-4ECF-80B0-7EC13EA8A000}" v="1" dt="2022-02-25T05:27:43.873"/>
    <p1510:client id="{B1656219-C67A-49A9-BCBC-967888F63F47}" v="2" dt="2022-02-25T05:05:29.479"/>
    <p1510:client id="{C5AD1AB0-8352-4971-BC01-89D1F552E2C0}" v="105" dt="2022-02-25T00:32:30.591"/>
    <p1510:client id="{C8F8A2B9-AAB8-462F-A646-F981D48B95FD}" v="921" dt="2022-02-25T07:29:26.316"/>
  </p1510:revLst>
</p1510:revInfo>
</file>

<file path=ppt/tableStyles.xml><?xml version="1.0" encoding="utf-8"?>
<a:tblStyleLst xmlns:a="http://schemas.openxmlformats.org/drawingml/2006/main" def="{4643C906-B994-4113-BBC1-725B255AC05E}">
  <a:tblStyle styleId="{4643C906-B994-4113-BBC1-725B255AC0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461"/>
        <p:guide pos="2880"/>
        <p:guide pos="456"/>
        <p:guide orient="horz" pos="1732"/>
        <p:guide orient="horz" pos="2664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charya, Achintya" userId="eb4f56d6-9b0b-45d9-b3cb-9bf917dad39d" providerId="ADAL" clId="{664E4864-E43E-4FD7-AAA6-8F3392720735}"/>
    <pc:docChg chg="undo redo custSel addSld delSld modSld">
      <pc:chgData name="Acharya, Achintya" userId="eb4f56d6-9b0b-45d9-b3cb-9bf917dad39d" providerId="ADAL" clId="{664E4864-E43E-4FD7-AAA6-8F3392720735}" dt="2022-02-25T07:23:09.469" v="1053" actId="47"/>
      <pc:docMkLst>
        <pc:docMk/>
      </pc:docMkLst>
      <pc:sldChg chg="addSp delSp mod">
        <pc:chgData name="Acharya, Achintya" userId="eb4f56d6-9b0b-45d9-b3cb-9bf917dad39d" providerId="ADAL" clId="{664E4864-E43E-4FD7-AAA6-8F3392720735}" dt="2022-02-25T06:17:16.604" v="709" actId="478"/>
        <pc:sldMkLst>
          <pc:docMk/>
          <pc:sldMk cId="0" sldId="289"/>
        </pc:sldMkLst>
        <pc:spChg chg="add del">
          <ac:chgData name="Acharya, Achintya" userId="eb4f56d6-9b0b-45d9-b3cb-9bf917dad39d" providerId="ADAL" clId="{664E4864-E43E-4FD7-AAA6-8F3392720735}" dt="2022-02-25T06:17:16.604" v="709" actId="478"/>
          <ac:spMkLst>
            <pc:docMk/>
            <pc:sldMk cId="0" sldId="289"/>
            <ac:spMk id="3005" creationId="{00000000-0000-0000-0000-000000000000}"/>
          </ac:spMkLst>
        </pc:spChg>
      </pc:sldChg>
      <pc:sldChg chg="delSp mod">
        <pc:chgData name="Acharya, Achintya" userId="eb4f56d6-9b0b-45d9-b3cb-9bf917dad39d" providerId="ADAL" clId="{664E4864-E43E-4FD7-AAA6-8F3392720735}" dt="2022-02-25T06:30:09.099" v="713" actId="478"/>
        <pc:sldMkLst>
          <pc:docMk/>
          <pc:sldMk cId="2186597484" sldId="318"/>
        </pc:sldMkLst>
        <pc:spChg chg="del">
          <ac:chgData name="Acharya, Achintya" userId="eb4f56d6-9b0b-45d9-b3cb-9bf917dad39d" providerId="ADAL" clId="{664E4864-E43E-4FD7-AAA6-8F3392720735}" dt="2022-02-25T06:30:09.099" v="713" actId="478"/>
          <ac:spMkLst>
            <pc:docMk/>
            <pc:sldMk cId="2186597484" sldId="318"/>
            <ac:spMk id="2088" creationId="{00000000-0000-0000-0000-000000000000}"/>
          </ac:spMkLst>
        </pc:spChg>
      </pc:sldChg>
      <pc:sldChg chg="delSp modSp mod">
        <pc:chgData name="Acharya, Achintya" userId="eb4f56d6-9b0b-45d9-b3cb-9bf917dad39d" providerId="ADAL" clId="{664E4864-E43E-4FD7-AAA6-8F3392720735}" dt="2022-02-25T07:19:05.375" v="1050" actId="1035"/>
        <pc:sldMkLst>
          <pc:docMk/>
          <pc:sldMk cId="3244379365" sldId="324"/>
        </pc:sldMkLst>
        <pc:grpChg chg="del">
          <ac:chgData name="Acharya, Achintya" userId="eb4f56d6-9b0b-45d9-b3cb-9bf917dad39d" providerId="ADAL" clId="{664E4864-E43E-4FD7-AAA6-8F3392720735}" dt="2022-02-25T07:18:46.053" v="1029" actId="478"/>
          <ac:grpSpMkLst>
            <pc:docMk/>
            <pc:sldMk cId="3244379365" sldId="324"/>
            <ac:grpSpMk id="136" creationId="{6EA2483E-1461-4470-AFCB-65E77B8B8542}"/>
          </ac:grpSpMkLst>
        </pc:grpChg>
        <pc:grpChg chg="mod">
          <ac:chgData name="Acharya, Achintya" userId="eb4f56d6-9b0b-45d9-b3cb-9bf917dad39d" providerId="ADAL" clId="{664E4864-E43E-4FD7-AAA6-8F3392720735}" dt="2022-02-25T07:19:05.375" v="1050" actId="1035"/>
          <ac:grpSpMkLst>
            <pc:docMk/>
            <pc:sldMk cId="3244379365" sldId="324"/>
            <ac:grpSpMk id="438" creationId="{1941D10F-B2D5-4557-AEF0-3739E4FAD525}"/>
          </ac:grpSpMkLst>
        </pc:grpChg>
      </pc:sldChg>
      <pc:sldChg chg="addSp modSp mod">
        <pc:chgData name="Acharya, Achintya" userId="eb4f56d6-9b0b-45d9-b3cb-9bf917dad39d" providerId="ADAL" clId="{664E4864-E43E-4FD7-AAA6-8F3392720735}" dt="2022-02-25T05:54:03.232" v="681" actId="6549"/>
        <pc:sldMkLst>
          <pc:docMk/>
          <pc:sldMk cId="3835844694" sldId="328"/>
        </pc:sldMkLst>
        <pc:spChg chg="mod">
          <ac:chgData name="Acharya, Achintya" userId="eb4f56d6-9b0b-45d9-b3cb-9bf917dad39d" providerId="ADAL" clId="{664E4864-E43E-4FD7-AAA6-8F3392720735}" dt="2022-02-25T05:52:59.873" v="666" actId="1035"/>
          <ac:spMkLst>
            <pc:docMk/>
            <pc:sldMk cId="3835844694" sldId="328"/>
            <ac:spMk id="2" creationId="{A348BE20-6F7C-41EF-B658-B9F3F0F1C9B0}"/>
          </ac:spMkLst>
        </pc:spChg>
        <pc:spChg chg="add mod">
          <ac:chgData name="Acharya, Achintya" userId="eb4f56d6-9b0b-45d9-b3cb-9bf917dad39d" providerId="ADAL" clId="{664E4864-E43E-4FD7-AAA6-8F3392720735}" dt="2022-02-25T05:54:03.232" v="681" actId="6549"/>
          <ac:spMkLst>
            <pc:docMk/>
            <pc:sldMk cId="3835844694" sldId="328"/>
            <ac:spMk id="492" creationId="{105FB295-939F-4E1B-84B1-AC95B1D68B9E}"/>
          </ac:spMkLst>
        </pc:spChg>
        <pc:cxnChg chg="mod">
          <ac:chgData name="Acharya, Achintya" userId="eb4f56d6-9b0b-45d9-b3cb-9bf917dad39d" providerId="ADAL" clId="{664E4864-E43E-4FD7-AAA6-8F3392720735}" dt="2022-02-25T05:52:55.900" v="662" actId="1035"/>
          <ac:cxnSpMkLst>
            <pc:docMk/>
            <pc:sldMk cId="3835844694" sldId="328"/>
            <ac:cxnSpMk id="464" creationId="{F34EEB81-0AFB-4C47-84C1-6BF879A3BB3F}"/>
          </ac:cxnSpMkLst>
        </pc:cxnChg>
      </pc:sldChg>
      <pc:sldChg chg="modSp mod">
        <pc:chgData name="Acharya, Achintya" userId="eb4f56d6-9b0b-45d9-b3cb-9bf917dad39d" providerId="ADAL" clId="{664E4864-E43E-4FD7-AAA6-8F3392720735}" dt="2022-02-25T03:32:23.077" v="0" actId="14100"/>
        <pc:sldMkLst>
          <pc:docMk/>
          <pc:sldMk cId="4288739577" sldId="331"/>
        </pc:sldMkLst>
        <pc:cxnChg chg="mod">
          <ac:chgData name="Acharya, Achintya" userId="eb4f56d6-9b0b-45d9-b3cb-9bf917dad39d" providerId="ADAL" clId="{664E4864-E43E-4FD7-AAA6-8F3392720735}" dt="2022-02-25T03:32:23.077" v="0" actId="14100"/>
          <ac:cxnSpMkLst>
            <pc:docMk/>
            <pc:sldMk cId="4288739577" sldId="331"/>
            <ac:cxnSpMk id="141" creationId="{1A8BB75E-837F-4E3E-B7D6-F9FC7C3EC928}"/>
          </ac:cxnSpMkLst>
        </pc:cxnChg>
      </pc:sldChg>
      <pc:sldChg chg="modSp">
        <pc:chgData name="Acharya, Achintya" userId="eb4f56d6-9b0b-45d9-b3cb-9bf917dad39d" providerId="ADAL" clId="{664E4864-E43E-4FD7-AAA6-8F3392720735}" dt="2022-02-25T04:53:28.596" v="467"/>
        <pc:sldMkLst>
          <pc:docMk/>
          <pc:sldMk cId="1359028184" sldId="332"/>
        </pc:sldMkLst>
        <pc:graphicFrameChg chg="mod">
          <ac:chgData name="Acharya, Achintya" userId="eb4f56d6-9b0b-45d9-b3cb-9bf917dad39d" providerId="ADAL" clId="{664E4864-E43E-4FD7-AAA6-8F3392720735}" dt="2022-02-25T04:53:28.596" v="467"/>
          <ac:graphicFrameMkLst>
            <pc:docMk/>
            <pc:sldMk cId="1359028184" sldId="332"/>
            <ac:graphicFrameMk id="3" creationId="{52E07FDF-75A7-40FC-ABAC-804BADD0FB88}"/>
          </ac:graphicFrameMkLst>
        </pc:graphicFrameChg>
      </pc:sldChg>
      <pc:sldChg chg="addSp delSp modSp mod">
        <pc:chgData name="Acharya, Achintya" userId="eb4f56d6-9b0b-45d9-b3cb-9bf917dad39d" providerId="ADAL" clId="{664E4864-E43E-4FD7-AAA6-8F3392720735}" dt="2022-02-25T06:37:00.306" v="764" actId="20577"/>
        <pc:sldMkLst>
          <pc:docMk/>
          <pc:sldMk cId="3001953137" sldId="333"/>
        </pc:sldMkLst>
        <pc:spChg chg="mod">
          <ac:chgData name="Acharya, Achintya" userId="eb4f56d6-9b0b-45d9-b3cb-9bf917dad39d" providerId="ADAL" clId="{664E4864-E43E-4FD7-AAA6-8F3392720735}" dt="2022-02-25T05:09:18.888" v="621" actId="1076"/>
          <ac:spMkLst>
            <pc:docMk/>
            <pc:sldMk cId="3001953137" sldId="333"/>
            <ac:spMk id="2" creationId="{9A53E095-F045-4E7D-A5C0-AA4DAEAA54F5}"/>
          </ac:spMkLst>
        </pc:spChg>
        <pc:spChg chg="add mod">
          <ac:chgData name="Acharya, Achintya" userId="eb4f56d6-9b0b-45d9-b3cb-9bf917dad39d" providerId="ADAL" clId="{664E4864-E43E-4FD7-AAA6-8F3392720735}" dt="2022-02-25T03:54:41.753" v="3"/>
          <ac:spMkLst>
            <pc:docMk/>
            <pc:sldMk cId="3001953137" sldId="333"/>
            <ac:spMk id="8" creationId="{0B668C37-4263-4B22-A461-FFC6E90CA08C}"/>
          </ac:spMkLst>
        </pc:spChg>
        <pc:spChg chg="add mod">
          <ac:chgData name="Acharya, Achintya" userId="eb4f56d6-9b0b-45d9-b3cb-9bf917dad39d" providerId="ADAL" clId="{664E4864-E43E-4FD7-AAA6-8F3392720735}" dt="2022-02-25T06:37:00.306" v="764" actId="20577"/>
          <ac:spMkLst>
            <pc:docMk/>
            <pc:sldMk cId="3001953137" sldId="333"/>
            <ac:spMk id="9" creationId="{F90C45EF-BB0F-4D33-A480-C082A364B325}"/>
          </ac:spMkLst>
        </pc:spChg>
        <pc:spChg chg="add mod">
          <ac:chgData name="Acharya, Achintya" userId="eb4f56d6-9b0b-45d9-b3cb-9bf917dad39d" providerId="ADAL" clId="{664E4864-E43E-4FD7-AAA6-8F3392720735}" dt="2022-02-25T03:54:41.753" v="3"/>
          <ac:spMkLst>
            <pc:docMk/>
            <pc:sldMk cId="3001953137" sldId="333"/>
            <ac:spMk id="10" creationId="{99EFAF4C-ECF6-44B8-8B33-319E13338EC4}"/>
          </ac:spMkLst>
        </pc:spChg>
        <pc:spChg chg="add mod">
          <ac:chgData name="Acharya, Achintya" userId="eb4f56d6-9b0b-45d9-b3cb-9bf917dad39d" providerId="ADAL" clId="{664E4864-E43E-4FD7-AAA6-8F3392720735}" dt="2022-02-25T06:36:49.467" v="736" actId="20577"/>
          <ac:spMkLst>
            <pc:docMk/>
            <pc:sldMk cId="3001953137" sldId="333"/>
            <ac:spMk id="11" creationId="{01832DB3-ED9C-4027-8EB4-DEE1FF909CE6}"/>
          </ac:spMkLst>
        </pc:spChg>
        <pc:spChg chg="add mod">
          <ac:chgData name="Acharya, Achintya" userId="eb4f56d6-9b0b-45d9-b3cb-9bf917dad39d" providerId="ADAL" clId="{664E4864-E43E-4FD7-AAA6-8F3392720735}" dt="2022-02-25T03:54:41.753" v="3"/>
          <ac:spMkLst>
            <pc:docMk/>
            <pc:sldMk cId="3001953137" sldId="333"/>
            <ac:spMk id="12" creationId="{F09FAE4A-9621-4C26-9582-A3F132ABB1A9}"/>
          </ac:spMkLst>
        </pc:spChg>
        <pc:spChg chg="add mod">
          <ac:chgData name="Acharya, Achintya" userId="eb4f56d6-9b0b-45d9-b3cb-9bf917dad39d" providerId="ADAL" clId="{664E4864-E43E-4FD7-AAA6-8F3392720735}" dt="2022-02-25T06:36:35.879" v="726" actId="20577"/>
          <ac:spMkLst>
            <pc:docMk/>
            <pc:sldMk cId="3001953137" sldId="333"/>
            <ac:spMk id="13" creationId="{136D1E75-F526-42CB-922B-30B2A0C07FCA}"/>
          </ac:spMkLst>
        </pc:spChg>
        <pc:spChg chg="add del mod">
          <ac:chgData name="Acharya, Achintya" userId="eb4f56d6-9b0b-45d9-b3cb-9bf917dad39d" providerId="ADAL" clId="{664E4864-E43E-4FD7-AAA6-8F3392720735}" dt="2022-02-25T03:58:11.179" v="50"/>
          <ac:spMkLst>
            <pc:docMk/>
            <pc:sldMk cId="3001953137" sldId="333"/>
            <ac:spMk id="14" creationId="{C5961E55-F47B-4136-B05F-B7D1F786ECFC}"/>
          </ac:spMkLst>
        </pc:spChg>
        <pc:spChg chg="mod">
          <ac:chgData name="Acharya, Achintya" userId="eb4f56d6-9b0b-45d9-b3cb-9bf917dad39d" providerId="ADAL" clId="{664E4864-E43E-4FD7-AAA6-8F3392720735}" dt="2022-02-25T03:58:15.585" v="51"/>
          <ac:spMkLst>
            <pc:docMk/>
            <pc:sldMk cId="3001953137" sldId="333"/>
            <ac:spMk id="16" creationId="{B42AF8D5-56C2-4F94-A8C6-DA198B43C4B1}"/>
          </ac:spMkLst>
        </pc:spChg>
        <pc:spChg chg="mod">
          <ac:chgData name="Acharya, Achintya" userId="eb4f56d6-9b0b-45d9-b3cb-9bf917dad39d" providerId="ADAL" clId="{664E4864-E43E-4FD7-AAA6-8F3392720735}" dt="2022-02-25T03:58:48.927" v="128" actId="20577"/>
          <ac:spMkLst>
            <pc:docMk/>
            <pc:sldMk cId="3001953137" sldId="333"/>
            <ac:spMk id="17" creationId="{C965E8E1-6E2A-4728-AF98-07C7F4D2653B}"/>
          </ac:spMkLst>
        </pc:spChg>
        <pc:spChg chg="mod">
          <ac:chgData name="Acharya, Achintya" userId="eb4f56d6-9b0b-45d9-b3cb-9bf917dad39d" providerId="ADAL" clId="{664E4864-E43E-4FD7-AAA6-8F3392720735}" dt="2022-02-25T03:59:21.972" v="135"/>
          <ac:spMkLst>
            <pc:docMk/>
            <pc:sldMk cId="3001953137" sldId="333"/>
            <ac:spMk id="19" creationId="{5535F5E2-694E-4515-A329-69E5715938A8}"/>
          </ac:spMkLst>
        </pc:spChg>
        <pc:spChg chg="mod">
          <ac:chgData name="Acharya, Achintya" userId="eb4f56d6-9b0b-45d9-b3cb-9bf917dad39d" providerId="ADAL" clId="{664E4864-E43E-4FD7-AAA6-8F3392720735}" dt="2022-02-25T06:36:53.434" v="745" actId="20577"/>
          <ac:spMkLst>
            <pc:docMk/>
            <pc:sldMk cId="3001953137" sldId="333"/>
            <ac:spMk id="20" creationId="{4EF14047-92CD-4210-88E3-52550B70C7C6}"/>
          </ac:spMkLst>
        </pc:spChg>
        <pc:spChg chg="mod">
          <ac:chgData name="Acharya, Achintya" userId="eb4f56d6-9b0b-45d9-b3cb-9bf917dad39d" providerId="ADAL" clId="{664E4864-E43E-4FD7-AAA6-8F3392720735}" dt="2022-02-25T04:07:02.189" v="177" actId="208"/>
          <ac:spMkLst>
            <pc:docMk/>
            <pc:sldMk cId="3001953137" sldId="333"/>
            <ac:spMk id="22" creationId="{FDFB6F41-B15C-49FE-BBC9-9A3CDF1641E4}"/>
          </ac:spMkLst>
        </pc:spChg>
        <pc:spChg chg="mod">
          <ac:chgData name="Acharya, Achintya" userId="eb4f56d6-9b0b-45d9-b3cb-9bf917dad39d" providerId="ADAL" clId="{664E4864-E43E-4FD7-AAA6-8F3392720735}" dt="2022-02-25T04:07:02.189" v="177" actId="208"/>
          <ac:spMkLst>
            <pc:docMk/>
            <pc:sldMk cId="3001953137" sldId="333"/>
            <ac:spMk id="23" creationId="{36A591D2-A9CB-4246-9F1B-E1A2C1CF529A}"/>
          </ac:spMkLst>
        </pc:spChg>
        <pc:spChg chg="mod">
          <ac:chgData name="Acharya, Achintya" userId="eb4f56d6-9b0b-45d9-b3cb-9bf917dad39d" providerId="ADAL" clId="{664E4864-E43E-4FD7-AAA6-8F3392720735}" dt="2022-02-25T04:06:30.890" v="171" actId="208"/>
          <ac:spMkLst>
            <pc:docMk/>
            <pc:sldMk cId="3001953137" sldId="333"/>
            <ac:spMk id="25" creationId="{2D55D30A-0F4B-4ED5-9F10-8C475EE9B076}"/>
          </ac:spMkLst>
        </pc:spChg>
        <pc:spChg chg="mod">
          <ac:chgData name="Acharya, Achintya" userId="eb4f56d6-9b0b-45d9-b3cb-9bf917dad39d" providerId="ADAL" clId="{664E4864-E43E-4FD7-AAA6-8F3392720735}" dt="2022-02-25T04:06:30.890" v="171" actId="208"/>
          <ac:spMkLst>
            <pc:docMk/>
            <pc:sldMk cId="3001953137" sldId="333"/>
            <ac:spMk id="26" creationId="{D33340FF-5C9F-478C-8ED7-D44C19F568F1}"/>
          </ac:spMkLst>
        </pc:spChg>
        <pc:spChg chg="mod">
          <ac:chgData name="Acharya, Achintya" userId="eb4f56d6-9b0b-45d9-b3cb-9bf917dad39d" providerId="ADAL" clId="{664E4864-E43E-4FD7-AAA6-8F3392720735}" dt="2022-02-25T04:06:34.556" v="172"/>
          <ac:spMkLst>
            <pc:docMk/>
            <pc:sldMk cId="3001953137" sldId="333"/>
            <ac:spMk id="28" creationId="{33EA1169-D191-484F-8381-386B886B628A}"/>
          </ac:spMkLst>
        </pc:spChg>
        <pc:spChg chg="mod">
          <ac:chgData name="Acharya, Achintya" userId="eb4f56d6-9b0b-45d9-b3cb-9bf917dad39d" providerId="ADAL" clId="{664E4864-E43E-4FD7-AAA6-8F3392720735}" dt="2022-02-25T04:06:34.556" v="172"/>
          <ac:spMkLst>
            <pc:docMk/>
            <pc:sldMk cId="3001953137" sldId="333"/>
            <ac:spMk id="29" creationId="{0DE27B12-6875-4B5B-BE54-B7D1AAA1185C}"/>
          </ac:spMkLst>
        </pc:spChg>
        <pc:spChg chg="mod">
          <ac:chgData name="Acharya, Achintya" userId="eb4f56d6-9b0b-45d9-b3cb-9bf917dad39d" providerId="ADAL" clId="{664E4864-E43E-4FD7-AAA6-8F3392720735}" dt="2022-02-25T04:19:10.101" v="361" actId="207"/>
          <ac:spMkLst>
            <pc:docMk/>
            <pc:sldMk cId="3001953137" sldId="333"/>
            <ac:spMk id="31" creationId="{109DAC48-04AC-4D70-870F-1C3289A84517}"/>
          </ac:spMkLst>
        </pc:spChg>
        <pc:spChg chg="mod">
          <ac:chgData name="Acharya, Achintya" userId="eb4f56d6-9b0b-45d9-b3cb-9bf917dad39d" providerId="ADAL" clId="{664E4864-E43E-4FD7-AAA6-8F3392720735}" dt="2022-02-25T04:19:10.101" v="361" actId="207"/>
          <ac:spMkLst>
            <pc:docMk/>
            <pc:sldMk cId="3001953137" sldId="333"/>
            <ac:spMk id="32" creationId="{0DE8C1D4-C775-4CE3-A255-F4AA67297D0A}"/>
          </ac:spMkLst>
        </pc:spChg>
        <pc:spChg chg="mod">
          <ac:chgData name="Acharya, Achintya" userId="eb4f56d6-9b0b-45d9-b3cb-9bf917dad39d" providerId="ADAL" clId="{664E4864-E43E-4FD7-AAA6-8F3392720735}" dt="2022-02-25T04:07:04.778" v="178"/>
          <ac:spMkLst>
            <pc:docMk/>
            <pc:sldMk cId="3001953137" sldId="333"/>
            <ac:spMk id="34" creationId="{DF53D90F-3983-4594-A867-15359A9D2512}"/>
          </ac:spMkLst>
        </pc:spChg>
        <pc:spChg chg="mod">
          <ac:chgData name="Acharya, Achintya" userId="eb4f56d6-9b0b-45d9-b3cb-9bf917dad39d" providerId="ADAL" clId="{664E4864-E43E-4FD7-AAA6-8F3392720735}" dt="2022-02-25T04:07:04.778" v="178"/>
          <ac:spMkLst>
            <pc:docMk/>
            <pc:sldMk cId="3001953137" sldId="333"/>
            <ac:spMk id="35" creationId="{941A191E-7CE0-4ADC-BC4E-377AF1216208}"/>
          </ac:spMkLst>
        </pc:spChg>
        <pc:spChg chg="add del mod">
          <ac:chgData name="Acharya, Achintya" userId="eb4f56d6-9b0b-45d9-b3cb-9bf917dad39d" providerId="ADAL" clId="{664E4864-E43E-4FD7-AAA6-8F3392720735}" dt="2022-02-25T05:02:43.148" v="492" actId="478"/>
          <ac:spMkLst>
            <pc:docMk/>
            <pc:sldMk cId="3001953137" sldId="333"/>
            <ac:spMk id="36" creationId="{73A94578-E4DF-49DB-998B-BDB668401393}"/>
          </ac:spMkLst>
        </pc:spChg>
        <pc:spChg chg="add mod">
          <ac:chgData name="Acharya, Achintya" userId="eb4f56d6-9b0b-45d9-b3cb-9bf917dad39d" providerId="ADAL" clId="{664E4864-E43E-4FD7-AAA6-8F3392720735}" dt="2022-02-25T04:27:27.244" v="409" actId="108"/>
          <ac:spMkLst>
            <pc:docMk/>
            <pc:sldMk cId="3001953137" sldId="333"/>
            <ac:spMk id="39" creationId="{3BA218A3-3830-4745-B9AB-BD49B159D16F}"/>
          </ac:spMkLst>
        </pc:spChg>
        <pc:spChg chg="add del mod">
          <ac:chgData name="Acharya, Achintya" userId="eb4f56d6-9b0b-45d9-b3cb-9bf917dad39d" providerId="ADAL" clId="{664E4864-E43E-4FD7-AAA6-8F3392720735}" dt="2022-02-25T05:02:39.457" v="490" actId="478"/>
          <ac:spMkLst>
            <pc:docMk/>
            <pc:sldMk cId="3001953137" sldId="333"/>
            <ac:spMk id="40" creationId="{F74CDBF8-CFA1-42E4-A3D5-A461F0423453}"/>
          </ac:spMkLst>
        </pc:spChg>
        <pc:spChg chg="mod">
          <ac:chgData name="Acharya, Achintya" userId="eb4f56d6-9b0b-45d9-b3cb-9bf917dad39d" providerId="ADAL" clId="{664E4864-E43E-4FD7-AAA6-8F3392720735}" dt="2022-02-25T05:01:46.435" v="484" actId="207"/>
          <ac:spMkLst>
            <pc:docMk/>
            <pc:sldMk cId="3001953137" sldId="333"/>
            <ac:spMk id="46" creationId="{7DAC8717-7C3C-4E97-9617-5A8773284741}"/>
          </ac:spMkLst>
        </pc:spChg>
        <pc:spChg chg="mod">
          <ac:chgData name="Acharya, Achintya" userId="eb4f56d6-9b0b-45d9-b3cb-9bf917dad39d" providerId="ADAL" clId="{664E4864-E43E-4FD7-AAA6-8F3392720735}" dt="2022-02-25T05:03:20.517" v="497" actId="14100"/>
          <ac:spMkLst>
            <pc:docMk/>
            <pc:sldMk cId="3001953137" sldId="333"/>
            <ac:spMk id="47" creationId="{24D64EDE-371E-4E6B-912F-E484EEA1E39D}"/>
          </ac:spMkLst>
        </pc:spChg>
        <pc:spChg chg="mod">
          <ac:chgData name="Acharya, Achintya" userId="eb4f56d6-9b0b-45d9-b3cb-9bf917dad39d" providerId="ADAL" clId="{664E4864-E43E-4FD7-AAA6-8F3392720735}" dt="2022-02-25T05:02:50.873" v="493"/>
          <ac:spMkLst>
            <pc:docMk/>
            <pc:sldMk cId="3001953137" sldId="333"/>
            <ac:spMk id="49" creationId="{2ABD0F6E-9B1D-486B-98CC-488D4294BEBD}"/>
          </ac:spMkLst>
        </pc:spChg>
        <pc:spChg chg="mod">
          <ac:chgData name="Acharya, Achintya" userId="eb4f56d6-9b0b-45d9-b3cb-9bf917dad39d" providerId="ADAL" clId="{664E4864-E43E-4FD7-AAA6-8F3392720735}" dt="2022-02-25T05:03:03.993" v="494" actId="14100"/>
          <ac:spMkLst>
            <pc:docMk/>
            <pc:sldMk cId="3001953137" sldId="333"/>
            <ac:spMk id="50" creationId="{27F5967B-CDA2-4EA5-B325-93A9B5643BC9}"/>
          </ac:spMkLst>
        </pc:spChg>
        <pc:spChg chg="mod">
          <ac:chgData name="Acharya, Achintya" userId="eb4f56d6-9b0b-45d9-b3cb-9bf917dad39d" providerId="ADAL" clId="{664E4864-E43E-4FD7-AAA6-8F3392720735}" dt="2022-02-25T05:03:06.904" v="495"/>
          <ac:spMkLst>
            <pc:docMk/>
            <pc:sldMk cId="3001953137" sldId="333"/>
            <ac:spMk id="52" creationId="{11D04D07-08B4-4774-9783-317AFE932424}"/>
          </ac:spMkLst>
        </pc:spChg>
        <pc:spChg chg="mod">
          <ac:chgData name="Acharya, Achintya" userId="eb4f56d6-9b0b-45d9-b3cb-9bf917dad39d" providerId="ADAL" clId="{664E4864-E43E-4FD7-AAA6-8F3392720735}" dt="2022-02-25T05:03:06.904" v="495"/>
          <ac:spMkLst>
            <pc:docMk/>
            <pc:sldMk cId="3001953137" sldId="333"/>
            <ac:spMk id="53" creationId="{4722429B-9254-4938-9306-75D015483550}"/>
          </ac:spMkLst>
        </pc:spChg>
        <pc:spChg chg="mod">
          <ac:chgData name="Acharya, Achintya" userId="eb4f56d6-9b0b-45d9-b3cb-9bf917dad39d" providerId="ADAL" clId="{664E4864-E43E-4FD7-AAA6-8F3392720735}" dt="2022-02-25T05:03:23.745" v="498"/>
          <ac:spMkLst>
            <pc:docMk/>
            <pc:sldMk cId="3001953137" sldId="333"/>
            <ac:spMk id="55" creationId="{C8C0B2B8-9160-4E88-A4B5-63810A4473C5}"/>
          </ac:spMkLst>
        </pc:spChg>
        <pc:spChg chg="mod">
          <ac:chgData name="Acharya, Achintya" userId="eb4f56d6-9b0b-45d9-b3cb-9bf917dad39d" providerId="ADAL" clId="{664E4864-E43E-4FD7-AAA6-8F3392720735}" dt="2022-02-25T05:03:32.180" v="500" actId="14100"/>
          <ac:spMkLst>
            <pc:docMk/>
            <pc:sldMk cId="3001953137" sldId="333"/>
            <ac:spMk id="56" creationId="{9A3E93E3-3A36-4F88-AAA6-040B51118DAF}"/>
          </ac:spMkLst>
        </pc:spChg>
        <pc:spChg chg="mod">
          <ac:chgData name="Acharya, Achintya" userId="eb4f56d6-9b0b-45d9-b3cb-9bf917dad39d" providerId="ADAL" clId="{664E4864-E43E-4FD7-AAA6-8F3392720735}" dt="2022-02-25T05:03:33.885" v="501"/>
          <ac:spMkLst>
            <pc:docMk/>
            <pc:sldMk cId="3001953137" sldId="333"/>
            <ac:spMk id="58" creationId="{889C7FEC-BF37-4D81-ABC2-70069CC26897}"/>
          </ac:spMkLst>
        </pc:spChg>
        <pc:spChg chg="mod">
          <ac:chgData name="Acharya, Achintya" userId="eb4f56d6-9b0b-45d9-b3cb-9bf917dad39d" providerId="ADAL" clId="{664E4864-E43E-4FD7-AAA6-8F3392720735}" dt="2022-02-25T05:03:33.885" v="501"/>
          <ac:spMkLst>
            <pc:docMk/>
            <pc:sldMk cId="3001953137" sldId="333"/>
            <ac:spMk id="59" creationId="{70D12CCC-4F43-47D8-BFF0-9717E1BEF0BA}"/>
          </ac:spMkLst>
        </pc:spChg>
        <pc:spChg chg="mod">
          <ac:chgData name="Acharya, Achintya" userId="eb4f56d6-9b0b-45d9-b3cb-9bf917dad39d" providerId="ADAL" clId="{664E4864-E43E-4FD7-AAA6-8F3392720735}" dt="2022-02-25T05:06:25.907" v="507" actId="208"/>
          <ac:spMkLst>
            <pc:docMk/>
            <pc:sldMk cId="3001953137" sldId="333"/>
            <ac:spMk id="63" creationId="{4A604786-0AC1-4B67-AA2F-0FEB6591C01C}"/>
          </ac:spMkLst>
        </pc:spChg>
        <pc:spChg chg="mod ord">
          <ac:chgData name="Acharya, Achintya" userId="eb4f56d6-9b0b-45d9-b3cb-9bf917dad39d" providerId="ADAL" clId="{664E4864-E43E-4FD7-AAA6-8F3392720735}" dt="2022-02-25T05:44:23.774" v="653" actId="207"/>
          <ac:spMkLst>
            <pc:docMk/>
            <pc:sldMk cId="3001953137" sldId="333"/>
            <ac:spMk id="64" creationId="{E28631AF-A2B9-4960-8DCC-5B9AED440FFD}"/>
          </ac:spMkLst>
        </pc:spChg>
        <pc:spChg chg="mod">
          <ac:chgData name="Acharya, Achintya" userId="eb4f56d6-9b0b-45d9-b3cb-9bf917dad39d" providerId="ADAL" clId="{664E4864-E43E-4FD7-AAA6-8F3392720735}" dt="2022-02-25T05:06:50.435" v="510"/>
          <ac:spMkLst>
            <pc:docMk/>
            <pc:sldMk cId="3001953137" sldId="333"/>
            <ac:spMk id="66" creationId="{522E238C-ED25-4D41-B5E6-F66DE01CD4CB}"/>
          </ac:spMkLst>
        </pc:spChg>
        <pc:spChg chg="mod">
          <ac:chgData name="Acharya, Achintya" userId="eb4f56d6-9b0b-45d9-b3cb-9bf917dad39d" providerId="ADAL" clId="{664E4864-E43E-4FD7-AAA6-8F3392720735}" dt="2022-02-25T05:47:15.912" v="655" actId="207"/>
          <ac:spMkLst>
            <pc:docMk/>
            <pc:sldMk cId="3001953137" sldId="333"/>
            <ac:spMk id="67" creationId="{2DF93D97-C7D3-4E6C-832F-ADA493B23CF2}"/>
          </ac:spMkLst>
        </pc:spChg>
        <pc:spChg chg="mod">
          <ac:chgData name="Acharya, Achintya" userId="eb4f56d6-9b0b-45d9-b3cb-9bf917dad39d" providerId="ADAL" clId="{664E4864-E43E-4FD7-AAA6-8F3392720735}" dt="2022-02-25T05:07:02.077" v="513"/>
          <ac:spMkLst>
            <pc:docMk/>
            <pc:sldMk cId="3001953137" sldId="333"/>
            <ac:spMk id="69" creationId="{D4EC90B1-38C3-490F-A143-F4D07BB287CA}"/>
          </ac:spMkLst>
        </pc:spChg>
        <pc:spChg chg="mod">
          <ac:chgData name="Acharya, Achintya" userId="eb4f56d6-9b0b-45d9-b3cb-9bf917dad39d" providerId="ADAL" clId="{664E4864-E43E-4FD7-AAA6-8F3392720735}" dt="2022-02-25T05:47:10.949" v="654" actId="207"/>
          <ac:spMkLst>
            <pc:docMk/>
            <pc:sldMk cId="3001953137" sldId="333"/>
            <ac:spMk id="70" creationId="{8674E541-3402-40CF-A1F2-250ED9DBA93C}"/>
          </ac:spMkLst>
        </pc:spChg>
        <pc:spChg chg="mod">
          <ac:chgData name="Acharya, Achintya" userId="eb4f56d6-9b0b-45d9-b3cb-9bf917dad39d" providerId="ADAL" clId="{664E4864-E43E-4FD7-AAA6-8F3392720735}" dt="2022-02-25T05:07:14.110" v="516"/>
          <ac:spMkLst>
            <pc:docMk/>
            <pc:sldMk cId="3001953137" sldId="333"/>
            <ac:spMk id="72" creationId="{EA8CB71B-3D33-4BF6-8C17-E12172793C84}"/>
          </ac:spMkLst>
        </pc:spChg>
        <pc:spChg chg="mod">
          <ac:chgData name="Acharya, Achintya" userId="eb4f56d6-9b0b-45d9-b3cb-9bf917dad39d" providerId="ADAL" clId="{664E4864-E43E-4FD7-AAA6-8F3392720735}" dt="2022-02-25T05:41:11.148" v="637" actId="207"/>
          <ac:spMkLst>
            <pc:docMk/>
            <pc:sldMk cId="3001953137" sldId="333"/>
            <ac:spMk id="73" creationId="{3E252D62-19C3-4ECE-A033-AEE39CBE54D2}"/>
          </ac:spMkLst>
        </pc:spChg>
        <pc:spChg chg="mod">
          <ac:chgData name="Acharya, Achintya" userId="eb4f56d6-9b0b-45d9-b3cb-9bf917dad39d" providerId="ADAL" clId="{664E4864-E43E-4FD7-AAA6-8F3392720735}" dt="2022-02-25T05:07:23.767" v="519"/>
          <ac:spMkLst>
            <pc:docMk/>
            <pc:sldMk cId="3001953137" sldId="333"/>
            <ac:spMk id="75" creationId="{CCE4F603-695D-4A3B-A8DF-4906AC2A2362}"/>
          </ac:spMkLst>
        </pc:spChg>
        <pc:spChg chg="mod">
          <ac:chgData name="Acharya, Achintya" userId="eb4f56d6-9b0b-45d9-b3cb-9bf917dad39d" providerId="ADAL" clId="{664E4864-E43E-4FD7-AAA6-8F3392720735}" dt="2022-02-25T05:47:20.060" v="656" actId="207"/>
          <ac:spMkLst>
            <pc:docMk/>
            <pc:sldMk cId="3001953137" sldId="333"/>
            <ac:spMk id="76" creationId="{0974CFCE-6D58-4075-B375-D7411EEA9FFA}"/>
          </ac:spMkLst>
        </pc:spChg>
        <pc:grpChg chg="add mod">
          <ac:chgData name="Acharya, Achintya" userId="eb4f56d6-9b0b-45d9-b3cb-9bf917dad39d" providerId="ADAL" clId="{664E4864-E43E-4FD7-AAA6-8F3392720735}" dt="2022-02-25T05:09:32.637" v="624" actId="1076"/>
          <ac:grpSpMkLst>
            <pc:docMk/>
            <pc:sldMk cId="3001953137" sldId="333"/>
            <ac:grpSpMk id="5" creationId="{27EC3614-113D-42EF-A1FA-C622B7A67886}"/>
          </ac:grpSpMkLst>
        </pc:grpChg>
        <pc:grpChg chg="add mod">
          <ac:chgData name="Acharya, Achintya" userId="eb4f56d6-9b0b-45d9-b3cb-9bf917dad39d" providerId="ADAL" clId="{664E4864-E43E-4FD7-AAA6-8F3392720735}" dt="2022-02-25T05:09:32.637" v="624" actId="1076"/>
          <ac:grpSpMkLst>
            <pc:docMk/>
            <pc:sldMk cId="3001953137" sldId="333"/>
            <ac:grpSpMk id="6" creationId="{33D48C9A-618B-4C8F-A7BB-153D1149A296}"/>
          </ac:grpSpMkLst>
        </pc:grpChg>
        <pc:grpChg chg="add mod">
          <ac:chgData name="Acharya, Achintya" userId="eb4f56d6-9b0b-45d9-b3cb-9bf917dad39d" providerId="ADAL" clId="{664E4864-E43E-4FD7-AAA6-8F3392720735}" dt="2022-02-25T05:09:32.637" v="624" actId="1076"/>
          <ac:grpSpMkLst>
            <pc:docMk/>
            <pc:sldMk cId="3001953137" sldId="333"/>
            <ac:grpSpMk id="7" creationId="{0830F814-3E89-49FE-B963-A2AA927D6906}"/>
          </ac:grpSpMkLst>
        </pc:grpChg>
        <pc:grpChg chg="add mod">
          <ac:chgData name="Acharya, Achintya" userId="eb4f56d6-9b0b-45d9-b3cb-9bf917dad39d" providerId="ADAL" clId="{664E4864-E43E-4FD7-AAA6-8F3392720735}" dt="2022-02-25T05:09:32.637" v="624" actId="1076"/>
          <ac:grpSpMkLst>
            <pc:docMk/>
            <pc:sldMk cId="3001953137" sldId="333"/>
            <ac:grpSpMk id="15" creationId="{89620E1B-9988-4374-A209-59886EAE31BF}"/>
          </ac:grpSpMkLst>
        </pc:grpChg>
        <pc:grpChg chg="add mod">
          <ac:chgData name="Acharya, Achintya" userId="eb4f56d6-9b0b-45d9-b3cb-9bf917dad39d" providerId="ADAL" clId="{664E4864-E43E-4FD7-AAA6-8F3392720735}" dt="2022-02-25T05:09:32.637" v="624" actId="1076"/>
          <ac:grpSpMkLst>
            <pc:docMk/>
            <pc:sldMk cId="3001953137" sldId="333"/>
            <ac:grpSpMk id="18" creationId="{CF611783-CB44-4BE7-87DF-AEBD408ED359}"/>
          </ac:grpSpMkLst>
        </pc:grpChg>
        <pc:grpChg chg="add del mod">
          <ac:chgData name="Acharya, Achintya" userId="eb4f56d6-9b0b-45d9-b3cb-9bf917dad39d" providerId="ADAL" clId="{664E4864-E43E-4FD7-AAA6-8F3392720735}" dt="2022-02-25T04:24:25.267" v="392" actId="478"/>
          <ac:grpSpMkLst>
            <pc:docMk/>
            <pc:sldMk cId="3001953137" sldId="333"/>
            <ac:grpSpMk id="21" creationId="{7F0CC783-D892-431D-A5A5-3D000DE0B100}"/>
          </ac:grpSpMkLst>
        </pc:grpChg>
        <pc:grpChg chg="add del mod">
          <ac:chgData name="Acharya, Achintya" userId="eb4f56d6-9b0b-45d9-b3cb-9bf917dad39d" providerId="ADAL" clId="{664E4864-E43E-4FD7-AAA6-8F3392720735}" dt="2022-02-25T04:22:58.160" v="380" actId="478"/>
          <ac:grpSpMkLst>
            <pc:docMk/>
            <pc:sldMk cId="3001953137" sldId="333"/>
            <ac:grpSpMk id="24" creationId="{2E25A3B7-18C3-4F55-87B6-01BBE41F29D2}"/>
          </ac:grpSpMkLst>
        </pc:grpChg>
        <pc:grpChg chg="add del mod">
          <ac:chgData name="Acharya, Achintya" userId="eb4f56d6-9b0b-45d9-b3cb-9bf917dad39d" providerId="ADAL" clId="{664E4864-E43E-4FD7-AAA6-8F3392720735}" dt="2022-02-25T04:22:56.205" v="379" actId="478"/>
          <ac:grpSpMkLst>
            <pc:docMk/>
            <pc:sldMk cId="3001953137" sldId="333"/>
            <ac:grpSpMk id="27" creationId="{74A46A6A-9AC6-4413-BFF0-5B6FE7EBC08B}"/>
          </ac:grpSpMkLst>
        </pc:grpChg>
        <pc:grpChg chg="add del mod">
          <ac:chgData name="Acharya, Achintya" userId="eb4f56d6-9b0b-45d9-b3cb-9bf917dad39d" providerId="ADAL" clId="{664E4864-E43E-4FD7-AAA6-8F3392720735}" dt="2022-02-25T04:20:01.929" v="364" actId="478"/>
          <ac:grpSpMkLst>
            <pc:docMk/>
            <pc:sldMk cId="3001953137" sldId="333"/>
            <ac:grpSpMk id="30" creationId="{B994B631-CEF4-47AD-94E0-B9320583A3C8}"/>
          </ac:grpSpMkLst>
        </pc:grpChg>
        <pc:grpChg chg="add del mod">
          <ac:chgData name="Acharya, Achintya" userId="eb4f56d6-9b0b-45d9-b3cb-9bf917dad39d" providerId="ADAL" clId="{664E4864-E43E-4FD7-AAA6-8F3392720735}" dt="2022-02-25T04:24:23.331" v="391" actId="478"/>
          <ac:grpSpMkLst>
            <pc:docMk/>
            <pc:sldMk cId="3001953137" sldId="333"/>
            <ac:grpSpMk id="33" creationId="{018BED20-DA8E-4BF6-B6AE-2762C49D5DEC}"/>
          </ac:grpSpMkLst>
        </pc:grpChg>
        <pc:grpChg chg="add del mod">
          <ac:chgData name="Acharya, Achintya" userId="eb4f56d6-9b0b-45d9-b3cb-9bf917dad39d" providerId="ADAL" clId="{664E4864-E43E-4FD7-AAA6-8F3392720735}" dt="2022-02-25T05:06:33.726" v="508" actId="478"/>
          <ac:grpSpMkLst>
            <pc:docMk/>
            <pc:sldMk cId="3001953137" sldId="333"/>
            <ac:grpSpMk id="45" creationId="{D178D5B1-D285-48A3-8684-951086BBA834}"/>
          </ac:grpSpMkLst>
        </pc:grpChg>
        <pc:grpChg chg="add del mod">
          <ac:chgData name="Acharya, Achintya" userId="eb4f56d6-9b0b-45d9-b3cb-9bf917dad39d" providerId="ADAL" clId="{664E4864-E43E-4FD7-AAA6-8F3392720735}" dt="2022-02-25T05:06:33.726" v="508" actId="478"/>
          <ac:grpSpMkLst>
            <pc:docMk/>
            <pc:sldMk cId="3001953137" sldId="333"/>
            <ac:grpSpMk id="48" creationId="{A0963C16-C33F-4AD7-90DC-97DC2A802948}"/>
          </ac:grpSpMkLst>
        </pc:grpChg>
        <pc:grpChg chg="add del mod">
          <ac:chgData name="Acharya, Achintya" userId="eb4f56d6-9b0b-45d9-b3cb-9bf917dad39d" providerId="ADAL" clId="{664E4864-E43E-4FD7-AAA6-8F3392720735}" dt="2022-02-25T05:06:33.726" v="508" actId="478"/>
          <ac:grpSpMkLst>
            <pc:docMk/>
            <pc:sldMk cId="3001953137" sldId="333"/>
            <ac:grpSpMk id="51" creationId="{1011131E-CC61-4381-ABB4-063F5DC84214}"/>
          </ac:grpSpMkLst>
        </pc:grpChg>
        <pc:grpChg chg="add del mod">
          <ac:chgData name="Acharya, Achintya" userId="eb4f56d6-9b0b-45d9-b3cb-9bf917dad39d" providerId="ADAL" clId="{664E4864-E43E-4FD7-AAA6-8F3392720735}" dt="2022-02-25T05:06:33.726" v="508" actId="478"/>
          <ac:grpSpMkLst>
            <pc:docMk/>
            <pc:sldMk cId="3001953137" sldId="333"/>
            <ac:grpSpMk id="54" creationId="{54FD9390-57E7-40D5-AC12-AEEBD8609865}"/>
          </ac:grpSpMkLst>
        </pc:grpChg>
        <pc:grpChg chg="add del mod">
          <ac:chgData name="Acharya, Achintya" userId="eb4f56d6-9b0b-45d9-b3cb-9bf917dad39d" providerId="ADAL" clId="{664E4864-E43E-4FD7-AAA6-8F3392720735}" dt="2022-02-25T05:06:33.726" v="508" actId="478"/>
          <ac:grpSpMkLst>
            <pc:docMk/>
            <pc:sldMk cId="3001953137" sldId="333"/>
            <ac:grpSpMk id="57" creationId="{8D59E035-AE4E-4468-AD80-80D34CD07743}"/>
          </ac:grpSpMkLst>
        </pc:grpChg>
        <pc:grpChg chg="add mod">
          <ac:chgData name="Acharya, Achintya" userId="eb4f56d6-9b0b-45d9-b3cb-9bf917dad39d" providerId="ADAL" clId="{664E4864-E43E-4FD7-AAA6-8F3392720735}" dt="2022-02-25T05:09:32.637" v="624" actId="1076"/>
          <ac:grpSpMkLst>
            <pc:docMk/>
            <pc:sldMk cId="3001953137" sldId="333"/>
            <ac:grpSpMk id="62" creationId="{15F0973D-4F11-4DDD-915F-710BAEC7082D}"/>
          </ac:grpSpMkLst>
        </pc:grpChg>
        <pc:grpChg chg="add mod">
          <ac:chgData name="Acharya, Achintya" userId="eb4f56d6-9b0b-45d9-b3cb-9bf917dad39d" providerId="ADAL" clId="{664E4864-E43E-4FD7-AAA6-8F3392720735}" dt="2022-02-25T05:09:32.637" v="624" actId="1076"/>
          <ac:grpSpMkLst>
            <pc:docMk/>
            <pc:sldMk cId="3001953137" sldId="333"/>
            <ac:grpSpMk id="65" creationId="{5B31CF72-8628-438D-BF50-1F885349DE8E}"/>
          </ac:grpSpMkLst>
        </pc:grpChg>
        <pc:grpChg chg="add mod">
          <ac:chgData name="Acharya, Achintya" userId="eb4f56d6-9b0b-45d9-b3cb-9bf917dad39d" providerId="ADAL" clId="{664E4864-E43E-4FD7-AAA6-8F3392720735}" dt="2022-02-25T05:09:32.637" v="624" actId="1076"/>
          <ac:grpSpMkLst>
            <pc:docMk/>
            <pc:sldMk cId="3001953137" sldId="333"/>
            <ac:grpSpMk id="68" creationId="{E275FA6C-347A-49F7-A9F4-18B640C8E39E}"/>
          </ac:grpSpMkLst>
        </pc:grpChg>
        <pc:grpChg chg="add mod">
          <ac:chgData name="Acharya, Achintya" userId="eb4f56d6-9b0b-45d9-b3cb-9bf917dad39d" providerId="ADAL" clId="{664E4864-E43E-4FD7-AAA6-8F3392720735}" dt="2022-02-25T05:09:32.637" v="624" actId="1076"/>
          <ac:grpSpMkLst>
            <pc:docMk/>
            <pc:sldMk cId="3001953137" sldId="333"/>
            <ac:grpSpMk id="71" creationId="{96ECF446-37A0-4EEE-8205-73ECF48310B7}"/>
          </ac:grpSpMkLst>
        </pc:grpChg>
        <pc:grpChg chg="add mod">
          <ac:chgData name="Acharya, Achintya" userId="eb4f56d6-9b0b-45d9-b3cb-9bf917dad39d" providerId="ADAL" clId="{664E4864-E43E-4FD7-AAA6-8F3392720735}" dt="2022-02-25T05:09:32.637" v="624" actId="1076"/>
          <ac:grpSpMkLst>
            <pc:docMk/>
            <pc:sldMk cId="3001953137" sldId="333"/>
            <ac:grpSpMk id="74" creationId="{4BC6FC98-1C19-4D0A-AF3E-9E162D57DF2E}"/>
          </ac:grpSpMkLst>
        </pc:grpChg>
        <pc:picChg chg="add del mod">
          <ac:chgData name="Acharya, Achintya" userId="eb4f56d6-9b0b-45d9-b3cb-9bf917dad39d" providerId="ADAL" clId="{664E4864-E43E-4FD7-AAA6-8F3392720735}" dt="2022-02-25T04:21:51.347" v="375" actId="478"/>
          <ac:picMkLst>
            <pc:docMk/>
            <pc:sldMk cId="3001953137" sldId="333"/>
            <ac:picMk id="4" creationId="{51105B41-E02D-4565-8EDE-EA506D3B3752}"/>
          </ac:picMkLst>
        </pc:picChg>
        <pc:picChg chg="add del mod ord">
          <ac:chgData name="Acharya, Achintya" userId="eb4f56d6-9b0b-45d9-b3cb-9bf917dad39d" providerId="ADAL" clId="{664E4864-E43E-4FD7-AAA6-8F3392720735}" dt="2022-02-25T06:03:31.378" v="693" actId="478"/>
          <ac:picMkLst>
            <pc:docMk/>
            <pc:sldMk cId="3001953137" sldId="333"/>
            <ac:picMk id="33" creationId="{923E11E6-3052-4638-A1A3-848E642296A2}"/>
          </ac:picMkLst>
        </pc:picChg>
        <pc:picChg chg="add del mod">
          <ac:chgData name="Acharya, Achintya" userId="eb4f56d6-9b0b-45d9-b3cb-9bf917dad39d" providerId="ADAL" clId="{664E4864-E43E-4FD7-AAA6-8F3392720735}" dt="2022-02-25T05:02:37.382" v="489" actId="478"/>
          <ac:picMkLst>
            <pc:docMk/>
            <pc:sldMk cId="3001953137" sldId="333"/>
            <ac:picMk id="38" creationId="{DDD0782E-9772-4702-BE20-2E14C11BDEF7}"/>
          </ac:picMkLst>
        </pc:picChg>
        <pc:picChg chg="add del mod">
          <ac:chgData name="Acharya, Achintya" userId="eb4f56d6-9b0b-45d9-b3cb-9bf917dad39d" providerId="ADAL" clId="{664E4864-E43E-4FD7-AAA6-8F3392720735}" dt="2022-02-25T05:02:41.499" v="491" actId="478"/>
          <ac:picMkLst>
            <pc:docMk/>
            <pc:sldMk cId="3001953137" sldId="333"/>
            <ac:picMk id="43" creationId="{BE2E0E9A-EC6A-4199-A965-E9C5E588666F}"/>
          </ac:picMkLst>
        </pc:picChg>
        <pc:picChg chg="add del mod">
          <ac:chgData name="Acharya, Achintya" userId="eb4f56d6-9b0b-45d9-b3cb-9bf917dad39d" providerId="ADAL" clId="{664E4864-E43E-4FD7-AAA6-8F3392720735}" dt="2022-02-25T05:00:53.548" v="480" actId="21"/>
          <ac:picMkLst>
            <pc:docMk/>
            <pc:sldMk cId="3001953137" sldId="333"/>
            <ac:picMk id="44" creationId="{C4D570DD-2660-4AB2-944C-7FA183F11F01}"/>
          </ac:picMkLst>
        </pc:picChg>
        <pc:picChg chg="del mod">
          <ac:chgData name="Acharya, Achintya" userId="eb4f56d6-9b0b-45d9-b3cb-9bf917dad39d" providerId="ADAL" clId="{664E4864-E43E-4FD7-AAA6-8F3392720735}" dt="2022-02-25T03:59:06.925" v="132" actId="21"/>
          <ac:picMkLst>
            <pc:docMk/>
            <pc:sldMk cId="3001953137" sldId="333"/>
            <ac:picMk id="60" creationId="{3F80AA06-364B-4C0B-951C-C52E49DADF24}"/>
          </ac:picMkLst>
        </pc:picChg>
        <pc:picChg chg="del mod">
          <ac:chgData name="Acharya, Achintya" userId="eb4f56d6-9b0b-45d9-b3cb-9bf917dad39d" providerId="ADAL" clId="{664E4864-E43E-4FD7-AAA6-8F3392720735}" dt="2022-02-25T04:57:34.091" v="469" actId="21"/>
          <ac:picMkLst>
            <pc:docMk/>
            <pc:sldMk cId="3001953137" sldId="333"/>
            <ac:picMk id="61" creationId="{82017499-B394-4F99-A18F-54EF2C9A093E}"/>
          </ac:picMkLst>
        </pc:picChg>
      </pc:sldChg>
      <pc:sldChg chg="addSp modSp new mod">
        <pc:chgData name="Acharya, Achintya" userId="eb4f56d6-9b0b-45d9-b3cb-9bf917dad39d" providerId="ADAL" clId="{664E4864-E43E-4FD7-AAA6-8F3392720735}" dt="2022-02-25T03:59:12.309" v="134" actId="1076"/>
        <pc:sldMkLst>
          <pc:docMk/>
          <pc:sldMk cId="1898819268" sldId="347"/>
        </pc:sldMkLst>
        <pc:picChg chg="add mod">
          <ac:chgData name="Acharya, Achintya" userId="eb4f56d6-9b0b-45d9-b3cb-9bf917dad39d" providerId="ADAL" clId="{664E4864-E43E-4FD7-AAA6-8F3392720735}" dt="2022-02-25T03:59:12.309" v="134" actId="1076"/>
          <ac:picMkLst>
            <pc:docMk/>
            <pc:sldMk cId="1898819268" sldId="347"/>
            <ac:picMk id="3" creationId="{471219D8-ED83-4414-A1D4-1C4FF9DE0F07}"/>
          </ac:picMkLst>
        </pc:picChg>
      </pc:sldChg>
      <pc:sldChg chg="addSp delSp modSp mod">
        <pc:chgData name="Acharya, Achintya" userId="eb4f56d6-9b0b-45d9-b3cb-9bf917dad39d" providerId="ADAL" clId="{664E4864-E43E-4FD7-AAA6-8F3392720735}" dt="2022-02-25T06:02:12.352" v="682" actId="1076"/>
        <pc:sldMkLst>
          <pc:docMk/>
          <pc:sldMk cId="1898819268" sldId="348"/>
        </pc:sldMkLst>
        <pc:picChg chg="mod">
          <ac:chgData name="Acharya, Achintya" userId="eb4f56d6-9b0b-45d9-b3cb-9bf917dad39d" providerId="ADAL" clId="{664E4864-E43E-4FD7-AAA6-8F3392720735}" dt="2022-02-25T06:02:12.352" v="682" actId="1076"/>
          <ac:picMkLst>
            <pc:docMk/>
            <pc:sldMk cId="1898819268" sldId="348"/>
            <ac:picMk id="3" creationId="{471219D8-ED83-4414-A1D4-1C4FF9DE0F07}"/>
          </ac:picMkLst>
        </pc:picChg>
        <pc:picChg chg="add del mod">
          <ac:chgData name="Acharya, Achintya" userId="eb4f56d6-9b0b-45d9-b3cb-9bf917dad39d" providerId="ADAL" clId="{664E4864-E43E-4FD7-AAA6-8F3392720735}" dt="2022-02-25T04:58:39.332" v="472" actId="21"/>
          <ac:picMkLst>
            <pc:docMk/>
            <pc:sldMk cId="1898819268" sldId="348"/>
            <ac:picMk id="4" creationId="{DD0C4756-569F-414B-BA81-1D39A43EB2AE}"/>
          </ac:picMkLst>
        </pc:picChg>
        <pc:picChg chg="add mod">
          <ac:chgData name="Acharya, Achintya" userId="eb4f56d6-9b0b-45d9-b3cb-9bf917dad39d" providerId="ADAL" clId="{664E4864-E43E-4FD7-AAA6-8F3392720735}" dt="2022-02-25T05:00:55.475" v="481"/>
          <ac:picMkLst>
            <pc:docMk/>
            <pc:sldMk cId="1898819268" sldId="348"/>
            <ac:picMk id="5" creationId="{755D5563-BE68-48A6-9F5F-9E7945287435}"/>
          </ac:picMkLst>
        </pc:picChg>
      </pc:sldChg>
      <pc:sldChg chg="addSp modSp mod modAnim">
        <pc:chgData name="Acharya, Achintya" userId="eb4f56d6-9b0b-45d9-b3cb-9bf917dad39d" providerId="ADAL" clId="{664E4864-E43E-4FD7-AAA6-8F3392720735}" dt="2022-02-25T06:41:49.542" v="786"/>
        <pc:sldMkLst>
          <pc:docMk/>
          <pc:sldMk cId="2582786617" sldId="350"/>
        </pc:sldMkLst>
        <pc:spChg chg="add mod">
          <ac:chgData name="Acharya, Achintya" userId="eb4f56d6-9b0b-45d9-b3cb-9bf917dad39d" providerId="ADAL" clId="{664E4864-E43E-4FD7-AAA6-8F3392720735}" dt="2022-02-25T06:40:55.143" v="778" actId="1076"/>
          <ac:spMkLst>
            <pc:docMk/>
            <pc:sldMk cId="2582786617" sldId="350"/>
            <ac:spMk id="16" creationId="{6D48FD35-D6E8-4BAA-89EB-41F132C2E314}"/>
          </ac:spMkLst>
        </pc:spChg>
      </pc:sldChg>
      <pc:sldChg chg="modSp add del mod">
        <pc:chgData name="Acharya, Achintya" userId="eb4f56d6-9b0b-45d9-b3cb-9bf917dad39d" providerId="ADAL" clId="{664E4864-E43E-4FD7-AAA6-8F3392720735}" dt="2022-02-25T07:23:09.469" v="1053" actId="47"/>
        <pc:sldMkLst>
          <pc:docMk/>
          <pc:sldMk cId="1102093025" sldId="352"/>
        </pc:sldMkLst>
        <pc:spChg chg="mod">
          <ac:chgData name="Acharya, Achintya" userId="eb4f56d6-9b0b-45d9-b3cb-9bf917dad39d" providerId="ADAL" clId="{664E4864-E43E-4FD7-AAA6-8F3392720735}" dt="2022-02-25T06:26:17.530" v="710" actId="113"/>
          <ac:spMkLst>
            <pc:docMk/>
            <pc:sldMk cId="1102093025" sldId="352"/>
            <ac:spMk id="2033" creationId="{00000000-0000-0000-0000-000000000000}"/>
          </ac:spMkLst>
        </pc:spChg>
        <pc:spChg chg="mod">
          <ac:chgData name="Acharya, Achintya" userId="eb4f56d6-9b0b-45d9-b3cb-9bf917dad39d" providerId="ADAL" clId="{664E4864-E43E-4FD7-AAA6-8F3392720735}" dt="2022-02-25T06:26:29.141" v="712" actId="113"/>
          <ac:spMkLst>
            <pc:docMk/>
            <pc:sldMk cId="1102093025" sldId="352"/>
            <ac:spMk id="2035" creationId="{00000000-0000-0000-0000-000000000000}"/>
          </ac:spMkLst>
        </pc:spChg>
        <pc:spChg chg="mod">
          <ac:chgData name="Acharya, Achintya" userId="eb4f56d6-9b0b-45d9-b3cb-9bf917dad39d" providerId="ADAL" clId="{664E4864-E43E-4FD7-AAA6-8F3392720735}" dt="2022-02-25T06:26:23.373" v="711" actId="113"/>
          <ac:spMkLst>
            <pc:docMk/>
            <pc:sldMk cId="1102093025" sldId="352"/>
            <ac:spMk id="2037" creationId="{00000000-0000-0000-0000-000000000000}"/>
          </ac:spMkLst>
        </pc:spChg>
      </pc:sldChg>
      <pc:sldChg chg="addSp delSp modSp mod">
        <pc:chgData name="Acharya, Achintya" userId="eb4f56d6-9b0b-45d9-b3cb-9bf917dad39d" providerId="ADAL" clId="{664E4864-E43E-4FD7-AAA6-8F3392720735}" dt="2022-02-25T06:09:47.501" v="707" actId="1582"/>
        <pc:sldMkLst>
          <pc:docMk/>
          <pc:sldMk cId="1239606890" sldId="353"/>
        </pc:sldMkLst>
        <pc:spChg chg="mod">
          <ac:chgData name="Acharya, Achintya" userId="eb4f56d6-9b0b-45d9-b3cb-9bf917dad39d" providerId="ADAL" clId="{664E4864-E43E-4FD7-AAA6-8F3392720735}" dt="2022-02-25T06:09:47.501" v="707" actId="1582"/>
          <ac:spMkLst>
            <pc:docMk/>
            <pc:sldMk cId="1239606890" sldId="353"/>
            <ac:spMk id="10" creationId="{01C5C0F1-A829-E845-AF6F-40A8BC9EA946}"/>
          </ac:spMkLst>
        </pc:spChg>
        <pc:spChg chg="add del mod">
          <ac:chgData name="Acharya, Achintya" userId="eb4f56d6-9b0b-45d9-b3cb-9bf917dad39d" providerId="ADAL" clId="{664E4864-E43E-4FD7-AAA6-8F3392720735}" dt="2022-02-25T05:23:08.600" v="631"/>
          <ac:spMkLst>
            <pc:docMk/>
            <pc:sldMk cId="1239606890" sldId="353"/>
            <ac:spMk id="12" creationId="{7BD4CC0E-EDCF-4537-A323-EB02C3194E9C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47" creationId="{8BBF1412-47E6-4C5A-A3BC-58DBF2B67808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48" creationId="{7CF1A80A-469E-4EEF-98C6-8F0D45220678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49" creationId="{1ABAD946-AD26-4B36-87EB-F5004B078F62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50" creationId="{D2CBFE0A-8D53-4BFE-8F25-1477AE5D820A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51" creationId="{9CFC6ED5-C103-4231-B07C-1FBF197E555A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52" creationId="{6C65BD32-6D06-4EF0-A5A7-B966EAB74BDD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53" creationId="{096FDF06-9E02-4A5E-99F4-84CC8D90FEC3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60" creationId="{86A4744E-5CAA-40D1-BB01-80043DFC2606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61" creationId="{E56FA266-E3EA-43E0-9E6D-7F88A2FAB22E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62" creationId="{F4AD4AF8-EEB3-4EE0-A424-4BBC4DC4C7A8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63" creationId="{782782E1-E679-46F5-B427-FB40A4D4A3B8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64" creationId="{5F647507-25FE-4090-8BC2-8E0ED68FAFB2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65" creationId="{84C50491-5687-47DE-836C-2C1ED8742AA6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66" creationId="{E94FC352-2278-4714-8C59-0CF04E7BC5C6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73" creationId="{24346F27-D6EB-4A9F-8734-A4E2EAB4D8E0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74" creationId="{8CDB1E49-2F8A-4DB2-98B0-A9AA162A9884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75" creationId="{D250597B-A969-4D46-9410-FE92A557FEA9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76" creationId="{DAE06808-D6DD-4E71-B76A-6286CF364C3B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77" creationId="{8C92E7B8-0973-4025-BF0C-6F97E05AD281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78" creationId="{8155EF33-8F98-4CA0-A0F4-5D42AD6ACB9D}"/>
          </ac:spMkLst>
        </pc:spChg>
        <pc:spChg chg="mod">
          <ac:chgData name="Acharya, Achintya" userId="eb4f56d6-9b0b-45d9-b3cb-9bf917dad39d" providerId="ADAL" clId="{664E4864-E43E-4FD7-AAA6-8F3392720735}" dt="2022-02-25T06:06:48.018" v="699" actId="207"/>
          <ac:spMkLst>
            <pc:docMk/>
            <pc:sldMk cId="1239606890" sldId="353"/>
            <ac:spMk id="79" creationId="{E54CEDCE-D020-4A1A-8128-9FB4210824D2}"/>
          </ac:spMkLst>
        </pc:spChg>
        <pc:spChg chg="mod">
          <ac:chgData name="Acharya, Achintya" userId="eb4f56d6-9b0b-45d9-b3cb-9bf917dad39d" providerId="ADAL" clId="{664E4864-E43E-4FD7-AAA6-8F3392720735}" dt="2022-02-25T06:06:03.094" v="698" actId="207"/>
          <ac:spMkLst>
            <pc:docMk/>
            <pc:sldMk cId="1239606890" sldId="353"/>
            <ac:spMk id="92" creationId="{990BFAFC-882B-4380-90C9-0A55CE17044E}"/>
          </ac:spMkLst>
        </pc:spChg>
        <pc:spChg chg="mod">
          <ac:chgData name="Acharya, Achintya" userId="eb4f56d6-9b0b-45d9-b3cb-9bf917dad39d" providerId="ADAL" clId="{664E4864-E43E-4FD7-AAA6-8F3392720735}" dt="2022-02-25T06:06:03.094" v="698" actId="207"/>
          <ac:spMkLst>
            <pc:docMk/>
            <pc:sldMk cId="1239606890" sldId="353"/>
            <ac:spMk id="93" creationId="{E13B8C78-621E-44EC-9C9E-A04E739AE098}"/>
          </ac:spMkLst>
        </pc:spChg>
        <pc:spChg chg="mod">
          <ac:chgData name="Acharya, Achintya" userId="eb4f56d6-9b0b-45d9-b3cb-9bf917dad39d" providerId="ADAL" clId="{664E4864-E43E-4FD7-AAA6-8F3392720735}" dt="2022-02-25T06:06:03.094" v="698" actId="207"/>
          <ac:spMkLst>
            <pc:docMk/>
            <pc:sldMk cId="1239606890" sldId="353"/>
            <ac:spMk id="94" creationId="{FD26E98C-8325-474F-88E5-6FF49B2E4CD0}"/>
          </ac:spMkLst>
        </pc:spChg>
        <pc:spChg chg="mod">
          <ac:chgData name="Acharya, Achintya" userId="eb4f56d6-9b0b-45d9-b3cb-9bf917dad39d" providerId="ADAL" clId="{664E4864-E43E-4FD7-AAA6-8F3392720735}" dt="2022-02-25T06:06:03.094" v="698" actId="207"/>
          <ac:spMkLst>
            <pc:docMk/>
            <pc:sldMk cId="1239606890" sldId="353"/>
            <ac:spMk id="95" creationId="{31192EB9-B618-456B-9313-FE466B20040E}"/>
          </ac:spMkLst>
        </pc:spChg>
        <pc:spChg chg="mod">
          <ac:chgData name="Acharya, Achintya" userId="eb4f56d6-9b0b-45d9-b3cb-9bf917dad39d" providerId="ADAL" clId="{664E4864-E43E-4FD7-AAA6-8F3392720735}" dt="2022-02-25T06:06:03.094" v="698" actId="207"/>
          <ac:spMkLst>
            <pc:docMk/>
            <pc:sldMk cId="1239606890" sldId="353"/>
            <ac:spMk id="96" creationId="{EE9E98CE-8582-4782-ADA5-EE887D6240BD}"/>
          </ac:spMkLst>
        </pc:spChg>
        <pc:spChg chg="mod">
          <ac:chgData name="Acharya, Achintya" userId="eb4f56d6-9b0b-45d9-b3cb-9bf917dad39d" providerId="ADAL" clId="{664E4864-E43E-4FD7-AAA6-8F3392720735}" dt="2022-02-25T06:06:03.094" v="698" actId="207"/>
          <ac:spMkLst>
            <pc:docMk/>
            <pc:sldMk cId="1239606890" sldId="353"/>
            <ac:spMk id="97" creationId="{82A6FDDD-373E-4251-93C9-C2006A6363CD}"/>
          </ac:spMkLst>
        </pc:spChg>
        <pc:spChg chg="mod">
          <ac:chgData name="Acharya, Achintya" userId="eb4f56d6-9b0b-45d9-b3cb-9bf917dad39d" providerId="ADAL" clId="{664E4864-E43E-4FD7-AAA6-8F3392720735}" dt="2022-02-25T06:06:03.094" v="698" actId="207"/>
          <ac:spMkLst>
            <pc:docMk/>
            <pc:sldMk cId="1239606890" sldId="353"/>
            <ac:spMk id="107" creationId="{A95816C5-FCA2-4FCD-B721-C28A15EC8619}"/>
          </ac:spMkLst>
        </pc:spChg>
        <pc:spChg chg="mod">
          <ac:chgData name="Acharya, Achintya" userId="eb4f56d6-9b0b-45d9-b3cb-9bf917dad39d" providerId="ADAL" clId="{664E4864-E43E-4FD7-AAA6-8F3392720735}" dt="2022-02-25T06:06:03.094" v="698" actId="207"/>
          <ac:spMkLst>
            <pc:docMk/>
            <pc:sldMk cId="1239606890" sldId="353"/>
            <ac:spMk id="108" creationId="{5D07C023-FA37-40D9-8F10-D5AD9DCEB37C}"/>
          </ac:spMkLst>
        </pc:spChg>
        <pc:spChg chg="mod">
          <ac:chgData name="Acharya, Achintya" userId="eb4f56d6-9b0b-45d9-b3cb-9bf917dad39d" providerId="ADAL" clId="{664E4864-E43E-4FD7-AAA6-8F3392720735}" dt="2022-02-25T06:07:23.819" v="705" actId="207"/>
          <ac:spMkLst>
            <pc:docMk/>
            <pc:sldMk cId="1239606890" sldId="353"/>
            <ac:spMk id="151" creationId="{D4C99817-BA73-4D89-9568-37A4EFE2CC7D}"/>
          </ac:spMkLst>
        </pc:spChg>
        <pc:spChg chg="mod">
          <ac:chgData name="Acharya, Achintya" userId="eb4f56d6-9b0b-45d9-b3cb-9bf917dad39d" providerId="ADAL" clId="{664E4864-E43E-4FD7-AAA6-8F3392720735}" dt="2022-02-25T06:07:23.819" v="705" actId="207"/>
          <ac:spMkLst>
            <pc:docMk/>
            <pc:sldMk cId="1239606890" sldId="353"/>
            <ac:spMk id="152" creationId="{D7EF16C7-DED2-48A9-AED5-EC0EAF326E77}"/>
          </ac:spMkLst>
        </pc:spChg>
        <pc:spChg chg="mod">
          <ac:chgData name="Acharya, Achintya" userId="eb4f56d6-9b0b-45d9-b3cb-9bf917dad39d" providerId="ADAL" clId="{664E4864-E43E-4FD7-AAA6-8F3392720735}" dt="2022-02-25T06:07:23.819" v="705" actId="207"/>
          <ac:spMkLst>
            <pc:docMk/>
            <pc:sldMk cId="1239606890" sldId="353"/>
            <ac:spMk id="153" creationId="{19B95E34-3857-46D1-8CBB-585DC3CC2621}"/>
          </ac:spMkLst>
        </pc:spChg>
        <pc:spChg chg="mod">
          <ac:chgData name="Acharya, Achintya" userId="eb4f56d6-9b0b-45d9-b3cb-9bf917dad39d" providerId="ADAL" clId="{664E4864-E43E-4FD7-AAA6-8F3392720735}" dt="2022-02-25T06:07:23.819" v="705" actId="207"/>
          <ac:spMkLst>
            <pc:docMk/>
            <pc:sldMk cId="1239606890" sldId="353"/>
            <ac:spMk id="154" creationId="{EACF7714-94DD-45B5-80D8-738C9A16E8AD}"/>
          </ac:spMkLst>
        </pc:spChg>
        <pc:spChg chg="mod">
          <ac:chgData name="Acharya, Achintya" userId="eb4f56d6-9b0b-45d9-b3cb-9bf917dad39d" providerId="ADAL" clId="{664E4864-E43E-4FD7-AAA6-8F3392720735}" dt="2022-02-25T06:07:23.819" v="705" actId="207"/>
          <ac:spMkLst>
            <pc:docMk/>
            <pc:sldMk cId="1239606890" sldId="353"/>
            <ac:spMk id="155" creationId="{BFB6A60F-F1CF-44B8-8DE1-11DAEF9692AB}"/>
          </ac:spMkLst>
        </pc:spChg>
        <pc:spChg chg="mod">
          <ac:chgData name="Acharya, Achintya" userId="eb4f56d6-9b0b-45d9-b3cb-9bf917dad39d" providerId="ADAL" clId="{664E4864-E43E-4FD7-AAA6-8F3392720735}" dt="2022-02-25T06:07:23.819" v="705" actId="207"/>
          <ac:spMkLst>
            <pc:docMk/>
            <pc:sldMk cId="1239606890" sldId="353"/>
            <ac:spMk id="156" creationId="{5E794285-9892-4FCF-8DD4-C1D745368D1D}"/>
          </ac:spMkLst>
        </pc:spChg>
        <pc:spChg chg="mod">
          <ac:chgData name="Acharya, Achintya" userId="eb4f56d6-9b0b-45d9-b3cb-9bf917dad39d" providerId="ADAL" clId="{664E4864-E43E-4FD7-AAA6-8F3392720735}" dt="2022-02-25T06:07:23.819" v="705" actId="207"/>
          <ac:spMkLst>
            <pc:docMk/>
            <pc:sldMk cId="1239606890" sldId="353"/>
            <ac:spMk id="157" creationId="{5047B35A-55AF-4E37-9CC5-5B917E3BF203}"/>
          </ac:spMkLst>
        </pc:spChg>
        <pc:spChg chg="mod">
          <ac:chgData name="Acharya, Achintya" userId="eb4f56d6-9b0b-45d9-b3cb-9bf917dad39d" providerId="ADAL" clId="{664E4864-E43E-4FD7-AAA6-8F3392720735}" dt="2022-02-25T06:07:23.819" v="705" actId="207"/>
          <ac:spMkLst>
            <pc:docMk/>
            <pc:sldMk cId="1239606890" sldId="353"/>
            <ac:spMk id="158" creationId="{B586304C-087B-45C3-9E5C-F651F7F222AA}"/>
          </ac:spMkLst>
        </pc:spChg>
        <pc:spChg chg="mod">
          <ac:chgData name="Acharya, Achintya" userId="eb4f56d6-9b0b-45d9-b3cb-9bf917dad39d" providerId="ADAL" clId="{664E4864-E43E-4FD7-AAA6-8F3392720735}" dt="2022-02-25T06:07:23.819" v="705" actId="207"/>
          <ac:spMkLst>
            <pc:docMk/>
            <pc:sldMk cId="1239606890" sldId="353"/>
            <ac:spMk id="159" creationId="{41A89A5D-10CF-46B7-A109-2BB00DA75FC4}"/>
          </ac:spMkLst>
        </pc:spChg>
        <pc:spChg chg="mod">
          <ac:chgData name="Acharya, Achintya" userId="eb4f56d6-9b0b-45d9-b3cb-9bf917dad39d" providerId="ADAL" clId="{664E4864-E43E-4FD7-AAA6-8F3392720735}" dt="2022-02-25T06:07:23.819" v="705" actId="207"/>
          <ac:spMkLst>
            <pc:docMk/>
            <pc:sldMk cId="1239606890" sldId="353"/>
            <ac:spMk id="160" creationId="{422647C4-5E6A-4984-95BC-C4E62F4ECB69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67" creationId="{4024A046-5F36-47AF-9990-38E8CBB26286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69" creationId="{36AB9A4C-8513-4373-87E6-07DB4CD27984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70" creationId="{BAC39A2F-4399-45FE-AB1A-10F63CC12C38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71" creationId="{247315E5-029F-4BF2-A76E-AAE14B6186FE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72" creationId="{9809D779-35B0-4834-A128-C57F72222B05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73" creationId="{53AE9C66-D69C-4F89-85DD-1366345F3C06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79" creationId="{AFA4B848-E6FE-4A40-AFC6-D79774311E3C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81" creationId="{92D99240-4E04-4017-98CF-21CE72BF7BA3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82" creationId="{B0E4E185-0298-469C-A538-085E81116202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83" creationId="{77911504-A098-4927-B409-78CCBB5B3E0E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84" creationId="{269F8C6C-5DAE-4B48-BC32-80E415EA15EE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85" creationId="{39A20016-908F-4CB6-8BD7-76F0579D10F4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91" creationId="{C045FA4B-E295-4634-89A1-87BB3FDD6D0F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93" creationId="{9299800A-F7EE-4AB7-94FD-89BE50864EE4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94" creationId="{60B462D4-408E-43CF-8DB7-717AD617F45D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95" creationId="{A861A194-FC23-45CF-804B-E5B5D3308E1C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96" creationId="{833EA6D2-E9A5-4C8E-A3FD-D1EDC6389F6E}"/>
          </ac:spMkLst>
        </pc:spChg>
        <pc:spChg chg="mod">
          <ac:chgData name="Acharya, Achintya" userId="eb4f56d6-9b0b-45d9-b3cb-9bf917dad39d" providerId="ADAL" clId="{664E4864-E43E-4FD7-AAA6-8F3392720735}" dt="2022-02-25T06:07:10.781" v="703" actId="207"/>
          <ac:spMkLst>
            <pc:docMk/>
            <pc:sldMk cId="1239606890" sldId="353"/>
            <ac:spMk id="197" creationId="{88B8D30A-74EF-46E3-9AB1-DE55D0E77926}"/>
          </ac:spMkLst>
        </pc:spChg>
        <pc:spChg chg="mod">
          <ac:chgData name="Acharya, Achintya" userId="eb4f56d6-9b0b-45d9-b3cb-9bf917dad39d" providerId="ADAL" clId="{664E4864-E43E-4FD7-AAA6-8F3392720735}" dt="2022-02-25T06:06:59.762" v="701" actId="207"/>
          <ac:spMkLst>
            <pc:docMk/>
            <pc:sldMk cId="1239606890" sldId="353"/>
            <ac:spMk id="202" creationId="{338E8774-3A68-40EB-92C8-7F681ED6260A}"/>
          </ac:spMkLst>
        </pc:spChg>
        <pc:spChg chg="mod">
          <ac:chgData name="Acharya, Achintya" userId="eb4f56d6-9b0b-45d9-b3cb-9bf917dad39d" providerId="ADAL" clId="{664E4864-E43E-4FD7-AAA6-8F3392720735}" dt="2022-02-25T06:06:59.762" v="701" actId="207"/>
          <ac:spMkLst>
            <pc:docMk/>
            <pc:sldMk cId="1239606890" sldId="353"/>
            <ac:spMk id="203" creationId="{50F51985-65BD-4303-BBD7-A62FF2C324A5}"/>
          </ac:spMkLst>
        </pc:spChg>
        <pc:spChg chg="mod">
          <ac:chgData name="Acharya, Achintya" userId="eb4f56d6-9b0b-45d9-b3cb-9bf917dad39d" providerId="ADAL" clId="{664E4864-E43E-4FD7-AAA6-8F3392720735}" dt="2022-02-25T06:06:59.762" v="701" actId="207"/>
          <ac:spMkLst>
            <pc:docMk/>
            <pc:sldMk cId="1239606890" sldId="353"/>
            <ac:spMk id="204" creationId="{A338EFA0-D63D-41F3-957B-A02BA6661DBE}"/>
          </ac:spMkLst>
        </pc:spChg>
        <pc:spChg chg="mod">
          <ac:chgData name="Acharya, Achintya" userId="eb4f56d6-9b0b-45d9-b3cb-9bf917dad39d" providerId="ADAL" clId="{664E4864-E43E-4FD7-AAA6-8F3392720735}" dt="2022-02-25T06:06:59.762" v="701" actId="207"/>
          <ac:spMkLst>
            <pc:docMk/>
            <pc:sldMk cId="1239606890" sldId="353"/>
            <ac:spMk id="205" creationId="{2DE15132-ECE4-40E7-A760-7A395D1ADBDE}"/>
          </ac:spMkLst>
        </pc:spChg>
        <pc:spChg chg="mod">
          <ac:chgData name="Acharya, Achintya" userId="eb4f56d6-9b0b-45d9-b3cb-9bf917dad39d" providerId="ADAL" clId="{664E4864-E43E-4FD7-AAA6-8F3392720735}" dt="2022-02-25T06:06:59.762" v="701" actId="207"/>
          <ac:spMkLst>
            <pc:docMk/>
            <pc:sldMk cId="1239606890" sldId="353"/>
            <ac:spMk id="206" creationId="{8C40A0D1-5FF8-42F0-B826-DBA2FC92C43B}"/>
          </ac:spMkLst>
        </pc:spChg>
        <pc:spChg chg="mod">
          <ac:chgData name="Acharya, Achintya" userId="eb4f56d6-9b0b-45d9-b3cb-9bf917dad39d" providerId="ADAL" clId="{664E4864-E43E-4FD7-AAA6-8F3392720735}" dt="2022-02-25T06:06:59.762" v="701" actId="207"/>
          <ac:spMkLst>
            <pc:docMk/>
            <pc:sldMk cId="1239606890" sldId="353"/>
            <ac:spMk id="207" creationId="{7FD0C816-E409-4F05-A87C-92A93E5113DF}"/>
          </ac:spMkLst>
        </pc:spChg>
        <pc:spChg chg="mod">
          <ac:chgData name="Acharya, Achintya" userId="eb4f56d6-9b0b-45d9-b3cb-9bf917dad39d" providerId="ADAL" clId="{664E4864-E43E-4FD7-AAA6-8F3392720735}" dt="2022-02-25T06:06:59.762" v="701" actId="207"/>
          <ac:spMkLst>
            <pc:docMk/>
            <pc:sldMk cId="1239606890" sldId="353"/>
            <ac:spMk id="208" creationId="{E5209183-CE6D-4085-AB95-CFA02E1C2D78}"/>
          </ac:spMkLst>
        </pc:spChg>
        <pc:spChg chg="mod">
          <ac:chgData name="Acharya, Achintya" userId="eb4f56d6-9b0b-45d9-b3cb-9bf917dad39d" providerId="ADAL" clId="{664E4864-E43E-4FD7-AAA6-8F3392720735}" dt="2022-02-25T06:06:59.762" v="701" actId="207"/>
          <ac:spMkLst>
            <pc:docMk/>
            <pc:sldMk cId="1239606890" sldId="353"/>
            <ac:spMk id="209" creationId="{D12F0A49-6623-4CB6-8E7A-43868E1D79EF}"/>
          </ac:spMkLst>
        </pc:spChg>
        <pc:spChg chg="mod">
          <ac:chgData name="Acharya, Achintya" userId="eb4f56d6-9b0b-45d9-b3cb-9bf917dad39d" providerId="ADAL" clId="{664E4864-E43E-4FD7-AAA6-8F3392720735}" dt="2022-02-25T06:06:59.762" v="701" actId="207"/>
          <ac:spMkLst>
            <pc:docMk/>
            <pc:sldMk cId="1239606890" sldId="353"/>
            <ac:spMk id="210" creationId="{9D46546E-962E-4B27-ACE2-FB3FCD40B670}"/>
          </ac:spMkLst>
        </pc:spChg>
        <pc:grpChg chg="mod">
          <ac:chgData name="Acharya, Achintya" userId="eb4f56d6-9b0b-45d9-b3cb-9bf917dad39d" providerId="ADAL" clId="{664E4864-E43E-4FD7-AAA6-8F3392720735}" dt="2022-02-25T06:06:48.018" v="699" actId="207"/>
          <ac:grpSpMkLst>
            <pc:docMk/>
            <pc:sldMk cId="1239606890" sldId="353"/>
            <ac:grpSpMk id="2" creationId="{E3F56F25-69B3-4975-94FC-28840D6A4F51}"/>
          </ac:grpSpMkLst>
        </pc:grpChg>
        <pc:grpChg chg="mod">
          <ac:chgData name="Acharya, Achintya" userId="eb4f56d6-9b0b-45d9-b3cb-9bf917dad39d" providerId="ADAL" clId="{664E4864-E43E-4FD7-AAA6-8F3392720735}" dt="2022-02-25T06:06:59.762" v="701" actId="207"/>
          <ac:grpSpMkLst>
            <pc:docMk/>
            <pc:sldMk cId="1239606890" sldId="353"/>
            <ac:grpSpMk id="3" creationId="{3D6843CA-4943-4703-A29C-EA61C6C57CA8}"/>
          </ac:grpSpMkLst>
        </pc:grpChg>
        <pc:grpChg chg="mod">
          <ac:chgData name="Acharya, Achintya" userId="eb4f56d6-9b0b-45d9-b3cb-9bf917dad39d" providerId="ADAL" clId="{664E4864-E43E-4FD7-AAA6-8F3392720735}" dt="2022-02-25T06:07:10.781" v="703" actId="207"/>
          <ac:grpSpMkLst>
            <pc:docMk/>
            <pc:sldMk cId="1239606890" sldId="353"/>
            <ac:grpSpMk id="4" creationId="{BBD6F2A2-7738-4119-8793-52BE33D89AD1}"/>
          </ac:grpSpMkLst>
        </pc:grpChg>
        <pc:grpChg chg="mod">
          <ac:chgData name="Acharya, Achintya" userId="eb4f56d6-9b0b-45d9-b3cb-9bf917dad39d" providerId="ADAL" clId="{664E4864-E43E-4FD7-AAA6-8F3392720735}" dt="2022-02-25T06:06:48.018" v="699" actId="207"/>
          <ac:grpSpMkLst>
            <pc:docMk/>
            <pc:sldMk cId="1239606890" sldId="353"/>
            <ac:grpSpMk id="42" creationId="{55CDA48D-A43D-4981-88A8-8DE3FC3CB841}"/>
          </ac:grpSpMkLst>
        </pc:grpChg>
        <pc:grpChg chg="mod">
          <ac:chgData name="Acharya, Achintya" userId="eb4f56d6-9b0b-45d9-b3cb-9bf917dad39d" providerId="ADAL" clId="{664E4864-E43E-4FD7-AAA6-8F3392720735}" dt="2022-02-25T06:06:48.018" v="699" actId="207"/>
          <ac:grpSpMkLst>
            <pc:docMk/>
            <pc:sldMk cId="1239606890" sldId="353"/>
            <ac:grpSpMk id="45" creationId="{C95A87F9-4E88-4329-A768-A273299B83AE}"/>
          </ac:grpSpMkLst>
        </pc:grpChg>
        <pc:grpChg chg="mod">
          <ac:chgData name="Acharya, Achintya" userId="eb4f56d6-9b0b-45d9-b3cb-9bf917dad39d" providerId="ADAL" clId="{664E4864-E43E-4FD7-AAA6-8F3392720735}" dt="2022-02-25T06:06:48.018" v="699" actId="207"/>
          <ac:grpSpMkLst>
            <pc:docMk/>
            <pc:sldMk cId="1239606890" sldId="353"/>
            <ac:grpSpMk id="46" creationId="{234C338D-1C13-431D-9F26-7C8C7BCB6BF4}"/>
          </ac:grpSpMkLst>
        </pc:grpChg>
        <pc:grpChg chg="mod">
          <ac:chgData name="Acharya, Achintya" userId="eb4f56d6-9b0b-45d9-b3cb-9bf917dad39d" providerId="ADAL" clId="{664E4864-E43E-4FD7-AAA6-8F3392720735}" dt="2022-02-25T06:06:03.094" v="698" actId="207"/>
          <ac:grpSpMkLst>
            <pc:docMk/>
            <pc:sldMk cId="1239606890" sldId="353"/>
            <ac:grpSpMk id="91" creationId="{BE5389A3-207F-4519-ADD5-F171C72E703F}"/>
          </ac:grpSpMkLst>
        </pc:grpChg>
        <pc:grpChg chg="mod">
          <ac:chgData name="Acharya, Achintya" userId="eb4f56d6-9b0b-45d9-b3cb-9bf917dad39d" providerId="ADAL" clId="{664E4864-E43E-4FD7-AAA6-8F3392720735}" dt="2022-02-25T06:07:23.819" v="705" actId="207"/>
          <ac:grpSpMkLst>
            <pc:docMk/>
            <pc:sldMk cId="1239606890" sldId="353"/>
            <ac:grpSpMk id="150" creationId="{BEC25EB2-EA49-4BCF-9462-5C7D1D9F1B06}"/>
          </ac:grpSpMkLst>
        </pc:grpChg>
        <pc:grpChg chg="mod">
          <ac:chgData name="Acharya, Achintya" userId="eb4f56d6-9b0b-45d9-b3cb-9bf917dad39d" providerId="ADAL" clId="{664E4864-E43E-4FD7-AAA6-8F3392720735}" dt="2022-02-25T06:07:10.781" v="703" actId="207"/>
          <ac:grpSpMkLst>
            <pc:docMk/>
            <pc:sldMk cId="1239606890" sldId="353"/>
            <ac:grpSpMk id="162" creationId="{9AB869E0-4178-410E-BC18-D76FB017CE69}"/>
          </ac:grpSpMkLst>
        </pc:grpChg>
        <pc:grpChg chg="mod">
          <ac:chgData name="Acharya, Achintya" userId="eb4f56d6-9b0b-45d9-b3cb-9bf917dad39d" providerId="ADAL" clId="{664E4864-E43E-4FD7-AAA6-8F3392720735}" dt="2022-02-25T06:07:10.781" v="703" actId="207"/>
          <ac:grpSpMkLst>
            <pc:docMk/>
            <pc:sldMk cId="1239606890" sldId="353"/>
            <ac:grpSpMk id="163" creationId="{C6D6C1C8-522B-45EA-BAEC-C67A8A6E08B2}"/>
          </ac:grpSpMkLst>
        </pc:grpChg>
        <pc:grpChg chg="mod">
          <ac:chgData name="Acharya, Achintya" userId="eb4f56d6-9b0b-45d9-b3cb-9bf917dad39d" providerId="ADAL" clId="{664E4864-E43E-4FD7-AAA6-8F3392720735}" dt="2022-02-25T06:07:10.781" v="703" actId="207"/>
          <ac:grpSpMkLst>
            <pc:docMk/>
            <pc:sldMk cId="1239606890" sldId="353"/>
            <ac:grpSpMk id="164" creationId="{CC6B87E3-29F6-4E4F-B538-CD62007CB4E0}"/>
          </ac:grpSpMkLst>
        </pc:grpChg>
        <pc:grpChg chg="mod">
          <ac:chgData name="Acharya, Achintya" userId="eb4f56d6-9b0b-45d9-b3cb-9bf917dad39d" providerId="ADAL" clId="{664E4864-E43E-4FD7-AAA6-8F3392720735}" dt="2022-02-25T06:07:10.781" v="703" actId="207"/>
          <ac:grpSpMkLst>
            <pc:docMk/>
            <pc:sldMk cId="1239606890" sldId="353"/>
            <ac:grpSpMk id="165" creationId="{B2139A96-82E2-4B88-825A-16591301D3BE}"/>
          </ac:grpSpMkLst>
        </pc:grpChg>
        <pc:grpChg chg="mod">
          <ac:chgData name="Acharya, Achintya" userId="eb4f56d6-9b0b-45d9-b3cb-9bf917dad39d" providerId="ADAL" clId="{664E4864-E43E-4FD7-AAA6-8F3392720735}" dt="2022-02-25T06:07:10.781" v="703" actId="207"/>
          <ac:grpSpMkLst>
            <pc:docMk/>
            <pc:sldMk cId="1239606890" sldId="353"/>
            <ac:grpSpMk id="177" creationId="{FFB0F4FE-B551-4CED-AC4A-3E47E20512F1}"/>
          </ac:grpSpMkLst>
        </pc:grpChg>
        <pc:grpChg chg="mod">
          <ac:chgData name="Acharya, Achintya" userId="eb4f56d6-9b0b-45d9-b3cb-9bf917dad39d" providerId="ADAL" clId="{664E4864-E43E-4FD7-AAA6-8F3392720735}" dt="2022-02-25T06:07:10.781" v="703" actId="207"/>
          <ac:grpSpMkLst>
            <pc:docMk/>
            <pc:sldMk cId="1239606890" sldId="353"/>
            <ac:grpSpMk id="189" creationId="{64A01E04-0552-4A6C-A9C9-022CE1A341C6}"/>
          </ac:grpSpMkLst>
        </pc:grpChg>
        <pc:grpChg chg="mod">
          <ac:chgData name="Acharya, Achintya" userId="eb4f56d6-9b0b-45d9-b3cb-9bf917dad39d" providerId="ADAL" clId="{664E4864-E43E-4FD7-AAA6-8F3392720735}" dt="2022-02-25T06:06:59.762" v="701" actId="207"/>
          <ac:grpSpMkLst>
            <pc:docMk/>
            <pc:sldMk cId="1239606890" sldId="353"/>
            <ac:grpSpMk id="201" creationId="{F3F05EF5-E58C-475A-B61D-201749CF191D}"/>
          </ac:grpSpMkLst>
        </pc:grp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54" creationId="{7422DAC4-F99E-4137-B47F-DE13E5B25AAC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55" creationId="{2ABD4DFD-6042-495E-8893-82A5020127B5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56" creationId="{A79907A2-E75A-424C-BD1F-E440AE8E48D2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57" creationId="{F2DBCDC6-B566-43BA-BCEC-A1D7BB5EC5C5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58" creationId="{9837944B-8BD5-42B8-8FA8-3181F93680C8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59" creationId="{4D301A1B-76C8-43F9-911B-29579F43BA8D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67" creationId="{D987488A-6194-42F8-895E-DB92865C241F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68" creationId="{A953E717-9971-41BB-8F93-76CBE9DF2DA0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69" creationId="{43EDFEDA-CCCD-41FC-9486-9AB0E4CC29A9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70" creationId="{3478E3A4-C5D9-4B73-A96C-815F65A9120A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71" creationId="{FB5445FE-7838-4293-955E-DD3F4E870650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72" creationId="{5B643028-2942-4045-BE09-4634FCB2AA40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80" creationId="{994004C7-0B37-40E0-A3E2-A1CB27390D1A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81" creationId="{5877822D-86E0-406F-9BA3-1FEAF3BC8589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82" creationId="{AA286F1B-9394-4D59-9DED-3DBED6F9EF78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83" creationId="{A24F7DF5-FBCC-400D-9BA7-D0F4F4B95522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84" creationId="{65740C28-7AB5-4468-BE5E-A4ACC90C3922}"/>
          </ac:cxnSpMkLst>
        </pc:cxnChg>
        <pc:cxnChg chg="mod">
          <ac:chgData name="Acharya, Achintya" userId="eb4f56d6-9b0b-45d9-b3cb-9bf917dad39d" providerId="ADAL" clId="{664E4864-E43E-4FD7-AAA6-8F3392720735}" dt="2022-02-25T06:06:48.018" v="699" actId="207"/>
          <ac:cxnSpMkLst>
            <pc:docMk/>
            <pc:sldMk cId="1239606890" sldId="353"/>
            <ac:cxnSpMk id="85" creationId="{2D1CCC94-C8F6-4BDE-AFD9-D440ED1CEFAD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98" creationId="{EDCAA291-CEB1-4166-A3B2-EC3C97230535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99" creationId="{13F0A4C2-945F-4580-8E36-26804F1BA5D4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00" creationId="{B9B32611-97B1-4090-B489-FA8C749348BD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01" creationId="{E3359390-686E-4B4E-867C-C183208DDEC6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02" creationId="{3082A582-B29A-4328-B259-3BCA0AD787B2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03" creationId="{D22B61FB-45A1-4CB7-A56C-E01BC3FE4194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04" creationId="{A1F04BB1-A60C-4A18-A95F-3F693FC262FF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05" creationId="{D009D071-9932-40DD-AD1A-219E10208490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06" creationId="{C0FEE332-17FF-4649-80BD-1400984E44EC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09" creationId="{75FF224F-57B1-4D62-98A9-BA0BF3D930FD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10" creationId="{C3379AB3-76DF-4C9F-9ABE-4E38C556A6D6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11" creationId="{6138272B-6309-45F4-B08A-B96772332F07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12" creationId="{E377E2D5-34B4-4ED4-83A5-8B29B041192D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13" creationId="{523A0035-4111-42A1-8383-2C804256C288}"/>
          </ac:cxnSpMkLst>
        </pc:cxnChg>
        <pc:cxnChg chg="mod">
          <ac:chgData name="Acharya, Achintya" userId="eb4f56d6-9b0b-45d9-b3cb-9bf917dad39d" providerId="ADAL" clId="{664E4864-E43E-4FD7-AAA6-8F3392720735}" dt="2022-02-25T06:06:03.094" v="698" actId="207"/>
          <ac:cxnSpMkLst>
            <pc:docMk/>
            <pc:sldMk cId="1239606890" sldId="353"/>
            <ac:cxnSpMk id="114" creationId="{DD4A5BE4-420C-49CD-BDC8-B2BE1956EB1E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66" creationId="{3296D11A-CD61-460C-A728-6C8637F926B5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68" creationId="{CE1D3904-C6A2-4188-BD3B-B81334CF638D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74" creationId="{B8A1E502-B675-430B-A88E-472458227C13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75" creationId="{F0101E5C-53B3-4B29-8F5C-127763320436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76" creationId="{D3494A22-0CAD-4387-B483-67F74E372C65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78" creationId="{62BEB11A-454A-49E5-84E7-74489EC42947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80" creationId="{6087B146-5F1C-4D6D-B1A6-FF0BE8914C2C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86" creationId="{CE188481-3D69-4DDE-8667-0C36B71471A2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87" creationId="{5B9A9232-3CFB-4685-AD37-BC5AAD22BDEF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88" creationId="{97EE1281-B8DD-43B0-BF88-67C6ADB3ED71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90" creationId="{72123C42-FD24-437E-AB4E-EBE7F6B19AF4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92" creationId="{927C5D51-B17F-49C6-A404-67BD187466BE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98" creationId="{2027DF54-5E89-4823-97A3-A376F005E110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199" creationId="{EB68964F-7669-4AA5-9305-C1306162347B}"/>
          </ac:cxnSpMkLst>
        </pc:cxnChg>
        <pc:cxnChg chg="mod">
          <ac:chgData name="Acharya, Achintya" userId="eb4f56d6-9b0b-45d9-b3cb-9bf917dad39d" providerId="ADAL" clId="{664E4864-E43E-4FD7-AAA6-8F3392720735}" dt="2022-02-25T06:07:10.781" v="703" actId="207"/>
          <ac:cxnSpMkLst>
            <pc:docMk/>
            <pc:sldMk cId="1239606890" sldId="353"/>
            <ac:cxnSpMk id="200" creationId="{D617938B-581E-403A-AE7A-978099E11232}"/>
          </ac:cxnSpMkLst>
        </pc:cxnChg>
        <pc:cxnChg chg="mod">
          <ac:chgData name="Acharya, Achintya" userId="eb4f56d6-9b0b-45d9-b3cb-9bf917dad39d" providerId="ADAL" clId="{664E4864-E43E-4FD7-AAA6-8F3392720735}" dt="2022-02-25T06:06:59.762" v="701" actId="207"/>
          <ac:cxnSpMkLst>
            <pc:docMk/>
            <pc:sldMk cId="1239606890" sldId="353"/>
            <ac:cxnSpMk id="212" creationId="{FF7FCDB8-1544-45F0-B503-8DC2D435BFCD}"/>
          </ac:cxnSpMkLst>
        </pc:cxnChg>
      </pc:sldChg>
      <pc:sldChg chg="addSp modSp mod modAnim">
        <pc:chgData name="Acharya, Achintya" userId="eb4f56d6-9b0b-45d9-b3cb-9bf917dad39d" providerId="ADAL" clId="{664E4864-E43E-4FD7-AAA6-8F3392720735}" dt="2022-02-25T07:05:19.400" v="1026" actId="20577"/>
        <pc:sldMkLst>
          <pc:docMk/>
          <pc:sldMk cId="1967047040" sldId="356"/>
        </pc:sldMkLst>
        <pc:spChg chg="mod">
          <ac:chgData name="Acharya, Achintya" userId="eb4f56d6-9b0b-45d9-b3cb-9bf917dad39d" providerId="ADAL" clId="{664E4864-E43E-4FD7-AAA6-8F3392720735}" dt="2022-02-25T06:59:52.638" v="981" actId="207"/>
          <ac:spMkLst>
            <pc:docMk/>
            <pc:sldMk cId="1967047040" sldId="356"/>
            <ac:spMk id="16" creationId="{6D48FD35-D6E8-4BAA-89EB-41F132C2E314}"/>
          </ac:spMkLst>
        </pc:spChg>
        <pc:spChg chg="mod">
          <ac:chgData name="Acharya, Achintya" userId="eb4f56d6-9b0b-45d9-b3cb-9bf917dad39d" providerId="ADAL" clId="{664E4864-E43E-4FD7-AAA6-8F3392720735}" dt="2022-02-25T06:57:55.313" v="916" actId="207"/>
          <ac:spMkLst>
            <pc:docMk/>
            <pc:sldMk cId="1967047040" sldId="356"/>
            <ac:spMk id="17" creationId="{1B01AB44-E7B5-4410-96EF-36E7ECE706C6}"/>
          </ac:spMkLst>
        </pc:spChg>
        <pc:spChg chg="mod">
          <ac:chgData name="Acharya, Achintya" userId="eb4f56d6-9b0b-45d9-b3cb-9bf917dad39d" providerId="ADAL" clId="{664E4864-E43E-4FD7-AAA6-8F3392720735}" dt="2022-02-25T06:59:55.043" v="982" actId="207"/>
          <ac:spMkLst>
            <pc:docMk/>
            <pc:sldMk cId="1967047040" sldId="356"/>
            <ac:spMk id="23" creationId="{E92D26DD-C853-470A-B0A6-D5AE84BDCF36}"/>
          </ac:spMkLst>
        </pc:spChg>
        <pc:spChg chg="mod">
          <ac:chgData name="Acharya, Achintya" userId="eb4f56d6-9b0b-45d9-b3cb-9bf917dad39d" providerId="ADAL" clId="{664E4864-E43E-4FD7-AAA6-8F3392720735}" dt="2022-02-25T06:57:48.552" v="914" actId="207"/>
          <ac:spMkLst>
            <pc:docMk/>
            <pc:sldMk cId="1967047040" sldId="356"/>
            <ac:spMk id="24" creationId="{B886F086-E742-4422-8A11-59D44E1D0DA6}"/>
          </ac:spMkLst>
        </pc:spChg>
        <pc:spChg chg="mod">
          <ac:chgData name="Acharya, Achintya" userId="eb4f56d6-9b0b-45d9-b3cb-9bf917dad39d" providerId="ADAL" clId="{664E4864-E43E-4FD7-AAA6-8F3392720735}" dt="2022-02-25T06:55:41.945" v="897" actId="1076"/>
          <ac:spMkLst>
            <pc:docMk/>
            <pc:sldMk cId="1967047040" sldId="356"/>
            <ac:spMk id="25" creationId="{730EE490-F1DA-49C8-B4CF-ED4DBB3DD186}"/>
          </ac:spMkLst>
        </pc:spChg>
        <pc:spChg chg="mod">
          <ac:chgData name="Acharya, Achintya" userId="eb4f56d6-9b0b-45d9-b3cb-9bf917dad39d" providerId="ADAL" clId="{664E4864-E43E-4FD7-AAA6-8F3392720735}" dt="2022-02-25T06:57:24.205" v="912" actId="108"/>
          <ac:spMkLst>
            <pc:docMk/>
            <pc:sldMk cId="1967047040" sldId="356"/>
            <ac:spMk id="26" creationId="{FC8AABF9-E469-4608-87BD-6F625E876669}"/>
          </ac:spMkLst>
        </pc:spChg>
        <pc:spChg chg="add mod">
          <ac:chgData name="Acharya, Achintya" userId="eb4f56d6-9b0b-45d9-b3cb-9bf917dad39d" providerId="ADAL" clId="{664E4864-E43E-4FD7-AAA6-8F3392720735}" dt="2022-02-25T06:59:36" v="979" actId="14100"/>
          <ac:spMkLst>
            <pc:docMk/>
            <pc:sldMk cId="1967047040" sldId="356"/>
            <ac:spMk id="27" creationId="{28456844-644C-4FEE-B07D-0A03A2074970}"/>
          </ac:spMkLst>
        </pc:spChg>
        <pc:spChg chg="add mod">
          <ac:chgData name="Acharya, Achintya" userId="eb4f56d6-9b0b-45d9-b3cb-9bf917dad39d" providerId="ADAL" clId="{664E4864-E43E-4FD7-AAA6-8F3392720735}" dt="2022-02-25T07:05:19.400" v="1026" actId="20577"/>
          <ac:spMkLst>
            <pc:docMk/>
            <pc:sldMk cId="1967047040" sldId="356"/>
            <ac:spMk id="28" creationId="{2C66C702-51FC-449C-8CB6-F42819455B3D}"/>
          </ac:spMkLst>
        </pc:spChg>
      </pc:sldChg>
    </pc:docChg>
  </pc:docChgLst>
  <pc:docChgLst>
    <pc:chgData name="Jayan, Akshay" userId="7a36b4a0-7c86-481d-9fde-8db8602f482a" providerId="ADAL" clId="{5AD958AD-9D7A-E94B-BDC5-C4E0B0F797C0}"/>
    <pc:docChg chg="undo redo custSel addSld delSld modSld sldOrd">
      <pc:chgData name="Jayan, Akshay" userId="7a36b4a0-7c86-481d-9fde-8db8602f482a" providerId="ADAL" clId="{5AD958AD-9D7A-E94B-BDC5-C4E0B0F797C0}" dt="2022-02-25T07:09:04.407" v="507" actId="20577"/>
      <pc:docMkLst>
        <pc:docMk/>
      </pc:docMkLst>
      <pc:sldChg chg="delSp modSp mod">
        <pc:chgData name="Jayan, Akshay" userId="7a36b4a0-7c86-481d-9fde-8db8602f482a" providerId="ADAL" clId="{5AD958AD-9D7A-E94B-BDC5-C4E0B0F797C0}" dt="2022-02-25T06:30:04.095" v="489" actId="478"/>
        <pc:sldMkLst>
          <pc:docMk/>
          <pc:sldMk cId="0" sldId="261"/>
        </pc:sldMkLst>
        <pc:spChg chg="del mod">
          <ac:chgData name="Jayan, Akshay" userId="7a36b4a0-7c86-481d-9fde-8db8602f482a" providerId="ADAL" clId="{5AD958AD-9D7A-E94B-BDC5-C4E0B0F797C0}" dt="2022-02-25T06:30:04.095" v="489" actId="478"/>
          <ac:spMkLst>
            <pc:docMk/>
            <pc:sldMk cId="0" sldId="261"/>
            <ac:spMk id="607" creationId="{00000000-0000-0000-0000-000000000000}"/>
          </ac:spMkLst>
        </pc:spChg>
      </pc:sldChg>
      <pc:sldChg chg="delSp modSp mod">
        <pc:chgData name="Jayan, Akshay" userId="7a36b4a0-7c86-481d-9fde-8db8602f482a" providerId="ADAL" clId="{5AD958AD-9D7A-E94B-BDC5-C4E0B0F797C0}" dt="2022-02-25T06:30:18.822" v="490" actId="478"/>
        <pc:sldMkLst>
          <pc:docMk/>
          <pc:sldMk cId="0" sldId="266"/>
        </pc:sldMkLst>
        <pc:spChg chg="del mod">
          <ac:chgData name="Jayan, Akshay" userId="7a36b4a0-7c86-481d-9fde-8db8602f482a" providerId="ADAL" clId="{5AD958AD-9D7A-E94B-BDC5-C4E0B0F797C0}" dt="2022-02-25T06:30:18.822" v="490" actId="478"/>
          <ac:spMkLst>
            <pc:docMk/>
            <pc:sldMk cId="0" sldId="266"/>
            <ac:spMk id="1024" creationId="{00000000-0000-0000-0000-000000000000}"/>
          </ac:spMkLst>
        </pc:spChg>
      </pc:sldChg>
      <pc:sldChg chg="modSp mod">
        <pc:chgData name="Jayan, Akshay" userId="7a36b4a0-7c86-481d-9fde-8db8602f482a" providerId="ADAL" clId="{5AD958AD-9D7A-E94B-BDC5-C4E0B0F797C0}" dt="2022-02-25T07:09:04.407" v="507" actId="20577"/>
        <pc:sldMkLst>
          <pc:docMk/>
          <pc:sldMk cId="0" sldId="274"/>
        </pc:sldMkLst>
        <pc:spChg chg="mod">
          <ac:chgData name="Jayan, Akshay" userId="7a36b4a0-7c86-481d-9fde-8db8602f482a" providerId="ADAL" clId="{5AD958AD-9D7A-E94B-BDC5-C4E0B0F797C0}" dt="2022-02-25T07:09:04.407" v="507" actId="20577"/>
          <ac:spMkLst>
            <pc:docMk/>
            <pc:sldMk cId="0" sldId="274"/>
            <ac:spMk id="1906" creationId="{00000000-0000-0000-0000-000000000000}"/>
          </ac:spMkLst>
        </pc:spChg>
      </pc:sldChg>
      <pc:sldChg chg="modSp add del mod">
        <pc:chgData name="Jayan, Akshay" userId="7a36b4a0-7c86-481d-9fde-8db8602f482a" providerId="ADAL" clId="{5AD958AD-9D7A-E94B-BDC5-C4E0B0F797C0}" dt="2022-02-25T06:17:07.151" v="347" actId="1076"/>
        <pc:sldMkLst>
          <pc:docMk/>
          <pc:sldMk cId="0" sldId="289"/>
        </pc:sldMkLst>
        <pc:grpChg chg="mod">
          <ac:chgData name="Jayan, Akshay" userId="7a36b4a0-7c86-481d-9fde-8db8602f482a" providerId="ADAL" clId="{5AD958AD-9D7A-E94B-BDC5-C4E0B0F797C0}" dt="2022-02-25T06:17:07.151" v="347" actId="1076"/>
          <ac:grpSpMkLst>
            <pc:docMk/>
            <pc:sldMk cId="0" sldId="289"/>
            <ac:grpSpMk id="5" creationId="{7DA3C4A0-9CD4-4970-9FF5-F01552BA1122}"/>
          </ac:grpSpMkLst>
        </pc:grpChg>
      </pc:sldChg>
      <pc:sldChg chg="addSp delSp modSp del">
        <pc:chgData name="Jayan, Akshay" userId="7a36b4a0-7c86-481d-9fde-8db8602f482a" providerId="ADAL" clId="{5AD958AD-9D7A-E94B-BDC5-C4E0B0F797C0}" dt="2022-02-25T04:46:19.073" v="174" actId="2696"/>
        <pc:sldMkLst>
          <pc:docMk/>
          <pc:sldMk cId="1253095913" sldId="312"/>
        </pc:sldMkLst>
        <pc:spChg chg="add del mod">
          <ac:chgData name="Jayan, Akshay" userId="7a36b4a0-7c86-481d-9fde-8db8602f482a" providerId="ADAL" clId="{5AD958AD-9D7A-E94B-BDC5-C4E0B0F797C0}" dt="2022-02-25T04:31:00.929" v="145"/>
          <ac:spMkLst>
            <pc:docMk/>
            <pc:sldMk cId="1253095913" sldId="312"/>
            <ac:spMk id="306" creationId="{A9919A67-E5CA-AA4F-8BBA-5B2D43DA267E}"/>
          </ac:spMkLst>
        </pc:spChg>
      </pc:sldChg>
      <pc:sldChg chg="modSp mod ord">
        <pc:chgData name="Jayan, Akshay" userId="7a36b4a0-7c86-481d-9fde-8db8602f482a" providerId="ADAL" clId="{5AD958AD-9D7A-E94B-BDC5-C4E0B0F797C0}" dt="2022-02-25T06:29:40.179" v="484" actId="20577"/>
        <pc:sldMkLst>
          <pc:docMk/>
          <pc:sldMk cId="2186597484" sldId="318"/>
        </pc:sldMkLst>
        <pc:spChg chg="mod">
          <ac:chgData name="Jayan, Akshay" userId="7a36b4a0-7c86-481d-9fde-8db8602f482a" providerId="ADAL" clId="{5AD958AD-9D7A-E94B-BDC5-C4E0B0F797C0}" dt="2022-02-25T06:29:40.179" v="484" actId="20577"/>
          <ac:spMkLst>
            <pc:docMk/>
            <pc:sldMk cId="2186597484" sldId="318"/>
            <ac:spMk id="2088" creationId="{00000000-0000-0000-0000-000000000000}"/>
          </ac:spMkLst>
        </pc:spChg>
      </pc:sldChg>
      <pc:sldChg chg="modSp mod">
        <pc:chgData name="Jayan, Akshay" userId="7a36b4a0-7c86-481d-9fde-8db8602f482a" providerId="ADAL" clId="{5AD958AD-9D7A-E94B-BDC5-C4E0B0F797C0}" dt="2022-02-25T04:07:46.103" v="26" actId="20577"/>
        <pc:sldMkLst>
          <pc:docMk/>
          <pc:sldMk cId="3244379365" sldId="324"/>
        </pc:sldMkLst>
        <pc:spChg chg="mod">
          <ac:chgData name="Jayan, Akshay" userId="7a36b4a0-7c86-481d-9fde-8db8602f482a" providerId="ADAL" clId="{5AD958AD-9D7A-E94B-BDC5-C4E0B0F797C0}" dt="2022-02-25T04:07:46.103" v="26" actId="20577"/>
          <ac:spMkLst>
            <pc:docMk/>
            <pc:sldMk cId="3244379365" sldId="324"/>
            <ac:spMk id="1292" creationId="{00000000-0000-0000-0000-000000000000}"/>
          </ac:spMkLst>
        </pc:spChg>
      </pc:sldChg>
      <pc:sldChg chg="ord">
        <pc:chgData name="Jayan, Akshay" userId="7a36b4a0-7c86-481d-9fde-8db8602f482a" providerId="ADAL" clId="{5AD958AD-9D7A-E94B-BDC5-C4E0B0F797C0}" dt="2022-02-25T04:19:43.741" v="143" actId="20578"/>
        <pc:sldMkLst>
          <pc:docMk/>
          <pc:sldMk cId="394256405" sldId="327"/>
        </pc:sldMkLst>
      </pc:sldChg>
      <pc:sldChg chg="addSp delSp modSp mod">
        <pc:chgData name="Jayan, Akshay" userId="7a36b4a0-7c86-481d-9fde-8db8602f482a" providerId="ADAL" clId="{5AD958AD-9D7A-E94B-BDC5-C4E0B0F797C0}" dt="2022-02-25T05:59:17.617" v="302" actId="1076"/>
        <pc:sldMkLst>
          <pc:docMk/>
          <pc:sldMk cId="3835844694" sldId="328"/>
        </pc:sldMkLst>
        <pc:spChg chg="del">
          <ac:chgData name="Jayan, Akshay" userId="7a36b4a0-7c86-481d-9fde-8db8602f482a" providerId="ADAL" clId="{5AD958AD-9D7A-E94B-BDC5-C4E0B0F797C0}" dt="2022-02-25T05:55:20.392" v="288" actId="478"/>
          <ac:spMkLst>
            <pc:docMk/>
            <pc:sldMk cId="3835844694" sldId="328"/>
            <ac:spMk id="3" creationId="{105FB295-939F-4E1B-84B1-AC95B1D68B9E}"/>
          </ac:spMkLst>
        </pc:spChg>
        <pc:spChg chg="del mod">
          <ac:chgData name="Jayan, Akshay" userId="7a36b4a0-7c86-481d-9fde-8db8602f482a" providerId="ADAL" clId="{5AD958AD-9D7A-E94B-BDC5-C4E0B0F797C0}" dt="2022-02-25T05:54:02.440" v="273" actId="478"/>
          <ac:spMkLst>
            <pc:docMk/>
            <pc:sldMk cId="3835844694" sldId="328"/>
            <ac:spMk id="465" creationId="{DB77A0B3-0EB5-488C-934C-9DBE83059199}"/>
          </ac:spMkLst>
        </pc:spChg>
        <pc:spChg chg="del mod">
          <ac:chgData name="Jayan, Akshay" userId="7a36b4a0-7c86-481d-9fde-8db8602f482a" providerId="ADAL" clId="{5AD958AD-9D7A-E94B-BDC5-C4E0B0F797C0}" dt="2022-02-25T05:59:09.666" v="300" actId="478"/>
          <ac:spMkLst>
            <pc:docMk/>
            <pc:sldMk cId="3835844694" sldId="328"/>
            <ac:spMk id="471" creationId="{DD1A9877-4064-4B0B-939A-B9A52DD3FE8B}"/>
          </ac:spMkLst>
        </pc:spChg>
        <pc:spChg chg="mod">
          <ac:chgData name="Jayan, Akshay" userId="7a36b4a0-7c86-481d-9fde-8db8602f482a" providerId="ADAL" clId="{5AD958AD-9D7A-E94B-BDC5-C4E0B0F797C0}" dt="2022-02-25T05:54:14.700" v="274" actId="1076"/>
          <ac:spMkLst>
            <pc:docMk/>
            <pc:sldMk cId="3835844694" sldId="328"/>
            <ac:spMk id="474" creationId="{07C61306-F253-4A12-8CAF-D4B6931C3F90}"/>
          </ac:spMkLst>
        </pc:spChg>
        <pc:spChg chg="add mod">
          <ac:chgData name="Jayan, Akshay" userId="7a36b4a0-7c86-481d-9fde-8db8602f482a" providerId="ADAL" clId="{5AD958AD-9D7A-E94B-BDC5-C4E0B0F797C0}" dt="2022-02-25T05:54:31.308" v="287" actId="20577"/>
          <ac:spMkLst>
            <pc:docMk/>
            <pc:sldMk cId="3835844694" sldId="328"/>
            <ac:spMk id="492" creationId="{812CDA2B-8DB9-A549-B387-CD1CC46BC1C6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04" creationId="{39064D74-B195-9744-8A5B-228C1E162EB2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05" creationId="{750BC45E-14E8-E545-B706-EFA79DFE8850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06" creationId="{389AB2F5-2DA5-4744-8F20-2507A1567B83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07" creationId="{48CA4820-B1B1-EB48-A9C8-27BAF7ADCF3F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08" creationId="{B3765C88-0ABE-424B-973C-80A7E3560C28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09" creationId="{593E385B-4DFD-AE41-8B11-28D89E9D7B68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10" creationId="{811C6129-3B98-0D4E-AFAA-198F7AF92E40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11" creationId="{2FEE19BE-A121-C04B-B156-E334B4817028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12" creationId="{238C6E10-2E59-D942-A271-53AB87D4E57F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13" creationId="{ACAD2363-5A54-6F41-906D-63828F54F125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14" creationId="{56A87E50-3649-294B-ADCA-7FE7882725DA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15" creationId="{4EC42126-0F1D-A44D-9C96-AB084E4B1FF7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16" creationId="{90EAEE58-A430-FF4B-9C71-564F8D60EF9E}"/>
          </ac:spMkLst>
        </pc:spChg>
        <pc:spChg chg="mod">
          <ac:chgData name="Jayan, Akshay" userId="7a36b4a0-7c86-481d-9fde-8db8602f482a" providerId="ADAL" clId="{5AD958AD-9D7A-E94B-BDC5-C4E0B0F797C0}" dt="2022-02-25T05:56:21.777" v="290"/>
          <ac:spMkLst>
            <pc:docMk/>
            <pc:sldMk cId="3835844694" sldId="328"/>
            <ac:spMk id="517" creationId="{7ADB9D52-CE7A-EE48-A4A9-6B14105A6F54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19" creationId="{69E28C17-27EA-934A-A1FF-6DF3AE6CE092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20" creationId="{F52081A0-33D1-F346-8907-DB8AC5D8559A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21" creationId="{6562F2D1-B0ED-D140-9F74-221595359A78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22" creationId="{9ABD9D2A-F686-D844-81DD-435959777CCE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23" creationId="{C7E6E4D8-D724-004C-8FD5-16BE64E2AD57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24" creationId="{1D441373-4555-A342-8FD3-57AFD8F19A21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26" creationId="{0F906DDF-C6D9-2F4A-AE11-10558DB06FC9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27" creationId="{07C55FAF-616A-CA44-A0F0-A3A41312EF68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28" creationId="{DC162D0D-31ED-7D41-87E9-6DE15115F636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29" creationId="{50A068BD-B7F8-214E-A046-AFC3ED8DAC40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30" creationId="{E1093071-DFE9-1E4F-9E9B-84E4166DADAB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31" creationId="{974968BC-7575-A147-9627-4916B46127A2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33" creationId="{1FBD53FB-EB74-7D46-9427-AEF6C8259941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34" creationId="{7029CFA1-9EE4-6749-85BA-617D111FAFA1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35" creationId="{B8629CCA-A58B-6D4A-BF3F-49AEAA0F3686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36" creationId="{0A0D815A-3804-CD45-9F80-672E619069FC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59" creationId="{E3B52371-68F8-C845-9561-F38471910DB0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60" creationId="{FE53B74A-7D22-FD4F-8908-065C60F07C1D}"/>
          </ac:spMkLst>
        </pc:spChg>
        <pc:spChg chg="mod">
          <ac:chgData name="Jayan, Akshay" userId="7a36b4a0-7c86-481d-9fde-8db8602f482a" providerId="ADAL" clId="{5AD958AD-9D7A-E94B-BDC5-C4E0B0F797C0}" dt="2022-02-25T05:57:43.286" v="298"/>
          <ac:spMkLst>
            <pc:docMk/>
            <pc:sldMk cId="3835844694" sldId="328"/>
            <ac:spMk id="561" creationId="{C84141DD-BA7F-BE46-AF5A-10E0E8E1DC3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63" creationId="{1989C14E-1E61-CE4A-ABE4-DE7E0B80818D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64" creationId="{9A9D723D-D5A4-3942-9E1B-162478606408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65" creationId="{AFAC33A4-8212-204F-8F22-7770A789D158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66" creationId="{4FDD3315-7676-1347-A80D-57F92A15A79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67" creationId="{9FEDCC75-28B7-1246-A29D-D85C4EF44E41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68" creationId="{71BF1AF3-911B-B944-9096-5A44AF8CECA0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69" creationId="{87AEAB22-123C-FA4F-824B-FF117B7186B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70" creationId="{DE7DCB9A-1D19-9E4D-B31F-7C7F06E6DCC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71" creationId="{08EFB409-EBF2-0F47-B55B-4D523BAB209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72" creationId="{17A1EE5B-3C5D-F744-9A54-AF2976B2E8BD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73" creationId="{58401261-C17C-9849-90B8-1E3CDCCEA6F2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74" creationId="{BDA6EDBB-15D2-EF4D-8BB3-E1385127C3BB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75" creationId="{0AABF5DF-110E-B547-9E9E-BFFF47AF800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76" creationId="{7882B2B4-C351-EA4F-9C52-F025F1768EF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77" creationId="{96130886-A9E4-8744-B456-9D3DEAA9FE7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78" creationId="{BB91DCCD-559F-2F41-A1F2-D647C999DA4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79" creationId="{25010680-959C-D042-93F8-16FFC5E6867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80" creationId="{DE81D986-1352-F04D-96CD-9F30E95FA8C4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81" creationId="{53C2CC38-9AD3-B34A-9CDE-1DC4830A0E3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82" creationId="{79807B53-A5B3-944D-BA42-9492259CB05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83" creationId="{D1EACB93-45BD-4341-B222-3EDA30E50A6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84" creationId="{E15D7C05-02A9-2645-B830-6505E37CD5F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85" creationId="{67AAA657-23AC-C74E-A1F3-89B235AE93C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86" creationId="{C1B6FF63-053E-F04A-8E57-C19679278BE2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87" creationId="{81AB6A78-2309-8647-9A94-4C3CAD01265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88" creationId="{393A3BF2-8A5D-1944-AF10-5D3FFF6BB815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89" creationId="{BDCB597C-C38A-DC46-AE85-578AB7448492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90" creationId="{DC8D1628-8378-F146-A94B-CC6AB40E79F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91" creationId="{3D0D416B-6C9E-5342-9018-30C5C32A953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92" creationId="{4301C6B6-8157-B643-959F-94DC97CB56FB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93" creationId="{D9733A55-BA26-1B45-827C-D78EC3A7141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94" creationId="{84225C6D-41EC-5245-9E0C-1EDA68625C10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95" creationId="{A48F7EDB-3613-1B42-9EC9-D0703B1158A8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96" creationId="{3E03B20D-3368-194D-A2BF-9C7ECE73F26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97" creationId="{A30D7870-56B0-3541-9898-02957FB68980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98" creationId="{5F9FF577-F7F4-9747-A94D-91DAE3C3DA0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599" creationId="{7091142D-A809-CE46-AD84-C207CFD1030B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00" creationId="{F555D8AF-2DDA-604F-971C-939912AB9D0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01" creationId="{F830DAED-5056-C64C-A240-E2C00805CC7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02" creationId="{7C1490AA-28BD-3347-B835-97801691501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03" creationId="{18F015DF-229C-F142-B7EE-D653F3073BEB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04" creationId="{900C77EF-CA99-BC49-97A1-471E64AB3F4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05" creationId="{DAAD4BDF-0D24-754D-87B0-17BEB1FB9D8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06" creationId="{74D7DB93-CF8E-0643-B6AD-351BB6605DE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07" creationId="{23218BD9-E37B-6542-9016-54031592C99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08" creationId="{D599F106-7096-9847-9566-FCB4082EC07D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09" creationId="{94C09513-107D-1F49-BA28-793CD465997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10" creationId="{A6B228EC-77A1-034C-B374-E50D57D55FA1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11" creationId="{501E2C8A-3B0D-3B42-B211-BC798A40F94A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12" creationId="{63DEACB6-F2D9-CD49-BB8C-30EC1422C9C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13" creationId="{9B973807-7DF6-C040-9FB2-EE57FB2CA138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14" creationId="{2098F4C9-3C0B-9C4A-BA4A-85641F12F15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15" creationId="{4B016998-D2F6-3349-80BA-E3D624E136F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16" creationId="{6E332CBF-59E4-5048-AB4D-0F1DDA11977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17" creationId="{181ECA58-3929-3441-90BE-06F45B7373A5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18" creationId="{2BECDBD0-CF8F-6F4F-82ED-8F4A53063A8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19" creationId="{FA3699A8-2E48-6F42-9E6A-464D0CBDC5A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20" creationId="{4E1FB746-5031-9942-928C-2B51BB881B86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21" creationId="{6004EF44-8072-414E-8C0E-87C3C858CB04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22" creationId="{A992C447-2062-634E-B9C0-2554EADC9C1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23" creationId="{D7770356-C1A4-5142-B7F3-851D07D3BB08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24" creationId="{7941658D-7225-4649-8327-0B6968CDF108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25" creationId="{6696A846-C01B-D34C-8A96-1900C339FAD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26" creationId="{8A5AEA4B-6C3A-E143-9382-C92610C6BD18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27" creationId="{26BC70A8-5275-F748-96F1-92273F230E8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28" creationId="{CE66CDE7-BAE1-1140-B48B-45F4B017AB9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29" creationId="{55FE5156-842F-244D-8097-BD384E02FE71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30" creationId="{D74AA704-E931-D04D-84D8-B4BDF37A2885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31" creationId="{A81A9B7F-D8FD-9D4D-8A93-0BA7B051266D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32" creationId="{37CC8296-E979-944D-AF56-35235B0206C8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33" creationId="{6D78D020-049F-5041-9CDF-E3DD819EFA6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34" creationId="{59B9A13F-338E-2B48-BBAC-E2367A14095B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35" creationId="{BEB2194B-CE21-164E-AA4A-994C51CB414A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36" creationId="{88925B05-00DA-574E-900C-0108F65BF3E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37" creationId="{9F00E5CE-1BCD-5044-A4B8-64DE8B499A0D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38" creationId="{40A61577-D25D-F849-A6B1-0433B2CE5332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39" creationId="{608E19CB-710B-AF47-9AD9-A243543C4CF0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40" creationId="{194A6303-F71F-4144-A3AE-9F6460BEAA7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41" creationId="{6A955D3F-AEE1-6948-B33C-C0AE9D5D8F05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42" creationId="{D4642810-7BFB-3C49-99FF-018A3DF50DE2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43" creationId="{B15AA72C-8266-C243-A6D2-A0F700FC1131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44" creationId="{76C8CC9D-D1E6-2F42-A89F-A4B6A89F537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45" creationId="{53C6C3E3-B94F-0549-A780-6CFBEDA24FE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46" creationId="{54F85AE3-AB52-B143-96D9-FC829DB08BB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47" creationId="{61BC86D2-E91C-3346-943E-44F37B5482E6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48" creationId="{D90EDE94-7426-DF4E-B84C-51EBE0B7840B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49" creationId="{2AA4482E-A29B-1545-AE03-47DBE31D9DC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50" creationId="{858E70DD-25E8-2B40-8F5D-4C9552F8278D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51" creationId="{8CF37E44-A371-D643-9147-7E10DACB1295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52" creationId="{72823F49-CBCD-9F47-BAAE-2A0A86F8488D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53" creationId="{22796A42-DCBD-2743-9AFC-A3AE5E4F603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54" creationId="{DEF60977-1CFB-C746-BECD-B0E8E5E24F96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55" creationId="{CC538CA1-C1F5-2B46-801D-A4FEAC30A10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56" creationId="{F783179A-4ABE-284B-8507-DADD9674986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57" creationId="{81E8C6B2-73EE-4047-A44F-C2A5C8E22445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58" creationId="{2BF1049E-9A79-B742-87CE-D835CECD9A5A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59" creationId="{2011BF04-A0FE-6042-B430-E497E082789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60" creationId="{9720B905-5299-4046-B159-5940BE10B8D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61" creationId="{757F10B8-C893-2D4C-B949-78C77EB955F4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62" creationId="{75DFD1CE-909C-7A4B-BE65-1C228DEB1CA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63" creationId="{91C9DEC6-863E-AB40-AE76-F4D9FF6D1CEA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64" creationId="{812DDE13-E120-2F40-A72A-052F095251D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65" creationId="{E0F1AD8A-84D1-924F-830A-CE47C6DFB86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66" creationId="{0E2C29C8-E4F0-884A-A0FC-75B75919F39B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67" creationId="{75935168-5EED-D747-93A4-214EF30539A1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68" creationId="{A13796EA-E236-624B-82ED-8BDF17224A61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69" creationId="{D338CED3-C7CB-6D4F-BA26-B87DF0FE55B1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70" creationId="{6BADD235-2E0C-3D40-8767-8B997F021AF5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71" creationId="{77750ED4-3AD5-F941-9408-B12932D22D0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72" creationId="{4648745E-978A-214C-AAEE-8EA252D1F19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73" creationId="{238AFE95-2A3C-1143-90ED-5EABCEE20210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74" creationId="{C69B1158-83AF-C247-9D3C-3FC2FB0FA59D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75" creationId="{5984F3B2-8C80-1041-9F8A-AFDC48054D5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76" creationId="{C92D5854-C328-D347-B378-71C4C876E930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77" creationId="{509A4CAF-2AE7-CD4D-A6B9-9CC65F7A7634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78" creationId="{4E54FB36-E945-424A-AC40-F48965ED304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79" creationId="{E2EFF9DF-446D-8149-87C1-29AAB2FD6A3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80" creationId="{40B938B3-232B-CB49-9A96-8DA00314F9E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81" creationId="{30AE1C98-1FC0-9746-BB13-9FAB3C6E9DDB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82" creationId="{EEC467BB-DF73-CD41-B709-6D1E338586E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83" creationId="{7E47DB1B-36F2-2F4F-AC68-11F0CCD3AC5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84" creationId="{691DAAE1-A939-164D-947B-94CB23BBB2AA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85" creationId="{5289B22E-42C8-004F-8993-0E963FBBAA4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86" creationId="{3046F49E-2C89-8940-ABF5-A0D5238FB1DA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87" creationId="{ED3D34A6-198E-5749-9059-7762C85CFD18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88" creationId="{16C98D33-0401-664B-9820-2F3DC06C5954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89" creationId="{2435DCA5-5816-D54F-BC10-C4BF8AFD0F9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90" creationId="{43658A6B-F1A7-9449-BC33-74963A554680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91" creationId="{597A3E1D-5EE9-0148-936C-2136CFCABC45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92" creationId="{7738541C-63BD-BA4A-87ED-FB0EF18E049A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93" creationId="{6B6C34AA-30CA-8241-8A22-E779B0E1F3F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94" creationId="{0D7E40AC-E78D-5E48-955C-402243635530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95" creationId="{C339A249-41A8-EB43-B3F4-C94785DE50D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96" creationId="{446A5A54-C943-DD44-AC3F-9309FB1886C4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97" creationId="{D96F37CD-A80C-C747-8B7D-813366DC0F86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98" creationId="{0B6A7B6C-3718-2147-AE2F-8378C27FDB3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699" creationId="{06BF251C-F876-7A4F-ABF5-6AEC7E98AB86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00" creationId="{44F4D12F-7EA7-D344-980D-8979FE026C7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01" creationId="{782C3EAB-61F4-A942-BE34-D19E7576564D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02" creationId="{E1F143DF-A547-F243-9C0D-AF21C75B67D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03" creationId="{6D9B6B02-2D7B-2740-8F49-B10E498BCA4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04" creationId="{2FD7ED78-40DA-E84C-AC2C-89E5C9F2FC4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05" creationId="{5792AB48-285E-7147-A450-E719931CBCF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06" creationId="{277E6626-8136-1240-B792-E6BDD99660CA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07" creationId="{1B80EAC6-4140-B24D-82EB-6B115296247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08" creationId="{A286250D-1E6B-C343-8257-49CC9E4282B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09" creationId="{058A2971-3B42-B245-AD7A-A68F5ED6B8E8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10" creationId="{17B36075-62AE-AA43-94AE-412CF97182F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11" creationId="{15DC2620-7A48-5B48-BECC-475F2FE413D5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12" creationId="{F884BCEB-973C-5C48-AAFD-84411A3C860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13" creationId="{B1F303EC-4C77-3949-BF13-93FB379A8064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14" creationId="{0C0BC982-B94D-BC48-9351-524A539F6257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15" creationId="{7733F1E6-4EFE-EB4C-982B-210E1645278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16" creationId="{690337FE-7F45-5348-8A62-BBA7950F7C5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17" creationId="{1C4740F3-A357-934C-8A2D-D01F3292340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18" creationId="{9C80E03A-3AC7-8E43-A4D6-F27D7CBFED26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19" creationId="{DB6E141E-1566-9641-8C96-40BF0CB1009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20" creationId="{AA69882E-6DDA-8247-8D1F-639633924636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21" creationId="{BC10328D-1AB8-C04F-B73B-20C56A6601F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22" creationId="{4142DFEE-3A9A-2944-9D26-DC780779F585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23" creationId="{4A0CD48F-5138-EE4A-B344-879E872667CC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24" creationId="{205D398B-3A29-614D-9580-51FF9AE49842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25" creationId="{0B89E548-4902-3A4B-B956-AF91E4558590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26" creationId="{EC2087C3-F71C-714A-B816-5A4B1420FDC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27" creationId="{201FD05F-ABCD-0E45-B5ED-234B3930846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28" creationId="{488A29D3-7DFE-784A-B9D3-97A5C54A7AB0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29" creationId="{9670E628-307B-E845-A1ED-23C1F0C0E158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30" creationId="{2B11A1B0-48C0-4C44-9AB2-4A0E07F5933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31" creationId="{4517A490-173C-5747-9AB6-C8E28FC5B0ED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32" creationId="{89668F8C-B8B6-0540-8F72-DF7476E1E3F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33" creationId="{5B574E89-1DE9-014D-8A68-E72D306B5B2D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34" creationId="{4CB1AA1A-DF75-F645-8368-24D82B3C4CC6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35" creationId="{879803A4-9FF5-AE46-A636-C6EFA4D4271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36" creationId="{08E80A6E-137F-4D45-942F-231B53686781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37" creationId="{CE3E2A0F-8E60-7B48-82BB-A06F56389DEB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38" creationId="{C22C0706-9B7F-D04C-A9FD-47A125C3753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39" creationId="{386748CD-CD5C-424C-863C-C03132A533B9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40" creationId="{9066C62E-5A73-D84A-9EE9-4D3738BA84D4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41" creationId="{90DAA5F3-5B08-5040-929C-FCCC1DB3CCD2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42" creationId="{C4E506A0-50B6-0841-B45F-A9F88843AD4E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43" creationId="{34C18067-06F6-EA4A-923B-0357510841EF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44" creationId="{EBFD2348-BF62-B443-9E1D-EBE4E6656A3A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45" creationId="{9D84FD5E-0EEF-8B42-8089-ACA4A45889B3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46" creationId="{02129E8C-908E-7743-8D44-07359FF8E02A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47" creationId="{F9ACF46B-2C54-B841-B494-D4B8B084EEB5}"/>
          </ac:spMkLst>
        </pc:spChg>
        <pc:spChg chg="mod">
          <ac:chgData name="Jayan, Akshay" userId="7a36b4a0-7c86-481d-9fde-8db8602f482a" providerId="ADAL" clId="{5AD958AD-9D7A-E94B-BDC5-C4E0B0F797C0}" dt="2022-02-25T05:59:10.554" v="301"/>
          <ac:spMkLst>
            <pc:docMk/>
            <pc:sldMk cId="3835844694" sldId="328"/>
            <ac:spMk id="748" creationId="{ED2E0D94-3735-8C4A-8361-69D4865BFE79}"/>
          </ac:spMkLst>
        </pc:spChg>
        <pc:grpChg chg="add del mod">
          <ac:chgData name="Jayan, Akshay" userId="7a36b4a0-7c86-481d-9fde-8db8602f482a" providerId="ADAL" clId="{5AD958AD-9D7A-E94B-BDC5-C4E0B0F797C0}" dt="2022-02-25T05:56:27.216" v="293"/>
          <ac:grpSpMkLst>
            <pc:docMk/>
            <pc:sldMk cId="3835844694" sldId="328"/>
            <ac:grpSpMk id="494" creationId="{05ECAD76-27F0-714E-A111-FA9B4C3CFD8A}"/>
          </ac:grpSpMkLst>
        </pc:grpChg>
        <pc:grpChg chg="mod">
          <ac:chgData name="Jayan, Akshay" userId="7a36b4a0-7c86-481d-9fde-8db8602f482a" providerId="ADAL" clId="{5AD958AD-9D7A-E94B-BDC5-C4E0B0F797C0}" dt="2022-02-25T05:56:21.777" v="290"/>
          <ac:grpSpMkLst>
            <pc:docMk/>
            <pc:sldMk cId="3835844694" sldId="328"/>
            <ac:grpSpMk id="501" creationId="{59A2396C-A7E2-B24C-9500-F314DE30B366}"/>
          </ac:grpSpMkLst>
        </pc:grpChg>
        <pc:grpChg chg="mod">
          <ac:chgData name="Jayan, Akshay" userId="7a36b4a0-7c86-481d-9fde-8db8602f482a" providerId="ADAL" clId="{5AD958AD-9D7A-E94B-BDC5-C4E0B0F797C0}" dt="2022-02-25T05:56:21.777" v="290"/>
          <ac:grpSpMkLst>
            <pc:docMk/>
            <pc:sldMk cId="3835844694" sldId="328"/>
            <ac:grpSpMk id="502" creationId="{2740491B-C78D-E949-91B3-BCB153842ABC}"/>
          </ac:grpSpMkLst>
        </pc:grpChg>
        <pc:grpChg chg="mod">
          <ac:chgData name="Jayan, Akshay" userId="7a36b4a0-7c86-481d-9fde-8db8602f482a" providerId="ADAL" clId="{5AD958AD-9D7A-E94B-BDC5-C4E0B0F797C0}" dt="2022-02-25T05:56:21.777" v="290"/>
          <ac:grpSpMkLst>
            <pc:docMk/>
            <pc:sldMk cId="3835844694" sldId="328"/>
            <ac:grpSpMk id="503" creationId="{BB30DE94-7203-CB4B-BA6B-D89F303A3DDA}"/>
          </ac:grpSpMkLst>
        </pc:grpChg>
        <pc:grpChg chg="add del mod">
          <ac:chgData name="Jayan, Akshay" userId="7a36b4a0-7c86-481d-9fde-8db8602f482a" providerId="ADAL" clId="{5AD958AD-9D7A-E94B-BDC5-C4E0B0F797C0}" dt="2022-02-25T05:57:44.464" v="299"/>
          <ac:grpSpMkLst>
            <pc:docMk/>
            <pc:sldMk cId="3835844694" sldId="328"/>
            <ac:grpSpMk id="518" creationId="{FC5C9884-2E8C-8645-8C67-1DA74A0A9B01}"/>
          </ac:grpSpMkLst>
        </pc:grpChg>
        <pc:grpChg chg="mod">
          <ac:chgData name="Jayan, Akshay" userId="7a36b4a0-7c86-481d-9fde-8db8602f482a" providerId="ADAL" clId="{5AD958AD-9D7A-E94B-BDC5-C4E0B0F797C0}" dt="2022-02-25T05:57:43.286" v="298"/>
          <ac:grpSpMkLst>
            <pc:docMk/>
            <pc:sldMk cId="3835844694" sldId="328"/>
            <ac:grpSpMk id="525" creationId="{5E85133F-6B18-F149-80B0-8AB0B3AF464F}"/>
          </ac:grpSpMkLst>
        </pc:grpChg>
        <pc:grpChg chg="mod">
          <ac:chgData name="Jayan, Akshay" userId="7a36b4a0-7c86-481d-9fde-8db8602f482a" providerId="ADAL" clId="{5AD958AD-9D7A-E94B-BDC5-C4E0B0F797C0}" dt="2022-02-25T05:57:43.286" v="298"/>
          <ac:grpSpMkLst>
            <pc:docMk/>
            <pc:sldMk cId="3835844694" sldId="328"/>
            <ac:grpSpMk id="532" creationId="{509373FA-8A50-554B-B54A-2E3ED7FE34A3}"/>
          </ac:grpSpMkLst>
        </pc:grpChg>
        <pc:grpChg chg="add del">
          <ac:chgData name="Jayan, Akshay" userId="7a36b4a0-7c86-481d-9fde-8db8602f482a" providerId="ADAL" clId="{5AD958AD-9D7A-E94B-BDC5-C4E0B0F797C0}" dt="2022-02-25T05:57:41.888" v="297" actId="21"/>
          <ac:grpSpMkLst>
            <pc:docMk/>
            <pc:sldMk cId="3835844694" sldId="328"/>
            <ac:grpSpMk id="537" creationId="{656BDFE4-5698-4C46-956A-8C761716593F}"/>
          </ac:grpSpMkLst>
        </pc:grpChg>
        <pc:grpChg chg="add mod">
          <ac:chgData name="Jayan, Akshay" userId="7a36b4a0-7c86-481d-9fde-8db8602f482a" providerId="ADAL" clId="{5AD958AD-9D7A-E94B-BDC5-C4E0B0F797C0}" dt="2022-02-25T05:59:17.617" v="302" actId="1076"/>
          <ac:grpSpMkLst>
            <pc:docMk/>
            <pc:sldMk cId="3835844694" sldId="328"/>
            <ac:grpSpMk id="562" creationId="{CA0ABC60-8D40-0646-BD74-90021ED8BEE7}"/>
          </ac:grpSpMkLst>
        </pc:grpChg>
        <pc:cxnChg chg="mod">
          <ac:chgData name="Jayan, Akshay" userId="7a36b4a0-7c86-481d-9fde-8db8602f482a" providerId="ADAL" clId="{5AD958AD-9D7A-E94B-BDC5-C4E0B0F797C0}" dt="2022-02-25T05:56:21.777" v="290"/>
          <ac:cxnSpMkLst>
            <pc:docMk/>
            <pc:sldMk cId="3835844694" sldId="328"/>
            <ac:cxnSpMk id="495" creationId="{1B40F620-E3B1-C942-9846-9DD8DF1BB388}"/>
          </ac:cxnSpMkLst>
        </pc:cxnChg>
        <pc:cxnChg chg="mod">
          <ac:chgData name="Jayan, Akshay" userId="7a36b4a0-7c86-481d-9fde-8db8602f482a" providerId="ADAL" clId="{5AD958AD-9D7A-E94B-BDC5-C4E0B0F797C0}" dt="2022-02-25T05:56:21.777" v="290"/>
          <ac:cxnSpMkLst>
            <pc:docMk/>
            <pc:sldMk cId="3835844694" sldId="328"/>
            <ac:cxnSpMk id="496" creationId="{A49F7E29-BD93-4B41-95EA-505AD48E418F}"/>
          </ac:cxnSpMkLst>
        </pc:cxnChg>
        <pc:cxnChg chg="mod">
          <ac:chgData name="Jayan, Akshay" userId="7a36b4a0-7c86-481d-9fde-8db8602f482a" providerId="ADAL" clId="{5AD958AD-9D7A-E94B-BDC5-C4E0B0F797C0}" dt="2022-02-25T05:56:21.777" v="290"/>
          <ac:cxnSpMkLst>
            <pc:docMk/>
            <pc:sldMk cId="3835844694" sldId="328"/>
            <ac:cxnSpMk id="497" creationId="{868B5A8B-C3C8-7040-84DE-22CB09561047}"/>
          </ac:cxnSpMkLst>
        </pc:cxnChg>
        <pc:cxnChg chg="mod">
          <ac:chgData name="Jayan, Akshay" userId="7a36b4a0-7c86-481d-9fde-8db8602f482a" providerId="ADAL" clId="{5AD958AD-9D7A-E94B-BDC5-C4E0B0F797C0}" dt="2022-02-25T05:56:21.777" v="290"/>
          <ac:cxnSpMkLst>
            <pc:docMk/>
            <pc:sldMk cId="3835844694" sldId="328"/>
            <ac:cxnSpMk id="498" creationId="{17F31D0E-3E22-8D4D-8B37-7A2091FDCEB6}"/>
          </ac:cxnSpMkLst>
        </pc:cxnChg>
        <pc:cxnChg chg="mod">
          <ac:chgData name="Jayan, Akshay" userId="7a36b4a0-7c86-481d-9fde-8db8602f482a" providerId="ADAL" clId="{5AD958AD-9D7A-E94B-BDC5-C4E0B0F797C0}" dt="2022-02-25T05:56:21.777" v="290"/>
          <ac:cxnSpMkLst>
            <pc:docMk/>
            <pc:sldMk cId="3835844694" sldId="328"/>
            <ac:cxnSpMk id="499" creationId="{BF80CDC3-2A56-E34E-A745-C3AE77397661}"/>
          </ac:cxnSpMkLst>
        </pc:cxnChg>
        <pc:cxnChg chg="mod">
          <ac:chgData name="Jayan, Akshay" userId="7a36b4a0-7c86-481d-9fde-8db8602f482a" providerId="ADAL" clId="{5AD958AD-9D7A-E94B-BDC5-C4E0B0F797C0}" dt="2022-02-25T05:56:21.777" v="290"/>
          <ac:cxnSpMkLst>
            <pc:docMk/>
            <pc:sldMk cId="3835844694" sldId="328"/>
            <ac:cxnSpMk id="500" creationId="{D6308D2A-2CD2-BD44-B8C0-CB11606A4882}"/>
          </ac:cxnSpMkLst>
        </pc:cxnChg>
      </pc:sldChg>
      <pc:sldChg chg="del">
        <pc:chgData name="Jayan, Akshay" userId="7a36b4a0-7c86-481d-9fde-8db8602f482a" providerId="ADAL" clId="{5AD958AD-9D7A-E94B-BDC5-C4E0B0F797C0}" dt="2022-02-25T04:06:11.407" v="2" actId="2696"/>
        <pc:sldMkLst>
          <pc:docMk/>
          <pc:sldMk cId="4288739577" sldId="331"/>
        </pc:sldMkLst>
      </pc:sldChg>
      <pc:sldChg chg="addSp modSp mod">
        <pc:chgData name="Jayan, Akshay" userId="7a36b4a0-7c86-481d-9fde-8db8602f482a" providerId="ADAL" clId="{5AD958AD-9D7A-E94B-BDC5-C4E0B0F797C0}" dt="2022-02-25T06:19:36.279" v="384" actId="1076"/>
        <pc:sldMkLst>
          <pc:docMk/>
          <pc:sldMk cId="1359028184" sldId="332"/>
        </pc:sldMkLst>
        <pc:spChg chg="mod">
          <ac:chgData name="Jayan, Akshay" userId="7a36b4a0-7c86-481d-9fde-8db8602f482a" providerId="ADAL" clId="{5AD958AD-9D7A-E94B-BDC5-C4E0B0F797C0}" dt="2022-02-25T06:19:36.279" v="384" actId="1076"/>
          <ac:spMkLst>
            <pc:docMk/>
            <pc:sldMk cId="1359028184" sldId="332"/>
            <ac:spMk id="8" creationId="{80DD42B6-3C64-42A4-A1AD-2CE3D35B7C72}"/>
          </ac:spMkLst>
        </pc:spChg>
        <pc:spChg chg="mod">
          <ac:chgData name="Jayan, Akshay" userId="7a36b4a0-7c86-481d-9fde-8db8602f482a" providerId="ADAL" clId="{5AD958AD-9D7A-E94B-BDC5-C4E0B0F797C0}" dt="2022-02-25T06:17:42.383" v="378" actId="1035"/>
          <ac:spMkLst>
            <pc:docMk/>
            <pc:sldMk cId="1359028184" sldId="332"/>
            <ac:spMk id="9" creationId="{60F02258-54AD-4869-8E46-5E5F7735792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3" creationId="{6C36AB7F-A325-4E48-9DC4-FC93B60D1C6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4" creationId="{61E191DC-896B-0A4A-9CD9-7E268D218FF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5" creationId="{2CDFB0D7-6BD0-F249-9C7B-D5F1E3F9608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6" creationId="{8016BCD7-C0A9-EB44-9DC6-43478B5DF0B6}"/>
          </ac:spMkLst>
        </pc:spChg>
        <pc:spChg chg="mod">
          <ac:chgData name="Jayan, Akshay" userId="7a36b4a0-7c86-481d-9fde-8db8602f482a" providerId="ADAL" clId="{5AD958AD-9D7A-E94B-BDC5-C4E0B0F797C0}" dt="2022-02-25T06:17:42.383" v="378" actId="1035"/>
          <ac:spMkLst>
            <pc:docMk/>
            <pc:sldMk cId="1359028184" sldId="332"/>
            <ac:spMk id="17" creationId="{04B79720-9C5F-4671-AF98-5A925E8B019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8" creationId="{E0FD4F70-BF01-E648-A5D0-D08CFCD23EB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9" creationId="{8560D1A7-1088-E542-8146-16F992854EF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0" creationId="{BE3BF1DD-854D-D54A-BD9B-EC1D4B2FF4C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1" creationId="{75884508-A442-CA46-933D-83597C1F91B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2" creationId="{5DFFCD29-F76D-4A4F-99FC-EB59A5C7D3E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3" creationId="{3D348AC2-313A-C14A-AEE3-0A6D484F171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4" creationId="{3F59D491-516A-5842-9E9A-AF86EF8DE32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5" creationId="{5272D7FF-1C78-C542-AC19-BBE89101806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6" creationId="{277C7CB1-8FFC-034F-8606-4BF033DA979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7" creationId="{BF3B0565-B77E-1A4E-B25E-1CEFB04A5EB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8" creationId="{23302550-6610-6E4D-B3A8-337842BF0FCB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9" creationId="{5F2BBC45-9A7F-1E45-A86C-AEE0B708E34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30" creationId="{19E50DC0-A9D2-EE4A-9BE4-C6DAC23CCFFB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31" creationId="{91A68BE5-314F-574E-A688-63EC6205DA3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32" creationId="{88422AF1-37B4-4941-8099-30FD2385A5F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33" creationId="{1EEED354-0227-BC4C-814A-EDFDFA0FEF9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34" creationId="{4D534E31-39E0-D148-B21C-9C7F1197C2C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35" creationId="{AC5CB8F0-933E-AA49-A5A4-A06EC1271C2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36" creationId="{EF1AC589-2E3A-514C-9274-1D2A9DD2A61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37" creationId="{DB524FBB-2E7D-AA4B-BFCA-36FB3A34D14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38" creationId="{08E0A45F-C777-9848-B995-D5D593B4D82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39" creationId="{0D784CB1-4215-C24F-AC28-2C0D11593CD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40" creationId="{EC1C9B50-4F2E-A24C-9064-5E22191C718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41" creationId="{A7C8BB79-3F91-4940-ADD0-C8D13C28016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42" creationId="{7110B951-386E-ED4F-88A2-6068D154FAE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43" creationId="{E5481220-D7BE-704A-A355-DB7B6966E74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44" creationId="{F5926D15-D1E2-D747-9883-12834996258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45" creationId="{6373B280-F4BE-2044-8D9C-0F5258647C8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46" creationId="{00B39630-524A-7D42-86B2-10E149E960F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47" creationId="{D098258D-8E64-B54F-B827-8543DF0E769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48" creationId="{50AA6F53-3FCB-CD4A-AF54-BD8458676F4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49" creationId="{24F4B350-1C93-0440-9B1D-B121FB4D5A6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50" creationId="{AC858F32-35D7-3B40-801E-B61D52733DF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51" creationId="{9DE0A0C5-AFED-5946-AF3A-B42B465AEAC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52" creationId="{F90A91C1-5824-4C4A-A022-02AEDD8D244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53" creationId="{F3E5E867-00F4-5645-865F-6723D5FEC0D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54" creationId="{84843E4C-4C08-7144-964E-DA2ED0915BF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55" creationId="{F00A6B74-07A3-AA45-9052-2266D01DC0A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56" creationId="{3AB227C1-5CE9-2B4B-ACED-E54569981A6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57" creationId="{47671D03-C6A8-B743-81D3-8107CC9711D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58" creationId="{F2434FA4-F7A9-AF42-B3F8-EC225A034E1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59" creationId="{41881561-8700-484C-A4B8-49BD4136832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60" creationId="{FB234A8D-22A0-CD4A-9F74-B3CB710392B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61" creationId="{1EB95AA0-01BC-6C43-8F66-B542F2CF21A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62" creationId="{CC03169C-0A3E-CF4D-A600-BA16CCE7540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63" creationId="{540053AE-3246-AC46-A739-AE8AFDF2566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64" creationId="{07038924-CEF6-2848-AB27-8B739F06565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65" creationId="{DCE7F412-0A1F-FF44-A752-735908E2AC1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66" creationId="{DD2B515F-09B2-8C49-9CE0-5A0DA0B65EC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67" creationId="{EFA3FA22-4BB6-2649-BD21-EED2586F785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68" creationId="{AD0E9B15-AAE4-FF4C-B417-C76F8B993C4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69" creationId="{6E22D1C0-984D-2542-A1B7-4C8F6AE27E5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70" creationId="{9D1DB871-ED2E-2F40-A4CC-C7946C0EBED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71" creationId="{331175B9-886A-D344-866E-E1B18389C67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72" creationId="{CEFD3EC3-E957-3646-BD9E-AAE411665DC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73" creationId="{60D0A149-70AC-6643-ABEE-15171B9D26B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74" creationId="{4A6C5473-AF43-CC4A-ACE6-31BB2ED43D6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75" creationId="{C291614D-E888-074D-BBD7-EDFFC232C68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76" creationId="{03833C86-FAC6-1049-B44D-EE7AD191252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77" creationId="{5571596C-496C-004F-91FF-F3DF43754C8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78" creationId="{AF88D4A3-78A2-114E-9956-184C27F5E1A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79" creationId="{9B9D6D85-0626-BB43-AAE4-8413F612E89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80" creationId="{B8FFA016-0E1F-1A46-874A-EB62D80A654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81" creationId="{B3826D55-D7AE-0649-B61F-6316D7B6A60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82" creationId="{66527F36-EF7E-0646-A472-20487E1C6A6B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83" creationId="{78C73289-F32F-4049-9B58-92E7F027AFF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84" creationId="{CD9E2773-8B50-6340-8795-23CA45AC526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85" creationId="{D4AAE1BD-EAB0-4D40-9982-34AC1DAE85B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86" creationId="{41A772B7-1376-084E-B56B-FAB75CEA99C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87" creationId="{B59EF4FD-1A9A-BC45-AD72-34C0D0DC1A3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88" creationId="{C442560C-4425-0147-863C-EF3C29C3B67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89" creationId="{94BE7E09-2599-F441-B11B-0B404917DE9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90" creationId="{36ACC959-7F90-AF4F-AD9D-21C683F466B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91" creationId="{D7BD06C4-2BE3-6549-8A78-3223472B7C7B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92" creationId="{F0EDFA58-D111-2A47-867B-30A88B21F64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93" creationId="{C40F6BB4-1E85-164B-9630-9E2A4375CEA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94" creationId="{94947309-95C0-2640-B396-F39B7CE4656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95" creationId="{DF1B1399-1213-8A44-909C-25D3666CD37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96" creationId="{7AAB6C8C-B1C6-5E4C-86E9-EA9B0FF2694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97" creationId="{DBAC9A26-F4CB-F341-8853-451DF5CFE38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98" creationId="{73C98E49-9F19-A643-83AE-E6385F029EA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99" creationId="{675DDD97-D097-B243-B5E7-0D4EBE3C1FF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00" creationId="{9152EF48-B5AC-7E4C-8B58-58CF5C0DED0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01" creationId="{CD69BAA4-0BA7-3A4E-8586-148421DC24F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02" creationId="{818F1648-ECDD-3241-A01E-C0CA2CD3781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03" creationId="{5AC72133-B26F-EA44-A1EF-C722191E20D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04" creationId="{EDD9E912-7F49-8A45-BF1D-907B2D743BA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05" creationId="{391D045E-60D3-C84D-B46E-394343B1CDB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06" creationId="{4F14934F-523F-E44C-ADBB-5969231D55D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07" creationId="{6462E45D-F06E-9E40-A6B8-9D3A3660F3D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08" creationId="{D05EB436-392B-D344-8781-B9A7725CA40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09" creationId="{9109673A-694C-004A-84FC-8052B2F3F27B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10" creationId="{CE864C48-6138-8F4D-BE02-DCBCC015674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11" creationId="{8ADA1D23-9A80-4B4A-9B63-B72286406A4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12" creationId="{541B8DC4-DED6-3243-AB90-BA58BADBF43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13" creationId="{E087D028-69A3-BC43-B167-20F5524CC6A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14" creationId="{3C53B0AC-D69E-3342-8935-0B7D38F105C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15" creationId="{8D686A92-D78E-3141-8974-23B641E369A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16" creationId="{12381368-2D95-FE45-9B29-E7B49F0552A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17" creationId="{A7C2C678-5C0F-0242-BA67-AE2F162FC43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18" creationId="{CEF2A0CE-C654-3D43-98CC-1020F9D3A92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19" creationId="{9DB91ACE-6F42-2D48-9F2C-285F33DD0CF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20" creationId="{37851E6C-5CFB-C549-808D-017DC829023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21" creationId="{44F85D98-16F2-DE48-83B9-1DE4D340D9D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22" creationId="{E0AAFA6B-ABD5-0D4A-BC18-DBB498B0BCA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23" creationId="{DCBA2E39-EF58-BD4A-8B1A-693B2347B32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24" creationId="{A562C834-F882-D948-9FB1-B69415609B5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25" creationId="{7F85CD1B-B724-A64E-BAB9-4D76F1B6E27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26" creationId="{B584EAF7-1974-4E44-AD9F-81556A384B3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27" creationId="{E83A5E6C-D6F9-BD47-AE3E-3EE41AD0E0C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28" creationId="{187EADFB-382D-9240-8E9C-8DE51AB6810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29" creationId="{C14C1C51-3A35-1C49-ABEF-98B05CF11ED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30" creationId="{60B79482-72C5-EB4E-B84B-AFD9E69F135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31" creationId="{44F3F380-E010-044F-873D-78BAD14D3FE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32" creationId="{93A1947A-FB9F-AD48-A2EE-D314D977B42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33" creationId="{5E9E33A8-0912-5148-9DFD-FAFDEF98042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34" creationId="{1C95C2C3-CCB9-384B-8EDA-4B35E35885C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35" creationId="{C48298F0-0EB2-E540-BF47-AC775AC6A56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36" creationId="{FAC46BE3-2F6A-564E-9D7C-94DD5E6F861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37" creationId="{D159044C-4B9B-AA44-9484-0AC097B7DF0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38" creationId="{638F72E7-AD31-1F46-BDD9-554CCD28FAD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39" creationId="{A28E595C-3232-2A41-8BC0-713FA362334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40" creationId="{B15FB927-4753-2046-945D-388BE3ACAAF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41" creationId="{97C60314-C819-E44F-B3B9-E5E53B03501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42" creationId="{67DD63CD-87A8-FE4F-A3BE-E3CD1DC07F8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43" creationId="{719E9514-3DF3-FC4F-9261-4547AC55E46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44" creationId="{16D2262E-B50B-5B45-BC03-AAE5F28EF8D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45" creationId="{6DAD3C35-EEDF-8D4A-8988-6B578D2C3B4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46" creationId="{A2A2A505-0845-0542-BA36-D966000EB62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47" creationId="{30856AAF-7E2A-B94B-AD0E-006A8FCCF15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48" creationId="{3979B230-364D-0945-9751-E637480F037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49" creationId="{2309BA2E-CDB2-E541-9458-D6327A72602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50" creationId="{3AF02265-FD3A-2546-811B-186B0D38CDC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51" creationId="{6A7CD075-277E-4B45-81C4-BD831B30DC2B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52" creationId="{63186417-7145-724F-97E6-07CFEF12016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53" creationId="{7C6E0081-10F6-1E42-AB45-E8FE984DEAA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54" creationId="{E19F8786-39E9-A347-AAD3-9A4F978AF6E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55" creationId="{8EC23CE8-4320-5E42-AC1D-0F051A35C2D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56" creationId="{D6B2797B-D2EE-B048-B8C7-21F6904AF6D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57" creationId="{4895F499-A992-4E41-A15D-B7BFB7BB4D1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58" creationId="{5420A3D5-8757-AA42-9E40-B52E2DC4831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59" creationId="{12893FF9-0B23-6F47-B2EA-9CBEE041F12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60" creationId="{48150068-F9B2-8742-ACEC-4A8C66591D0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61" creationId="{BC314ABB-03CE-3142-A72B-F16DC762C51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62" creationId="{0CAD9301-C669-F043-BB11-0360AABB2BD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63" creationId="{72698252-F278-C64B-84E1-C8F9E9F3C42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64" creationId="{4282154F-4569-174F-B3EF-E9B9FEB048A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65" creationId="{A98B03CD-604A-4441-A7FB-A19099301F3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66" creationId="{076CD2EA-5886-8442-8309-8C2787E715C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67" creationId="{08F4469E-1DA2-0B49-8B07-09D0CAEF1D0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68" creationId="{12390F3C-EE30-6E47-90E7-B23AAC493E5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69" creationId="{7EAFF3F0-8A50-074D-BB93-A91FFC3A4C5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70" creationId="{214E54D3-168C-2F4D-89E2-64201E95102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71" creationId="{D36FA086-6163-E34E-AA7F-3CCDB052B54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72" creationId="{91D02B26-90EE-0E4C-8EFF-4EE1206C9E0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73" creationId="{2FD769B3-4641-7D45-8EE4-ED4A7747621B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74" creationId="{42B0732B-8DF2-D942-B2DA-DA553DC28D1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75" creationId="{F2A1D3EF-4D5A-5F40-9E36-2EC74EC6D85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76" creationId="{7C6067CE-1580-F643-AD9A-A17F0DBCD2FB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77" creationId="{8501471E-7103-2A4F-8F6A-A2A30E34014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78" creationId="{0C7CD60E-42B9-D940-9BE6-71BF571B35A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79" creationId="{A2080528-0FFB-F342-8D77-AA54610964E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80" creationId="{D0DA6919-2344-7E42-B291-61A55CB3EE8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81" creationId="{2B243EDC-4EDB-834E-97EE-B62FA6B2046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82" creationId="{DF69349F-FC56-B146-805B-ACFA5E21C62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83" creationId="{1C0B2CE1-720B-6B45-93D2-E0F72D0DC16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84" creationId="{18E77B22-A0E0-B14D-A9F1-42E163FF3DC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85" creationId="{8D47425B-6D09-0E4C-A9FB-CC52B0E0E1D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86" creationId="{A3503FA6-461F-794E-9F89-FCA5C34A6F5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87" creationId="{C95A6CA0-B6C4-C14A-A647-8A214ACC8F7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88" creationId="{A0585E66-72D5-E645-98B2-A90E44D496D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89" creationId="{11F0CC00-8DE8-2B4B-8A4C-026FEDC9310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90" creationId="{1C6D8860-9F90-7040-9AC5-8E3183BE866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91" creationId="{33E7676E-7158-BD45-A618-CE2C2A725AA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92" creationId="{2473BBF8-84F3-AE4C-86E5-F6DC629E650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93" creationId="{576524AB-D284-594B-B663-D8D1B8D8653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94" creationId="{7D0E5507-E99D-A641-9F68-9D135643140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95" creationId="{B5836CEB-F146-BD46-B348-8F4AB419868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96" creationId="{C1F15CA8-F67F-8543-AFC3-E77FC6EF561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97" creationId="{86E8A251-DC9A-AD43-8953-48B81B86524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98" creationId="{313C4E2E-8971-D248-A355-B9868C08B75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199" creationId="{AC71B490-1035-C84B-AC3F-C48D69B7F89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00" creationId="{52B6794E-AE2F-1741-8E61-4B52340AE60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01" creationId="{FC7710BD-FD5C-5648-8D81-FFAE15C5A98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02" creationId="{CF15CD22-E74B-114A-87D1-4EEDC6683BD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03" creationId="{F571FC7C-C5E1-A34E-A499-150F74FD474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04" creationId="{B87C6B2D-D2C3-FD45-8311-A08A6E3E69D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05" creationId="{039266A5-5DA3-204D-8773-B48E426043A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06" creationId="{BF551D89-1E49-7143-BE5C-C391321DA79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07" creationId="{DBBACCA2-17ED-B64F-8C40-7926869905B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08" creationId="{F4247F56-40F9-4C46-B66C-97D4DB9F019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09" creationId="{92CB9311-FC11-3D45-B93D-D2F18C62113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10" creationId="{63B5C89F-2C49-A542-8B4D-A3D40251E19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11" creationId="{3843A6AE-4D62-7B49-9767-59ECC2E0E98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12" creationId="{39DEF85E-313D-BF43-954B-A50322A4F88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13" creationId="{889CAC6B-2E42-E148-B43B-02E3036E5D6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14" creationId="{58776161-917B-FF40-8499-738613F6F44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15" creationId="{B3A36079-13C1-4C47-A147-A0EBD20B2EB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16" creationId="{07A530CF-9A8D-DB4C-BD9B-40279665944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17" creationId="{48A0D07C-FFA6-F248-B829-5B7700BD3F5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18" creationId="{80E5C8D2-CF18-FB40-A226-3A832FF4973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19" creationId="{4D30D001-00E0-E742-A074-C3704C4E799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20" creationId="{C3945BBD-FC1F-B74B-90F7-87AFB401020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21" creationId="{F0F0EBB9-DDBA-0D47-8108-EE1158572EE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22" creationId="{FDA10EBA-1C8D-E04B-8286-25279034165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23" creationId="{EE82DFCE-1944-624D-B8E4-BC25936AD8BF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24" creationId="{52DAA768-FB4A-424E-9B20-CDDB2252E7E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25" creationId="{282F2BF2-30A2-074B-82AA-9093896DB65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26" creationId="{B61582CC-7F3F-B349-9BC6-894D6ACA643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27" creationId="{500E784A-44CC-A747-8B5B-B7A025EEC45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28" creationId="{877B44B8-3BBC-284D-8366-D75A1CC538A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29" creationId="{6F3F8C79-1AB9-C742-B63B-3AD13B905CC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30" creationId="{FB3D22D7-2EAF-8C41-834B-5F68B20DAC3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31" creationId="{8667B92C-AF07-F14A-9DBA-3DC81EE9560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32" creationId="{E3555D32-696E-4F43-B670-60992389F36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33" creationId="{ACFD06C5-36A2-DC4C-B9DA-B4B73DFF056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34" creationId="{C4109196-335B-D64D-AAB1-82CB59BE401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35" creationId="{C4363245-962F-3547-B976-D33F9802BFB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36" creationId="{A7A2D086-155E-0547-9203-9549035AD48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37" creationId="{84846851-2AB4-1247-88E7-FE2367739DC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38" creationId="{6F7B153B-F26D-AE4B-8C32-BC7B0FF4135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39" creationId="{52029238-85A8-D740-857B-73D86D85F3F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40" creationId="{653C6010-E134-6A4B-8105-682151A12CB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41" creationId="{F047FC1C-E67A-2145-AECA-43A653E2AF62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42" creationId="{DE831A5F-0F96-014A-BC54-61B5C11863E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43" creationId="{17345EB3-8B17-E14F-8456-BAE6139D21C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44" creationId="{BDE06261-F2E0-9942-B50F-734E96B37C3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45" creationId="{8AB053A9-513D-5A48-9033-0059D2B3D9D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46" creationId="{B6F35943-523D-DD47-AF1C-976DF10D1CB0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47" creationId="{2C094A54-E826-114D-ADB8-BCF73CB8E43B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48" creationId="{736220E9-3364-DC47-ADD1-C92761047A9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49" creationId="{0EC07455-01CF-3647-9E5B-F0A3A2F8348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50" creationId="{7F0605BE-93C4-4148-8905-CF9CDEDC188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51" creationId="{80D0646C-22FF-2B44-9902-9B976D5E2AD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52" creationId="{4585EC55-0164-A74B-9076-0CF5EFED055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53" creationId="{E57C85E7-E5D8-994A-B443-267128E7AB2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54" creationId="{BE55E051-10D5-3548-A607-6BF5D6E51CB9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55" creationId="{DB5C19C7-0B99-3A47-8C1F-B30CC350F2F5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56" creationId="{9AC6C1B1-7E71-974D-AE5F-05327B21D3F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57" creationId="{38A724E2-EB63-EB45-99C1-EC72B077B9BA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58" creationId="{F44D56F8-2A4C-8845-8801-6E1255C630F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59" creationId="{DA84D344-92A2-A74B-8069-35533160FB8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60" creationId="{A3AB6B73-FCAA-E945-8677-43954DC7A39E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61" creationId="{1D1D0E22-FF03-A346-BB76-BBEF77CE76B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62" creationId="{B46886AF-EC86-E44C-9932-0382820EA78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63" creationId="{495CA49B-3063-3944-93B3-FF94C965A114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64" creationId="{EFE1E468-F6A9-C34D-8E44-3AA52AB354E6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65" creationId="{BD3E22ED-EE8F-5C41-B9E0-B0C4B2FA612C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66" creationId="{660EB114-0EBF-7249-A2C8-71A99D577DF7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67" creationId="{778889D6-C2CE-654C-B690-152B245DFDC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68" creationId="{C4731496-9BFC-D648-8AD5-B87661FDB8A1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69" creationId="{859041D2-3A6C-9D41-83E8-A96DE8A35C23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70" creationId="{286A01BB-304B-9E4F-AB99-AFAB53D7362D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71" creationId="{27E88CA3-DF23-8C41-8E45-35EBD3110E68}"/>
          </ac:spMkLst>
        </pc:spChg>
        <pc:spChg chg="mod">
          <ac:chgData name="Jayan, Akshay" userId="7a36b4a0-7c86-481d-9fde-8db8602f482a" providerId="ADAL" clId="{5AD958AD-9D7A-E94B-BDC5-C4E0B0F797C0}" dt="2022-02-25T06:17:11.394" v="348"/>
          <ac:spMkLst>
            <pc:docMk/>
            <pc:sldMk cId="1359028184" sldId="332"/>
            <ac:spMk id="272" creationId="{7B9B62D2-1170-444C-9CA2-6E68544D0964}"/>
          </ac:spMkLst>
        </pc:spChg>
        <pc:grpChg chg="add mod">
          <ac:chgData name="Jayan, Akshay" userId="7a36b4a0-7c86-481d-9fde-8db8602f482a" providerId="ADAL" clId="{5AD958AD-9D7A-E94B-BDC5-C4E0B0F797C0}" dt="2022-02-25T06:17:23.850" v="352" actId="1076"/>
          <ac:grpSpMkLst>
            <pc:docMk/>
            <pc:sldMk cId="1359028184" sldId="332"/>
            <ac:grpSpMk id="12" creationId="{F963352D-DF20-5A4D-B979-5771F08D201C}"/>
          </ac:grpSpMkLst>
        </pc:grpChg>
        <pc:graphicFrameChg chg="mod">
          <ac:chgData name="Jayan, Akshay" userId="7a36b4a0-7c86-481d-9fde-8db8602f482a" providerId="ADAL" clId="{5AD958AD-9D7A-E94B-BDC5-C4E0B0F797C0}" dt="2022-02-25T06:17:42.383" v="378" actId="1035"/>
          <ac:graphicFrameMkLst>
            <pc:docMk/>
            <pc:sldMk cId="1359028184" sldId="332"/>
            <ac:graphicFrameMk id="3" creationId="{52E07FDF-75A7-40FC-ABAC-804BADD0FB88}"/>
          </ac:graphicFrameMkLst>
        </pc:graphicFrameChg>
        <pc:cxnChg chg="mod">
          <ac:chgData name="Jayan, Akshay" userId="7a36b4a0-7c86-481d-9fde-8db8602f482a" providerId="ADAL" clId="{5AD958AD-9D7A-E94B-BDC5-C4E0B0F797C0}" dt="2022-02-25T06:17:42.383" v="378" actId="1035"/>
          <ac:cxnSpMkLst>
            <pc:docMk/>
            <pc:sldMk cId="1359028184" sldId="332"/>
            <ac:cxnSpMk id="4" creationId="{FB54D63F-F739-47BD-807B-0CA09A643E47}"/>
          </ac:cxnSpMkLst>
        </pc:cxnChg>
        <pc:cxnChg chg="mod">
          <ac:chgData name="Jayan, Akshay" userId="7a36b4a0-7c86-481d-9fde-8db8602f482a" providerId="ADAL" clId="{5AD958AD-9D7A-E94B-BDC5-C4E0B0F797C0}" dt="2022-02-25T06:17:42.383" v="378" actId="1035"/>
          <ac:cxnSpMkLst>
            <pc:docMk/>
            <pc:sldMk cId="1359028184" sldId="332"/>
            <ac:cxnSpMk id="11" creationId="{18F03AD5-8DD0-4405-8D1A-82CD8F143B91}"/>
          </ac:cxnSpMkLst>
        </pc:cxnChg>
      </pc:sldChg>
      <pc:sldChg chg="modSp del mod">
        <pc:chgData name="Jayan, Akshay" userId="7a36b4a0-7c86-481d-9fde-8db8602f482a" providerId="ADAL" clId="{5AD958AD-9D7A-E94B-BDC5-C4E0B0F797C0}" dt="2022-02-25T07:08:03.488" v="493" actId="2696"/>
        <pc:sldMkLst>
          <pc:docMk/>
          <pc:sldMk cId="3001953137" sldId="333"/>
        </pc:sldMkLst>
        <pc:spChg chg="mod">
          <ac:chgData name="Jayan, Akshay" userId="7a36b4a0-7c86-481d-9fde-8db8602f482a" providerId="ADAL" clId="{5AD958AD-9D7A-E94B-BDC5-C4E0B0F797C0}" dt="2022-02-25T05:13:19.155" v="181" actId="207"/>
          <ac:spMkLst>
            <pc:docMk/>
            <pc:sldMk cId="3001953137" sldId="333"/>
            <ac:spMk id="63" creationId="{4A604786-0AC1-4B67-AA2F-0FEB6591C01C}"/>
          </ac:spMkLst>
        </pc:spChg>
        <pc:spChg chg="mod">
          <ac:chgData name="Jayan, Akshay" userId="7a36b4a0-7c86-481d-9fde-8db8602f482a" providerId="ADAL" clId="{5AD958AD-9D7A-E94B-BDC5-C4E0B0F797C0}" dt="2022-02-25T05:13:19.155" v="181" actId="207"/>
          <ac:spMkLst>
            <pc:docMk/>
            <pc:sldMk cId="3001953137" sldId="333"/>
            <ac:spMk id="64" creationId="{E28631AF-A2B9-4960-8DCC-5B9AED440FFD}"/>
          </ac:spMkLst>
        </pc:spChg>
        <pc:spChg chg="mod">
          <ac:chgData name="Jayan, Akshay" userId="7a36b4a0-7c86-481d-9fde-8db8602f482a" providerId="ADAL" clId="{5AD958AD-9D7A-E94B-BDC5-C4E0B0F797C0}" dt="2022-02-25T05:44:21.046" v="254" actId="207"/>
          <ac:spMkLst>
            <pc:docMk/>
            <pc:sldMk cId="3001953137" sldId="333"/>
            <ac:spMk id="73" creationId="{3E252D62-19C3-4ECE-A033-AEE39CBE54D2}"/>
          </ac:spMkLst>
        </pc:spChg>
        <pc:grpChg chg="mod">
          <ac:chgData name="Jayan, Akshay" userId="7a36b4a0-7c86-481d-9fde-8db8602f482a" providerId="ADAL" clId="{5AD958AD-9D7A-E94B-BDC5-C4E0B0F797C0}" dt="2022-02-25T05:13:19.155" v="181" actId="207"/>
          <ac:grpSpMkLst>
            <pc:docMk/>
            <pc:sldMk cId="3001953137" sldId="333"/>
            <ac:grpSpMk id="62" creationId="{15F0973D-4F11-4DDD-915F-710BAEC7082D}"/>
          </ac:grpSpMkLst>
        </pc:grpChg>
      </pc:sldChg>
      <pc:sldChg chg="delSp modSp del">
        <pc:chgData name="Jayan, Akshay" userId="7a36b4a0-7c86-481d-9fde-8db8602f482a" providerId="ADAL" clId="{5AD958AD-9D7A-E94B-BDC5-C4E0B0F797C0}" dt="2022-02-25T05:42:21.298" v="253" actId="2696"/>
        <pc:sldMkLst>
          <pc:docMk/>
          <pc:sldMk cId="2139614130" sldId="344"/>
        </pc:sldMkLst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00" creationId="{9CA3F64B-C7F5-4A9F-99E2-F39A1C92E065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01" creationId="{9F8E5CF4-C21C-4228-9464-4E38274CCAFF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02" creationId="{8F526C9D-BAC2-4E99-A4D6-919AB6074F8B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03" creationId="{4D2F6E78-55AC-4DE3-BD33-69B6B180DA5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04" creationId="{F5E9590F-119B-4FDC-9D20-59119529A78A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05" creationId="{BBBAAB36-AF43-454D-9E57-CA6743DC8BE4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06" creationId="{E591DC0F-3F06-4553-BADB-A5E6504F3C0B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07" creationId="{482BF3CC-267F-4A27-8826-664A0841DFA1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08" creationId="{DFEE3D6D-3013-49A9-91DE-38E55F9448E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09" creationId="{4804CBFE-0EB7-4A8C-AA18-BD9AD2A2940E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10" creationId="{EE837962-3188-45D6-8D18-4E8A15209393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11" creationId="{266E1F4B-B11E-42AA-AE3A-15F45BA77A1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12" creationId="{56CCD405-AAE6-46F3-89AA-37A0E7977A0C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13" creationId="{83A5018F-3D1D-4B1D-BA0F-076C37F0AD4F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14" creationId="{618D845A-90E7-4750-B9B7-5AF38032BCA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15" creationId="{8877EBCD-C918-4EB1-898F-269B2D93DA80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16" creationId="{22261965-719D-4C46-B9B4-F4A32759755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17" creationId="{8FF773CF-F620-4C3B-80AE-35D4FC9BB22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18" creationId="{BA40CEC0-C7E0-49E3-8874-EE31189D3BA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19" creationId="{68EEEF0F-1068-4B3B-9A2F-A78B0E872063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20" creationId="{766AEBF3-FA44-4C61-A413-74EBED196354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21" creationId="{8C893C6F-5F78-49B6-8206-C20AB7DDEA6D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22" creationId="{A8C6263A-FB7A-4C95-B2B1-70A04B5399A5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23" creationId="{3D4E0D9E-80AB-4733-B054-0F774D1B4A2D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24" creationId="{B2A37C91-E219-4F30-88AA-F1AC02BFFB0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25" creationId="{33A8CC0E-0E80-4435-8712-24F181BC940C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26" creationId="{8245F218-925F-44B0-93A7-B068296753D7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27" creationId="{61D62F61-CEDE-4CA3-9866-A7EAD252FBC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28" creationId="{BDE4685E-1FF1-4188-BCCF-2BC2CB698069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29" creationId="{EB62A0EB-3D2C-4384-91DD-67758A3C4E6B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30" creationId="{F6C022AE-9942-4D59-B0C9-D17879A07305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31" creationId="{ABD55CEA-6074-423C-AFF1-37F0C8C03B0B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32" creationId="{00E6067C-65D5-4E95-866D-10D19958224E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33" creationId="{709F95E8-27B5-442B-AB86-FEA2DD9E6A13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34" creationId="{BD9095A0-9FC0-4691-A72A-C832D5ADC010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35" creationId="{D8B5EDAD-7135-4953-9349-A72F74B926DD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36" creationId="{A8106D1C-1148-4D42-8B7E-4542906F3ADE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37" creationId="{382F7BAD-5232-47A3-9705-9AA947D14079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38" creationId="{E3EACA4F-66BC-4017-B767-D0A0F9F8BC2D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39" creationId="{B0A3F991-B973-4649-AC05-4C9D0B25BF4A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40" creationId="{FAC68F48-2C6A-4253-9103-1C22D468CA60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41" creationId="{749D6EEA-FFF9-4349-A60E-AE377C7E4C48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42" creationId="{FB18AA2D-FC50-4BE1-9CF3-F24DA3DC2B59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43" creationId="{02ECB574-ED91-4B9C-8C10-A0E9862038A9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44" creationId="{322D3E22-BD9C-4535-9992-6D6D31637DDD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45" creationId="{663C44FD-9236-431B-85C9-74A24BC6D806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46" creationId="{30B4EAD1-904D-44EF-9BBA-EB425B54352F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47" creationId="{736A629E-5F7F-46E1-94D5-92A74C27096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48" creationId="{5C51C181-F1B1-4F8B-9D30-9CDC96A940B1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49" creationId="{77DF52B2-37E7-47AF-AE16-183112AFC75D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50" creationId="{B44102BE-5F38-44AB-ADEF-84C41A2C7C13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51" creationId="{4018471E-BD78-4FA9-BB7D-62CDD6ED2D0B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52" creationId="{0F26913B-F450-498F-BE28-FE4DA2D586A8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53" creationId="{A8B291AD-0F98-43B8-940D-14DC1C385FAE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54" creationId="{0EA9CB8C-8C41-4F55-BB89-FECD5BA966BE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55" creationId="{287A71D0-E4B7-4845-9679-738928D94D1B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56" creationId="{178426FE-14AE-418D-88E3-768125B8779D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57" creationId="{AE2A34DF-4AA2-44CD-A808-BCF56C129ADC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58" creationId="{9467560D-C33C-4286-9E93-2991DFCDFA6C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59" creationId="{02AA2BB5-7C5A-4579-8F62-E4A511F4B206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60" creationId="{BA1B14FB-9346-4709-878A-99D92522860D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61" creationId="{B09EE848-4A84-42E6-BD2B-8E33EEC9EBF3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62" creationId="{DBE6686B-442A-4660-9610-D653FC5FC138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63" creationId="{E6483A25-04AA-4D0B-9BA0-1A70C7AF615B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64" creationId="{1BDA1B47-16E6-4CB5-9613-2C96BAE52870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65" creationId="{3DFB5B98-3832-4497-8C6E-B9C3DFC72E45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66" creationId="{5972C941-EAAF-4303-B64C-9BD639546F30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67" creationId="{BFDE4CDE-CAD6-4D4B-9C27-07794F6F78AD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68" creationId="{D9A2DD43-9902-4417-B23B-6725492F372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69" creationId="{D6CD06DE-8EF5-4408-AB45-16DF970814D8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70" creationId="{77BE0FAF-1B02-4AA4-8929-6011A58F3594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71" creationId="{CE985204-278A-457F-B7CA-57336F570411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72" creationId="{35D1556B-3116-41AF-96F4-3258E75E279F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73" creationId="{3F63132A-19FF-4C3A-A8BA-4069BC2F38E1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74" creationId="{AACA8A34-6F91-49D4-885D-18C90667C0B4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75" creationId="{2D4E44C1-12FA-47F3-9E57-D9149AF421B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76" creationId="{1BFD3357-7FBE-48AA-9CF2-7218E1AD5855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77" creationId="{4CA73DC7-A5D5-4E7B-AB10-394AAE1FE3B2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78" creationId="{4F5E6F03-64F5-488E-B23C-D5FF5803395A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79" creationId="{F881C82B-5403-45DC-BA69-A729A2DE60C4}"/>
          </ac:spMkLst>
        </pc:spChg>
        <pc:spChg chg="mod topLvl">
          <ac:chgData name="Jayan, Akshay" userId="7a36b4a0-7c86-481d-9fde-8db8602f482a" providerId="ADAL" clId="{5AD958AD-9D7A-E94B-BDC5-C4E0B0F797C0}" dt="2022-02-25T05:23:33.775" v="191" actId="165"/>
          <ac:spMkLst>
            <pc:docMk/>
            <pc:sldMk cId="2139614130" sldId="344"/>
            <ac:spMk id="280" creationId="{07DE846D-7E94-43B5-BC77-007B90107673}"/>
          </ac:spMkLst>
        </pc:spChg>
        <pc:grpChg chg="del">
          <ac:chgData name="Jayan, Akshay" userId="7a36b4a0-7c86-481d-9fde-8db8602f482a" providerId="ADAL" clId="{5AD958AD-9D7A-E94B-BDC5-C4E0B0F797C0}" dt="2022-02-25T05:23:33.775" v="191" actId="165"/>
          <ac:grpSpMkLst>
            <pc:docMk/>
            <pc:sldMk cId="2139614130" sldId="344"/>
            <ac:grpSpMk id="199" creationId="{D79F94DA-8182-46EE-83D7-694C79AD0676}"/>
          </ac:grpSpMkLst>
        </pc:grpChg>
      </pc:sldChg>
      <pc:sldChg chg="del">
        <pc:chgData name="Jayan, Akshay" userId="7a36b4a0-7c86-481d-9fde-8db8602f482a" providerId="ADAL" clId="{5AD958AD-9D7A-E94B-BDC5-C4E0B0F797C0}" dt="2022-02-25T04:09:34.633" v="27" actId="2696"/>
        <pc:sldMkLst>
          <pc:docMk/>
          <pc:sldMk cId="3870338403" sldId="345"/>
        </pc:sldMkLst>
      </pc:sldChg>
      <pc:sldChg chg="delSp modSp del mod">
        <pc:chgData name="Jayan, Akshay" userId="7a36b4a0-7c86-481d-9fde-8db8602f482a" providerId="ADAL" clId="{5AD958AD-9D7A-E94B-BDC5-C4E0B0F797C0}" dt="2022-02-25T06:26:56.530" v="477" actId="2696"/>
        <pc:sldMkLst>
          <pc:docMk/>
          <pc:sldMk cId="1665996531" sldId="346"/>
        </pc:sldMkLst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31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32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33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34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35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36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37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38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39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40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41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42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43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44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45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46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47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48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49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50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51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52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53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54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55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56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57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58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59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60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61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62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63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64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65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66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67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68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69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70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71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72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73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74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75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76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77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78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79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80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81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82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83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84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85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86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87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88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89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90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91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92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93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94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95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96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97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98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1999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00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01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02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03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04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05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06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07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08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09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10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11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12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13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14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15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16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17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18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19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20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21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22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23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24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25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26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27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28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29" creationId="{00000000-0000-0000-0000-000000000000}"/>
          </ac:spMkLst>
        </pc:spChg>
        <pc:spChg chg="mod topLvl">
          <ac:chgData name="Jayan, Akshay" userId="7a36b4a0-7c86-481d-9fde-8db8602f482a" providerId="ADAL" clId="{5AD958AD-9D7A-E94B-BDC5-C4E0B0F797C0}" dt="2022-02-25T06:21:25.779" v="385" actId="165"/>
          <ac:spMkLst>
            <pc:docMk/>
            <pc:sldMk cId="1665996531" sldId="346"/>
            <ac:spMk id="2030" creationId="{00000000-0000-0000-0000-000000000000}"/>
          </ac:spMkLst>
        </pc:spChg>
        <pc:grpChg chg="del">
          <ac:chgData name="Jayan, Akshay" userId="7a36b4a0-7c86-481d-9fde-8db8602f482a" providerId="ADAL" clId="{5AD958AD-9D7A-E94B-BDC5-C4E0B0F797C0}" dt="2022-02-25T06:21:25.779" v="385" actId="165"/>
          <ac:grpSpMkLst>
            <pc:docMk/>
            <pc:sldMk cId="1665996531" sldId="346"/>
            <ac:grpSpMk id="1930" creationId="{00000000-0000-0000-0000-000000000000}"/>
          </ac:grpSpMkLst>
        </pc:grpChg>
        <pc:picChg chg="mod">
          <ac:chgData name="Jayan, Akshay" userId="7a36b4a0-7c86-481d-9fde-8db8602f482a" providerId="ADAL" clId="{5AD958AD-9D7A-E94B-BDC5-C4E0B0F797C0}" dt="2022-02-25T04:05:32.505" v="0" actId="14861"/>
          <ac:picMkLst>
            <pc:docMk/>
            <pc:sldMk cId="1665996531" sldId="346"/>
            <ac:picMk id="117" creationId="{4A88EE2D-4D32-493E-8792-4EDAF7791256}"/>
          </ac:picMkLst>
        </pc:picChg>
      </pc:sldChg>
      <pc:sldChg chg="del">
        <pc:chgData name="Jayan, Akshay" userId="7a36b4a0-7c86-481d-9fde-8db8602f482a" providerId="ADAL" clId="{5AD958AD-9D7A-E94B-BDC5-C4E0B0F797C0}" dt="2022-02-25T06:30:30.343" v="491" actId="2696"/>
        <pc:sldMkLst>
          <pc:docMk/>
          <pc:sldMk cId="4193068850" sldId="347"/>
        </pc:sldMkLst>
      </pc:sldChg>
      <pc:sldChg chg="del">
        <pc:chgData name="Jayan, Akshay" userId="7a36b4a0-7c86-481d-9fde-8db8602f482a" providerId="ADAL" clId="{5AD958AD-9D7A-E94B-BDC5-C4E0B0F797C0}" dt="2022-02-25T06:15:51.782" v="346" actId="2696"/>
        <pc:sldMkLst>
          <pc:docMk/>
          <pc:sldMk cId="1898819268" sldId="348"/>
        </pc:sldMkLst>
      </pc:sldChg>
      <pc:sldChg chg="add">
        <pc:chgData name="Jayan, Akshay" userId="7a36b4a0-7c86-481d-9fde-8db8602f482a" providerId="ADAL" clId="{5AD958AD-9D7A-E94B-BDC5-C4E0B0F797C0}" dt="2022-02-25T04:06:00.333" v="1"/>
        <pc:sldMkLst>
          <pc:docMk/>
          <pc:sldMk cId="2955680596" sldId="349"/>
        </pc:sldMkLst>
      </pc:sldChg>
      <pc:sldChg chg="addSp delSp modSp add del mod">
        <pc:chgData name="Jayan, Akshay" userId="7a36b4a0-7c86-481d-9fde-8db8602f482a" providerId="ADAL" clId="{5AD958AD-9D7A-E94B-BDC5-C4E0B0F797C0}" dt="2022-02-25T07:08:00.551" v="492" actId="2696"/>
        <pc:sldMkLst>
          <pc:docMk/>
          <pc:sldMk cId="2582786617" sldId="350"/>
        </pc:sldMkLst>
        <pc:spChg chg="add mod">
          <ac:chgData name="Jayan, Akshay" userId="7a36b4a0-7c86-481d-9fde-8db8602f482a" providerId="ADAL" clId="{5AD958AD-9D7A-E94B-BDC5-C4E0B0F797C0}" dt="2022-02-25T04:19:13.969" v="136" actId="108"/>
          <ac:spMkLst>
            <pc:docMk/>
            <pc:sldMk cId="2582786617" sldId="350"/>
            <ac:spMk id="19" creationId="{BDBA7C61-942E-9945-A9DA-F435BDDF5A9B}"/>
          </ac:spMkLst>
        </pc:spChg>
        <pc:spChg chg="add mod">
          <ac:chgData name="Jayan, Akshay" userId="7a36b4a0-7c86-481d-9fde-8db8602f482a" providerId="ADAL" clId="{5AD958AD-9D7A-E94B-BDC5-C4E0B0F797C0}" dt="2022-02-25T04:11:02.599" v="36" actId="1076"/>
          <ac:spMkLst>
            <pc:docMk/>
            <pc:sldMk cId="2582786617" sldId="350"/>
            <ac:spMk id="20" creationId="{C6B344E1-4F0C-8047-9F70-180EC4CE721F}"/>
          </ac:spMkLst>
        </pc:spChg>
        <pc:spChg chg="add mod">
          <ac:chgData name="Jayan, Akshay" userId="7a36b4a0-7c86-481d-9fde-8db8602f482a" providerId="ADAL" clId="{5AD958AD-9D7A-E94B-BDC5-C4E0B0F797C0}" dt="2022-02-25T04:11:20.164" v="40" actId="1076"/>
          <ac:spMkLst>
            <pc:docMk/>
            <pc:sldMk cId="2582786617" sldId="350"/>
            <ac:spMk id="21" creationId="{D3C3DDE0-7BB0-9147-B22A-95850452CC4A}"/>
          </ac:spMkLst>
        </pc:spChg>
        <pc:spChg chg="add mod">
          <ac:chgData name="Jayan, Akshay" userId="7a36b4a0-7c86-481d-9fde-8db8602f482a" providerId="ADAL" clId="{5AD958AD-9D7A-E94B-BDC5-C4E0B0F797C0}" dt="2022-02-25T04:19:13.476" v="133" actId="108"/>
          <ac:spMkLst>
            <pc:docMk/>
            <pc:sldMk cId="2582786617" sldId="350"/>
            <ac:spMk id="22" creationId="{B85A380A-0F4F-6345-A315-559E066E5FA9}"/>
          </ac:spMkLst>
        </pc:spChg>
        <pc:spChg chg="mod">
          <ac:chgData name="Jayan, Akshay" userId="7a36b4a0-7c86-481d-9fde-8db8602f482a" providerId="ADAL" clId="{5AD958AD-9D7A-E94B-BDC5-C4E0B0F797C0}" dt="2022-02-25T04:12:07.645" v="80" actId="20577"/>
          <ac:spMkLst>
            <pc:docMk/>
            <pc:sldMk cId="2582786617" sldId="350"/>
            <ac:spMk id="279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19:16.216" v="142" actId="207"/>
          <ac:spMkLst>
            <pc:docMk/>
            <pc:sldMk cId="2582786617" sldId="350"/>
            <ac:spMk id="2796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10:58.648" v="34" actId="478"/>
          <ac:spMkLst>
            <pc:docMk/>
            <pc:sldMk cId="2582786617" sldId="350"/>
            <ac:spMk id="2797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10:56.730" v="33" actId="478"/>
          <ac:spMkLst>
            <pc:docMk/>
            <pc:sldMk cId="2582786617" sldId="350"/>
            <ac:spMk id="2798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19:14.675" v="139" actId="108"/>
          <ac:spMkLst>
            <pc:docMk/>
            <pc:sldMk cId="2582786617" sldId="350"/>
            <ac:spMk id="2799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19:14.463" v="138" actId="108"/>
          <ac:spMkLst>
            <pc:docMk/>
            <pc:sldMk cId="2582786617" sldId="350"/>
            <ac:spMk id="2800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19:14.174" v="137" actId="108"/>
          <ac:spMkLst>
            <pc:docMk/>
            <pc:sldMk cId="2582786617" sldId="350"/>
            <ac:spMk id="2801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11:14.733" v="38" actId="478"/>
          <ac:spMkLst>
            <pc:docMk/>
            <pc:sldMk cId="2582786617" sldId="350"/>
            <ac:spMk id="2802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11:13.115" v="37" actId="478"/>
          <ac:spMkLst>
            <pc:docMk/>
            <pc:sldMk cId="2582786617" sldId="350"/>
            <ac:spMk id="2803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10:36.167" v="29" actId="478"/>
          <ac:spMkLst>
            <pc:docMk/>
            <pc:sldMk cId="2582786617" sldId="350"/>
            <ac:spMk id="2804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10:38.658" v="30" actId="478"/>
          <ac:spMkLst>
            <pc:docMk/>
            <pc:sldMk cId="2582786617" sldId="350"/>
            <ac:spMk id="2805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11:23.887" v="41" actId="478"/>
          <ac:spMkLst>
            <pc:docMk/>
            <pc:sldMk cId="2582786617" sldId="350"/>
            <ac:spMk id="2806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11:25.759" v="42" actId="478"/>
          <ac:spMkLst>
            <pc:docMk/>
            <pc:sldMk cId="2582786617" sldId="350"/>
            <ac:spMk id="2807" creationId="{00000000-0000-0000-0000-000000000000}"/>
          </ac:spMkLst>
        </pc:spChg>
        <pc:cxnChg chg="mod">
          <ac:chgData name="Jayan, Akshay" userId="7a36b4a0-7c86-481d-9fde-8db8602f482a" providerId="ADAL" clId="{5AD958AD-9D7A-E94B-BDC5-C4E0B0F797C0}" dt="2022-02-25T04:19:15.089" v="140" actId="208"/>
          <ac:cxnSpMkLst>
            <pc:docMk/>
            <pc:sldMk cId="2582786617" sldId="350"/>
            <ac:cxnSpMk id="2808" creationId="{00000000-0000-0000-0000-000000000000}"/>
          </ac:cxnSpMkLst>
        </pc:cxnChg>
        <pc:cxnChg chg="mod">
          <ac:chgData name="Jayan, Akshay" userId="7a36b4a0-7c86-481d-9fde-8db8602f482a" providerId="ADAL" clId="{5AD958AD-9D7A-E94B-BDC5-C4E0B0F797C0}" dt="2022-02-25T04:19:13.805" v="135" actId="108"/>
          <ac:cxnSpMkLst>
            <pc:docMk/>
            <pc:sldMk cId="2582786617" sldId="350"/>
            <ac:cxnSpMk id="2809" creationId="{00000000-0000-0000-0000-000000000000}"/>
          </ac:cxnSpMkLst>
        </pc:cxnChg>
        <pc:cxnChg chg="mod">
          <ac:chgData name="Jayan, Akshay" userId="7a36b4a0-7c86-481d-9fde-8db8602f482a" providerId="ADAL" clId="{5AD958AD-9D7A-E94B-BDC5-C4E0B0F797C0}" dt="2022-02-25T04:19:13.652" v="134" actId="108"/>
          <ac:cxnSpMkLst>
            <pc:docMk/>
            <pc:sldMk cId="2582786617" sldId="350"/>
            <ac:cxnSpMk id="2810" creationId="{00000000-0000-0000-0000-000000000000}"/>
          </ac:cxnSpMkLst>
        </pc:cxnChg>
        <pc:cxnChg chg="mod">
          <ac:chgData name="Jayan, Akshay" userId="7a36b4a0-7c86-481d-9fde-8db8602f482a" providerId="ADAL" clId="{5AD958AD-9D7A-E94B-BDC5-C4E0B0F797C0}" dt="2022-02-25T04:19:13.277" v="132" actId="108"/>
          <ac:cxnSpMkLst>
            <pc:docMk/>
            <pc:sldMk cId="2582786617" sldId="350"/>
            <ac:cxnSpMk id="2811" creationId="{00000000-0000-0000-0000-000000000000}"/>
          </ac:cxnSpMkLst>
        </pc:cxnChg>
      </pc:sldChg>
      <pc:sldChg chg="addSp delSp modSp add mod">
        <pc:chgData name="Jayan, Akshay" userId="7a36b4a0-7c86-481d-9fde-8db8602f482a" providerId="ADAL" clId="{5AD958AD-9D7A-E94B-BDC5-C4E0B0F797C0}" dt="2022-02-25T04:33:57.989" v="173" actId="1035"/>
        <pc:sldMkLst>
          <pc:docMk/>
          <pc:sldMk cId="726771273" sldId="351"/>
        </pc:sldMkLst>
        <pc:spChg chg="add del mod">
          <ac:chgData name="Jayan, Akshay" userId="7a36b4a0-7c86-481d-9fde-8db8602f482a" providerId="ADAL" clId="{5AD958AD-9D7A-E94B-BDC5-C4E0B0F797C0}" dt="2022-02-25T04:32:27.290" v="162"/>
          <ac:spMkLst>
            <pc:docMk/>
            <pc:sldMk cId="726771273" sldId="351"/>
            <ac:spMk id="2" creationId="{A03FC7D2-71CB-7045-84CE-562EEDB46DA9}"/>
          </ac:spMkLst>
        </pc:spChg>
        <pc:spChg chg="add del mod">
          <ac:chgData name="Jayan, Akshay" userId="7a36b4a0-7c86-481d-9fde-8db8602f482a" providerId="ADAL" clId="{5AD958AD-9D7A-E94B-BDC5-C4E0B0F797C0}" dt="2022-02-25T04:32:32.293" v="165" actId="478"/>
          <ac:spMkLst>
            <pc:docMk/>
            <pc:sldMk cId="726771273" sldId="351"/>
            <ac:spMk id="3" creationId="{39D6AE4C-CCE8-CF4D-903E-47FA7A1DAC28}"/>
          </ac:spMkLst>
        </pc:spChg>
        <pc:spChg chg="mod topLvl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63" creationId="{00000000-0000-0000-0000-000000000000}"/>
          </ac:spMkLst>
        </pc:spChg>
        <pc:spChg chg="del mod">
          <ac:chgData name="Jayan, Akshay" userId="7a36b4a0-7c86-481d-9fde-8db8602f482a" providerId="ADAL" clId="{5AD958AD-9D7A-E94B-BDC5-C4E0B0F797C0}" dt="2022-02-25T04:32:29.360" v="163" actId="478"/>
          <ac:spMkLst>
            <pc:docMk/>
            <pc:sldMk cId="726771273" sldId="351"/>
            <ac:spMk id="165" creationId="{00000000-0000-0000-0000-000000000000}"/>
          </ac:spMkLst>
        </pc:spChg>
        <pc:spChg chg="del mod">
          <ac:chgData name="Jayan, Akshay" userId="7a36b4a0-7c86-481d-9fde-8db8602f482a" providerId="ADAL" clId="{5AD958AD-9D7A-E94B-BDC5-C4E0B0F797C0}" dt="2022-02-25T04:32:50.768" v="166" actId="478"/>
          <ac:spMkLst>
            <pc:docMk/>
            <pc:sldMk cId="726771273" sldId="351"/>
            <ac:spMk id="166" creationId="{00000000-0000-0000-0000-000000000000}"/>
          </ac:spMkLst>
        </pc:spChg>
        <pc:spChg chg="del mod">
          <ac:chgData name="Jayan, Akshay" userId="7a36b4a0-7c86-481d-9fde-8db8602f482a" providerId="ADAL" clId="{5AD958AD-9D7A-E94B-BDC5-C4E0B0F797C0}" dt="2022-02-25T04:32:25.989" v="160" actId="478"/>
          <ac:spMkLst>
            <pc:docMk/>
            <pc:sldMk cId="726771273" sldId="351"/>
            <ac:spMk id="167" creationId="{00000000-0000-0000-0000-000000000000}"/>
          </ac:spMkLst>
        </pc:spChg>
        <pc:spChg chg="del mod">
          <ac:chgData name="Jayan, Akshay" userId="7a36b4a0-7c86-481d-9fde-8db8602f482a" providerId="ADAL" clId="{5AD958AD-9D7A-E94B-BDC5-C4E0B0F797C0}" dt="2022-02-25T04:32:03.897" v="153" actId="478"/>
          <ac:spMkLst>
            <pc:docMk/>
            <pc:sldMk cId="726771273" sldId="351"/>
            <ac:spMk id="168" creationId="{00000000-0000-0000-0000-000000000000}"/>
          </ac:spMkLst>
        </pc:spChg>
        <pc:spChg chg="del mod">
          <ac:chgData name="Jayan, Akshay" userId="7a36b4a0-7c86-481d-9fde-8db8602f482a" providerId="ADAL" clId="{5AD958AD-9D7A-E94B-BDC5-C4E0B0F797C0}" dt="2022-02-25T04:32:15.671" v="157" actId="478"/>
          <ac:spMkLst>
            <pc:docMk/>
            <pc:sldMk cId="726771273" sldId="351"/>
            <ac:spMk id="169" creationId="{00000000-0000-0000-0000-000000000000}"/>
          </ac:spMkLst>
        </pc:spChg>
        <pc:spChg chg="del mod">
          <ac:chgData name="Jayan, Akshay" userId="7a36b4a0-7c86-481d-9fde-8db8602f482a" providerId="ADAL" clId="{5AD958AD-9D7A-E94B-BDC5-C4E0B0F797C0}" dt="2022-02-25T04:32:11.337" v="156" actId="478"/>
          <ac:spMkLst>
            <pc:docMk/>
            <pc:sldMk cId="726771273" sldId="351"/>
            <ac:spMk id="170" creationId="{00000000-0000-0000-0000-000000000000}"/>
          </ac:spMkLst>
        </pc:spChg>
        <pc:spChg chg="del mod">
          <ac:chgData name="Jayan, Akshay" userId="7a36b4a0-7c86-481d-9fde-8db8602f482a" providerId="ADAL" clId="{5AD958AD-9D7A-E94B-BDC5-C4E0B0F797C0}" dt="2022-02-25T04:33:08.295" v="168" actId="478"/>
          <ac:spMkLst>
            <pc:docMk/>
            <pc:sldMk cId="726771273" sldId="351"/>
            <ac:spMk id="171" creationId="{00000000-0000-0000-0000-000000000000}"/>
          </ac:spMkLst>
        </pc:spChg>
        <pc:spChg chg="del mod">
          <ac:chgData name="Jayan, Akshay" userId="7a36b4a0-7c86-481d-9fde-8db8602f482a" providerId="ADAL" clId="{5AD958AD-9D7A-E94B-BDC5-C4E0B0F797C0}" dt="2022-02-25T04:32:07.260" v="154" actId="478"/>
          <ac:spMkLst>
            <pc:docMk/>
            <pc:sldMk cId="726771273" sldId="351"/>
            <ac:spMk id="172" creationId="{00000000-0000-0000-0000-000000000000}"/>
          </ac:spMkLst>
        </pc:spChg>
        <pc:spChg chg="del mod">
          <ac:chgData name="Jayan, Akshay" userId="7a36b4a0-7c86-481d-9fde-8db8602f482a" providerId="ADAL" clId="{5AD958AD-9D7A-E94B-BDC5-C4E0B0F797C0}" dt="2022-02-25T04:33:14.347" v="169" actId="478"/>
          <ac:spMkLst>
            <pc:docMk/>
            <pc:sldMk cId="726771273" sldId="351"/>
            <ac:spMk id="17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74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7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76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77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78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79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80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81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82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8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84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8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86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87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88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89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90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91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92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9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94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9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96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97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98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199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00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31:07.739" v="147" actId="478"/>
          <ac:spMkLst>
            <pc:docMk/>
            <pc:sldMk cId="726771273" sldId="351"/>
            <ac:spMk id="201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31:16.127" v="149" actId="478"/>
          <ac:spMkLst>
            <pc:docMk/>
            <pc:sldMk cId="726771273" sldId="351"/>
            <ac:spMk id="202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31:11.618" v="148" actId="478"/>
          <ac:spMkLst>
            <pc:docMk/>
            <pc:sldMk cId="726771273" sldId="351"/>
            <ac:spMk id="20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04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0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06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07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08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09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10" creationId="{00000000-0000-0000-0000-000000000000}"/>
          </ac:spMkLst>
        </pc:spChg>
        <pc:spChg chg="del">
          <ac:chgData name="Jayan, Akshay" userId="7a36b4a0-7c86-481d-9fde-8db8602f482a" providerId="ADAL" clId="{5AD958AD-9D7A-E94B-BDC5-C4E0B0F797C0}" dt="2022-02-25T04:31:19.354" v="150" actId="478"/>
          <ac:spMkLst>
            <pc:docMk/>
            <pc:sldMk cId="726771273" sldId="351"/>
            <ac:spMk id="211" creationId="{00000000-0000-0000-0000-000000000000}"/>
          </ac:spMkLst>
        </pc:spChg>
        <pc:spChg chg="del mod">
          <ac:chgData name="Jayan, Akshay" userId="7a36b4a0-7c86-481d-9fde-8db8602f482a" providerId="ADAL" clId="{5AD958AD-9D7A-E94B-BDC5-C4E0B0F797C0}" dt="2022-02-25T04:32:54.440" v="167" actId="478"/>
          <ac:spMkLst>
            <pc:docMk/>
            <pc:sldMk cId="726771273" sldId="351"/>
            <ac:spMk id="212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2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24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2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26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27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28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29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30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31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32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3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34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3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36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37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38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39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40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41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42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4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44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4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46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47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48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49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50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51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52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5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54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5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56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57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58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59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60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61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62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6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64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6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66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67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68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69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70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71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72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7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74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7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76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77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78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80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82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8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58.887" v="152" actId="165"/>
          <ac:spMkLst>
            <pc:docMk/>
            <pc:sldMk cId="726771273" sldId="351"/>
            <ac:spMk id="284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39.007" v="151" actId="165"/>
          <ac:spMkLst>
            <pc:docMk/>
            <pc:sldMk cId="726771273" sldId="351"/>
            <ac:spMk id="286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39.007" v="151" actId="165"/>
          <ac:spMkLst>
            <pc:docMk/>
            <pc:sldMk cId="726771273" sldId="351"/>
            <ac:spMk id="287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39.007" v="151" actId="165"/>
          <ac:spMkLst>
            <pc:docMk/>
            <pc:sldMk cId="726771273" sldId="351"/>
            <ac:spMk id="289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39.007" v="151" actId="165"/>
          <ac:spMkLst>
            <pc:docMk/>
            <pc:sldMk cId="726771273" sldId="351"/>
            <ac:spMk id="290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4:31:39.007" v="151" actId="165"/>
          <ac:spMkLst>
            <pc:docMk/>
            <pc:sldMk cId="726771273" sldId="351"/>
            <ac:spMk id="291" creationId="{00000000-0000-0000-0000-000000000000}"/>
          </ac:spMkLst>
        </pc:spChg>
        <pc:grpChg chg="del">
          <ac:chgData name="Jayan, Akshay" userId="7a36b4a0-7c86-481d-9fde-8db8602f482a" providerId="ADAL" clId="{5AD958AD-9D7A-E94B-BDC5-C4E0B0F797C0}" dt="2022-02-25T04:31:39.007" v="151" actId="165"/>
          <ac:grpSpMkLst>
            <pc:docMk/>
            <pc:sldMk cId="726771273" sldId="351"/>
            <ac:grpSpMk id="161" creationId="{00000000-0000-0000-0000-000000000000}"/>
          </ac:grpSpMkLst>
        </pc:grpChg>
        <pc:grpChg chg="del mod topLvl">
          <ac:chgData name="Jayan, Akshay" userId="7a36b4a0-7c86-481d-9fde-8db8602f482a" providerId="ADAL" clId="{5AD958AD-9D7A-E94B-BDC5-C4E0B0F797C0}" dt="2022-02-25T04:31:58.887" v="152" actId="165"/>
          <ac:grpSpMkLst>
            <pc:docMk/>
            <pc:sldMk cId="726771273" sldId="351"/>
            <ac:grpSpMk id="162" creationId="{00000000-0000-0000-0000-000000000000}"/>
          </ac:grpSpMkLst>
        </pc:grpChg>
        <pc:grpChg chg="mod topLvl">
          <ac:chgData name="Jayan, Akshay" userId="7a36b4a0-7c86-481d-9fde-8db8602f482a" providerId="ADAL" clId="{5AD958AD-9D7A-E94B-BDC5-C4E0B0F797C0}" dt="2022-02-25T04:32:08.316" v="155" actId="1076"/>
          <ac:grpSpMkLst>
            <pc:docMk/>
            <pc:sldMk cId="726771273" sldId="351"/>
            <ac:grpSpMk id="164" creationId="{00000000-0000-0000-0000-000000000000}"/>
          </ac:grpSpMkLst>
        </pc:grpChg>
        <pc:grpChg chg="mod topLvl">
          <ac:chgData name="Jayan, Akshay" userId="7a36b4a0-7c86-481d-9fde-8db8602f482a" providerId="ADAL" clId="{5AD958AD-9D7A-E94B-BDC5-C4E0B0F797C0}" dt="2022-02-25T04:33:36.118" v="171" actId="1076"/>
          <ac:grpSpMkLst>
            <pc:docMk/>
            <pc:sldMk cId="726771273" sldId="351"/>
            <ac:grpSpMk id="285" creationId="{00000000-0000-0000-0000-000000000000}"/>
          </ac:grpSpMkLst>
        </pc:grpChg>
        <pc:grpChg chg="mod topLvl">
          <ac:chgData name="Jayan, Akshay" userId="7a36b4a0-7c86-481d-9fde-8db8602f482a" providerId="ADAL" clId="{5AD958AD-9D7A-E94B-BDC5-C4E0B0F797C0}" dt="2022-02-25T04:33:19.501" v="170" actId="1076"/>
          <ac:grpSpMkLst>
            <pc:docMk/>
            <pc:sldMk cId="726771273" sldId="351"/>
            <ac:grpSpMk id="288" creationId="{00000000-0000-0000-0000-000000000000}"/>
          </ac:grpSpMkLst>
        </pc:grpChg>
        <pc:picChg chg="mod">
          <ac:chgData name="Jayan, Akshay" userId="7a36b4a0-7c86-481d-9fde-8db8602f482a" providerId="ADAL" clId="{5AD958AD-9D7A-E94B-BDC5-C4E0B0F797C0}" dt="2022-02-25T04:33:57.989" v="173" actId="1035"/>
          <ac:picMkLst>
            <pc:docMk/>
            <pc:sldMk cId="726771273" sldId="351"/>
            <ac:picMk id="5" creationId="{6895F290-E7D6-455A-8BA4-FFC8A131C74F}"/>
          </ac:picMkLst>
        </pc:picChg>
      </pc:sldChg>
      <pc:sldChg chg="addSp delSp modSp mod">
        <pc:chgData name="Jayan, Akshay" userId="7a36b4a0-7c86-481d-9fde-8db8602f482a" providerId="ADAL" clId="{5AD958AD-9D7A-E94B-BDC5-C4E0B0F797C0}" dt="2022-02-25T06:28:06.355" v="481" actId="1076"/>
        <pc:sldMkLst>
          <pc:docMk/>
          <pc:sldMk cId="1102093025" sldId="352"/>
        </pc:sldMkLst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49" creationId="{D1A7C354-0A58-2A4B-B2EE-732D7862B610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50" creationId="{C1295C68-690D-4443-A3C7-66CA2F479E50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51" creationId="{E6CA1F20-2CE1-1744-8BFD-9F249530510C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52" creationId="{A5BC882D-EF38-7F45-B7EB-72573016534C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53" creationId="{7CCF32D8-20C2-8F4A-A6EA-99B1CF5926C1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54" creationId="{80BAB412-E93F-4C4A-B7BF-00F91BF45B77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55" creationId="{5B8157BC-5733-2947-89EB-95C627FC24B9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56" creationId="{3F9B9970-6BED-A147-BDA3-CFC7431F8538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57" creationId="{596E2DED-153A-7E4D-9D55-181275831662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58" creationId="{E97663AB-DE2C-514B-A44C-006EE8B2B451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59" creationId="{D6E1BDB7-064B-2B4E-926B-566CAE042B6B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60" creationId="{9FBFDCE9-0061-F14E-88DB-5AB4FE05BD11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61" creationId="{A003C888-7B21-AF4D-8B8E-895CB5B56C63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62" creationId="{114C7893-0E0D-3643-988B-0A3AECD496BB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63" creationId="{75FCBC39-8B95-7049-B17C-04237096C076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64" creationId="{170BFD07-EC68-5A4D-B0EA-40289949D059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65" creationId="{5906747F-6D57-154F-A1BC-4207BBA3D747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66" creationId="{D09EC734-D6C8-614C-8DEC-3C1B1BA47074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67" creationId="{377B96A1-342D-F14B-9588-4D39BBC5D465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68" creationId="{38892975-2CBA-5648-92C6-6374172C44CF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69" creationId="{0420782E-BB45-314E-AEBF-A64BC7EEFD00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70" creationId="{C65B0407-B607-7F4B-9767-4474332F0E05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71" creationId="{F3B15C9D-E241-D34A-B09F-0EDC54DF89EF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72" creationId="{B60FF987-E263-1843-8BBD-449FED4A6610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73" creationId="{00359501-2A9C-9047-ABEB-716927B201CC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74" creationId="{2486AE31-2B44-6943-8933-70B6F1B54D54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75" creationId="{6F2CD360-7861-444F-9480-8A712122C6B9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76" creationId="{D9A86D75-BC90-6E4F-A77A-5FB8DC74722E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77" creationId="{029D3EEE-1557-1341-8A38-E54661AEDC5C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78" creationId="{2F78B9EC-8F51-6141-8752-604519B2E169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79" creationId="{630A8291-97ED-0245-8539-BD5182AEBE06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80" creationId="{BB7AE380-45A0-D94F-92F9-20AF3A5A329A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81" creationId="{DC3A8677-C2AF-6446-B380-9C52DFF746C3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82" creationId="{4F069567-7A70-B04E-880A-89FA17C1A724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83" creationId="{4489FC35-F9D4-1147-8972-B3C526AF83E0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84" creationId="{3BF07116-E554-FE42-8C3B-2EDCA8E17795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85" creationId="{2FEDB98C-64F8-4E41-AC25-525A8B875E0B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86" creationId="{7FB2ADBB-5418-E74E-83F1-65986CB45E4A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87" creationId="{9387563E-5189-0842-A8FD-AF5A8622FF10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88" creationId="{2A0AC625-97B0-1F47-B229-38EFA32F749C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89" creationId="{2AE2B497-B9FF-8841-9FDA-2775B2FAA5DA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90" creationId="{186F3AF6-1E47-A245-9CAA-912906EDCF50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91" creationId="{A0CBC5B0-6411-0344-B23E-F204079E85C5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92" creationId="{5CBE4F83-D7A5-B640-9155-79051C36AD02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93" creationId="{0E5ED0A0-536F-4D4B-9B46-2400F93917DB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94" creationId="{B4045F12-A921-A84B-B0BA-E02D02190575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95" creationId="{4DC3BCE8-3ABD-9945-BC88-680EA6AC705B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96" creationId="{1C494385-6C01-9A4D-A0E5-8FC3B3FFA03C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97" creationId="{F6604D09-288C-FF49-8B15-FD90D6B3A9E8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98" creationId="{FF6AD4D5-452E-8B46-B6C0-E6C23A81118F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999" creationId="{1B2852AA-55F7-B440-B899-A7111824729D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00" creationId="{7206CE14-0D7F-2D40-80FD-4DEB785B3AFF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01" creationId="{A318D1C6-ACF8-2E40-B3D9-30C1AC88B774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02" creationId="{15C30380-52E9-E849-8A37-5985E9022759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03" creationId="{D536EEC8-00DD-1141-BF3A-8F4828CA3C4C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04" creationId="{CFC64018-BEC3-EE43-80ED-D92F38B4EEFA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05" creationId="{B7DD4BE3-B369-DE49-90B9-A73A0C79B348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06" creationId="{80A546D0-B2BD-F94C-9A47-C46E7816CE8E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07" creationId="{C9F6AB07-197D-BA4B-B08D-E0708EA67694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08" creationId="{3B2F473C-6BA1-EC4E-B2DC-0368AFEA5AFF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09" creationId="{F65BB10B-456A-744F-A69A-FB3210D2EB20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10" creationId="{CFA7EC64-703C-BF49-B9BC-E3595386A769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11" creationId="{E772B3C9-B1E4-614B-9E18-70AC5ED1D8AC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12" creationId="{92A41314-2FFD-0447-B371-D4862D41984D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13" creationId="{00C27277-568D-8C4E-B850-7C59007678D0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14" creationId="{09F75704-D5BA-5647-ADDF-2297CC662FC3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15" creationId="{FBAA2668-4FCB-B043-928B-447B7F3AF48E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16" creationId="{F9440546-C7BB-E944-A209-958E275F4CE7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17" creationId="{D1FB0A1A-B10B-D444-96A4-177E917E88DC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18" creationId="{8D5124AC-BA58-9D4E-9485-649DE8C34924}"/>
          </ac:spMkLst>
        </pc:spChg>
        <pc:spChg chg="add del mod">
          <ac:chgData name="Jayan, Akshay" userId="7a36b4a0-7c86-481d-9fde-8db8602f482a" providerId="ADAL" clId="{5AD958AD-9D7A-E94B-BDC5-C4E0B0F797C0}" dt="2022-02-25T06:23:26.648" v="426"/>
          <ac:spMkLst>
            <pc:docMk/>
            <pc:sldMk cId="1102093025" sldId="352"/>
            <ac:spMk id="1019" creationId="{D1EB8262-BB03-9E4F-AE93-AD25065A1F4F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22" creationId="{DC760D5D-9352-324E-9773-9EC2D0AEF74D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23" creationId="{55E949DC-ED40-6548-9CCE-DE1DF2F72E21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24" creationId="{C7A089B6-7CA1-A847-9944-2DCE40B1591E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25" creationId="{F3433681-DF5C-DC45-8100-95B59F6FD9F2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26" creationId="{6929DF8C-768B-404E-93CE-373C17E4FB37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27" creationId="{D2361F27-8EDE-EC4D-AD09-43DABA847ADC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28" creationId="{D528BB4A-4E95-1F42-B80C-A9A1DA9CAB3B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29" creationId="{EDA11E50-AF3B-6543-A710-BC726282DCE1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30" creationId="{ACED0C04-4A35-AC48-B976-EC284535A961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31" creationId="{7D1A9ACE-CCF1-9843-BF4D-1445378821DF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32" creationId="{4F09FD25-B5ED-544A-82D9-02B1175F7678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33" creationId="{1DF29393-E097-C947-9F26-B21A8453E20A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34" creationId="{00FE5150-DE23-284D-A37F-D32B143D412E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35" creationId="{049EE64D-DD43-5740-83C0-8F523AC19A1F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36" creationId="{7F53577E-7F7D-0242-9B87-1D282EF0A59D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37" creationId="{1C8FD565-7BB4-0040-A80D-02DE59DF6B18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38" creationId="{F1CC9786-305B-FB44-AFDC-F02501A0EF3B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39" creationId="{7E9EC031-651F-E44B-AA76-11F04EEC8590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40" creationId="{7B0D0E0E-2573-AE4E-A3A2-38452FFEA49D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41" creationId="{16FD48E1-4DE9-B445-BB3C-1C84D01BEDED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42" creationId="{9BE66EFD-72C6-EA4A-A09E-3D111C89553F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43" creationId="{38C07477-E039-4D42-8C1A-754DCDB53652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44" creationId="{6342F151-3F37-DB46-9EF7-3FB74F566311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45" creationId="{964EC482-1AB0-7246-8C4B-FB4E5243D9A4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46" creationId="{E44A3E9E-2102-134D-ADCB-1E3B97FBC8E6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47" creationId="{047DA672-D2AB-1849-893A-573CB1A95989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48" creationId="{F9750185-2A37-9441-89AF-A46B7A93BF57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49" creationId="{7801F502-836F-654B-87B8-3C46AE8096E9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50" creationId="{F60E4423-05BE-7345-8923-262C5BFA7E3D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51" creationId="{57B202D3-81C8-6B4B-9C71-339D1A943806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52" creationId="{34C422B9-1DEE-AC4D-94D0-FF304E9D68BF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53" creationId="{19F05ECB-765B-A343-8588-C1C058355F7C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54" creationId="{072F9C96-B589-9949-9619-50E142A0D5A7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55" creationId="{58186F85-7E0F-DC43-93C4-524066793E58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56" creationId="{31876BBA-4FAF-0A4D-8919-1607585788FF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57" creationId="{84EDF690-46F5-0744-8FA3-9AD421459908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58" creationId="{BCA35D9A-4E3B-7746-B367-D4D2264DDD10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59" creationId="{B4AB58FB-CB99-4742-8B88-3556E65F6DEB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60" creationId="{C3620397-6FF8-2248-B129-C5AF9E206D0F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61" creationId="{CACC3245-E822-C949-8C58-0D3CE16ED17D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62" creationId="{D9DE5B19-2F46-2C41-84B2-D488E855AEC7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63" creationId="{8DB3829C-962C-0C4C-90F1-5D7848AD3464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64" creationId="{64D6AC0B-D14A-DD4E-8C96-9957F6FD52B2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65" creationId="{6E43DD5B-1F1E-614E-A8E4-3D947C5FC382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66" creationId="{6B652CDD-03DF-234F-9A8A-39B59923FCE1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67" creationId="{3AC5A1D6-D80C-D54C-B449-0C78A516FE93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68" creationId="{DADA7642-D7E0-004C-8288-7D8D5096A053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69" creationId="{93CF50DF-EBEE-554D-AC0D-939EE20FD523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70" creationId="{092A7434-893F-024A-B3B1-50DF06A745CF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71" creationId="{1FCF5E95-8959-454F-850C-4194854D5AC7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72" creationId="{A66A3D55-E71B-D94F-8ECE-982967CD3AB8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73" creationId="{B00A43D2-AAE6-A142-AF2C-5CBD7EBD9361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74" creationId="{15F4DCBC-745D-3245-9F09-EB1AC142B21C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75" creationId="{8458A907-2A80-2741-AA28-DE3B731AD089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76" creationId="{CEDFFCEF-D8CE-AA4D-8397-AEA9FB1F72A5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77" creationId="{F56A98A6-4D10-6F4A-8510-FFA6E6244302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78" creationId="{B5DE1B78-840A-F64C-A612-00122D62C805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79" creationId="{0D606D62-907C-1C4A-885F-10649FA1CF47}"/>
          </ac:spMkLst>
        </pc:spChg>
        <pc:spChg chg="mod">
          <ac:chgData name="Jayan, Akshay" userId="7a36b4a0-7c86-481d-9fde-8db8602f482a" providerId="ADAL" clId="{5AD958AD-9D7A-E94B-BDC5-C4E0B0F797C0}" dt="2022-02-25T06:23:51.667" v="429"/>
          <ac:spMkLst>
            <pc:docMk/>
            <pc:sldMk cId="1102093025" sldId="352"/>
            <ac:spMk id="1080" creationId="{BDE37D2A-CA3B-7446-A35D-B9EE47176400}"/>
          </ac:spMkLst>
        </pc:spChg>
        <pc:spChg chg="mod">
          <ac:chgData name="Jayan, Akshay" userId="7a36b4a0-7c86-481d-9fde-8db8602f482a" providerId="ADAL" clId="{5AD958AD-9D7A-E94B-BDC5-C4E0B0F797C0}" dt="2022-02-25T06:26:16.199" v="473" actId="113"/>
          <ac:spMkLst>
            <pc:docMk/>
            <pc:sldMk cId="1102093025" sldId="352"/>
            <ac:spMk id="2033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6:26:20.510" v="475" actId="113"/>
          <ac:spMkLst>
            <pc:docMk/>
            <pc:sldMk cId="1102093025" sldId="352"/>
            <ac:spMk id="2035" creationId="{00000000-0000-0000-0000-000000000000}"/>
          </ac:spMkLst>
        </pc:spChg>
        <pc:spChg chg="mod">
          <ac:chgData name="Jayan, Akshay" userId="7a36b4a0-7c86-481d-9fde-8db8602f482a" providerId="ADAL" clId="{5AD958AD-9D7A-E94B-BDC5-C4E0B0F797C0}" dt="2022-02-25T06:26:18.434" v="474" actId="113"/>
          <ac:spMkLst>
            <pc:docMk/>
            <pc:sldMk cId="1102093025" sldId="352"/>
            <ac:spMk id="2037" creationId="{00000000-0000-0000-0000-000000000000}"/>
          </ac:spMkLst>
        </pc:spChg>
        <pc:grpChg chg="del">
          <ac:chgData name="Jayan, Akshay" userId="7a36b4a0-7c86-481d-9fde-8db8602f482a" providerId="ADAL" clId="{5AD958AD-9D7A-E94B-BDC5-C4E0B0F797C0}" dt="2022-02-25T06:23:29.564" v="428" actId="478"/>
          <ac:grpSpMkLst>
            <pc:docMk/>
            <pc:sldMk cId="1102093025" sldId="352"/>
            <ac:grpSpMk id="455" creationId="{B5DDC61D-FEF0-4E90-B566-1211DACDE9AB}"/>
          </ac:grpSpMkLst>
        </pc:grpChg>
        <pc:grpChg chg="add del mod">
          <ac:chgData name="Jayan, Akshay" userId="7a36b4a0-7c86-481d-9fde-8db8602f482a" providerId="ADAL" clId="{5AD958AD-9D7A-E94B-BDC5-C4E0B0F797C0}" dt="2022-02-25T06:26:01.316" v="471" actId="1038"/>
          <ac:grpSpMkLst>
            <pc:docMk/>
            <pc:sldMk cId="1102093025" sldId="352"/>
            <ac:grpSpMk id="540" creationId="{131A1783-0EAA-45DC-A9A6-7E01F7D58087}"/>
          </ac:grpSpMkLst>
        </pc:grpChg>
        <pc:grpChg chg="add mod">
          <ac:chgData name="Jayan, Akshay" userId="7a36b4a0-7c86-481d-9fde-8db8602f482a" providerId="ADAL" clId="{5AD958AD-9D7A-E94B-BDC5-C4E0B0F797C0}" dt="2022-02-25T06:27:19.938" v="479" actId="1076"/>
          <ac:grpSpMkLst>
            <pc:docMk/>
            <pc:sldMk cId="1102093025" sldId="352"/>
            <ac:grpSpMk id="1021" creationId="{A4FAD896-28B0-8144-8D0E-26460ED20A00}"/>
          </ac:grpSpMkLst>
        </pc:grpChg>
        <pc:grpChg chg="add mod">
          <ac:chgData name="Jayan, Akshay" userId="7a36b4a0-7c86-481d-9fde-8db8602f482a" providerId="ADAL" clId="{5AD958AD-9D7A-E94B-BDC5-C4E0B0F797C0}" dt="2022-02-25T06:23:26.219" v="425" actId="164"/>
          <ac:grpSpMkLst>
            <pc:docMk/>
            <pc:sldMk cId="1102093025" sldId="352"/>
            <ac:grpSpMk id="2043" creationId="{CD4A2FA6-F5F7-2349-BC1E-B96A24D0CEA2}"/>
          </ac:grpSpMkLst>
        </pc:grpChg>
        <pc:cxnChg chg="mod">
          <ac:chgData name="Jayan, Akshay" userId="7a36b4a0-7c86-481d-9fde-8db8602f482a" providerId="ADAL" clId="{5AD958AD-9D7A-E94B-BDC5-C4E0B0F797C0}" dt="2022-02-25T06:26:11.611" v="472" actId="14100"/>
          <ac:cxnSpMkLst>
            <pc:docMk/>
            <pc:sldMk cId="1102093025" sldId="352"/>
            <ac:cxnSpMk id="2039" creationId="{00000000-0000-0000-0000-000000000000}"/>
          </ac:cxnSpMkLst>
        </pc:cxnChg>
        <pc:cxnChg chg="mod">
          <ac:chgData name="Jayan, Akshay" userId="7a36b4a0-7c86-481d-9fde-8db8602f482a" providerId="ADAL" clId="{5AD958AD-9D7A-E94B-BDC5-C4E0B0F797C0}" dt="2022-02-25T06:28:06.355" v="481" actId="1076"/>
          <ac:cxnSpMkLst>
            <pc:docMk/>
            <pc:sldMk cId="1102093025" sldId="352"/>
            <ac:cxnSpMk id="2042" creationId="{00000000-0000-0000-0000-000000000000}"/>
          </ac:cxnSpMkLst>
        </pc:cxnChg>
      </pc:sldChg>
      <pc:sldChg chg="addSp delSp modSp new mod ord">
        <pc:chgData name="Jayan, Akshay" userId="7a36b4a0-7c86-481d-9fde-8db8602f482a" providerId="ADAL" clId="{5AD958AD-9D7A-E94B-BDC5-C4E0B0F797C0}" dt="2022-02-25T06:12:53.988" v="345" actId="20577"/>
        <pc:sldMkLst>
          <pc:docMk/>
          <pc:sldMk cId="1239606890" sldId="353"/>
        </pc:sldMkLst>
        <pc:spChg chg="del">
          <ac:chgData name="Jayan, Akshay" userId="7a36b4a0-7c86-481d-9fde-8db8602f482a" providerId="ADAL" clId="{5AD958AD-9D7A-E94B-BDC5-C4E0B0F797C0}" dt="2022-02-25T05:12:40.460" v="178" actId="478"/>
          <ac:spMkLst>
            <pc:docMk/>
            <pc:sldMk cId="1239606890" sldId="353"/>
            <ac:spMk id="3" creationId="{E93E1C99-79E3-3F4C-A3EB-09A762D7D411}"/>
          </ac:spMkLst>
        </pc:spChg>
        <pc:spChg chg="del mod">
          <ac:chgData name="Jayan, Akshay" userId="7a36b4a0-7c86-481d-9fde-8db8602f482a" providerId="ADAL" clId="{5AD958AD-9D7A-E94B-BDC5-C4E0B0F797C0}" dt="2022-02-25T05:21:36.350" v="187" actId="478"/>
          <ac:spMkLst>
            <pc:docMk/>
            <pc:sldMk cId="1239606890" sldId="353"/>
            <ac:spMk id="5" creationId="{28EC9D36-0A8E-A94A-BACF-62E57777E1F9}"/>
          </ac:spMkLst>
        </pc:spChg>
        <pc:spChg chg="del mod topLvl">
          <ac:chgData name="Jayan, Akshay" userId="7a36b4a0-7c86-481d-9fde-8db8602f482a" providerId="ADAL" clId="{5AD958AD-9D7A-E94B-BDC5-C4E0B0F797C0}" dt="2022-02-25T05:21:39.515" v="188" actId="478"/>
          <ac:spMkLst>
            <pc:docMk/>
            <pc:sldMk cId="1239606890" sldId="353"/>
            <ac:spMk id="6" creationId="{41FEDCF5-A8D2-7641-803A-69282E56EC55}"/>
          </ac:spMkLst>
        </pc:spChg>
        <pc:spChg chg="del mod">
          <ac:chgData name="Jayan, Akshay" userId="7a36b4a0-7c86-481d-9fde-8db8602f482a" providerId="ADAL" clId="{5AD958AD-9D7A-E94B-BDC5-C4E0B0F797C0}" dt="2022-02-25T05:21:30.781" v="185" actId="478"/>
          <ac:spMkLst>
            <pc:docMk/>
            <pc:sldMk cId="1239606890" sldId="353"/>
            <ac:spMk id="7" creationId="{E45E8585-D677-2244-88FA-756AE72CF373}"/>
          </ac:spMkLst>
        </pc:spChg>
        <pc:spChg chg="del mod">
          <ac:chgData name="Jayan, Akshay" userId="7a36b4a0-7c86-481d-9fde-8db8602f482a" providerId="ADAL" clId="{5AD958AD-9D7A-E94B-BDC5-C4E0B0F797C0}" dt="2022-02-25T05:21:27.264" v="184" actId="478"/>
          <ac:spMkLst>
            <pc:docMk/>
            <pc:sldMk cId="1239606890" sldId="353"/>
            <ac:spMk id="8" creationId="{6137AD6A-9EDC-0E46-9B1D-A1F34B8EDA2D}"/>
          </ac:spMkLst>
        </pc:spChg>
        <pc:spChg chg="del mod">
          <ac:chgData name="Jayan, Akshay" userId="7a36b4a0-7c86-481d-9fde-8db8602f482a" providerId="ADAL" clId="{5AD958AD-9D7A-E94B-BDC5-C4E0B0F797C0}" dt="2022-02-25T05:21:33.474" v="186" actId="478"/>
          <ac:spMkLst>
            <pc:docMk/>
            <pc:sldMk cId="1239606890" sldId="353"/>
            <ac:spMk id="9" creationId="{6A134D4D-4330-BC4F-898F-ADBF3028B7B7}"/>
          </ac:spMkLst>
        </pc:spChg>
        <pc:spChg chg="mod topLvl">
          <ac:chgData name="Jayan, Akshay" userId="7a36b4a0-7c86-481d-9fde-8db8602f482a" providerId="ADAL" clId="{5AD958AD-9D7A-E94B-BDC5-C4E0B0F797C0}" dt="2022-02-25T05:27:20.750" v="250" actId="1037"/>
          <ac:spMkLst>
            <pc:docMk/>
            <pc:sldMk cId="1239606890" sldId="353"/>
            <ac:spMk id="10" creationId="{01C5C0F1-A829-E845-AF6F-40A8BC9EA946}"/>
          </ac:spMkLst>
        </pc:spChg>
        <pc:spChg chg="add del mod">
          <ac:chgData name="Jayan, Akshay" userId="7a36b4a0-7c86-481d-9fde-8db8602f482a" providerId="ADAL" clId="{5AD958AD-9D7A-E94B-BDC5-C4E0B0F797C0}" dt="2022-02-25T05:21:48.409" v="190"/>
          <ac:spMkLst>
            <pc:docMk/>
            <pc:sldMk cId="1239606890" sldId="353"/>
            <ac:spMk id="11" creationId="{09AE5388-8083-7149-A7C5-1905D500ED12}"/>
          </ac:spMkLst>
        </pc:spChg>
        <pc:spChg chg="add mod">
          <ac:chgData name="Jayan, Akshay" userId="7a36b4a0-7c86-481d-9fde-8db8602f482a" providerId="ADAL" clId="{5AD958AD-9D7A-E94B-BDC5-C4E0B0F797C0}" dt="2022-02-25T05:23:53.767" v="193" actId="164"/>
          <ac:spMkLst>
            <pc:docMk/>
            <pc:sldMk cId="1239606890" sldId="353"/>
            <ac:spMk id="13" creationId="{0E9FA0FC-70B1-FE46-B2B7-C1FE284848E8}"/>
          </ac:spMkLst>
        </pc:spChg>
        <pc:spChg chg="add mod">
          <ac:chgData name="Jayan, Akshay" userId="7a36b4a0-7c86-481d-9fde-8db8602f482a" providerId="ADAL" clId="{5AD958AD-9D7A-E94B-BDC5-C4E0B0F797C0}" dt="2022-02-25T05:23:53.767" v="193" actId="164"/>
          <ac:spMkLst>
            <pc:docMk/>
            <pc:sldMk cId="1239606890" sldId="353"/>
            <ac:spMk id="14" creationId="{C4A4DC33-1ACC-614C-9F32-D448ABCC0D10}"/>
          </ac:spMkLst>
        </pc:spChg>
        <pc:spChg chg="add mod">
          <ac:chgData name="Jayan, Akshay" userId="7a36b4a0-7c86-481d-9fde-8db8602f482a" providerId="ADAL" clId="{5AD958AD-9D7A-E94B-BDC5-C4E0B0F797C0}" dt="2022-02-25T05:23:53.767" v="193" actId="164"/>
          <ac:spMkLst>
            <pc:docMk/>
            <pc:sldMk cId="1239606890" sldId="353"/>
            <ac:spMk id="15" creationId="{D7DE2254-9BF7-BB4E-A1B6-55D49C12F26B}"/>
          </ac:spMkLst>
        </pc:spChg>
        <pc:spChg chg="add mod">
          <ac:chgData name="Jayan, Akshay" userId="7a36b4a0-7c86-481d-9fde-8db8602f482a" providerId="ADAL" clId="{5AD958AD-9D7A-E94B-BDC5-C4E0B0F797C0}" dt="2022-02-25T05:23:53.767" v="193" actId="164"/>
          <ac:spMkLst>
            <pc:docMk/>
            <pc:sldMk cId="1239606890" sldId="353"/>
            <ac:spMk id="16" creationId="{A658E07E-45A1-E044-A5ED-D5F04B12F647}"/>
          </ac:spMkLst>
        </pc:spChg>
        <pc:spChg chg="mod">
          <ac:chgData name="Jayan, Akshay" userId="7a36b4a0-7c86-481d-9fde-8db8602f482a" providerId="ADAL" clId="{5AD958AD-9D7A-E94B-BDC5-C4E0B0F797C0}" dt="2022-02-25T05:24:00.620" v="195"/>
          <ac:spMkLst>
            <pc:docMk/>
            <pc:sldMk cId="1239606890" sldId="353"/>
            <ac:spMk id="19" creationId="{3C0DCF10-A618-B44B-9C66-9DC90A73FFBB}"/>
          </ac:spMkLst>
        </pc:spChg>
        <pc:spChg chg="mod">
          <ac:chgData name="Jayan, Akshay" userId="7a36b4a0-7c86-481d-9fde-8db8602f482a" providerId="ADAL" clId="{5AD958AD-9D7A-E94B-BDC5-C4E0B0F797C0}" dt="2022-02-25T05:24:00.620" v="195"/>
          <ac:spMkLst>
            <pc:docMk/>
            <pc:sldMk cId="1239606890" sldId="353"/>
            <ac:spMk id="20" creationId="{FC43AE9E-CC2D-B341-B708-E437C6528B37}"/>
          </ac:spMkLst>
        </pc:spChg>
        <pc:spChg chg="mod">
          <ac:chgData name="Jayan, Akshay" userId="7a36b4a0-7c86-481d-9fde-8db8602f482a" providerId="ADAL" clId="{5AD958AD-9D7A-E94B-BDC5-C4E0B0F797C0}" dt="2022-02-25T05:24:00.620" v="195"/>
          <ac:spMkLst>
            <pc:docMk/>
            <pc:sldMk cId="1239606890" sldId="353"/>
            <ac:spMk id="21" creationId="{243C9088-F3B1-3949-9DF5-74AA05328205}"/>
          </ac:spMkLst>
        </pc:spChg>
        <pc:spChg chg="mod">
          <ac:chgData name="Jayan, Akshay" userId="7a36b4a0-7c86-481d-9fde-8db8602f482a" providerId="ADAL" clId="{5AD958AD-9D7A-E94B-BDC5-C4E0B0F797C0}" dt="2022-02-25T05:24:00.620" v="195"/>
          <ac:spMkLst>
            <pc:docMk/>
            <pc:sldMk cId="1239606890" sldId="353"/>
            <ac:spMk id="22" creationId="{B461BADC-175D-2B48-8A5E-E82B8BD6AD14}"/>
          </ac:spMkLst>
        </pc:spChg>
        <pc:spChg chg="mod">
          <ac:chgData name="Jayan, Akshay" userId="7a36b4a0-7c86-481d-9fde-8db8602f482a" providerId="ADAL" clId="{5AD958AD-9D7A-E94B-BDC5-C4E0B0F797C0}" dt="2022-02-25T05:24:09.230" v="197"/>
          <ac:spMkLst>
            <pc:docMk/>
            <pc:sldMk cId="1239606890" sldId="353"/>
            <ac:spMk id="24" creationId="{5F31486F-4E23-F74E-B731-F2BCAE74B7E2}"/>
          </ac:spMkLst>
        </pc:spChg>
        <pc:spChg chg="mod">
          <ac:chgData name="Jayan, Akshay" userId="7a36b4a0-7c86-481d-9fde-8db8602f482a" providerId="ADAL" clId="{5AD958AD-9D7A-E94B-BDC5-C4E0B0F797C0}" dt="2022-02-25T05:24:09.230" v="197"/>
          <ac:spMkLst>
            <pc:docMk/>
            <pc:sldMk cId="1239606890" sldId="353"/>
            <ac:spMk id="25" creationId="{842F1D82-00AE-E34B-B980-39FBBFC73238}"/>
          </ac:spMkLst>
        </pc:spChg>
        <pc:spChg chg="mod">
          <ac:chgData name="Jayan, Akshay" userId="7a36b4a0-7c86-481d-9fde-8db8602f482a" providerId="ADAL" clId="{5AD958AD-9D7A-E94B-BDC5-C4E0B0F797C0}" dt="2022-02-25T05:24:09.230" v="197"/>
          <ac:spMkLst>
            <pc:docMk/>
            <pc:sldMk cId="1239606890" sldId="353"/>
            <ac:spMk id="26" creationId="{949FE88D-F013-914F-8796-8E7A5F9B8BFF}"/>
          </ac:spMkLst>
        </pc:spChg>
        <pc:spChg chg="mod">
          <ac:chgData name="Jayan, Akshay" userId="7a36b4a0-7c86-481d-9fde-8db8602f482a" providerId="ADAL" clId="{5AD958AD-9D7A-E94B-BDC5-C4E0B0F797C0}" dt="2022-02-25T05:24:09.230" v="197"/>
          <ac:spMkLst>
            <pc:docMk/>
            <pc:sldMk cId="1239606890" sldId="353"/>
            <ac:spMk id="27" creationId="{6F6D805D-7D69-B14F-B0BC-DC14E8628529}"/>
          </ac:spMkLst>
        </pc:spChg>
        <pc:spChg chg="mod">
          <ac:chgData name="Jayan, Akshay" userId="7a36b4a0-7c86-481d-9fde-8db8602f482a" providerId="ADAL" clId="{5AD958AD-9D7A-E94B-BDC5-C4E0B0F797C0}" dt="2022-02-25T05:24:16.047" v="199"/>
          <ac:spMkLst>
            <pc:docMk/>
            <pc:sldMk cId="1239606890" sldId="353"/>
            <ac:spMk id="29" creationId="{4C81E3EF-AA01-BC40-B88E-27CE0664E100}"/>
          </ac:spMkLst>
        </pc:spChg>
        <pc:spChg chg="mod">
          <ac:chgData name="Jayan, Akshay" userId="7a36b4a0-7c86-481d-9fde-8db8602f482a" providerId="ADAL" clId="{5AD958AD-9D7A-E94B-BDC5-C4E0B0F797C0}" dt="2022-02-25T05:24:16.047" v="199"/>
          <ac:spMkLst>
            <pc:docMk/>
            <pc:sldMk cId="1239606890" sldId="353"/>
            <ac:spMk id="30" creationId="{2E8C2D3A-EAB4-8741-A9F5-7A225AAA16C2}"/>
          </ac:spMkLst>
        </pc:spChg>
        <pc:spChg chg="mod">
          <ac:chgData name="Jayan, Akshay" userId="7a36b4a0-7c86-481d-9fde-8db8602f482a" providerId="ADAL" clId="{5AD958AD-9D7A-E94B-BDC5-C4E0B0F797C0}" dt="2022-02-25T05:24:16.047" v="199"/>
          <ac:spMkLst>
            <pc:docMk/>
            <pc:sldMk cId="1239606890" sldId="353"/>
            <ac:spMk id="31" creationId="{CA8DD711-ED71-B54E-8C9B-0BBF978349A5}"/>
          </ac:spMkLst>
        </pc:spChg>
        <pc:spChg chg="mod">
          <ac:chgData name="Jayan, Akshay" userId="7a36b4a0-7c86-481d-9fde-8db8602f482a" providerId="ADAL" clId="{5AD958AD-9D7A-E94B-BDC5-C4E0B0F797C0}" dt="2022-02-25T05:24:16.047" v="199"/>
          <ac:spMkLst>
            <pc:docMk/>
            <pc:sldMk cId="1239606890" sldId="353"/>
            <ac:spMk id="32" creationId="{E8D02725-B046-4B4F-A986-47508ABCBA23}"/>
          </ac:spMkLst>
        </pc:spChg>
        <pc:spChg chg="mod">
          <ac:chgData name="Jayan, Akshay" userId="7a36b4a0-7c86-481d-9fde-8db8602f482a" providerId="ADAL" clId="{5AD958AD-9D7A-E94B-BDC5-C4E0B0F797C0}" dt="2022-02-25T05:24:24.283" v="201"/>
          <ac:spMkLst>
            <pc:docMk/>
            <pc:sldMk cId="1239606890" sldId="353"/>
            <ac:spMk id="34" creationId="{317B2D0A-5081-8E40-ABD6-8DEE1F5CBAA4}"/>
          </ac:spMkLst>
        </pc:spChg>
        <pc:spChg chg="mod">
          <ac:chgData name="Jayan, Akshay" userId="7a36b4a0-7c86-481d-9fde-8db8602f482a" providerId="ADAL" clId="{5AD958AD-9D7A-E94B-BDC5-C4E0B0F797C0}" dt="2022-02-25T05:24:24.283" v="201"/>
          <ac:spMkLst>
            <pc:docMk/>
            <pc:sldMk cId="1239606890" sldId="353"/>
            <ac:spMk id="35" creationId="{F67699FB-5F87-264A-9F32-0C6E579A7843}"/>
          </ac:spMkLst>
        </pc:spChg>
        <pc:spChg chg="mod">
          <ac:chgData name="Jayan, Akshay" userId="7a36b4a0-7c86-481d-9fde-8db8602f482a" providerId="ADAL" clId="{5AD958AD-9D7A-E94B-BDC5-C4E0B0F797C0}" dt="2022-02-25T05:24:24.283" v="201"/>
          <ac:spMkLst>
            <pc:docMk/>
            <pc:sldMk cId="1239606890" sldId="353"/>
            <ac:spMk id="36" creationId="{EF114D05-FA7B-1D4E-80C9-4A49750CFB39}"/>
          </ac:spMkLst>
        </pc:spChg>
        <pc:spChg chg="mod">
          <ac:chgData name="Jayan, Akshay" userId="7a36b4a0-7c86-481d-9fde-8db8602f482a" providerId="ADAL" clId="{5AD958AD-9D7A-E94B-BDC5-C4E0B0F797C0}" dt="2022-02-25T05:24:24.283" v="201"/>
          <ac:spMkLst>
            <pc:docMk/>
            <pc:sldMk cId="1239606890" sldId="353"/>
            <ac:spMk id="37" creationId="{6AADB874-F5E7-E44F-9C4F-0FF541CC80A7}"/>
          </ac:spMkLst>
        </pc:spChg>
        <pc:spChg chg="mod">
          <ac:chgData name="Jayan, Akshay" userId="7a36b4a0-7c86-481d-9fde-8db8602f482a" providerId="ADAL" clId="{5AD958AD-9D7A-E94B-BDC5-C4E0B0F797C0}" dt="2022-02-25T06:08:04.969" v="304" actId="207"/>
          <ac:spMkLst>
            <pc:docMk/>
            <pc:sldMk cId="1239606890" sldId="353"/>
            <ac:spMk id="88" creationId="{59B25150-9757-4977-86E4-EE930A07E426}"/>
          </ac:spMkLst>
        </pc:spChg>
        <pc:spChg chg="mod">
          <ac:chgData name="Jayan, Akshay" userId="7a36b4a0-7c86-481d-9fde-8db8602f482a" providerId="ADAL" clId="{5AD958AD-9D7A-E94B-BDC5-C4E0B0F797C0}" dt="2022-02-25T06:12:53.988" v="345" actId="20577"/>
          <ac:spMkLst>
            <pc:docMk/>
            <pc:sldMk cId="1239606890" sldId="353"/>
            <ac:spMk id="300" creationId="{46BD9C2E-C1AD-406B-94A4-EBF781ACDE8B}"/>
          </ac:spMkLst>
        </pc:spChg>
        <pc:grpChg chg="add del mod">
          <ac:chgData name="Jayan, Akshay" userId="7a36b4a0-7c86-481d-9fde-8db8602f482a" providerId="ADAL" clId="{5AD958AD-9D7A-E94B-BDC5-C4E0B0F797C0}" dt="2022-02-25T05:21:39.515" v="188" actId="478"/>
          <ac:grpSpMkLst>
            <pc:docMk/>
            <pc:sldMk cId="1239606890" sldId="353"/>
            <ac:grpSpMk id="4" creationId="{BAED92B8-7A23-6444-BECA-71D697ACA413}"/>
          </ac:grpSpMkLst>
        </pc:grpChg>
        <pc:grpChg chg="add mod">
          <ac:chgData name="Jayan, Akshay" userId="7a36b4a0-7c86-481d-9fde-8db8602f482a" providerId="ADAL" clId="{5AD958AD-9D7A-E94B-BDC5-C4E0B0F797C0}" dt="2022-02-25T05:27:20.750" v="250" actId="1037"/>
          <ac:grpSpMkLst>
            <pc:docMk/>
            <pc:sldMk cId="1239606890" sldId="353"/>
            <ac:grpSpMk id="17" creationId="{37636F56-1F9C-1042-AA50-97AF53F01F29}"/>
          </ac:grpSpMkLst>
        </pc:grpChg>
        <pc:grpChg chg="add mod">
          <ac:chgData name="Jayan, Akshay" userId="7a36b4a0-7c86-481d-9fde-8db8602f482a" providerId="ADAL" clId="{5AD958AD-9D7A-E94B-BDC5-C4E0B0F797C0}" dt="2022-02-25T05:27:20.750" v="250" actId="1037"/>
          <ac:grpSpMkLst>
            <pc:docMk/>
            <pc:sldMk cId="1239606890" sldId="353"/>
            <ac:grpSpMk id="18" creationId="{26CEA5C9-4311-874F-8404-6C0EAF973F8E}"/>
          </ac:grpSpMkLst>
        </pc:grpChg>
        <pc:grpChg chg="add mod">
          <ac:chgData name="Jayan, Akshay" userId="7a36b4a0-7c86-481d-9fde-8db8602f482a" providerId="ADAL" clId="{5AD958AD-9D7A-E94B-BDC5-C4E0B0F797C0}" dt="2022-02-25T05:27:20.750" v="250" actId="1037"/>
          <ac:grpSpMkLst>
            <pc:docMk/>
            <pc:sldMk cId="1239606890" sldId="353"/>
            <ac:grpSpMk id="23" creationId="{09B87646-A1E3-764C-A11F-A9AC93CFC13D}"/>
          </ac:grpSpMkLst>
        </pc:grpChg>
        <pc:grpChg chg="add mod">
          <ac:chgData name="Jayan, Akshay" userId="7a36b4a0-7c86-481d-9fde-8db8602f482a" providerId="ADAL" clId="{5AD958AD-9D7A-E94B-BDC5-C4E0B0F797C0}" dt="2022-02-25T05:27:20.750" v="250" actId="1037"/>
          <ac:grpSpMkLst>
            <pc:docMk/>
            <pc:sldMk cId="1239606890" sldId="353"/>
            <ac:grpSpMk id="28" creationId="{35C0618B-4127-D848-9ABB-C74F4F1695E9}"/>
          </ac:grpSpMkLst>
        </pc:grpChg>
        <pc:grpChg chg="add mod">
          <ac:chgData name="Jayan, Akshay" userId="7a36b4a0-7c86-481d-9fde-8db8602f482a" providerId="ADAL" clId="{5AD958AD-9D7A-E94B-BDC5-C4E0B0F797C0}" dt="2022-02-25T05:27:20.750" v="250" actId="1037"/>
          <ac:grpSpMkLst>
            <pc:docMk/>
            <pc:sldMk cId="1239606890" sldId="353"/>
            <ac:grpSpMk id="33" creationId="{7B2BE42B-A9A8-E74D-A965-641FD28D3FE8}"/>
          </ac:grpSpMkLst>
        </pc:grpChg>
        <pc:cxnChg chg="add mod">
          <ac:chgData name="Jayan, Akshay" userId="7a36b4a0-7c86-481d-9fde-8db8602f482a" providerId="ADAL" clId="{5AD958AD-9D7A-E94B-BDC5-C4E0B0F797C0}" dt="2022-02-25T05:27:20.750" v="250" actId="1037"/>
          <ac:cxnSpMkLst>
            <pc:docMk/>
            <pc:sldMk cId="1239606890" sldId="353"/>
            <ac:cxnSpMk id="38" creationId="{F48B3D21-7A3C-AC4B-8745-EAF9A942401B}"/>
          </ac:cxnSpMkLst>
        </pc:cxnChg>
        <pc:cxnChg chg="add mod">
          <ac:chgData name="Jayan, Akshay" userId="7a36b4a0-7c86-481d-9fde-8db8602f482a" providerId="ADAL" clId="{5AD958AD-9D7A-E94B-BDC5-C4E0B0F797C0}" dt="2022-02-25T05:27:20.750" v="250" actId="1037"/>
          <ac:cxnSpMkLst>
            <pc:docMk/>
            <pc:sldMk cId="1239606890" sldId="353"/>
            <ac:cxnSpMk id="40" creationId="{FE8C4706-40B8-3946-BBAF-041E2D618C3B}"/>
          </ac:cxnSpMkLst>
        </pc:cxnChg>
        <pc:cxnChg chg="add mod">
          <ac:chgData name="Jayan, Akshay" userId="7a36b4a0-7c86-481d-9fde-8db8602f482a" providerId="ADAL" clId="{5AD958AD-9D7A-E94B-BDC5-C4E0B0F797C0}" dt="2022-02-25T05:27:20.750" v="250" actId="1037"/>
          <ac:cxnSpMkLst>
            <pc:docMk/>
            <pc:sldMk cId="1239606890" sldId="353"/>
            <ac:cxnSpMk id="41" creationId="{08E87C59-2DD5-B143-9044-218BED11DFAD}"/>
          </ac:cxnSpMkLst>
        </pc:cxnChg>
        <pc:cxnChg chg="add mod">
          <ac:chgData name="Jayan, Akshay" userId="7a36b4a0-7c86-481d-9fde-8db8602f482a" providerId="ADAL" clId="{5AD958AD-9D7A-E94B-BDC5-C4E0B0F797C0}" dt="2022-02-25T05:27:20.750" v="250" actId="1037"/>
          <ac:cxnSpMkLst>
            <pc:docMk/>
            <pc:sldMk cId="1239606890" sldId="353"/>
            <ac:cxnSpMk id="43" creationId="{1E1DDCCE-6CE6-1449-A053-3B1F0B048F7C}"/>
          </ac:cxnSpMkLst>
        </pc:cxnChg>
        <pc:cxnChg chg="add mod">
          <ac:chgData name="Jayan, Akshay" userId="7a36b4a0-7c86-481d-9fde-8db8602f482a" providerId="ADAL" clId="{5AD958AD-9D7A-E94B-BDC5-C4E0B0F797C0}" dt="2022-02-25T05:27:20.750" v="250" actId="1037"/>
          <ac:cxnSpMkLst>
            <pc:docMk/>
            <pc:sldMk cId="1239606890" sldId="353"/>
            <ac:cxnSpMk id="44" creationId="{57A9D8DE-4FA4-BF48-88B2-454DDE20657C}"/>
          </ac:cxnSpMkLst>
        </pc:cxnChg>
      </pc:sldChg>
      <pc:sldChg chg="addSp delSp modSp del mod">
        <pc:chgData name="Jayan, Akshay" userId="7a36b4a0-7c86-481d-9fde-8db8602f482a" providerId="ADAL" clId="{5AD958AD-9D7A-E94B-BDC5-C4E0B0F797C0}" dt="2022-02-25T06:26:54.921" v="476" actId="2696"/>
        <pc:sldMkLst>
          <pc:docMk/>
          <pc:sldMk cId="3674797754" sldId="354"/>
        </pc:sldMkLst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12" creationId="{FACE4B57-DF21-224E-950C-3A5EE1FBCE5E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13" creationId="{CE7B805F-7620-1F43-B81D-4F717E298BD0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14" creationId="{6A996430-1F72-DE44-A778-CCE432CA4C36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15" creationId="{87536C52-1DB4-0245-AB72-8A67FFA32857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16" creationId="{5F98AD08-D81B-3E49-8108-A42D714CD7A2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17" creationId="{687A9935-26A8-7442-87CD-A1EF7CA3F46D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18" creationId="{35B49208-4871-444E-ADDE-75BCEA2384D5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19" creationId="{7D60079F-26EA-9243-9813-9C831F562E77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20" creationId="{37A44127-FA57-D94B-A85D-E46444DD340E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21" creationId="{5E45C4F3-953A-4C42-A731-0B0A03AA5B01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22" creationId="{725390DB-0FB2-244A-B7B9-AE7F670AF402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23" creationId="{20AC634F-DB16-7C42-917C-38BF5B7F3727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24" creationId="{5D0F0C17-B612-FC44-BF41-98511F430758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25" creationId="{0571A83D-7AEE-A647-AEC7-39214C38B975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26" creationId="{614A9F0A-AD70-8240-90AC-C62FA6F5B975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27" creationId="{21A53837-B40F-5948-B0E0-A52D84E4E30E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28" creationId="{C1595705-752A-C241-959C-43C4C402B4AA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29" creationId="{776ECE14-0EDF-974C-A40D-CBA037AEB1FE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30" creationId="{F6EC7F8B-701C-6242-B156-BD846AF99ACF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31" creationId="{7ED732DE-D3D5-2C41-AE1D-1765355B4AC0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32" creationId="{84B1980C-2A1B-A541-A6DC-0624A4D2F311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33" creationId="{38E548CB-FB96-0E43-95EF-1429D7A381A7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34" creationId="{26AD49A4-453B-DA45-B250-1ED004C12A5D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35" creationId="{A284F4CE-FAFC-9F4C-AD58-F3F9E12E1162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36" creationId="{E9B26A56-8C79-4749-B8E3-273E2B9B5B57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37" creationId="{AE6987E4-6FBB-B44A-AAC8-60D33382AD0B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38" creationId="{2AC8E7CB-F7C6-3E4F-B3C5-4FB61C8702CF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39" creationId="{2CB25276-C2CA-DC48-9111-39E98E292FE7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40" creationId="{DECA7141-67A8-8644-9AAE-6DC9DFA3C7A8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41" creationId="{59ECBF03-4DA2-8C45-BB49-CEB6A7EB6595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42" creationId="{D0CE4D90-649E-424B-8FE8-E80200413906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43" creationId="{E171721B-04B8-6847-81B6-F6E2CF2AFA9F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44" creationId="{F6C83412-040E-DC40-82AF-7BE75864B16B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45" creationId="{B233E420-A9C4-D348-8D5B-84E9312B46F6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46" creationId="{6F6331B4-C9B4-094A-82A9-864944A3643A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47" creationId="{FDFC4E60-0F22-B54E-8A53-09B198110CB4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48" creationId="{12273926-0FA7-C140-9C07-94BC64841AC0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49" creationId="{E64E0EC9-F46F-2844-8165-7F51CA296A25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50" creationId="{39DDCB25-ACDB-6640-A8F3-7DF2F3B390D4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51" creationId="{2CD9E187-CED0-8846-9A76-7190AE2A0482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52" creationId="{B6684490-BE68-3541-9160-E5157FA6EC45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53" creationId="{DD592269-44FB-6141-8E80-7C41888B285B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54" creationId="{38C364CF-D150-0E4B-98A0-07094A16145C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55" creationId="{717404DD-EEC7-824B-981B-F8FDE63C66C2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56" creationId="{63E66EA3-35F9-1949-935D-B0488D43C8AA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57" creationId="{6AFE6645-DF9C-2144-81EE-14171EB84EA5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58" creationId="{1B27E652-BC1F-314D-8E1C-BC298C60F243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59" creationId="{6EC41632-04B5-8E4F-83B0-27E10D3EDC9E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60" creationId="{967374BE-C717-8042-828B-4F664E0378A7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61" creationId="{C9DBE564-D7D0-F24B-B6BC-E0B855B38229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62" creationId="{F8C7D2E7-A1BF-3943-8B23-71DFF7F0AD70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63" creationId="{1FF29AD7-1D31-8646-B989-08EF48CE776E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64" creationId="{0E398899-156C-5B40-B809-30AE022D18F3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65" creationId="{D69A319B-3A4A-BE47-9BBD-66E917EF390B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66" creationId="{3342B161-BE2D-0E46-AF02-6ACA6305EC74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67" creationId="{671BDED7-E7F2-8F46-B465-06D887B7C527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68" creationId="{BF3CAA16-881A-1C44-8EEE-B77A0729F3FA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69" creationId="{FA38D8D1-5DA0-2F49-91DD-513CAD359F03}"/>
          </ac:spMkLst>
        </pc:spChg>
        <pc:spChg chg="mod">
          <ac:chgData name="Jayan, Akshay" userId="7a36b4a0-7c86-481d-9fde-8db8602f482a" providerId="ADAL" clId="{5AD958AD-9D7A-E94B-BDC5-C4E0B0F797C0}" dt="2022-02-25T06:23:13.968" v="406"/>
          <ac:spMkLst>
            <pc:docMk/>
            <pc:sldMk cId="3674797754" sldId="354"/>
            <ac:spMk id="370" creationId="{64077C1B-43DA-B24A-BB4E-24DF23A6ECDE}"/>
          </ac:spMkLst>
        </pc:spChg>
        <pc:grpChg chg="add del mod">
          <ac:chgData name="Jayan, Akshay" userId="7a36b4a0-7c86-481d-9fde-8db8602f482a" providerId="ADAL" clId="{5AD958AD-9D7A-E94B-BDC5-C4E0B0F797C0}" dt="2022-02-25T06:23:21.609" v="409"/>
          <ac:grpSpMkLst>
            <pc:docMk/>
            <pc:sldMk cId="3674797754" sldId="354"/>
            <ac:grpSpMk id="311" creationId="{6DBBE830-771E-7D46-BCC5-FB1CB890403F}"/>
          </ac:grpSpMkLst>
        </pc:grpChg>
      </pc:sldChg>
      <pc:sldMasterChg chg="addSldLayout delSldLayout">
        <pc:chgData name="Jayan, Akshay" userId="7a36b4a0-7c86-481d-9fde-8db8602f482a" providerId="ADAL" clId="{5AD958AD-9D7A-E94B-BDC5-C4E0B0F797C0}" dt="2022-02-25T05:39:35.628" v="252" actId="2696"/>
        <pc:sldMasterMkLst>
          <pc:docMk/>
          <pc:sldMasterMk cId="0" sldId="2147483674"/>
        </pc:sldMasterMkLst>
        <pc:sldLayoutChg chg="add del">
          <pc:chgData name="Jayan, Akshay" userId="7a36b4a0-7c86-481d-9fde-8db8602f482a" providerId="ADAL" clId="{5AD958AD-9D7A-E94B-BDC5-C4E0B0F797C0}" dt="2022-02-25T05:39:35.628" v="252" actId="2696"/>
          <pc:sldLayoutMkLst>
            <pc:docMk/>
            <pc:sldMasterMk cId="0" sldId="2147483674"/>
            <pc:sldLayoutMk cId="1133969429" sldId="2147483717"/>
          </pc:sldLayoutMkLst>
        </pc:sldLayoutChg>
      </pc:sldMasterChg>
    </pc:docChg>
  </pc:docChgLst>
  <pc:docChgLst>
    <pc:chgData name="Dwivedi, Padma" userId="S::pdwivedi@purdue.edu::2be53af5-39ba-405d-9b52-9915d4d5e0b3" providerId="AD" clId="Web-{965B32AE-FA96-4805-9522-011BC68F3EA1}"/>
    <pc:docChg chg="modSld">
      <pc:chgData name="Dwivedi, Padma" userId="S::pdwivedi@purdue.edu::2be53af5-39ba-405d-9b52-9915d4d5e0b3" providerId="AD" clId="Web-{965B32AE-FA96-4805-9522-011BC68F3EA1}" dt="2022-02-18T04:48:44.087" v="3" actId="1076"/>
      <pc:docMkLst>
        <pc:docMk/>
      </pc:docMkLst>
      <pc:sldChg chg="modSp">
        <pc:chgData name="Dwivedi, Padma" userId="S::pdwivedi@purdue.edu::2be53af5-39ba-405d-9b52-9915d4d5e0b3" providerId="AD" clId="Web-{965B32AE-FA96-4805-9522-011BC68F3EA1}" dt="2022-02-18T04:48:44.087" v="3" actId="1076"/>
        <pc:sldMkLst>
          <pc:docMk/>
          <pc:sldMk cId="0" sldId="259"/>
        </pc:sldMkLst>
        <pc:spChg chg="mod">
          <ac:chgData name="Dwivedi, Padma" userId="S::pdwivedi@purdue.edu::2be53af5-39ba-405d-9b52-9915d4d5e0b3" providerId="AD" clId="Web-{965B32AE-FA96-4805-9522-011BC68F3EA1}" dt="2022-02-18T04:48:43.384" v="2" actId="1076"/>
          <ac:spMkLst>
            <pc:docMk/>
            <pc:sldMk cId="0" sldId="259"/>
            <ac:spMk id="331" creationId="{00000000-0000-0000-0000-000000000000}"/>
          </ac:spMkLst>
        </pc:spChg>
        <pc:grpChg chg="mod">
          <ac:chgData name="Dwivedi, Padma" userId="S::pdwivedi@purdue.edu::2be53af5-39ba-405d-9b52-9915d4d5e0b3" providerId="AD" clId="Web-{965B32AE-FA96-4805-9522-011BC68F3EA1}" dt="2022-02-18T04:48:44.087" v="3" actId="1076"/>
          <ac:grpSpMkLst>
            <pc:docMk/>
            <pc:sldMk cId="0" sldId="259"/>
            <ac:grpSpMk id="332" creationId="{00000000-0000-0000-0000-000000000000}"/>
          </ac:grpSpMkLst>
        </pc:grpChg>
      </pc:sldChg>
    </pc:docChg>
  </pc:docChgLst>
  <pc:docChgLst>
    <pc:chgData name="Jayan, Akshay" userId="S::jayan@purdue.edu::7a36b4a0-7c86-481d-9fde-8db8602f482a" providerId="AD" clId="Web-{C5AD1AB0-8352-4971-BC01-89D1F552E2C0}"/>
    <pc:docChg chg="addSld modSld sldOrd">
      <pc:chgData name="Jayan, Akshay" userId="S::jayan@purdue.edu::7a36b4a0-7c86-481d-9fde-8db8602f482a" providerId="AD" clId="Web-{C5AD1AB0-8352-4971-BC01-89D1F552E2C0}" dt="2022-02-25T00:32:30.591" v="94"/>
      <pc:docMkLst>
        <pc:docMk/>
      </pc:docMkLst>
      <pc:sldChg chg="modSp">
        <pc:chgData name="Jayan, Akshay" userId="S::jayan@purdue.edu::7a36b4a0-7c86-481d-9fde-8db8602f482a" providerId="AD" clId="Web-{C5AD1AB0-8352-4971-BC01-89D1F552E2C0}" dt="2022-02-25T00:06:16.461" v="47" actId="20577"/>
        <pc:sldMkLst>
          <pc:docMk/>
          <pc:sldMk cId="0" sldId="261"/>
        </pc:sldMkLst>
        <pc:spChg chg="mod">
          <ac:chgData name="Jayan, Akshay" userId="S::jayan@purdue.edu::7a36b4a0-7c86-481d-9fde-8db8602f482a" providerId="AD" clId="Web-{C5AD1AB0-8352-4971-BC01-89D1F552E2C0}" dt="2022-02-25T00:06:16.461" v="47" actId="20577"/>
          <ac:spMkLst>
            <pc:docMk/>
            <pc:sldMk cId="0" sldId="261"/>
            <ac:spMk id="529" creationId="{00000000-0000-0000-0000-000000000000}"/>
          </ac:spMkLst>
        </pc:spChg>
      </pc:sldChg>
      <pc:sldChg chg="modSp ord">
        <pc:chgData name="Jayan, Akshay" userId="S::jayan@purdue.edu::7a36b4a0-7c86-481d-9fde-8db8602f482a" providerId="AD" clId="Web-{C5AD1AB0-8352-4971-BC01-89D1F552E2C0}" dt="2022-02-25T00:32:30.591" v="94"/>
        <pc:sldMkLst>
          <pc:docMk/>
          <pc:sldMk cId="0" sldId="264"/>
        </pc:sldMkLst>
        <pc:spChg chg="mod">
          <ac:chgData name="Jayan, Akshay" userId="S::jayan@purdue.edu::7a36b4a0-7c86-481d-9fde-8db8602f482a" providerId="AD" clId="Web-{C5AD1AB0-8352-4971-BC01-89D1F552E2C0}" dt="2022-02-25T00:04:29.898" v="8" actId="20577"/>
          <ac:spMkLst>
            <pc:docMk/>
            <pc:sldMk cId="0" sldId="264"/>
            <ac:spMk id="94" creationId="{74DAFB12-EB42-4E15-B66A-BCC5B455F718}"/>
          </ac:spMkLst>
        </pc:spChg>
        <pc:spChg chg="mod">
          <ac:chgData name="Jayan, Akshay" userId="S::jayan@purdue.edu::7a36b4a0-7c86-481d-9fde-8db8602f482a" providerId="AD" clId="Web-{C5AD1AB0-8352-4971-BC01-89D1F552E2C0}" dt="2022-02-25T00:04:52.320" v="20" actId="20577"/>
          <ac:spMkLst>
            <pc:docMk/>
            <pc:sldMk cId="0" sldId="264"/>
            <ac:spMk id="97" creationId="{30F668A2-E0DF-46A9-9A33-2FE089E6B6CB}"/>
          </ac:spMkLst>
        </pc:spChg>
        <pc:spChg chg="mod">
          <ac:chgData name="Jayan, Akshay" userId="S::jayan@purdue.edu::7a36b4a0-7c86-481d-9fde-8db8602f482a" providerId="AD" clId="Web-{C5AD1AB0-8352-4971-BC01-89D1F552E2C0}" dt="2022-02-25T00:04:23.617" v="3" actId="20577"/>
          <ac:spMkLst>
            <pc:docMk/>
            <pc:sldMk cId="0" sldId="264"/>
            <ac:spMk id="877" creationId="{00000000-0000-0000-0000-000000000000}"/>
          </ac:spMkLst>
        </pc:spChg>
      </pc:sldChg>
      <pc:sldChg chg="modSp">
        <pc:chgData name="Jayan, Akshay" userId="S::jayan@purdue.edu::7a36b4a0-7c86-481d-9fde-8db8602f482a" providerId="AD" clId="Web-{C5AD1AB0-8352-4971-BC01-89D1F552E2C0}" dt="2022-02-25T00:07:26.618" v="68" actId="20577"/>
        <pc:sldMkLst>
          <pc:docMk/>
          <pc:sldMk cId="0" sldId="266"/>
        </pc:sldMkLst>
        <pc:spChg chg="mod">
          <ac:chgData name="Jayan, Akshay" userId="S::jayan@purdue.edu::7a36b4a0-7c86-481d-9fde-8db8602f482a" providerId="AD" clId="Web-{C5AD1AB0-8352-4971-BC01-89D1F552E2C0}" dt="2022-02-25T00:07:26.618" v="68" actId="20577"/>
          <ac:spMkLst>
            <pc:docMk/>
            <pc:sldMk cId="0" sldId="266"/>
            <ac:spMk id="1022" creationId="{00000000-0000-0000-0000-000000000000}"/>
          </ac:spMkLst>
        </pc:spChg>
      </pc:sldChg>
      <pc:sldChg chg="modSp">
        <pc:chgData name="Jayan, Akshay" userId="S::jayan@purdue.edu::7a36b4a0-7c86-481d-9fde-8db8602f482a" providerId="AD" clId="Web-{C5AD1AB0-8352-4971-BC01-89D1F552E2C0}" dt="2022-02-25T00:07:09.274" v="56" actId="20577"/>
        <pc:sldMkLst>
          <pc:docMk/>
          <pc:sldMk cId="0" sldId="274"/>
        </pc:sldMkLst>
        <pc:spChg chg="mod">
          <ac:chgData name="Jayan, Akshay" userId="S::jayan@purdue.edu::7a36b4a0-7c86-481d-9fde-8db8602f482a" providerId="AD" clId="Web-{C5AD1AB0-8352-4971-BC01-89D1F552E2C0}" dt="2022-02-25T00:07:09.274" v="56" actId="20577"/>
          <ac:spMkLst>
            <pc:docMk/>
            <pc:sldMk cId="0" sldId="274"/>
            <ac:spMk id="1906" creationId="{00000000-0000-0000-0000-000000000000}"/>
          </ac:spMkLst>
        </pc:spChg>
      </pc:sldChg>
      <pc:sldChg chg="ord">
        <pc:chgData name="Jayan, Akshay" userId="S::jayan@purdue.edu::7a36b4a0-7c86-481d-9fde-8db8602f482a" providerId="AD" clId="Web-{C5AD1AB0-8352-4971-BC01-89D1F552E2C0}" dt="2022-02-25T00:19:01.089" v="70"/>
        <pc:sldMkLst>
          <pc:docMk/>
          <pc:sldMk cId="2069425550" sldId="320"/>
        </pc:sldMkLst>
      </pc:sldChg>
      <pc:sldChg chg="addSp delSp modSp ord">
        <pc:chgData name="Jayan, Akshay" userId="S::jayan@purdue.edu::7a36b4a0-7c86-481d-9fde-8db8602f482a" providerId="AD" clId="Web-{C5AD1AB0-8352-4971-BC01-89D1F552E2C0}" dt="2022-02-25T00:30:49.716" v="93" actId="1076"/>
        <pc:sldMkLst>
          <pc:docMk/>
          <pc:sldMk cId="3244379365" sldId="324"/>
        </pc:sldMkLst>
        <pc:spChg chg="add del mod">
          <ac:chgData name="Jayan, Akshay" userId="S::jayan@purdue.edu::7a36b4a0-7c86-481d-9fde-8db8602f482a" providerId="AD" clId="Web-{C5AD1AB0-8352-4971-BC01-89D1F552E2C0}" dt="2022-02-25T00:26:20.981" v="79"/>
          <ac:spMkLst>
            <pc:docMk/>
            <pc:sldMk cId="3244379365" sldId="324"/>
            <ac:spMk id="3" creationId="{846BBC3D-3273-4CD9-871C-76622EF175D6}"/>
          </ac:spMkLst>
        </pc:spChg>
        <pc:spChg chg="mod">
          <ac:chgData name="Jayan, Akshay" userId="S::jayan@purdue.edu::7a36b4a0-7c86-481d-9fde-8db8602f482a" providerId="AD" clId="Web-{C5AD1AB0-8352-4971-BC01-89D1F552E2C0}" dt="2022-02-25T00:30:49.716" v="93" actId="1076"/>
          <ac:spMkLst>
            <pc:docMk/>
            <pc:sldMk cId="3244379365" sldId="324"/>
            <ac:spMk id="14" creationId="{3580B98D-BDBC-40B4-9B79-80144329224F}"/>
          </ac:spMkLst>
        </pc:spChg>
        <pc:spChg chg="mod">
          <ac:chgData name="Jayan, Akshay" userId="S::jayan@purdue.edu::7a36b4a0-7c86-481d-9fde-8db8602f482a" providerId="AD" clId="Web-{C5AD1AB0-8352-4971-BC01-89D1F552E2C0}" dt="2022-02-25T00:30:49.482" v="91" actId="1076"/>
          <ac:spMkLst>
            <pc:docMk/>
            <pc:sldMk cId="3244379365" sldId="324"/>
            <ac:spMk id="55" creationId="{EF554AEC-DF5D-455E-828D-0B3150C10299}"/>
          </ac:spMkLst>
        </pc:spChg>
        <pc:spChg chg="del">
          <ac:chgData name="Jayan, Akshay" userId="S::jayan@purdue.edu::7a36b4a0-7c86-481d-9fde-8db8602f482a" providerId="AD" clId="Web-{C5AD1AB0-8352-4971-BC01-89D1F552E2C0}" dt="2022-02-25T00:25:02.152" v="74"/>
          <ac:spMkLst>
            <pc:docMk/>
            <pc:sldMk cId="3244379365" sldId="324"/>
            <ac:spMk id="1327" creationId="{00000000-0000-0000-0000-000000000000}"/>
          </ac:spMkLst>
        </pc:spChg>
        <pc:spChg chg="del">
          <ac:chgData name="Jayan, Akshay" userId="S::jayan@purdue.edu::7a36b4a0-7c86-481d-9fde-8db8602f482a" providerId="AD" clId="Web-{C5AD1AB0-8352-4971-BC01-89D1F552E2C0}" dt="2022-02-25T00:25:01.699" v="73"/>
          <ac:spMkLst>
            <pc:docMk/>
            <pc:sldMk cId="3244379365" sldId="324"/>
            <ac:spMk id="1329" creationId="{00000000-0000-0000-0000-000000000000}"/>
          </ac:spMkLst>
        </pc:spChg>
        <pc:grpChg chg="mod">
          <ac:chgData name="Jayan, Akshay" userId="S::jayan@purdue.edu::7a36b4a0-7c86-481d-9fde-8db8602f482a" providerId="AD" clId="Web-{C5AD1AB0-8352-4971-BC01-89D1F552E2C0}" dt="2022-02-25T00:30:49.701" v="92" actId="1076"/>
          <ac:grpSpMkLst>
            <pc:docMk/>
            <pc:sldMk cId="3244379365" sldId="324"/>
            <ac:grpSpMk id="67" creationId="{7F93C630-B2E3-4D30-A369-A04D7AD6BD0D}"/>
          </ac:grpSpMkLst>
        </pc:grpChg>
        <pc:grpChg chg="del">
          <ac:chgData name="Jayan, Akshay" userId="S::jayan@purdue.edu::7a36b4a0-7c86-481d-9fde-8db8602f482a" providerId="AD" clId="Web-{C5AD1AB0-8352-4971-BC01-89D1F552E2C0}" dt="2022-02-25T00:25:01.699" v="72"/>
          <ac:grpSpMkLst>
            <pc:docMk/>
            <pc:sldMk cId="3244379365" sldId="324"/>
            <ac:grpSpMk id="133" creationId="{E2A8AF3B-19D5-4D45-80BD-9C01AB5B7DFB}"/>
          </ac:grpSpMkLst>
        </pc:grpChg>
        <pc:grpChg chg="del">
          <ac:chgData name="Jayan, Akshay" userId="S::jayan@purdue.edu::7a36b4a0-7c86-481d-9fde-8db8602f482a" providerId="AD" clId="Web-{C5AD1AB0-8352-4971-BC01-89D1F552E2C0}" dt="2022-02-25T00:25:02.152" v="75"/>
          <ac:grpSpMkLst>
            <pc:docMk/>
            <pc:sldMk cId="3244379365" sldId="324"/>
            <ac:grpSpMk id="1319" creationId="{00000000-0000-0000-0000-000000000000}"/>
          </ac:grpSpMkLst>
        </pc:grpChg>
      </pc:sldChg>
      <pc:sldChg chg="addSp delSp modSp new">
        <pc:chgData name="Jayan, Akshay" userId="S::jayan@purdue.edu::7a36b4a0-7c86-481d-9fde-8db8602f482a" providerId="AD" clId="Web-{C5AD1AB0-8352-4971-BC01-89D1F552E2C0}" dt="2022-02-25T00:28:10.747" v="86" actId="1076"/>
        <pc:sldMkLst>
          <pc:docMk/>
          <pc:sldMk cId="4288739577" sldId="331"/>
        </pc:sldMkLst>
        <pc:spChg chg="mod">
          <ac:chgData name="Jayan, Akshay" userId="S::jayan@purdue.edu::7a36b4a0-7c86-481d-9fde-8db8602f482a" providerId="AD" clId="Web-{C5AD1AB0-8352-4971-BC01-89D1F552E2C0}" dt="2022-02-25T00:05:21.336" v="41" actId="20577"/>
          <ac:spMkLst>
            <pc:docMk/>
            <pc:sldMk cId="4288739577" sldId="331"/>
            <ac:spMk id="2" creationId="{9A53E095-F045-4E7D-A5C0-AA4DAEAA54F5}"/>
          </ac:spMkLst>
        </pc:spChg>
        <pc:spChg chg="add mod">
          <ac:chgData name="Jayan, Akshay" userId="S::jayan@purdue.edu::7a36b4a0-7c86-481d-9fde-8db8602f482a" providerId="AD" clId="Web-{C5AD1AB0-8352-4971-BC01-89D1F552E2C0}" dt="2022-02-25T00:28:10.731" v="85" actId="1076"/>
          <ac:spMkLst>
            <pc:docMk/>
            <pc:sldMk cId="4288739577" sldId="331"/>
            <ac:spMk id="4" creationId="{F4678946-31FB-48B0-B5F0-67FC8B9B1698}"/>
          </ac:spMkLst>
        </pc:spChg>
        <pc:spChg chg="add mod">
          <ac:chgData name="Jayan, Akshay" userId="S::jayan@purdue.edu::7a36b4a0-7c86-481d-9fde-8db8602f482a" providerId="AD" clId="Web-{C5AD1AB0-8352-4971-BC01-89D1F552E2C0}" dt="2022-02-25T00:28:10.747" v="86" actId="1076"/>
          <ac:spMkLst>
            <pc:docMk/>
            <pc:sldMk cId="4288739577" sldId="331"/>
            <ac:spMk id="5" creationId="{91FDC6D4-AC97-4E7C-8F3D-87AF1259A0D8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7" creationId="{C9A55B2E-379D-4573-9E14-1FBB7F72231C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8" creationId="{DCFD1444-A837-4CE0-911C-5BFD4BD7E2C6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9" creationId="{68F82B48-97DC-42C9-B12E-72479376105F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10" creationId="{C139C41C-80B5-496B-8D26-E4C27B73C33E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11" creationId="{799A5032-34C8-419A-A43C-819A6F3AA371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12" creationId="{7CC1200C-A02A-4DCA-9672-024BCABF37FA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13" creationId="{4321DC35-4696-424E-910E-DF1F7A23BF37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14" creationId="{5892BB71-8F14-402F-A5FB-F519AEB1582B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15" creationId="{CEB57B44-5517-4CC4-BB0C-10A8A5B4DD13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16" creationId="{64128A01-ED18-41FA-97DA-4209E11D1216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17" creationId="{6BA1AD0A-464A-47F8-AA58-8954DF43FAB3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18" creationId="{211AC187-6BE5-4376-B462-70FC5F7B9F1B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19" creationId="{9BFA5924-0D6F-4DD9-9991-57F9C576A7CB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20" creationId="{DB2B10B7-045E-4B6E-B495-50C3012B8BC9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21" creationId="{6AFA16DA-E691-4DB7-BCD9-C90667CEACB9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22" creationId="{37EA4F94-3ECB-411E-8BA5-1956AEB545CD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23" creationId="{BD0588F4-F8E8-492E-A347-52D5C40BF1B7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24" creationId="{95DC7EA8-6C4E-40EF-AD43-1015A68B2FEC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25" creationId="{4260EBA0-5773-4C4D-88CE-1AAA9E473A61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26" creationId="{384B5A8B-AA89-438A-B435-15D22A48EECF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27" creationId="{E34FF1F0-4619-49EB-898C-8F0788A53036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28" creationId="{06E6C57F-7F41-4D1C-A58C-CA31FA3BFC02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29" creationId="{2608589D-3804-402D-B5DD-05737D07495B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30" creationId="{D042C110-97A3-48A3-B37D-243BF096ADFE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31" creationId="{38A01927-E714-4024-BFFA-DC83D7C09697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32" creationId="{2404B390-DAA1-40D8-849B-6939B7908076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33" creationId="{5412D2B7-9244-49FD-82D7-F0747948C4F6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34" creationId="{A04E4101-641D-419B-A6F4-DF826365B1F4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35" creationId="{5115BF44-44A4-40E5-AF89-D8883F3C67AB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36" creationId="{DA5089C9-2D4B-416F-AB1E-A1C7A1207424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37" creationId="{9989B044-22D3-4A6D-8FF0-B8F9D4A21743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38" creationId="{44022433-8F16-4FE2-A2C0-0FCECAB35448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39" creationId="{0C7A0FEC-5C25-45C4-A51C-B0DD0741D5FD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40" creationId="{E6FFD953-53ED-41C3-B64F-5FA0131A320F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41" creationId="{CE201409-81C4-41F0-AAB1-2461086D29FC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42" creationId="{7E288214-D316-4E14-81A0-9EC4DDD1E07E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43" creationId="{CE652AE1-6E91-47AF-BDAA-0AD198ED4BAE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44" creationId="{9A182FE8-C2C7-44FB-9392-39E421DC2017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45" creationId="{ECD649BB-6AB8-49F4-A2E9-7794DC53BCE5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46" creationId="{3120822E-8AF9-4A79-8F8D-A114B5574612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47" creationId="{CAB7AF0F-CF87-4265-926D-FF538E4BB7D9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48" creationId="{5F9FB97F-0B86-4358-B588-7E99D49478EB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49" creationId="{9E78C399-2499-4A92-9C9F-A547134F2364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50" creationId="{D83DC9F9-C9E6-467A-AF8E-26326EFA1608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51" creationId="{C2C01A77-39DB-461C-B951-2C3698DDB924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52" creationId="{BA65A7F2-E9A6-44A0-8796-116E73D06F0A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53" creationId="{C38587E5-9EDB-43F3-BED6-20A7158D708F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54" creationId="{017D8E11-5449-43CA-A9C0-7B8FFC17A55F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55" creationId="{FB62EB6E-CB72-4D5B-BEAE-494F4791CA1D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56" creationId="{853FA5C3-DCC6-4358-ADB9-B48EDF9073A1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57" creationId="{873A395C-44D9-4DC0-960A-EEFF51330C6C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58" creationId="{DACE6E54-CBBB-4E47-A617-513B2085B542}"/>
          </ac:spMkLst>
        </pc:spChg>
        <pc:spChg chg="add">
          <ac:chgData name="Jayan, Akshay" userId="S::jayan@purdue.edu::7a36b4a0-7c86-481d-9fde-8db8602f482a" providerId="AD" clId="Web-{C5AD1AB0-8352-4971-BC01-89D1F552E2C0}" dt="2022-02-25T00:25:17.262" v="76"/>
          <ac:spMkLst>
            <pc:docMk/>
            <pc:sldMk cId="4288739577" sldId="331"/>
            <ac:spMk id="59" creationId="{E7876021-C3A6-4502-8C0C-34D39FE7E510}"/>
          </ac:spMkLst>
        </pc:spChg>
        <pc:spChg chg="add del mod">
          <ac:chgData name="Jayan, Akshay" userId="S::jayan@purdue.edu::7a36b4a0-7c86-481d-9fde-8db8602f482a" providerId="AD" clId="Web-{C5AD1AB0-8352-4971-BC01-89D1F552E2C0}" dt="2022-02-25T00:27:57.341" v="82"/>
          <ac:spMkLst>
            <pc:docMk/>
            <pc:sldMk cId="4288739577" sldId="331"/>
            <ac:spMk id="61" creationId="{F4678946-31FB-48B0-B5F0-67FC8B9B1698}"/>
          </ac:spMkLst>
        </pc:spChg>
        <pc:spChg chg="add del">
          <ac:chgData name="Jayan, Akshay" userId="S::jayan@purdue.edu::7a36b4a0-7c86-481d-9fde-8db8602f482a" providerId="AD" clId="Web-{C5AD1AB0-8352-4971-BC01-89D1F552E2C0}" dt="2022-02-25T00:28:01.403" v="83"/>
          <ac:spMkLst>
            <pc:docMk/>
            <pc:sldMk cId="4288739577" sldId="331"/>
            <ac:spMk id="62" creationId="{91FDC6D4-AC97-4E7C-8F3D-87AF1259A0D8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64" creationId="{C9A55B2E-379D-4573-9E14-1FBB7F72231C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65" creationId="{DCFD1444-A837-4CE0-911C-5BFD4BD7E2C6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66" creationId="{68F82B48-97DC-42C9-B12E-72479376105F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67" creationId="{C139C41C-80B5-496B-8D26-E4C27B73C33E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68" creationId="{799A5032-34C8-419A-A43C-819A6F3AA371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69" creationId="{7CC1200C-A02A-4DCA-9672-024BCABF37FA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70" creationId="{4321DC35-4696-424E-910E-DF1F7A23BF37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71" creationId="{5892BB71-8F14-402F-A5FB-F519AEB1582B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72" creationId="{CEB57B44-5517-4CC4-BB0C-10A8A5B4DD13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73" creationId="{64128A01-ED18-41FA-97DA-4209E11D1216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74" creationId="{6BA1AD0A-464A-47F8-AA58-8954DF43FAB3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75" creationId="{211AC187-6BE5-4376-B462-70FC5F7B9F1B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76" creationId="{9BFA5924-0D6F-4DD9-9991-57F9C576A7CB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77" creationId="{DB2B10B7-045E-4B6E-B495-50C3012B8BC9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78" creationId="{6AFA16DA-E691-4DB7-BCD9-C90667CEACB9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79" creationId="{37EA4F94-3ECB-411E-8BA5-1956AEB545CD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80" creationId="{BD0588F4-F8E8-492E-A347-52D5C40BF1B7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81" creationId="{95DC7EA8-6C4E-40EF-AD43-1015A68B2FEC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82" creationId="{4260EBA0-5773-4C4D-88CE-1AAA9E473A61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83" creationId="{384B5A8B-AA89-438A-B435-15D22A48EECF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84" creationId="{E34FF1F0-4619-49EB-898C-8F0788A53036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85" creationId="{06E6C57F-7F41-4D1C-A58C-CA31FA3BFC02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86" creationId="{2608589D-3804-402D-B5DD-05737D07495B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87" creationId="{D042C110-97A3-48A3-B37D-243BF096ADFE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88" creationId="{38A01927-E714-4024-BFFA-DC83D7C09697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89" creationId="{2404B390-DAA1-40D8-849B-6939B7908076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90" creationId="{5412D2B7-9244-49FD-82D7-F0747948C4F6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91" creationId="{A04E4101-641D-419B-A6F4-DF826365B1F4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92" creationId="{5115BF44-44A4-40E5-AF89-D8883F3C67AB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93" creationId="{DA5089C9-2D4B-416F-AB1E-A1C7A1207424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94" creationId="{9989B044-22D3-4A6D-8FF0-B8F9D4A21743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95" creationId="{44022433-8F16-4FE2-A2C0-0FCECAB35448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96" creationId="{0C7A0FEC-5C25-45C4-A51C-B0DD0741D5FD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97" creationId="{E6FFD953-53ED-41C3-B64F-5FA0131A320F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98" creationId="{CE201409-81C4-41F0-AAB1-2461086D29FC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99" creationId="{7E288214-D316-4E14-81A0-9EC4DDD1E07E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00" creationId="{CE652AE1-6E91-47AF-BDAA-0AD198ED4BAE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01" creationId="{9A182FE8-C2C7-44FB-9392-39E421DC2017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02" creationId="{ECD649BB-6AB8-49F4-A2E9-7794DC53BCE5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03" creationId="{3120822E-8AF9-4A79-8F8D-A114B5574612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04" creationId="{CAB7AF0F-CF87-4265-926D-FF538E4BB7D9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05" creationId="{5F9FB97F-0B86-4358-B588-7E99D49478EB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06" creationId="{9E78C399-2499-4A92-9C9F-A547134F2364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07" creationId="{D83DC9F9-C9E6-467A-AF8E-26326EFA1608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08" creationId="{C2C01A77-39DB-461C-B951-2C3698DDB924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09" creationId="{BA65A7F2-E9A6-44A0-8796-116E73D06F0A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10" creationId="{C38587E5-9EDB-43F3-BED6-20A7158D708F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11" creationId="{017D8E11-5449-43CA-A9C0-7B8FFC17A55F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12" creationId="{FB62EB6E-CB72-4D5B-BEAE-494F4791CA1D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13" creationId="{853FA5C3-DCC6-4358-ADB9-B48EDF9073A1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14" creationId="{873A395C-44D9-4DC0-960A-EEFF51330C6C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15" creationId="{DACE6E54-CBBB-4E47-A617-513B2085B542}"/>
          </ac:spMkLst>
        </pc:spChg>
        <pc:spChg chg="add">
          <ac:chgData name="Jayan, Akshay" userId="S::jayan@purdue.edu::7a36b4a0-7c86-481d-9fde-8db8602f482a" providerId="AD" clId="Web-{C5AD1AB0-8352-4971-BC01-89D1F552E2C0}" dt="2022-02-25T00:25:34.700" v="77"/>
          <ac:spMkLst>
            <pc:docMk/>
            <pc:sldMk cId="4288739577" sldId="331"/>
            <ac:spMk id="116" creationId="{E7876021-C3A6-4502-8C0C-34D39FE7E510}"/>
          </ac:spMkLst>
        </pc:spChg>
        <pc:grpChg chg="add">
          <ac:chgData name="Jayan, Akshay" userId="S::jayan@purdue.edu::7a36b4a0-7c86-481d-9fde-8db8602f482a" providerId="AD" clId="Web-{C5AD1AB0-8352-4971-BC01-89D1F552E2C0}" dt="2022-02-25T00:25:17.262" v="76"/>
          <ac:grpSpMkLst>
            <pc:docMk/>
            <pc:sldMk cId="4288739577" sldId="331"/>
            <ac:grpSpMk id="3" creationId="{B6A4DE32-F46A-422C-948D-1ABD4CE7C40A}"/>
          </ac:grpSpMkLst>
        </pc:grpChg>
        <pc:grpChg chg="add">
          <ac:chgData name="Jayan, Akshay" userId="S::jayan@purdue.edu::7a36b4a0-7c86-481d-9fde-8db8602f482a" providerId="AD" clId="Web-{C5AD1AB0-8352-4971-BC01-89D1F552E2C0}" dt="2022-02-25T00:25:17.262" v="76"/>
          <ac:grpSpMkLst>
            <pc:docMk/>
            <pc:sldMk cId="4288739577" sldId="331"/>
            <ac:grpSpMk id="6" creationId="{C1962D64-BDFB-4B35-93A5-7B4DF9274F50}"/>
          </ac:grpSpMkLst>
        </pc:grpChg>
        <pc:grpChg chg="add del">
          <ac:chgData name="Jayan, Akshay" userId="S::jayan@purdue.edu::7a36b4a0-7c86-481d-9fde-8db8602f482a" providerId="AD" clId="Web-{C5AD1AB0-8352-4971-BC01-89D1F552E2C0}" dt="2022-02-25T00:27:53.075" v="80"/>
          <ac:grpSpMkLst>
            <pc:docMk/>
            <pc:sldMk cId="4288739577" sldId="331"/>
            <ac:grpSpMk id="60" creationId="{B6A4DE32-F46A-422C-948D-1ABD4CE7C40A}"/>
          </ac:grpSpMkLst>
        </pc:grpChg>
        <pc:grpChg chg="add del">
          <ac:chgData name="Jayan, Akshay" userId="S::jayan@purdue.edu::7a36b4a0-7c86-481d-9fde-8db8602f482a" providerId="AD" clId="Web-{C5AD1AB0-8352-4971-BC01-89D1F552E2C0}" dt="2022-02-25T00:28:05.794" v="84"/>
          <ac:grpSpMkLst>
            <pc:docMk/>
            <pc:sldMk cId="4288739577" sldId="331"/>
            <ac:grpSpMk id="63" creationId="{C1962D64-BDFB-4B35-93A5-7B4DF9274F50}"/>
          </ac:grpSpMkLst>
        </pc:grpChg>
      </pc:sldChg>
      <pc:sldChg chg="new">
        <pc:chgData name="Jayan, Akshay" userId="S::jayan@purdue.edu::7a36b4a0-7c86-481d-9fde-8db8602f482a" providerId="AD" clId="Web-{C5AD1AB0-8352-4971-BC01-89D1F552E2C0}" dt="2022-02-25T00:24:42.543" v="71"/>
        <pc:sldMkLst>
          <pc:docMk/>
          <pc:sldMk cId="1359028184" sldId="332"/>
        </pc:sldMkLst>
      </pc:sldChg>
    </pc:docChg>
  </pc:docChgLst>
  <pc:docChgLst>
    <pc:chgData name="Dwivedi, Padma" userId="S::pdwivedi@purdue.edu::2be53af5-39ba-405d-9b52-9915d4d5e0b3" providerId="AD" clId="Web-{4BCDAEF5-6CED-4664-9D9A-A1807145F589}"/>
    <pc:docChg chg="modSld">
      <pc:chgData name="Dwivedi, Padma" userId="S::pdwivedi@purdue.edu::2be53af5-39ba-405d-9b52-9915d4d5e0b3" providerId="AD" clId="Web-{4BCDAEF5-6CED-4664-9D9A-A1807145F589}" dt="2022-02-25T04:26:03.052" v="1" actId="14100"/>
      <pc:docMkLst>
        <pc:docMk/>
      </pc:docMkLst>
      <pc:sldChg chg="modSp">
        <pc:chgData name="Dwivedi, Padma" userId="S::pdwivedi@purdue.edu::2be53af5-39ba-405d-9b52-9915d4d5e0b3" providerId="AD" clId="Web-{4BCDAEF5-6CED-4664-9D9A-A1807145F589}" dt="2022-02-25T04:26:03.052" v="1" actId="14100"/>
        <pc:sldMkLst>
          <pc:docMk/>
          <pc:sldMk cId="3001953137" sldId="333"/>
        </pc:sldMkLst>
        <pc:picChg chg="mod">
          <ac:chgData name="Dwivedi, Padma" userId="S::pdwivedi@purdue.edu::2be53af5-39ba-405d-9b52-9915d4d5e0b3" providerId="AD" clId="Web-{4BCDAEF5-6CED-4664-9D9A-A1807145F589}" dt="2022-02-25T04:26:03.052" v="1" actId="14100"/>
          <ac:picMkLst>
            <pc:docMk/>
            <pc:sldMk cId="3001953137" sldId="333"/>
            <ac:picMk id="38" creationId="{DDD0782E-9772-4702-BE20-2E14C11BDEF7}"/>
          </ac:picMkLst>
        </pc:picChg>
      </pc:sldChg>
    </pc:docChg>
  </pc:docChgLst>
  <pc:docChgLst>
    <pc:chgData name="Dwivedi, Padma" userId="S::pdwivedi@purdue.edu::2be53af5-39ba-405d-9b52-9915d4d5e0b3" providerId="AD" clId="Web-{5F07B54D-E57A-452E-B384-08F553E133B6}"/>
    <pc:docChg chg="addSld modSld">
      <pc:chgData name="Dwivedi, Padma" userId="S::pdwivedi@purdue.edu::2be53af5-39ba-405d-9b52-9915d4d5e0b3" providerId="AD" clId="Web-{5F07B54D-E57A-452E-B384-08F553E133B6}" dt="2022-02-25T06:43:33.198" v="32" actId="14100"/>
      <pc:docMkLst>
        <pc:docMk/>
      </pc:docMkLst>
      <pc:sldChg chg="addSp delSp modSp">
        <pc:chgData name="Dwivedi, Padma" userId="S::pdwivedi@purdue.edu::2be53af5-39ba-405d-9b52-9915d4d5e0b3" providerId="AD" clId="Web-{5F07B54D-E57A-452E-B384-08F553E133B6}" dt="2022-02-25T06:43:33.198" v="32" actId="14100"/>
        <pc:sldMkLst>
          <pc:docMk/>
          <pc:sldMk cId="0" sldId="264"/>
        </pc:sldMkLst>
        <pc:spChg chg="add del mod">
          <ac:chgData name="Dwivedi, Padma" userId="S::pdwivedi@purdue.edu::2be53af5-39ba-405d-9b52-9915d4d5e0b3" providerId="AD" clId="Web-{5F07B54D-E57A-452E-B384-08F553E133B6}" dt="2022-02-25T06:43:04.449" v="27"/>
          <ac:spMkLst>
            <pc:docMk/>
            <pc:sldMk cId="0" sldId="264"/>
            <ac:spMk id="3" creationId="{C37FE9FE-F71C-46F2-BA4A-BD078360470F}"/>
          </ac:spMkLst>
        </pc:spChg>
        <pc:spChg chg="add del mod">
          <ac:chgData name="Dwivedi, Padma" userId="S::pdwivedi@purdue.edu::2be53af5-39ba-405d-9b52-9915d4d5e0b3" providerId="AD" clId="Web-{5F07B54D-E57A-452E-B384-08F553E133B6}" dt="2022-02-25T06:43:04.511" v="28"/>
          <ac:spMkLst>
            <pc:docMk/>
            <pc:sldMk cId="0" sldId="264"/>
            <ac:spMk id="5" creationId="{255D8DBA-6547-471E-BD92-FF613F1F7F4A}"/>
          </ac:spMkLst>
        </pc:spChg>
        <pc:spChg chg="add del mod">
          <ac:chgData name="Dwivedi, Padma" userId="S::pdwivedi@purdue.edu::2be53af5-39ba-405d-9b52-9915d4d5e0b3" providerId="AD" clId="Web-{5F07B54D-E57A-452E-B384-08F553E133B6}" dt="2022-02-25T06:43:04.418" v="26"/>
          <ac:spMkLst>
            <pc:docMk/>
            <pc:sldMk cId="0" sldId="264"/>
            <ac:spMk id="7" creationId="{5CFF2C0D-1A77-4CA4-822B-A23A78259D31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96" v="17"/>
          <ac:spMkLst>
            <pc:docMk/>
            <pc:sldMk cId="0" sldId="264"/>
            <ac:spMk id="94" creationId="{74DAFB12-EB42-4E15-B66A-BCC5B455F718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96" v="16"/>
          <ac:spMkLst>
            <pc:docMk/>
            <pc:sldMk cId="0" sldId="264"/>
            <ac:spMk id="95" creationId="{5CA6CA14-30B5-43BC-BC13-BDA1974C9AC4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96" v="15"/>
          <ac:spMkLst>
            <pc:docMk/>
            <pc:sldMk cId="0" sldId="264"/>
            <ac:spMk id="96" creationId="{EED88DF4-E0C3-4DC0-80FB-97638D841135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96" v="14"/>
          <ac:spMkLst>
            <pc:docMk/>
            <pc:sldMk cId="0" sldId="264"/>
            <ac:spMk id="97" creationId="{30F668A2-E0DF-46A9-9A33-2FE089E6B6CB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96" v="13"/>
          <ac:spMkLst>
            <pc:docMk/>
            <pc:sldMk cId="0" sldId="264"/>
            <ac:spMk id="98" creationId="{31B528A2-2F3D-41B7-868C-4EE7A00244BF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96" v="12"/>
          <ac:spMkLst>
            <pc:docMk/>
            <pc:sldMk cId="0" sldId="264"/>
            <ac:spMk id="99" creationId="{5FFA837A-A5DA-4350-B138-1BFB13EEF7F5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81" v="11"/>
          <ac:spMkLst>
            <pc:docMk/>
            <pc:sldMk cId="0" sldId="264"/>
            <ac:spMk id="100" creationId="{419FC798-E3AB-4C5B-BDF9-D103804C587C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81" v="10"/>
          <ac:spMkLst>
            <pc:docMk/>
            <pc:sldMk cId="0" sldId="264"/>
            <ac:spMk id="101" creationId="{62A4399D-825F-40B3-A76A-9BEB776D944E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81" v="9"/>
          <ac:spMkLst>
            <pc:docMk/>
            <pc:sldMk cId="0" sldId="264"/>
            <ac:spMk id="102" creationId="{DD4C11D7-29C5-46C1-AB49-DD2536FC0F47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81" v="8"/>
          <ac:spMkLst>
            <pc:docMk/>
            <pc:sldMk cId="0" sldId="264"/>
            <ac:spMk id="103" creationId="{48403D8F-A5D4-4B89-AFE1-B167FCE56E24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81" v="7"/>
          <ac:spMkLst>
            <pc:docMk/>
            <pc:sldMk cId="0" sldId="264"/>
            <ac:spMk id="104" creationId="{19B3EDBF-BDAD-492A-BF6B-184FF253905E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81" v="6"/>
          <ac:spMkLst>
            <pc:docMk/>
            <pc:sldMk cId="0" sldId="264"/>
            <ac:spMk id="105" creationId="{43CC3521-6059-4591-BE9F-B426B03111D0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3.199" v="21"/>
          <ac:spMkLst>
            <pc:docMk/>
            <pc:sldMk cId="0" sldId="264"/>
            <ac:spMk id="874" creationId="{00000000-0000-0000-0000-000000000000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3.121" v="20"/>
          <ac:spMkLst>
            <pc:docMk/>
            <pc:sldMk cId="0" sldId="264"/>
            <ac:spMk id="877" creationId="{00000000-0000-0000-0000-000000000000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3.059" v="19"/>
          <ac:spMkLst>
            <pc:docMk/>
            <pc:sldMk cId="0" sldId="264"/>
            <ac:spMk id="878" creationId="{00000000-0000-0000-0000-000000000000}"/>
          </ac:spMkLst>
        </pc:spChg>
        <pc:spChg chg="del">
          <ac:chgData name="Dwivedi, Padma" userId="S::pdwivedi@purdue.edu::2be53af5-39ba-405d-9b52-9915d4d5e0b3" providerId="AD" clId="Web-{5F07B54D-E57A-452E-B384-08F553E133B6}" dt="2022-02-25T06:42:32.996" v="18"/>
          <ac:spMkLst>
            <pc:docMk/>
            <pc:sldMk cId="0" sldId="264"/>
            <ac:spMk id="881" creationId="{00000000-0000-0000-0000-000000000000}"/>
          </ac:spMkLst>
        </pc:spChg>
        <pc:picChg chg="add del mod">
          <ac:chgData name="Dwivedi, Padma" userId="S::pdwivedi@purdue.edu::2be53af5-39ba-405d-9b52-9915d4d5e0b3" providerId="AD" clId="Web-{5F07B54D-E57A-452E-B384-08F553E133B6}" dt="2022-02-25T06:42:41.215" v="23"/>
          <ac:picMkLst>
            <pc:docMk/>
            <pc:sldMk cId="0" sldId="264"/>
            <ac:picMk id="8" creationId="{D5D8C072-53F4-4365-970C-88FFD6E89669}"/>
          </ac:picMkLst>
        </pc:picChg>
        <pc:picChg chg="add del mod">
          <ac:chgData name="Dwivedi, Padma" userId="S::pdwivedi@purdue.edu::2be53af5-39ba-405d-9b52-9915d4d5e0b3" providerId="AD" clId="Web-{5F07B54D-E57A-452E-B384-08F553E133B6}" dt="2022-02-25T06:42:57.511" v="25"/>
          <ac:picMkLst>
            <pc:docMk/>
            <pc:sldMk cId="0" sldId="264"/>
            <ac:picMk id="9" creationId="{9695388F-D437-4F0F-AE1C-C47A8E5CC711}"/>
          </ac:picMkLst>
        </pc:picChg>
        <pc:picChg chg="add del mod">
          <ac:chgData name="Dwivedi, Padma" userId="S::pdwivedi@purdue.edu::2be53af5-39ba-405d-9b52-9915d4d5e0b3" providerId="AD" clId="Web-{5F07B54D-E57A-452E-B384-08F553E133B6}" dt="2022-02-25T06:43:15.574" v="30"/>
          <ac:picMkLst>
            <pc:docMk/>
            <pc:sldMk cId="0" sldId="264"/>
            <ac:picMk id="10" creationId="{28217FB7-FB48-4D87-95AD-C8FB1A674A16}"/>
          </ac:picMkLst>
        </pc:picChg>
        <pc:picChg chg="add mod">
          <ac:chgData name="Dwivedi, Padma" userId="S::pdwivedi@purdue.edu::2be53af5-39ba-405d-9b52-9915d4d5e0b3" providerId="AD" clId="Web-{5F07B54D-E57A-452E-B384-08F553E133B6}" dt="2022-02-25T06:43:33.198" v="32" actId="14100"/>
          <ac:picMkLst>
            <pc:docMk/>
            <pc:sldMk cId="0" sldId="264"/>
            <ac:picMk id="11" creationId="{C90ED442-32AA-4938-9087-E057E9D36B24}"/>
          </ac:picMkLst>
        </pc:picChg>
        <pc:picChg chg="del">
          <ac:chgData name="Dwivedi, Padma" userId="S::pdwivedi@purdue.edu::2be53af5-39ba-405d-9b52-9915d4d5e0b3" providerId="AD" clId="Web-{5F07B54D-E57A-452E-B384-08F553E133B6}" dt="2022-02-25T06:42:32.981" v="5"/>
          <ac:picMkLst>
            <pc:docMk/>
            <pc:sldMk cId="0" sldId="264"/>
            <ac:picMk id="18" creationId="{A29E1AF2-6D4D-4200-8ED9-E6257B1F0AB6}"/>
          </ac:picMkLst>
        </pc:picChg>
        <pc:picChg chg="del">
          <ac:chgData name="Dwivedi, Padma" userId="S::pdwivedi@purdue.edu::2be53af5-39ba-405d-9b52-9915d4d5e0b3" providerId="AD" clId="Web-{5F07B54D-E57A-452E-B384-08F553E133B6}" dt="2022-02-25T06:42:32.981" v="4"/>
          <ac:picMkLst>
            <pc:docMk/>
            <pc:sldMk cId="0" sldId="264"/>
            <ac:picMk id="19" creationId="{014C0D56-F357-4802-931B-D2379B50D6F0}"/>
          </ac:picMkLst>
        </pc:picChg>
        <pc:picChg chg="del">
          <ac:chgData name="Dwivedi, Padma" userId="S::pdwivedi@purdue.edu::2be53af5-39ba-405d-9b52-9915d4d5e0b3" providerId="AD" clId="Web-{5F07B54D-E57A-452E-B384-08F553E133B6}" dt="2022-02-25T06:42:32.981" v="3"/>
          <ac:picMkLst>
            <pc:docMk/>
            <pc:sldMk cId="0" sldId="264"/>
            <ac:picMk id="20" creationId="{63DF8F83-9F61-4EED-A011-41D05B336D4F}"/>
          </ac:picMkLst>
        </pc:picChg>
        <pc:picChg chg="del">
          <ac:chgData name="Dwivedi, Padma" userId="S::pdwivedi@purdue.edu::2be53af5-39ba-405d-9b52-9915d4d5e0b3" providerId="AD" clId="Web-{5F07B54D-E57A-452E-B384-08F553E133B6}" dt="2022-02-25T06:42:32.981" v="2"/>
          <ac:picMkLst>
            <pc:docMk/>
            <pc:sldMk cId="0" sldId="264"/>
            <ac:picMk id="21" creationId="{48F897EA-9EF4-408F-B3A4-991B925E4107}"/>
          </ac:picMkLst>
        </pc:picChg>
        <pc:picChg chg="del">
          <ac:chgData name="Dwivedi, Padma" userId="S::pdwivedi@purdue.edu::2be53af5-39ba-405d-9b52-9915d4d5e0b3" providerId="AD" clId="Web-{5F07B54D-E57A-452E-B384-08F553E133B6}" dt="2022-02-25T06:42:32.981" v="1"/>
          <ac:picMkLst>
            <pc:docMk/>
            <pc:sldMk cId="0" sldId="264"/>
            <ac:picMk id="22" creationId="{BBAB5706-66C2-4F8F-B966-807B7D50DB13}"/>
          </ac:picMkLst>
        </pc:picChg>
      </pc:sldChg>
      <pc:sldChg chg="add replId">
        <pc:chgData name="Dwivedi, Padma" userId="S::pdwivedi@purdue.edu::2be53af5-39ba-405d-9b52-9915d4d5e0b3" providerId="AD" clId="Web-{5F07B54D-E57A-452E-B384-08F553E133B6}" dt="2022-02-25T06:42:21.700" v="0"/>
        <pc:sldMkLst>
          <pc:docMk/>
          <pc:sldMk cId="3480895031" sldId="354"/>
        </pc:sldMkLst>
      </pc:sldChg>
    </pc:docChg>
  </pc:docChgLst>
  <pc:docChgLst>
    <pc:chgData name="Dwivedi, Padma" userId="S::pdwivedi@purdue.edu::2be53af5-39ba-405d-9b52-9915d4d5e0b3" providerId="AD" clId="Web-{8EBE668A-252F-4ECF-80B0-7EC13EA8A000}"/>
    <pc:docChg chg="modSld">
      <pc:chgData name="Dwivedi, Padma" userId="S::pdwivedi@purdue.edu::2be53af5-39ba-405d-9b52-9915d4d5e0b3" providerId="AD" clId="Web-{8EBE668A-252F-4ECF-80B0-7EC13EA8A000}" dt="2022-02-25T05:27:43.873" v="0" actId="14100"/>
      <pc:docMkLst>
        <pc:docMk/>
      </pc:docMkLst>
      <pc:sldChg chg="modSp">
        <pc:chgData name="Dwivedi, Padma" userId="S::pdwivedi@purdue.edu::2be53af5-39ba-405d-9b52-9915d4d5e0b3" providerId="AD" clId="Web-{8EBE668A-252F-4ECF-80B0-7EC13EA8A000}" dt="2022-02-25T05:27:43.873" v="0" actId="14100"/>
        <pc:sldMkLst>
          <pc:docMk/>
          <pc:sldMk cId="1239606890" sldId="353"/>
        </pc:sldMkLst>
        <pc:spChg chg="mod">
          <ac:chgData name="Dwivedi, Padma" userId="S::pdwivedi@purdue.edu::2be53af5-39ba-405d-9b52-9915d4d5e0b3" providerId="AD" clId="Web-{8EBE668A-252F-4ECF-80B0-7EC13EA8A000}" dt="2022-02-25T05:27:43.873" v="0" actId="14100"/>
          <ac:spMkLst>
            <pc:docMk/>
            <pc:sldMk cId="1239606890" sldId="353"/>
            <ac:spMk id="16" creationId="{A658E07E-45A1-E044-A5ED-D5F04B12F647}"/>
          </ac:spMkLst>
        </pc:spChg>
      </pc:sldChg>
    </pc:docChg>
  </pc:docChgLst>
  <pc:docChgLst>
    <pc:chgData name="Zainab Abdulla Aljaroudi" userId="6c117a8a-70c8-4d22-9f6e-69890e5bc23a" providerId="ADAL" clId="{E4657C8A-E787-4B79-A917-C0CD2C3C7E11}"/>
    <pc:docChg chg="modSld">
      <pc:chgData name="Zainab Abdulla Aljaroudi" userId="6c117a8a-70c8-4d22-9f6e-69890e5bc23a" providerId="ADAL" clId="{E4657C8A-E787-4B79-A917-C0CD2C3C7E11}" dt="2022-02-18T01:00:28.747" v="1" actId="1076"/>
      <pc:docMkLst>
        <pc:docMk/>
      </pc:docMkLst>
      <pc:sldChg chg="modSp mod">
        <pc:chgData name="Zainab Abdulla Aljaroudi" userId="6c117a8a-70c8-4d22-9f6e-69890e5bc23a" providerId="ADAL" clId="{E4657C8A-E787-4B79-A917-C0CD2C3C7E11}" dt="2022-02-18T01:00:28.747" v="1" actId="1076"/>
        <pc:sldMkLst>
          <pc:docMk/>
          <pc:sldMk cId="394256405" sldId="327"/>
        </pc:sldMkLst>
        <pc:spChg chg="mod">
          <ac:chgData name="Zainab Abdulla Aljaroudi" userId="6c117a8a-70c8-4d22-9f6e-69890e5bc23a" providerId="ADAL" clId="{E4657C8A-E787-4B79-A917-C0CD2C3C7E11}" dt="2022-02-18T01:00:28.747" v="1" actId="1076"/>
          <ac:spMkLst>
            <pc:docMk/>
            <pc:sldMk cId="394256405" sldId="327"/>
            <ac:spMk id="8" creationId="{C73500A1-431A-4E5A-913B-B61AC42D266F}"/>
          </ac:spMkLst>
        </pc:spChg>
        <pc:spChg chg="mod">
          <ac:chgData name="Zainab Abdulla Aljaroudi" userId="6c117a8a-70c8-4d22-9f6e-69890e5bc23a" providerId="ADAL" clId="{E4657C8A-E787-4B79-A917-C0CD2C3C7E11}" dt="2022-02-18T01:00:18.293" v="0" actId="1076"/>
          <ac:spMkLst>
            <pc:docMk/>
            <pc:sldMk cId="394256405" sldId="327"/>
            <ac:spMk id="184" creationId="{B4C54801-0C51-4B5B-A999-08A426D2FB82}"/>
          </ac:spMkLst>
        </pc:spChg>
      </pc:sldChg>
    </pc:docChg>
  </pc:docChgLst>
  <pc:docChgLst>
    <pc:chgData name="Zutshi, Amit" userId="f8cd86ec-44eb-41bc-bda6-a007f919c54b" providerId="ADAL" clId="{24704933-CAEB-4CEC-8051-CC5C13D4BA4A}"/>
    <pc:docChg chg="undo redo custSel addSld modSld">
      <pc:chgData name="Zutshi, Amit" userId="f8cd86ec-44eb-41bc-bda6-a007f919c54b" providerId="ADAL" clId="{24704933-CAEB-4CEC-8051-CC5C13D4BA4A}" dt="2022-02-25T08:16:16.917" v="1151"/>
      <pc:docMkLst>
        <pc:docMk/>
      </pc:docMkLst>
      <pc:sldChg chg="addSp delSp modSp mod">
        <pc:chgData name="Zutshi, Amit" userId="f8cd86ec-44eb-41bc-bda6-a007f919c54b" providerId="ADAL" clId="{24704933-CAEB-4CEC-8051-CC5C13D4BA4A}" dt="2022-02-25T02:10:32.789" v="597"/>
        <pc:sldMkLst>
          <pc:docMk/>
          <pc:sldMk cId="1253095913" sldId="312"/>
        </pc:sldMkLst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29" creationId="{05DF3AE2-F570-42C4-B07F-F8F28F1000AE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30" creationId="{E0213ED5-4001-4616-9779-64B3A3B713BB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32" creationId="{AF5A259C-CC1C-4F1D-98BC-5195D9078241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33" creationId="{3B386E4F-D6CE-4949-82BE-3B41283DD308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34" creationId="{8D16811B-B48C-4C32-ACED-6CE08B53E22C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35" creationId="{F0DF0778-4AE7-4CF6-BA43-BF01741F496F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36" creationId="{4D2639CE-C396-488E-84F5-E06BACD1F25E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37" creationId="{1B3C70B3-CF9F-4C72-B90F-21CEBF57C7D7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39" creationId="{162EC094-9177-4C97-88E2-511F8CF3992A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40" creationId="{71F54056-1A5C-4322-8B4E-48CF771C6CD8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41" creationId="{1D1548AE-6B82-4B80-8D90-4BD999498120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42" creationId="{AFF910FF-6110-4E4C-A49E-F86B651C0D7B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43" creationId="{925C6AC1-F970-4C1D-8A5C-BF81D46DE865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44" creationId="{8C8AF41B-A113-4883-B151-2A6D0C18776B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45" creationId="{FA4D4568-A775-4B88-B9BE-A5D214C02823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46" creationId="{C43CF315-A138-4479-A718-610D3C9DDA30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47" creationId="{08F02FC2-D825-42EF-96E1-23FEB7D746DE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48" creationId="{6169EEEF-7F26-4CEB-A202-777FFF54E87C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49" creationId="{50CB947A-B5E3-488B-B8E3-D020127FF434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50" creationId="{6DE9F4B7-3D64-4D0C-AC3F-CC0B9B58BDEC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51" creationId="{9772DBAC-45DD-4CB0-A782-7DB0E8E1F59F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52" creationId="{03FAA12D-2DF5-49B3-91EA-7DFB13485DAC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53" creationId="{2A18E918-3EB2-4E6C-A565-789F383BDBFF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54" creationId="{81AE0416-C81B-4CDF-BFD7-D2945BBAF4F6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55" creationId="{D8BE2B00-6D06-42EE-AB99-B32A8884DFD7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56" creationId="{27158880-0386-41A3-A1D5-0EC468801C7B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157" creationId="{46A98FBA-0ACB-4654-8136-94F1E832C071}"/>
          </ac:spMkLst>
        </pc:spChg>
        <pc:spChg chg="mod">
          <ac:chgData name="Zutshi, Amit" userId="f8cd86ec-44eb-41bc-bda6-a007f919c54b" providerId="ADAL" clId="{24704933-CAEB-4CEC-8051-CC5C13D4BA4A}" dt="2022-02-25T00:08:27.610" v="13" actId="113"/>
          <ac:spMkLst>
            <pc:docMk/>
            <pc:sldMk cId="1253095913" sldId="312"/>
            <ac:spMk id="159" creationId="{00000000-0000-0000-0000-000000000000}"/>
          </ac:spMkLst>
        </pc:spChg>
        <pc:spChg chg="mod">
          <ac:chgData name="Zutshi, Amit" userId="f8cd86ec-44eb-41bc-bda6-a007f919c54b" providerId="ADAL" clId="{24704933-CAEB-4CEC-8051-CC5C13D4BA4A}" dt="2022-02-25T00:08:55.920" v="17" actId="1076"/>
          <ac:spMkLst>
            <pc:docMk/>
            <pc:sldMk cId="1253095913" sldId="312"/>
            <ac:spMk id="160" creationId="{00000000-0000-0000-0000-000000000000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13" creationId="{46A15C90-D6F4-4812-9952-A795E724B87E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14" creationId="{60963545-8AB0-4D86-A041-E89B06FE7F5B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15" creationId="{D5DA705E-60AC-42E4-B090-DBEA748D9DF9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16" creationId="{16DF4832-2C5F-496D-B5BE-67EAB4CAE59A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17" creationId="{69900CA0-6ED9-401B-8B7A-CB68D146578C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18" creationId="{EFC0AE0C-AC93-43D7-9621-B844DC2C5CFB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19" creationId="{AC9C5946-1190-4E34-B694-CBB9568FE7E7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20" creationId="{D71D7062-A861-4397-8ABD-0C5A629450FC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21" creationId="{ADB69800-B99D-4BA8-820D-C674ADC14527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22" creationId="{BF4D111D-75D5-47F2-AE3F-341C3118B655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79" creationId="{36F61D78-5788-4C6A-9D4E-90E1A662BAC4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81" creationId="{FE723783-7E9C-4910-9D03-6153C80172A9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92" creationId="{706E4655-9C46-49BD-B60E-A512B6BB8851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93" creationId="{C1BA75E3-869D-4E81-B14A-E5A2C3266238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94" creationId="{08A37545-1425-440D-9400-1CB0CB4D7D2E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95" creationId="{F281E23D-D884-41F1-A252-BFFFB9F428B7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96" creationId="{BDE721E2-24A0-464D-9DEE-8DC1AA2571BA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97" creationId="{B6AF03E0-2443-4B55-BBCE-88E91CE92417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98" creationId="{6D1DE179-F8D7-4FD2-A267-DA50A9FCA13C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299" creationId="{7AC62319-9C8E-4FFB-B543-BA17F2F918D8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300" creationId="{21B594F5-8105-4C8E-9950-47602788A7DF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301" creationId="{0FBC51F4-DA62-403E-9AAC-AEB9BD855713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302" creationId="{5D8A09B1-5620-4DBD-93DD-9544674032F1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303" creationId="{96ECD891-7E68-4D0E-BF1F-9A74D61F533A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304" creationId="{222D6149-11C0-469E-BB19-39CEA219924C}"/>
          </ac:spMkLst>
        </pc:spChg>
        <pc:spChg chg="mod">
          <ac:chgData name="Zutshi, Amit" userId="f8cd86ec-44eb-41bc-bda6-a007f919c54b" providerId="ADAL" clId="{24704933-CAEB-4CEC-8051-CC5C13D4BA4A}" dt="2022-02-25T02:10:32.789" v="597"/>
          <ac:spMkLst>
            <pc:docMk/>
            <pc:sldMk cId="1253095913" sldId="312"/>
            <ac:spMk id="305" creationId="{5D590483-33F9-4621-96A1-8DA72AA90DFF}"/>
          </ac:spMkLst>
        </pc:spChg>
        <pc:grpChg chg="add mod">
          <ac:chgData name="Zutshi, Amit" userId="f8cd86ec-44eb-41bc-bda6-a007f919c54b" providerId="ADAL" clId="{24704933-CAEB-4CEC-8051-CC5C13D4BA4A}" dt="2022-02-25T02:10:32.789" v="597"/>
          <ac:grpSpMkLst>
            <pc:docMk/>
            <pc:sldMk cId="1253095913" sldId="312"/>
            <ac:grpSpMk id="128" creationId="{56E00796-EA58-44E3-870C-3386E95D1BAB}"/>
          </ac:grpSpMkLst>
        </pc:grpChg>
        <pc:grpChg chg="add mod">
          <ac:chgData name="Zutshi, Amit" userId="f8cd86ec-44eb-41bc-bda6-a007f919c54b" providerId="ADAL" clId="{24704933-CAEB-4CEC-8051-CC5C13D4BA4A}" dt="2022-02-25T02:10:32.789" v="597"/>
          <ac:grpSpMkLst>
            <pc:docMk/>
            <pc:sldMk cId="1253095913" sldId="312"/>
            <ac:grpSpMk id="131" creationId="{F1333A7A-0C50-46BB-BDCA-994286FB60EA}"/>
          </ac:grpSpMkLst>
        </pc:grpChg>
        <pc:picChg chg="del">
          <ac:chgData name="Zutshi, Amit" userId="f8cd86ec-44eb-41bc-bda6-a007f919c54b" providerId="ADAL" clId="{24704933-CAEB-4CEC-8051-CC5C13D4BA4A}" dt="2022-02-25T00:07:21.550" v="0" actId="478"/>
          <ac:picMkLst>
            <pc:docMk/>
            <pc:sldMk cId="1253095913" sldId="312"/>
            <ac:picMk id="138" creationId="{93EEE4BE-42B8-4809-8B2A-416695AA4640}"/>
          </ac:picMkLst>
        </pc:picChg>
        <pc:picChg chg="mod">
          <ac:chgData name="Zutshi, Amit" userId="f8cd86ec-44eb-41bc-bda6-a007f919c54b" providerId="ADAL" clId="{24704933-CAEB-4CEC-8051-CC5C13D4BA4A}" dt="2022-02-25T00:09:37.393" v="19" actId="1076"/>
          <ac:picMkLst>
            <pc:docMk/>
            <pc:sldMk cId="1253095913" sldId="312"/>
            <ac:picMk id="1026" creationId="{2AC05EB4-21CC-41D6-8DDD-5C4D3946F396}"/>
          </ac:picMkLst>
        </pc:picChg>
      </pc:sldChg>
      <pc:sldChg chg="addSp modSp mod">
        <pc:chgData name="Zutshi, Amit" userId="f8cd86ec-44eb-41bc-bda6-a007f919c54b" providerId="ADAL" clId="{24704933-CAEB-4CEC-8051-CC5C13D4BA4A}" dt="2022-02-25T07:46:19.006" v="1150" actId="1036"/>
        <pc:sldMkLst>
          <pc:docMk/>
          <pc:sldMk cId="3244379365" sldId="324"/>
        </pc:sldMkLst>
        <pc:spChg chg="mod">
          <ac:chgData name="Zutshi, Amit" userId="f8cd86ec-44eb-41bc-bda6-a007f919c54b" providerId="ADAL" clId="{24704933-CAEB-4CEC-8051-CC5C13D4BA4A}" dt="2022-02-25T07:46:12.967" v="1143" actId="1076"/>
          <ac:spMkLst>
            <pc:docMk/>
            <pc:sldMk cId="3244379365" sldId="324"/>
            <ac:spMk id="14" creationId="{3580B98D-BDBC-40B4-9B79-80144329224F}"/>
          </ac:spMkLst>
        </pc:spChg>
        <pc:spChg chg="mod">
          <ac:chgData name="Zutshi, Amit" userId="f8cd86ec-44eb-41bc-bda6-a007f919c54b" providerId="ADAL" clId="{24704933-CAEB-4CEC-8051-CC5C13D4BA4A}" dt="2022-02-25T07:19:40.605" v="1142" actId="20577"/>
          <ac:spMkLst>
            <pc:docMk/>
            <pc:sldMk cId="3244379365" sldId="324"/>
            <ac:spMk id="55" creationId="{EF554AEC-DF5D-455E-828D-0B3150C10299}"/>
          </ac:spMkLst>
        </pc:spChg>
        <pc:spChg chg="mod">
          <ac:chgData name="Zutshi, Amit" userId="f8cd86ec-44eb-41bc-bda6-a007f919c54b" providerId="ADAL" clId="{24704933-CAEB-4CEC-8051-CC5C13D4BA4A}" dt="2022-02-25T03:47:35.263" v="803" actId="1038"/>
          <ac:spMkLst>
            <pc:docMk/>
            <pc:sldMk cId="3244379365" sldId="324"/>
            <ac:spMk id="135" creationId="{689F6D24-6598-4681-A6DB-B5F143CDA12A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39" creationId="{2C82B81B-8410-424F-887C-74214F4B4EBC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40" creationId="{575FEDC2-7224-482A-A56F-306E51AF56BC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41" creationId="{EF19B90D-7F31-4E3B-845F-E8739D05F0ED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42" creationId="{1AB7D3A7-B88E-42C6-B600-8F23FB0F85FD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43" creationId="{C8C945F2-2F9D-4E07-AF95-F32565725BE9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44" creationId="{32519432-A108-4245-AC6D-1A59F20C0D94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45" creationId="{469D9167-3F0B-457F-A22C-DA3EBB58B6AC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46" creationId="{55B9FA4C-ED45-40CF-9370-78BB6B1B8770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47" creationId="{38BD34F0-F42B-4F3C-A1F9-13869AF73180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48" creationId="{DA1187B4-E1C1-4F3D-9DA8-6430DBB1A72A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49" creationId="{5393803D-7481-4B90-B7A3-C1511B590F0A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50" creationId="{29E02AD8-B761-4E86-8B1A-28902EB5A173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51" creationId="{631FED4D-EB34-4D19-9593-B806AC6E3DED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52" creationId="{274FE961-0718-4248-86D3-BAF7A468AE04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53" creationId="{CFFF9E01-E2CD-4E85-AA7C-0FF66F59FB62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54" creationId="{C4C22BE3-7196-4E41-AEBD-42E169BD6B4D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55" creationId="{A790E9F8-F4E1-41DD-A4B9-7B261CF34D7C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56" creationId="{D15D36A2-7948-467F-B44B-F753CA73E697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57" creationId="{B1577471-E128-4509-9031-2AB2EBA3A904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58" creationId="{724DC6BB-57E5-4091-BECB-5210ED5CCE0C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59" creationId="{63B54890-0033-431A-8A2B-87380270DB8A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60" creationId="{1877EFB7-511F-4F50-BD39-1FD8EFE77FC5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61" creationId="{802B42EC-E1AE-4BE8-AD32-51FFF6EEAC09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62" creationId="{3F51AC46-C178-445A-BC35-C35597E811B8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63" creationId="{C2B5AF9A-C836-41BD-9C71-7F49E1BF6D4E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64" creationId="{99957196-B440-4994-819B-678BEB7A17C8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65" creationId="{F2C38206-3380-4F55-A58F-6756A8F09CB1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66" creationId="{A7B1DC0C-3A02-4DC3-B964-4D2EFD07C974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67" creationId="{E9911603-42C4-45E0-9ACC-2015D22611D4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68" creationId="{7D05127D-C8FE-44AC-ACA8-C393C2EC7D31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69" creationId="{1E5CB87E-FF8E-433E-8082-B31604A9EBFF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70" creationId="{52EF1C01-8DE1-4337-90DE-A55FD620115C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71" creationId="{9E29BF65-53E4-4F67-82E1-A6DDFBADEEAE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72" creationId="{BF29DF37-42EB-4751-A368-03608E4A2879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73" creationId="{560116CD-5B35-4AD1-9CA9-60C5DF8B87DB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74" creationId="{498C07B6-8C33-4292-BA73-74E0EE5A2A17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75" creationId="{D08C3C81-015A-450A-84AA-CA48CFF2B41F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76" creationId="{29AD8626-3623-415B-92FD-E778B788E44C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77" creationId="{F41F6AD5-C3D1-444B-AA51-A74BCA8568B6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78" creationId="{D9A4658E-E55B-452B-A20F-CF5A2775D2AA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79" creationId="{79F8F645-18F6-44A7-92B9-F70D24900B45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80" creationId="{C8D6831D-6645-436F-83BD-1CD5041B5FAA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81" creationId="{E00C67AE-491D-4779-87F3-03475F863384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82" creationId="{016DDED7-68BE-43B4-9E4D-4C8FC4A5C9B3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83" creationId="{45DCE047-6411-4058-A7A9-FB749381F387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84" creationId="{E022224C-6772-40F9-A770-A111B77984A7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85" creationId="{8FDC12D7-4771-44C2-A075-EFA8C6F45502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86" creationId="{1591DC92-621C-4B7B-A399-2296AD648D8D}"/>
          </ac:spMkLst>
        </pc:spChg>
        <pc:spChg chg="mod">
          <ac:chgData name="Zutshi, Amit" userId="f8cd86ec-44eb-41bc-bda6-a007f919c54b" providerId="ADAL" clId="{24704933-CAEB-4CEC-8051-CC5C13D4BA4A}" dt="2022-02-25T07:16:18.886" v="1116"/>
          <ac:spMkLst>
            <pc:docMk/>
            <pc:sldMk cId="3244379365" sldId="324"/>
            <ac:spMk id="487" creationId="{13101486-932B-4B9D-83AF-325B7A787A6E}"/>
          </ac:spMkLst>
        </pc:spChg>
        <pc:spChg chg="mod">
          <ac:chgData name="Zutshi, Amit" userId="f8cd86ec-44eb-41bc-bda6-a007f919c54b" providerId="ADAL" clId="{24704933-CAEB-4CEC-8051-CC5C13D4BA4A}" dt="2022-02-25T04:40:32.345" v="889" actId="113"/>
          <ac:spMkLst>
            <pc:docMk/>
            <pc:sldMk cId="3244379365" sldId="324"/>
            <ac:spMk id="1355" creationId="{00000000-0000-0000-0000-000000000000}"/>
          </ac:spMkLst>
        </pc:spChg>
        <pc:grpChg chg="mod">
          <ac:chgData name="Zutshi, Amit" userId="f8cd86ec-44eb-41bc-bda6-a007f919c54b" providerId="ADAL" clId="{24704933-CAEB-4CEC-8051-CC5C13D4BA4A}" dt="2022-02-25T03:47:35.263" v="803" actId="1038"/>
          <ac:grpSpMkLst>
            <pc:docMk/>
            <pc:sldMk cId="3244379365" sldId="324"/>
            <ac:grpSpMk id="132" creationId="{1E246254-F4F1-43C2-BE0E-04282CE12B4F}"/>
          </ac:grpSpMkLst>
        </pc:grpChg>
        <pc:grpChg chg="add mod">
          <ac:chgData name="Zutshi, Amit" userId="f8cd86ec-44eb-41bc-bda6-a007f919c54b" providerId="ADAL" clId="{24704933-CAEB-4CEC-8051-CC5C13D4BA4A}" dt="2022-02-25T07:16:22.061" v="1117" actId="14100"/>
          <ac:grpSpMkLst>
            <pc:docMk/>
            <pc:sldMk cId="3244379365" sldId="324"/>
            <ac:grpSpMk id="438" creationId="{1941D10F-B2D5-4557-AEF0-3739E4FAD525}"/>
          </ac:grpSpMkLst>
        </pc:grpChg>
        <pc:grpChg chg="mod">
          <ac:chgData name="Zutshi, Amit" userId="f8cd86ec-44eb-41bc-bda6-a007f919c54b" providerId="ADAL" clId="{24704933-CAEB-4CEC-8051-CC5C13D4BA4A}" dt="2022-02-25T07:46:19.006" v="1150" actId="1036"/>
          <ac:grpSpMkLst>
            <pc:docMk/>
            <pc:sldMk cId="3244379365" sldId="324"/>
            <ac:grpSpMk id="488" creationId="{2C5C129D-0D42-435F-8770-A3FBE1BBCBEC}"/>
          </ac:grpSpMkLst>
        </pc:grpChg>
      </pc:sldChg>
      <pc:sldChg chg="modSp mod">
        <pc:chgData name="Zutshi, Amit" userId="f8cd86ec-44eb-41bc-bda6-a007f919c54b" providerId="ADAL" clId="{24704933-CAEB-4CEC-8051-CC5C13D4BA4A}" dt="2022-02-25T03:49:16.279" v="813" actId="1076"/>
        <pc:sldMkLst>
          <pc:docMk/>
          <pc:sldMk cId="394256405" sldId="327"/>
        </pc:sldMkLst>
        <pc:spChg chg="mod">
          <ac:chgData name="Zutshi, Amit" userId="f8cd86ec-44eb-41bc-bda6-a007f919c54b" providerId="ADAL" clId="{24704933-CAEB-4CEC-8051-CC5C13D4BA4A}" dt="2022-02-25T03:48:17.679" v="804" actId="1076"/>
          <ac:spMkLst>
            <pc:docMk/>
            <pc:sldMk cId="394256405" sldId="327"/>
            <ac:spMk id="5" creationId="{457FECF5-55B8-4714-A1FC-03E91E2037D0}"/>
          </ac:spMkLst>
        </pc:spChg>
        <pc:spChg chg="mod">
          <ac:chgData name="Zutshi, Amit" userId="f8cd86ec-44eb-41bc-bda6-a007f919c54b" providerId="ADAL" clId="{24704933-CAEB-4CEC-8051-CC5C13D4BA4A}" dt="2022-02-25T03:48:21.439" v="805" actId="1076"/>
          <ac:spMkLst>
            <pc:docMk/>
            <pc:sldMk cId="394256405" sldId="327"/>
            <ac:spMk id="6" creationId="{041B07FD-0CA4-42EC-BB22-43E106DA28C7}"/>
          </ac:spMkLst>
        </pc:spChg>
        <pc:spChg chg="mod">
          <ac:chgData name="Zutshi, Amit" userId="f8cd86ec-44eb-41bc-bda6-a007f919c54b" providerId="ADAL" clId="{24704933-CAEB-4CEC-8051-CC5C13D4BA4A}" dt="2022-02-25T03:49:01.728" v="812" actId="1076"/>
          <ac:spMkLst>
            <pc:docMk/>
            <pc:sldMk cId="394256405" sldId="327"/>
            <ac:spMk id="8" creationId="{C73500A1-431A-4E5A-913B-B61AC42D266F}"/>
          </ac:spMkLst>
        </pc:spChg>
        <pc:spChg chg="mod">
          <ac:chgData name="Zutshi, Amit" userId="f8cd86ec-44eb-41bc-bda6-a007f919c54b" providerId="ADAL" clId="{24704933-CAEB-4CEC-8051-CC5C13D4BA4A}" dt="2022-02-25T03:49:16.279" v="813" actId="1076"/>
          <ac:spMkLst>
            <pc:docMk/>
            <pc:sldMk cId="394256405" sldId="327"/>
            <ac:spMk id="184" creationId="{B4C54801-0C51-4B5B-A999-08A426D2FB82}"/>
          </ac:spMkLst>
        </pc:spChg>
      </pc:sldChg>
      <pc:sldChg chg="addSp delSp modSp mod">
        <pc:chgData name="Zutshi, Amit" userId="f8cd86ec-44eb-41bc-bda6-a007f919c54b" providerId="ADAL" clId="{24704933-CAEB-4CEC-8051-CC5C13D4BA4A}" dt="2022-02-25T03:41:09.536" v="777" actId="14100"/>
        <pc:sldMkLst>
          <pc:docMk/>
          <pc:sldMk cId="4288739577" sldId="331"/>
        </pc:sldMkLst>
        <pc:spChg chg="mod">
          <ac:chgData name="Zutshi, Amit" userId="f8cd86ec-44eb-41bc-bda6-a007f919c54b" providerId="ADAL" clId="{24704933-CAEB-4CEC-8051-CC5C13D4BA4A}" dt="2022-02-25T02:08:02.693" v="539" actId="1076"/>
          <ac:spMkLst>
            <pc:docMk/>
            <pc:sldMk cId="4288739577" sldId="331"/>
            <ac:spMk id="2" creationId="{9A53E095-F045-4E7D-A5C0-AA4DAEAA54F5}"/>
          </ac:spMkLst>
        </pc:spChg>
        <pc:spChg chg="mod">
          <ac:chgData name="Zutshi, Amit" userId="f8cd86ec-44eb-41bc-bda6-a007f919c54b" providerId="ADAL" clId="{24704933-CAEB-4CEC-8051-CC5C13D4BA4A}" dt="2022-02-25T02:08:32.496" v="543" actId="1076"/>
          <ac:spMkLst>
            <pc:docMk/>
            <pc:sldMk cId="4288739577" sldId="331"/>
            <ac:spMk id="4" creationId="{F4678946-31FB-48B0-B5F0-67FC8B9B1698}"/>
          </ac:spMkLst>
        </pc:spChg>
        <pc:spChg chg="mod">
          <ac:chgData name="Zutshi, Amit" userId="f8cd86ec-44eb-41bc-bda6-a007f919c54b" providerId="ADAL" clId="{24704933-CAEB-4CEC-8051-CC5C13D4BA4A}" dt="2022-02-25T02:08:26.784" v="542" actId="1076"/>
          <ac:spMkLst>
            <pc:docMk/>
            <pc:sldMk cId="4288739577" sldId="331"/>
            <ac:spMk id="5" creationId="{91FDC6D4-AC97-4E7C-8F3D-87AF1259A0D8}"/>
          </ac:spMkLst>
        </pc:spChg>
        <pc:spChg chg="add del mod">
          <ac:chgData name="Zutshi, Amit" userId="f8cd86ec-44eb-41bc-bda6-a007f919c54b" providerId="ADAL" clId="{24704933-CAEB-4CEC-8051-CC5C13D4BA4A}" dt="2022-02-25T01:33:06.962" v="332" actId="478"/>
          <ac:spMkLst>
            <pc:docMk/>
            <pc:sldMk cId="4288739577" sldId="331"/>
            <ac:spMk id="117" creationId="{4A16BA6E-A964-419B-B101-059E27E9BFFA}"/>
          </ac:spMkLst>
        </pc:spChg>
        <pc:spChg chg="add del mod">
          <ac:chgData name="Zutshi, Amit" userId="f8cd86ec-44eb-41bc-bda6-a007f919c54b" providerId="ADAL" clId="{24704933-CAEB-4CEC-8051-CC5C13D4BA4A}" dt="2022-02-25T01:32:53.609" v="330" actId="478"/>
          <ac:spMkLst>
            <pc:docMk/>
            <pc:sldMk cId="4288739577" sldId="331"/>
            <ac:spMk id="118" creationId="{573E6149-F6E5-438D-9AC8-D3C4344AB523}"/>
          </ac:spMkLst>
        </pc:spChg>
        <pc:spChg chg="add del mod">
          <ac:chgData name="Zutshi, Amit" userId="f8cd86ec-44eb-41bc-bda6-a007f919c54b" providerId="ADAL" clId="{24704933-CAEB-4CEC-8051-CC5C13D4BA4A}" dt="2022-02-25T01:33:00.215" v="331" actId="478"/>
          <ac:spMkLst>
            <pc:docMk/>
            <pc:sldMk cId="4288739577" sldId="331"/>
            <ac:spMk id="121" creationId="{AF159CAC-7EC5-4226-A946-34A272976E7D}"/>
          </ac:spMkLst>
        </pc:spChg>
        <pc:spChg chg="add del mod">
          <ac:chgData name="Zutshi, Amit" userId="f8cd86ec-44eb-41bc-bda6-a007f919c54b" providerId="ADAL" clId="{24704933-CAEB-4CEC-8051-CC5C13D4BA4A}" dt="2022-02-25T02:06:51.578" v="532" actId="478"/>
          <ac:spMkLst>
            <pc:docMk/>
            <pc:sldMk cId="4288739577" sldId="331"/>
            <ac:spMk id="136" creationId="{FA09CF6E-DC5B-4404-8EAA-CDD7809F3ACC}"/>
          </ac:spMkLst>
        </pc:spChg>
        <pc:spChg chg="add mod">
          <ac:chgData name="Zutshi, Amit" userId="f8cd86ec-44eb-41bc-bda6-a007f919c54b" providerId="ADAL" clId="{24704933-CAEB-4CEC-8051-CC5C13D4BA4A}" dt="2022-02-25T02:09:48.381" v="571" actId="1037"/>
          <ac:spMkLst>
            <pc:docMk/>
            <pc:sldMk cId="4288739577" sldId="331"/>
            <ac:spMk id="139" creationId="{DDBF6FC5-3CD9-40A3-9975-FC534EF01AA5}"/>
          </ac:spMkLst>
        </pc:spChg>
        <pc:spChg chg="del">
          <ac:chgData name="Zutshi, Amit" userId="f8cd86ec-44eb-41bc-bda6-a007f919c54b" providerId="ADAL" clId="{24704933-CAEB-4CEC-8051-CC5C13D4BA4A}" dt="2022-02-25T03:38:29.335" v="697" actId="478"/>
          <ac:spMkLst>
            <pc:docMk/>
            <pc:sldMk cId="4288739577" sldId="331"/>
            <ac:spMk id="148" creationId="{A40B6F05-012F-4FC4-82F9-720C6746F041}"/>
          </ac:spMkLst>
        </pc:spChg>
        <pc:spChg chg="add mod">
          <ac:chgData name="Zutshi, Amit" userId="f8cd86ec-44eb-41bc-bda6-a007f919c54b" providerId="ADAL" clId="{24704933-CAEB-4CEC-8051-CC5C13D4BA4A}" dt="2022-02-25T02:09:12.135" v="559" actId="1076"/>
          <ac:spMkLst>
            <pc:docMk/>
            <pc:sldMk cId="4288739577" sldId="331"/>
            <ac:spMk id="157" creationId="{E4DB735D-2A19-4BED-93B8-7820F2D7B09C}"/>
          </ac:spMkLst>
        </pc:spChg>
        <pc:spChg chg="add del mod">
          <ac:chgData name="Zutshi, Amit" userId="f8cd86ec-44eb-41bc-bda6-a007f919c54b" providerId="ADAL" clId="{24704933-CAEB-4CEC-8051-CC5C13D4BA4A}" dt="2022-02-25T03:40:08.751" v="707" actId="478"/>
          <ac:spMkLst>
            <pc:docMk/>
            <pc:sldMk cId="4288739577" sldId="331"/>
            <ac:spMk id="165" creationId="{552F58C3-E7B5-4C2A-BE45-AA3B6EAFE356}"/>
          </ac:spMkLst>
        </pc:spChg>
        <pc:spChg chg="add mod">
          <ac:chgData name="Zutshi, Amit" userId="f8cd86ec-44eb-41bc-bda6-a007f919c54b" providerId="ADAL" clId="{24704933-CAEB-4CEC-8051-CC5C13D4BA4A}" dt="2022-02-25T03:39:47.791" v="704" actId="20577"/>
          <ac:spMkLst>
            <pc:docMk/>
            <pc:sldMk cId="4288739577" sldId="331"/>
            <ac:spMk id="169" creationId="{BF3E9AF0-E460-42D4-B733-7209F885AB2E}"/>
          </ac:spMkLst>
        </pc:spChg>
        <pc:spChg chg="add mod">
          <ac:chgData name="Zutshi, Amit" userId="f8cd86ec-44eb-41bc-bda6-a007f919c54b" providerId="ADAL" clId="{24704933-CAEB-4CEC-8051-CC5C13D4BA4A}" dt="2022-02-25T03:41:09.536" v="777" actId="14100"/>
          <ac:spMkLst>
            <pc:docMk/>
            <pc:sldMk cId="4288739577" sldId="331"/>
            <ac:spMk id="170" creationId="{160568C2-9C8A-4DA2-BB65-D595EB246A2C}"/>
          </ac:spMkLst>
        </pc:spChg>
        <pc:grpChg chg="add del mod">
          <ac:chgData name="Zutshi, Amit" userId="f8cd86ec-44eb-41bc-bda6-a007f919c54b" providerId="ADAL" clId="{24704933-CAEB-4CEC-8051-CC5C13D4BA4A}" dt="2022-02-25T02:10:22.597" v="596" actId="21"/>
          <ac:grpSpMkLst>
            <pc:docMk/>
            <pc:sldMk cId="4288739577" sldId="331"/>
            <ac:grpSpMk id="3" creationId="{B6A4DE32-F46A-422C-948D-1ABD4CE7C40A}"/>
          </ac:grpSpMkLst>
        </pc:grpChg>
        <pc:grpChg chg="del mod">
          <ac:chgData name="Zutshi, Amit" userId="f8cd86ec-44eb-41bc-bda6-a007f919c54b" providerId="ADAL" clId="{24704933-CAEB-4CEC-8051-CC5C13D4BA4A}" dt="2022-02-25T02:10:22.597" v="596" actId="21"/>
          <ac:grpSpMkLst>
            <pc:docMk/>
            <pc:sldMk cId="4288739577" sldId="331"/>
            <ac:grpSpMk id="6" creationId="{C1962D64-BDFB-4B35-93A5-7B4DF9274F50}"/>
          </ac:grpSpMkLst>
        </pc:grpChg>
        <pc:grpChg chg="del">
          <ac:chgData name="Zutshi, Amit" userId="f8cd86ec-44eb-41bc-bda6-a007f919c54b" providerId="ADAL" clId="{24704933-CAEB-4CEC-8051-CC5C13D4BA4A}" dt="2022-02-25T03:39:28.932" v="698" actId="478"/>
          <ac:grpSpMkLst>
            <pc:docMk/>
            <pc:sldMk cId="4288739577" sldId="331"/>
            <ac:grpSpMk id="140" creationId="{8BB64914-4A4B-4620-A651-FD5515A67702}"/>
          </ac:grpSpMkLst>
        </pc:grpChg>
        <pc:picChg chg="add del mod">
          <ac:chgData name="Zutshi, Amit" userId="f8cd86ec-44eb-41bc-bda6-a007f919c54b" providerId="ADAL" clId="{24704933-CAEB-4CEC-8051-CC5C13D4BA4A}" dt="2022-02-25T01:16:31.010" v="251" actId="478"/>
          <ac:picMkLst>
            <pc:docMk/>
            <pc:sldMk cId="4288739577" sldId="331"/>
            <ac:picMk id="120" creationId="{DFC04D62-BDA5-4FBE-9299-9E513EC914EF}"/>
          </ac:picMkLst>
        </pc:picChg>
        <pc:picChg chg="add del mod">
          <ac:chgData name="Zutshi, Amit" userId="f8cd86ec-44eb-41bc-bda6-a007f919c54b" providerId="ADAL" clId="{24704933-CAEB-4CEC-8051-CC5C13D4BA4A}" dt="2022-02-25T01:34:54.953" v="452" actId="478"/>
          <ac:picMkLst>
            <pc:docMk/>
            <pc:sldMk cId="4288739577" sldId="331"/>
            <ac:picMk id="123" creationId="{08994432-FB3A-4316-9599-9FD19BC67BC1}"/>
          </ac:picMkLst>
        </pc:picChg>
        <pc:picChg chg="add del mod">
          <ac:chgData name="Zutshi, Amit" userId="f8cd86ec-44eb-41bc-bda6-a007f919c54b" providerId="ADAL" clId="{24704933-CAEB-4CEC-8051-CC5C13D4BA4A}" dt="2022-02-25T01:34:55.648" v="453" actId="478"/>
          <ac:picMkLst>
            <pc:docMk/>
            <pc:sldMk cId="4288739577" sldId="331"/>
            <ac:picMk id="125" creationId="{5958574C-B251-4756-A925-C78D4AD1176B}"/>
          </ac:picMkLst>
        </pc:picChg>
        <pc:picChg chg="add del mod">
          <ac:chgData name="Zutshi, Amit" userId="f8cd86ec-44eb-41bc-bda6-a007f919c54b" providerId="ADAL" clId="{24704933-CAEB-4CEC-8051-CC5C13D4BA4A}" dt="2022-02-25T03:37:49.722" v="692" actId="21"/>
          <ac:picMkLst>
            <pc:docMk/>
            <pc:sldMk cId="4288739577" sldId="331"/>
            <ac:picMk id="127" creationId="{375733E2-1722-435E-8001-77548422C99A}"/>
          </ac:picMkLst>
        </pc:picChg>
        <pc:picChg chg="add mod">
          <ac:chgData name="Zutshi, Amit" userId="f8cd86ec-44eb-41bc-bda6-a007f919c54b" providerId="ADAL" clId="{24704933-CAEB-4CEC-8051-CC5C13D4BA4A}" dt="2022-02-25T03:38:03.552" v="696" actId="1076"/>
          <ac:picMkLst>
            <pc:docMk/>
            <pc:sldMk cId="4288739577" sldId="331"/>
            <ac:picMk id="129" creationId="{FDECE292-49C5-4901-8584-A5C16E9450B2}"/>
          </ac:picMkLst>
        </pc:picChg>
        <pc:picChg chg="add del mod">
          <ac:chgData name="Zutshi, Amit" userId="f8cd86ec-44eb-41bc-bda6-a007f919c54b" providerId="ADAL" clId="{24704933-CAEB-4CEC-8051-CC5C13D4BA4A}" dt="2022-02-25T02:04:53.911" v="478" actId="478"/>
          <ac:picMkLst>
            <pc:docMk/>
            <pc:sldMk cId="4288739577" sldId="331"/>
            <ac:picMk id="154" creationId="{02B0E43B-1540-4F11-A860-1A8A12A63BCE}"/>
          </ac:picMkLst>
        </pc:picChg>
        <pc:picChg chg="add del mod">
          <ac:chgData name="Zutshi, Amit" userId="f8cd86ec-44eb-41bc-bda6-a007f919c54b" providerId="ADAL" clId="{24704933-CAEB-4CEC-8051-CC5C13D4BA4A}" dt="2022-02-25T02:13:38.383" v="600" actId="478"/>
          <ac:picMkLst>
            <pc:docMk/>
            <pc:sldMk cId="4288739577" sldId="331"/>
            <ac:picMk id="156" creationId="{EE6D1EC4-C3AB-4F2C-979D-474707DF00E4}"/>
          </ac:picMkLst>
        </pc:picChg>
        <pc:picChg chg="add del mod">
          <ac:chgData name="Zutshi, Amit" userId="f8cd86ec-44eb-41bc-bda6-a007f919c54b" providerId="ADAL" clId="{24704933-CAEB-4CEC-8051-CC5C13D4BA4A}" dt="2022-02-25T02:15:14.726" v="630" actId="478"/>
          <ac:picMkLst>
            <pc:docMk/>
            <pc:sldMk cId="4288739577" sldId="331"/>
            <ac:picMk id="159" creationId="{8921ECF9-2FDA-44F8-8DBF-B719D4E150A4}"/>
          </ac:picMkLst>
        </pc:picChg>
        <pc:picChg chg="add del mod">
          <ac:chgData name="Zutshi, Amit" userId="f8cd86ec-44eb-41bc-bda6-a007f919c54b" providerId="ADAL" clId="{24704933-CAEB-4CEC-8051-CC5C13D4BA4A}" dt="2022-02-25T02:16:02.108" v="634" actId="478"/>
          <ac:picMkLst>
            <pc:docMk/>
            <pc:sldMk cId="4288739577" sldId="331"/>
            <ac:picMk id="162" creationId="{F3A30FD3-C328-4F7C-839E-C1E9C66AA8CA}"/>
          </ac:picMkLst>
        </pc:picChg>
        <pc:picChg chg="add mod">
          <ac:chgData name="Zutshi, Amit" userId="f8cd86ec-44eb-41bc-bda6-a007f919c54b" providerId="ADAL" clId="{24704933-CAEB-4CEC-8051-CC5C13D4BA4A}" dt="2022-02-25T02:18:02.952" v="665" actId="14100"/>
          <ac:picMkLst>
            <pc:docMk/>
            <pc:sldMk cId="4288739577" sldId="331"/>
            <ac:picMk id="164" creationId="{329851F0-8C15-44A2-9E8E-255FAF0ECEE1}"/>
          </ac:picMkLst>
        </pc:picChg>
        <pc:cxnChg chg="add mod">
          <ac:chgData name="Zutshi, Amit" userId="f8cd86ec-44eb-41bc-bda6-a007f919c54b" providerId="ADAL" clId="{24704933-CAEB-4CEC-8051-CC5C13D4BA4A}" dt="2022-02-25T02:54:18.488" v="683" actId="14100"/>
          <ac:cxnSpMkLst>
            <pc:docMk/>
            <pc:sldMk cId="4288739577" sldId="331"/>
            <ac:cxnSpMk id="131" creationId="{090089D2-A58A-499E-B614-9D2F339A911B}"/>
          </ac:cxnSpMkLst>
        </pc:cxnChg>
        <pc:cxnChg chg="add mod ord">
          <ac:chgData name="Zutshi, Amit" userId="f8cd86ec-44eb-41bc-bda6-a007f919c54b" providerId="ADAL" clId="{24704933-CAEB-4CEC-8051-CC5C13D4BA4A}" dt="2022-02-25T02:53:56.754" v="681" actId="1036"/>
          <ac:cxnSpMkLst>
            <pc:docMk/>
            <pc:sldMk cId="4288739577" sldId="331"/>
            <ac:cxnSpMk id="135" creationId="{61E8CF11-EAD0-47BE-9EEC-9EFC29F1DC92}"/>
          </ac:cxnSpMkLst>
        </pc:cxnChg>
        <pc:cxnChg chg="add mod">
          <ac:chgData name="Zutshi, Amit" userId="f8cd86ec-44eb-41bc-bda6-a007f919c54b" providerId="ADAL" clId="{24704933-CAEB-4CEC-8051-CC5C13D4BA4A}" dt="2022-02-25T02:54:21.932" v="689" actId="1036"/>
          <ac:cxnSpMkLst>
            <pc:docMk/>
            <pc:sldMk cId="4288739577" sldId="331"/>
            <ac:cxnSpMk id="138" creationId="{F2249DAD-84D7-49D0-AA27-D461B7308218}"/>
          </ac:cxnSpMkLst>
        </pc:cxnChg>
        <pc:cxnChg chg="add mod">
          <ac:chgData name="Zutshi, Amit" userId="f8cd86ec-44eb-41bc-bda6-a007f919c54b" providerId="ADAL" clId="{24704933-CAEB-4CEC-8051-CC5C13D4BA4A}" dt="2022-02-25T02:09:58.842" v="593" actId="1037"/>
          <ac:cxnSpMkLst>
            <pc:docMk/>
            <pc:sldMk cId="4288739577" sldId="331"/>
            <ac:cxnSpMk id="141" creationId="{1A8BB75E-837F-4E3E-B7D6-F9FC7C3EC928}"/>
          </ac:cxnSpMkLst>
        </pc:cxnChg>
        <pc:cxnChg chg="add del mod">
          <ac:chgData name="Zutshi, Amit" userId="f8cd86ec-44eb-41bc-bda6-a007f919c54b" providerId="ADAL" clId="{24704933-CAEB-4CEC-8051-CC5C13D4BA4A}" dt="2022-02-25T01:38:33.377" v="469" actId="478"/>
          <ac:cxnSpMkLst>
            <pc:docMk/>
            <pc:sldMk cId="4288739577" sldId="331"/>
            <ac:cxnSpMk id="144" creationId="{B9317F42-B9C7-436D-B9B2-E25444F38E4F}"/>
          </ac:cxnSpMkLst>
        </pc:cxnChg>
      </pc:sldChg>
      <pc:sldChg chg="modSp mod">
        <pc:chgData name="Zutshi, Amit" userId="f8cd86ec-44eb-41bc-bda6-a007f919c54b" providerId="ADAL" clId="{24704933-CAEB-4CEC-8051-CC5C13D4BA4A}" dt="2022-02-25T06:15:09.867" v="1037" actId="20577"/>
        <pc:sldMkLst>
          <pc:docMk/>
          <pc:sldMk cId="1359028184" sldId="332"/>
        </pc:sldMkLst>
        <pc:spChg chg="mod">
          <ac:chgData name="Zutshi, Amit" userId="f8cd86ec-44eb-41bc-bda6-a007f919c54b" providerId="ADAL" clId="{24704933-CAEB-4CEC-8051-CC5C13D4BA4A}" dt="2022-02-25T06:15:09.867" v="1037" actId="20577"/>
          <ac:spMkLst>
            <pc:docMk/>
            <pc:sldMk cId="1359028184" sldId="332"/>
            <ac:spMk id="2" creationId="{3D95FEDE-A783-40AC-A55D-CB0CB8FF0039}"/>
          </ac:spMkLst>
        </pc:spChg>
      </pc:sldChg>
      <pc:sldChg chg="addSp delSp modSp mod">
        <pc:chgData name="Zutshi, Amit" userId="f8cd86ec-44eb-41bc-bda6-a007f919c54b" providerId="ADAL" clId="{24704933-CAEB-4CEC-8051-CC5C13D4BA4A}" dt="2022-02-25T06:18:51.346" v="1051" actId="20577"/>
        <pc:sldMkLst>
          <pc:docMk/>
          <pc:sldMk cId="3001953137" sldId="333"/>
        </pc:sldMkLst>
        <pc:spChg chg="del">
          <ac:chgData name="Zutshi, Amit" userId="f8cd86ec-44eb-41bc-bda6-a007f919c54b" providerId="ADAL" clId="{24704933-CAEB-4CEC-8051-CC5C13D4BA4A}" dt="2022-02-25T06:18:36.451" v="1038" actId="478"/>
          <ac:spMkLst>
            <pc:docMk/>
            <pc:sldMk cId="3001953137" sldId="333"/>
            <ac:spMk id="2" creationId="{9A53E095-F045-4E7D-A5C0-AA4DAEAA54F5}"/>
          </ac:spMkLst>
        </pc:spChg>
        <pc:spChg chg="add del mod">
          <ac:chgData name="Zutshi, Amit" userId="f8cd86ec-44eb-41bc-bda6-a007f919c54b" providerId="ADAL" clId="{24704933-CAEB-4CEC-8051-CC5C13D4BA4A}" dt="2022-02-25T06:18:40.552" v="1039" actId="478"/>
          <ac:spMkLst>
            <pc:docMk/>
            <pc:sldMk cId="3001953137" sldId="333"/>
            <ac:spMk id="78" creationId="{70D33B8E-3FEA-4532-B12E-6D57C75FD540}"/>
          </ac:spMkLst>
        </pc:spChg>
        <pc:spChg chg="add mod">
          <ac:chgData name="Zutshi, Amit" userId="f8cd86ec-44eb-41bc-bda6-a007f919c54b" providerId="ADAL" clId="{24704933-CAEB-4CEC-8051-CC5C13D4BA4A}" dt="2022-02-25T06:18:51.346" v="1051" actId="20577"/>
          <ac:spMkLst>
            <pc:docMk/>
            <pc:sldMk cId="3001953137" sldId="333"/>
            <ac:spMk id="79" creationId="{F2F3C30C-2EF5-41EA-B9AB-0048F095F89B}"/>
          </ac:spMkLst>
        </pc:spChg>
      </pc:sldChg>
      <pc:sldChg chg="addSp delSp modSp mod">
        <pc:chgData name="Zutshi, Amit" userId="f8cd86ec-44eb-41bc-bda6-a007f919c54b" providerId="ADAL" clId="{24704933-CAEB-4CEC-8051-CC5C13D4BA4A}" dt="2022-02-25T04:46:25.955" v="893"/>
        <pc:sldMkLst>
          <pc:docMk/>
          <pc:sldMk cId="1665996531" sldId="346"/>
        </pc:sldMkLst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21" creationId="{34490483-DA72-44CD-A3F5-E1AB5B85BDC5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22" creationId="{FCCC5456-48ED-4609-8D40-65C0F3E844C4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23" creationId="{B6C0F1D3-70A9-4398-A9E7-E048B4062E83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24" creationId="{21A9C9AB-3609-4946-BF8D-1E9453110335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25" creationId="{DF069CBF-D3DE-46D4-9D32-F95690F1F3FE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26" creationId="{2CF89C6E-D81B-480E-B78A-96C05FCA722A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27" creationId="{8D5EDD77-547F-4A76-85FB-2657EAA18C79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28" creationId="{52551584-71EC-48C0-97C0-B336145CFB0D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29" creationId="{D450A21A-66B3-4977-896B-2EB58583427F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30" creationId="{CE8DA4C6-24BE-4209-BE5B-B277F4955B29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31" creationId="{9669B948-61E5-4646-A413-9070F78E1B0F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32" creationId="{29ABA751-CC33-44E5-B3D0-DF7488B35D49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33" creationId="{5AEA67BB-2669-49C4-9CB2-161C3F915275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34" creationId="{004AA418-E27A-44EC-A1A1-E297D13B2D4E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35" creationId="{FCC47974-C1DD-4C24-A151-CE2438A68636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36" creationId="{A6578E8D-E1E6-4398-BA45-7EC10BCDAFBD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37" creationId="{20613396-7171-412B-81A6-EE7D22CE8D8C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38" creationId="{E0D1F575-69F6-439B-B142-9D646C1EC28C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39" creationId="{F12314A5-46F4-4D83-AA20-9E6F20EB31C6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40" creationId="{A17775F5-7FEE-48C7-BC00-542358E050C4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41" creationId="{EC77CCB7-1781-4B5F-9BFF-E111B0DD74FE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42" creationId="{449E35DC-7EB1-4A31-96A3-FD67272B4178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43" creationId="{BB03F0F0-F720-46BA-B05F-B1CF4734531D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44" creationId="{1860B388-490F-4448-8945-C2B7BE3AFC02}"/>
          </ac:spMkLst>
        </pc:spChg>
        <pc:spChg chg="mod">
          <ac:chgData name="Zutshi, Amit" userId="f8cd86ec-44eb-41bc-bda6-a007f919c54b" providerId="ADAL" clId="{24704933-CAEB-4CEC-8051-CC5C13D4BA4A}" dt="2022-02-25T04:46:18.722" v="890"/>
          <ac:spMkLst>
            <pc:docMk/>
            <pc:sldMk cId="1665996531" sldId="346"/>
            <ac:spMk id="145" creationId="{651FED02-D90F-4B64-A06A-B7457D76A900}"/>
          </ac:spMkLst>
        </pc:spChg>
        <pc:spChg chg="add del">
          <ac:chgData name="Zutshi, Amit" userId="f8cd86ec-44eb-41bc-bda6-a007f919c54b" providerId="ADAL" clId="{24704933-CAEB-4CEC-8051-CC5C13D4BA4A}" dt="2022-02-25T04:00:56.080" v="830" actId="478"/>
          <ac:spMkLst>
            <pc:docMk/>
            <pc:sldMk cId="1665996531" sldId="346"/>
            <ac:spMk id="2025" creationId="{00000000-0000-0000-0000-000000000000}"/>
          </ac:spMkLst>
        </pc:spChg>
        <pc:spChg chg="del">
          <ac:chgData name="Zutshi, Amit" userId="f8cd86ec-44eb-41bc-bda6-a007f919c54b" providerId="ADAL" clId="{24704933-CAEB-4CEC-8051-CC5C13D4BA4A}" dt="2022-02-25T04:01:25.810" v="832" actId="478"/>
          <ac:spMkLst>
            <pc:docMk/>
            <pc:sldMk cId="1665996531" sldId="346"/>
            <ac:spMk id="2031" creationId="{00000000-0000-0000-0000-000000000000}"/>
          </ac:spMkLst>
        </pc:spChg>
        <pc:spChg chg="del">
          <ac:chgData name="Zutshi, Amit" userId="f8cd86ec-44eb-41bc-bda6-a007f919c54b" providerId="ADAL" clId="{24704933-CAEB-4CEC-8051-CC5C13D4BA4A}" dt="2022-02-25T04:01:24.298" v="831" actId="478"/>
          <ac:spMkLst>
            <pc:docMk/>
            <pc:sldMk cId="1665996531" sldId="346"/>
            <ac:spMk id="2032" creationId="{00000000-0000-0000-0000-000000000000}"/>
          </ac:spMkLst>
        </pc:spChg>
        <pc:spChg chg="mod">
          <ac:chgData name="Zutshi, Amit" userId="f8cd86ec-44eb-41bc-bda6-a007f919c54b" providerId="ADAL" clId="{24704933-CAEB-4CEC-8051-CC5C13D4BA4A}" dt="2022-02-25T04:22:02.416" v="875" actId="14100"/>
          <ac:spMkLst>
            <pc:docMk/>
            <pc:sldMk cId="1665996531" sldId="346"/>
            <ac:spMk id="2033" creationId="{00000000-0000-0000-0000-000000000000}"/>
          </ac:spMkLst>
        </pc:spChg>
        <pc:spChg chg="add del mod">
          <ac:chgData name="Zutshi, Amit" userId="f8cd86ec-44eb-41bc-bda6-a007f919c54b" providerId="ADAL" clId="{24704933-CAEB-4CEC-8051-CC5C13D4BA4A}" dt="2022-02-25T03:59:54.587" v="827" actId="108"/>
          <ac:spMkLst>
            <pc:docMk/>
            <pc:sldMk cId="1665996531" sldId="346"/>
            <ac:spMk id="2034" creationId="{00000000-0000-0000-0000-000000000000}"/>
          </ac:spMkLst>
        </pc:spChg>
        <pc:spChg chg="mod">
          <ac:chgData name="Zutshi, Amit" userId="f8cd86ec-44eb-41bc-bda6-a007f919c54b" providerId="ADAL" clId="{24704933-CAEB-4CEC-8051-CC5C13D4BA4A}" dt="2022-02-25T04:06:34.094" v="872" actId="1035"/>
          <ac:spMkLst>
            <pc:docMk/>
            <pc:sldMk cId="1665996531" sldId="346"/>
            <ac:spMk id="2035" creationId="{00000000-0000-0000-0000-000000000000}"/>
          </ac:spMkLst>
        </pc:spChg>
        <pc:spChg chg="mod">
          <ac:chgData name="Zutshi, Amit" userId="f8cd86ec-44eb-41bc-bda6-a007f919c54b" providerId="ADAL" clId="{24704933-CAEB-4CEC-8051-CC5C13D4BA4A}" dt="2022-02-25T04:06:34.094" v="872" actId="1035"/>
          <ac:spMkLst>
            <pc:docMk/>
            <pc:sldMk cId="1665996531" sldId="346"/>
            <ac:spMk id="2036" creationId="{00000000-0000-0000-0000-000000000000}"/>
          </ac:spMkLst>
        </pc:spChg>
        <pc:spChg chg="mod">
          <ac:chgData name="Zutshi, Amit" userId="f8cd86ec-44eb-41bc-bda6-a007f919c54b" providerId="ADAL" clId="{24704933-CAEB-4CEC-8051-CC5C13D4BA4A}" dt="2022-02-25T03:58:09.544" v="820" actId="108"/>
          <ac:spMkLst>
            <pc:docMk/>
            <pc:sldMk cId="1665996531" sldId="346"/>
            <ac:spMk id="2037" creationId="{00000000-0000-0000-0000-000000000000}"/>
          </ac:spMkLst>
        </pc:spChg>
        <pc:grpChg chg="add del mod">
          <ac:chgData name="Zutshi, Amit" userId="f8cd86ec-44eb-41bc-bda6-a007f919c54b" providerId="ADAL" clId="{24704933-CAEB-4CEC-8051-CC5C13D4BA4A}" dt="2022-02-25T04:46:25.955" v="893"/>
          <ac:grpSpMkLst>
            <pc:docMk/>
            <pc:sldMk cId="1665996531" sldId="346"/>
            <ac:grpSpMk id="120" creationId="{CE550F73-2488-482B-8F11-7CD8CB03DE0C}"/>
          </ac:grpSpMkLst>
        </pc:grpChg>
        <pc:picChg chg="add mod ord">
          <ac:chgData name="Zutshi, Amit" userId="f8cd86ec-44eb-41bc-bda6-a007f919c54b" providerId="ADAL" clId="{24704933-CAEB-4CEC-8051-CC5C13D4BA4A}" dt="2022-02-25T04:02:06.735" v="837" actId="1076"/>
          <ac:picMkLst>
            <pc:docMk/>
            <pc:sldMk cId="1665996531" sldId="346"/>
            <ac:picMk id="117" creationId="{4A88EE2D-4D32-493E-8792-4EDAF7791256}"/>
          </ac:picMkLst>
        </pc:picChg>
        <pc:cxnChg chg="mod">
          <ac:chgData name="Zutshi, Amit" userId="f8cd86ec-44eb-41bc-bda6-a007f919c54b" providerId="ADAL" clId="{24704933-CAEB-4CEC-8051-CC5C13D4BA4A}" dt="2022-02-25T03:59:54.587" v="827" actId="108"/>
          <ac:cxnSpMkLst>
            <pc:docMk/>
            <pc:sldMk cId="1665996531" sldId="346"/>
            <ac:cxnSpMk id="2039" creationId="{00000000-0000-0000-0000-000000000000}"/>
          </ac:cxnSpMkLst>
        </pc:cxnChg>
        <pc:cxnChg chg="mod">
          <ac:chgData name="Zutshi, Amit" userId="f8cd86ec-44eb-41bc-bda6-a007f919c54b" providerId="ADAL" clId="{24704933-CAEB-4CEC-8051-CC5C13D4BA4A}" dt="2022-02-25T04:01:24.298" v="831" actId="478"/>
          <ac:cxnSpMkLst>
            <pc:docMk/>
            <pc:sldMk cId="1665996531" sldId="346"/>
            <ac:cxnSpMk id="2040" creationId="{00000000-0000-0000-0000-000000000000}"/>
          </ac:cxnSpMkLst>
        </pc:cxnChg>
        <pc:cxnChg chg="mod">
          <ac:chgData name="Zutshi, Amit" userId="f8cd86ec-44eb-41bc-bda6-a007f919c54b" providerId="ADAL" clId="{24704933-CAEB-4CEC-8051-CC5C13D4BA4A}" dt="2022-02-25T04:06:20.928" v="847" actId="14100"/>
          <ac:cxnSpMkLst>
            <pc:docMk/>
            <pc:sldMk cId="1665996531" sldId="346"/>
            <ac:cxnSpMk id="2041" creationId="{00000000-0000-0000-0000-000000000000}"/>
          </ac:cxnSpMkLst>
        </pc:cxnChg>
      </pc:sldChg>
      <pc:sldChg chg="addSp modSp mod modAnim">
        <pc:chgData name="Zutshi, Amit" userId="f8cd86ec-44eb-41bc-bda6-a007f919c54b" providerId="ADAL" clId="{24704933-CAEB-4CEC-8051-CC5C13D4BA4A}" dt="2022-02-25T06:44:32.407" v="1083" actId="1076"/>
        <pc:sldMkLst>
          <pc:docMk/>
          <pc:sldMk cId="2582786617" sldId="350"/>
        </pc:sldMkLst>
        <pc:spChg chg="mod">
          <ac:chgData name="Zutshi, Amit" userId="f8cd86ec-44eb-41bc-bda6-a007f919c54b" providerId="ADAL" clId="{24704933-CAEB-4CEC-8051-CC5C13D4BA4A}" dt="2022-02-25T06:44:29.071" v="1082" actId="1076"/>
          <ac:spMkLst>
            <pc:docMk/>
            <pc:sldMk cId="2582786617" sldId="350"/>
            <ac:spMk id="16" creationId="{6D48FD35-D6E8-4BAA-89EB-41F132C2E314}"/>
          </ac:spMkLst>
        </pc:spChg>
        <pc:spChg chg="add mod">
          <ac:chgData name="Zutshi, Amit" userId="f8cd86ec-44eb-41bc-bda6-a007f919c54b" providerId="ADAL" clId="{24704933-CAEB-4CEC-8051-CC5C13D4BA4A}" dt="2022-02-25T06:44:32.407" v="1083" actId="1076"/>
          <ac:spMkLst>
            <pc:docMk/>
            <pc:sldMk cId="2582786617" sldId="350"/>
            <ac:spMk id="17" creationId="{1B01AB44-E7B5-4410-96EF-36E7ECE706C6}"/>
          </ac:spMkLst>
        </pc:spChg>
        <pc:spChg chg="mod">
          <ac:chgData name="Zutshi, Amit" userId="f8cd86ec-44eb-41bc-bda6-a007f919c54b" providerId="ADAL" clId="{24704933-CAEB-4CEC-8051-CC5C13D4BA4A}" dt="2022-02-25T06:38:33.272" v="1055" actId="20577"/>
          <ac:spMkLst>
            <pc:docMk/>
            <pc:sldMk cId="2582786617" sldId="350"/>
            <ac:spMk id="19" creationId="{BDBA7C61-942E-9945-A9DA-F435BDDF5A9B}"/>
          </ac:spMkLst>
        </pc:spChg>
        <pc:spChg chg="mod">
          <ac:chgData name="Zutshi, Amit" userId="f8cd86ec-44eb-41bc-bda6-a007f919c54b" providerId="ADAL" clId="{24704933-CAEB-4CEC-8051-CC5C13D4BA4A}" dt="2022-02-25T06:38:26.946" v="1053" actId="20577"/>
          <ac:spMkLst>
            <pc:docMk/>
            <pc:sldMk cId="2582786617" sldId="350"/>
            <ac:spMk id="20" creationId="{C6B344E1-4F0C-8047-9F70-180EC4CE721F}"/>
          </ac:spMkLst>
        </pc:spChg>
        <pc:spChg chg="mod">
          <ac:chgData name="Zutshi, Amit" userId="f8cd86ec-44eb-41bc-bda6-a007f919c54b" providerId="ADAL" clId="{24704933-CAEB-4CEC-8051-CC5C13D4BA4A}" dt="2022-02-25T06:38:30.189" v="1054" actId="20577"/>
          <ac:spMkLst>
            <pc:docMk/>
            <pc:sldMk cId="2582786617" sldId="350"/>
            <ac:spMk id="21" creationId="{D3C3DDE0-7BB0-9147-B22A-95850452CC4A}"/>
          </ac:spMkLst>
        </pc:spChg>
      </pc:sldChg>
      <pc:sldChg chg="delSp mod">
        <pc:chgData name="Zutshi, Amit" userId="f8cd86ec-44eb-41bc-bda6-a007f919c54b" providerId="ADAL" clId="{24704933-CAEB-4CEC-8051-CC5C13D4BA4A}" dt="2022-02-25T04:53:42.852" v="910" actId="21"/>
        <pc:sldMkLst>
          <pc:docMk/>
          <pc:sldMk cId="726771273" sldId="351"/>
        </pc:sldMkLst>
        <pc:grpChg chg="del">
          <ac:chgData name="Zutshi, Amit" userId="f8cd86ec-44eb-41bc-bda6-a007f919c54b" providerId="ADAL" clId="{24704933-CAEB-4CEC-8051-CC5C13D4BA4A}" dt="2022-02-25T04:53:42.852" v="910" actId="21"/>
          <ac:grpSpMkLst>
            <pc:docMk/>
            <pc:sldMk cId="726771273" sldId="351"/>
            <ac:grpSpMk id="131" creationId="{F1333A7A-0C50-46BB-BDCA-994286FB60EA}"/>
          </ac:grpSpMkLst>
        </pc:grpChg>
      </pc:sldChg>
      <pc:sldChg chg="addSp delSp modSp add mod">
        <pc:chgData name="Zutshi, Amit" userId="f8cd86ec-44eb-41bc-bda6-a007f919c54b" providerId="ADAL" clId="{24704933-CAEB-4CEC-8051-CC5C13D4BA4A}" dt="2022-02-25T06:26:58.905" v="1052" actId="1076"/>
        <pc:sldMkLst>
          <pc:docMk/>
          <pc:sldMk cId="1102093025" sldId="352"/>
        </pc:sldMkLst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16" creationId="{243CEB30-E6EA-4381-AECB-4FB1CC161CED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18" creationId="{6FDEB012-C867-4F2F-AE8F-19580AEE8F4F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19" creationId="{72206065-6019-42A5-9D55-1F929E8F2831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20" creationId="{68661B91-0BDE-421C-8B33-ABFDECD3C15C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21" creationId="{463AD60B-867A-4A79-B654-6C0A23994D56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22" creationId="{A3B7CBA2-A614-4419-8DFB-5ADF63AE0900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23" creationId="{2E7C598D-2598-44FB-A005-EAA531519E70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24" creationId="{FB53D73C-79D8-4DFC-8440-0A87403A8B3F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25" creationId="{172A3EFC-E015-4177-AA9B-BD2ED4B2D9B6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26" creationId="{3A0E3914-CB27-4242-B42F-956906A92B3F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27" creationId="{6EB4D61B-FFD3-4FAF-9416-C956B398BA50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28" creationId="{539D62EA-6A44-4C3A-8459-6A0829ECC0B5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29" creationId="{1A2CF3EA-D749-40A0-86BA-8141F625CECD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30" creationId="{3E3881A1-435E-42F8-9306-73008B6F01AA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31" creationId="{849C67B5-92ED-4167-8633-59141CB2DD39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32" creationId="{4C2BCF15-CDB4-472C-8778-4A58211AEC3F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33" creationId="{8362AF92-3357-4241-B05A-E7E6C54A1D35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34" creationId="{8797B635-717B-48DF-BF7E-696F2A1FFB5D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35" creationId="{E586FF8B-B536-4C63-8C85-50745C12B487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36" creationId="{BF034B3B-1D87-4F2E-A046-F527CDB95316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37" creationId="{5D0941AA-EA6A-45C9-AF70-C6D27A84F9B3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38" creationId="{FA6BED1E-A319-4224-8C56-B16628E3DCE9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39" creationId="{6BA4388F-02CB-4FD1-B756-9EE0812FB4A7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40" creationId="{02FB5998-0160-4905-8B0A-AB198F1F8387}"/>
          </ac:spMkLst>
        </pc:spChg>
        <pc:spChg chg="mod">
          <ac:chgData name="Zutshi, Amit" userId="f8cd86ec-44eb-41bc-bda6-a007f919c54b" providerId="ADAL" clId="{24704933-CAEB-4CEC-8051-CC5C13D4BA4A}" dt="2022-02-25T04:46:52.932" v="896"/>
          <ac:spMkLst>
            <pc:docMk/>
            <pc:sldMk cId="1102093025" sldId="352"/>
            <ac:spMk id="141" creationId="{CDBDA088-AF4E-4933-A700-E83EA0394CEB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43" creationId="{A6B5CF30-E850-44C7-B025-609B02FE8F0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44" creationId="{C7D091B1-6D7C-4AFF-961D-1356172975D3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45" creationId="{3202B71F-1F9F-494F-AA7F-32DEC8CA83E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46" creationId="{26368F34-F7E5-467F-AFFD-6555F515894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47" creationId="{408CE890-6D19-4261-A67C-F208A291833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48" creationId="{80CC3F17-1059-48AB-9AC2-2FCA1F2FBD2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49" creationId="{92DFA9B3-AB1B-42B4-B5EB-EFB1627B0F9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50" creationId="{B386CD25-E787-4303-A6EE-6DEFD83BB69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51" creationId="{298F0954-22A4-484A-831B-B00EB7D39B9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52" creationId="{5310AA2B-6E46-45A1-B3E4-E29136DC121D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53" creationId="{8637CAB5-D619-4E05-B079-BE523DD6CEC3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54" creationId="{E56E0BE9-709B-488E-83D0-2007B43DDB7A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55" creationId="{9389D3A7-4AA3-46BA-B4E8-F83C64746F4A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56" creationId="{33DB38CD-3CA4-473D-9D9F-01FE183BEAF7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57" creationId="{E51FBD3B-FFDC-47EA-BF04-8FEE613A3E8F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58" creationId="{4127CBE7-C379-4E7A-9C12-F98F8EBA8EC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59" creationId="{77E913A2-663D-45AF-8B1E-884DC90EBE0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60" creationId="{F1D3716B-A10F-4359-9E3D-7F024B0195F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61" creationId="{75EEA773-8AA6-413F-A40C-2769D25A5AA1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62" creationId="{6E9D8CBE-8614-40D9-993B-0C02B80A17F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63" creationId="{77D390B2-B7B2-4C60-99BF-01AF3A818BEB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64" creationId="{0E100403-932C-4F0B-83B1-933AA81ABE6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65" creationId="{C678504B-B94C-4CDD-969E-E15B5A158E6D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66" creationId="{0E2B8BA5-5AAA-478F-8F99-E0C261368DF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67" creationId="{F241F837-5E1C-4EC8-90D8-F5267B218C4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68" creationId="{10572894-3777-4F16-BD15-F8A6DC097761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69" creationId="{BEF8CAC4-3E53-42C0-BF98-8823B4621AE7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70" creationId="{5C0032FC-809D-402F-A336-C7DFD6D1708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71" creationId="{F3F6263D-87CA-4BF9-8B37-51F77184214A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72" creationId="{A98ADC5A-F358-481F-B37C-4E9A7E05AAD3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73" creationId="{AAEC9068-6928-42A9-9D6D-D8C879A8837A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74" creationId="{AE689A12-DD60-438B-BDEE-3DA552413BD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75" creationId="{64EEFA11-83E5-4629-9D7F-B1C68B3F2331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76" creationId="{3A449A63-6EAD-4463-95E5-287CC632CC89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77" creationId="{99E9013A-85B4-4E01-AA17-C47EB62BA25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78" creationId="{35A43EE7-6FDA-44AB-9371-F4858F41C721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79" creationId="{AB64E9AC-18D7-43FC-B02F-32E82352E47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80" creationId="{E4BCFEBE-A88A-4430-848C-72E51E11458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81" creationId="{4FCD283E-978D-477E-A3E0-DA78E8BBC69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82" creationId="{3DDFC556-DC0B-4871-B28B-E6B9DD7C895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83" creationId="{E67EFE1C-C18B-4BB2-81CD-EBEFDB03046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84" creationId="{57E54505-C039-4521-BBA4-70915C6D7A3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85" creationId="{72D34746-496A-4D07-AA2E-7D8897A32E0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86" creationId="{C25F9574-EB36-4CC1-BB0C-557F0A0B6F4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87" creationId="{C1BD0588-DEC9-4C3C-985F-30B03E009AC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88" creationId="{57AFDF59-F44E-4B5F-97AA-058B56ED744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89" creationId="{68752845-2F52-49B8-AE43-C258C712F8D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90" creationId="{C9DC83E1-C1E3-477F-AA1E-F839499A49EF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91" creationId="{F3B0B9F7-8FD2-45B6-99FA-EED4D433FC6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92" creationId="{6997F830-6143-4C56-8462-2F8D663D72CD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93" creationId="{24693D7E-8F02-4769-9A11-5A7ED2FB526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94" creationId="{107EB2E2-A477-4ECE-A0ED-147CA871EFEF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95" creationId="{2E0FC59B-8923-4C9B-8292-B141F43F222F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96" creationId="{90F947A4-F0DF-4D58-8C37-AD678CEC042A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97" creationId="{C85D493A-BE99-45B6-B52E-C7BA2A98A5A9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98" creationId="{D99E6EC7-7EED-4E91-85CD-66356DA98D40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199" creationId="{B717E5FE-DEA1-4930-821E-4A300C851FBD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00" creationId="{FDA55532-60CD-43BD-AAC1-D00A9BA993D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01" creationId="{B24EE854-1D00-4FBD-BE8A-F34C4A27D3B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02" creationId="{1DFF6E32-65C1-4D10-B007-E12A813D3BB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03" creationId="{AA44FA99-0058-48B9-B597-DAF5D1B3CC3B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04" creationId="{A4617348-3183-46AF-9082-FFDB0134FD83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05" creationId="{8B09EE7D-0511-4694-96B5-08FAF93D8E40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06" creationId="{B29309A9-0474-4D5D-8224-61A313E90BC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07" creationId="{B22EDE13-A397-48EA-AA2A-A20633B9437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08" creationId="{C187873B-2FD3-40FE-9523-4B33CE9C047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09" creationId="{780E5517-E53A-4133-B945-A15295DC5167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10" creationId="{31D10916-D930-453A-97C9-4867F3A8D77D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11" creationId="{439D3148-5F4B-4F13-B5D1-2513CA5F42DC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12" creationId="{F3103698-A5EC-41EA-A8D7-4055A262DEFB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13" creationId="{F1956F88-9511-4DF3-821D-F89028057FB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14" creationId="{955555E6-6585-41F0-A81C-B8559196F2AC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15" creationId="{5AFBB0A3-E089-499B-80A0-7218860F8D49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16" creationId="{2AE68F08-D27D-465F-B90F-31D02EBD860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17" creationId="{624C569B-FD2E-4F28-85BB-3697178170F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18" creationId="{87418F1F-6643-4446-8846-A6AEBB0A3A2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19" creationId="{B5E6A386-AD87-49EB-A155-ACCBB662247F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20" creationId="{D3E7DA47-50EB-4BF8-A79B-9C1C752ED159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21" creationId="{B3228198-0693-431E-B054-11D389C440F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22" creationId="{678F4B28-E640-4069-9D70-CEB523FC4821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23" creationId="{410EA117-4466-4101-B344-DD9822A7B45F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24" creationId="{6EDAC2DC-794D-416D-B3A7-ABEE7FDB6DC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25" creationId="{B8B54080-FB35-4138-AAEF-F0EA2B6CE993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26" creationId="{E51BD69C-F5FA-4100-9DE7-8E05B2741F03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27" creationId="{B64427B1-4867-4BC9-AF8B-64D3F964BE00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28" creationId="{80508EF7-FFF7-4A97-B5D8-9093EE6C9DD3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29" creationId="{1EC79596-401D-4A32-AFCA-3F1F36519877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30" creationId="{A6BE6DDF-EA02-47D3-B599-5D69A8003ED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31" creationId="{BC259285-9521-4F84-B3E6-165B30CBD78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32" creationId="{3C68E878-310E-4F30-83A1-DBE4770B0B00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33" creationId="{839C07D8-D926-4EBA-99A7-C281E5A2E64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34" creationId="{13B85B1A-7C2F-4DE3-8167-64C934C141B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35" creationId="{407EF3BC-60F9-4F5F-B0D8-1E77756887B1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36" creationId="{E8D12460-912D-4527-8E9C-B14B97CFB62C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37" creationId="{95198162-69E5-4FA4-8AF5-C8F0ED1C213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38" creationId="{A09FA5D9-6AEF-4B4A-A284-5D38AEB29FF0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39" creationId="{CEE56804-1D53-4705-BB67-D82A2632607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40" creationId="{622FB5FD-D585-4D06-86AF-E00A0DC9F307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41" creationId="{383BAA73-C273-4BCC-8D69-3B1BB7A1C37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42" creationId="{24B7D37D-6577-4D0D-B415-851227995A7C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43" creationId="{5390C63E-4143-4A14-8104-206470C31BE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44" creationId="{B1D1869C-9770-48D5-9F8F-5FC9CF498453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45" creationId="{05A119FC-E904-4F1D-8476-C4365DAB609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46" creationId="{7CCBBE7F-C504-409B-B393-FD170FE7017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47" creationId="{3A8AEAEB-C420-4422-BE10-C1819F3EF95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48" creationId="{61F3011B-7744-4D64-8AA1-D0995DA903B3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49" creationId="{3483E2EA-38DE-4E8B-A84C-0913223C2F0B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50" creationId="{F4D9A471-B46D-4D4E-B5D3-EB553D9894A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51" creationId="{15D43F3E-FCA7-4817-A003-7313FC7DA8B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52" creationId="{AEC2428F-41E5-4ED8-BCFD-E407366210CF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53" creationId="{B7D847FE-C687-405F-BD0D-97693B80D80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54" creationId="{C9E18A1C-A66E-4FDE-8BE0-D24E4598F803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55" creationId="{661DBA4B-AE83-44BE-9EBF-BCDA10ED6EF0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56" creationId="{E65D6EE5-DA82-4685-AFB1-A84DB648C911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57" creationId="{88CBF352-22DA-4535-92AE-EE69EB1A768A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58" creationId="{2373BE60-2190-426F-AEE3-CD4EAE12AAB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59" creationId="{373A6D15-D34E-4B1A-A5FC-69B4F2616B97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60" creationId="{F1DD2308-C82B-4443-BEAD-A8D91CEF38F9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61" creationId="{ABAA5D72-8262-414B-A258-DB6E9A0AEEE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62" creationId="{C42E45C0-4110-4F3C-9619-5051E2DDA4A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63" creationId="{1E6277E5-DA21-40E3-9C17-FC040E585EBD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64" creationId="{A22ECB03-C2BE-4A18-82FB-5A0226A5856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65" creationId="{BBFE014E-92A3-4CC5-9516-4E02C43AD091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66" creationId="{3FBB8DAA-A45A-4BE7-B724-E95B55C11E70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67" creationId="{921B467F-73DB-42F5-B0AB-6C9C52EEE57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68" creationId="{3C645ECA-2E17-485C-A28A-A5AA46EFB30A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69" creationId="{88111585-AE6D-4CEF-B768-D2C840742A5F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70" creationId="{CBD14BE0-D45A-4070-BC20-E83208B3A7E7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71" creationId="{E734720E-3FF5-42C4-B54E-D7472B3CB41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72" creationId="{1B30C5ED-0D14-40BF-B2DA-E2C100E6958F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73" creationId="{13E2AFC5-7076-462F-963C-FC2C9C0E407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74" creationId="{DDA23740-6A9A-41D5-ADFF-92E56CACE15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75" creationId="{596105F4-4034-4882-9A1F-4E0E20BAECE9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76" creationId="{92D20BFC-9A4A-4926-8D70-EF535C4B5D4D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77" creationId="{579ABA54-8050-40CE-9634-8CD68EBAD95A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78" creationId="{08B69A98-650C-4F9F-B0A6-694834645C1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79" creationId="{9EE1E966-8C7A-45C4-AB5A-40BE0E1503BD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80" creationId="{A04404B1-0F92-4DFC-88B9-A572812DFB9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81" creationId="{57D604E7-13D3-4A3E-BB8D-1AC879661F6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82" creationId="{F076E257-56B7-4874-BBA3-627055D9D2F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83" creationId="{779AEF3F-2805-4471-9F99-6D76E0540D70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84" creationId="{7E65637B-1A3C-4848-9959-B3E02C3F30A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85" creationId="{4EF2F9BA-2976-4B37-AD1D-1A7B837EEA0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86" creationId="{2229458E-79E0-496A-A86F-22AD2EA626B0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87" creationId="{7504E541-36A8-4D1F-A2D7-BF230A14BF4B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88" creationId="{78E5B6A5-1B89-4ECB-8168-CAAEE55A6F0C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89" creationId="{AD0BDEF6-BE6F-4087-BE60-D1B91E69B5EC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90" creationId="{8A77FEF0-4557-4A51-A122-CDC1AF5966B9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91" creationId="{52D2E7DC-5B1C-4588-9BA5-FF2CACBAB2D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92" creationId="{6821EFB7-59CF-46C3-8CD5-646025B59E2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93" creationId="{6DF3EBBB-560D-453C-AE3F-CEEB8C72FE5D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94" creationId="{95CF77D1-43F5-402B-BA2B-42CDE5AAB62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95" creationId="{80731E15-647D-4C24-8EE7-FFB27E9F2CB2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96" creationId="{02FABFB0-7BE8-47A7-8039-DCF85497CA20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97" creationId="{E1851F01-DEED-4AA7-B95D-BF23EA34B4CD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98" creationId="{CB2CD0C2-23BB-4E86-9D3A-EEBAE5EC2AA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299" creationId="{376965F3-2096-41DE-A431-8C07E3F26B24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300" creationId="{A1446CCD-134B-4B6A-A48E-575014E10FF3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301" creationId="{9AC6ECDD-D4BD-463A-857F-6B022B8608EE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302" creationId="{BC374086-B241-43AB-9288-FCCBA2C47836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303" creationId="{F52E0106-0B19-41EB-AAC7-116F45643A40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304" creationId="{082A82FB-1387-4393-84A0-7A148B92CB41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305" creationId="{893BB6EA-0C43-4D7F-825B-D2A59C2A711D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306" creationId="{A2AE3FF1-F740-4AB1-A37E-64A75031FFC8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307" creationId="{90D2B9D7-DD7C-4BBC-923F-C95C7D42010C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308" creationId="{6759F732-C1F7-4AEB-BCF4-32E8E0E4D415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309" creationId="{11321565-0151-4150-A91C-9770D9BB8C07}"/>
          </ac:spMkLst>
        </pc:spChg>
        <pc:spChg chg="mod">
          <ac:chgData name="Zutshi, Amit" userId="f8cd86ec-44eb-41bc-bda6-a007f919c54b" providerId="ADAL" clId="{24704933-CAEB-4CEC-8051-CC5C13D4BA4A}" dt="2022-02-25T04:47:17.666" v="899"/>
          <ac:spMkLst>
            <pc:docMk/>
            <pc:sldMk cId="1102093025" sldId="352"/>
            <ac:spMk id="310" creationId="{CFC8FAE7-BCED-4D7A-AD5B-7E0D4F451536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12" creationId="{0D9039CB-2600-44DE-85C5-A9E920D37146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13" creationId="{85332BA7-1255-48BB-8F56-47869CDAB86A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14" creationId="{7F258464-74BD-4606-ADAF-457CD164274E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15" creationId="{E0C8F427-27B4-4F74-A3DE-A80424DD32E3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16" creationId="{93D248CC-2EF3-416B-805A-660E7819565A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17" creationId="{E1F2061F-3149-48A9-A364-93AEB656FB74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18" creationId="{9002B36F-0AA8-4DCF-9017-99DEBBF68040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19" creationId="{24BE6A18-23DA-4190-8D61-15D7A9C23771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20" creationId="{D48E9674-F450-4C5B-81FD-D1103DF96B95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21" creationId="{A27F5D2F-51AF-4B64-8A66-ED3B3D43C5FC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22" creationId="{6E0DAE83-9D1C-4EAA-8D8A-503360EF115E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23" creationId="{66C29818-9806-4FFE-A578-767D16E58778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24" creationId="{72D90521-1C70-4D41-B73A-1F7D5F9966F4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25" creationId="{99802B8A-F397-4786-BA80-D03E70442846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26" creationId="{FB325B24-133D-42FC-A46A-7CF97A0EECB0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27" creationId="{F77C7D4A-FD19-462E-9726-4040E4AF901A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28" creationId="{A2C15831-2A94-4233-A04F-250699A46B9D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29" creationId="{0BD18CBF-E9CB-4EA0-A705-0BAD754A798B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30" creationId="{CFEA7E8E-4D62-4725-AF7F-C3E50E928F7E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31" creationId="{02728E78-E820-4D5A-B871-D40225C29AAE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32" creationId="{5F75532E-2D33-4DD8-A55F-33CB7B1C6615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33" creationId="{D1C0F7DF-D2D2-42F8-AB15-2173EA189021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34" creationId="{1AD24966-0E36-4786-A35B-DA41167E3AC3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35" creationId="{9D530886-5DB8-4815-BC54-36EF9B65ED24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36" creationId="{59314979-A533-4E53-9BD4-0DD0C99A22E6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37" creationId="{220A900E-002F-424A-8BC3-DBF2C1BDEA11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38" creationId="{2DABD24F-401E-4600-AC9B-D032FA2D09CB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39" creationId="{5044FD2B-8237-447E-94FA-B9CE728135B9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40" creationId="{2FE93078-D893-429A-90BE-87BB0ACE3246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41" creationId="{B112D1B8-44D0-465D-84FA-719F2BCF27A7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42" creationId="{6379B00F-016F-4C37-8DD9-82781208318E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43" creationId="{1F34A285-29CF-46A6-9EB2-E3B9D85AA423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44" creationId="{C418D32E-4D3D-48FC-81F9-B4C918DD828B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45" creationId="{842BF765-C3E0-4698-9547-73C2C303B04B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46" creationId="{CA51D519-B1D9-4015-AA19-AA3C3DEF8D0F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47" creationId="{6A300ED8-88EA-46EA-A998-414C84FE5E1E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48" creationId="{F2F14EDE-58B7-4F6C-A955-5E9140F265B5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49" creationId="{7CF54859-5D35-4C3C-B9CA-2C067BBA0965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50" creationId="{A92DDBC8-0F55-41EA-B606-8D12B71B152C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51" creationId="{7A735F95-9FCA-437B-A4EC-BF45D3525478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52" creationId="{D7E8FD08-6578-42CE-9C4A-AA30DF441389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53" creationId="{E30D608D-2E28-47DC-BF33-B3924269BA63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54" creationId="{ABA71B5F-21CE-46CA-9C3C-77E68EE5D199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55" creationId="{3E4A8CC8-167E-4AFA-9234-D3C8D21DCF11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56" creationId="{A757B799-0E11-41FB-8C96-E3257BF85093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57" creationId="{61B803F1-DD3A-4651-91E4-CD2A88568458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58" creationId="{FC1E311E-101B-49CE-A952-A2BF59B52716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59" creationId="{4EAB4915-CE60-4E93-B5A7-08757AA03481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60" creationId="{3B171E1B-0387-4B52-8F5F-0277B973B936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61" creationId="{85BF1B52-3C69-45D8-9CC5-513AE829F79A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62" creationId="{B4F3BF6A-21EE-476A-BA99-EF52E0FF3BFA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63" creationId="{FC88E8C9-A9BB-4D55-80F6-A91D23EBA09E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64" creationId="{BBB92C64-20C5-43D2-B1D1-4D142A3F292A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65" creationId="{A0A6DF4E-4428-4BD4-BEA2-410783CA3614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66" creationId="{DB8191AF-9E29-4ADA-9141-65491A7AAFFB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67" creationId="{94F680BE-99AB-4966-9FA0-41B09F731A64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68" creationId="{2C9168E9-73EE-42B2-AA61-2FDE46D9278B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69" creationId="{72E5F19F-F43D-41AF-B4FA-3375EBED5005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70" creationId="{DF2AD05D-A0CF-43E3-A468-C07C21274CDC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71" creationId="{B5448E06-605D-46EC-8650-9050782AAF1F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72" creationId="{7D823FF9-8ADA-4D5D-990E-9FA5CDEE8CA8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73" creationId="{FD6EDA05-4B55-480A-A16B-4569ED70CB85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74" creationId="{B5A57784-FFC6-455D-AF48-1DFE6B18ED88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75" creationId="{2D3B57FD-9EC8-49DC-93ED-36C56CCD6608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76" creationId="{CE7B776D-59E0-4999-85D7-E9554E0758D2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77" creationId="{1A940FD2-62D7-4F03-91E8-AAF5A4E458D2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78" creationId="{BBA1A1B9-A7CF-4CD0-912C-5CF908365FBB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79" creationId="{4FA3C3DB-714D-40E5-9E2E-B3550E887C76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80" creationId="{DC604435-3B2D-4F4A-B5E7-5EB54B1CAEAB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81" creationId="{1B983CEC-E88A-4B75-9206-DBA8481B10A6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82" creationId="{BC8FEE8C-FCB4-4D3A-9A7C-99CBB13E6CF1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83" creationId="{4D6ACD48-9401-43B7-8EAA-A720FF50676D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84" creationId="{B741056E-2CAD-4DC1-A496-2F69614259B1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85" creationId="{E4D86B74-4346-4B72-A4CA-9913F535D3BF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86" creationId="{408004A5-BE67-4186-9A68-4DEF5ACDA9E9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87" creationId="{3A8C4089-8B71-4FA3-B539-1DB843955D83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88" creationId="{D7186BDF-3702-49FF-BFA2-91FAFAFEFF29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89" creationId="{C4F9CB6A-F69F-411A-933D-FC43284FFFCA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90" creationId="{21EC8CD4-CD86-4F98-AC50-9CD38B320893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91" creationId="{091CB82B-1702-4ED0-B2D1-8EDA956C2486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92" creationId="{7CCA0B57-2216-4A2E-9676-2335CFEC80D4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93" creationId="{4E8AC567-D4C4-4810-87D0-8009BF201CD1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94" creationId="{0A40755F-2332-4ED0-8266-7B1BBC6DDBDE}"/>
          </ac:spMkLst>
        </pc:spChg>
        <pc:spChg chg="mod">
          <ac:chgData name="Zutshi, Amit" userId="f8cd86ec-44eb-41bc-bda6-a007f919c54b" providerId="ADAL" clId="{24704933-CAEB-4CEC-8051-CC5C13D4BA4A}" dt="2022-02-25T04:48:05.564" v="904"/>
          <ac:spMkLst>
            <pc:docMk/>
            <pc:sldMk cId="1102093025" sldId="352"/>
            <ac:spMk id="395" creationId="{6C09600D-3FBD-4B2B-92E8-5DE09422567A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397" creationId="{029D96B6-5FD3-4811-91D3-D5E5D87E4FB8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398" creationId="{F824D27A-A45B-4B67-B0AC-3BCC05CFDD61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399" creationId="{56D345C4-A4A9-4C0F-9D2D-D6C404666410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00" creationId="{45DBDD83-A8EE-4CB8-BFA0-15548394138A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01" creationId="{A5CF470F-CFA6-41E5-AB33-CE5B60B5DCB6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02" creationId="{69A4F777-A5BE-4817-AA8D-7F37AAB0D486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03" creationId="{1852E1C7-6BDC-4C10-98DD-C386C44D359A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04" creationId="{D99D454A-73F2-429F-B43A-322BE0867FDC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05" creationId="{E8E23054-680F-4F40-A3A9-1A23B0267861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06" creationId="{F7375240-EAF4-4638-BCCC-BFE2C1CE12EA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07" creationId="{BAE3A398-5E18-4493-BD55-8101DB65286B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08" creationId="{3BC55B17-40F0-4558-8E74-528AF08D9A30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09" creationId="{EAD65F87-6246-42AD-A9A8-E95601C8DC85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10" creationId="{EDB1D256-659E-403E-A0FB-274507213FA5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11" creationId="{7F1A9B42-875F-4BE2-8052-2C8B0A71FCA4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12" creationId="{D15ABCB8-0E9C-4A4F-8CA3-5C42AB0264B1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13" creationId="{64412210-9537-482E-8B1C-AD1939350755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14" creationId="{62FB6607-BA9F-4D82-90E4-DE23E0625B82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15" creationId="{6C799036-1EF5-40F5-BA32-DEDC0D174EF0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16" creationId="{DA0A51B0-45B8-462E-98B7-0ACEC6CC2FC0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17" creationId="{5DF2CE36-B3ED-48A1-B21D-22B6A4B16036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18" creationId="{506F607D-CFB0-46D1-B8AA-CDA58DF0EA70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19" creationId="{7581C993-6459-49F2-968D-DD366B686102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20" creationId="{5B3283BE-434A-4653-A995-DBC7339F7AB7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21" creationId="{B61FEE3C-BC3C-4BD1-99EF-E3A131D248AF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22" creationId="{3BF4CA96-4789-4624-904C-35197DCF6571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23" creationId="{834989D3-C428-4C93-8720-69D428D63D7E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24" creationId="{DC3DF17C-F34F-4CF0-B542-C79DF58C0745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25" creationId="{DA97B6D6-D23A-46A8-BD28-353CE35D64DD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26" creationId="{B2D4079D-943A-4FB2-9477-624CA47E2035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27" creationId="{509750AC-40B7-4D5B-9646-B36ED1704B51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28" creationId="{F4975113-D569-4A06-9583-1F0CB2FDDD0A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29" creationId="{69AE982C-50BA-4E2C-9D21-AB6B975872C5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30" creationId="{3012EC8F-CACD-4743-98A3-6C45A13EE1EB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31" creationId="{BF933D09-4BD5-4EEE-B907-CB625101120E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32" creationId="{062A19F9-3686-4388-97DF-287A12953D32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33" creationId="{0DEFFAAA-6DA2-45DE-9ABD-6BE17774F4CF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34" creationId="{DD869B93-C55C-49AE-BE7E-0D659292BAA7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35" creationId="{A3C514F2-8522-44A9-85C8-BE280757614E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36" creationId="{E4C1C1D3-A6D7-4E5A-A1C1-824AA58FBF04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37" creationId="{056CE999-6E6A-431A-9981-7C4CDBEE25FE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38" creationId="{D221D2B3-8758-49C7-8FAF-3BD01129C77E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39" creationId="{F57DA9E0-B7BA-4EB7-9A08-FD6701AB914A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40" creationId="{9297DD65-9A65-477D-9F10-66352F68C7F7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41" creationId="{97839EC4-ACC3-44E4-8084-4AC74D2C814B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42" creationId="{010DDA8A-18F8-4F60-A129-79A24D2E980E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43" creationId="{518B9C74-1D83-4B6C-8C27-31D984840B26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44" creationId="{4AF1257F-5677-4D58-913D-97899C01263F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45" creationId="{7C1F31F1-B71F-4087-ACB2-4B61F24729DA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46" creationId="{30481C83-8465-454D-8950-481AD83F9382}"/>
          </ac:spMkLst>
        </pc:spChg>
        <pc:spChg chg="mod">
          <ac:chgData name="Zutshi, Amit" userId="f8cd86ec-44eb-41bc-bda6-a007f919c54b" providerId="ADAL" clId="{24704933-CAEB-4CEC-8051-CC5C13D4BA4A}" dt="2022-02-25T04:53:48.253" v="911"/>
          <ac:spMkLst>
            <pc:docMk/>
            <pc:sldMk cId="1102093025" sldId="352"/>
            <ac:spMk id="447" creationId="{99C536D7-DF74-4003-829F-DBA2BF5FFC01}"/>
          </ac:spMkLst>
        </pc:spChg>
        <pc:spChg chg="mod">
          <ac:chgData name="Zutshi, Amit" userId="f8cd86ec-44eb-41bc-bda6-a007f919c54b" providerId="ADAL" clId="{24704933-CAEB-4CEC-8051-CC5C13D4BA4A}" dt="2022-02-25T04:55:09.271" v="922"/>
          <ac:spMkLst>
            <pc:docMk/>
            <pc:sldMk cId="1102093025" sldId="352"/>
            <ac:spMk id="449" creationId="{93FB10AB-B3FA-4E70-BD71-317C4DEEB3F0}"/>
          </ac:spMkLst>
        </pc:spChg>
        <pc:spChg chg="mod">
          <ac:chgData name="Zutshi, Amit" userId="f8cd86ec-44eb-41bc-bda6-a007f919c54b" providerId="ADAL" clId="{24704933-CAEB-4CEC-8051-CC5C13D4BA4A}" dt="2022-02-25T04:55:09.271" v="922"/>
          <ac:spMkLst>
            <pc:docMk/>
            <pc:sldMk cId="1102093025" sldId="352"/>
            <ac:spMk id="450" creationId="{3B85AEC7-94BB-4D09-815A-DD22FFC4DB39}"/>
          </ac:spMkLst>
        </pc:spChg>
        <pc:spChg chg="mod">
          <ac:chgData name="Zutshi, Amit" userId="f8cd86ec-44eb-41bc-bda6-a007f919c54b" providerId="ADAL" clId="{24704933-CAEB-4CEC-8051-CC5C13D4BA4A}" dt="2022-02-25T04:55:09.271" v="922"/>
          <ac:spMkLst>
            <pc:docMk/>
            <pc:sldMk cId="1102093025" sldId="352"/>
            <ac:spMk id="451" creationId="{9B0AB217-AEBA-4262-8D27-8D9A7ABFF5F1}"/>
          </ac:spMkLst>
        </pc:spChg>
        <pc:spChg chg="mod">
          <ac:chgData name="Zutshi, Amit" userId="f8cd86ec-44eb-41bc-bda6-a007f919c54b" providerId="ADAL" clId="{24704933-CAEB-4CEC-8051-CC5C13D4BA4A}" dt="2022-02-25T04:55:09.271" v="922"/>
          <ac:spMkLst>
            <pc:docMk/>
            <pc:sldMk cId="1102093025" sldId="352"/>
            <ac:spMk id="452" creationId="{B47AA6DE-6EBE-48E6-9605-4F2C099956BA}"/>
          </ac:spMkLst>
        </pc:spChg>
        <pc:spChg chg="mod">
          <ac:chgData name="Zutshi, Amit" userId="f8cd86ec-44eb-41bc-bda6-a007f919c54b" providerId="ADAL" clId="{24704933-CAEB-4CEC-8051-CC5C13D4BA4A}" dt="2022-02-25T04:55:09.271" v="922"/>
          <ac:spMkLst>
            <pc:docMk/>
            <pc:sldMk cId="1102093025" sldId="352"/>
            <ac:spMk id="453" creationId="{5AB2DD4E-AD72-4B22-92DC-8C6575EB2D90}"/>
          </ac:spMkLst>
        </pc:spChg>
        <pc:spChg chg="mod">
          <ac:chgData name="Zutshi, Amit" userId="f8cd86ec-44eb-41bc-bda6-a007f919c54b" providerId="ADAL" clId="{24704933-CAEB-4CEC-8051-CC5C13D4BA4A}" dt="2022-02-25T04:55:09.271" v="922"/>
          <ac:spMkLst>
            <pc:docMk/>
            <pc:sldMk cId="1102093025" sldId="352"/>
            <ac:spMk id="454" creationId="{D2DB1135-EAE1-4844-B31E-E729AC6B1812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56" creationId="{66EB6FBD-C93B-43B6-A363-3F4BEA15D1D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57" creationId="{5E436A6E-465F-490A-9C9D-E71009F699A6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58" creationId="{83ADCAF2-1D25-4392-A7D8-E246773A9B9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59" creationId="{94AF9FAE-4FFD-4A72-AD03-D52E7A25A349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60" creationId="{5457D36C-1E0B-4D42-AEC6-0392BEDA026F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61" creationId="{8ACE6420-5BF4-4043-8585-BF1A5CA199A1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62" creationId="{3B7E55D9-7B1D-4D3F-9688-422BFD6A7700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63" creationId="{1B3C005D-F15B-4AD0-A7FB-4C7E201B717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64" creationId="{0DB536E4-3BE6-4206-B3F7-080FFDED7BD2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65" creationId="{0A1EBFBC-251B-4629-A290-8DDAC98BE1C5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66" creationId="{B9EEA625-FBDD-4CFB-A965-F174340ADEE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67" creationId="{F21DFD09-5A11-4F91-8F79-D3954725E7F9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68" creationId="{065DB1EF-D634-4007-AAB0-5110E5D5A51E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69" creationId="{A932C86F-A82A-4522-95BC-D902CEA9DE8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70" creationId="{29DF6C78-FDA0-46D7-95D0-811854048761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71" creationId="{733742AE-5508-4D0C-A71E-6B9C1A28D9EF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72" creationId="{6967148E-118D-458C-A914-1849DF3DE66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73" creationId="{682EE7C5-0A2D-417F-AE06-8C059F8B9449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74" creationId="{75010ABE-8D4F-4E6A-AC16-6889594527C4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75" creationId="{8AF98D32-E7D1-4B6E-B1F8-8469457FE9EC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76" creationId="{D568E8C8-1354-48AD-9BFB-7CB113705FDC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77" creationId="{D0A03188-617B-4CC0-8BE3-388F91A6052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78" creationId="{6A8C9F42-58F6-4F82-A4FB-9CB7998E9522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79" creationId="{7CF05561-BF77-44AD-AFE7-695BF38BB1FA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80" creationId="{F8145A3C-D424-422F-AD71-E79DDB901D4A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81" creationId="{BA44DEEB-BB02-43F8-B50C-B4F0F50EB9F7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82" creationId="{2DCF92C8-7D1F-4079-9F27-0AF73A75E30A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83" creationId="{8A97E72F-AA72-41F2-9A4D-252AF35CD54B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84" creationId="{F174367A-1B28-430F-B17F-535EBC5EB5C2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85" creationId="{AC552189-79DE-4102-9B98-FBF1D647F5E4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86" creationId="{F46BE448-0811-43A8-B190-CCB94F90D5CB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87" creationId="{4D7FAE35-9A1E-480A-B35D-78C60ACB0157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88" creationId="{A7314855-C63A-4D6B-BAD3-015E7138C565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89" creationId="{0DE50A32-98F8-43FE-B7AE-C0DDA50822A4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90" creationId="{75CDDF20-9C02-49B0-B67B-191EA59C9906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91" creationId="{85A4AB27-84A5-4F0D-A963-781D08790EB2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92" creationId="{B4178E9A-D387-49D3-87F9-074BCE978EB5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93" creationId="{5AA027FF-EC90-42C3-97CC-4F39ED4EE9D1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94" creationId="{779B5F69-09E1-4CD0-A5C8-E83D5F603339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95" creationId="{AED3B07C-FFDA-426F-8BBB-78D6D9A94AFE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96" creationId="{56334A92-A2A2-4D70-901B-0C483F297DD0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97" creationId="{FC3B5C9B-5153-4CA2-BD89-CA12F9FCDCB4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98" creationId="{6CD3898D-A621-4C3C-BD67-728D1CFEA946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499" creationId="{B2F6F815-1507-4847-9142-3F84190EF22F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00" creationId="{A7ECCCB7-0DEE-4F3B-9013-EC445ED9273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01" creationId="{0287413E-D023-4E9E-BD1D-85A295B20B3C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02" creationId="{A4E490AC-A331-4BC5-9C62-E9B3E350FB96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03" creationId="{F1C588D9-3C7E-4D0D-9272-7205094B1D9E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04" creationId="{0EB4F1C7-5A13-4D95-809E-A7EE3895658B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05" creationId="{491E4808-777C-47C4-BC30-F80438E8FE30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06" creationId="{04FE93EC-0FBB-4ECA-AC94-A66D5D382D91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07" creationId="{997E2E61-A071-4C36-8AAD-3197D1EE1C21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08" creationId="{37E863D0-5A6A-41F4-A6E8-BEB58D63E1A2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09" creationId="{517CCB57-89AB-4987-B327-1F14DF137B3E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10" creationId="{CDBFCEBC-6A8F-4EB8-BBAD-12FE2E6247D8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11" creationId="{C7E6C46A-269A-459F-ACEC-EF6D9DA990C8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12" creationId="{578D80DC-FA1D-4E89-AE1F-86313047A9B8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13" creationId="{EDA9FB2C-0BF8-45C9-9B93-FE3A1E2E19AC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14" creationId="{AF0C66CF-E14F-48C0-9B10-08411A9891BD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15" creationId="{EC62D4C2-A259-4C6A-AF2D-297944687BEB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16" creationId="{FD69ABCA-C326-4FDD-9CA9-A02586379329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17" creationId="{89BC0BD0-D959-4DC9-9F97-6FB7783E2F1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18" creationId="{C6BAA47F-5706-471F-9EDD-6B2E5D229432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19" creationId="{C7DE2C8D-05A5-4DA9-B154-A7179A28B8A6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20" creationId="{F0AD4B28-9AE2-474E-A448-507269F27ECD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21" creationId="{8B0DE5A7-E8DE-4493-918C-D3F7A7A20B72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22" creationId="{1D4B188D-2FC9-4B2E-BA4A-40887BD8234B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23" creationId="{A9957285-8851-4FC2-AAD4-3348E05CBBB1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24" creationId="{7E66A511-7772-4A14-82A0-AF0CA9485EB4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25" creationId="{AC84AE2C-F2B8-4302-86F9-A6DB466B143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26" creationId="{419F2D77-AD44-497B-B003-0D9329C03DE2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27" creationId="{DBFACE0A-B2B6-4EA1-B30D-0A67BF950566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28" creationId="{7B7FA0DB-0F19-481C-8802-5862B7F40B51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29" creationId="{BE6F4CC9-974D-475C-8985-91C8A0CE0680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30" creationId="{33F2FD14-E114-4EE0-B73E-2105A51701E5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31" creationId="{3FCCEE05-DE20-45E3-94EA-25EAA0206CFA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32" creationId="{7536F2A2-3882-441B-A866-96E9926A0EB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33" creationId="{8B312663-2FC1-41F6-865C-3B84B83BCA18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34" creationId="{787A56E6-6C81-406A-92F9-C58B1C4A85B5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35" creationId="{11D6BC08-5379-4863-87EF-8BB80222CB55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36" creationId="{672E9CCE-DD8D-4DF5-BFF8-2FEBA728C2ED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37" creationId="{17E12474-793C-4BB3-8BCF-5BCD1DE13752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38" creationId="{3D5506DC-B85D-49D7-8EEE-586CD6CC8793}"/>
          </ac:spMkLst>
        </pc:spChg>
        <pc:spChg chg="mod">
          <ac:chgData name="Zutshi, Amit" userId="f8cd86ec-44eb-41bc-bda6-a007f919c54b" providerId="ADAL" clId="{24704933-CAEB-4CEC-8051-CC5C13D4BA4A}" dt="2022-02-25T04:59:26.277" v="934"/>
          <ac:spMkLst>
            <pc:docMk/>
            <pc:sldMk cId="1102093025" sldId="352"/>
            <ac:spMk id="539" creationId="{91735E7C-7FFE-40B3-B74B-A4B4BA10FA5F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41" creationId="{CA7B3978-5348-45C2-920A-100B607EA1D8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42" creationId="{F561260C-91F0-4DAA-9443-EDD5F14FC39F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43" creationId="{54995CA2-739D-4C74-A613-AFB0638889A0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44" creationId="{30154F0B-FA83-4BFC-88D3-7D4A415E4799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45" creationId="{F55751CF-7B39-49F7-8AB7-A1B8C44D05BE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46" creationId="{54F1B01D-2AF8-4335-A2E7-639182B93B40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47" creationId="{F1992AC8-4FB1-4F24-B813-DBACFC869369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48" creationId="{8E29772C-01AB-4A3E-AFA0-1124DBEDB81B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49" creationId="{4E448964-74FA-4308-89D6-31ECE89B6C6D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50" creationId="{A1CCB103-1F66-41EC-81BF-675B1C1BB839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51" creationId="{009E19DA-6261-471A-B053-DC8A66FB09FB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52" creationId="{467B66D2-CAB1-41AC-882A-D295C24BA4EB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53" creationId="{3561DF6E-96A2-42AC-A022-DA9CE86D0653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54" creationId="{3AD6A76F-317C-45AE-A212-C214E1FD3C5F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55" creationId="{D47460E4-9BB6-4701-813B-78CC1BFAEF9E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56" creationId="{0A1A24BA-4B4D-4091-BEE8-6A8E16F7E893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57" creationId="{69016C10-BEDC-4FFC-B79E-CDA40C4948F9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58" creationId="{B6D8E241-91DE-45B4-AE43-935C0A922609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59" creationId="{05709ADF-EEC6-4873-B23D-503F8844EB63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60" creationId="{34240E13-AB36-4FB0-A5CA-6DF051FE197B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61" creationId="{F8456952-EF4C-4FC4-A65C-67869C864AFA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62" creationId="{53D07893-9BDE-4556-80E7-682528791AA9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63" creationId="{91C3559C-9881-489E-92FE-F0588027B9D8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64" creationId="{6311A615-C5FE-4E34-9B30-C5C70078054E}"/>
          </ac:spMkLst>
        </pc:spChg>
        <pc:spChg chg="mod">
          <ac:chgData name="Zutshi, Amit" userId="f8cd86ec-44eb-41bc-bda6-a007f919c54b" providerId="ADAL" clId="{24704933-CAEB-4CEC-8051-CC5C13D4BA4A}" dt="2022-02-25T05:00:29.066" v="938"/>
          <ac:spMkLst>
            <pc:docMk/>
            <pc:sldMk cId="1102093025" sldId="352"/>
            <ac:spMk id="565" creationId="{2735890E-B2D5-42DB-921B-A48AA56E35C8}"/>
          </ac:spMkLst>
        </pc:spChg>
        <pc:spChg chg="del mod topLvl">
          <ac:chgData name="Zutshi, Amit" userId="f8cd86ec-44eb-41bc-bda6-a007f919c54b" providerId="ADAL" clId="{24704933-CAEB-4CEC-8051-CC5C13D4BA4A}" dt="2022-02-25T05:13:35.863" v="968" actId="478"/>
          <ac:spMkLst>
            <pc:docMk/>
            <pc:sldMk cId="1102093025" sldId="352"/>
            <ac:spMk id="567" creationId="{FD058508-76EF-412D-86A7-25413A8F092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68" creationId="{46553185-4400-41ED-9C84-CB9C8BA6AB3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69" creationId="{48628E18-03A1-455C-A73A-297EBC4D1D43}"/>
          </ac:spMkLst>
        </pc:spChg>
        <pc:spChg chg="del mod">
          <ac:chgData name="Zutshi, Amit" userId="f8cd86ec-44eb-41bc-bda6-a007f919c54b" providerId="ADAL" clId="{24704933-CAEB-4CEC-8051-CC5C13D4BA4A}" dt="2022-02-25T05:13:15.065" v="965" actId="478"/>
          <ac:spMkLst>
            <pc:docMk/>
            <pc:sldMk cId="1102093025" sldId="352"/>
            <ac:spMk id="570" creationId="{F9E04431-48F0-472C-9A22-D67101D15A16}"/>
          </ac:spMkLst>
        </pc:spChg>
        <pc:spChg chg="del mod topLvl">
          <ac:chgData name="Zutshi, Amit" userId="f8cd86ec-44eb-41bc-bda6-a007f919c54b" providerId="ADAL" clId="{24704933-CAEB-4CEC-8051-CC5C13D4BA4A}" dt="2022-02-25T05:14:37.857" v="980" actId="478"/>
          <ac:spMkLst>
            <pc:docMk/>
            <pc:sldMk cId="1102093025" sldId="352"/>
            <ac:spMk id="571" creationId="{B7FD667D-24C8-4ABF-9A08-96ACE43DC65A}"/>
          </ac:spMkLst>
        </pc:spChg>
        <pc:spChg chg="del mod">
          <ac:chgData name="Zutshi, Amit" userId="f8cd86ec-44eb-41bc-bda6-a007f919c54b" providerId="ADAL" clId="{24704933-CAEB-4CEC-8051-CC5C13D4BA4A}" dt="2022-02-25T05:13:10.889" v="964" actId="478"/>
          <ac:spMkLst>
            <pc:docMk/>
            <pc:sldMk cId="1102093025" sldId="352"/>
            <ac:spMk id="572" creationId="{2D7C34EC-D464-465A-B161-CB96369E1FDD}"/>
          </ac:spMkLst>
        </pc:spChg>
        <pc:spChg chg="del mod topLvl">
          <ac:chgData name="Zutshi, Amit" userId="f8cd86ec-44eb-41bc-bda6-a007f919c54b" providerId="ADAL" clId="{24704933-CAEB-4CEC-8051-CC5C13D4BA4A}" dt="2022-02-25T05:14:32.966" v="977" actId="478"/>
          <ac:spMkLst>
            <pc:docMk/>
            <pc:sldMk cId="1102093025" sldId="352"/>
            <ac:spMk id="573" creationId="{2A588C02-FAF7-4F95-B330-333EA97EDB51}"/>
          </ac:spMkLst>
        </pc:spChg>
        <pc:spChg chg="del mod topLvl">
          <ac:chgData name="Zutshi, Amit" userId="f8cd86ec-44eb-41bc-bda6-a007f919c54b" providerId="ADAL" clId="{24704933-CAEB-4CEC-8051-CC5C13D4BA4A}" dt="2022-02-25T05:14:39.328" v="981" actId="478"/>
          <ac:spMkLst>
            <pc:docMk/>
            <pc:sldMk cId="1102093025" sldId="352"/>
            <ac:spMk id="574" creationId="{139F60DB-92E5-47A8-8384-9049097B4619}"/>
          </ac:spMkLst>
        </pc:spChg>
        <pc:spChg chg="del mod topLvl">
          <ac:chgData name="Zutshi, Amit" userId="f8cd86ec-44eb-41bc-bda6-a007f919c54b" providerId="ADAL" clId="{24704933-CAEB-4CEC-8051-CC5C13D4BA4A}" dt="2022-02-25T05:14:35.730" v="979" actId="478"/>
          <ac:spMkLst>
            <pc:docMk/>
            <pc:sldMk cId="1102093025" sldId="352"/>
            <ac:spMk id="575" creationId="{1E75AA4D-2831-49AF-AF38-43B1F74074A3}"/>
          </ac:spMkLst>
        </pc:spChg>
        <pc:spChg chg="del mod topLvl">
          <ac:chgData name="Zutshi, Amit" userId="f8cd86ec-44eb-41bc-bda6-a007f919c54b" providerId="ADAL" clId="{24704933-CAEB-4CEC-8051-CC5C13D4BA4A}" dt="2022-02-25T05:14:34.514" v="978" actId="478"/>
          <ac:spMkLst>
            <pc:docMk/>
            <pc:sldMk cId="1102093025" sldId="352"/>
            <ac:spMk id="576" creationId="{6F5E9B92-D599-41E5-87CF-453C2EF20644}"/>
          </ac:spMkLst>
        </pc:spChg>
        <pc:spChg chg="del mod topLvl">
          <ac:chgData name="Zutshi, Amit" userId="f8cd86ec-44eb-41bc-bda6-a007f919c54b" providerId="ADAL" clId="{24704933-CAEB-4CEC-8051-CC5C13D4BA4A}" dt="2022-02-25T05:13:49.147" v="971" actId="478"/>
          <ac:spMkLst>
            <pc:docMk/>
            <pc:sldMk cId="1102093025" sldId="352"/>
            <ac:spMk id="577" creationId="{422C167F-01FF-41E4-B9AE-D0B23C975DC6}"/>
          </ac:spMkLst>
        </pc:spChg>
        <pc:spChg chg="del mod topLvl">
          <ac:chgData name="Zutshi, Amit" userId="f8cd86ec-44eb-41bc-bda6-a007f919c54b" providerId="ADAL" clId="{24704933-CAEB-4CEC-8051-CC5C13D4BA4A}" dt="2022-02-25T05:14:27.367" v="974" actId="478"/>
          <ac:spMkLst>
            <pc:docMk/>
            <pc:sldMk cId="1102093025" sldId="352"/>
            <ac:spMk id="578" creationId="{91C8C1FD-88B6-4041-9A33-887DFB565A91}"/>
          </ac:spMkLst>
        </pc:spChg>
        <pc:spChg chg="del mod topLvl">
          <ac:chgData name="Zutshi, Amit" userId="f8cd86ec-44eb-41bc-bda6-a007f919c54b" providerId="ADAL" clId="{24704933-CAEB-4CEC-8051-CC5C13D4BA4A}" dt="2022-02-25T05:14:42.432" v="983" actId="478"/>
          <ac:spMkLst>
            <pc:docMk/>
            <pc:sldMk cId="1102093025" sldId="352"/>
            <ac:spMk id="579" creationId="{C250E031-F1E2-4241-89BC-AE0459A88472}"/>
          </ac:spMkLst>
        </pc:spChg>
        <pc:spChg chg="del mod topLvl">
          <ac:chgData name="Zutshi, Amit" userId="f8cd86ec-44eb-41bc-bda6-a007f919c54b" providerId="ADAL" clId="{24704933-CAEB-4CEC-8051-CC5C13D4BA4A}" dt="2022-02-25T05:13:39.505" v="970" actId="478"/>
          <ac:spMkLst>
            <pc:docMk/>
            <pc:sldMk cId="1102093025" sldId="352"/>
            <ac:spMk id="580" creationId="{01F98EC1-8964-45A4-B6E0-3392F3E4A2EE}"/>
          </ac:spMkLst>
        </pc:spChg>
        <pc:spChg chg="del mod topLvl">
          <ac:chgData name="Zutshi, Amit" userId="f8cd86ec-44eb-41bc-bda6-a007f919c54b" providerId="ADAL" clId="{24704933-CAEB-4CEC-8051-CC5C13D4BA4A}" dt="2022-02-25T05:13:37.676" v="969" actId="478"/>
          <ac:spMkLst>
            <pc:docMk/>
            <pc:sldMk cId="1102093025" sldId="352"/>
            <ac:spMk id="581" creationId="{1D3B6934-4A07-4652-B2E0-638B822C8EDA}"/>
          </ac:spMkLst>
        </pc:spChg>
        <pc:spChg chg="del mod topLvl">
          <ac:chgData name="Zutshi, Amit" userId="f8cd86ec-44eb-41bc-bda6-a007f919c54b" providerId="ADAL" clId="{24704933-CAEB-4CEC-8051-CC5C13D4BA4A}" dt="2022-02-25T05:13:51.845" v="972" actId="478"/>
          <ac:spMkLst>
            <pc:docMk/>
            <pc:sldMk cId="1102093025" sldId="352"/>
            <ac:spMk id="582" creationId="{87727A36-F922-4140-BC7F-9089EF33D408}"/>
          </ac:spMkLst>
        </pc:spChg>
        <pc:spChg chg="del mod topLvl">
          <ac:chgData name="Zutshi, Amit" userId="f8cd86ec-44eb-41bc-bda6-a007f919c54b" providerId="ADAL" clId="{24704933-CAEB-4CEC-8051-CC5C13D4BA4A}" dt="2022-02-25T05:14:29.511" v="975" actId="478"/>
          <ac:spMkLst>
            <pc:docMk/>
            <pc:sldMk cId="1102093025" sldId="352"/>
            <ac:spMk id="583" creationId="{9C635FD0-D184-4345-B46A-67345C90D913}"/>
          </ac:spMkLst>
        </pc:spChg>
        <pc:spChg chg="del mod topLvl">
          <ac:chgData name="Zutshi, Amit" userId="f8cd86ec-44eb-41bc-bda6-a007f919c54b" providerId="ADAL" clId="{24704933-CAEB-4CEC-8051-CC5C13D4BA4A}" dt="2022-02-25T05:14:31.488" v="976" actId="478"/>
          <ac:spMkLst>
            <pc:docMk/>
            <pc:sldMk cId="1102093025" sldId="352"/>
            <ac:spMk id="584" creationId="{4826374E-8A3C-4083-B233-E4C9A0C7AA5D}"/>
          </ac:spMkLst>
        </pc:spChg>
        <pc:spChg chg="del mod topLvl">
          <ac:chgData name="Zutshi, Amit" userId="f8cd86ec-44eb-41bc-bda6-a007f919c54b" providerId="ADAL" clId="{24704933-CAEB-4CEC-8051-CC5C13D4BA4A}" dt="2022-02-25T05:14:40.943" v="982" actId="478"/>
          <ac:spMkLst>
            <pc:docMk/>
            <pc:sldMk cId="1102093025" sldId="352"/>
            <ac:spMk id="585" creationId="{9427F306-9B66-4ABF-BD73-7E8D4FAE13F4}"/>
          </ac:spMkLst>
        </pc:spChg>
        <pc:spChg chg="del mod">
          <ac:chgData name="Zutshi, Amit" userId="f8cd86ec-44eb-41bc-bda6-a007f919c54b" providerId="ADAL" clId="{24704933-CAEB-4CEC-8051-CC5C13D4BA4A}" dt="2022-02-25T05:13:17.029" v="966" actId="478"/>
          <ac:spMkLst>
            <pc:docMk/>
            <pc:sldMk cId="1102093025" sldId="352"/>
            <ac:spMk id="586" creationId="{97ADD78B-A855-40C2-A5AF-4FFE952A39D8}"/>
          </ac:spMkLst>
        </pc:spChg>
        <pc:spChg chg="del mod topLvl">
          <ac:chgData name="Zutshi, Amit" userId="f8cd86ec-44eb-41bc-bda6-a007f919c54b" providerId="ADAL" clId="{24704933-CAEB-4CEC-8051-CC5C13D4BA4A}" dt="2022-02-25T05:14:43.844" v="984" actId="478"/>
          <ac:spMkLst>
            <pc:docMk/>
            <pc:sldMk cId="1102093025" sldId="352"/>
            <ac:spMk id="587" creationId="{F442A692-C63A-489C-B5DE-D5CF4046C94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88" creationId="{8EAA1B81-AF3B-4230-A823-36E487E2A8D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89" creationId="{181602CF-D096-4B04-9E0C-3286DCA5A90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90" creationId="{D4482C55-F090-4C7E-B4CF-02B92476888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91" creationId="{3BA78254-C915-4EEC-998A-34CF3EAC676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92" creationId="{5A632C8E-9E85-421D-907B-C358EFFD48F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93" creationId="{F1477F85-FAB8-49BA-AB32-C04FA35618B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94" creationId="{4EF415EB-9CF2-4A54-9893-55A00F23A18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95" creationId="{0E33356E-58CD-447F-8F41-855E6DD5CFC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96" creationId="{5F9FF306-9020-4F86-A51D-ADA529D56C6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97" creationId="{DAC329FD-27C4-4F16-A277-7049E122AA9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98" creationId="{F2EE5130-BBFA-4932-A2A9-44211B67F15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599" creationId="{5C15667B-029D-4DF8-A233-700DB923CA7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00" creationId="{779A4BD2-F5C7-459E-980E-80CEEB22A83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01" creationId="{E923E659-2818-4601-99AE-9F22C86C53A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02" creationId="{3C384DD5-A664-462A-B9D1-256BC3B9ACA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03" creationId="{39C57A91-9855-437B-88BD-845F6DC6178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04" creationId="{60055F8A-21C8-4FB5-92B6-D7E642E88FA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05" creationId="{F2B0363E-2131-4C61-BD9B-A50ED992ECE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06" creationId="{29B52943-120E-4817-AE04-EEDAE2DCAF1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07" creationId="{986884A6-F238-4AC8-8D18-6FED4020852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08" creationId="{EB2BD54E-4398-40B8-8878-145639D6F1C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09" creationId="{411AAE93-9F44-4249-98BB-8AF9CDF072C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10" creationId="{C7C9A9AA-D204-46C0-982D-6C5494FD6E0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11" creationId="{6F23BF6B-FD39-4C1B-B728-5ADC6DD942D5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12" creationId="{733D463D-3372-4560-A3AE-F6C9F24E2ADC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13" creationId="{F3421E35-E5C1-4488-B7D4-0F68FFA099D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14" creationId="{39A984E4-E3C7-4360-85E3-7B7123FDFA0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15" creationId="{324C2A08-9A95-4E20-9084-9470B02DADE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16" creationId="{8E86C512-7119-4459-B855-093D10E578F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17" creationId="{E9F87DCA-53EB-41F2-803E-2871741C42A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18" creationId="{F7BF5FA1-2F84-44C9-AA57-76328CE5270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19" creationId="{F5C79DFD-64BE-482E-A063-FA6F09B463A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20" creationId="{640424EF-D2BC-45BA-B0E9-8EF47B37C5E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21" creationId="{2E729743-098C-4183-A42F-1174C20018C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22" creationId="{C8CE1C0D-9069-4D14-87AA-65211B1D895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23" creationId="{97DD2D9A-2FED-49DF-A141-EED22621414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24" creationId="{13197277-B249-4CB7-877E-DE12C7472D4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25" creationId="{C8EC1E61-C23F-4BFC-BA79-2C7EE059F7E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26" creationId="{AB81BC49-543B-44FF-9FC9-8A484013937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27" creationId="{5DEBC751-0E6C-43B6-B674-C93573DE3EF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28" creationId="{F3638411-7D1D-439A-BD57-0D2D87E4ADF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29" creationId="{64B1BBA2-1DEA-4DD1-84EA-BB920716AB8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30" creationId="{2A2F3AAB-440E-4478-91AB-0AE049D65DF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31" creationId="{0BEC87F7-B330-45CF-BD4C-11D549E2417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32" creationId="{9B0FB009-5D6B-452B-B1FA-555DD3EC58B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33" creationId="{AA1EB2C7-84FD-4AD7-A13E-DA7BB6230CE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34" creationId="{E2725FA1-A778-46BF-B49E-3F0A3910612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35" creationId="{0A4C8130-054B-4073-A92A-A84BCBF0D98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36" creationId="{0E79BEA9-B124-4CDF-9FEB-F64221DD24A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37" creationId="{9BABD0AB-FB28-42F4-8DD0-867DAF35700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38" creationId="{722894AD-F98C-4493-A5B5-25E30AA12C6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39" creationId="{D1AB715B-5513-47B8-A58E-ADFD325F819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40" creationId="{52802321-C0E7-4FAC-B107-43D4BE0757B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41" creationId="{3FCA2DB9-4407-45EB-8537-864610D68E4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42" creationId="{27B403D2-59C0-4E20-A7BF-E56A38EDFBE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43" creationId="{7304A9A0-1EA5-46D2-9290-99609B2777A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44" creationId="{F49735C3-1388-4B6A-A8C3-2F4E724F82C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45" creationId="{7DF014B5-914D-48A3-AD7F-58C7A1AF487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46" creationId="{6747791D-0F4A-4D3A-B809-39AEC3AAEBE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47" creationId="{A5F47BC9-E2B4-4ABB-9AF0-014F3EA3A85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48" creationId="{0241CACB-E2C2-4BBE-ADBC-0DAF1F17EFAC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49" creationId="{AEC67EFC-B9B8-4E90-8FC9-7433361EA19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50" creationId="{7CC2BB78-8637-463D-B319-E36AC14A22E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51" creationId="{3F57AA3B-23B2-44AB-AEE2-8DB73FE814A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52" creationId="{54EEF079-C304-4F7B-87CD-BB31B0D8354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53" creationId="{FA6DA616-36F3-488C-8A9E-6F732437BA8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54" creationId="{ADE177C8-DDE4-44D0-A477-43E9F72E01E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55" creationId="{242D6B79-57DC-4DF7-9D86-65A637B6B04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56" creationId="{419EF455-2A20-45EF-8D19-259C053901C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57" creationId="{682BAEE5-5A62-4DA4-BFF8-F6242B8FE195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58" creationId="{3489B978-0091-4C7D-A89A-CFE53DC473A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59" creationId="{A91EE1FE-F61F-4236-8CA0-5B75EDD4509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60" creationId="{255C5493-1F1A-4F55-9D55-14E021897E4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61" creationId="{D9659E17-BA60-453B-8181-FCD8F117AC9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62" creationId="{3E693CF7-2AFD-4BFA-98F0-C5821488604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63" creationId="{FA519C6F-E28E-49D6-9459-5ACBF17D42C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64" creationId="{E7738A6C-F278-49F5-8DA5-923C3DE00E6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65" creationId="{1BF6EA74-FB20-4E17-82ED-C220B28EBE4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66" creationId="{30D020D4-08BD-4C11-9CC2-2A7224AEE9E5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67" creationId="{5FC0A06E-CCC7-4728-B10A-74D6427DC6C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68" creationId="{FE958F25-17BE-4432-B362-1D3182A2776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69" creationId="{0A446902-E6AC-45E0-97CE-A81F650B4ED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70" creationId="{B316C8FF-4C80-4CF0-8A0E-F299EA3B45B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71" creationId="{097159CC-FA2F-46B3-B2DA-68B4D04486E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72" creationId="{096429D4-0A81-494D-9F05-40A0ADD6D7B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73" creationId="{8A3B6685-6312-46A0-90A7-21A9E9773AB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74" creationId="{F39020F2-4E3B-4EE8-BBDB-B42866C00D4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75" creationId="{8765C757-B47D-4990-812B-3FC28239C515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76" creationId="{9A440555-75F3-4266-A994-80BEA21D018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77" creationId="{8E4E9380-7BE8-4D63-BEC3-79BBDDDF399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78" creationId="{610B531C-5422-4D76-A66B-D444C68CBAF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79" creationId="{EE3FD110-DB26-4E20-B9A3-BE780DAA8E8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80" creationId="{9534604F-3DA2-4799-9B7F-5D812CB764B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81" creationId="{EDF59272-4CAC-4E19-99BB-ACCA3975677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82" creationId="{BF0311EB-5FF4-4E01-8E25-C2DD296D3B1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83" creationId="{56AFBA5D-B804-437D-A0A1-BED0A5120A0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84" creationId="{A3A44F81-7E66-4E09-B7A4-B4DCF2B70C9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85" creationId="{D816829E-30B8-4774-B44A-0873E6CC4A3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86" creationId="{229BD27F-943F-47FD-96BA-CEEFCFD2C0C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87" creationId="{D6C2ACF3-3480-44BC-B430-A4EC3095F9E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88" creationId="{431E750B-9DDF-4C83-97D8-8FFD1A16B10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89" creationId="{DF325FF6-2511-46AF-BA2D-40198C7D657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90" creationId="{87ECD5C9-AC56-457B-B132-E8186EF6709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91" creationId="{F7D18ECE-307B-4864-9511-BE11512AF3D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92" creationId="{0E8DA408-30CF-4741-8390-F69BA38A3AF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93" creationId="{CBB93807-C20F-4C01-9D2D-38EC13FF8A2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94" creationId="{F69E7241-2532-45E4-AA22-4C166A370E9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95" creationId="{7FA57E96-54FE-4D7F-BDB5-69FCFEB8CC5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96" creationId="{D5530ADB-AE5A-4DFD-ABB1-92A64010DB0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97" creationId="{56AC63F6-088F-4687-AE8D-3182464BE71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98" creationId="{0A453EFF-80E3-4840-8733-626C336471F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699" creationId="{C1C7275B-FF5F-46C2-8920-445BE42387B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00" creationId="{8C3DA828-7DC5-4C90-A3A9-269E9890709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01" creationId="{38600D37-AD1A-4012-AC7E-1A36355ED17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02" creationId="{AB640FB3-12CD-4776-980A-21EC8C37038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03" creationId="{79DFB1A2-B113-440F-A90C-0EB221F5D21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04" creationId="{F1E1341A-6047-4B8E-9CA7-A521E975ED2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05" creationId="{69B2922C-3D46-4758-A712-FD93E4699F4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06" creationId="{1EA3FAEA-04A6-4DF7-B3D5-C7EBD9B5AC5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07" creationId="{C5591591-602B-4249-93A5-54814C64A29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08" creationId="{EAE2CF54-8018-4E70-8EB4-625BDBB1287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09" creationId="{C02DD510-F75B-4D17-98CB-790F54A60E5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10" creationId="{C66E021F-BB6A-4634-BA66-8A4749881A4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11" creationId="{58840545-3AFD-4100-8B38-C60212309C9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12" creationId="{C927801E-D630-443C-BEDC-BAF841DB14C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13" creationId="{446D8F31-C836-4E9B-AB53-8CC48810F94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14" creationId="{2A4FFEE5-9C64-4119-9A22-1D850B96CB85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15" creationId="{367D9547-C660-4F31-944D-9FE03EE4755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16" creationId="{206AAA11-7528-4E61-A92D-EC90FF32596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17" creationId="{B4E38550-A8EE-4E4B-BF02-A8349D6CBA3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18" creationId="{03E45A3C-89F5-49F4-B422-586DA163475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19" creationId="{44D21042-DF0A-4E95-B4A6-AAACC1522A2C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20" creationId="{B0FABF9F-9FB1-48F5-A9EB-039EF53E2C3C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21" creationId="{95060E37-C61A-48C3-8A4E-2FB9346C0AA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22" creationId="{5A33F058-AFFD-4C05-8D3C-A8CDDE4694F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23" creationId="{E5B39506-5186-4078-98B1-6F8C9DE3E13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24" creationId="{067EB6D8-56BA-4003-BBB4-88031232B6A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25" creationId="{B8C4773A-0CF3-4076-B771-EA7E981EF95C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26" creationId="{EA8DFC5B-C84F-41C1-8454-D4CB0018D98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27" creationId="{19A1B65F-97BA-48D5-A7FB-21241B8DA68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28" creationId="{67EAD0EC-3774-454C-A407-2DEE223E29B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29" creationId="{FC6E8613-755B-4681-8A1F-B72308E4083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30" creationId="{A4F99C02-159E-4398-B621-F91F40FF753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31" creationId="{2CC9903D-F578-4350-9E7C-833B8B85099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32" creationId="{20B10AE6-1233-4E4A-8214-967F49FE00F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33" creationId="{8E846351-7F5E-4833-88B6-BC62CCA095F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34" creationId="{F66F5446-9A3D-4E9D-9996-731E90D56C7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35" creationId="{8F4D1F63-AD2A-4014-A0F3-11FA5B83AC0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36" creationId="{71B7A8CB-E426-4976-B7DD-4FE47C35CEF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37" creationId="{EDAC58FD-B111-41F3-9200-4229716C0FB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38" creationId="{B3349306-1557-4E16-920C-A9D5F197F52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39" creationId="{2E473EF6-A11A-4276-9723-B65AE89DC1D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40" creationId="{5A4296A3-05B4-491A-AF59-0259AAF11375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41" creationId="{9AAB94EF-F834-45EC-BF43-74CC14B19EA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42" creationId="{5F619BBE-7F78-4262-9698-86DCFDF4409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43" creationId="{1B7DBA47-47F1-466D-B7EF-AB8C9D7A23A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44" creationId="{431EEC0E-0459-4D85-9D83-ECC69A96CE7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45" creationId="{8AEBDAC0-D882-449A-A058-9CCC7D403D3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46" creationId="{313744E3-F46A-4750-9124-5CB851ED1C7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47" creationId="{5EDBD07A-0BEE-4EA8-9F9F-E27F0F7A2EC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48" creationId="{9C0E279C-1C03-46FE-9D67-A65D09DCF0F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49" creationId="{58A3ADAF-21EB-4ECD-8447-93AF2242D7A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50" creationId="{E533CB54-8D52-41B9-8CDB-44C97C9109AC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51" creationId="{4A9D560D-0077-4A1C-A96F-6ABF75C5FB4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52" creationId="{647AB8FA-8763-4F59-8209-F6A98BBEE39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53" creationId="{682ACD5B-030F-4482-9DFB-9EDBA850CAC5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54" creationId="{1C77FB4D-38B7-4CE4-8E9C-3DCBAADD630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55" creationId="{A3D1164F-001D-4068-8162-6316C679D49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56" creationId="{1F370A65-4870-49BA-A7E7-8471B690B99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57" creationId="{825BD6D0-9F28-4A0D-8220-89D52A62EDA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58" creationId="{3E470A12-362D-40F4-906F-FAE11A64E51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59" creationId="{D5B02301-9CD2-45E9-881F-CFA7F39EF13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60" creationId="{47330192-797E-4CDA-B0EE-6075308FD77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61" creationId="{165CCE11-25A6-485E-B8B4-4AB5C9EC8FAC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62" creationId="{E36C6368-0823-4576-BF64-0AE13234129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63" creationId="{E575BD9C-C698-4160-8999-048FFE6AF40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64" creationId="{DA028898-93D5-4B37-A949-E1852FE9A4C5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65" creationId="{ABE019A2-92CA-4456-8413-E9A5BDD6857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66" creationId="{98881BF4-D9F4-42BA-880C-30BD1C85418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67" creationId="{63ABE63A-7D0E-41F9-AFB5-A4375D5CD17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68" creationId="{E5925912-6DB3-42D3-826E-3CEE3978522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69" creationId="{D7DDE94F-D388-46BA-824C-0E13CDFA274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70" creationId="{1FDBF3CD-B2DB-4304-84DC-C3D5F7F539B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71" creationId="{FD42CA24-A6BB-44F9-8763-FAD4DDFFD35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72" creationId="{3B30822F-7A2C-47D9-BF9A-22B9685A870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73" creationId="{8DC78305-F60B-4A6B-B648-AD08EC35AD6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74" creationId="{28C78CB9-9C95-48A7-AC3C-DF99A384C8AC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75" creationId="{8E784AF2-17AC-4C9E-8556-4326730A7D5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76" creationId="{FCC7F326-5B05-4FF5-A3E5-F4018BE6184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77" creationId="{BB6D4F01-D398-440C-A92F-3C420086C4A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78" creationId="{26956D14-F0EF-4DE7-B69C-DE16380A999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79" creationId="{04B8DC27-8E7F-4F8C-98A4-67C5DE8E931C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80" creationId="{F880767C-ED31-4D35-8EDA-3FE88615D88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81" creationId="{C1F35F03-9111-4A1A-87F6-BFF1E765469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82" creationId="{2C340EC4-5E47-4E7A-B51D-53425099806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83" creationId="{D6D00D02-BCFF-4D04-B04C-4A370C3D826C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84" creationId="{BAEF7756-C1E7-44FF-BBAB-6870BD9491E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85" creationId="{542AA3BF-F0F5-40A3-B23F-59CE9346454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86" creationId="{D1D820F9-F8DD-4965-A31E-DFA37967343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87" creationId="{C73C59A7-EB1F-4672-A132-639856543C7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88" creationId="{ED3E5CEC-9BCC-42F8-943D-C2CC9556645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89" creationId="{44AE8900-5E85-4CA4-9542-D903ECF3EACE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90" creationId="{9A7175D0-C43F-4C55-8A14-8F394345DC4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91" creationId="{6F015816-D55E-4FB6-83D2-3E8340D050A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92" creationId="{02EE514B-6CE2-4EDE-ABFC-EDCD41FEE1B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93" creationId="{23CA22FE-B0A5-4F2D-938E-BC8328AD451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94" creationId="{ED8B4DF2-94F5-4D7E-B5D3-8F122E05F7F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95" creationId="{A3B6E0DA-6F07-434B-BC47-1742F9FC8B2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96" creationId="{D14C929C-A207-4F14-AC19-E9D460B94A8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97" creationId="{CC38C414-6016-4313-AD57-400F988E3C1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98" creationId="{4AB736BE-F825-42CB-9A25-34B6BAEA58A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799" creationId="{096FFB87-1A4A-4DC6-AFAB-2C9A6F3C948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00" creationId="{4476A979-CC3B-40D5-A4B5-9CE2BB2D8F75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01" creationId="{E4FEACFE-02F0-4FB8-B709-874C6024D7C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02" creationId="{8619FF4C-727C-401D-91DE-B564A0AA990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03" creationId="{926253FF-5C19-4878-AB02-46F8A9C2B0D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04" creationId="{488ADFE3-F262-40D0-AB45-DFB93606D10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05" creationId="{62B41FA2-683A-4EE4-B98C-8FDBCD9A3A1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06" creationId="{A400EC5C-BD84-4885-ACC3-1E77E2D6A29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07" creationId="{CAA25CD7-653B-4FAC-BF66-2DBC5E662EF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08" creationId="{832F334D-6378-4BAF-B92D-B095AE86E8A4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09" creationId="{59D0E801-D0BB-4531-92E1-43FFF06FA553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10" creationId="{8229D3D9-E9D5-4915-BFDD-F730FE82E16F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11" creationId="{1E66AE7D-81F0-4932-8D9B-0382EEA3B777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12" creationId="{8DF00B48-5E47-494E-B616-1D48ADD13D42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13" creationId="{1803D8AD-0A3C-459D-AF78-C4F1E406A17A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14" creationId="{1FAB073C-3936-4C4A-A572-500FB9A5F5C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15" creationId="{C31CF72D-EB80-4AEF-BB17-0441680D1B1C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16" creationId="{42579BA3-4F21-409E-833A-4E6A6E5BF241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17" creationId="{5C4F3BAD-C1E5-49AD-9932-2AD69959DB60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18" creationId="{B2EB6327-89E5-4916-AF55-971770383626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19" creationId="{3F90132B-26C4-463E-B45A-13E784325549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20" creationId="{32678D90-CF4E-475F-B1D6-70E3AEFD60FD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21" creationId="{89697996-7338-43FA-A9E4-9DE97CC72B9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22" creationId="{089AFE3A-67A0-4DC6-99C6-E0B6550898A8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23" creationId="{025BE232-05B0-4AB1-856A-10ECE0EA750B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24" creationId="{C7093482-E88D-477B-8680-5BDD882C0AF5}"/>
          </ac:spMkLst>
        </pc:spChg>
        <pc:spChg chg="mod topLvl">
          <ac:chgData name="Zutshi, Amit" userId="f8cd86ec-44eb-41bc-bda6-a007f919c54b" providerId="ADAL" clId="{24704933-CAEB-4CEC-8051-CC5C13D4BA4A}" dt="2022-02-25T05:14:56.702" v="987" actId="164"/>
          <ac:spMkLst>
            <pc:docMk/>
            <pc:sldMk cId="1102093025" sldId="352"/>
            <ac:spMk id="825" creationId="{8717BA5C-8174-46F2-AFF6-38809493A9F4}"/>
          </ac:spMkLst>
        </pc:spChg>
        <pc:spChg chg="mod">
          <ac:chgData name="Zutshi, Amit" userId="f8cd86ec-44eb-41bc-bda6-a007f919c54b" providerId="ADAL" clId="{24704933-CAEB-4CEC-8051-CC5C13D4BA4A}" dt="2022-02-25T05:14:48.105" v="986" actId="1076"/>
          <ac:spMkLst>
            <pc:docMk/>
            <pc:sldMk cId="1102093025" sldId="352"/>
            <ac:spMk id="2033" creationId="{00000000-0000-0000-0000-000000000000}"/>
          </ac:spMkLst>
        </pc:spChg>
        <pc:spChg chg="mod">
          <ac:chgData name="Zutshi, Amit" userId="f8cd86ec-44eb-41bc-bda6-a007f919c54b" providerId="ADAL" clId="{24704933-CAEB-4CEC-8051-CC5C13D4BA4A}" dt="2022-02-25T05:48:06.175" v="1014" actId="20577"/>
          <ac:spMkLst>
            <pc:docMk/>
            <pc:sldMk cId="1102093025" sldId="352"/>
            <ac:spMk id="2037" creationId="{00000000-0000-0000-0000-000000000000}"/>
          </ac:spMkLst>
        </pc:spChg>
        <pc:grpChg chg="add mod">
          <ac:chgData name="Zutshi, Amit" userId="f8cd86ec-44eb-41bc-bda6-a007f919c54b" providerId="ADAL" clId="{24704933-CAEB-4CEC-8051-CC5C13D4BA4A}" dt="2022-02-25T05:15:03.533" v="988" actId="1076"/>
          <ac:grpSpMkLst>
            <pc:docMk/>
            <pc:sldMk cId="1102093025" sldId="352"/>
            <ac:grpSpMk id="2" creationId="{8C57A93F-1884-4668-BCD8-3BCEFB8DAC21}"/>
          </ac:grpSpMkLst>
        </pc:grpChg>
        <pc:grpChg chg="add del mod">
          <ac:chgData name="Zutshi, Amit" userId="f8cd86ec-44eb-41bc-bda6-a007f919c54b" providerId="ADAL" clId="{24704933-CAEB-4CEC-8051-CC5C13D4BA4A}" dt="2022-02-25T05:00:27.411" v="937" actId="478"/>
          <ac:grpSpMkLst>
            <pc:docMk/>
            <pc:sldMk cId="1102093025" sldId="352"/>
            <ac:grpSpMk id="115" creationId="{19E5691F-2765-4EEF-9AED-1F3A9AB7AB7F}"/>
          </ac:grpSpMkLst>
        </pc:grpChg>
        <pc:grpChg chg="add mod">
          <ac:chgData name="Zutshi, Amit" userId="f8cd86ec-44eb-41bc-bda6-a007f919c54b" providerId="ADAL" clId="{24704933-CAEB-4CEC-8051-CC5C13D4BA4A}" dt="2022-02-25T05:01:06.123" v="949" actId="1038"/>
          <ac:grpSpMkLst>
            <pc:docMk/>
            <pc:sldMk cId="1102093025" sldId="352"/>
            <ac:grpSpMk id="142" creationId="{ED6DBBFF-EFE8-4B9B-8E33-C34AA8AA3D88}"/>
          </ac:grpSpMkLst>
        </pc:grpChg>
        <pc:grpChg chg="add del mod">
          <ac:chgData name="Zutshi, Amit" userId="f8cd86ec-44eb-41bc-bda6-a007f919c54b" providerId="ADAL" clId="{24704933-CAEB-4CEC-8051-CC5C13D4BA4A}" dt="2022-02-25T04:59:25.335" v="933" actId="478"/>
          <ac:grpSpMkLst>
            <pc:docMk/>
            <pc:sldMk cId="1102093025" sldId="352"/>
            <ac:grpSpMk id="311" creationId="{3F331329-7B39-4796-A87A-2C55A9E89599}"/>
          </ac:grpSpMkLst>
        </pc:grpChg>
        <pc:grpChg chg="add del mod">
          <ac:chgData name="Zutshi, Amit" userId="f8cd86ec-44eb-41bc-bda6-a007f919c54b" providerId="ADAL" clId="{24704933-CAEB-4CEC-8051-CC5C13D4BA4A}" dt="2022-02-25T05:00:56.627" v="943" actId="478"/>
          <ac:grpSpMkLst>
            <pc:docMk/>
            <pc:sldMk cId="1102093025" sldId="352"/>
            <ac:grpSpMk id="396" creationId="{0A92BF7C-8088-453E-A648-5571D6D53846}"/>
          </ac:grpSpMkLst>
        </pc:grpChg>
        <pc:grpChg chg="add del mod">
          <ac:chgData name="Zutshi, Amit" userId="f8cd86ec-44eb-41bc-bda6-a007f919c54b" providerId="ADAL" clId="{24704933-CAEB-4CEC-8051-CC5C13D4BA4A}" dt="2022-02-25T04:55:44.877" v="925" actId="478"/>
          <ac:grpSpMkLst>
            <pc:docMk/>
            <pc:sldMk cId="1102093025" sldId="352"/>
            <ac:grpSpMk id="448" creationId="{A2E7CB70-5618-4A57-AD74-6727094D7FC9}"/>
          </ac:grpSpMkLst>
        </pc:grpChg>
        <pc:grpChg chg="add mod">
          <ac:chgData name="Zutshi, Amit" userId="f8cd86ec-44eb-41bc-bda6-a007f919c54b" providerId="ADAL" clId="{24704933-CAEB-4CEC-8051-CC5C13D4BA4A}" dt="2022-02-25T05:01:10.062" v="957" actId="1038"/>
          <ac:grpSpMkLst>
            <pc:docMk/>
            <pc:sldMk cId="1102093025" sldId="352"/>
            <ac:grpSpMk id="455" creationId="{B5DDC61D-FEF0-4E90-B566-1211DACDE9AB}"/>
          </ac:grpSpMkLst>
        </pc:grpChg>
        <pc:grpChg chg="add mod">
          <ac:chgData name="Zutshi, Amit" userId="f8cd86ec-44eb-41bc-bda6-a007f919c54b" providerId="ADAL" clId="{24704933-CAEB-4CEC-8051-CC5C13D4BA4A}" dt="2022-02-25T05:00:47.071" v="942" actId="1076"/>
          <ac:grpSpMkLst>
            <pc:docMk/>
            <pc:sldMk cId="1102093025" sldId="352"/>
            <ac:grpSpMk id="540" creationId="{131A1783-0EAA-45DC-A9A6-7E01F7D58087}"/>
          </ac:grpSpMkLst>
        </pc:grpChg>
        <pc:grpChg chg="add del mod">
          <ac:chgData name="Zutshi, Amit" userId="f8cd86ec-44eb-41bc-bda6-a007f919c54b" providerId="ADAL" clId="{24704933-CAEB-4CEC-8051-CC5C13D4BA4A}" dt="2022-02-25T05:13:24.543" v="967" actId="165"/>
          <ac:grpSpMkLst>
            <pc:docMk/>
            <pc:sldMk cId="1102093025" sldId="352"/>
            <ac:grpSpMk id="566" creationId="{F1FF315F-B562-4E40-9769-01D697FB30DE}"/>
          </ac:grpSpMkLst>
        </pc:grpChg>
        <pc:grpChg chg="mod">
          <ac:chgData name="Zutshi, Amit" userId="f8cd86ec-44eb-41bc-bda6-a007f919c54b" providerId="ADAL" clId="{24704933-CAEB-4CEC-8051-CC5C13D4BA4A}" dt="2022-02-25T06:26:58.905" v="1052" actId="1076"/>
          <ac:grpSpMkLst>
            <pc:docMk/>
            <pc:sldMk cId="1102093025" sldId="352"/>
            <ac:grpSpMk id="1021" creationId="{A4FAD896-28B0-8144-8D0E-26460ED20A00}"/>
          </ac:grpSpMkLst>
        </pc:grpChg>
        <pc:grpChg chg="del">
          <ac:chgData name="Zutshi, Amit" userId="f8cd86ec-44eb-41bc-bda6-a007f919c54b" providerId="ADAL" clId="{24704933-CAEB-4CEC-8051-CC5C13D4BA4A}" dt="2022-02-25T04:46:49.577" v="895" actId="478"/>
          <ac:grpSpMkLst>
            <pc:docMk/>
            <pc:sldMk cId="1102093025" sldId="352"/>
            <ac:grpSpMk id="1930" creationId="{00000000-0000-0000-0000-000000000000}"/>
          </ac:grpSpMkLst>
        </pc:grpChg>
      </pc:sldChg>
      <pc:sldChg chg="modSp mod">
        <pc:chgData name="Zutshi, Amit" userId="f8cd86ec-44eb-41bc-bda6-a007f919c54b" providerId="ADAL" clId="{24704933-CAEB-4CEC-8051-CC5C13D4BA4A}" dt="2022-02-25T05:47:50.601" v="1000" actId="20577"/>
        <pc:sldMkLst>
          <pc:docMk/>
          <pc:sldMk cId="3674797754" sldId="354"/>
        </pc:sldMkLst>
        <pc:spChg chg="mod">
          <ac:chgData name="Zutshi, Amit" userId="f8cd86ec-44eb-41bc-bda6-a007f919c54b" providerId="ADAL" clId="{24704933-CAEB-4CEC-8051-CC5C13D4BA4A}" dt="2022-02-25T05:47:50.601" v="1000" actId="20577"/>
          <ac:spMkLst>
            <pc:docMk/>
            <pc:sldMk cId="3674797754" sldId="354"/>
            <ac:spMk id="2037" creationId="{00000000-0000-0000-0000-000000000000}"/>
          </ac:spMkLst>
        </pc:spChg>
      </pc:sldChg>
      <pc:sldChg chg="modSp mod">
        <pc:chgData name="Zutshi, Amit" userId="f8cd86ec-44eb-41bc-bda6-a007f919c54b" providerId="ADAL" clId="{24704933-CAEB-4CEC-8051-CC5C13D4BA4A}" dt="2022-02-25T07:11:36.460" v="1115" actId="20577"/>
        <pc:sldMkLst>
          <pc:docMk/>
          <pc:sldMk cId="3080309577" sldId="355"/>
        </pc:sldMkLst>
        <pc:spChg chg="mod">
          <ac:chgData name="Zutshi, Amit" userId="f8cd86ec-44eb-41bc-bda6-a007f919c54b" providerId="ADAL" clId="{24704933-CAEB-4CEC-8051-CC5C13D4BA4A}" dt="2022-02-25T07:11:36.460" v="1115" actId="20577"/>
          <ac:spMkLst>
            <pc:docMk/>
            <pc:sldMk cId="3080309577" sldId="355"/>
            <ac:spMk id="422" creationId="{1FF53ADE-B7E0-4CA4-A1D6-50BEAE00617D}"/>
          </ac:spMkLst>
        </pc:spChg>
      </pc:sldChg>
      <pc:sldChg chg="modSp mod modAnim">
        <pc:chgData name="Zutshi, Amit" userId="f8cd86ec-44eb-41bc-bda6-a007f919c54b" providerId="ADAL" clId="{24704933-CAEB-4CEC-8051-CC5C13D4BA4A}" dt="2022-02-25T08:16:16.917" v="1151"/>
        <pc:sldMkLst>
          <pc:docMk/>
          <pc:sldMk cId="1967047040" sldId="356"/>
        </pc:sldMkLst>
        <pc:spChg chg="mod">
          <ac:chgData name="Zutshi, Amit" userId="f8cd86ec-44eb-41bc-bda6-a007f919c54b" providerId="ADAL" clId="{24704933-CAEB-4CEC-8051-CC5C13D4BA4A}" dt="2022-02-25T06:58:44.920" v="1085" actId="207"/>
          <ac:spMkLst>
            <pc:docMk/>
            <pc:sldMk cId="1967047040" sldId="356"/>
            <ac:spMk id="16" creationId="{6D48FD35-D6E8-4BAA-89EB-41F132C2E314}"/>
          </ac:spMkLst>
        </pc:spChg>
        <pc:spChg chg="mod">
          <ac:chgData name="Zutshi, Amit" userId="f8cd86ec-44eb-41bc-bda6-a007f919c54b" providerId="ADAL" clId="{24704933-CAEB-4CEC-8051-CC5C13D4BA4A}" dt="2022-02-25T07:00:44.551" v="1086" actId="1076"/>
          <ac:spMkLst>
            <pc:docMk/>
            <pc:sldMk cId="1967047040" sldId="356"/>
            <ac:spMk id="23" creationId="{E92D26DD-C853-470A-B0A6-D5AE84BDCF36}"/>
          </ac:spMkLst>
        </pc:spChg>
        <pc:spChg chg="mod">
          <ac:chgData name="Zutshi, Amit" userId="f8cd86ec-44eb-41bc-bda6-a007f919c54b" providerId="ADAL" clId="{24704933-CAEB-4CEC-8051-CC5C13D4BA4A}" dt="2022-02-25T07:01:01.982" v="1089" actId="1076"/>
          <ac:spMkLst>
            <pc:docMk/>
            <pc:sldMk cId="1967047040" sldId="356"/>
            <ac:spMk id="24" creationId="{B886F086-E742-4422-8A11-59D44E1D0DA6}"/>
          </ac:spMkLst>
        </pc:spChg>
        <pc:spChg chg="mod">
          <ac:chgData name="Zutshi, Amit" userId="f8cd86ec-44eb-41bc-bda6-a007f919c54b" providerId="ADAL" clId="{24704933-CAEB-4CEC-8051-CC5C13D4BA4A}" dt="2022-02-25T07:01:09.303" v="1090" actId="1076"/>
          <ac:spMkLst>
            <pc:docMk/>
            <pc:sldMk cId="1967047040" sldId="356"/>
            <ac:spMk id="25" creationId="{730EE490-F1DA-49C8-B4CF-ED4DBB3DD186}"/>
          </ac:spMkLst>
        </pc:spChg>
        <pc:spChg chg="mod">
          <ac:chgData name="Zutshi, Amit" userId="f8cd86ec-44eb-41bc-bda6-a007f919c54b" providerId="ADAL" clId="{24704933-CAEB-4CEC-8051-CC5C13D4BA4A}" dt="2022-02-25T07:00:50.062" v="1087" actId="1076"/>
          <ac:spMkLst>
            <pc:docMk/>
            <pc:sldMk cId="1967047040" sldId="356"/>
            <ac:spMk id="27" creationId="{28456844-644C-4FEE-B07D-0A03A2074970}"/>
          </ac:spMkLst>
        </pc:spChg>
        <pc:spChg chg="mod">
          <ac:chgData name="Zutshi, Amit" userId="f8cd86ec-44eb-41bc-bda6-a007f919c54b" providerId="ADAL" clId="{24704933-CAEB-4CEC-8051-CC5C13D4BA4A}" dt="2022-02-25T07:01:14.102" v="1091" actId="1076"/>
          <ac:spMkLst>
            <pc:docMk/>
            <pc:sldMk cId="1967047040" sldId="356"/>
            <ac:spMk id="28" creationId="{2C66C702-51FC-449C-8CB6-F42819455B3D}"/>
          </ac:spMkLst>
        </pc:spChg>
      </pc:sldChg>
    </pc:docChg>
  </pc:docChgLst>
  <pc:docChgLst>
    <pc:chgData name="Jayan, Akshay" userId="S::jayan@purdue.edu::7a36b4a0-7c86-481d-9fde-8db8602f482a" providerId="AD" clId="Web-{08069818-47B2-4AB1-A39D-29CB9EDF7CE5}"/>
    <pc:docChg chg="modSld">
      <pc:chgData name="Jayan, Akshay" userId="S::jayan@purdue.edu::7a36b4a0-7c86-481d-9fde-8db8602f482a" providerId="AD" clId="Web-{08069818-47B2-4AB1-A39D-29CB9EDF7CE5}" dt="2022-02-25T03:16:43.003" v="9" actId="1076"/>
      <pc:docMkLst>
        <pc:docMk/>
      </pc:docMkLst>
      <pc:sldChg chg="modSp">
        <pc:chgData name="Jayan, Akshay" userId="S::jayan@purdue.edu::7a36b4a0-7c86-481d-9fde-8db8602f482a" providerId="AD" clId="Web-{08069818-47B2-4AB1-A39D-29CB9EDF7CE5}" dt="2022-02-25T03:16:43.003" v="9" actId="1076"/>
        <pc:sldMkLst>
          <pc:docMk/>
          <pc:sldMk cId="3244379365" sldId="324"/>
        </pc:sldMkLst>
        <pc:spChg chg="mod">
          <ac:chgData name="Jayan, Akshay" userId="S::jayan@purdue.edu::7a36b4a0-7c86-481d-9fde-8db8602f482a" providerId="AD" clId="Web-{08069818-47B2-4AB1-A39D-29CB9EDF7CE5}" dt="2022-02-25T03:16:42.800" v="8" actId="1076"/>
          <ac:spMkLst>
            <pc:docMk/>
            <pc:sldMk cId="3244379365" sldId="324"/>
            <ac:spMk id="14" creationId="{3580B98D-BDBC-40B4-9B79-80144329224F}"/>
          </ac:spMkLst>
        </pc:spChg>
        <pc:spChg chg="mod">
          <ac:chgData name="Jayan, Akshay" userId="S::jayan@purdue.edu::7a36b4a0-7c86-481d-9fde-8db8602f482a" providerId="AD" clId="Web-{08069818-47B2-4AB1-A39D-29CB9EDF7CE5}" dt="2022-02-25T03:15:11.566" v="4" actId="20577"/>
          <ac:spMkLst>
            <pc:docMk/>
            <pc:sldMk cId="3244379365" sldId="324"/>
            <ac:spMk id="55" creationId="{EF554AEC-DF5D-455E-828D-0B3150C10299}"/>
          </ac:spMkLst>
        </pc:spChg>
        <pc:grpChg chg="mod">
          <ac:chgData name="Jayan, Akshay" userId="S::jayan@purdue.edu::7a36b4a0-7c86-481d-9fde-8db8602f482a" providerId="AD" clId="Web-{08069818-47B2-4AB1-A39D-29CB9EDF7CE5}" dt="2022-02-25T03:16:43.003" v="9" actId="1076"/>
          <ac:grpSpMkLst>
            <pc:docMk/>
            <pc:sldMk cId="3244379365" sldId="324"/>
            <ac:grpSpMk id="67" creationId="{7F93C630-B2E3-4D30-A369-A04D7AD6BD0D}"/>
          </ac:grpSpMkLst>
        </pc:grpChg>
      </pc:sldChg>
    </pc:docChg>
  </pc:docChgLst>
  <pc:docChgLst>
    <pc:chgData name="Zutshi, Amit" userId="f8cd86ec-44eb-41bc-bda6-a007f919c54b" providerId="ADAL" clId="{18B1E1F8-4849-4603-838D-B6976A9D831B}"/>
    <pc:docChg chg="undo custSel modSld">
      <pc:chgData name="Zutshi, Amit" userId="f8cd86ec-44eb-41bc-bda6-a007f919c54b" providerId="ADAL" clId="{18B1E1F8-4849-4603-838D-B6976A9D831B}" dt="2022-02-18T15:16:16.305" v="79" actId="20577"/>
      <pc:docMkLst>
        <pc:docMk/>
      </pc:docMkLst>
      <pc:sldChg chg="modSp mod">
        <pc:chgData name="Zutshi, Amit" userId="f8cd86ec-44eb-41bc-bda6-a007f919c54b" providerId="ADAL" clId="{18B1E1F8-4849-4603-838D-B6976A9D831B}" dt="2022-02-18T15:16:07.815" v="55" actId="20577"/>
        <pc:sldMkLst>
          <pc:docMk/>
          <pc:sldMk cId="0" sldId="264"/>
        </pc:sldMkLst>
        <pc:spChg chg="mod">
          <ac:chgData name="Zutshi, Amit" userId="f8cd86ec-44eb-41bc-bda6-a007f919c54b" providerId="ADAL" clId="{18B1E1F8-4849-4603-838D-B6976A9D831B}" dt="2022-02-18T15:16:07.815" v="55" actId="20577"/>
          <ac:spMkLst>
            <pc:docMk/>
            <pc:sldMk cId="0" sldId="264"/>
            <ac:spMk id="874" creationId="{00000000-0000-0000-0000-000000000000}"/>
          </ac:spMkLst>
        </pc:spChg>
      </pc:sldChg>
      <pc:sldChg chg="modSp mod">
        <pc:chgData name="Zutshi, Amit" userId="f8cd86ec-44eb-41bc-bda6-a007f919c54b" providerId="ADAL" clId="{18B1E1F8-4849-4603-838D-B6976A9D831B}" dt="2022-02-18T15:16:16.305" v="79" actId="20577"/>
        <pc:sldMkLst>
          <pc:docMk/>
          <pc:sldMk cId="3244379365" sldId="324"/>
        </pc:sldMkLst>
        <pc:spChg chg="mod">
          <ac:chgData name="Zutshi, Amit" userId="f8cd86ec-44eb-41bc-bda6-a007f919c54b" providerId="ADAL" clId="{18B1E1F8-4849-4603-838D-B6976A9D831B}" dt="2022-02-18T15:16:16.305" v="79" actId="20577"/>
          <ac:spMkLst>
            <pc:docMk/>
            <pc:sldMk cId="3244379365" sldId="324"/>
            <ac:spMk id="1292" creationId="{00000000-0000-0000-0000-000000000000}"/>
          </ac:spMkLst>
        </pc:spChg>
      </pc:sldChg>
      <pc:sldChg chg="modSp mod">
        <pc:chgData name="Zutshi, Amit" userId="f8cd86ec-44eb-41bc-bda6-a007f919c54b" providerId="ADAL" clId="{18B1E1F8-4849-4603-838D-B6976A9D831B}" dt="2022-02-18T01:01:52.028" v="21" actId="14100"/>
        <pc:sldMkLst>
          <pc:docMk/>
          <pc:sldMk cId="394256405" sldId="327"/>
        </pc:sldMkLst>
        <pc:picChg chg="mod">
          <ac:chgData name="Zutshi, Amit" userId="f8cd86ec-44eb-41bc-bda6-a007f919c54b" providerId="ADAL" clId="{18B1E1F8-4849-4603-838D-B6976A9D831B}" dt="2022-02-18T01:01:28.062" v="18" actId="14100"/>
          <ac:picMkLst>
            <pc:docMk/>
            <pc:sldMk cId="394256405" sldId="327"/>
            <ac:picMk id="182" creationId="{21BFA3B8-20A6-4A7D-AAB9-830B3FA495DC}"/>
          </ac:picMkLst>
        </pc:picChg>
        <pc:cxnChg chg="mod">
          <ac:chgData name="Zutshi, Amit" userId="f8cd86ec-44eb-41bc-bda6-a007f919c54b" providerId="ADAL" clId="{18B1E1F8-4849-4603-838D-B6976A9D831B}" dt="2022-02-18T01:01:52.028" v="21" actId="14100"/>
          <ac:cxnSpMkLst>
            <pc:docMk/>
            <pc:sldMk cId="394256405" sldId="327"/>
            <ac:cxnSpMk id="179" creationId="{0091BF35-F48C-4F38-A29F-AF0BD7D84B4A}"/>
          </ac:cxnSpMkLst>
        </pc:cxnChg>
        <pc:cxnChg chg="mod">
          <ac:chgData name="Zutshi, Amit" userId="f8cd86ec-44eb-41bc-bda6-a007f919c54b" providerId="ADAL" clId="{18B1E1F8-4849-4603-838D-B6976A9D831B}" dt="2022-02-18T01:01:28.062" v="18" actId="14100"/>
          <ac:cxnSpMkLst>
            <pc:docMk/>
            <pc:sldMk cId="394256405" sldId="327"/>
            <ac:cxnSpMk id="180" creationId="{86326C14-1580-42F9-A368-695DEC821133}"/>
          </ac:cxnSpMkLst>
        </pc:cxnChg>
      </pc:sldChg>
      <pc:sldChg chg="modSp mod">
        <pc:chgData name="Zutshi, Amit" userId="f8cd86ec-44eb-41bc-bda6-a007f919c54b" providerId="ADAL" clId="{18B1E1F8-4849-4603-838D-B6976A9D831B}" dt="2022-02-18T05:24:35.395" v="37" actId="20577"/>
        <pc:sldMkLst>
          <pc:docMk/>
          <pc:sldMk cId="3835844694" sldId="328"/>
        </pc:sldMkLst>
        <pc:spChg chg="mod">
          <ac:chgData name="Zutshi, Amit" userId="f8cd86ec-44eb-41bc-bda6-a007f919c54b" providerId="ADAL" clId="{18B1E1F8-4849-4603-838D-B6976A9D831B}" dt="2022-02-18T05:24:35.395" v="37" actId="20577"/>
          <ac:spMkLst>
            <pc:docMk/>
            <pc:sldMk cId="3835844694" sldId="328"/>
            <ac:spMk id="2" creationId="{A348BE20-6F7C-41EF-B658-B9F3F0F1C9B0}"/>
          </ac:spMkLst>
        </pc:spChg>
      </pc:sldChg>
    </pc:docChg>
  </pc:docChgLst>
  <pc:docChgLst>
    <pc:chgData name="Dwivedi, Padma" userId="2be53af5-39ba-405d-9b52-9915d4d5e0b3" providerId="ADAL" clId="{C8F8A2B9-AAB8-462F-A646-F981D48B95FD}"/>
    <pc:docChg chg="undo custSel addSld delSld modSld sldOrd">
      <pc:chgData name="Dwivedi, Padma" userId="2be53af5-39ba-405d-9b52-9915d4d5e0b3" providerId="ADAL" clId="{C8F8A2B9-AAB8-462F-A646-F981D48B95FD}" dt="2022-02-25T07:29:26.316" v="935" actId="207"/>
      <pc:docMkLst>
        <pc:docMk/>
      </pc:docMkLst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56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57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58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59"/>
        </pc:sldMkLst>
      </pc:sldChg>
      <pc:sldChg chg="modSp mod">
        <pc:chgData name="Dwivedi, Padma" userId="2be53af5-39ba-405d-9b52-9915d4d5e0b3" providerId="ADAL" clId="{C8F8A2B9-AAB8-462F-A646-F981D48B95FD}" dt="2022-02-25T07:29:26.316" v="935" actId="207"/>
        <pc:sldMkLst>
          <pc:docMk/>
          <pc:sldMk cId="0" sldId="260"/>
        </pc:sldMkLst>
        <pc:spChg chg="mod">
          <ac:chgData name="Dwivedi, Padma" userId="2be53af5-39ba-405d-9b52-9915d4d5e0b3" providerId="ADAL" clId="{C8F8A2B9-AAB8-462F-A646-F981D48B95FD}" dt="2022-02-25T07:29:26.316" v="935" actId="207"/>
          <ac:spMkLst>
            <pc:docMk/>
            <pc:sldMk cId="0" sldId="260"/>
            <ac:spMk id="523" creationId="{00000000-0000-0000-0000-000000000000}"/>
          </ac:spMkLst>
        </pc:spChg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62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63"/>
        </pc:sldMkLst>
      </pc:sldChg>
      <pc:sldChg chg="del">
        <pc:chgData name="Dwivedi, Padma" userId="2be53af5-39ba-405d-9b52-9915d4d5e0b3" providerId="ADAL" clId="{C8F8A2B9-AAB8-462F-A646-F981D48B95FD}" dt="2022-02-25T06:43:58.641" v="687" actId="47"/>
        <pc:sldMkLst>
          <pc:docMk/>
          <pc:sldMk cId="0" sldId="264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65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67"/>
        </pc:sldMkLst>
      </pc:sldChg>
      <pc:sldChg chg="addSp delSp modSp mod delAnim modAnim modNotesTx">
        <pc:chgData name="Dwivedi, Padma" userId="2be53af5-39ba-405d-9b52-9915d4d5e0b3" providerId="ADAL" clId="{C8F8A2B9-AAB8-462F-A646-F981D48B95FD}" dt="2022-02-25T03:41:17.358" v="323" actId="20577"/>
        <pc:sldMkLst>
          <pc:docMk/>
          <pc:sldMk cId="0" sldId="268"/>
        </pc:sldMkLst>
        <pc:spChg chg="add del mod">
          <ac:chgData name="Dwivedi, Padma" userId="2be53af5-39ba-405d-9b52-9915d4d5e0b3" providerId="ADAL" clId="{C8F8A2B9-AAB8-462F-A646-F981D48B95FD}" dt="2022-02-25T03:26:33.978" v="159" actId="478"/>
          <ac:spMkLst>
            <pc:docMk/>
            <pc:sldMk cId="0" sldId="268"/>
            <ac:spMk id="4" creationId="{BDE50F1E-9586-47F1-9C37-17FB849171B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98" creationId="{51FD22C2-246B-4ED0-9F20-CB3B2AB4572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99" creationId="{FDCF19E1-6AC9-4331-8AF8-ED0C9A4092E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00" creationId="{9BA191A7-8D75-44AC-89D8-2564588A1F5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01" creationId="{D0198B6F-C782-4284-8E1E-E5D2AA5FC03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02" creationId="{96DE3491-8612-4407-B5AC-CBA7B335255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03" creationId="{60BAB0C1-6E66-4C65-AF32-8B1962EE0E8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04" creationId="{48339F47-89DB-4319-9B44-92C12F8E78D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05" creationId="{A25117D5-3C8B-4286-8F65-AF7F7BDC913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06" creationId="{AAA96328-906B-492D-928B-29A86DDFB00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07" creationId="{FF927F51-6058-4B1F-8C6C-EE658DEFCFC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08" creationId="{E0E240ED-97B9-4A97-A87B-424D2F6C662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09" creationId="{DF8F89D5-A227-4D85-B759-AC9E8259E18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10" creationId="{1E5BDB53-9BD1-40EC-81F1-09A1422272A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11" creationId="{170F0FD3-ED39-4806-A6EE-A0EF84A958F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12" creationId="{7D853FD9-B537-4B40-BC00-F5D043DC222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13" creationId="{4DB27D22-1774-4510-8DBA-D0AA3B5D2F9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14" creationId="{D3BE3633-80E2-4CAB-A773-072C2F9D45A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15" creationId="{FF4EF172-D1D1-4409-8214-6CB6833782C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16" creationId="{6319BF12-D8D0-4691-A246-725F5FEA126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17" creationId="{11639666-63D0-4D3E-B9DA-9A1747F60BA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18" creationId="{73267277-21CB-42FC-B8DF-85D4631564A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19" creationId="{937ADA9A-E3DD-4DC8-BEF6-F14BEC937FF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20" creationId="{7DB71F6C-33B9-4B8D-8256-6C89B96BB10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21" creationId="{D8617D77-6992-45AF-B9AD-6659F47F678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22" creationId="{65CFE868-7766-40BE-991D-0258949F5CC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23" creationId="{14B25AF8-E2BF-49A3-9E48-9117CCF65CF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24" creationId="{996709D7-1183-4FEF-8D52-E929E28FEC8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25" creationId="{DEE85E83-A2A5-4B98-BFE3-DF7A61CFAF7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26" creationId="{13BF07B6-D41C-47BE-A981-E948EB027C0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27" creationId="{22F5ADE9-0684-400C-8D5A-398433520AD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28" creationId="{F2786207-900B-4CD3-9572-9934AB95E30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29" creationId="{16063307-B9DB-4CB3-BDBE-5AE171654BA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30" creationId="{2461E265-0B9D-41FF-A79D-12FF05CC4B4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31" creationId="{5ED6EEDF-0E99-4187-8A48-687937779F6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32" creationId="{0FBA34A9-4C7A-47B1-A153-28C8643A15E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33" creationId="{9A9681D1-1D13-4707-A655-64E11452E9B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34" creationId="{83F35D10-9483-43C9-BAFD-430B7273094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35" creationId="{FEDC3A99-B3FD-4ECB-BB9D-7466BAFC5A7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36" creationId="{156FC420-85BD-43E6-8C8C-B00AE4E5D35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37" creationId="{49F92776-E122-4660-898C-4B8BC6396D9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38" creationId="{246284D1-EE22-4BF8-8C5F-13E444B0315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39" creationId="{0A464AD6-8ACD-44F3-83A3-79BE7E69CC1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40" creationId="{C662BDD2-66C5-424B-9625-449B68BCA63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41" creationId="{FD3270A6-403F-4F68-BF74-C0BA8A51E1C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42" creationId="{EA1E40C5-5A55-4ACA-8C72-9ECBE66781A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43" creationId="{945889CA-53A5-4741-B9FD-208AD9FB6C7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44" creationId="{1D9F7232-67E3-4651-9DC6-217B8E118B1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45" creationId="{07D289BD-59B7-4C9C-88E7-A0A0AE44226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46" creationId="{3D16F099-E0C6-44A9-B396-E85431DADC4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47" creationId="{B10ED2B0-60F9-435B-8F53-C0A8636081F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48" creationId="{BC98A02F-BB92-48E0-828D-FC8EC751F32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49" creationId="{E83BBC1B-FE4D-4DB4-93A3-929746D54D8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50" creationId="{A8A4A686-6D1B-4978-B25F-20C16EEFD86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51" creationId="{6311592E-735D-4850-8AF7-6B2F093441B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52" creationId="{AD7BD607-83CA-4FBC-AC72-E0FF3FD01D2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53" creationId="{491EAC2E-D56F-4623-92DC-D0C9F6DF991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54" creationId="{E2D68D7A-C40D-45D4-AC7B-EFF38722112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55" creationId="{99163440-FE76-4DA2-B09D-F64AFFA4D6E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56" creationId="{4AC30ADE-A81E-4753-9E9B-6DAABB3C71D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57" creationId="{9787861B-04D3-4D25-8AC6-3B8E01B4D6D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58" creationId="{A7155FD0-EF6E-4231-8089-03B6CD77A24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59" creationId="{FA56F942-29DC-4C61-A567-47699EEE0ED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60" creationId="{CE42CC8A-2C9F-4217-8CDC-04E02C64417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61" creationId="{62ED635E-C997-4948-AF5B-2F18F28B121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62" creationId="{7D5EF45F-23F8-4CE7-9355-DBEFDEC96AC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63" creationId="{F3577C74-8E40-4EFB-9626-4FBD9E29BB6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64" creationId="{E06FD831-48F9-44F1-8AFC-03FE00D6972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65" creationId="{3AE83FDB-3A77-4316-B991-764A6E76AE4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66" creationId="{D354591A-E3B2-447C-ABCB-F4C67479DF9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67" creationId="{53CC47CB-FBD4-4089-A088-047AA39D68E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68" creationId="{8125A0AE-8C9E-449A-AD73-0BA650FC30B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69" creationId="{CC5C5387-B44B-4FB4-AC88-C64DA3F20D0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70" creationId="{E03096B9-4379-4968-84C9-504E9BD6134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71" creationId="{194C894E-6311-4596-916A-56205B250A6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72" creationId="{23E9A073-6B20-435B-A67E-DD4D014C50F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73" creationId="{D4A45B15-7A55-405B-B324-5194BFB54A9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74" creationId="{4716E684-948E-4EB9-808B-AFFE60D4112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75" creationId="{EB85CA3C-C33E-4F2F-A7F2-8A0334CBD4F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76" creationId="{60379CE8-B344-40A5-940A-AC1147E3332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77" creationId="{9E23FD09-84FC-4CEF-8F96-070DB51AC6A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78" creationId="{4B26A5EB-7289-4F74-8694-AD5A2E41ECD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79" creationId="{7725DC56-6E9E-4D27-9723-C40138B47FD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80" creationId="{F5FED692-19AC-4A70-AD5D-A4D2445E0D9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81" creationId="{F1789818-366D-41A5-85B6-78B5D0D211B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82" creationId="{0E715718-EA11-486C-99C6-977603C4E4A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83" creationId="{27345111-032D-430D-BD0C-F871C0D7C15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84" creationId="{6F93ABB1-13B6-417F-A63A-4E188579E45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85" creationId="{B8CBDBFF-DBC0-440C-B1F6-49D65E71333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86" creationId="{81FC96B6-A212-4CB9-B4CD-4B22470175A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87" creationId="{ED33E03C-F9E9-46BB-BD52-B8A8203CF5E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88" creationId="{82C381D1-4AD1-4672-A736-079533C5DE1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89" creationId="{95C9A841-B3FB-420E-9731-D733EF375B1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90" creationId="{A5768526-E835-4D7C-9F8B-9DA5FFC1BE3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91" creationId="{017C79B3-73E9-4F39-9DF5-68CE252A210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92" creationId="{753CD751-4E5F-4F9F-9949-6227B861752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93" creationId="{B11BCE44-C36D-40D9-80C2-6C8D6912928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94" creationId="{292D5BDA-5B0D-424A-AE97-999246DC0EE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95" creationId="{5033FE4F-65F7-47E9-BE0A-2B220BC2FB1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96" creationId="{55BA0962-BE6C-496E-BE07-E9692AD99C2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97" creationId="{B06DB955-00AA-455A-BB5B-DAB9023D548F}"/>
          </ac:spMkLst>
        </pc:spChg>
        <pc:spChg chg="add 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198" creationId="{EBECB34E-ABA2-4975-8AD7-6E8D8D524DF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00" creationId="{9CA3F64B-C7F5-4A9F-99E2-F39A1C92E06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01" creationId="{9F8E5CF4-C21C-4228-9464-4E38274CCAF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02" creationId="{8F526C9D-BAC2-4E99-A4D6-919AB6074F8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03" creationId="{4D2F6E78-55AC-4DE3-BD33-69B6B180DA5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04" creationId="{F5E9590F-119B-4FDC-9D20-59119529A78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05" creationId="{BBBAAB36-AF43-454D-9E57-CA6743DC8BE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06" creationId="{E591DC0F-3F06-4553-BADB-A5E6504F3C0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07" creationId="{482BF3CC-267F-4A27-8826-664A0841DFA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08" creationId="{DFEE3D6D-3013-49A9-91DE-38E55F9448E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09" creationId="{4804CBFE-0EB7-4A8C-AA18-BD9AD2A2940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10" creationId="{EE837962-3188-45D6-8D18-4E8A1520939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11" creationId="{266E1F4B-B11E-42AA-AE3A-15F45BA77A1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12" creationId="{56CCD405-AAE6-46F3-89AA-37A0E7977A0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13" creationId="{83A5018F-3D1D-4B1D-BA0F-076C37F0AD4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14" creationId="{618D845A-90E7-4750-B9B7-5AF38032BCA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15" creationId="{8877EBCD-C918-4EB1-898F-269B2D93DA8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16" creationId="{22261965-719D-4C46-B9B4-F4A32759755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17" creationId="{8FF773CF-F620-4C3B-80AE-35D4FC9BB22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18" creationId="{BA40CEC0-C7E0-49E3-8874-EE31189D3BA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19" creationId="{68EEEF0F-1068-4B3B-9A2F-A78B0E87206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20" creationId="{766AEBF3-FA44-4C61-A413-74EBED19635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21" creationId="{8C893C6F-5F78-49B6-8206-C20AB7DDEA6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22" creationId="{A8C6263A-FB7A-4C95-B2B1-70A04B5399A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23" creationId="{3D4E0D9E-80AB-4733-B054-0F774D1B4A2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24" creationId="{B2A37C91-E219-4F30-88AA-F1AC02BFFB0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25" creationId="{33A8CC0E-0E80-4435-8712-24F181BC940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26" creationId="{8245F218-925F-44B0-93A7-B068296753D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27" creationId="{61D62F61-CEDE-4CA3-9866-A7EAD252FBC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28" creationId="{BDE4685E-1FF1-4188-BCCF-2BC2CB69806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29" creationId="{EB62A0EB-3D2C-4384-91DD-67758A3C4E6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30" creationId="{F6C022AE-9942-4D59-B0C9-D17879A0730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31" creationId="{ABD55CEA-6074-423C-AFF1-37F0C8C03B0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32" creationId="{00E6067C-65D5-4E95-866D-10D19958224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33" creationId="{709F95E8-27B5-442B-AB86-FEA2DD9E6A1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34" creationId="{BD9095A0-9FC0-4691-A72A-C832D5ADC01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35" creationId="{D8B5EDAD-7135-4953-9349-A72F74B926D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36" creationId="{A8106D1C-1148-4D42-8B7E-4542906F3AD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37" creationId="{382F7BAD-5232-47A3-9705-9AA947D1407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38" creationId="{E3EACA4F-66BC-4017-B767-D0A0F9F8BC2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39" creationId="{B0A3F991-B973-4649-AC05-4C9D0B25BF4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40" creationId="{FAC68F48-2C6A-4253-9103-1C22D468CA6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41" creationId="{749D6EEA-FFF9-4349-A60E-AE377C7E4C4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42" creationId="{FB18AA2D-FC50-4BE1-9CF3-F24DA3DC2B5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43" creationId="{02ECB574-ED91-4B9C-8C10-A0E9862038A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44" creationId="{322D3E22-BD9C-4535-9992-6D6D31637DD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45" creationId="{663C44FD-9236-431B-85C9-74A24BC6D80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46" creationId="{30B4EAD1-904D-44EF-9BBA-EB425B54352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47" creationId="{736A629E-5F7F-46E1-94D5-92A74C27096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48" creationId="{5C51C181-F1B1-4F8B-9D30-9CDC96A940B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49" creationId="{77DF52B2-37E7-47AF-AE16-183112AFC75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50" creationId="{B44102BE-5F38-44AB-ADEF-84C41A2C7C1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51" creationId="{4018471E-BD78-4FA9-BB7D-62CDD6ED2D0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52" creationId="{0F26913B-F450-498F-BE28-FE4DA2D586A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53" creationId="{A8B291AD-0F98-43B8-940D-14DC1C385FA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54" creationId="{0EA9CB8C-8C41-4F55-BB89-FECD5BA966B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55" creationId="{287A71D0-E4B7-4845-9679-738928D94D1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56" creationId="{178426FE-14AE-418D-88E3-768125B8779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57" creationId="{AE2A34DF-4AA2-44CD-A808-BCF56C129AD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58" creationId="{9467560D-C33C-4286-9E93-2991DFCDFA6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59" creationId="{02AA2BB5-7C5A-4579-8F62-E4A511F4B20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60" creationId="{BA1B14FB-9346-4709-878A-99D92522860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61" creationId="{B09EE848-4A84-42E6-BD2B-8E33EEC9EBF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62" creationId="{DBE6686B-442A-4660-9610-D653FC5FC13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63" creationId="{E6483A25-04AA-4D0B-9BA0-1A70C7AF615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64" creationId="{1BDA1B47-16E6-4CB5-9613-2C96BAE5287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65" creationId="{3DFB5B98-3832-4497-8C6E-B9C3DFC72E4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66" creationId="{5972C941-EAAF-4303-B64C-9BD639546F3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67" creationId="{BFDE4CDE-CAD6-4D4B-9C27-07794F6F78A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68" creationId="{D9A2DD43-9902-4417-B23B-6725492F372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69" creationId="{D6CD06DE-8EF5-4408-AB45-16DF970814D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70" creationId="{77BE0FAF-1B02-4AA4-8929-6011A58F359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71" creationId="{CE985204-278A-457F-B7CA-57336F57041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72" creationId="{35D1556B-3116-41AF-96F4-3258E75E279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73" creationId="{3F63132A-19FF-4C3A-A8BA-4069BC2F38E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74" creationId="{AACA8A34-6F91-49D4-885D-18C90667C0B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75" creationId="{2D4E44C1-12FA-47F3-9E57-D9149AF421B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76" creationId="{1BFD3357-7FBE-48AA-9CF2-7218E1AD585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77" creationId="{4CA73DC7-A5D5-4E7B-AB10-394AAE1FE3B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78" creationId="{4F5E6F03-64F5-488E-B23C-D5FF5803395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79" creationId="{F881C82B-5403-45DC-BA69-A729A2DE60C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80" creationId="{07DE846D-7E94-43B5-BC77-007B90107673}"/>
          </ac:spMkLst>
        </pc:spChg>
        <pc:spChg chg="add del mod">
          <ac:chgData name="Dwivedi, Padma" userId="2be53af5-39ba-405d-9b52-9915d4d5e0b3" providerId="ADAL" clId="{C8F8A2B9-AAB8-462F-A646-F981D48B95FD}" dt="2022-02-25T03:30:07.737" v="170" actId="478"/>
          <ac:spMkLst>
            <pc:docMk/>
            <pc:sldMk cId="0" sldId="268"/>
            <ac:spMk id="281" creationId="{79F87F21-B273-4683-9414-186A05BE2617}"/>
          </ac:spMkLst>
        </pc:spChg>
        <pc:spChg chg="add del mod">
          <ac:chgData name="Dwivedi, Padma" userId="2be53af5-39ba-405d-9b52-9915d4d5e0b3" providerId="ADAL" clId="{C8F8A2B9-AAB8-462F-A646-F981D48B95FD}" dt="2022-02-25T03:30:07.737" v="170" actId="478"/>
          <ac:spMkLst>
            <pc:docMk/>
            <pc:sldMk cId="0" sldId="268"/>
            <ac:spMk id="282" creationId="{21D2A620-19CB-40CC-8353-9DD9FE5AD1A0}"/>
          </ac:spMkLst>
        </pc:spChg>
        <pc:spChg chg="add del mod">
          <ac:chgData name="Dwivedi, Padma" userId="2be53af5-39ba-405d-9b52-9915d4d5e0b3" providerId="ADAL" clId="{C8F8A2B9-AAB8-462F-A646-F981D48B95FD}" dt="2022-02-25T03:30:07.737" v="170" actId="478"/>
          <ac:spMkLst>
            <pc:docMk/>
            <pc:sldMk cId="0" sldId="268"/>
            <ac:spMk id="283" creationId="{1670E1F8-B2EC-410A-AD1C-45D92278BE74}"/>
          </ac:spMkLst>
        </pc:spChg>
        <pc:spChg chg="add del mod">
          <ac:chgData name="Dwivedi, Padma" userId="2be53af5-39ba-405d-9b52-9915d4d5e0b3" providerId="ADAL" clId="{C8F8A2B9-AAB8-462F-A646-F981D48B95FD}" dt="2022-02-25T03:30:07.737" v="170" actId="478"/>
          <ac:spMkLst>
            <pc:docMk/>
            <pc:sldMk cId="0" sldId="268"/>
            <ac:spMk id="284" creationId="{99FD2F34-5C69-4DD6-8C56-C9B8502A21A8}"/>
          </ac:spMkLst>
        </pc:spChg>
        <pc:spChg chg="add del mod">
          <ac:chgData name="Dwivedi, Padma" userId="2be53af5-39ba-405d-9b52-9915d4d5e0b3" providerId="ADAL" clId="{C8F8A2B9-AAB8-462F-A646-F981D48B95FD}" dt="2022-02-25T03:30:07.737" v="170" actId="478"/>
          <ac:spMkLst>
            <pc:docMk/>
            <pc:sldMk cId="0" sldId="268"/>
            <ac:spMk id="285" creationId="{95709978-BEEE-4366-BAB4-11E54752A304}"/>
          </ac:spMkLst>
        </pc:spChg>
        <pc:spChg chg="add del mod">
          <ac:chgData name="Dwivedi, Padma" userId="2be53af5-39ba-405d-9b52-9915d4d5e0b3" providerId="ADAL" clId="{C8F8A2B9-AAB8-462F-A646-F981D48B95FD}" dt="2022-02-25T03:30:07.737" v="170" actId="478"/>
          <ac:spMkLst>
            <pc:docMk/>
            <pc:sldMk cId="0" sldId="268"/>
            <ac:spMk id="286" creationId="{ED21B198-C94A-4A24-A78C-7EBFFA9AF38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91" creationId="{B7678248-04AC-471A-9AD5-4B0ED073ED5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92" creationId="{D1EA8889-D2DA-4D24-A119-F3C2B18F518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93" creationId="{34D3FCF9-AFDF-42CA-9F1A-D1E325ED4CE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94" creationId="{F315A721-9AE7-4578-9ABF-709C157DEC6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95" creationId="{036C4781-3AC6-41B1-8D23-14C5A3673CC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96" creationId="{F47F2A49-4CCB-4EC7-8D8D-DD2FCADD2B1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97" creationId="{C9FE0932-04F0-4C8B-BC89-E1C5978188C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98" creationId="{EAFCDF50-B1FE-4380-8CC2-AB811125664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299" creationId="{61D664A5-5CF6-4B05-BBA6-51126D6AF9D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00" creationId="{A3D69315-841E-464C-BAE7-8FCEA6AC39F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01" creationId="{5FC600B4-B849-483A-96C1-5588AEA98C3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02" creationId="{E2D8BEB6-8F25-4794-BCB6-1DBFE5DF221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03" creationId="{6EA0F706-6CAD-4A5D-9BEC-73E706232AA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04" creationId="{C14C1CD8-9032-4C8D-A405-B911CF94FC9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05" creationId="{C6920F2E-2D3D-43D2-9642-B29CFD37028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06" creationId="{2438E0C9-CD84-4EAC-90E5-4C824851804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07" creationId="{294ADBEC-4E54-4E6A-878B-7726B0DD658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08" creationId="{AB6F3354-73D0-4FBD-BC69-236712A20CE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09" creationId="{A132F49C-15EE-4558-8A3A-B06A3913B88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10" creationId="{B0297D47-A51C-4772-99C0-502FDC04287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11" creationId="{829ED8DA-B0EB-4CED-8B9A-4782D1F3B76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12" creationId="{0D63D6C4-F80A-4FEB-870D-6A9F5C86116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13" creationId="{515FE969-040B-4570-8EE8-5D3DE99EC9F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14" creationId="{EEED09F6-AA7B-4F53-BD8F-0A0B16D1206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15" creationId="{0E20ABC9-3F2E-4E7F-93D3-9B1A2867714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16" creationId="{4D176601-E42D-4C70-A44E-06D59AFF468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17" creationId="{AABA8822-2EBB-4CFB-897D-CE99C1B3599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18" creationId="{72FFAF7A-FDB5-43EB-91C6-8864F5720FC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19" creationId="{E4D7387E-1DDE-4644-84B2-EC2362F9B35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20" creationId="{C0F60FD3-9680-47BC-9909-0618ADEAAB8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21" creationId="{7ADD29D6-1ADF-4E94-B720-F936722CC1F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22" creationId="{62117ADC-0450-42D1-8E42-059EE10E5BE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23" creationId="{B1E15F48-947C-4B27-A877-360AB86B9C1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24" creationId="{C74EB130-05FA-4898-888A-B1C5669B6CF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25" creationId="{B9EECD22-DA05-4C50-A5A9-09E8032269C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26" creationId="{8472487F-C756-45EE-8365-2669E9B24CD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27" creationId="{CAD925AA-EAEB-4C19-9C2D-CA25BD0547D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28" creationId="{13B89891-8EFB-45C9-8270-BBBC0A60CA1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29" creationId="{72B4E200-5C4A-4EA1-BA43-DCDEBA43933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30" creationId="{8D9DCF94-F775-429C-B395-E5D302DEE2C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31" creationId="{B2769C20-10AE-4670-944E-B80C356FF6B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32" creationId="{A26EA504-39CF-4749-9F4B-DE3472F807B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33" creationId="{01E661AF-5320-47E9-B036-0DAD29A6A8B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34" creationId="{3B75F44F-5DE3-4C93-B4D5-B41931282B0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35" creationId="{727C7AA5-8D6A-4532-BC05-742E36F8255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36" creationId="{FE4F27EE-DEE5-4BB6-94D1-8D3265DED71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37" creationId="{35828CAA-90B1-469B-854D-305EC0D8AA7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38" creationId="{E064B01E-A50C-46F5-83E9-A67AD941218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39" creationId="{663969E4-3FAD-46D3-ACB1-A4C5D4425B9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40" creationId="{60CE9BFF-CEE1-432D-AEF4-56C7D72268E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41" creationId="{3EF33228-3197-44B7-8464-55178CD94F1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42" creationId="{37E159B3-9933-4998-A231-17FFA0037A0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43" creationId="{2E6362DE-A9B6-4E70-B06D-6B2B6D07815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44" creationId="{92E2D518-019E-4E69-93B9-DE3149F12C9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45" creationId="{8A6A5D83-C802-43B0-AD8E-CBC636B76A5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46" creationId="{03CEF9B5-5354-444B-86C2-E8F18FEC289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47" creationId="{9BCFECED-8FB5-480E-BCF6-42A1150AB07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48" creationId="{5A26A5AA-CD62-4087-A682-E9DA4833F93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49" creationId="{E80A2CBF-D906-4115-8C82-3723D07E427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50" creationId="{B534E514-5AFD-442F-81D7-7D53930E6A3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51" creationId="{4F7C948B-CD12-49D3-931C-E6D67669B92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52" creationId="{3D23A7F1-0A35-4238-A0D9-193CCC1204C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53" creationId="{010C2F5A-0837-4A53-9752-C12B314EF35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54" creationId="{CD4AC6A9-EA45-45FC-ADF4-D06AC4C7623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55" creationId="{A96B05FF-934E-4AD1-B88B-88CF6D17E3F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56" creationId="{90EDDC81-A66B-40BF-A641-D9241EF1446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57" creationId="{3184B3B3-8D68-4586-9485-884749C9720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58" creationId="{4448E2DF-5ED2-4044-850F-64E06723D18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59" creationId="{ADFE9274-3223-4166-9F0D-7B633F76A63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60" creationId="{FECB5EFE-B441-4A35-85B0-94E357F6D03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61" creationId="{13F65084-8F8B-44AC-AC26-C15B01811D9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62" creationId="{6715829C-043C-4AAA-A94B-8096801985B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63" creationId="{9F3B225B-FF20-481F-93B6-84EACED9364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64" creationId="{64C3EBD9-3774-48CB-864D-3F57ABDBA09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65" creationId="{150BF8CB-3959-45B4-8C8D-CDC9BA616E6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66" creationId="{6B3DB21A-C4DC-4C07-B5AC-D9D5D7BC846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67" creationId="{90D87F54-F1E9-4F58-9047-1B99D20555C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68" creationId="{7A1996EC-7E95-4356-BD15-6ED7F7407B7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69" creationId="{D484AF9E-A3AB-4187-A202-14512A3F297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70" creationId="{0856960A-F6AE-48EC-9060-CE61D2F3F13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71" creationId="{DF4B7E6E-4EA3-41BF-AF8A-163C38DA9F4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72" creationId="{F00F0098-FF05-466D-B646-08BB027BCFE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73" creationId="{33AE14C4-7012-4121-9F30-A6E8C92F68E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74" creationId="{5CED01D9-6388-4244-82DB-4409F1EB662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75" creationId="{8F1976F0-4D70-4D3B-835F-5D373EA74B4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76" creationId="{D7F81325-F574-4306-A73E-3CDCD1FC070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77" creationId="{B5911A84-DBE6-4987-93CD-396485CFD9A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78" creationId="{47BE481D-04E3-42D4-87F0-C5520AD49AE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79" creationId="{932473CA-DD0E-4AF1-A523-B7A221E0BD1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80" creationId="{4BDD913A-D702-4838-BD3C-B3A7E79E52B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81" creationId="{9EF033F8-972C-409B-9F9C-29E08ECC0D3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82" creationId="{D9F2B784-3D22-44D3-A6FE-F9E975CABDD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83" creationId="{468E7A6A-CC73-48EB-86CE-41B5F208B2B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84" creationId="{52308A79-0588-4744-8996-9C9CAADA16A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85" creationId="{79C82E68-DC29-413A-9C56-A730A9F9D1A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86" creationId="{4F42670F-8C4F-48B3-A477-14F746DC77A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87" creationId="{AC41FCD2-B00B-42E6-9B0C-8D97E5C9BAF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88" creationId="{7B34B39C-FE0E-44AB-A18C-56F3B8A7407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89" creationId="{088D0D77-290C-4C37-9CA1-5AFFE03DF86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90" creationId="{B838D8E0-9A88-4FCF-8A46-E05FA8A8ACA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91" creationId="{AB1FE5D5-F81D-40C8-9D2E-E9931E1BB72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92" creationId="{CFD54119-9312-4DBD-8B82-AFB561A649D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93" creationId="{AF64DF80-128A-4CD2-9494-F3C1F1E19F8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94" creationId="{5E70A5EE-6A9A-438E-9726-79E60FC9370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95" creationId="{B8D43492-D168-4C43-B11C-3F89A96639E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96" creationId="{151F39EE-43E7-4240-89F1-7CAAF2ED227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97" creationId="{92429F3B-9F72-4820-8F78-8B8FECC9A7E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98" creationId="{32555C41-DC10-4A26-AADC-7FC191DA9B9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399" creationId="{D5751950-73BB-4F06-95BE-1D77E701493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00" creationId="{A4616284-4AE4-4FE5-BD7C-B81BBF0BBA6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01" creationId="{8E9EA024-39F1-432A-8611-863D7FA00A3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02" creationId="{69EC357D-DB83-4076-9E0D-90CA6C9C264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03" creationId="{6F546B41-DE50-486C-B612-7BC0BC45633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04" creationId="{47D7149D-F9DD-4752-863C-2A8CBDE53DD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05" creationId="{97395B6A-220D-4279-B51A-0D52698D308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06" creationId="{D0D156A5-E9A7-45F5-8FFC-E7CF7FCAD9C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07" creationId="{17F08E6F-13E6-4B1C-B4D5-29AFC981C6B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08" creationId="{6FC2ABA6-924E-428B-995B-3B252E3F30D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09" creationId="{BB42920C-C560-4B8A-B7CE-AE16BAFCBAD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10" creationId="{676A15A7-BB76-4FB3-BC06-1B8B182CE79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11" creationId="{3D7D2270-1D9C-4456-82C7-D091F06D9FD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12" creationId="{41EC36A5-89AD-4750-88E6-33388CE9442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13" creationId="{DFA512ED-2154-49F0-BEEC-A53F7928C3C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14" creationId="{B195D5F1-AF85-4E8B-A64C-F98943DDF2E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15" creationId="{AF1E53B1-8FB9-4E9D-AB08-307E0562BC7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16" creationId="{90A6E626-2A55-41B2-88F4-E3DDA11916A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17" creationId="{1C7B7C3C-5BA5-4BB1-A249-A7982378603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18" creationId="{263CF6E0-6BA7-457D-9BEF-18885E32A3C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19" creationId="{8CEBA274-751B-4A32-83AD-7FDA30E69D3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20" creationId="{F8CD2310-9798-48DF-80B1-7EFA378F8C0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21" creationId="{201E8A44-90B1-4795-A43F-D852179BBF7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22" creationId="{F617AB24-4B0B-439B-B22F-27BD060EC0F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23" creationId="{8279541A-7C2D-4C5B-9769-4FFEBA3A9DA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24" creationId="{B1D3CE44-4AC1-4707-87C5-3FA78750454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25" creationId="{1FC10C37-938D-44D7-AD58-6894D009CA7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26" creationId="{968D0915-7D12-4582-85AC-32B6F6C12E8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27" creationId="{0FF45691-772F-4BC2-AD34-4779C685D458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28" creationId="{7F73BAF8-A5D1-46AE-9FD9-285470F7C68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29" creationId="{D89841C2-395B-4650-80B1-8AC66D900DD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30" creationId="{E6321FFC-3952-4E8A-BDBA-969F15E1C254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31" creationId="{F9438F77-C5A9-4F9D-8269-136C1E0BEB9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32" creationId="{A0C3B544-1516-4DB3-8CBA-98C2DB0089E9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33" creationId="{C0A8AE6E-4207-44EB-A468-C26981A6C8B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34" creationId="{EDD3520D-6896-4D33-9DB7-3BE9348F7956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35" creationId="{691A586C-BF11-4DF2-9AE6-DC3797CD468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36" creationId="{55E68B4C-B45E-452D-B9DA-CF66EB62311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37" creationId="{31DD79CC-5B32-4B99-8219-519AE34B924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38" creationId="{4798B5C1-C5FB-41E1-B2DC-70BED9054DC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39" creationId="{DE48AC3F-3B4D-404A-8A6A-ED3122163DD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40" creationId="{AB2F0B71-FFCD-443D-A9F7-58C2F3ED920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41" creationId="{E9171B20-528D-45F5-B284-F81AE1167D7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42" creationId="{505BBF24-BCCB-4CD5-8ADF-779524C24BE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43" creationId="{A3E5236E-37C0-418D-ABB2-80AD8E5693E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44" creationId="{F39524F5-D2C9-4879-B4AD-EAD03127C15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45" creationId="{AE300A8E-B32B-4649-A63D-9E946F90379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46" creationId="{AFF8A13E-FE11-4B92-9DA1-36F5E350F2C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47" creationId="{3325B8FB-5AC4-4DB9-BE2C-741886D81FB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48" creationId="{6444C86A-E0ED-4C0D-9FDE-0182BAE6097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49" creationId="{7B2BC1BC-9584-43A1-9C85-4091BFFE0DB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50" creationId="{93E4C53E-D71E-4A30-B03B-CDACCD3B8F8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51" creationId="{FCF4BE34-4B31-4A13-99EF-64072EBA98B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52" creationId="{6E0E4B7F-B385-4A69-AC5A-438F3306303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53" creationId="{2F07E37D-FCAF-4BFE-AAC6-1E8890A14D9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54" creationId="{B8022B5B-5B41-4B5E-A780-CC1C7D3AF90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55" creationId="{D1A20938-BB1D-4318-83D4-6A5E2F6E0A1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56" creationId="{059C0BFA-E5F3-402E-9CD0-BADB540AA7B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57" creationId="{4E8CC91C-3BD2-4B6A-8080-9D10ED96A5E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58" creationId="{95919978-72CA-4944-88E7-750F80D1BB4B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59" creationId="{E063065E-25A8-47B6-B149-A8A5C5832775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60" creationId="{16DBFC92-2929-49FF-833B-ED69DFCABB2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61" creationId="{B94A8F74-EAA8-49A4-A370-7DC7492B9F9C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62" creationId="{7C6C5D4D-8662-431D-917E-97172C7D18B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63" creationId="{C70391E7-60BD-4B94-BBAF-39807460A85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64" creationId="{C362563A-DA27-43E4-B88D-8874D561FB7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65" creationId="{572301F5-10E4-4DDC-AC65-0FCA05B294F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66" creationId="{B92FE059-0ED7-44D8-8800-D360D9EBC98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67" creationId="{1C5010BA-CEF5-4945-B1A7-C60F2AD74D50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68" creationId="{C6721DE4-4CE5-4340-981C-4A7E4975CBEA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69" creationId="{8F6ADFEB-215F-47F9-9E24-A44957420843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70" creationId="{562CEB85-2E13-4B73-8FC9-F82C44F658B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71" creationId="{59224917-C883-4247-A6E5-4B0DCBB66B5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72" creationId="{F0C2DD5A-3055-4D1D-B553-FE6947F818FF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73" creationId="{B2EE8644-E6AD-4904-82A5-CB70B1FDBFB2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74" creationId="{DFC4B68E-435D-4AEB-95BE-A2B8C7AF38FE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75" creationId="{C7075B6A-953B-4AA8-A5D3-E4C37CC07027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76" creationId="{5DCA7CD1-AD26-4308-9EDE-FF1C746E91FD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78" creationId="{231765D9-C4C8-4972-9211-AEA539B41CD1}"/>
          </ac:spMkLst>
        </pc:spChg>
        <pc:spChg chg="mod">
          <ac:chgData name="Dwivedi, Padma" userId="2be53af5-39ba-405d-9b52-9915d4d5e0b3" providerId="ADAL" clId="{C8F8A2B9-AAB8-462F-A646-F981D48B95FD}" dt="2022-02-25T03:26:34.823" v="160"/>
          <ac:spMkLst>
            <pc:docMk/>
            <pc:sldMk cId="0" sldId="268"/>
            <ac:spMk id="479" creationId="{C1A26B43-A81B-46DB-A0EB-BD64E5A073E3}"/>
          </ac:spMkLst>
        </pc:spChg>
        <pc:spChg chg="add del mod">
          <ac:chgData name="Dwivedi, Padma" userId="2be53af5-39ba-405d-9b52-9915d4d5e0b3" providerId="ADAL" clId="{C8F8A2B9-AAB8-462F-A646-F981D48B95FD}" dt="2022-02-25T03:30:07.737" v="170" actId="478"/>
          <ac:spMkLst>
            <pc:docMk/>
            <pc:sldMk cId="0" sldId="268"/>
            <ac:spMk id="480" creationId="{F40BF3BD-74A3-4B3B-AC27-A57C556A9E4C}"/>
          </ac:spMkLst>
        </pc:spChg>
        <pc:spChg chg="add 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85" creationId="{370AF64C-EC32-4472-A81B-2948817500CC}"/>
          </ac:spMkLst>
        </pc:spChg>
        <pc:spChg chg="add 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86" creationId="{1EF35418-927C-4B17-AFEE-1BCEE7F14E79}"/>
          </ac:spMkLst>
        </pc:spChg>
        <pc:spChg chg="add 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87" creationId="{1894CFB8-134C-4045-AC5D-B0EFFB439303}"/>
          </ac:spMkLst>
        </pc:spChg>
        <pc:spChg chg="add 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88" creationId="{B1676172-F1B4-48C2-8950-70C9676FE6D7}"/>
          </ac:spMkLst>
        </pc:spChg>
        <pc:spChg chg="add 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89" creationId="{804A8DD6-6DD3-4822-8E7A-BC3C29705058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91" creationId="{83559211-B18A-43D2-BB13-53C2AC155DF7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92" creationId="{4351E9F3-3C71-4A65-9FE5-91EECB47C7C0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93" creationId="{9C5B8C8C-5AB6-42B4-9B13-390AFF63D95E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94" creationId="{CB27C9C7-2212-4FE3-8B4F-0924971EC992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95" creationId="{4C805645-E90A-4E77-A8A1-D58BBB390844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96" creationId="{754C2AEE-348B-4777-A005-F66D99C9C6A2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97" creationId="{6C0D746D-2A87-496B-87DC-047D70D276D6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98" creationId="{792A15B1-5679-4B30-968D-EC925ADAA367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499" creationId="{6E6E61B4-B22D-49D8-8D53-90D4DA33DD49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00" creationId="{07524C7D-CD5B-4C97-A92B-7FDBF04A4830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02" creationId="{EFD3F9D7-0C68-43A9-8605-76CBAC8E2CE0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03" creationId="{D4A1B8F9-404F-4310-9F3C-FDA0F81DF478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04" creationId="{33F9C6B2-4BCB-4314-A62C-1E4C0A8E423F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05" creationId="{3BABD75B-A9A1-4217-A3F3-CDD710C6267D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06" creationId="{9242E8BA-46B2-4238-8368-E55E4EDBF19E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07" creationId="{88E31748-8781-4364-9867-2F23374F2B35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08" creationId="{CB8526A8-45F7-49DC-8C59-0C07D5B425E7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09" creationId="{49E10471-D9A7-4AFE-B23E-4EF043DA3CD1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10" creationId="{DDA810C2-FAF3-4FCB-BD46-CB110E5FBBAC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13" creationId="{51DA3966-B6E0-46DE-9499-4194D37A9A12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14" creationId="{9A2BA5BF-2294-4B28-AF16-9159F019D074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15" creationId="{83C7E51C-EBF0-4B58-9265-6F121330ECF2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16" creationId="{BE4F1BE7-318D-43FE-9D10-A5CB2B227842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17" creationId="{96E34F5B-6942-405B-806B-D51F812822C6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18" creationId="{F005DAC8-7D8E-4E5D-9B8B-58201C8B0DCC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19" creationId="{C6F5F3D7-E755-4953-8545-8888C43C1E50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30" creationId="{2D0A0165-8163-4557-995D-50E66047713E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31" creationId="{2DEE571E-DD5D-4684-87E9-39A5197E45B8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32" creationId="{C7ADC2B8-B90E-4703-A974-F547EDBD06F3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33" creationId="{78446EFE-12AD-4F86-9680-3CD7B055D2D0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34" creationId="{47979D0A-61EF-4E02-B0F5-F6DE16EBFBC5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35" creationId="{C9D2D832-50FF-46A7-9F9C-A3DEBF499273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36" creationId="{0697658B-B693-457D-A55B-A071A4984029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43" creationId="{BDFA167E-9F7A-4443-97CC-DD0DEA9EDA3C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44" creationId="{216D85CD-6E02-4BB0-A2BF-08E05AFA170B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45" creationId="{55BAC956-EF47-4A33-BA6E-54896A28426F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46" creationId="{ABC5C04A-C904-4F5D-91E2-293599667F9C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47" creationId="{D382E40E-866D-4860-9A83-7088F0932C36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48" creationId="{08C7768F-61CF-474E-9DCD-37DBC49352A7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49" creationId="{933A5B10-DC04-45AA-87AE-698832CF0B20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56" creationId="{0D76A25A-C5A2-4FC6-B5F1-D224B95B2BE8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57" creationId="{F7D3F85F-2BD7-4236-92C5-26EF8B4DCAC9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58" creationId="{ED169A41-DC13-4619-BF19-BCE33E2BE90A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59" creationId="{D3DBE802-5033-48E3-A5EB-0A40A8CECD5F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60" creationId="{673E2E77-0A95-4377-8E76-B712657701D1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61" creationId="{4329232C-761E-4E11-9242-C78A49B123A7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62" creationId="{7EBED973-72F7-449A-BCFE-9D9655D6D3B1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70" creationId="{DD6FBE54-681E-4964-B892-086AB26A1101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71" creationId="{99CE8D48-7B31-4527-8757-1B3CEA0F0A5C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72" creationId="{40917901-A3E3-49D9-8FF7-1A6AE8372D17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73" creationId="{FCD22DE0-231D-439E-B699-56976AB66D03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74" creationId="{3FB4449E-7CFB-464A-AF27-D77C23418F97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75" creationId="{A957D8C3-5F18-4A12-A390-C863CC5B9E57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85" creationId="{9C7E4928-7DEE-4674-914F-5D95482822AD}"/>
          </ac:spMkLst>
        </pc:spChg>
        <pc:spChg chg="mod">
          <ac:chgData name="Dwivedi, Padma" userId="2be53af5-39ba-405d-9b52-9915d4d5e0b3" providerId="ADAL" clId="{C8F8A2B9-AAB8-462F-A646-F981D48B95FD}" dt="2022-02-25T03:30:08.688" v="171"/>
          <ac:spMkLst>
            <pc:docMk/>
            <pc:sldMk cId="0" sldId="268"/>
            <ac:spMk id="586" creationId="{12FE24BD-DD40-4624-A76D-89ED5381F911}"/>
          </ac:spMkLst>
        </pc:spChg>
        <pc:spChg chg="add del mod">
          <ac:chgData name="Dwivedi, Padma" userId="2be53af5-39ba-405d-9b52-9915d4d5e0b3" providerId="ADAL" clId="{C8F8A2B9-AAB8-462F-A646-F981D48B95FD}" dt="2022-02-25T03:30:16.707" v="172" actId="478"/>
          <ac:spMkLst>
            <pc:docMk/>
            <pc:sldMk cId="0" sldId="268"/>
            <ac:spMk id="593" creationId="{7A1D331B-E730-4182-B1C0-C397A43F619C}"/>
          </ac:spMkLst>
        </pc:spChg>
        <pc:spChg chg="del">
          <ac:chgData name="Dwivedi, Padma" userId="2be53af5-39ba-405d-9b52-9915d4d5e0b3" providerId="ADAL" clId="{C8F8A2B9-AAB8-462F-A646-F981D48B95FD}" dt="2022-02-25T03:26:30.975" v="158" actId="478"/>
          <ac:spMkLst>
            <pc:docMk/>
            <pc:sldMk cId="0" sldId="268"/>
            <ac:spMk id="1370" creationId="{00000000-0000-0000-0000-000000000000}"/>
          </ac:spMkLst>
        </pc:spChg>
        <pc:spChg chg="del">
          <ac:chgData name="Dwivedi, Padma" userId="2be53af5-39ba-405d-9b52-9915d4d5e0b3" providerId="ADAL" clId="{C8F8A2B9-AAB8-462F-A646-F981D48B95FD}" dt="2022-02-25T03:26:30.975" v="158" actId="478"/>
          <ac:spMkLst>
            <pc:docMk/>
            <pc:sldMk cId="0" sldId="268"/>
            <ac:spMk id="1454" creationId="{00000000-0000-0000-0000-000000000000}"/>
          </ac:spMkLst>
        </pc:spChg>
        <pc:spChg chg="del">
          <ac:chgData name="Dwivedi, Padma" userId="2be53af5-39ba-405d-9b52-9915d4d5e0b3" providerId="ADAL" clId="{C8F8A2B9-AAB8-462F-A646-F981D48B95FD}" dt="2022-02-25T03:26:30.975" v="158" actId="478"/>
          <ac:spMkLst>
            <pc:docMk/>
            <pc:sldMk cId="0" sldId="268"/>
            <ac:spMk id="1456" creationId="{00000000-0000-0000-0000-000000000000}"/>
          </ac:spMkLst>
        </pc:spChg>
        <pc:spChg chg="del">
          <ac:chgData name="Dwivedi, Padma" userId="2be53af5-39ba-405d-9b52-9915d4d5e0b3" providerId="ADAL" clId="{C8F8A2B9-AAB8-462F-A646-F981D48B95FD}" dt="2022-02-25T03:26:30.975" v="158" actId="478"/>
          <ac:spMkLst>
            <pc:docMk/>
            <pc:sldMk cId="0" sldId="268"/>
            <ac:spMk id="1458" creationId="{00000000-0000-0000-0000-000000000000}"/>
          </ac:spMkLst>
        </pc:spChg>
        <pc:spChg chg="del">
          <ac:chgData name="Dwivedi, Padma" userId="2be53af5-39ba-405d-9b52-9915d4d5e0b3" providerId="ADAL" clId="{C8F8A2B9-AAB8-462F-A646-F981D48B95FD}" dt="2022-02-25T03:26:30.975" v="158" actId="478"/>
          <ac:spMkLst>
            <pc:docMk/>
            <pc:sldMk cId="0" sldId="268"/>
            <ac:spMk id="1459" creationId="{00000000-0000-0000-0000-000000000000}"/>
          </ac:spMkLst>
        </pc:spChg>
        <pc:spChg chg="del">
          <ac:chgData name="Dwivedi, Padma" userId="2be53af5-39ba-405d-9b52-9915d4d5e0b3" providerId="ADAL" clId="{C8F8A2B9-AAB8-462F-A646-F981D48B95FD}" dt="2022-02-25T03:26:30.975" v="158" actId="478"/>
          <ac:spMkLst>
            <pc:docMk/>
            <pc:sldMk cId="0" sldId="268"/>
            <ac:spMk id="1460" creationId="{00000000-0000-0000-0000-000000000000}"/>
          </ac:spMkLst>
        </pc:spChg>
        <pc:spChg chg="del">
          <ac:chgData name="Dwivedi, Padma" userId="2be53af5-39ba-405d-9b52-9915d4d5e0b3" providerId="ADAL" clId="{C8F8A2B9-AAB8-462F-A646-F981D48B95FD}" dt="2022-02-25T03:26:30.975" v="158" actId="478"/>
          <ac:spMkLst>
            <pc:docMk/>
            <pc:sldMk cId="0" sldId="268"/>
            <ac:spMk id="1461" creationId="{00000000-0000-0000-0000-000000000000}"/>
          </ac:spMkLst>
        </pc:spChg>
        <pc:grpChg chg="add del mod">
          <ac:chgData name="Dwivedi, Padma" userId="2be53af5-39ba-405d-9b52-9915d4d5e0b3" providerId="ADAL" clId="{C8F8A2B9-AAB8-462F-A646-F981D48B95FD}" dt="2022-02-25T03:30:07.737" v="170" actId="478"/>
          <ac:grpSpMkLst>
            <pc:docMk/>
            <pc:sldMk cId="0" sldId="268"/>
            <ac:grpSpMk id="97" creationId="{FB7DF43F-2F9A-4703-9218-45FE031EE836}"/>
          </ac:grpSpMkLst>
        </pc:grpChg>
        <pc:grpChg chg="add del mod">
          <ac:chgData name="Dwivedi, Padma" userId="2be53af5-39ba-405d-9b52-9915d4d5e0b3" providerId="ADAL" clId="{C8F8A2B9-AAB8-462F-A646-F981D48B95FD}" dt="2022-02-25T03:30:07.737" v="170" actId="478"/>
          <ac:grpSpMkLst>
            <pc:docMk/>
            <pc:sldMk cId="0" sldId="268"/>
            <ac:grpSpMk id="199" creationId="{D79F94DA-8182-46EE-83D7-694C79AD0676}"/>
          </ac:grpSpMkLst>
        </pc:grpChg>
        <pc:grpChg chg="add del mod">
          <ac:chgData name="Dwivedi, Padma" userId="2be53af5-39ba-405d-9b52-9915d4d5e0b3" providerId="ADAL" clId="{C8F8A2B9-AAB8-462F-A646-F981D48B95FD}" dt="2022-02-25T03:30:07.737" v="170" actId="478"/>
          <ac:grpSpMkLst>
            <pc:docMk/>
            <pc:sldMk cId="0" sldId="268"/>
            <ac:grpSpMk id="290" creationId="{8A2268FB-D645-4241-BEB3-A738556A33B5}"/>
          </ac:grpSpMkLst>
        </pc:grpChg>
        <pc:grpChg chg="add del mod">
          <ac:chgData name="Dwivedi, Padma" userId="2be53af5-39ba-405d-9b52-9915d4d5e0b3" providerId="ADAL" clId="{C8F8A2B9-AAB8-462F-A646-F981D48B95FD}" dt="2022-02-25T03:30:07.737" v="170" actId="478"/>
          <ac:grpSpMkLst>
            <pc:docMk/>
            <pc:sldMk cId="0" sldId="268"/>
            <ac:grpSpMk id="477" creationId="{87C248CE-AA1A-4DDF-887A-D1FAFD304732}"/>
          </ac:grpSpMkLst>
        </pc:grpChg>
        <pc:grpChg chg="add mod">
          <ac:chgData name="Dwivedi, Padma" userId="2be53af5-39ba-405d-9b52-9915d4d5e0b3" providerId="ADAL" clId="{C8F8A2B9-AAB8-462F-A646-F981D48B95FD}" dt="2022-02-25T03:30:08.688" v="171"/>
          <ac:grpSpMkLst>
            <pc:docMk/>
            <pc:sldMk cId="0" sldId="268"/>
            <ac:grpSpMk id="490" creationId="{5EE9C07A-AB79-45F1-8B44-7DA070BF96A8}"/>
          </ac:grpSpMkLst>
        </pc:grpChg>
        <pc:grpChg chg="add mod">
          <ac:chgData name="Dwivedi, Padma" userId="2be53af5-39ba-405d-9b52-9915d4d5e0b3" providerId="ADAL" clId="{C8F8A2B9-AAB8-462F-A646-F981D48B95FD}" dt="2022-02-25T03:30:08.688" v="171"/>
          <ac:grpSpMkLst>
            <pc:docMk/>
            <pc:sldMk cId="0" sldId="268"/>
            <ac:grpSpMk id="501" creationId="{8584C6D7-9F21-4AE8-8E57-320C825C9532}"/>
          </ac:grpSpMkLst>
        </pc:grpChg>
        <pc:grpChg chg="add mod">
          <ac:chgData name="Dwivedi, Padma" userId="2be53af5-39ba-405d-9b52-9915d4d5e0b3" providerId="ADAL" clId="{C8F8A2B9-AAB8-462F-A646-F981D48B95FD}" dt="2022-02-25T03:30:08.688" v="171"/>
          <ac:grpSpMkLst>
            <pc:docMk/>
            <pc:sldMk cId="0" sldId="268"/>
            <ac:grpSpMk id="512" creationId="{94401988-8D92-4C31-B72F-1EFC9FCFE7CA}"/>
          </ac:grpSpMkLst>
        </pc:grpChg>
        <pc:grpChg chg="add mod">
          <ac:chgData name="Dwivedi, Padma" userId="2be53af5-39ba-405d-9b52-9915d4d5e0b3" providerId="ADAL" clId="{C8F8A2B9-AAB8-462F-A646-F981D48B95FD}" dt="2022-02-25T03:30:08.688" v="171"/>
          <ac:grpSpMkLst>
            <pc:docMk/>
            <pc:sldMk cId="0" sldId="268"/>
            <ac:grpSpMk id="526" creationId="{9C0479A4-A816-4993-B9DA-748452EBD171}"/>
          </ac:grpSpMkLst>
        </pc:grpChg>
        <pc:grpChg chg="mod">
          <ac:chgData name="Dwivedi, Padma" userId="2be53af5-39ba-405d-9b52-9915d4d5e0b3" providerId="ADAL" clId="{C8F8A2B9-AAB8-462F-A646-F981D48B95FD}" dt="2022-02-25T03:30:08.688" v="171"/>
          <ac:grpSpMkLst>
            <pc:docMk/>
            <pc:sldMk cId="0" sldId="268"/>
            <ac:grpSpMk id="527" creationId="{A213EF14-9922-4467-9577-42FCAD94C117}"/>
          </ac:grpSpMkLst>
        </pc:grpChg>
        <pc:grpChg chg="mod">
          <ac:chgData name="Dwivedi, Padma" userId="2be53af5-39ba-405d-9b52-9915d4d5e0b3" providerId="ADAL" clId="{C8F8A2B9-AAB8-462F-A646-F981D48B95FD}" dt="2022-02-25T03:30:08.688" v="171"/>
          <ac:grpSpMkLst>
            <pc:docMk/>
            <pc:sldMk cId="0" sldId="268"/>
            <ac:grpSpMk id="528" creationId="{010B625F-463B-4225-8199-9A58F12203C9}"/>
          </ac:grpSpMkLst>
        </pc:grpChg>
        <pc:grpChg chg="mod">
          <ac:chgData name="Dwivedi, Padma" userId="2be53af5-39ba-405d-9b52-9915d4d5e0b3" providerId="ADAL" clId="{C8F8A2B9-AAB8-462F-A646-F981D48B95FD}" dt="2022-02-25T03:30:08.688" v="171"/>
          <ac:grpSpMkLst>
            <pc:docMk/>
            <pc:sldMk cId="0" sldId="268"/>
            <ac:grpSpMk id="529" creationId="{A345A68F-B33C-4BDA-A260-3A02EE03E83A}"/>
          </ac:grpSpMkLst>
        </pc:grpChg>
        <pc:grpChg chg="add mod">
          <ac:chgData name="Dwivedi, Padma" userId="2be53af5-39ba-405d-9b52-9915d4d5e0b3" providerId="ADAL" clId="{C8F8A2B9-AAB8-462F-A646-F981D48B95FD}" dt="2022-02-25T03:30:08.688" v="171"/>
          <ac:grpSpMkLst>
            <pc:docMk/>
            <pc:sldMk cId="0" sldId="268"/>
            <ac:grpSpMk id="569" creationId="{3B6EF09E-AD23-4B9D-80B4-DD1B21E087BF}"/>
          </ac:grpSpMkLst>
        </pc:grpChg>
        <pc:grpChg chg="del">
          <ac:chgData name="Dwivedi, Padma" userId="2be53af5-39ba-405d-9b52-9915d4d5e0b3" providerId="ADAL" clId="{C8F8A2B9-AAB8-462F-A646-F981D48B95FD}" dt="2022-02-25T03:26:30.975" v="158" actId="478"/>
          <ac:grpSpMkLst>
            <pc:docMk/>
            <pc:sldMk cId="0" sldId="268"/>
            <ac:grpSpMk id="1371" creationId="{00000000-0000-0000-0000-000000000000}"/>
          </ac:grpSpMkLst>
        </pc:grpChg>
        <pc:picChg chg="del">
          <ac:chgData name="Dwivedi, Padma" userId="2be53af5-39ba-405d-9b52-9915d4d5e0b3" providerId="ADAL" clId="{C8F8A2B9-AAB8-462F-A646-F981D48B95FD}" dt="2022-02-25T03:26:30.975" v="158" actId="478"/>
          <ac:picMkLst>
            <pc:docMk/>
            <pc:sldMk cId="0" sldId="268"/>
            <ac:picMk id="3" creationId="{1546A922-BC25-4368-A5C8-102FCA1E72CC}"/>
          </ac:picMkLst>
        </pc:picChg>
        <pc:picChg chg="add del mod">
          <ac:chgData name="Dwivedi, Padma" userId="2be53af5-39ba-405d-9b52-9915d4d5e0b3" providerId="ADAL" clId="{C8F8A2B9-AAB8-462F-A646-F981D48B95FD}" dt="2022-02-25T03:30:07.737" v="170" actId="478"/>
          <ac:picMkLst>
            <pc:docMk/>
            <pc:sldMk cId="0" sldId="268"/>
            <ac:picMk id="481" creationId="{CA34606F-1743-429B-8FAF-7D5E6D0A4FB5}"/>
          </ac:picMkLst>
        </pc:picChg>
        <pc:picChg chg="add del mod">
          <ac:chgData name="Dwivedi, Padma" userId="2be53af5-39ba-405d-9b52-9915d4d5e0b3" providerId="ADAL" clId="{C8F8A2B9-AAB8-462F-A646-F981D48B95FD}" dt="2022-02-25T03:30:07.737" v="170" actId="478"/>
          <ac:picMkLst>
            <pc:docMk/>
            <pc:sldMk cId="0" sldId="268"/>
            <ac:picMk id="482" creationId="{FFBBEC79-DA02-4702-BA46-CD6E5F2F8836}"/>
          </ac:picMkLst>
        </pc:picChg>
        <pc:picChg chg="add del mod">
          <ac:chgData name="Dwivedi, Padma" userId="2be53af5-39ba-405d-9b52-9915d4d5e0b3" providerId="ADAL" clId="{C8F8A2B9-AAB8-462F-A646-F981D48B95FD}" dt="2022-02-25T03:30:07.737" v="170" actId="478"/>
          <ac:picMkLst>
            <pc:docMk/>
            <pc:sldMk cId="0" sldId="268"/>
            <ac:picMk id="483" creationId="{FF56DDB0-B003-4D6C-83AD-C642AB94027E}"/>
          </ac:picMkLst>
        </pc:picChg>
        <pc:cxnChg chg="add del mod">
          <ac:chgData name="Dwivedi, Padma" userId="2be53af5-39ba-405d-9b52-9915d4d5e0b3" providerId="ADAL" clId="{C8F8A2B9-AAB8-462F-A646-F981D48B95FD}" dt="2022-02-25T03:30:07.737" v="170" actId="478"/>
          <ac:cxnSpMkLst>
            <pc:docMk/>
            <pc:sldMk cId="0" sldId="268"/>
            <ac:cxnSpMk id="287" creationId="{4C976444-6472-48AC-906A-9FD894A3C3BD}"/>
          </ac:cxnSpMkLst>
        </pc:cxnChg>
        <pc:cxnChg chg="add del mod">
          <ac:chgData name="Dwivedi, Padma" userId="2be53af5-39ba-405d-9b52-9915d4d5e0b3" providerId="ADAL" clId="{C8F8A2B9-AAB8-462F-A646-F981D48B95FD}" dt="2022-02-25T03:30:07.737" v="170" actId="478"/>
          <ac:cxnSpMkLst>
            <pc:docMk/>
            <pc:sldMk cId="0" sldId="268"/>
            <ac:cxnSpMk id="288" creationId="{FC34A26A-E8E3-4C6A-9A26-3299764CC11C}"/>
          </ac:cxnSpMkLst>
        </pc:cxnChg>
        <pc:cxnChg chg="add del mod">
          <ac:chgData name="Dwivedi, Padma" userId="2be53af5-39ba-405d-9b52-9915d4d5e0b3" providerId="ADAL" clId="{C8F8A2B9-AAB8-462F-A646-F981D48B95FD}" dt="2022-02-25T03:30:07.737" v="170" actId="478"/>
          <ac:cxnSpMkLst>
            <pc:docMk/>
            <pc:sldMk cId="0" sldId="268"/>
            <ac:cxnSpMk id="289" creationId="{5A8A2368-EF7F-4DF8-855C-43CA67F105D2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11" creationId="{19729BD1-E14F-4C3E-9DB9-4EA5C3EB495F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20" creationId="{E68CEEB2-2260-4083-8274-0A205477A076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21" creationId="{BF8EB9D6-900C-46E2-A780-D24940E57B6F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22" creationId="{AEC98BFC-D04A-49BD-89E9-24E0C42DFE5B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23" creationId="{0D325EDC-5DA4-4FCF-B255-924BCA532534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24" creationId="{203A5860-8D6E-4E32-8688-4F72129F2E5A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25" creationId="{AB2278A3-69A7-4EA2-8B63-C54D98F819BC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37" creationId="{1BA0CC51-C6A3-40D7-A61F-73D43E00CCD1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38" creationId="{EB3DF821-D971-4162-B018-FF8FEF9D5651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39" creationId="{E5AB32C5-319B-4369-A11B-5F7361864EE9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40" creationId="{D53F3987-DE93-4AD4-AFEE-666A6EA9762D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41" creationId="{327283E5-0A78-4412-B81F-436288D48451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42" creationId="{CE7D8AB3-42A6-4CCB-AFE4-B1CC5741A5AB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50" creationId="{CE1E0B56-819B-49EF-BC42-6B920B111CA5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51" creationId="{67572D3D-5560-4E5D-9B1F-56358790EBAB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52" creationId="{C13E3DCC-A46C-4CF2-B86C-F963B5DE6363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53" creationId="{3150317C-7D2D-49D3-AE2A-7BFD3C2D49A9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54" creationId="{4C098FA2-B46A-4D4F-B95B-5E6ED3783D8C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55" creationId="{D5C82D42-B419-4586-9173-F2A667A56DBB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63" creationId="{8CC8523C-E0CC-4124-BF5F-0411EC59119A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64" creationId="{62F50421-9D8B-42F3-B7C2-511002B335D0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65" creationId="{A7A1A5DB-113F-4025-ABFD-D8B32DC0FE2C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66" creationId="{08EEBCE8-6635-4667-9D8D-D5E8026F2491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67" creationId="{552A478F-8579-4806-8EB5-16B64C1CA11F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68" creationId="{9AAB892A-338E-48B5-9F74-F683E72AD1BA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76" creationId="{E9BCFD10-5EE8-4540-8233-85D47E56AC1B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77" creationId="{04DCCA64-51FB-4235-B2FA-826A4C491FB6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78" creationId="{F74A1396-3AD4-4496-83DE-60AB4974E55C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79" creationId="{8DF40FDB-E157-47F9-84C9-5014065E93A6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80" creationId="{D30E940F-268E-4237-9886-5F7088FBAC37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81" creationId="{0E30FA55-B373-4FBB-9F03-8B8BECA323D5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82" creationId="{9311F377-1EEC-4510-951A-E969039974D9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83" creationId="{E2B59C6B-C895-4784-A33D-3E0D9BB08724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84" creationId="{763F13BF-1F27-4C67-ADE0-C8BA0B21F6E3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87" creationId="{868D3A86-2ADD-4EAD-987C-38108629C5CE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88" creationId="{4FEACEEE-CC67-4CB1-AA69-C127ADC6BB1E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89" creationId="{6A386EC8-5589-4FA0-B4FD-97F07072ADF5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90" creationId="{5CC39D09-C533-4D24-83FC-F1D9B8F580FC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91" creationId="{6C84ECF1-D50F-4222-A3F1-915B6BF9FE18}"/>
          </ac:cxnSpMkLst>
        </pc:cxnChg>
        <pc:cxnChg chg="mod">
          <ac:chgData name="Dwivedi, Padma" userId="2be53af5-39ba-405d-9b52-9915d4d5e0b3" providerId="ADAL" clId="{C8F8A2B9-AAB8-462F-A646-F981D48B95FD}" dt="2022-02-25T03:30:08.688" v="171"/>
          <ac:cxnSpMkLst>
            <pc:docMk/>
            <pc:sldMk cId="0" sldId="268"/>
            <ac:cxnSpMk id="592" creationId="{DFCB6088-24E0-4071-AA3C-C4318418E600}"/>
          </ac:cxnSpMkLst>
        </pc:cxnChg>
        <pc:cxnChg chg="del mod">
          <ac:chgData name="Dwivedi, Padma" userId="2be53af5-39ba-405d-9b52-9915d4d5e0b3" providerId="ADAL" clId="{C8F8A2B9-AAB8-462F-A646-F981D48B95FD}" dt="2022-02-25T03:26:30.975" v="158" actId="478"/>
          <ac:cxnSpMkLst>
            <pc:docMk/>
            <pc:sldMk cId="0" sldId="268"/>
            <ac:cxnSpMk id="1462" creationId="{00000000-0000-0000-0000-000000000000}"/>
          </ac:cxnSpMkLst>
        </pc:cxnChg>
        <pc:cxnChg chg="del mod">
          <ac:chgData name="Dwivedi, Padma" userId="2be53af5-39ba-405d-9b52-9915d4d5e0b3" providerId="ADAL" clId="{C8F8A2B9-AAB8-462F-A646-F981D48B95FD}" dt="2022-02-25T03:26:30.975" v="158" actId="478"/>
          <ac:cxnSpMkLst>
            <pc:docMk/>
            <pc:sldMk cId="0" sldId="268"/>
            <ac:cxnSpMk id="1463" creationId="{00000000-0000-0000-0000-000000000000}"/>
          </ac:cxnSpMkLst>
        </pc:cxnChg>
        <pc:cxnChg chg="del mod">
          <ac:chgData name="Dwivedi, Padma" userId="2be53af5-39ba-405d-9b52-9915d4d5e0b3" providerId="ADAL" clId="{C8F8A2B9-AAB8-462F-A646-F981D48B95FD}" dt="2022-02-25T03:26:30.975" v="158" actId="478"/>
          <ac:cxnSpMkLst>
            <pc:docMk/>
            <pc:sldMk cId="0" sldId="268"/>
            <ac:cxnSpMk id="1464" creationId="{00000000-0000-0000-0000-000000000000}"/>
          </ac:cxnSpMkLst>
        </pc:cxnChg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69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70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71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72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73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75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76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77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78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79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80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81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82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83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84"/>
        </pc:sldMkLst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285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86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87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88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89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90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91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92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93"/>
        </pc:sldMkLst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294"/>
        </pc:sldMkLst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295"/>
        </pc:sldMkLst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296"/>
        </pc:sldMkLst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297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98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299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300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301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302"/>
        </pc:sldMkLst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303"/>
        </pc:sldMkLst>
      </pc:sldChg>
      <pc:sldChg chg="addSp delSp modSp mod addAnim delAnim">
        <pc:chgData name="Dwivedi, Padma" userId="2be53af5-39ba-405d-9b52-9915d4d5e0b3" providerId="ADAL" clId="{C8F8A2B9-AAB8-462F-A646-F981D48B95FD}" dt="2022-02-25T05:41:58.982" v="589" actId="164"/>
        <pc:sldMkLst>
          <pc:docMk/>
          <pc:sldMk cId="2754877915" sldId="304"/>
        </pc:sldMkLst>
        <pc:spChg chg="add del">
          <ac:chgData name="Dwivedi, Padma" userId="2be53af5-39ba-405d-9b52-9915d4d5e0b3" providerId="ADAL" clId="{C8F8A2B9-AAB8-462F-A646-F981D48B95FD}" dt="2022-02-25T03:29:37.628" v="169" actId="478"/>
          <ac:spMkLst>
            <pc:docMk/>
            <pc:sldMk cId="2754877915" sldId="304"/>
            <ac:spMk id="38" creationId="{64F999B1-6C5A-7E48-A76A-10A53CCAE5D7}"/>
          </ac:spMkLst>
        </pc:spChg>
        <pc:spChg chg="mod">
          <ac:chgData name="Dwivedi, Padma" userId="2be53af5-39ba-405d-9b52-9915d4d5e0b3" providerId="ADAL" clId="{C8F8A2B9-AAB8-462F-A646-F981D48B95FD}" dt="2022-02-25T05:41:40.226" v="588" actId="1076"/>
          <ac:spMkLst>
            <pc:docMk/>
            <pc:sldMk cId="2754877915" sldId="304"/>
            <ac:spMk id="998" creationId="{00000000-0000-0000-0000-000000000000}"/>
          </ac:spMkLst>
        </pc:spChg>
        <pc:grpChg chg="add mod">
          <ac:chgData name="Dwivedi, Padma" userId="2be53af5-39ba-405d-9b52-9915d4d5e0b3" providerId="ADAL" clId="{C8F8A2B9-AAB8-462F-A646-F981D48B95FD}" dt="2022-02-25T05:41:58.982" v="589" actId="164"/>
          <ac:grpSpMkLst>
            <pc:docMk/>
            <pc:sldMk cId="2754877915" sldId="304"/>
            <ac:grpSpMk id="5" creationId="{1D9A190B-213A-40EE-9996-EDADA2C8EB70}"/>
          </ac:grpSpMkLst>
        </pc:grpChg>
        <pc:grpChg chg="add del">
          <ac:chgData name="Dwivedi, Padma" userId="2be53af5-39ba-405d-9b52-9915d4d5e0b3" providerId="ADAL" clId="{C8F8A2B9-AAB8-462F-A646-F981D48B95FD}" dt="2022-02-25T03:29:37.628" v="169" actId="478"/>
          <ac:grpSpMkLst>
            <pc:docMk/>
            <pc:sldMk cId="2754877915" sldId="304"/>
            <ac:grpSpMk id="79" creationId="{E38E1811-1737-024A-8CAE-6C67A76E274B}"/>
          </ac:grpSpMkLst>
        </pc:grpChg>
        <pc:grpChg chg="mod">
          <ac:chgData name="Dwivedi, Padma" userId="2be53af5-39ba-405d-9b52-9915d4d5e0b3" providerId="ADAL" clId="{C8F8A2B9-AAB8-462F-A646-F981D48B95FD}" dt="2022-02-25T05:41:58.982" v="589" actId="164"/>
          <ac:grpSpMkLst>
            <pc:docMk/>
            <pc:sldMk cId="2754877915" sldId="304"/>
            <ac:grpSpMk id="168" creationId="{468CF5E6-BA43-46F9-8ED9-84C56EAFA97F}"/>
          </ac:grpSpMkLst>
        </pc:grpChg>
        <pc:grpChg chg="mod">
          <ac:chgData name="Dwivedi, Padma" userId="2be53af5-39ba-405d-9b52-9915d4d5e0b3" providerId="ADAL" clId="{C8F8A2B9-AAB8-462F-A646-F981D48B95FD}" dt="2022-02-25T05:41:58.982" v="589" actId="164"/>
          <ac:grpSpMkLst>
            <pc:docMk/>
            <pc:sldMk cId="2754877915" sldId="304"/>
            <ac:grpSpMk id="187" creationId="{8AC72FDD-9532-4D39-AB56-CA6F05D9857E}"/>
          </ac:grpSpMkLst>
        </pc:grpChg>
        <pc:grpChg chg="mod">
          <ac:chgData name="Dwivedi, Padma" userId="2be53af5-39ba-405d-9b52-9915d4d5e0b3" providerId="ADAL" clId="{C8F8A2B9-AAB8-462F-A646-F981D48B95FD}" dt="2022-02-25T05:41:58.982" v="589" actId="164"/>
          <ac:grpSpMkLst>
            <pc:docMk/>
            <pc:sldMk cId="2754877915" sldId="304"/>
            <ac:grpSpMk id="978" creationId="{3C0E596C-B2A4-4B78-B9EF-9EB376E59FF5}"/>
          </ac:grpSpMkLst>
        </pc:grp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43" creationId="{C65EFF55-6DC3-E44B-9B20-6685AAD7A6E8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46" creationId="{31911618-464B-F04F-A7E1-D617BEFEB2E0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49" creationId="{C0A83D51-93BA-CD42-AC52-39FF17C3ECBD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52" creationId="{F9A4D310-13A4-3C48-8861-00A901D5AA81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55" creationId="{02565550-4B15-0740-B6C5-89D8FCF30877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58" creationId="{B6D43490-05E9-F143-8716-BAD68358888B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62" creationId="{C216590A-5CC9-E14A-9C1C-0AE79842E68C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65" creationId="{D23B544B-6624-3049-8639-DC9E40A39822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75" creationId="{E824F628-B2D0-B645-A369-44C41C265DF6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78" creationId="{812A7C77-17CD-784F-B6B3-9C0211E6D79A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81" creationId="{94FD0841-C92A-FA4E-BF42-342221797B2B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85" creationId="{1DF032C8-2962-F148-BED7-60F5ABD8F2DE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88" creationId="{53E2E1D7-4401-994E-9FC8-A72AA8E9219D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191" creationId="{6A55C113-0B0C-AA4A-8BD1-A4A41D4FC29A}"/>
          </ac:cxnSpMkLst>
        </pc:cxnChg>
        <pc:cxnChg chg="mod">
          <ac:chgData name="Dwivedi, Padma" userId="2be53af5-39ba-405d-9b52-9915d4d5e0b3" providerId="ADAL" clId="{C8F8A2B9-AAB8-462F-A646-F981D48B95FD}" dt="2022-02-25T03:29:37.628" v="169" actId="478"/>
          <ac:cxnSpMkLst>
            <pc:docMk/>
            <pc:sldMk cId="2754877915" sldId="304"/>
            <ac:cxnSpMk id="972" creationId="{EE82D0F6-E1FA-EE4D-AE2C-06857E5C0379}"/>
          </ac:cxnSpMkLst>
        </pc:cxnChg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305"/>
        </pc:sldMkLst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306"/>
        </pc:sldMkLst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307"/>
        </pc:sldMkLst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308"/>
        </pc:sldMkLst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309"/>
        </pc:sldMkLst>
      </pc:sldChg>
      <pc:sldChg chg="add setBg modNotes">
        <pc:chgData name="Dwivedi, Padma" userId="2be53af5-39ba-405d-9b52-9915d4d5e0b3" providerId="ADAL" clId="{C8F8A2B9-AAB8-462F-A646-F981D48B95FD}" dt="2022-02-25T03:25:29.808" v="156"/>
        <pc:sldMkLst>
          <pc:docMk/>
          <pc:sldMk cId="0" sldId="310"/>
        </pc:sldMkLst>
      </pc:sldChg>
      <pc:sldChg chg="delSp modSp mod modNotesTx">
        <pc:chgData name="Dwivedi, Padma" userId="2be53af5-39ba-405d-9b52-9915d4d5e0b3" providerId="ADAL" clId="{C8F8A2B9-AAB8-462F-A646-F981D48B95FD}" dt="2022-02-25T03:40:28.237" v="298" actId="1076"/>
        <pc:sldMkLst>
          <pc:docMk/>
          <pc:sldMk cId="1253095913" sldId="312"/>
        </pc:sldMkLst>
        <pc:grpChg chg="del">
          <ac:chgData name="Dwivedi, Padma" userId="2be53af5-39ba-405d-9b52-9915d4d5e0b3" providerId="ADAL" clId="{C8F8A2B9-AAB8-462F-A646-F981D48B95FD}" dt="2022-02-25T03:31:02.563" v="173" actId="21"/>
          <ac:grpSpMkLst>
            <pc:docMk/>
            <pc:sldMk cId="1253095913" sldId="312"/>
            <ac:grpSpMk id="128" creationId="{56E00796-EA58-44E3-870C-3386E95D1BAB}"/>
          </ac:grpSpMkLst>
        </pc:grpChg>
        <pc:grpChg chg="mod">
          <ac:chgData name="Dwivedi, Padma" userId="2be53af5-39ba-405d-9b52-9915d4d5e0b3" providerId="ADAL" clId="{C8F8A2B9-AAB8-462F-A646-F981D48B95FD}" dt="2022-02-25T03:40:28.237" v="298" actId="1076"/>
          <ac:grpSpMkLst>
            <pc:docMk/>
            <pc:sldMk cId="1253095913" sldId="312"/>
            <ac:grpSpMk id="131" creationId="{F1333A7A-0C50-46BB-BDCA-994286FB60EA}"/>
          </ac:grpSpMkLst>
        </pc:grpChg>
      </pc:sldChg>
      <pc:sldChg chg="addSp modSp mod ord modNotesTx">
        <pc:chgData name="Dwivedi, Padma" userId="2be53af5-39ba-405d-9b52-9915d4d5e0b3" providerId="ADAL" clId="{C8F8A2B9-AAB8-462F-A646-F981D48B95FD}" dt="2022-02-25T07:18:15.959" v="805" actId="20577"/>
        <pc:sldMkLst>
          <pc:docMk/>
          <pc:sldMk cId="3244379365" sldId="324"/>
        </pc:sldMkLst>
        <pc:spChg chg="mod">
          <ac:chgData name="Dwivedi, Padma" userId="2be53af5-39ba-405d-9b52-9915d4d5e0b3" providerId="ADAL" clId="{C8F8A2B9-AAB8-462F-A646-F981D48B95FD}" dt="2022-02-25T07:14:58.035" v="787" actId="20577"/>
          <ac:spMkLst>
            <pc:docMk/>
            <pc:sldMk cId="3244379365" sldId="324"/>
            <ac:spMk id="55" creationId="{EF554AEC-DF5D-455E-828D-0B3150C10299}"/>
          </ac:spMkLst>
        </pc:spChg>
        <pc:spChg chg="mod">
          <ac:chgData name="Dwivedi, Padma" userId="2be53af5-39ba-405d-9b52-9915d4d5e0b3" providerId="ADAL" clId="{C8F8A2B9-AAB8-462F-A646-F981D48B95FD}" dt="2022-02-25T03:34:50.485" v="203"/>
          <ac:spMkLst>
            <pc:docMk/>
            <pc:sldMk cId="3244379365" sldId="324"/>
            <ac:spMk id="133" creationId="{4EC7C2B7-1786-4DE1-9708-48B56FE14607}"/>
          </ac:spMkLst>
        </pc:spChg>
        <pc:spChg chg="mod">
          <ac:chgData name="Dwivedi, Padma" userId="2be53af5-39ba-405d-9b52-9915d4d5e0b3" providerId="ADAL" clId="{C8F8A2B9-AAB8-462F-A646-F981D48B95FD}" dt="2022-02-25T03:34:50.485" v="203"/>
          <ac:spMkLst>
            <pc:docMk/>
            <pc:sldMk cId="3244379365" sldId="324"/>
            <ac:spMk id="134" creationId="{68B08B07-7A56-41F1-9A96-659E1D858536}"/>
          </ac:spMkLst>
        </pc:spChg>
        <pc:spChg chg="add mod">
          <ac:chgData name="Dwivedi, Padma" userId="2be53af5-39ba-405d-9b52-9915d4d5e0b3" providerId="ADAL" clId="{C8F8A2B9-AAB8-462F-A646-F981D48B95FD}" dt="2022-02-25T03:37:28.150" v="244" actId="404"/>
          <ac:spMkLst>
            <pc:docMk/>
            <pc:sldMk cId="3244379365" sldId="324"/>
            <ac:spMk id="135" creationId="{689F6D24-6598-4681-A6DB-B5F143CDA12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37" creationId="{664D22D7-2D32-472E-850E-60CE107710F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38" creationId="{A5DF0615-FB01-4F3A-A533-91FD53985B8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39" creationId="{D4FDCA82-2925-4685-865F-B7185B57A94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40" creationId="{E094118F-98EE-42AF-8267-568DDCABA58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41" creationId="{6BB422A5-0CB4-4EE0-8BC5-AAADFF50138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42" creationId="{15CB9733-79C1-40D0-B6B0-F0B11B3F53F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43" creationId="{076970B7-84F2-4EFA-9512-B7B3C6FEB64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44" creationId="{C22E0338-DD2B-492A-AC0E-AB44D9500B5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45" creationId="{A733DC8E-6599-41C9-B5AC-609F6145E54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46" creationId="{D7F2315D-051F-4F86-905F-B4F43F67FE4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47" creationId="{E255AD8C-9C50-46BD-888C-69DBCDB8105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48" creationId="{5948728B-DA7B-4313-9034-AD1EC47C02C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49" creationId="{8CB86FC6-9B40-4D94-B344-4A6C6254D20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50" creationId="{0CC94C2C-9F82-4CD1-BE2B-FD1D9053892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51" creationId="{52015002-74A9-411B-B61E-35AC9A207D2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52" creationId="{8995BC63-E1AD-4F5A-86F3-BEFCA2E1D24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53" creationId="{7C8286A5-36F9-41A4-AA95-61BC053275F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54" creationId="{8212F986-989B-40A3-BEBE-5905C7668A7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55" creationId="{0CD6A17B-D9FF-4936-8604-7545538FCE6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56" creationId="{5B59E220-F50F-4A80-9A58-60CC48612FE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57" creationId="{1505E8E3-D544-4EDB-979B-5A2BF7EA3E5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58" creationId="{784A9B94-5B3F-498D-A86B-416E1707F42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59" creationId="{163E3EEE-F728-4066-9233-68334AF1B45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60" creationId="{96B9464E-9B9D-4E4C-97E2-80D1218D47C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61" creationId="{E8ED3E6C-4BFB-43CB-BCFE-DCE8FABED68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62" creationId="{FF214EAE-6026-4D59-8CC0-2EFAA25D567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63" creationId="{BF593F16-46A8-4717-85D7-9885E85DC60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64" creationId="{C65E23F2-4CB2-47BF-B5AD-85CD30F4802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65" creationId="{5BE8998E-24C2-476C-9CC0-DE4D628CFD4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66" creationId="{F1FB1D71-BD2C-489B-9361-B0CDF4BA02A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67" creationId="{26CFF963-6961-4D87-B641-BC63E2ED377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68" creationId="{3063321A-A63B-4278-ADBB-488777B6255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69" creationId="{30AB5B04-8B51-4B44-9C99-8DBB3719B16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70" creationId="{F5F2F5BC-5DAD-4FBA-8DB0-EE190708830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71" creationId="{287CF2F4-6901-4103-8D72-52137F6534A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72" creationId="{07C53A91-F1F1-44E0-BE4B-F181DB73EA9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73" creationId="{E520FC8E-568B-428D-88CE-A7D85B6FB29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74" creationId="{FA788EAA-0D15-46D7-8260-07595231957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75" creationId="{942FC731-B047-499C-9762-9014593D912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76" creationId="{A911FEF7-8904-4FFB-983A-9B6B96B536D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77" creationId="{5921E3F2-3737-4CB8-BC2A-FDFEFFC3C10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78" creationId="{E65853E7-D75D-43D1-A70C-DD6E1A6CFB7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79" creationId="{076EF13A-F0D3-4071-B266-468AB8A3BEE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80" creationId="{E6841B46-7AC3-4005-A623-186BDD0CC76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81" creationId="{2B988E16-0DF0-4D2D-8F75-1F2C37D8F62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82" creationId="{CB3EEB54-9968-412A-B90F-AB7DE73B490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83" creationId="{111666B7-958A-467B-8669-BEB6AEE8787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84" creationId="{D8F229D2-CFED-4721-A97D-BC485C09B95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85" creationId="{B6AEF8CD-61E8-471A-8116-20E8B347758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86" creationId="{423340BA-EF19-4E95-8B2C-26397F6869A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87" creationId="{E7660965-32B5-4E03-A797-83EB7F8C471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88" creationId="{0E7C6568-9631-4856-A7C1-5D1E9C53FB8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89" creationId="{F86D74E5-10D1-45FD-A4B3-A3D373F062B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90" creationId="{48D33914-63A1-4613-8A13-720081A7C8D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91" creationId="{4644ABB2-9776-4960-8EF0-2326252E0E0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92" creationId="{41B78979-615A-47EF-A894-26E24AD3A11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93" creationId="{981007E3-805B-44BD-BC21-5F5186C1907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94" creationId="{81E7861D-6030-4205-9239-B9A9624E900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95" creationId="{42FC0871-BF6F-47C4-B253-F60F4208361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96" creationId="{DCEA6C57-E7F8-4A45-B94C-A438FBDC4E7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97" creationId="{8B95A315-49FD-43A6-B720-0B4936ED984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98" creationId="{D8DD16F7-26D1-48DF-AEE7-23FE5976521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199" creationId="{D9E789F3-42C1-4502-95F4-18A1CC3717F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00" creationId="{A0DA2015-B47C-4D8A-AE99-28005BD9DD1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01" creationId="{AC4F2F40-2D62-46B6-B14A-4ADA06B7613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02" creationId="{88332EC3-ACE2-4767-8089-72B5E19A687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03" creationId="{30CE8513-AB4D-4987-8986-14AC40515E9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04" creationId="{A9B3667C-7DA8-433A-B91B-36B6B3C6DA4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05" creationId="{7F8CA1A0-0B0E-488B-A6B5-BF73C3374ED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06" creationId="{6DA0E93F-8AD8-4C01-8624-08932D0957C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07" creationId="{69FCD34A-8757-443D-9BB1-9966418F5BF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08" creationId="{3E800F9E-69B7-4F5C-B14F-2B45DA221BF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09" creationId="{BC3659D0-9BB4-45E3-9F3D-9060747B307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10" creationId="{BE048F63-9794-4B52-8146-0B68B593294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11" creationId="{007F00A8-E2C2-43D1-AB44-FBB00489F66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12" creationId="{00A7A80E-9675-4BF5-B56A-155291B7E5C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13" creationId="{18DF269B-2A88-43F4-AB57-D3DB490C204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14" creationId="{164EC6AF-15FD-4FC2-9643-969858DE711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15" creationId="{9BD2775D-6522-4319-ABE7-5C3328C3906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16" creationId="{2189BCA4-3610-4FFE-8028-961471E8E87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17" creationId="{A21BF0CD-FB30-4458-BEF4-3F7EF68B18E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18" creationId="{53101A65-A6BD-413A-BAFF-ED88BC18B77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19" creationId="{4C07257F-0C8A-4EDB-A0F4-68A7256D192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20" creationId="{EB6E17CB-E650-40BE-9677-40048F27887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21" creationId="{65B7BF8D-321D-4F3D-AB3B-8D0192E5FD8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22" creationId="{69DF4A77-B5F1-46EE-9153-6A42B40E7C8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23" creationId="{1FF3D0BC-7657-4F19-BAE4-C0BDB7AC810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24" creationId="{7FA23935-6C56-4BAD-B57E-9D84F933161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25" creationId="{B97A668C-89AE-4B60-A4F8-D9EB690E150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26" creationId="{D2A68157-814A-481F-A3B3-F4316BBC515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27" creationId="{59CADA8F-9894-4FEA-A9DB-70BDB36DD2A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28" creationId="{F5F2D5EB-C8DB-4419-955B-CBC9D251B2C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29" creationId="{B67A2C23-574C-4A51-8FC4-6FDFFE6BD74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30" creationId="{BBD5A34C-7904-4ACC-8064-F33C44B2648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31" creationId="{CB6070C1-861C-4390-942F-CE576BC4FEE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32" creationId="{9C3CB987-7B5D-4831-B6BC-E7598DD92BE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33" creationId="{747BAE54-C1A7-4D5B-BF29-56E4339E68A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34" creationId="{54896A7A-601E-4C5D-90FC-7F6BC20A67E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35" creationId="{1AB1E20E-B315-485D-9AB8-811E4BC7404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36" creationId="{F8844A09-3B89-41D3-80DA-589A719B3BF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37" creationId="{3303C19A-B90F-4BEF-8E57-D0A8AC8CFC9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38" creationId="{85483881-E28E-49F2-AC9E-69806C6BDCC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39" creationId="{AF4179CE-5032-4F5B-A371-D3576A23A73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40" creationId="{16C98258-EADB-42A6-AABC-0822BC44127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41" creationId="{5889833C-361D-4462-ABA9-C4E0561E9A3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42" creationId="{1ED8EEFB-6E1A-4B18-AE55-5C4661A145E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43" creationId="{4B6F909A-AB88-4465-9157-216ADC0E4C2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44" creationId="{1BE3FA10-2A9A-4906-9259-9D574FFBABF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45" creationId="{4A7D5221-3935-45E4-AC54-E5FE46FB4D7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46" creationId="{14AC165D-0A62-4FAD-859F-01F632B94A7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47" creationId="{49A78064-52DD-4D90-AE96-549985E811C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48" creationId="{79D5A4E5-57A8-4C0E-B9FE-BFED9D7ED4D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49" creationId="{4A4ADEC8-80CC-4B5E-A7F4-11B6D3EC994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50" creationId="{63CB685C-2BDD-4638-BECA-C529DF47D96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51" creationId="{6861F254-5C6E-46EE-9DC7-532C623E1F0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52" creationId="{25804A16-340A-4B78-B374-604B34A00AE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53" creationId="{7154D831-AAAF-42AB-811B-94571C81A96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54" creationId="{7D22094A-A844-4E5E-90B6-4E5D1292336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55" creationId="{AB6BC4CD-D207-4260-B0D0-AE7AF8F346C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56" creationId="{5246ABDC-0ED6-47B4-8B5F-266202FD82F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57" creationId="{B70CD35D-A7BF-4168-A19F-3CF340BC239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58" creationId="{84AF12BB-6FC3-4C4E-9969-952CEFE131B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59" creationId="{D11AA4EF-A9F7-46C7-9B6C-FB518DE01D8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60" creationId="{5CFD9F8D-1DBE-4B1E-A2D4-8ED3DCB9D0A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61" creationId="{120D3E9A-F656-4CEE-B376-EFFA5FBF131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62" creationId="{FC124990-8274-46FC-873D-F8CF4C0B4E2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63" creationId="{B23EC4A0-9508-4594-B271-1D93A471A29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64" creationId="{19EE42E3-558D-4092-AC7B-2EA30710358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65" creationId="{66988A6A-D3C6-4F97-9878-E97B5CC16EF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66" creationId="{9CF32F92-2627-449C-AFAD-6311C9EE91C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67" creationId="{B59A86D6-27BE-467A-9453-C7768F2EBF7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68" creationId="{8F208481-4ABD-4E96-B07E-6F6F70AF458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69" creationId="{82DBF44D-4C98-47E0-8D98-C178A08EF6C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70" creationId="{C178F1A4-8FD6-4947-8272-A34168300E2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71" creationId="{265D6AA2-D0F2-4C40-A813-8F157285C1A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72" creationId="{1B02F5F2-0B68-4486-8899-2B20C50754B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73" creationId="{1E3F1CA5-8C78-4736-8C9B-682671B1B77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74" creationId="{12CA6EDB-678B-4E19-9EE4-131024838B2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75" creationId="{6B2BDCB9-2788-4215-9589-FDB232FD85F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76" creationId="{34C1E6E0-EDB1-42CD-9C23-A40C16002B7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77" creationId="{6C7EF34F-93A4-4AF3-8BE9-F9E096FD077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78" creationId="{763A84BA-F391-481E-B6B0-A09B461638C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79" creationId="{D9B02514-8AB2-4D65-9048-49631122A24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80" creationId="{6999C7E2-3336-4A7B-A4DC-CA1544A6B6A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81" creationId="{BFFF2C1A-1EBF-4DFC-9C44-25C59DA16A6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82" creationId="{CA01914A-55DA-46A7-BF7F-16D426578E3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83" creationId="{A0A8BC39-AA5F-48F9-A962-5C39EFC2BDC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84" creationId="{D6AB29AF-3BF6-4507-8E5F-5D8D4C23259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85" creationId="{AE015DF4-45A6-4A3A-A09D-7928EA2D753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86" creationId="{D6E330E2-6183-458F-9401-117AE49F1E5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87" creationId="{BC37943F-953D-431F-BA0B-E25B8963DCB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88" creationId="{892534F8-A6D5-4244-B92F-58A44F83FC2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89" creationId="{CEC0ABFC-090B-48F6-8899-EE13E22948B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90" creationId="{2FD6F7CF-0261-48E8-8D86-5C25D2A541A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91" creationId="{5A57607A-F4C5-4569-8F86-A729C7BCA9F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92" creationId="{BCDC1568-AB53-4976-A3BC-3E7BAE40D72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93" creationId="{662332A3-62EB-4BC0-ADA7-8934ED02C26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94" creationId="{6B598A7C-449F-4B31-83F5-B4205F63FB7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95" creationId="{F8065F73-2E90-4903-A34B-D55FA504C86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96" creationId="{D6BBB163-F630-4847-8ABC-1A79A64A556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97" creationId="{AFF6B6B0-816D-481A-92ED-5A27491A383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98" creationId="{E07F591F-132B-4AA9-9AFE-DC0FD8EB690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299" creationId="{B123BE61-54DF-4672-A923-4AFAC921C71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00" creationId="{2C446F47-832A-403D-B39D-BCB7265EEA2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01" creationId="{9770E9B0-8C32-412C-AD0A-FE643F80E10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02" creationId="{0FF34F4B-730F-46D4-9591-AC784DAEFFF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03" creationId="{111B7B5D-2C94-41F1-9FF3-29D2BCE0AD0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04" creationId="{6F7165E2-08AC-467B-BF68-79048816EC6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05" creationId="{103A02E7-B113-432D-A6F1-D2F3CDC8670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06" creationId="{7A8BC8F0-E19C-4A9C-8DCB-AA3722053D7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07" creationId="{775A793F-59CE-4436-A897-2CA6D0D95DE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08" creationId="{3E2315A6-B7C3-48FC-9333-43E1A3040FD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09" creationId="{9D93C4D9-2370-4D14-ADBC-6E31D411DFA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10" creationId="{F79E5CBE-DEAD-4DF1-8EAC-19B21A2AB48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11" creationId="{49E6EA4C-AA7C-44B8-A65B-DF0B5D1D5BF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12" creationId="{D3107D7E-B753-4035-9D4C-3D4F0B991D1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13" creationId="{B0DFB6B7-4BDA-4F47-A573-86DE618F53D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14" creationId="{2AF03361-7FE3-4B34-B495-A5F57D48BA8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15" creationId="{E9FE0366-1B55-4333-AE7F-DB26599C2AE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16" creationId="{45D6AD14-5541-42CA-8694-A155531DFC4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17" creationId="{0CED9336-27F7-45BC-BDF8-ED175187BB7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18" creationId="{AE10F936-D4C7-44CD-A4C9-9BE941C9239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19" creationId="{9E985ECD-25CA-49DE-B846-481E4C3D9A7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20" creationId="{CD9F9F39-EE4F-4FA3-91CB-984BD631580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21" creationId="{93F50434-7BDB-4FCC-8B7C-1A3907F1832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22" creationId="{48F99A25-F1EB-4656-A4D4-E566B58DEFD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23" creationId="{AFD5F172-9FEC-472E-9581-3DEBB7FE1C0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24" creationId="{64D08F00-0737-4B01-90E7-BED5C42FCC2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25" creationId="{5277A9E5-0354-47FF-9081-4E777E2385C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26" creationId="{CEE5DDE9-A333-4465-AF1A-2FC6D8B3656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27" creationId="{F1508392-8A7A-4C67-89C6-ED2E77965D9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28" creationId="{021A4E50-A425-4089-BB41-E7CACECCA57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29" creationId="{B41316DB-4646-43A3-9144-125543597BB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30" creationId="{8572F59E-76F5-4BE8-96C1-9711F6E1204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31" creationId="{66CC7154-4881-42D8-A6E8-C1EA7CF9A94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32" creationId="{85810F7E-5EE5-4BCA-BD6D-5F855752BE2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33" creationId="{5928553A-3CBA-48B0-A9A3-408DE44FB57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34" creationId="{D1D198EC-387F-463F-BC55-2A0CE05108D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35" creationId="{968F6E99-9D76-4396-B0B6-B459F9A2C08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36" creationId="{D091042E-9920-4ED0-9B6B-D4A8DCF73D9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37" creationId="{A585C273-E0DB-4C21-8F0A-1FFABB1ABB7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38" creationId="{E7B5AF26-6832-4108-A590-C72670DDE51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39" creationId="{469BE429-96D7-4E69-B60F-D78C4B84738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40" creationId="{D8C48160-A65A-4C1E-8D33-13D241319FC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41" creationId="{1AA096AB-AF77-4469-9C20-56FC7C00A6D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42" creationId="{8FC51B25-A521-4D4D-B231-746F01C8402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43" creationId="{2AF309C1-1792-40CB-A036-D70A3D272CB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44" creationId="{A726F25B-FC53-4737-8E16-DA6CA146C2C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45" creationId="{C4868A97-9B78-4099-B94C-B7CB5F66F49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46" creationId="{C5EA249B-0706-4C59-A37B-0A8A4CE2978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47" creationId="{6203B8EB-BD8C-44A0-9535-9AC36696287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48" creationId="{FF0253D0-BC90-4322-9F7A-E8290CAF83C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49" creationId="{B5934117-1C18-4DD3-9957-AE7A79AFE15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50" creationId="{0844CE17-7B36-4A43-9B28-AF2C54E42B2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51" creationId="{B8D053DB-497F-4E01-8AD2-F5C45364744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52" creationId="{F805AC1E-AA73-4A8C-8117-B2D9B60B2CC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53" creationId="{A29262BF-1C77-4990-8450-3806C4AA931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54" creationId="{68A5E054-58E0-4D88-9A79-4A875585147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55" creationId="{1789EC9B-4A8E-47A3-9E6C-C8426A1C906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56" creationId="{EE8EB248-4011-4308-A668-EC064EC3C65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57" creationId="{4FEE87D5-B4F9-4E63-858E-D8D7618F04C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58" creationId="{EAE5EAB8-BF27-46B3-98CB-E0DAF9E9B5C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59" creationId="{0FD0F3E9-496A-46EE-B40E-13A910C103E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60" creationId="{8A91A9B2-B0B3-40A4-96D1-5689FE83E25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61" creationId="{81B124DE-CB53-4319-964F-9515E051A78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62" creationId="{458A7A1F-35B1-464B-A0A9-0359D170684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63" creationId="{2D136AFB-F973-4648-86B5-814481FAEF7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64" creationId="{1A6F3B21-A216-4433-8120-CC0A32644A1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65" creationId="{289CF88C-EEB5-424A-A6EE-A97BE62D128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66" creationId="{0FDFF197-8331-4C7C-AA68-C0FE8E61CF3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67" creationId="{F589CD4C-EEA7-418B-9A4B-42B9B4E4779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68" creationId="{5123824A-A8A2-47B3-99AE-0327FEA9955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69" creationId="{1371E142-57A8-4DC9-9969-05440A4EE37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70" creationId="{F8559820-0D48-448E-84CB-D5CB1813A75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71" creationId="{9E87191E-A974-46AB-9290-649192CB6C3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72" creationId="{F770EEFC-C732-46AD-B10F-A98E6983850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73" creationId="{2E9DB6F4-22C4-458F-8AEA-C528EAE4F21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74" creationId="{F5A551C5-C7F0-4E7F-BFBE-106828D1D8E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75" creationId="{0DFC293A-E9BA-49B5-A9EB-A3F27C7C48C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76" creationId="{623A44AB-3B3D-4C17-843D-870D4AFCB49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77" creationId="{D811A7DA-A9DD-4A1C-907C-214E50FC572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78" creationId="{4C8C7FC5-792A-4BE0-B0D5-304895D9E75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79" creationId="{727DD289-2CA9-4AC6-9131-56FE67DD1E4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80" creationId="{A565C3FD-804E-4FF3-AF75-2ED070632A5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81" creationId="{491358E0-E16B-4F8C-BC0A-C4030C458A7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82" creationId="{9A83BDC7-79D3-4C7E-A311-0736C9D7247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83" creationId="{CB0F91E8-A7E3-4EB3-8BE4-E5A32FFF3E4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84" creationId="{8E8249B1-D6D3-479D-85AA-BA8F2D6B9E1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85" creationId="{A6F78A49-C11E-4FE4-9B2F-4A1CAA0652B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86" creationId="{18347467-4CC4-46BD-8D59-9FFBBDED7C2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87" creationId="{65A79E82-F60F-4F87-A429-C9E9D326214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88" creationId="{85A1471E-6CD2-45A5-A135-8DCCBEE148C9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89" creationId="{843E1BC1-7351-4A2F-B12F-BF681989714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90" creationId="{3B73B3CD-169E-4732-AD19-BEAE494B899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91" creationId="{2E7E2988-2302-4290-9CD2-AA8D4ABB79A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92" creationId="{BB0B1835-2B5B-4CFB-B3BD-F093745824E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93" creationId="{52A0BBB5-D7EB-4E1D-B7DB-DDAF8513B59E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94" creationId="{F12C16FC-3AC1-4C10-BEEE-C3D37E72296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95" creationId="{5F2272B9-60B3-48D2-8AE5-74B674CBD77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96" creationId="{25C27C5A-E5FE-403E-B355-5DF7E34C10F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97" creationId="{EAEA1A7C-1AAB-413A-8102-23A9BA3FCCF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98" creationId="{72D9FFC0-F786-4ED4-9ADE-2B7EA2E1642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399" creationId="{F8225A92-D811-4813-A235-D61691C95D8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00" creationId="{1FAA1849-674C-43FE-9EC5-4C6AC1325C7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01" creationId="{F5759A46-7D87-42EE-83D8-7C10033D806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02" creationId="{C7DE5E8C-A6F3-4BF6-9D1E-44F36ED6BE9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03" creationId="{7FE2AAAB-62B4-47A0-84FE-DADC50DFB40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04" creationId="{BCB2F7F9-501D-4719-82C6-EE7E1C7FD86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05" creationId="{312169CC-1CFB-47D9-8174-BB55FFB07A6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06" creationId="{C5E0B9C8-E1C2-437D-B12A-B0C4336F70B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07" creationId="{E623F181-9D18-4D05-92D8-CDB26B6EE29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08" creationId="{2752A5CB-4CC4-481D-886B-21ADE935E8B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09" creationId="{40553516-A6D8-4029-B027-890C4B47456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10" creationId="{8513385B-ECB9-45B6-840A-237E4BD44096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11" creationId="{910E9C5F-E619-425D-950B-E39CCA2E420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12" creationId="{47D81630-5E1C-4D0D-8175-7F5135D1570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13" creationId="{0C465EBD-22F2-4C17-8A76-3B3871A35067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14" creationId="{A9FB67B9-65A7-4BAB-BEF5-730B6248F65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15" creationId="{2A086E1A-B2BD-4BB6-80CF-C5398AAD5D8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16" creationId="{68708EDC-5F48-48CF-A59A-0ADBFA6028B8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17" creationId="{97696F97-42A9-4CB0-91D1-BEB9BDE745A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18" creationId="{24EB1259-5F73-4376-915A-908A76D96FD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19" creationId="{71B35935-2733-49BF-BD8D-E8724225639A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20" creationId="{6CC6A5CD-3574-4695-92E4-D934BBFE178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21" creationId="{56C6100C-DB69-45DE-A567-53A6D549BBF0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22" creationId="{3CC36ED2-436F-406F-9185-3082262E8DEF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23" creationId="{EA1C46AE-7476-4298-A820-DBEA4649147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24" creationId="{556EBAA7-9F85-4001-800B-32055B7FEAA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25" creationId="{4E2935B1-D49E-494B-83BE-5AEF1DA4D0D3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26" creationId="{DCB6DC41-AC2A-4621-8C51-DEAC31CF3E9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27" creationId="{8A1F6748-5726-4ECD-9DEB-F94E278DCDDD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28" creationId="{92B35EA0-55D5-4688-9B53-D97FF957E9B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29" creationId="{061A1FCC-8711-4DCD-9B6A-C1D776D4D31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30" creationId="{6FD636BB-32E8-42AE-85EE-7E22274504D4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31" creationId="{55972EFE-F881-4003-9FE6-A0B59E7376F1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32" creationId="{AC652246-F8CA-416D-A54F-725276D3A02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33" creationId="{1091E3C1-FEA9-4834-A6A7-BD650588749B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34" creationId="{3146CF97-2714-431D-AB26-1BC1F4739E8C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35" creationId="{51B30BD4-A645-4973-AA1C-D984F7A053C2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36" creationId="{A9BD53E4-B681-4AFE-A002-58AAD876E365}"/>
          </ac:spMkLst>
        </pc:spChg>
        <pc:spChg chg="mod">
          <ac:chgData name="Dwivedi, Padma" userId="2be53af5-39ba-405d-9b52-9915d4d5e0b3" providerId="ADAL" clId="{C8F8A2B9-AAB8-462F-A646-F981D48B95FD}" dt="2022-02-25T07:14:07.385" v="737"/>
          <ac:spMkLst>
            <pc:docMk/>
            <pc:sldMk cId="3244379365" sldId="324"/>
            <ac:spMk id="437" creationId="{7FD8CDFF-4EE1-4920-8B71-AD710B480338}"/>
          </ac:spMkLst>
        </pc:spChg>
        <pc:spChg chg="mod">
          <ac:chgData name="Dwivedi, Padma" userId="2be53af5-39ba-405d-9b52-9915d4d5e0b3" providerId="ADAL" clId="{C8F8A2B9-AAB8-462F-A646-F981D48B95FD}" dt="2022-02-25T07:18:15.959" v="805" actId="20577"/>
          <ac:spMkLst>
            <pc:docMk/>
            <pc:sldMk cId="3244379365" sldId="324"/>
            <ac:spMk id="1355" creationId="{00000000-0000-0000-0000-000000000000}"/>
          </ac:spMkLst>
        </pc:spChg>
        <pc:grpChg chg="mod">
          <ac:chgData name="Dwivedi, Padma" userId="2be53af5-39ba-405d-9b52-9915d4d5e0b3" providerId="ADAL" clId="{C8F8A2B9-AAB8-462F-A646-F981D48B95FD}" dt="2022-02-25T07:15:13.481" v="790" actId="1076"/>
          <ac:grpSpMkLst>
            <pc:docMk/>
            <pc:sldMk cId="3244379365" sldId="324"/>
            <ac:grpSpMk id="67" creationId="{7F93C630-B2E3-4D30-A369-A04D7AD6BD0D}"/>
          </ac:grpSpMkLst>
        </pc:grpChg>
        <pc:grpChg chg="add mod">
          <ac:chgData name="Dwivedi, Padma" userId="2be53af5-39ba-405d-9b52-9915d4d5e0b3" providerId="ADAL" clId="{C8F8A2B9-AAB8-462F-A646-F981D48B95FD}" dt="2022-02-25T07:13:22.034" v="736" actId="1076"/>
          <ac:grpSpMkLst>
            <pc:docMk/>
            <pc:sldMk cId="3244379365" sldId="324"/>
            <ac:grpSpMk id="132" creationId="{1E246254-F4F1-43C2-BE0E-04282CE12B4F}"/>
          </ac:grpSpMkLst>
        </pc:grpChg>
        <pc:grpChg chg="add mod">
          <ac:chgData name="Dwivedi, Padma" userId="2be53af5-39ba-405d-9b52-9915d4d5e0b3" providerId="ADAL" clId="{C8F8A2B9-AAB8-462F-A646-F981D48B95FD}" dt="2022-02-25T07:15:18.066" v="791" actId="1076"/>
          <ac:grpSpMkLst>
            <pc:docMk/>
            <pc:sldMk cId="3244379365" sldId="324"/>
            <ac:grpSpMk id="136" creationId="{6EA2483E-1461-4470-AFCB-65E77B8B8542}"/>
          </ac:grpSpMkLst>
        </pc:grpChg>
      </pc:sldChg>
      <pc:sldChg chg="delSp mod">
        <pc:chgData name="Dwivedi, Padma" userId="2be53af5-39ba-405d-9b52-9915d4d5e0b3" providerId="ADAL" clId="{C8F8A2B9-AAB8-462F-A646-F981D48B95FD}" dt="2022-02-25T03:45:07.219" v="355" actId="21"/>
        <pc:sldMkLst>
          <pc:docMk/>
          <pc:sldMk cId="394256405" sldId="327"/>
        </pc:sldMkLst>
        <pc:picChg chg="del">
          <ac:chgData name="Dwivedi, Padma" userId="2be53af5-39ba-405d-9b52-9915d4d5e0b3" providerId="ADAL" clId="{C8F8A2B9-AAB8-462F-A646-F981D48B95FD}" dt="2022-02-25T03:45:07.219" v="355" actId="21"/>
          <ac:picMkLst>
            <pc:docMk/>
            <pc:sldMk cId="394256405" sldId="327"/>
            <ac:picMk id="182" creationId="{21BFA3B8-20A6-4A7D-AAB9-830B3FA495DC}"/>
          </ac:picMkLst>
        </pc:picChg>
      </pc:sldChg>
      <pc:sldChg chg="ord">
        <pc:chgData name="Dwivedi, Padma" userId="2be53af5-39ba-405d-9b52-9915d4d5e0b3" providerId="ADAL" clId="{C8F8A2B9-AAB8-462F-A646-F981D48B95FD}" dt="2022-02-25T03:43:43.309" v="354"/>
        <pc:sldMkLst>
          <pc:docMk/>
          <pc:sldMk cId="965417457" sldId="329"/>
        </pc:sldMkLst>
      </pc:sldChg>
      <pc:sldChg chg="add del">
        <pc:chgData name="Dwivedi, Padma" userId="2be53af5-39ba-405d-9b52-9915d4d5e0b3" providerId="ADAL" clId="{C8F8A2B9-AAB8-462F-A646-F981D48B95FD}" dt="2022-02-25T03:43:28.334" v="350" actId="47"/>
        <pc:sldMkLst>
          <pc:docMk/>
          <pc:sldMk cId="3388967917" sldId="330"/>
        </pc:sldMkLst>
      </pc:sldChg>
      <pc:sldChg chg="addSp delSp modSp mod modNotesTx">
        <pc:chgData name="Dwivedi, Padma" userId="2be53af5-39ba-405d-9b52-9915d4d5e0b3" providerId="ADAL" clId="{C8F8A2B9-AAB8-462F-A646-F981D48B95FD}" dt="2022-02-25T03:40:15.893" v="297" actId="20577"/>
        <pc:sldMkLst>
          <pc:docMk/>
          <pc:sldMk cId="4288739577" sldId="331"/>
        </pc:sldMkLst>
        <pc:spChg chg="del topLvl">
          <ac:chgData name="Dwivedi, Padma" userId="2be53af5-39ba-405d-9b52-9915d4d5e0b3" providerId="ADAL" clId="{C8F8A2B9-AAB8-462F-A646-F981D48B95FD}" dt="2022-02-25T03:34:36.857" v="202" actId="478"/>
          <ac:spMkLst>
            <pc:docMk/>
            <pc:sldMk cId="4288739577" sldId="331"/>
            <ac:spMk id="3" creationId="{A40B6F05-012F-4FC4-82F9-720C6746F041}"/>
          </ac:spMkLst>
        </pc:spChg>
        <pc:spChg chg="mod">
          <ac:chgData name="Dwivedi, Padma" userId="2be53af5-39ba-405d-9b52-9915d4d5e0b3" providerId="ADAL" clId="{C8F8A2B9-AAB8-462F-A646-F981D48B95FD}" dt="2022-02-25T03:31:05.998" v="174"/>
          <ac:spMkLst>
            <pc:docMk/>
            <pc:sldMk cId="4288739577" sldId="331"/>
            <ac:spMk id="142" creationId="{FDEED043-B4A8-457F-9566-18369E96E2F7}"/>
          </ac:spMkLst>
        </pc:spChg>
        <pc:spChg chg="mod">
          <ac:chgData name="Dwivedi, Padma" userId="2be53af5-39ba-405d-9b52-9915d4d5e0b3" providerId="ADAL" clId="{C8F8A2B9-AAB8-462F-A646-F981D48B95FD}" dt="2022-02-25T03:34:06.210" v="196" actId="14100"/>
          <ac:spMkLst>
            <pc:docMk/>
            <pc:sldMk cId="4288739577" sldId="331"/>
            <ac:spMk id="143" creationId="{34FEDC96-B85F-4CBD-83D7-13533B011B3E}"/>
          </ac:spMkLst>
        </pc:spChg>
        <pc:spChg chg="mod">
          <ac:chgData name="Dwivedi, Padma" userId="2be53af5-39ba-405d-9b52-9915d4d5e0b3" providerId="ADAL" clId="{C8F8A2B9-AAB8-462F-A646-F981D48B95FD}" dt="2022-02-25T03:31:54.030" v="178"/>
          <ac:spMkLst>
            <pc:docMk/>
            <pc:sldMk cId="4288739577" sldId="331"/>
            <ac:spMk id="145" creationId="{3DC8CDA3-6998-49FD-A26B-E21A0C659413}"/>
          </ac:spMkLst>
        </pc:spChg>
        <pc:spChg chg="mod">
          <ac:chgData name="Dwivedi, Padma" userId="2be53af5-39ba-405d-9b52-9915d4d5e0b3" providerId="ADAL" clId="{C8F8A2B9-AAB8-462F-A646-F981D48B95FD}" dt="2022-02-25T03:31:54.030" v="178"/>
          <ac:spMkLst>
            <pc:docMk/>
            <pc:sldMk cId="4288739577" sldId="331"/>
            <ac:spMk id="146" creationId="{2466891C-2900-44EA-BEE7-148B8B3AE7AE}"/>
          </ac:spMkLst>
        </pc:spChg>
        <pc:spChg chg="topLvl">
          <ac:chgData name="Dwivedi, Padma" userId="2be53af5-39ba-405d-9b52-9915d4d5e0b3" providerId="ADAL" clId="{C8F8A2B9-AAB8-462F-A646-F981D48B95FD}" dt="2022-02-25T03:34:36.857" v="202" actId="478"/>
          <ac:spMkLst>
            <pc:docMk/>
            <pc:sldMk cId="4288739577" sldId="331"/>
            <ac:spMk id="149" creationId="{4EBADAEE-92D0-48E3-919E-33C633BEFE6C}"/>
          </ac:spMkLst>
        </pc:spChg>
        <pc:grpChg chg="add mod">
          <ac:chgData name="Dwivedi, Padma" userId="2be53af5-39ba-405d-9b52-9915d4d5e0b3" providerId="ADAL" clId="{C8F8A2B9-AAB8-462F-A646-F981D48B95FD}" dt="2022-02-25T03:31:47.881" v="177" actId="1076"/>
          <ac:grpSpMkLst>
            <pc:docMk/>
            <pc:sldMk cId="4288739577" sldId="331"/>
            <ac:grpSpMk id="140" creationId="{8BB64914-4A4B-4620-A651-FD5515A67702}"/>
          </ac:grpSpMkLst>
        </pc:grpChg>
        <pc:grpChg chg="add del mod">
          <ac:chgData name="Dwivedi, Padma" userId="2be53af5-39ba-405d-9b52-9915d4d5e0b3" providerId="ADAL" clId="{C8F8A2B9-AAB8-462F-A646-F981D48B95FD}" dt="2022-02-25T03:34:08.581" v="197" actId="478"/>
          <ac:grpSpMkLst>
            <pc:docMk/>
            <pc:sldMk cId="4288739577" sldId="331"/>
            <ac:grpSpMk id="144" creationId="{89DAEC41-0E46-4233-A29F-9BD6F4055270}"/>
          </ac:grpSpMkLst>
        </pc:grpChg>
        <pc:grpChg chg="del mod">
          <ac:chgData name="Dwivedi, Padma" userId="2be53af5-39ba-405d-9b52-9915d4d5e0b3" providerId="ADAL" clId="{C8F8A2B9-AAB8-462F-A646-F981D48B95FD}" dt="2022-02-25T03:34:36.857" v="202" actId="478"/>
          <ac:grpSpMkLst>
            <pc:docMk/>
            <pc:sldMk cId="4288739577" sldId="331"/>
            <ac:grpSpMk id="147" creationId="{132D4182-D27F-4D93-86C6-82D536919861}"/>
          </ac:grpSpMkLst>
        </pc:grpChg>
        <pc:picChg chg="add del mod">
          <ac:chgData name="Dwivedi, Padma" userId="2be53af5-39ba-405d-9b52-9915d4d5e0b3" providerId="ADAL" clId="{C8F8A2B9-AAB8-462F-A646-F981D48B95FD}" dt="2022-02-25T03:32:41.808" v="186" actId="22"/>
          <ac:picMkLst>
            <pc:docMk/>
            <pc:sldMk cId="4288739577" sldId="331"/>
            <ac:picMk id="122" creationId="{2BD31DC7-165C-45AF-80B8-7282AF532040}"/>
          </ac:picMkLst>
        </pc:picChg>
        <pc:picChg chg="add del mod">
          <ac:chgData name="Dwivedi, Padma" userId="2be53af5-39ba-405d-9b52-9915d4d5e0b3" providerId="ADAL" clId="{C8F8A2B9-AAB8-462F-A646-F981D48B95FD}" dt="2022-02-25T03:33:46.067" v="194" actId="478"/>
          <ac:picMkLst>
            <pc:docMk/>
            <pc:sldMk cId="4288739577" sldId="331"/>
            <ac:picMk id="126" creationId="{B9CAB0D7-F4CA-4CF6-9319-0ECA833FD115}"/>
          </ac:picMkLst>
        </pc:picChg>
        <pc:picChg chg="del">
          <ac:chgData name="Dwivedi, Padma" userId="2be53af5-39ba-405d-9b52-9915d4d5e0b3" providerId="ADAL" clId="{C8F8A2B9-AAB8-462F-A646-F981D48B95FD}" dt="2022-02-25T03:31:30.837" v="176" actId="478"/>
          <ac:picMkLst>
            <pc:docMk/>
            <pc:sldMk cId="4288739577" sldId="331"/>
            <ac:picMk id="164" creationId="{329851F0-8C15-44A2-9E8E-255FAF0ECEE1}"/>
          </ac:picMkLst>
        </pc:picChg>
      </pc:sldChg>
      <pc:sldChg chg="addSp delSp modSp mod ord modNotesTx">
        <pc:chgData name="Dwivedi, Padma" userId="2be53af5-39ba-405d-9b52-9915d4d5e0b3" providerId="ADAL" clId="{C8F8A2B9-AAB8-462F-A646-F981D48B95FD}" dt="2022-02-25T07:25:56.237" v="933" actId="1076"/>
        <pc:sldMkLst>
          <pc:docMk/>
          <pc:sldMk cId="1359028184" sldId="332"/>
        </pc:sldMkLst>
        <pc:spChg chg="mod">
          <ac:chgData name="Dwivedi, Padma" userId="2be53af5-39ba-405d-9b52-9915d4d5e0b3" providerId="ADAL" clId="{C8F8A2B9-AAB8-462F-A646-F981D48B95FD}" dt="2022-02-25T06:00:31.377" v="669" actId="20577"/>
          <ac:spMkLst>
            <pc:docMk/>
            <pc:sldMk cId="1359028184" sldId="332"/>
            <ac:spMk id="9" creationId="{60F02258-54AD-4869-8E46-5E5F77357922}"/>
          </ac:spMkLst>
        </pc:spChg>
        <pc:spChg chg="del">
          <ac:chgData name="Dwivedi, Padma" userId="2be53af5-39ba-405d-9b52-9915d4d5e0b3" providerId="ADAL" clId="{C8F8A2B9-AAB8-462F-A646-F981D48B95FD}" dt="2022-02-25T07:23:45.733" v="918" actId="478"/>
          <ac:spMkLst>
            <pc:docMk/>
            <pc:sldMk cId="1359028184" sldId="332"/>
            <ac:spMk id="16" creationId="{8016BCD7-C0A9-EB44-9DC6-43478B5DF0B6}"/>
          </ac:spMkLst>
        </pc:spChg>
        <pc:spChg chg="mod">
          <ac:chgData name="Dwivedi, Padma" userId="2be53af5-39ba-405d-9b52-9915d4d5e0b3" providerId="ADAL" clId="{C8F8A2B9-AAB8-462F-A646-F981D48B95FD}" dt="2022-02-25T05:59:26.990" v="663" actId="2711"/>
          <ac:spMkLst>
            <pc:docMk/>
            <pc:sldMk cId="1359028184" sldId="332"/>
            <ac:spMk id="17" creationId="{04B79720-9C5F-4671-AF98-5A925E8B019E}"/>
          </ac:spMkLst>
        </pc:spChg>
        <pc:spChg chg="del">
          <ac:chgData name="Dwivedi, Padma" userId="2be53af5-39ba-405d-9b52-9915d4d5e0b3" providerId="ADAL" clId="{C8F8A2B9-AAB8-462F-A646-F981D48B95FD}" dt="2022-02-25T07:23:42.320" v="917" actId="478"/>
          <ac:spMkLst>
            <pc:docMk/>
            <pc:sldMk cId="1359028184" sldId="332"/>
            <ac:spMk id="19" creationId="{8560D1A7-1088-E542-8146-16F992854EFD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74" creationId="{5678FB49-D756-4527-98C8-BE106529C39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75" creationId="{45F87B8D-5E3A-4183-B593-9DD78254EE0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76" creationId="{38487622-F713-4BE5-A3CE-AB3DCD1C6792}"/>
          </ac:spMkLst>
        </pc:spChg>
        <pc:spChg chg="del mod">
          <ac:chgData name="Dwivedi, Padma" userId="2be53af5-39ba-405d-9b52-9915d4d5e0b3" providerId="ADAL" clId="{C8F8A2B9-AAB8-462F-A646-F981D48B95FD}" dt="2022-02-25T07:24:29.401" v="924" actId="478"/>
          <ac:spMkLst>
            <pc:docMk/>
            <pc:sldMk cId="1359028184" sldId="332"/>
            <ac:spMk id="277" creationId="{48132B75-1284-47C2-9A30-C6AB33EC0D82}"/>
          </ac:spMkLst>
        </pc:spChg>
        <pc:spChg chg="del mod">
          <ac:chgData name="Dwivedi, Padma" userId="2be53af5-39ba-405d-9b52-9915d4d5e0b3" providerId="ADAL" clId="{C8F8A2B9-AAB8-462F-A646-F981D48B95FD}" dt="2022-02-25T07:24:13.876" v="923" actId="478"/>
          <ac:spMkLst>
            <pc:docMk/>
            <pc:sldMk cId="1359028184" sldId="332"/>
            <ac:spMk id="278" creationId="{D66BE308-165F-4F9C-8511-F168DD87D11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79" creationId="{0962C0EF-6DDF-49AB-B085-DCB748C61F71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80" creationId="{50E17209-F8B1-4133-B67B-8867FA1E8B2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81" creationId="{A913BA6E-C6BC-4D4D-A517-053C1BD8B0C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82" creationId="{4A2F7DFF-E4BD-4734-AD85-0C20A2BC29A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83" creationId="{3D561D12-671C-4407-A35F-D7B9AE7DE16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84" creationId="{5D3B7CB1-1A52-4239-AF13-0F654AC5707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85" creationId="{F076AB3F-6DE8-4A73-9969-914927C2C1E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86" creationId="{422C5DB2-BAD2-4095-BD46-1C240205A88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87" creationId="{DBA2B532-8FED-4E15-83ED-594C83FB061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88" creationId="{47478F76-0619-4CF4-8A42-45354B5EEE1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89" creationId="{546B8704-7CBE-4651-87DF-694899F7EC5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90" creationId="{D334CDF8-5FF3-4014-ABB5-1B57B5CC957D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91" creationId="{2B050E92-5BD3-406E-8DC6-E40F24D59D8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92" creationId="{348A599E-5712-4A88-84E7-6615A7D1D3C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93" creationId="{1F5BCEB9-E0F1-4E91-A9E7-DE238AB548C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94" creationId="{C7ED4227-13AB-4B71-A724-67DED2A6F35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95" creationId="{3A24D080-EC75-4F8E-8838-A7742669C1C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96" creationId="{A6641B4D-AA32-40FF-8AFD-4369ECB3E1E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97" creationId="{A940179D-2D9B-4A31-9AFE-3BF5E00A9AE9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98" creationId="{B12D48B1-FEF3-4F54-9DF2-813E6D11890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299" creationId="{2669FB5D-10BC-4197-82E5-6B18EFC0560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00" creationId="{D5399374-6793-4698-9070-DCAD5E295C6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01" creationId="{9B6B51DD-36AF-42CC-9D29-EBB31B4E840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02" creationId="{41E82863-3AEC-4F60-9626-49EDBA3FB4C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03" creationId="{16D655EB-58E3-4EE4-9980-7DA7D2A27131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04" creationId="{4CDBAE96-BCAE-4B18-947E-047919C9DF6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05" creationId="{3A50B2DE-D48C-4CA9-AE7E-500822A620C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06" creationId="{202DF16A-D5DB-4719-94D5-4D4B03099599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07" creationId="{12224F0B-C09A-4385-8FE0-246560B21A2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08" creationId="{A5CFEE47-9139-4699-90BA-16536DAA7B1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09" creationId="{3F9233C2-D44F-4DEA-944B-98FAA79083E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10" creationId="{99A69290-1C6E-4F6B-86DD-2CAB8AF15E1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11" creationId="{DD23FB9B-0F00-4160-BC0D-E5A27D41195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12" creationId="{555DDDC2-EC32-419D-8B8E-E572CF3BAF7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13" creationId="{837D2810-D0FA-4FB6-96F3-0274CF12E5F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14" creationId="{9529B483-550F-46CB-8C88-F1A3B6E19D6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15" creationId="{64051CA5-75CF-46DF-8759-FC2BE1AD098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16" creationId="{049575C0-8FD1-451D-9D5E-261F792B746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17" creationId="{DD78839F-F130-4C42-97FA-7F2BA1271C2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18" creationId="{38A9F10D-FFE6-4068-99BC-239A85C9646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19" creationId="{AEB7FD28-8B1C-410E-9CC0-867551438C5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20" creationId="{F880D32F-93FB-409F-ADBD-AD286ADC0F3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21" creationId="{9375F84C-BC27-4C80-BEF6-E1B2C570466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22" creationId="{CC918007-58AE-4F72-8F19-5BD55AF202D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23" creationId="{30BD085E-99AE-431A-8334-E2DA81B020A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24" creationId="{3194E16A-5A90-4169-A4A2-1986BFFA00F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25" creationId="{A7564F7A-A784-4E79-AFB9-0887E0CFB839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26" creationId="{38ADC3C0-6E87-4137-9D6F-98498C6575F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27" creationId="{E2B22BA9-4E3F-4138-AF17-DDC41B72DFA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28" creationId="{CE6C0798-EB16-4343-872D-D895202DDA3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29" creationId="{E324CBD1-16A5-4B0B-9871-2D1BA01CBA3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30" creationId="{4F2596FD-77B3-466C-948A-67E9A602ADB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31" creationId="{D5D8E9F7-11FC-46E9-994A-5593D35ADB0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32" creationId="{CEC34BA7-DD9F-4BEA-A575-162F796E222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33" creationId="{38798848-0862-4235-A750-8296980E6DF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34" creationId="{BE40EB9B-8A1D-43B7-9BEE-59CA1FC4EB7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35" creationId="{41912CF2-8107-4D37-93C9-2FC0984ED58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36" creationId="{93D118AD-0201-471F-8029-3DAC232EABB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37" creationId="{91B74823-6C9D-456E-A8CE-8E43B8DA9A4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38" creationId="{33AA3B29-6FBC-4A2F-B6E4-89525D98D9A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39" creationId="{4AD54A1B-BCC4-42F2-AC11-FB8A4518157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40" creationId="{75509D77-EFB1-4D2F-9FB2-177C6E41F3B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41" creationId="{9FACC57E-B302-4F09-92BC-590351A8E1A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42" creationId="{8F278EA3-BB8D-4AD1-B79C-148AA4C253B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43" creationId="{DC4068BB-1ED5-48A4-A099-1BE78AB513F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44" creationId="{F5959A1E-F72F-4FA5-8CED-D5596A6D3D5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45" creationId="{1A9040F1-93B7-4AD0-BBEE-0362A69AF77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46" creationId="{1FCD1AC4-8D39-4959-A15C-2C160111234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47" creationId="{30432C45-A097-413C-9DED-2E996B2932ED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48" creationId="{CEAC8FBB-6EEA-417F-B4B0-C03DDE17A52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49" creationId="{0B625957-5AF9-4956-898C-D592B21883B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50" creationId="{F7254F3B-A744-4D5E-905F-A73E249F08C1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51" creationId="{D68316F4-F225-4409-BF39-030F9DEB6F5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52" creationId="{E6D0C50A-9EBB-474D-A8F9-42CF31389CC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53" creationId="{47C5B3D8-54FB-48E5-844A-7442328BAF01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54" creationId="{69C1F929-CDAA-4BCC-9349-36A873D4E2E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55" creationId="{EA90CC83-4AB3-4348-B424-17E941AF252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56" creationId="{765CA741-D9E7-4439-AF1F-5E03F6631FE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57" creationId="{32414928-10EF-4F20-A242-D05F8D6CAEC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58" creationId="{9B8F7352-3165-4EEC-8E7E-85D6A23A6B7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59" creationId="{6E5987C1-6176-4CBD-ACE0-E90DFB96012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60" creationId="{0722042A-AE10-4DF5-8829-D4C418A25B3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61" creationId="{1721CCED-734B-487C-9278-951A3462472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62" creationId="{E3E66187-7574-4A25-BF01-658989C2809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63" creationId="{0EEF326E-A650-435C-B661-C9359CBE05C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64" creationId="{6360A477-FACC-4106-9EBD-277435B82A8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65" creationId="{C6B9C31F-8F5B-4B86-A099-1B557BEE357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66" creationId="{E12F9066-6AEA-4FB0-AEAC-8E513728FFB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67" creationId="{64F50292-E78B-41FA-A6BC-3C50830D2F4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68" creationId="{2DB4CFE2-261F-49E3-80EE-AA5929C5F56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69" creationId="{89DDDC77-EC22-4111-B8F9-52F59B5F203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70" creationId="{9FC6C384-C338-4535-BA8F-E5EC6AECCEB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71" creationId="{663586BD-84E6-4316-AA9B-8FA1F6FA7E0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72" creationId="{9AC89DCC-4003-459D-B4BC-C024ABA969B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73" creationId="{B70C9D30-1C0C-425E-8B37-FFA377BB82D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74" creationId="{8DD2FD79-4B79-418E-A5E0-71BD1462D281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75" creationId="{05207018-4480-4D17-A65A-732C3DE34C4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76" creationId="{2CC91331-B1F4-4E83-A35B-19D25665FAA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77" creationId="{02C5F401-31D8-456E-BE1A-EC04D3FF7C59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78" creationId="{DE0C947E-FDEF-43C5-92AF-6C7C672A140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79" creationId="{F86471FA-3AA1-416D-8501-9C379BE8B32D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80" creationId="{2AA45F4E-668E-4CFC-BC04-B017FDC5CB4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81" creationId="{67B8DA53-39B7-4176-9112-241E2733561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82" creationId="{DEF5A1EF-4AD1-4209-8F2F-C9B65792DF3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83" creationId="{4CBD7368-1901-4D51-9D60-5B2FCE17D7B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84" creationId="{BABB361F-66C5-413E-9D12-3D63F0F3FC6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85" creationId="{809E6B91-CA7A-41A3-99D8-27E365E1CD0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86" creationId="{C6F4BA5B-DF96-4DF5-97D3-BE03FAC4058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87" creationId="{05EC8E06-453F-45DA-8CAD-09C946D034F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88" creationId="{90DB7DA3-9845-47DF-A44C-8ADC4B951A1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89" creationId="{1DBA9253-6888-4804-A6DC-9FB1AFD403E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90" creationId="{C2F40412-27B1-4DB0-80D1-2545CB0540A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91" creationId="{30408FB1-6792-485F-A849-4398F683F5E9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92" creationId="{B3C448B5-0CDE-480C-9C04-FDE20627BA5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93" creationId="{3C215681-091B-4040-BF1E-BD7C82E2D3D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94" creationId="{21FA935D-FA4A-4F3B-9AA3-AF3C49557C9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95" creationId="{A946A867-4EB2-42BC-B95F-ADE4CC8A604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96" creationId="{F86B9E4C-A47F-4901-B883-53342A973F9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97" creationId="{EFBD3238-1F8F-4AE1-B0B7-47380D26FA7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98" creationId="{6322BA4C-9F7C-4E45-85EC-DF57272FCADD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399" creationId="{FC0093E9-DD0B-44B8-B8F9-96899F0200D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00" creationId="{027F6782-3DD9-473F-B575-096F848C9B0D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01" creationId="{A10FF11B-5D37-49CA-A6BD-94AE98B4888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02" creationId="{B592B622-EE32-4DD6-8026-281D0DF16FA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03" creationId="{50131F6A-131B-4135-8E1A-3763DB74553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04" creationId="{495B1C1B-5181-4FE4-90AE-AB69F5D44E1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05" creationId="{91FE9B84-CE2D-4454-B917-1E41B1E519A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06" creationId="{E36DCF3C-BFFB-46FC-BA3E-26480C0572DD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07" creationId="{F651957B-A953-4F74-BF60-77CF25D707C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08" creationId="{116300A1-3D9E-4433-974F-AC5B6D7C671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09" creationId="{88894866-2B14-4A25-9A69-2B203E6C2C7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10" creationId="{93E48FF1-EC71-41EE-9FA7-D42FB3E754F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11" creationId="{982E8EF7-A400-4D0A-9B1A-26C0FF293E2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12" creationId="{D3602B0F-6CDE-4DB0-991A-3AEC639A064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13" creationId="{751CAB44-E3D3-4E5F-BE63-E9F231DEA5E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14" creationId="{739221D7-A86B-4FBA-982F-FF19D2A2980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15" creationId="{E1D07408-16C6-4F29-8DCD-F678A5C322A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16" creationId="{3616F40A-8A1E-4C28-8852-43086137B13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17" creationId="{D3C17F0F-A9AF-47E6-9469-8E20C449718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18" creationId="{23EDDC88-E654-48E1-9700-4202A211B0F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19" creationId="{F9027E93-6BAF-4556-809F-9433366A684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20" creationId="{DDE884E8-C7EF-440E-9899-5FD1FB6C532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21" creationId="{2157A671-2AFC-4B5A-AF06-33EF58ECFD8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22" creationId="{F5C77BDC-34E4-47E8-BF71-7D80D4C6698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23" creationId="{D02872C3-A551-4609-87D0-D8CAEB005B6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24" creationId="{E1359641-28BB-4B29-A440-3510493D3D11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25" creationId="{014C8C13-2708-40BB-8951-371B0C5920B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26" creationId="{64A4C6EF-FEC2-4B5D-8AF8-D483FF3FF27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27" creationId="{0FA8477D-C4ED-4FB8-94F1-1B7287D307D9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28" creationId="{A8FF6CEB-FA0A-419F-86C3-BAB546654C4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29" creationId="{B28C0C54-0E5A-42F7-A0E3-F745CEEA49C9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30" creationId="{BCF74E16-6E48-4AB0-9E31-05D3CDCF874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31" creationId="{D16A1DE5-B01F-4ABF-9009-440E8C1B46B1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32" creationId="{54B8AC15-2240-4768-9C56-CBB74407CB6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33" creationId="{089BF413-B690-46C4-A521-6CA3FC13FFA1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34" creationId="{D3AFB408-460B-4BE1-BB8C-2CB72668B49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35" creationId="{738276C5-4312-4311-B1B1-BD5A77A2BD3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36" creationId="{71AC0CC7-45DC-4662-AE5C-1E670951948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37" creationId="{E0F45F55-5350-44B6-BCE9-E66215DFCF8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38" creationId="{465739CF-E5E0-4998-BEB4-5E3026C764F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39" creationId="{A2977A19-3AE6-4E9D-84DF-647DF1F4293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40" creationId="{5694D32A-5318-48ED-A655-E51FBCD1089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41" creationId="{E32C0549-97D0-49A9-8FBC-85588526120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42" creationId="{8CF155B8-CCAA-4EE7-8956-EE1FC713406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43" creationId="{7F1A9398-DD13-400E-A46E-A45A6C9593C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44" creationId="{7E1F6AE6-2A6F-4974-AD24-A6E451D3BB9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45" creationId="{D08F9580-8608-4041-B0AA-02BA0D37E0D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46" creationId="{F3C06050-8443-435A-B320-8595D9573D5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47" creationId="{78FB8327-8EA3-4C05-BF6E-22C3233F62F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48" creationId="{AEE53803-F05A-4F56-BB43-D4A001E423B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49" creationId="{A0792C3B-C086-4F8F-9ABE-877A272E6C3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50" creationId="{D04B72D7-79B7-4EF1-AAAC-A14A708D348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51" creationId="{2FDADE55-8369-4C38-987C-062676A5B29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52" creationId="{FC2F39EC-F8AF-4403-8C15-68BC4009690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53" creationId="{28D84262-8781-482D-910C-B52289D2C62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54" creationId="{D2814676-3348-4D1E-9088-63BE888FFE2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55" creationId="{FF57C801-8DDB-408F-B807-0214747EF2B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56" creationId="{E6CA8428-2303-445E-A34F-3EE760139F7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57" creationId="{93145B97-1451-4345-A160-629ABE30F61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58" creationId="{5D27B774-1197-49A1-9A27-0CDD63931BF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59" creationId="{B8166DB9-8F30-46A0-B745-7D08213A919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60" creationId="{27E3F387-75A9-4202-B83C-7718CCA0940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61" creationId="{10018A90-81B0-4EFD-86F0-92F414266F8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62" creationId="{899F5D03-1FD9-4D80-A980-E59CE43797B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63" creationId="{66F9A724-2203-4817-90D6-209EAFD73179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64" creationId="{4AE7A67A-9E9E-447C-90DF-9F7E7275BBA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65" creationId="{7236B980-EB4F-45DF-B11A-CB66D0167FE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66" creationId="{4BEB0A2E-5068-4CDC-B2B5-5DD8C763238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67" creationId="{AD1366FE-433B-4C8D-81F6-8F9435A1C34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68" creationId="{AA99E95C-FB3B-4B24-96FC-BDD639C7C76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69" creationId="{F59B670A-5255-4C32-BE9E-88D86C3693C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70" creationId="{4EE845C7-BBF0-4545-AD46-5541CF6E6F9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71" creationId="{07B6A342-D144-4732-9D76-0BCB2435EB9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72" creationId="{4A5589F8-1CC0-47AB-8360-79503F681C1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73" creationId="{6BD36136-209D-460D-966F-8CA30AE1E37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74" creationId="{ABCE62BA-527D-4AB6-8339-35CB92401E2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75" creationId="{CF9FC5C4-BDAA-4BFA-81C4-A9CF9D71493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76" creationId="{24FC6A79-1D3F-42B8-AE97-CA8E7729AF6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77" creationId="{8C6F48AE-0EB8-4F3F-B43F-8E8361D3A58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78" creationId="{4FAE3CE9-AD66-4DB5-A219-3E5F024401B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79" creationId="{CA39C29A-3955-47CF-B83A-27DE85B5C82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80" creationId="{F0130715-5A02-4509-809F-12092B22266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81" creationId="{7DF43A12-2A9B-4130-8FA5-B8CEE992049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82" creationId="{58E0C219-C3BC-43AE-ADB8-D271B3A178A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83" creationId="{7220725E-1F08-4062-A02E-3963581CCE01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84" creationId="{0053DD9D-0143-4EFD-966C-A0DE814068D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85" creationId="{C38FCB12-F5BE-4820-8F4A-1E737F38CCE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86" creationId="{B4971D9C-2ABF-4598-9907-FAD31FF997E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87" creationId="{DC7F0DB6-27E5-4210-A1CA-68255D26EA6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88" creationId="{05711713-61C9-49B5-ADB4-C29319E7AA3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89" creationId="{3D4D24B4-3E7F-4842-ABD0-8A6BE765A2A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90" creationId="{65739A18-FBC7-4827-A5C1-AFE7A192D31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91" creationId="{F6DE3340-9ADD-45CC-B9A6-6C68B22DC151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92" creationId="{AF390036-2903-47CA-9196-5B57E2554DF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93" creationId="{CD637A70-5182-42DF-BD52-221ED766EF81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94" creationId="{260EA792-022E-43A2-B7F6-E5CB3957812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95" creationId="{8057D123-14BC-4E78-B008-FB7AE15F3EC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96" creationId="{A8B98140-1A34-4AD0-92E1-FD465B95711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97" creationId="{C099D840-B803-4722-8375-C558093F3B1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98" creationId="{E2D7A32D-3926-48DE-81B2-C801DD5A1D3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499" creationId="{3ACDA735-7E3C-43B8-A45B-E07B1AD3B57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00" creationId="{CB51C63F-A081-4A6F-8681-9D4084A5BB4D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01" creationId="{77DD1FDC-AF71-4DC0-86B0-5DDA22938F29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02" creationId="{35933A86-A32C-45C3-8944-058BCAF0EBDD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03" creationId="{5AC0B3D1-ED63-4F75-A43A-FDBC656C366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04" creationId="{45348673-288D-48EF-B38C-D2020A4A4480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05" creationId="{E5115E14-709D-4A82-BD17-86B24C987D7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06" creationId="{233E8A3D-D41C-4A6C-995D-A43C3A12C0C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07" creationId="{7A4CECF9-668B-4F98-A968-20E4CECDAD1D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08" creationId="{038EA861-AE00-4A05-9AC4-648134EB60F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09" creationId="{83F3969E-A12A-497E-AF9A-8D8CB181ACEF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10" creationId="{25377792-787D-4B13-BA2E-6D614B747B28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11" creationId="{93226DCF-23E9-4C80-B3B7-F4A004DF9BB4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12" creationId="{5CDBAE52-2E4C-47A7-84F5-BD0CE07117C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13" creationId="{D51D9A86-4F2D-45DE-8E38-9EE0A816A01C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14" creationId="{AD26A62F-81CE-4DF1-9809-F2BED7CB1E06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15" creationId="{40C9D460-F802-4201-AE09-5842AC0E248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16" creationId="{A12FD9E9-3EA9-4E30-8C1C-1BDB75E980A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17" creationId="{354DF4CF-038F-4AC8-BB8A-864202E934E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18" creationId="{02703836-ECBA-4A01-9327-B604952B1815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19" creationId="{5B34A133-3A8C-4E7B-970F-E6AF00B63669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20" creationId="{E3D57DFB-FECD-437A-8A23-36BB57835402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21" creationId="{80C5B4FF-D84E-4F2A-A0F0-8F4F82EAB48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22" creationId="{998984A0-135C-4B2B-8D75-F95C0AAEB12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23" creationId="{395ED451-4D48-4F41-ADCF-FC293AABF273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24" creationId="{0D197CEB-2BCA-49A7-89A3-1CB35DA97E3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25" creationId="{EDA60347-F49B-468B-8D1C-B5B74E116D17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26" creationId="{1F020379-C534-4D61-9E20-50A40DC0DD8B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27" creationId="{86CAE49E-0E11-4E90-9309-74390A5F577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28" creationId="{D4B6F55B-8BB7-48B9-B511-464C72AA32FA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29" creationId="{23EC24DC-61FB-4F5C-8990-779A1A3A365E}"/>
          </ac:spMkLst>
        </pc:spChg>
        <pc:spChg chg="mod">
          <ac:chgData name="Dwivedi, Padma" userId="2be53af5-39ba-405d-9b52-9915d4d5e0b3" providerId="ADAL" clId="{C8F8A2B9-AAB8-462F-A646-F981D48B95FD}" dt="2022-02-25T07:23:48.418" v="919"/>
          <ac:spMkLst>
            <pc:docMk/>
            <pc:sldMk cId="1359028184" sldId="332"/>
            <ac:spMk id="530" creationId="{1A76E5A5-90C3-423D-8131-186A4E230CD1}"/>
          </ac:spMkLst>
        </pc:spChg>
        <pc:grpChg chg="mod">
          <ac:chgData name="Dwivedi, Padma" userId="2be53af5-39ba-405d-9b52-9915d4d5e0b3" providerId="ADAL" clId="{C8F8A2B9-AAB8-462F-A646-F981D48B95FD}" dt="2022-02-25T07:25:56.237" v="933" actId="1076"/>
          <ac:grpSpMkLst>
            <pc:docMk/>
            <pc:sldMk cId="1359028184" sldId="332"/>
            <ac:grpSpMk id="5" creationId="{F353DCD7-2631-41F9-B7D9-25EDECF77816}"/>
          </ac:grpSpMkLst>
        </pc:grpChg>
        <pc:grpChg chg="add del mod">
          <ac:chgData name="Dwivedi, Padma" userId="2be53af5-39ba-405d-9b52-9915d4d5e0b3" providerId="ADAL" clId="{C8F8A2B9-AAB8-462F-A646-F981D48B95FD}" dt="2022-02-25T07:25:12.107" v="930" actId="478"/>
          <ac:grpSpMkLst>
            <pc:docMk/>
            <pc:sldMk cId="1359028184" sldId="332"/>
            <ac:grpSpMk id="12" creationId="{F963352D-DF20-5A4D-B979-5771F08D201C}"/>
          </ac:grpSpMkLst>
        </pc:grpChg>
        <pc:grpChg chg="add del mod">
          <ac:chgData name="Dwivedi, Padma" userId="2be53af5-39ba-405d-9b52-9915d4d5e0b3" providerId="ADAL" clId="{C8F8A2B9-AAB8-462F-A646-F981D48B95FD}" dt="2022-02-25T07:25:01.705" v="928" actId="478"/>
          <ac:grpSpMkLst>
            <pc:docMk/>
            <pc:sldMk cId="1359028184" sldId="332"/>
            <ac:grpSpMk id="273" creationId="{9D035297-C4ED-4901-BB1C-666FDCFCF0A8}"/>
          </ac:grpSpMkLst>
        </pc:grpChg>
        <pc:graphicFrameChg chg="mod modGraphic">
          <ac:chgData name="Dwivedi, Padma" userId="2be53af5-39ba-405d-9b52-9915d4d5e0b3" providerId="ADAL" clId="{C8F8A2B9-AAB8-462F-A646-F981D48B95FD}" dt="2022-02-25T07:23:53.097" v="921" actId="1076"/>
          <ac:graphicFrameMkLst>
            <pc:docMk/>
            <pc:sldMk cId="1359028184" sldId="332"/>
            <ac:graphicFrameMk id="3" creationId="{52E07FDF-75A7-40FC-ABAC-804BADD0FB88}"/>
          </ac:graphicFrameMkLst>
        </pc:graphicFrameChg>
      </pc:sldChg>
      <pc:sldChg chg="addSp delSp modSp add mod ord modNotesTx">
        <pc:chgData name="Dwivedi, Padma" userId="2be53af5-39ba-405d-9b52-9915d4d5e0b3" providerId="ADAL" clId="{C8F8A2B9-AAB8-462F-A646-F981D48B95FD}" dt="2022-02-25T05:46:47.061" v="622" actId="14100"/>
        <pc:sldMkLst>
          <pc:docMk/>
          <pc:sldMk cId="3001953137" sldId="333"/>
        </pc:sldMkLst>
        <pc:spChg chg="mod">
          <ac:chgData name="Dwivedi, Padma" userId="2be53af5-39ba-405d-9b52-9915d4d5e0b3" providerId="ADAL" clId="{C8F8A2B9-AAB8-462F-A646-F981D48B95FD}" dt="2022-02-25T03:57:19.116" v="373" actId="20577"/>
          <ac:spMkLst>
            <pc:docMk/>
            <pc:sldMk cId="3001953137" sldId="333"/>
            <ac:spMk id="2" creationId="{9A53E095-F045-4E7D-A5C0-AA4DAEAA54F5}"/>
          </ac:spMkLst>
        </pc:spChg>
        <pc:spChg chg="del">
          <ac:chgData name="Dwivedi, Padma" userId="2be53af5-39ba-405d-9b52-9915d4d5e0b3" providerId="ADAL" clId="{C8F8A2B9-AAB8-462F-A646-F981D48B95FD}" dt="2022-02-25T00:29:58.948" v="4" actId="478"/>
          <ac:spMkLst>
            <pc:docMk/>
            <pc:sldMk cId="3001953137" sldId="333"/>
            <ac:spMk id="4" creationId="{F4678946-31FB-48B0-B5F0-67FC8B9B1698}"/>
          </ac:spMkLst>
        </pc:spChg>
        <pc:spChg chg="del mod">
          <ac:chgData name="Dwivedi, Padma" userId="2be53af5-39ba-405d-9b52-9915d4d5e0b3" providerId="ADAL" clId="{C8F8A2B9-AAB8-462F-A646-F981D48B95FD}" dt="2022-02-25T00:29:58.948" v="4" actId="478"/>
          <ac:spMkLst>
            <pc:docMk/>
            <pc:sldMk cId="3001953137" sldId="333"/>
            <ac:spMk id="5" creationId="{91FDC6D4-AC97-4E7C-8F3D-87AF1259A0D8}"/>
          </ac:spMkLst>
        </pc:spChg>
        <pc:spChg chg="mod">
          <ac:chgData name="Dwivedi, Padma" userId="2be53af5-39ba-405d-9b52-9915d4d5e0b3" providerId="ADAL" clId="{C8F8A2B9-AAB8-462F-A646-F981D48B95FD}" dt="2022-02-25T05:46:30.458" v="617" actId="1036"/>
          <ac:spMkLst>
            <pc:docMk/>
            <pc:sldMk cId="3001953137" sldId="333"/>
            <ac:spMk id="64" creationId="{E28631AF-A2B9-4960-8DCC-5B9AED440FFD}"/>
          </ac:spMkLst>
        </pc:spChg>
        <pc:spChg chg="mod">
          <ac:chgData name="Dwivedi, Padma" userId="2be53af5-39ba-405d-9b52-9915d4d5e0b3" providerId="ADAL" clId="{C8F8A2B9-AAB8-462F-A646-F981D48B95FD}" dt="2022-02-25T05:46:38.800" v="620" actId="1036"/>
          <ac:spMkLst>
            <pc:docMk/>
            <pc:sldMk cId="3001953137" sldId="333"/>
            <ac:spMk id="73" creationId="{3E252D62-19C3-4ECE-A033-AEE39CBE54D2}"/>
          </ac:spMkLst>
        </pc:spChg>
        <pc:grpChg chg="del">
          <ac:chgData name="Dwivedi, Padma" userId="2be53af5-39ba-405d-9b52-9915d4d5e0b3" providerId="ADAL" clId="{C8F8A2B9-AAB8-462F-A646-F981D48B95FD}" dt="2022-02-25T00:29:58.948" v="4" actId="478"/>
          <ac:grpSpMkLst>
            <pc:docMk/>
            <pc:sldMk cId="3001953137" sldId="333"/>
            <ac:grpSpMk id="3" creationId="{B6A4DE32-F46A-422C-948D-1ABD4CE7C40A}"/>
          </ac:grpSpMkLst>
        </pc:grpChg>
        <pc:grpChg chg="del">
          <ac:chgData name="Dwivedi, Padma" userId="2be53af5-39ba-405d-9b52-9915d4d5e0b3" providerId="ADAL" clId="{C8F8A2B9-AAB8-462F-A646-F981D48B95FD}" dt="2022-02-25T00:29:58.948" v="4" actId="478"/>
          <ac:grpSpMkLst>
            <pc:docMk/>
            <pc:sldMk cId="3001953137" sldId="333"/>
            <ac:grpSpMk id="6" creationId="{C1962D64-BDFB-4B35-93A5-7B4DF9274F50}"/>
          </ac:grpSpMkLst>
        </pc:grpChg>
        <pc:grpChg chg="mod">
          <ac:chgData name="Dwivedi, Padma" userId="2be53af5-39ba-405d-9b52-9915d4d5e0b3" providerId="ADAL" clId="{C8F8A2B9-AAB8-462F-A646-F981D48B95FD}" dt="2022-02-25T05:46:47.061" v="622" actId="14100"/>
          <ac:grpSpMkLst>
            <pc:docMk/>
            <pc:sldMk cId="3001953137" sldId="333"/>
            <ac:grpSpMk id="71" creationId="{96ECF446-37A0-4EEE-8205-73ECF48310B7}"/>
          </ac:grpSpMkLst>
        </pc:grpChg>
        <pc:picChg chg="add mod">
          <ac:chgData name="Dwivedi, Padma" userId="2be53af5-39ba-405d-9b52-9915d4d5e0b3" providerId="ADAL" clId="{C8F8A2B9-AAB8-462F-A646-F981D48B95FD}" dt="2022-02-25T03:55:19.115" v="370" actId="1076"/>
          <ac:picMkLst>
            <pc:docMk/>
            <pc:sldMk cId="3001953137" sldId="333"/>
            <ac:picMk id="60" creationId="{3F80AA06-364B-4C0B-951C-C52E49DADF24}"/>
          </ac:picMkLst>
        </pc:picChg>
        <pc:picChg chg="add mod">
          <ac:chgData name="Dwivedi, Padma" userId="2be53af5-39ba-405d-9b52-9915d4d5e0b3" providerId="ADAL" clId="{C8F8A2B9-AAB8-462F-A646-F981D48B95FD}" dt="2022-02-25T03:45:18.668" v="360" actId="1076"/>
          <ac:picMkLst>
            <pc:docMk/>
            <pc:sldMk cId="3001953137" sldId="333"/>
            <ac:picMk id="61" creationId="{82017499-B394-4F99-A18F-54EF2C9A093E}"/>
          </ac:picMkLst>
        </pc:picChg>
      </pc:sldChg>
      <pc:sldChg chg="addSp delSp modSp add del mod ord">
        <pc:chgData name="Dwivedi, Padma" userId="2be53af5-39ba-405d-9b52-9915d4d5e0b3" providerId="ADAL" clId="{C8F8A2B9-AAB8-462F-A646-F981D48B95FD}" dt="2022-02-25T03:25:34.973" v="157" actId="47"/>
        <pc:sldMkLst>
          <pc:docMk/>
          <pc:sldMk cId="2906423442" sldId="334"/>
        </pc:sldMkLst>
        <pc:spChg chg="del">
          <ac:chgData name="Dwivedi, Padma" userId="2be53af5-39ba-405d-9b52-9915d4d5e0b3" providerId="ADAL" clId="{C8F8A2B9-AAB8-462F-A646-F981D48B95FD}" dt="2022-02-25T00:47:20.182" v="13" actId="478"/>
          <ac:spMkLst>
            <pc:docMk/>
            <pc:sldMk cId="2906423442" sldId="334"/>
            <ac:spMk id="2" creationId="{A348BE20-6F7C-41EF-B658-B9F3F0F1C9B0}"/>
          </ac:spMkLst>
        </pc:spChg>
        <pc:spChg chg="add del mod">
          <ac:chgData name="Dwivedi, Padma" userId="2be53af5-39ba-405d-9b52-9915d4d5e0b3" providerId="ADAL" clId="{C8F8A2B9-AAB8-462F-A646-F981D48B95FD}" dt="2022-02-25T00:47:23.253" v="14" actId="478"/>
          <ac:spMkLst>
            <pc:docMk/>
            <pc:sldMk cId="2906423442" sldId="334"/>
            <ac:spMk id="4" creationId="{8B8196B6-46C1-4ABC-A0A9-1DA6255E2BEB}"/>
          </ac:spMkLst>
        </pc:spChg>
        <pc:spChg chg="add del">
          <ac:chgData name="Dwivedi, Padma" userId="2be53af5-39ba-405d-9b52-9915d4d5e0b3" providerId="ADAL" clId="{C8F8A2B9-AAB8-462F-A646-F981D48B95FD}" dt="2022-02-25T00:49:35.736" v="19" actId="478"/>
          <ac:spMkLst>
            <pc:docMk/>
            <pc:sldMk cId="2906423442" sldId="334"/>
            <ac:spMk id="5" creationId="{F64669E9-1A7B-45AC-86E9-9F68A27EF224}"/>
          </ac:spMkLst>
        </pc:spChg>
        <pc:spChg chg="add del mod">
          <ac:chgData name="Dwivedi, Padma" userId="2be53af5-39ba-405d-9b52-9915d4d5e0b3" providerId="ADAL" clId="{C8F8A2B9-AAB8-462F-A646-F981D48B95FD}" dt="2022-02-25T00:50:34.481" v="26" actId="478"/>
          <ac:spMkLst>
            <pc:docMk/>
            <pc:sldMk cId="2906423442" sldId="334"/>
            <ac:spMk id="7" creationId="{25E441A3-FCBB-4DAC-890B-7FA7A961E642}"/>
          </ac:spMkLst>
        </pc:spChg>
        <pc:spChg chg="add del">
          <ac:chgData name="Dwivedi, Padma" userId="2be53af5-39ba-405d-9b52-9915d4d5e0b3" providerId="ADAL" clId="{C8F8A2B9-AAB8-462F-A646-F981D48B95FD}" dt="2022-02-25T00:50:46.240" v="28" actId="11529"/>
          <ac:spMkLst>
            <pc:docMk/>
            <pc:sldMk cId="2906423442" sldId="334"/>
            <ac:spMk id="8" creationId="{1BF1140A-58C0-43BC-AAC7-6EFADDBDA9AC}"/>
          </ac:spMkLst>
        </pc:spChg>
        <pc:spChg chg="add mod">
          <ac:chgData name="Dwivedi, Padma" userId="2be53af5-39ba-405d-9b52-9915d4d5e0b3" providerId="ADAL" clId="{C8F8A2B9-AAB8-462F-A646-F981D48B95FD}" dt="2022-02-25T01:10:24.066" v="144" actId="207"/>
          <ac:spMkLst>
            <pc:docMk/>
            <pc:sldMk cId="2906423442" sldId="334"/>
            <ac:spMk id="9" creationId="{02713DC8-2036-4C52-8458-57AA3F005FC2}"/>
          </ac:spMkLst>
        </pc:spChg>
        <pc:spChg chg="add mod">
          <ac:chgData name="Dwivedi, Padma" userId="2be53af5-39ba-405d-9b52-9915d4d5e0b3" providerId="ADAL" clId="{C8F8A2B9-AAB8-462F-A646-F981D48B95FD}" dt="2022-02-25T01:10:25.353" v="146" actId="207"/>
          <ac:spMkLst>
            <pc:docMk/>
            <pc:sldMk cId="2906423442" sldId="334"/>
            <ac:spMk id="16" creationId="{8A10BC8B-671B-493E-8823-81FEF8AFA25C}"/>
          </ac:spMkLst>
        </pc:spChg>
        <pc:spChg chg="add del mod ord">
          <ac:chgData name="Dwivedi, Padma" userId="2be53af5-39ba-405d-9b52-9915d4d5e0b3" providerId="ADAL" clId="{C8F8A2B9-AAB8-462F-A646-F981D48B95FD}" dt="2022-02-25T01:07:14.779" v="139" actId="478"/>
          <ac:spMkLst>
            <pc:docMk/>
            <pc:sldMk cId="2906423442" sldId="334"/>
            <ac:spMk id="17" creationId="{B6060282-FE8E-4086-9935-86FD973200EE}"/>
          </ac:spMkLst>
        </pc:spChg>
        <pc:grpChg chg="add del mod">
          <ac:chgData name="Dwivedi, Padma" userId="2be53af5-39ba-405d-9b52-9915d4d5e0b3" providerId="ADAL" clId="{C8F8A2B9-AAB8-462F-A646-F981D48B95FD}" dt="2022-02-25T01:07:12.198" v="137" actId="478"/>
          <ac:grpSpMkLst>
            <pc:docMk/>
            <pc:sldMk cId="2906423442" sldId="334"/>
            <ac:grpSpMk id="15" creationId="{36865552-2B5B-428F-A0E7-6F283129A197}"/>
          </ac:grpSpMkLst>
        </pc:grpChg>
        <pc:graphicFrameChg chg="del">
          <ac:chgData name="Dwivedi, Padma" userId="2be53af5-39ba-405d-9b52-9915d4d5e0b3" providerId="ADAL" clId="{C8F8A2B9-AAB8-462F-A646-F981D48B95FD}" dt="2022-02-25T00:47:20.182" v="13" actId="478"/>
          <ac:graphicFrameMkLst>
            <pc:docMk/>
            <pc:sldMk cId="2906423442" sldId="334"/>
            <ac:graphicFrameMk id="6" creationId="{21BDE971-E03C-4A8A-9B97-C8DF2EB2DA05}"/>
          </ac:graphicFrameMkLst>
        </pc:graphicFrameChg>
        <pc:picChg chg="add del mod">
          <ac:chgData name="Dwivedi, Padma" userId="2be53af5-39ba-405d-9b52-9915d4d5e0b3" providerId="ADAL" clId="{C8F8A2B9-AAB8-462F-A646-F981D48B95FD}" dt="2022-02-25T00:59:32.067" v="82" actId="478"/>
          <ac:picMkLst>
            <pc:docMk/>
            <pc:sldMk cId="2906423442" sldId="334"/>
            <ac:picMk id="10" creationId="{4FF82CF8-3A65-455A-81F0-AC6DEA9C61EB}"/>
          </ac:picMkLst>
        </pc:picChg>
        <pc:picChg chg="add del mod">
          <ac:chgData name="Dwivedi, Padma" userId="2be53af5-39ba-405d-9b52-9915d4d5e0b3" providerId="ADAL" clId="{C8F8A2B9-AAB8-462F-A646-F981D48B95FD}" dt="2022-02-25T00:59:32.067" v="82" actId="478"/>
          <ac:picMkLst>
            <pc:docMk/>
            <pc:sldMk cId="2906423442" sldId="334"/>
            <ac:picMk id="11" creationId="{A72D38DE-BFFD-4F83-88B0-9C0FEE7E804F}"/>
          </ac:picMkLst>
        </pc:picChg>
        <pc:picChg chg="add del mod">
          <ac:chgData name="Dwivedi, Padma" userId="2be53af5-39ba-405d-9b52-9915d4d5e0b3" providerId="ADAL" clId="{C8F8A2B9-AAB8-462F-A646-F981D48B95FD}" dt="2022-02-25T00:59:32.067" v="82" actId="478"/>
          <ac:picMkLst>
            <pc:docMk/>
            <pc:sldMk cId="2906423442" sldId="334"/>
            <ac:picMk id="12" creationId="{B85F4E20-421F-4434-9B2E-74FE0250C714}"/>
          </ac:picMkLst>
        </pc:picChg>
        <pc:picChg chg="add del mod">
          <ac:chgData name="Dwivedi, Padma" userId="2be53af5-39ba-405d-9b52-9915d4d5e0b3" providerId="ADAL" clId="{C8F8A2B9-AAB8-462F-A646-F981D48B95FD}" dt="2022-02-25T00:59:32.067" v="82" actId="478"/>
          <ac:picMkLst>
            <pc:docMk/>
            <pc:sldMk cId="2906423442" sldId="334"/>
            <ac:picMk id="13" creationId="{90174960-E397-4EDB-8DF9-24C56D810D92}"/>
          </ac:picMkLst>
        </pc:picChg>
        <pc:picChg chg="add del mod">
          <ac:chgData name="Dwivedi, Padma" userId="2be53af5-39ba-405d-9b52-9915d4d5e0b3" providerId="ADAL" clId="{C8F8A2B9-AAB8-462F-A646-F981D48B95FD}" dt="2022-02-25T00:59:32.067" v="82" actId="478"/>
          <ac:picMkLst>
            <pc:docMk/>
            <pc:sldMk cId="2906423442" sldId="334"/>
            <ac:picMk id="14" creationId="{5353AD91-C089-484F-AFE3-ADD01A727932}"/>
          </ac:picMkLst>
        </pc:picChg>
        <pc:picChg chg="add mod">
          <ac:chgData name="Dwivedi, Padma" userId="2be53af5-39ba-405d-9b52-9915d4d5e0b3" providerId="ADAL" clId="{C8F8A2B9-AAB8-462F-A646-F981D48B95FD}" dt="2022-02-25T01:08:34.214" v="142"/>
          <ac:picMkLst>
            <pc:docMk/>
            <pc:sldMk cId="2906423442" sldId="334"/>
            <ac:picMk id="1026" creationId="{D151ABCD-05EC-4231-92AE-6D229E9AD2AA}"/>
          </ac:picMkLst>
        </pc:picChg>
      </pc:sldChg>
      <pc:sldChg chg="addSp modSp add del mod">
        <pc:chgData name="Dwivedi, Padma" userId="2be53af5-39ba-405d-9b52-9915d4d5e0b3" providerId="ADAL" clId="{C8F8A2B9-AAB8-462F-A646-F981D48B95FD}" dt="2022-02-25T03:25:34.973" v="157" actId="47"/>
        <pc:sldMkLst>
          <pc:docMk/>
          <pc:sldMk cId="358366860" sldId="335"/>
        </pc:sldMkLst>
        <pc:spChg chg="add">
          <ac:chgData name="Dwivedi, Padma" userId="2be53af5-39ba-405d-9b52-9915d4d5e0b3" providerId="ADAL" clId="{C8F8A2B9-AAB8-462F-A646-F981D48B95FD}" dt="2022-02-25T03:25:05.184" v="154" actId="22"/>
          <ac:spMkLst>
            <pc:docMk/>
            <pc:sldMk cId="358366860" sldId="335"/>
            <ac:spMk id="8" creationId="{3C943345-9F81-44D6-8FF2-FC92751465D0}"/>
          </ac:spMkLst>
        </pc:spChg>
        <pc:spChg chg="mod">
          <ac:chgData name="Dwivedi, Padma" userId="2be53af5-39ba-405d-9b52-9915d4d5e0b3" providerId="ADAL" clId="{C8F8A2B9-AAB8-462F-A646-F981D48B95FD}" dt="2022-02-25T01:12:40.502" v="150" actId="207"/>
          <ac:spMkLst>
            <pc:docMk/>
            <pc:sldMk cId="358366860" sldId="335"/>
            <ac:spMk id="9" creationId="{02713DC8-2036-4C52-8458-57AA3F005FC2}"/>
          </ac:spMkLst>
        </pc:spChg>
        <pc:spChg chg="add">
          <ac:chgData name="Dwivedi, Padma" userId="2be53af5-39ba-405d-9b52-9915d4d5e0b3" providerId="ADAL" clId="{C8F8A2B9-AAB8-462F-A646-F981D48B95FD}" dt="2022-02-25T03:25:09.417" v="155" actId="22"/>
          <ac:spMkLst>
            <pc:docMk/>
            <pc:sldMk cId="358366860" sldId="335"/>
            <ac:spMk id="10" creationId="{81470452-A079-4459-8D3D-9A330BC35423}"/>
          </ac:spMkLst>
        </pc:spChg>
        <pc:spChg chg="mod">
          <ac:chgData name="Dwivedi, Padma" userId="2be53af5-39ba-405d-9b52-9915d4d5e0b3" providerId="ADAL" clId="{C8F8A2B9-AAB8-462F-A646-F981D48B95FD}" dt="2022-02-25T01:12:28.960" v="149" actId="207"/>
          <ac:spMkLst>
            <pc:docMk/>
            <pc:sldMk cId="358366860" sldId="335"/>
            <ac:spMk id="16" creationId="{8A10BC8B-671B-493E-8823-81FEF8AFA25C}"/>
          </ac:spMkLst>
        </pc:spChg>
        <pc:grpChg chg="mod">
          <ac:chgData name="Dwivedi, Padma" userId="2be53af5-39ba-405d-9b52-9915d4d5e0b3" providerId="ADAL" clId="{C8F8A2B9-AAB8-462F-A646-F981D48B95FD}" dt="2022-02-25T01:13:00.002" v="151"/>
          <ac:grpSpMkLst>
            <pc:docMk/>
            <pc:sldMk cId="358366860" sldId="335"/>
            <ac:grpSpMk id="15" creationId="{36865552-2B5B-428F-A0E7-6F283129A197}"/>
          </ac:grpSpMkLst>
        </pc:grpChg>
      </pc:sldChg>
      <pc:sldChg chg="add del">
        <pc:chgData name="Dwivedi, Padma" userId="2be53af5-39ba-405d-9b52-9915d4d5e0b3" providerId="ADAL" clId="{C8F8A2B9-AAB8-462F-A646-F981D48B95FD}" dt="2022-02-25T01:07:13.870" v="138" actId="2890"/>
        <pc:sldMkLst>
          <pc:docMk/>
          <pc:sldMk cId="1382742150" sldId="335"/>
        </pc:sldMkLst>
      </pc:sldChg>
      <pc:sldChg chg="add del">
        <pc:chgData name="Dwivedi, Padma" userId="2be53af5-39ba-405d-9b52-9915d4d5e0b3" providerId="ADAL" clId="{C8F8A2B9-AAB8-462F-A646-F981D48B95FD}" dt="2022-02-25T00:47:25.649" v="16"/>
        <pc:sldMkLst>
          <pc:docMk/>
          <pc:sldMk cId="1461034926" sldId="335"/>
        </pc:sldMkLst>
      </pc:sldChg>
      <pc:sldChg chg="modSp add del mod">
        <pc:chgData name="Dwivedi, Padma" userId="2be53af5-39ba-405d-9b52-9915d4d5e0b3" providerId="ADAL" clId="{C8F8A2B9-AAB8-462F-A646-F981D48B95FD}" dt="2022-02-25T03:25:34.973" v="157" actId="47"/>
        <pc:sldMkLst>
          <pc:docMk/>
          <pc:sldMk cId="2958766741" sldId="336"/>
        </pc:sldMkLst>
        <pc:spChg chg="mod">
          <ac:chgData name="Dwivedi, Padma" userId="2be53af5-39ba-405d-9b52-9915d4d5e0b3" providerId="ADAL" clId="{C8F8A2B9-AAB8-462F-A646-F981D48B95FD}" dt="2022-02-25T01:19:34.237" v="153" actId="207"/>
          <ac:spMkLst>
            <pc:docMk/>
            <pc:sldMk cId="2958766741" sldId="336"/>
            <ac:spMk id="16" creationId="{8A10BC8B-671B-493E-8823-81FEF8AFA25C}"/>
          </ac:spMkLst>
        </pc:spChg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337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338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339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340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341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342"/>
        </pc:sldMkLst>
      </pc:sldChg>
      <pc:sldChg chg="add">
        <pc:chgData name="Dwivedi, Padma" userId="2be53af5-39ba-405d-9b52-9915d4d5e0b3" providerId="ADAL" clId="{C8F8A2B9-AAB8-462F-A646-F981D48B95FD}" dt="2022-02-25T03:25:29.808" v="156"/>
        <pc:sldMkLst>
          <pc:docMk/>
          <pc:sldMk cId="0" sldId="343"/>
        </pc:sldMkLst>
      </pc:sldChg>
      <pc:sldChg chg="add ord modNotesTx">
        <pc:chgData name="Dwivedi, Padma" userId="2be53af5-39ba-405d-9b52-9915d4d5e0b3" providerId="ADAL" clId="{C8F8A2B9-AAB8-462F-A646-F981D48B95FD}" dt="2022-02-25T03:41:12.091" v="317" actId="20577"/>
        <pc:sldMkLst>
          <pc:docMk/>
          <pc:sldMk cId="2139614130" sldId="344"/>
        </pc:sldMkLst>
      </pc:sldChg>
      <pc:sldChg chg="modSp add mod ord">
        <pc:chgData name="Dwivedi, Padma" userId="2be53af5-39ba-405d-9b52-9915d4d5e0b3" providerId="ADAL" clId="{C8F8A2B9-AAB8-462F-A646-F981D48B95FD}" dt="2022-02-25T03:59:27.485" v="417" actId="207"/>
        <pc:sldMkLst>
          <pc:docMk/>
          <pc:sldMk cId="4193068850" sldId="347"/>
        </pc:sldMkLst>
        <pc:spChg chg="mod">
          <ac:chgData name="Dwivedi, Padma" userId="2be53af5-39ba-405d-9b52-9915d4d5e0b3" providerId="ADAL" clId="{C8F8A2B9-AAB8-462F-A646-F981D48B95FD}" dt="2022-02-25T03:58:34.342" v="410" actId="20577"/>
          <ac:spMkLst>
            <pc:docMk/>
            <pc:sldMk cId="4193068850" sldId="347"/>
            <ac:spMk id="305" creationId="{00000000-0000-0000-0000-000000000000}"/>
          </ac:spMkLst>
        </pc:spChg>
        <pc:spChg chg="mod">
          <ac:chgData name="Dwivedi, Padma" userId="2be53af5-39ba-405d-9b52-9915d4d5e0b3" providerId="ADAL" clId="{C8F8A2B9-AAB8-462F-A646-F981D48B95FD}" dt="2022-02-25T03:59:27.485" v="417" actId="207"/>
          <ac:spMkLst>
            <pc:docMk/>
            <pc:sldMk cId="4193068850" sldId="347"/>
            <ac:spMk id="318" creationId="{00000000-0000-0000-0000-000000000000}"/>
          </ac:spMkLst>
        </pc:spChg>
      </pc:sldChg>
      <pc:sldChg chg="modSp mod">
        <pc:chgData name="Dwivedi, Padma" userId="2be53af5-39ba-405d-9b52-9915d4d5e0b3" providerId="ADAL" clId="{C8F8A2B9-AAB8-462F-A646-F981D48B95FD}" dt="2022-02-25T06:11:18.191" v="685" actId="1036"/>
        <pc:sldMkLst>
          <pc:docMk/>
          <pc:sldMk cId="726771273" sldId="351"/>
        </pc:sldMkLst>
        <pc:picChg chg="mod">
          <ac:chgData name="Dwivedi, Padma" userId="2be53af5-39ba-405d-9b52-9915d4d5e0b3" providerId="ADAL" clId="{C8F8A2B9-AAB8-462F-A646-F981D48B95FD}" dt="2022-02-25T06:11:18.191" v="685" actId="1036"/>
          <ac:picMkLst>
            <pc:docMk/>
            <pc:sldMk cId="726771273" sldId="351"/>
            <ac:picMk id="5" creationId="{6895F290-E7D6-455A-8BA4-FFC8A131C74F}"/>
          </ac:picMkLst>
        </pc:picChg>
      </pc:sldChg>
      <pc:sldChg chg="modSp mod">
        <pc:chgData name="Dwivedi, Padma" userId="2be53af5-39ba-405d-9b52-9915d4d5e0b3" providerId="ADAL" clId="{C8F8A2B9-AAB8-462F-A646-F981D48B95FD}" dt="2022-02-25T07:11:00.125" v="718" actId="14100"/>
        <pc:sldMkLst>
          <pc:docMk/>
          <pc:sldMk cId="1102093025" sldId="352"/>
        </pc:sldMkLst>
        <pc:spChg chg="mod">
          <ac:chgData name="Dwivedi, Padma" userId="2be53af5-39ba-405d-9b52-9915d4d5e0b3" providerId="ADAL" clId="{C8F8A2B9-AAB8-462F-A646-F981D48B95FD}" dt="2022-02-25T07:10:36.755" v="713" actId="1035"/>
          <ac:spMkLst>
            <pc:docMk/>
            <pc:sldMk cId="1102093025" sldId="352"/>
            <ac:spMk id="548" creationId="{8E29772C-01AB-4A3E-AFA0-1124DBEDB81B}"/>
          </ac:spMkLst>
        </pc:spChg>
        <pc:spChg chg="mod">
          <ac:chgData name="Dwivedi, Padma" userId="2be53af5-39ba-405d-9b52-9915d4d5e0b3" providerId="ADAL" clId="{C8F8A2B9-AAB8-462F-A646-F981D48B95FD}" dt="2022-02-25T07:11:00.125" v="718" actId="14100"/>
          <ac:spMkLst>
            <pc:docMk/>
            <pc:sldMk cId="1102093025" sldId="352"/>
            <ac:spMk id="549" creationId="{4E448964-74FA-4308-89D6-31ECE89B6C6D}"/>
          </ac:spMkLst>
        </pc:spChg>
        <pc:spChg chg="mod">
          <ac:chgData name="Dwivedi, Padma" userId="2be53af5-39ba-405d-9b52-9915d4d5e0b3" providerId="ADAL" clId="{C8F8A2B9-AAB8-462F-A646-F981D48B95FD}" dt="2022-02-25T07:10:36.755" v="713" actId="1035"/>
          <ac:spMkLst>
            <pc:docMk/>
            <pc:sldMk cId="1102093025" sldId="352"/>
            <ac:spMk id="565" creationId="{2735890E-B2D5-42DB-921B-A48AA56E35C8}"/>
          </ac:spMkLst>
        </pc:spChg>
      </pc:sldChg>
      <pc:sldChg chg="addSp delSp modSp mod delAnim modAnim">
        <pc:chgData name="Dwivedi, Padma" userId="2be53af5-39ba-405d-9b52-9915d4d5e0b3" providerId="ADAL" clId="{C8F8A2B9-AAB8-462F-A646-F981D48B95FD}" dt="2022-02-25T06:05:38.346" v="684" actId="207"/>
        <pc:sldMkLst>
          <pc:docMk/>
          <pc:sldMk cId="1239606890" sldId="353"/>
        </pc:sldMkLst>
        <pc:spChg chg="mod">
          <ac:chgData name="Dwivedi, Padma" userId="2be53af5-39ba-405d-9b52-9915d4d5e0b3" providerId="ADAL" clId="{C8F8A2B9-AAB8-462F-A646-F981D48B95FD}" dt="2022-02-25T05:42:32.302" v="593"/>
          <ac:spMkLst>
            <pc:docMk/>
            <pc:sldMk cId="1239606890" sldId="353"/>
            <ac:spMk id="2" creationId="{50F51985-65BD-4303-BBD7-A62FF2C324A5}"/>
          </ac:spMkLst>
        </pc:spChg>
        <pc:spChg chg="del">
          <ac:chgData name="Dwivedi, Padma" userId="2be53af5-39ba-405d-9b52-9915d4d5e0b3" providerId="ADAL" clId="{C8F8A2B9-AAB8-462F-A646-F981D48B95FD}" dt="2022-02-25T05:31:41.354" v="482" actId="478"/>
          <ac:spMkLst>
            <pc:docMk/>
            <pc:sldMk cId="1239606890" sldId="353"/>
            <ac:spMk id="2" creationId="{5FFF6474-5F5C-A748-9022-43F5B9E3BC86}"/>
          </ac:spMkLst>
        </pc:spChg>
        <pc:spChg chg="mod">
          <ac:chgData name="Dwivedi, Padma" userId="2be53af5-39ba-405d-9b52-9915d4d5e0b3" providerId="ADAL" clId="{C8F8A2B9-AAB8-462F-A646-F981D48B95FD}" dt="2022-02-25T05:42:32.302" v="593"/>
          <ac:spMkLst>
            <pc:docMk/>
            <pc:sldMk cId="1239606890" sldId="353"/>
            <ac:spMk id="4" creationId="{9D46546E-962E-4B27-ACE2-FB3FCD40B670}"/>
          </ac:spMkLst>
        </pc:spChg>
        <pc:spChg chg="mod">
          <ac:chgData name="Dwivedi, Padma" userId="2be53af5-39ba-405d-9b52-9915d4d5e0b3" providerId="ADAL" clId="{C8F8A2B9-AAB8-462F-A646-F981D48B95FD}" dt="2022-02-25T05:49:54.630" v="637" actId="208"/>
          <ac:spMkLst>
            <pc:docMk/>
            <pc:sldMk cId="1239606890" sldId="353"/>
            <ac:spMk id="5" creationId="{9809D779-35B0-4834-A128-C57F72222B05}"/>
          </ac:spMkLst>
        </pc:spChg>
        <pc:spChg chg="mod">
          <ac:chgData name="Dwivedi, Padma" userId="2be53af5-39ba-405d-9b52-9915d4d5e0b3" providerId="ADAL" clId="{C8F8A2B9-AAB8-462F-A646-F981D48B95FD}" dt="2022-02-25T05:42:32.302" v="593"/>
          <ac:spMkLst>
            <pc:docMk/>
            <pc:sldMk cId="1239606890" sldId="353"/>
            <ac:spMk id="5" creationId="{A338EFA0-D63D-41F3-957B-A02BA6661DBE}"/>
          </ac:spMkLst>
        </pc:spChg>
        <pc:spChg chg="mod">
          <ac:chgData name="Dwivedi, Padma" userId="2be53af5-39ba-405d-9b52-9915d4d5e0b3" providerId="ADAL" clId="{C8F8A2B9-AAB8-462F-A646-F981D48B95FD}" dt="2022-02-25T05:42:32.302" v="593"/>
          <ac:spMkLst>
            <pc:docMk/>
            <pc:sldMk cId="1239606890" sldId="353"/>
            <ac:spMk id="6" creationId="{2DE15132-ECE4-40E7-A760-7A395D1ADBDE}"/>
          </ac:spMkLst>
        </pc:spChg>
        <pc:spChg chg="mod">
          <ac:chgData name="Dwivedi, Padma" userId="2be53af5-39ba-405d-9b52-9915d4d5e0b3" providerId="ADAL" clId="{C8F8A2B9-AAB8-462F-A646-F981D48B95FD}" dt="2022-02-25T05:49:54.630" v="637" actId="208"/>
          <ac:spMkLst>
            <pc:docMk/>
            <pc:sldMk cId="1239606890" sldId="353"/>
            <ac:spMk id="6" creationId="{53AE9C66-D69C-4F89-85DD-1366345F3C06}"/>
          </ac:spMkLst>
        </pc:spChg>
        <pc:spChg chg="mod">
          <ac:chgData name="Dwivedi, Padma" userId="2be53af5-39ba-405d-9b52-9915d4d5e0b3" providerId="ADAL" clId="{C8F8A2B9-AAB8-462F-A646-F981D48B95FD}" dt="2022-02-25T05:42:32.302" v="593"/>
          <ac:spMkLst>
            <pc:docMk/>
            <pc:sldMk cId="1239606890" sldId="353"/>
            <ac:spMk id="8" creationId="{8C40A0D1-5FF8-42F0-B826-DBA2FC92C43B}"/>
          </ac:spMkLst>
        </pc:spChg>
        <pc:spChg chg="mod">
          <ac:chgData name="Dwivedi, Padma" userId="2be53af5-39ba-405d-9b52-9915d4d5e0b3" providerId="ADAL" clId="{C8F8A2B9-AAB8-462F-A646-F981D48B95FD}" dt="2022-02-25T05:55:09.594" v="662" actId="208"/>
          <ac:spMkLst>
            <pc:docMk/>
            <pc:sldMk cId="1239606890" sldId="353"/>
            <ac:spMk id="10" creationId="{01C5C0F1-A829-E845-AF6F-40A8BC9EA946}"/>
          </ac:spMkLst>
        </pc:spChg>
        <pc:spChg chg="mod">
          <ac:chgData name="Dwivedi, Padma" userId="2be53af5-39ba-405d-9b52-9915d4d5e0b3" providerId="ADAL" clId="{C8F8A2B9-AAB8-462F-A646-F981D48B95FD}" dt="2022-02-25T05:42:32.302" v="593"/>
          <ac:spMkLst>
            <pc:docMk/>
            <pc:sldMk cId="1239606890" sldId="353"/>
            <ac:spMk id="11" creationId="{7FD0C816-E409-4F05-A87C-92A93E5113DF}"/>
          </ac:spMkLst>
        </pc:spChg>
        <pc:spChg chg="mod">
          <ac:chgData name="Dwivedi, Padma" userId="2be53af5-39ba-405d-9b52-9915d4d5e0b3" providerId="ADAL" clId="{C8F8A2B9-AAB8-462F-A646-F981D48B95FD}" dt="2022-02-25T05:42:32.302" v="593"/>
          <ac:spMkLst>
            <pc:docMk/>
            <pc:sldMk cId="1239606890" sldId="353"/>
            <ac:spMk id="12" creationId="{E5209183-CE6D-4085-AB95-CFA02E1C2D78}"/>
          </ac:spMkLst>
        </pc:spChg>
        <pc:spChg chg="mod">
          <ac:chgData name="Dwivedi, Padma" userId="2be53af5-39ba-405d-9b52-9915d4d5e0b3" providerId="ADAL" clId="{C8F8A2B9-AAB8-462F-A646-F981D48B95FD}" dt="2022-02-25T06:04:34.494" v="679" actId="207"/>
          <ac:spMkLst>
            <pc:docMk/>
            <pc:sldMk cId="1239606890" sldId="353"/>
            <ac:spMk id="14" creationId="{C4A4DC33-1ACC-614C-9F32-D448ABCC0D10}"/>
          </ac:spMkLst>
        </pc:spChg>
        <pc:spChg chg="mod">
          <ac:chgData name="Dwivedi, Padma" userId="2be53af5-39ba-405d-9b52-9915d4d5e0b3" providerId="ADAL" clId="{C8F8A2B9-AAB8-462F-A646-F981D48B95FD}" dt="2022-02-25T05:52:37.768" v="653" actId="255"/>
          <ac:spMkLst>
            <pc:docMk/>
            <pc:sldMk cId="1239606890" sldId="353"/>
            <ac:spMk id="16" creationId="{A658E07E-45A1-E044-A5ED-D5F04B12F647}"/>
          </ac:spMkLst>
        </pc:spChg>
        <pc:spChg chg="mod">
          <ac:chgData name="Dwivedi, Padma" userId="2be53af5-39ba-405d-9b52-9915d4d5e0b3" providerId="ADAL" clId="{C8F8A2B9-AAB8-462F-A646-F981D48B95FD}" dt="2022-02-25T05:52:16.478" v="650" actId="255"/>
          <ac:spMkLst>
            <pc:docMk/>
            <pc:sldMk cId="1239606890" sldId="353"/>
            <ac:spMk id="22" creationId="{B461BADC-175D-2B48-8A5E-E82B8BD6AD14}"/>
          </ac:spMkLst>
        </pc:spChg>
        <pc:spChg chg="mod">
          <ac:chgData name="Dwivedi, Padma" userId="2be53af5-39ba-405d-9b52-9915d4d5e0b3" providerId="ADAL" clId="{C8F8A2B9-AAB8-462F-A646-F981D48B95FD}" dt="2022-02-25T05:52:11.640" v="649" actId="404"/>
          <ac:spMkLst>
            <pc:docMk/>
            <pc:sldMk cId="1239606890" sldId="353"/>
            <ac:spMk id="27" creationId="{6F6D805D-7D69-B14F-B0BC-DC14E8628529}"/>
          </ac:spMkLst>
        </pc:spChg>
        <pc:spChg chg="mod">
          <ac:chgData name="Dwivedi, Padma" userId="2be53af5-39ba-405d-9b52-9915d4d5e0b3" providerId="ADAL" clId="{C8F8A2B9-AAB8-462F-A646-F981D48B95FD}" dt="2022-02-25T05:52:21.142" v="651" actId="255"/>
          <ac:spMkLst>
            <pc:docMk/>
            <pc:sldMk cId="1239606890" sldId="353"/>
            <ac:spMk id="32" creationId="{E8D02725-B046-4B4F-A986-47508ABCBA23}"/>
          </ac:spMkLst>
        </pc:spChg>
        <pc:spChg chg="mod">
          <ac:chgData name="Dwivedi, Padma" userId="2be53af5-39ba-405d-9b52-9915d4d5e0b3" providerId="ADAL" clId="{C8F8A2B9-AAB8-462F-A646-F981D48B95FD}" dt="2022-02-25T05:52:28.933" v="652" actId="255"/>
          <ac:spMkLst>
            <pc:docMk/>
            <pc:sldMk cId="1239606890" sldId="353"/>
            <ac:spMk id="37" creationId="{6AADB874-F5E7-E44F-9C4F-0FF541CC80A7}"/>
          </ac:spMkLst>
        </pc:spChg>
        <pc:spChg chg="mod">
          <ac:chgData name="Dwivedi, Padma" userId="2be53af5-39ba-405d-9b52-9915d4d5e0b3" providerId="ADAL" clId="{C8F8A2B9-AAB8-462F-A646-F981D48B95FD}" dt="2022-02-25T05:50:30.583" v="640" actId="208"/>
          <ac:spMkLst>
            <pc:docMk/>
            <pc:sldMk cId="1239606890" sldId="353"/>
            <ac:spMk id="47" creationId="{8BBF1412-47E6-4C5A-A3BC-58DBF2B67808}"/>
          </ac:spMkLst>
        </pc:spChg>
        <pc:spChg chg="mod">
          <ac:chgData name="Dwivedi, Padma" userId="2be53af5-39ba-405d-9b52-9915d4d5e0b3" providerId="ADAL" clId="{C8F8A2B9-AAB8-462F-A646-F981D48B95FD}" dt="2022-02-25T05:50:30.583" v="640" actId="208"/>
          <ac:spMkLst>
            <pc:docMk/>
            <pc:sldMk cId="1239606890" sldId="353"/>
            <ac:spMk id="48" creationId="{7CF1A80A-469E-4EEF-98C6-8F0D45220678}"/>
          </ac:spMkLst>
        </pc:spChg>
        <pc:spChg chg="mod">
          <ac:chgData name="Dwivedi, Padma" userId="2be53af5-39ba-405d-9b52-9915d4d5e0b3" providerId="ADAL" clId="{C8F8A2B9-AAB8-462F-A646-F981D48B95FD}" dt="2022-02-25T05:50:30.583" v="640" actId="208"/>
          <ac:spMkLst>
            <pc:docMk/>
            <pc:sldMk cId="1239606890" sldId="353"/>
            <ac:spMk id="49" creationId="{1ABAD946-AD26-4B36-87EB-F5004B078F62}"/>
          </ac:spMkLst>
        </pc:spChg>
        <pc:spChg chg="mod">
          <ac:chgData name="Dwivedi, Padma" userId="2be53af5-39ba-405d-9b52-9915d4d5e0b3" providerId="ADAL" clId="{C8F8A2B9-AAB8-462F-A646-F981D48B95FD}" dt="2022-02-25T05:50:30.583" v="640" actId="208"/>
          <ac:spMkLst>
            <pc:docMk/>
            <pc:sldMk cId="1239606890" sldId="353"/>
            <ac:spMk id="50" creationId="{D2CBFE0A-8D53-4BFE-8F25-1477AE5D820A}"/>
          </ac:spMkLst>
        </pc:spChg>
        <pc:spChg chg="mod">
          <ac:chgData name="Dwivedi, Padma" userId="2be53af5-39ba-405d-9b52-9915d4d5e0b3" providerId="ADAL" clId="{C8F8A2B9-AAB8-462F-A646-F981D48B95FD}" dt="2022-02-25T05:50:30.583" v="640" actId="208"/>
          <ac:spMkLst>
            <pc:docMk/>
            <pc:sldMk cId="1239606890" sldId="353"/>
            <ac:spMk id="51" creationId="{9CFC6ED5-C103-4231-B07C-1FBF197E555A}"/>
          </ac:spMkLst>
        </pc:spChg>
        <pc:spChg chg="mod">
          <ac:chgData name="Dwivedi, Padma" userId="2be53af5-39ba-405d-9b52-9915d4d5e0b3" providerId="ADAL" clId="{C8F8A2B9-AAB8-462F-A646-F981D48B95FD}" dt="2022-02-25T05:50:30.583" v="640" actId="208"/>
          <ac:spMkLst>
            <pc:docMk/>
            <pc:sldMk cId="1239606890" sldId="353"/>
            <ac:spMk id="52" creationId="{6C65BD32-6D06-4EF0-A5A7-B966EAB74BDD}"/>
          </ac:spMkLst>
        </pc:spChg>
        <pc:spChg chg="mod">
          <ac:chgData name="Dwivedi, Padma" userId="2be53af5-39ba-405d-9b52-9915d4d5e0b3" providerId="ADAL" clId="{C8F8A2B9-AAB8-462F-A646-F981D48B95FD}" dt="2022-02-25T05:50:30.583" v="640" actId="208"/>
          <ac:spMkLst>
            <pc:docMk/>
            <pc:sldMk cId="1239606890" sldId="353"/>
            <ac:spMk id="53" creationId="{096FDF06-9E02-4A5E-99F4-84CC8D90FEC3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60" creationId="{86A4744E-5CAA-40D1-BB01-80043DFC2606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61" creationId="{E56FA266-E3EA-43E0-9E6D-7F88A2FAB22E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62" creationId="{F4AD4AF8-EEB3-4EE0-A424-4BBC4DC4C7A8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63" creationId="{782782E1-E679-46F5-B427-FB40A4D4A3B8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64" creationId="{5F647507-25FE-4090-8BC2-8E0ED68FAFB2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65" creationId="{84C50491-5687-47DE-836C-2C1ED8742AA6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66" creationId="{E94FC352-2278-4714-8C59-0CF04E7BC5C6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73" creationId="{24346F27-D6EB-4A9F-8734-A4E2EAB4D8E0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74" creationId="{8CDB1E49-2F8A-4DB2-98B0-A9AA162A9884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75" creationId="{D250597B-A969-4D46-9410-FE92A557FEA9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76" creationId="{DAE06808-D6DD-4E71-B76A-6286CF364C3B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77" creationId="{8C92E7B8-0973-4025-BF0C-6F97E05AD281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78" creationId="{8155EF33-8F98-4CA0-A0F4-5D42AD6ACB9D}"/>
          </ac:spMkLst>
        </pc:spChg>
        <pc:spChg chg="mod">
          <ac:chgData name="Dwivedi, Padma" userId="2be53af5-39ba-405d-9b52-9915d4d5e0b3" providerId="ADAL" clId="{C8F8A2B9-AAB8-462F-A646-F981D48B95FD}" dt="2022-02-25T05:30:27.091" v="421"/>
          <ac:spMkLst>
            <pc:docMk/>
            <pc:sldMk cId="1239606890" sldId="353"/>
            <ac:spMk id="79" creationId="{E54CEDCE-D020-4A1A-8128-9FB4210824D2}"/>
          </ac:spMkLst>
        </pc:spChg>
        <pc:spChg chg="add mod">
          <ac:chgData name="Dwivedi, Padma" userId="2be53af5-39ba-405d-9b52-9915d4d5e0b3" providerId="ADAL" clId="{C8F8A2B9-AAB8-462F-A646-F981D48B95FD}" dt="2022-02-25T05:35:08.871" v="530" actId="1076"/>
          <ac:spMkLst>
            <pc:docMk/>
            <pc:sldMk cId="1239606890" sldId="353"/>
            <ac:spMk id="86" creationId="{74B6C2CB-FCFB-477E-A02C-F7BA18760CD3}"/>
          </ac:spMkLst>
        </pc:spChg>
        <pc:spChg chg="add mod">
          <ac:chgData name="Dwivedi, Padma" userId="2be53af5-39ba-405d-9b52-9915d4d5e0b3" providerId="ADAL" clId="{C8F8A2B9-AAB8-462F-A646-F981D48B95FD}" dt="2022-02-25T05:35:15.977" v="532" actId="20577"/>
          <ac:spMkLst>
            <pc:docMk/>
            <pc:sldMk cId="1239606890" sldId="353"/>
            <ac:spMk id="87" creationId="{96CB5402-8A37-41E0-875E-DA3BD05DF092}"/>
          </ac:spMkLst>
        </pc:spChg>
        <pc:spChg chg="add mod">
          <ac:chgData name="Dwivedi, Padma" userId="2be53af5-39ba-405d-9b52-9915d4d5e0b3" providerId="ADAL" clId="{C8F8A2B9-AAB8-462F-A646-F981D48B95FD}" dt="2022-02-25T06:05:38.346" v="684" actId="207"/>
          <ac:spMkLst>
            <pc:docMk/>
            <pc:sldMk cId="1239606890" sldId="353"/>
            <ac:spMk id="88" creationId="{59B25150-9757-4977-86E4-EE930A07E426}"/>
          </ac:spMkLst>
        </pc:spChg>
        <pc:spChg chg="add mod">
          <ac:chgData name="Dwivedi, Padma" userId="2be53af5-39ba-405d-9b52-9915d4d5e0b3" providerId="ADAL" clId="{C8F8A2B9-AAB8-462F-A646-F981D48B95FD}" dt="2022-02-25T05:34:44.889" v="523" actId="1076"/>
          <ac:spMkLst>
            <pc:docMk/>
            <pc:sldMk cId="1239606890" sldId="353"/>
            <ac:spMk id="89" creationId="{E95C4966-7470-42EB-A520-E303F59FBFA0}"/>
          </ac:spMkLst>
        </pc:spChg>
        <pc:spChg chg="add mod">
          <ac:chgData name="Dwivedi, Padma" userId="2be53af5-39ba-405d-9b52-9915d4d5e0b3" providerId="ADAL" clId="{C8F8A2B9-AAB8-462F-A646-F981D48B95FD}" dt="2022-02-25T05:34:52.240" v="524" actId="1076"/>
          <ac:spMkLst>
            <pc:docMk/>
            <pc:sldMk cId="1239606890" sldId="353"/>
            <ac:spMk id="90" creationId="{436E792F-C3DC-46E4-9D02-8E940DDA440D}"/>
          </ac:spMkLst>
        </pc:spChg>
        <pc:spChg chg="mod">
          <ac:chgData name="Dwivedi, Padma" userId="2be53af5-39ba-405d-9b52-9915d4d5e0b3" providerId="ADAL" clId="{C8F8A2B9-AAB8-462F-A646-F981D48B95FD}" dt="2022-02-25T05:48:47.426" v="633" actId="208"/>
          <ac:spMkLst>
            <pc:docMk/>
            <pc:sldMk cId="1239606890" sldId="353"/>
            <ac:spMk id="92" creationId="{990BFAFC-882B-4380-90C9-0A55CE17044E}"/>
          </ac:spMkLst>
        </pc:spChg>
        <pc:spChg chg="mod">
          <ac:chgData name="Dwivedi, Padma" userId="2be53af5-39ba-405d-9b52-9915d4d5e0b3" providerId="ADAL" clId="{C8F8A2B9-AAB8-462F-A646-F981D48B95FD}" dt="2022-02-25T05:48:47.426" v="633" actId="208"/>
          <ac:spMkLst>
            <pc:docMk/>
            <pc:sldMk cId="1239606890" sldId="353"/>
            <ac:spMk id="93" creationId="{E13B8C78-621E-44EC-9C9E-A04E739AE098}"/>
          </ac:spMkLst>
        </pc:spChg>
        <pc:spChg chg="mod">
          <ac:chgData name="Dwivedi, Padma" userId="2be53af5-39ba-405d-9b52-9915d4d5e0b3" providerId="ADAL" clId="{C8F8A2B9-AAB8-462F-A646-F981D48B95FD}" dt="2022-02-25T05:48:47.426" v="633" actId="208"/>
          <ac:spMkLst>
            <pc:docMk/>
            <pc:sldMk cId="1239606890" sldId="353"/>
            <ac:spMk id="94" creationId="{FD26E98C-8325-474F-88E5-6FF49B2E4CD0}"/>
          </ac:spMkLst>
        </pc:spChg>
        <pc:spChg chg="mod">
          <ac:chgData name="Dwivedi, Padma" userId="2be53af5-39ba-405d-9b52-9915d4d5e0b3" providerId="ADAL" clId="{C8F8A2B9-AAB8-462F-A646-F981D48B95FD}" dt="2022-02-25T05:48:47.426" v="633" actId="208"/>
          <ac:spMkLst>
            <pc:docMk/>
            <pc:sldMk cId="1239606890" sldId="353"/>
            <ac:spMk id="95" creationId="{31192EB9-B618-456B-9313-FE466B20040E}"/>
          </ac:spMkLst>
        </pc:spChg>
        <pc:spChg chg="mod">
          <ac:chgData name="Dwivedi, Padma" userId="2be53af5-39ba-405d-9b52-9915d4d5e0b3" providerId="ADAL" clId="{C8F8A2B9-AAB8-462F-A646-F981D48B95FD}" dt="2022-02-25T05:48:47.426" v="633" actId="208"/>
          <ac:spMkLst>
            <pc:docMk/>
            <pc:sldMk cId="1239606890" sldId="353"/>
            <ac:spMk id="96" creationId="{EE9E98CE-8582-4782-ADA5-EE887D6240BD}"/>
          </ac:spMkLst>
        </pc:spChg>
        <pc:spChg chg="mod">
          <ac:chgData name="Dwivedi, Padma" userId="2be53af5-39ba-405d-9b52-9915d4d5e0b3" providerId="ADAL" clId="{C8F8A2B9-AAB8-462F-A646-F981D48B95FD}" dt="2022-02-25T05:48:47.426" v="633" actId="208"/>
          <ac:spMkLst>
            <pc:docMk/>
            <pc:sldMk cId="1239606890" sldId="353"/>
            <ac:spMk id="97" creationId="{82A6FDDD-373E-4251-93C9-C2006A6363CD}"/>
          </ac:spMkLst>
        </pc:spChg>
        <pc:spChg chg="mod">
          <ac:chgData name="Dwivedi, Padma" userId="2be53af5-39ba-405d-9b52-9915d4d5e0b3" providerId="ADAL" clId="{C8F8A2B9-AAB8-462F-A646-F981D48B95FD}" dt="2022-02-25T05:48:47.426" v="633" actId="208"/>
          <ac:spMkLst>
            <pc:docMk/>
            <pc:sldMk cId="1239606890" sldId="353"/>
            <ac:spMk id="107" creationId="{A95816C5-FCA2-4FCD-B721-C28A15EC8619}"/>
          </ac:spMkLst>
        </pc:spChg>
        <pc:spChg chg="mod">
          <ac:chgData name="Dwivedi, Padma" userId="2be53af5-39ba-405d-9b52-9915d4d5e0b3" providerId="ADAL" clId="{C8F8A2B9-AAB8-462F-A646-F981D48B95FD}" dt="2022-02-25T05:48:47.426" v="633" actId="208"/>
          <ac:spMkLst>
            <pc:docMk/>
            <pc:sldMk cId="1239606890" sldId="353"/>
            <ac:spMk id="108" creationId="{5D07C023-FA37-40D9-8F10-D5AD9DCEB37C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15" creationId="{AFA4B848-E6FE-4A40-AFC6-D79774311E3C}"/>
          </ac:spMkLst>
        </pc:spChg>
        <pc:spChg chg="mod">
          <ac:chgData name="Dwivedi, Padma" userId="2be53af5-39ba-405d-9b52-9915d4d5e0b3" providerId="ADAL" clId="{C8F8A2B9-AAB8-462F-A646-F981D48B95FD}" dt="2022-02-25T05:42:32.302" v="593"/>
          <ac:spMkLst>
            <pc:docMk/>
            <pc:sldMk cId="1239606890" sldId="353"/>
            <ac:spMk id="116" creationId="{338E8774-3A68-40EB-92C8-7F681ED6260A}"/>
          </ac:spMkLst>
        </pc:spChg>
        <pc:spChg chg="mod">
          <ac:chgData name="Dwivedi, Padma" userId="2be53af5-39ba-405d-9b52-9915d4d5e0b3" providerId="ADAL" clId="{C8F8A2B9-AAB8-462F-A646-F981D48B95FD}" dt="2022-02-25T05:36:18.130" v="536"/>
          <ac:spMkLst>
            <pc:docMk/>
            <pc:sldMk cId="1239606890" sldId="353"/>
            <ac:spMk id="116" creationId="{74EBEFC1-6B3D-46BC-84DE-18EBE34B472C}"/>
          </ac:spMkLst>
        </pc:spChg>
        <pc:spChg chg="mod">
          <ac:chgData name="Dwivedi, Padma" userId="2be53af5-39ba-405d-9b52-9915d4d5e0b3" providerId="ADAL" clId="{C8F8A2B9-AAB8-462F-A646-F981D48B95FD}" dt="2022-02-25T05:36:18.130" v="536"/>
          <ac:spMkLst>
            <pc:docMk/>
            <pc:sldMk cId="1239606890" sldId="353"/>
            <ac:spMk id="117" creationId="{5279F852-23D7-49C0-A362-5BE6844D345E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17" creationId="{92D99240-4E04-4017-98CF-21CE72BF7BA3}"/>
          </ac:spMkLst>
        </pc:spChg>
        <pc:spChg chg="mod">
          <ac:chgData name="Dwivedi, Padma" userId="2be53af5-39ba-405d-9b52-9915d4d5e0b3" providerId="ADAL" clId="{C8F8A2B9-AAB8-462F-A646-F981D48B95FD}" dt="2022-02-25T05:42:32.302" v="593"/>
          <ac:spMkLst>
            <pc:docMk/>
            <pc:sldMk cId="1239606890" sldId="353"/>
            <ac:spMk id="117" creationId="{D12F0A49-6623-4CB6-8E7A-43868E1D79EF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18" creationId="{B0E4E185-0298-469C-A538-085E81116202}"/>
          </ac:spMkLst>
        </pc:spChg>
        <pc:spChg chg="mod">
          <ac:chgData name="Dwivedi, Padma" userId="2be53af5-39ba-405d-9b52-9915d4d5e0b3" providerId="ADAL" clId="{C8F8A2B9-AAB8-462F-A646-F981D48B95FD}" dt="2022-02-25T05:36:18.130" v="536"/>
          <ac:spMkLst>
            <pc:docMk/>
            <pc:sldMk cId="1239606890" sldId="353"/>
            <ac:spMk id="118" creationId="{EFE9DB44-38CC-4A1E-93ED-93D4EC4C7AF8}"/>
          </ac:spMkLst>
        </pc:spChg>
        <pc:spChg chg="mod">
          <ac:chgData name="Dwivedi, Padma" userId="2be53af5-39ba-405d-9b52-9915d4d5e0b3" providerId="ADAL" clId="{C8F8A2B9-AAB8-462F-A646-F981D48B95FD}" dt="2022-02-25T05:36:18.130" v="536"/>
          <ac:spMkLst>
            <pc:docMk/>
            <pc:sldMk cId="1239606890" sldId="353"/>
            <ac:spMk id="119" creationId="{2FBC4EB6-6B8C-4900-91D3-63220E90F1FF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19" creationId="{77911504-A098-4927-B409-78CCBB5B3E0E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20" creationId="{269F8C6C-5DAE-4B48-BC32-80E415EA15EE}"/>
          </ac:spMkLst>
        </pc:spChg>
        <pc:spChg chg="mod">
          <ac:chgData name="Dwivedi, Padma" userId="2be53af5-39ba-405d-9b52-9915d4d5e0b3" providerId="ADAL" clId="{C8F8A2B9-AAB8-462F-A646-F981D48B95FD}" dt="2022-02-25T05:36:18.130" v="536"/>
          <ac:spMkLst>
            <pc:docMk/>
            <pc:sldMk cId="1239606890" sldId="353"/>
            <ac:spMk id="120" creationId="{D46D9369-7A89-4C59-A905-48D17F618C02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21" creationId="{39A20016-908F-4CB6-8BD7-76F0579D10F4}"/>
          </ac:spMkLst>
        </pc:spChg>
        <pc:spChg chg="mod">
          <ac:chgData name="Dwivedi, Padma" userId="2be53af5-39ba-405d-9b52-9915d4d5e0b3" providerId="ADAL" clId="{C8F8A2B9-AAB8-462F-A646-F981D48B95FD}" dt="2022-02-25T05:36:18.130" v="536"/>
          <ac:spMkLst>
            <pc:docMk/>
            <pc:sldMk cId="1239606890" sldId="353"/>
            <ac:spMk id="121" creationId="{3A617C8A-3B11-4452-9BC2-9D75C291BB09}"/>
          </ac:spMkLst>
        </pc:spChg>
        <pc:spChg chg="mod">
          <ac:chgData name="Dwivedi, Padma" userId="2be53af5-39ba-405d-9b52-9915d4d5e0b3" providerId="ADAL" clId="{C8F8A2B9-AAB8-462F-A646-F981D48B95FD}" dt="2022-02-25T05:36:18.130" v="536"/>
          <ac:spMkLst>
            <pc:docMk/>
            <pc:sldMk cId="1239606890" sldId="353"/>
            <ac:spMk id="122" creationId="{1FD9A00E-951F-41B9-A175-7D83C8BF276E}"/>
          </ac:spMkLst>
        </pc:spChg>
        <pc:spChg chg="mod">
          <ac:chgData name="Dwivedi, Padma" userId="2be53af5-39ba-405d-9b52-9915d4d5e0b3" providerId="ADAL" clId="{C8F8A2B9-AAB8-462F-A646-F981D48B95FD}" dt="2022-02-25T05:36:18.130" v="536"/>
          <ac:spMkLst>
            <pc:docMk/>
            <pc:sldMk cId="1239606890" sldId="353"/>
            <ac:spMk id="123" creationId="{203E67D2-458C-4159-99D6-A02D7C8BD016}"/>
          </ac:spMkLst>
        </pc:spChg>
        <pc:spChg chg="mod">
          <ac:chgData name="Dwivedi, Padma" userId="2be53af5-39ba-405d-9b52-9915d4d5e0b3" providerId="ADAL" clId="{C8F8A2B9-AAB8-462F-A646-F981D48B95FD}" dt="2022-02-25T05:36:18.130" v="536"/>
          <ac:spMkLst>
            <pc:docMk/>
            <pc:sldMk cId="1239606890" sldId="353"/>
            <ac:spMk id="124" creationId="{E08B98AE-D843-4895-B7A8-32E2BC9995BF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27" creationId="{C045FA4B-E295-4634-89A1-87BB3FDD6D0F}"/>
          </ac:spMkLst>
        </pc:spChg>
        <pc:spChg chg="mod">
          <ac:chgData name="Dwivedi, Padma" userId="2be53af5-39ba-405d-9b52-9915d4d5e0b3" providerId="ADAL" clId="{C8F8A2B9-AAB8-462F-A646-F981D48B95FD}" dt="2022-02-25T05:37:21.586" v="543"/>
          <ac:spMkLst>
            <pc:docMk/>
            <pc:sldMk cId="1239606890" sldId="353"/>
            <ac:spMk id="129" creationId="{75776311-C691-40A8-A3F1-FAD047CD3456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29" creationId="{9299800A-F7EE-4AB7-94FD-89BE50864EE4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30" creationId="{60B462D4-408E-43CF-8DB7-717AD617F45D}"/>
          </ac:spMkLst>
        </pc:spChg>
        <pc:spChg chg="mod">
          <ac:chgData name="Dwivedi, Padma" userId="2be53af5-39ba-405d-9b52-9915d4d5e0b3" providerId="ADAL" clId="{C8F8A2B9-AAB8-462F-A646-F981D48B95FD}" dt="2022-02-25T05:37:21.586" v="543"/>
          <ac:spMkLst>
            <pc:docMk/>
            <pc:sldMk cId="1239606890" sldId="353"/>
            <ac:spMk id="131" creationId="{183A6467-A434-435F-9C3F-E283DBEA82F9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31" creationId="{A861A194-FC23-45CF-804B-E5B5D3308E1C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32" creationId="{833EA6D2-E9A5-4C8E-A3FD-D1EDC6389F6E}"/>
          </ac:spMkLst>
        </pc:spChg>
        <pc:spChg chg="mod">
          <ac:chgData name="Dwivedi, Padma" userId="2be53af5-39ba-405d-9b52-9915d4d5e0b3" providerId="ADAL" clId="{C8F8A2B9-AAB8-462F-A646-F981D48B95FD}" dt="2022-02-25T05:37:21.586" v="543"/>
          <ac:spMkLst>
            <pc:docMk/>
            <pc:sldMk cId="1239606890" sldId="353"/>
            <ac:spMk id="132" creationId="{BA606EF4-48CE-45F5-99C1-BD53D7DB5803}"/>
          </ac:spMkLst>
        </pc:spChg>
        <pc:spChg chg="mod">
          <ac:chgData name="Dwivedi, Padma" userId="2be53af5-39ba-405d-9b52-9915d4d5e0b3" providerId="ADAL" clId="{C8F8A2B9-AAB8-462F-A646-F981D48B95FD}" dt="2022-02-25T05:42:04.468" v="590"/>
          <ac:spMkLst>
            <pc:docMk/>
            <pc:sldMk cId="1239606890" sldId="353"/>
            <ac:spMk id="133" creationId="{88B8D30A-74EF-46E3-9AB1-DE55D0E77926}"/>
          </ac:spMkLst>
        </pc:spChg>
        <pc:spChg chg="mod">
          <ac:chgData name="Dwivedi, Padma" userId="2be53af5-39ba-405d-9b52-9915d4d5e0b3" providerId="ADAL" clId="{C8F8A2B9-AAB8-462F-A646-F981D48B95FD}" dt="2022-02-25T05:37:21.586" v="543"/>
          <ac:spMkLst>
            <pc:docMk/>
            <pc:sldMk cId="1239606890" sldId="353"/>
            <ac:spMk id="133" creationId="{D9998955-DC21-45D5-AE8B-9F0175C398BC}"/>
          </ac:spMkLst>
        </pc:spChg>
        <pc:spChg chg="mod">
          <ac:chgData name="Dwivedi, Padma" userId="2be53af5-39ba-405d-9b52-9915d4d5e0b3" providerId="ADAL" clId="{C8F8A2B9-AAB8-462F-A646-F981D48B95FD}" dt="2022-02-25T05:37:21.586" v="543"/>
          <ac:spMkLst>
            <pc:docMk/>
            <pc:sldMk cId="1239606890" sldId="353"/>
            <ac:spMk id="134" creationId="{96BF04B7-5BEF-4237-9C78-EE1B567E6A48}"/>
          </ac:spMkLst>
        </pc:spChg>
        <pc:spChg chg="mod">
          <ac:chgData name="Dwivedi, Padma" userId="2be53af5-39ba-405d-9b52-9915d4d5e0b3" providerId="ADAL" clId="{C8F8A2B9-AAB8-462F-A646-F981D48B95FD}" dt="2022-02-25T05:37:21.586" v="543"/>
          <ac:spMkLst>
            <pc:docMk/>
            <pc:sldMk cId="1239606890" sldId="353"/>
            <ac:spMk id="135" creationId="{31B5FABB-ECED-41C2-B874-92A73FDF053A}"/>
          </ac:spMkLst>
        </pc:spChg>
        <pc:spChg chg="mod">
          <ac:chgData name="Dwivedi, Padma" userId="2be53af5-39ba-405d-9b52-9915d4d5e0b3" providerId="ADAL" clId="{C8F8A2B9-AAB8-462F-A646-F981D48B95FD}" dt="2022-02-25T05:38:30.163" v="565"/>
          <ac:spMkLst>
            <pc:docMk/>
            <pc:sldMk cId="1239606890" sldId="353"/>
            <ac:spMk id="140" creationId="{3B611D91-0C13-495B-BD65-91A994D47538}"/>
          </ac:spMkLst>
        </pc:spChg>
        <pc:spChg chg="mod">
          <ac:chgData name="Dwivedi, Padma" userId="2be53af5-39ba-405d-9b52-9915d4d5e0b3" providerId="ADAL" clId="{C8F8A2B9-AAB8-462F-A646-F981D48B95FD}" dt="2022-02-25T05:38:30.163" v="565"/>
          <ac:spMkLst>
            <pc:docMk/>
            <pc:sldMk cId="1239606890" sldId="353"/>
            <ac:spMk id="141" creationId="{CCC9779B-CBDC-4A00-B5DA-A507323BCF70}"/>
          </ac:spMkLst>
        </pc:spChg>
        <pc:spChg chg="mod">
          <ac:chgData name="Dwivedi, Padma" userId="2be53af5-39ba-405d-9b52-9915d4d5e0b3" providerId="ADAL" clId="{C8F8A2B9-AAB8-462F-A646-F981D48B95FD}" dt="2022-02-25T05:49:54.630" v="637" actId="208"/>
          <ac:spMkLst>
            <pc:docMk/>
            <pc:sldMk cId="1239606890" sldId="353"/>
            <ac:spMk id="142" creationId="{4024A046-5F36-47AF-9990-38E8CBB26286}"/>
          </ac:spMkLst>
        </pc:spChg>
        <pc:spChg chg="mod">
          <ac:chgData name="Dwivedi, Padma" userId="2be53af5-39ba-405d-9b52-9915d4d5e0b3" providerId="ADAL" clId="{C8F8A2B9-AAB8-462F-A646-F981D48B95FD}" dt="2022-02-25T05:38:30.163" v="565"/>
          <ac:spMkLst>
            <pc:docMk/>
            <pc:sldMk cId="1239606890" sldId="353"/>
            <ac:spMk id="142" creationId="{6CEF9E83-7229-45D2-9B3E-DABF17F20D1B}"/>
          </ac:spMkLst>
        </pc:spChg>
        <pc:spChg chg="mod">
          <ac:chgData name="Dwivedi, Padma" userId="2be53af5-39ba-405d-9b52-9915d4d5e0b3" providerId="ADAL" clId="{C8F8A2B9-AAB8-462F-A646-F981D48B95FD}" dt="2022-02-25T05:38:30.163" v="565"/>
          <ac:spMkLst>
            <pc:docMk/>
            <pc:sldMk cId="1239606890" sldId="353"/>
            <ac:spMk id="143" creationId="{DF5503F1-6CE7-4257-9993-5944458055C5}"/>
          </ac:spMkLst>
        </pc:spChg>
        <pc:spChg chg="mod">
          <ac:chgData name="Dwivedi, Padma" userId="2be53af5-39ba-405d-9b52-9915d4d5e0b3" providerId="ADAL" clId="{C8F8A2B9-AAB8-462F-A646-F981D48B95FD}" dt="2022-02-25T05:49:54.630" v="637" actId="208"/>
          <ac:spMkLst>
            <pc:docMk/>
            <pc:sldMk cId="1239606890" sldId="353"/>
            <ac:spMk id="144" creationId="{36AB9A4C-8513-4373-87E6-07DB4CD27984}"/>
          </ac:spMkLst>
        </pc:spChg>
        <pc:spChg chg="mod">
          <ac:chgData name="Dwivedi, Padma" userId="2be53af5-39ba-405d-9b52-9915d4d5e0b3" providerId="ADAL" clId="{C8F8A2B9-AAB8-462F-A646-F981D48B95FD}" dt="2022-02-25T05:38:30.163" v="565"/>
          <ac:spMkLst>
            <pc:docMk/>
            <pc:sldMk cId="1239606890" sldId="353"/>
            <ac:spMk id="144" creationId="{B98A8427-5D28-4453-AE75-3B95F843A10E}"/>
          </ac:spMkLst>
        </pc:spChg>
        <pc:spChg chg="mod">
          <ac:chgData name="Dwivedi, Padma" userId="2be53af5-39ba-405d-9b52-9915d4d5e0b3" providerId="ADAL" clId="{C8F8A2B9-AAB8-462F-A646-F981D48B95FD}" dt="2022-02-25T05:38:30.163" v="565"/>
          <ac:spMkLst>
            <pc:docMk/>
            <pc:sldMk cId="1239606890" sldId="353"/>
            <ac:spMk id="145" creationId="{0DF954B0-7295-44EC-873A-342EBCB2A18B}"/>
          </ac:spMkLst>
        </pc:spChg>
        <pc:spChg chg="mod">
          <ac:chgData name="Dwivedi, Padma" userId="2be53af5-39ba-405d-9b52-9915d4d5e0b3" providerId="ADAL" clId="{C8F8A2B9-AAB8-462F-A646-F981D48B95FD}" dt="2022-02-25T05:49:54.630" v="637" actId="208"/>
          <ac:spMkLst>
            <pc:docMk/>
            <pc:sldMk cId="1239606890" sldId="353"/>
            <ac:spMk id="145" creationId="{BAC39A2F-4399-45FE-AB1A-10F63CC12C38}"/>
          </ac:spMkLst>
        </pc:spChg>
        <pc:spChg chg="mod">
          <ac:chgData name="Dwivedi, Padma" userId="2be53af5-39ba-405d-9b52-9915d4d5e0b3" providerId="ADAL" clId="{C8F8A2B9-AAB8-462F-A646-F981D48B95FD}" dt="2022-02-25T05:49:54.630" v="637" actId="208"/>
          <ac:spMkLst>
            <pc:docMk/>
            <pc:sldMk cId="1239606890" sldId="353"/>
            <ac:spMk id="146" creationId="{247315E5-029F-4BF2-A76E-AAE14B6186FE}"/>
          </ac:spMkLst>
        </pc:spChg>
        <pc:spChg chg="mod">
          <ac:chgData name="Dwivedi, Padma" userId="2be53af5-39ba-405d-9b52-9915d4d5e0b3" providerId="ADAL" clId="{C8F8A2B9-AAB8-462F-A646-F981D48B95FD}" dt="2022-02-25T05:38:30.163" v="565"/>
          <ac:spMkLst>
            <pc:docMk/>
            <pc:sldMk cId="1239606890" sldId="353"/>
            <ac:spMk id="146" creationId="{73AA2930-ADF3-4FCA-9E77-3CA3B84EC5E6}"/>
          </ac:spMkLst>
        </pc:spChg>
        <pc:spChg chg="mod">
          <ac:chgData name="Dwivedi, Padma" userId="2be53af5-39ba-405d-9b52-9915d4d5e0b3" providerId="ADAL" clId="{C8F8A2B9-AAB8-462F-A646-F981D48B95FD}" dt="2022-02-25T05:38:30.163" v="565"/>
          <ac:spMkLst>
            <pc:docMk/>
            <pc:sldMk cId="1239606890" sldId="353"/>
            <ac:spMk id="147" creationId="{A68559DE-F62D-4280-AF8E-192BE05472F4}"/>
          </ac:spMkLst>
        </pc:spChg>
        <pc:spChg chg="mod">
          <ac:chgData name="Dwivedi, Padma" userId="2be53af5-39ba-405d-9b52-9915d4d5e0b3" providerId="ADAL" clId="{C8F8A2B9-AAB8-462F-A646-F981D48B95FD}" dt="2022-02-25T05:38:30.163" v="565"/>
          <ac:spMkLst>
            <pc:docMk/>
            <pc:sldMk cId="1239606890" sldId="353"/>
            <ac:spMk id="148" creationId="{A7EBB8B8-B179-41E8-9677-B1D3C864E226}"/>
          </ac:spMkLst>
        </pc:spChg>
        <pc:spChg chg="mod">
          <ac:chgData name="Dwivedi, Padma" userId="2be53af5-39ba-405d-9b52-9915d4d5e0b3" providerId="ADAL" clId="{C8F8A2B9-AAB8-462F-A646-F981D48B95FD}" dt="2022-02-25T06:05:08.474" v="681" actId="208"/>
          <ac:spMkLst>
            <pc:docMk/>
            <pc:sldMk cId="1239606890" sldId="353"/>
            <ac:spMk id="151" creationId="{D4C99817-BA73-4D89-9568-37A4EFE2CC7D}"/>
          </ac:spMkLst>
        </pc:spChg>
        <pc:spChg chg="mod">
          <ac:chgData name="Dwivedi, Padma" userId="2be53af5-39ba-405d-9b52-9915d4d5e0b3" providerId="ADAL" clId="{C8F8A2B9-AAB8-462F-A646-F981D48B95FD}" dt="2022-02-25T06:05:08.474" v="681" actId="208"/>
          <ac:spMkLst>
            <pc:docMk/>
            <pc:sldMk cId="1239606890" sldId="353"/>
            <ac:spMk id="152" creationId="{D7EF16C7-DED2-48A9-AED5-EC0EAF326E77}"/>
          </ac:spMkLst>
        </pc:spChg>
        <pc:spChg chg="mod">
          <ac:chgData name="Dwivedi, Padma" userId="2be53af5-39ba-405d-9b52-9915d4d5e0b3" providerId="ADAL" clId="{C8F8A2B9-AAB8-462F-A646-F981D48B95FD}" dt="2022-02-25T06:05:08.474" v="681" actId="208"/>
          <ac:spMkLst>
            <pc:docMk/>
            <pc:sldMk cId="1239606890" sldId="353"/>
            <ac:spMk id="153" creationId="{19B95E34-3857-46D1-8CBB-585DC3CC2621}"/>
          </ac:spMkLst>
        </pc:spChg>
        <pc:spChg chg="mod">
          <ac:chgData name="Dwivedi, Padma" userId="2be53af5-39ba-405d-9b52-9915d4d5e0b3" providerId="ADAL" clId="{C8F8A2B9-AAB8-462F-A646-F981D48B95FD}" dt="2022-02-25T06:05:08.474" v="681" actId="208"/>
          <ac:spMkLst>
            <pc:docMk/>
            <pc:sldMk cId="1239606890" sldId="353"/>
            <ac:spMk id="154" creationId="{EACF7714-94DD-45B5-80D8-738C9A16E8AD}"/>
          </ac:spMkLst>
        </pc:spChg>
        <pc:spChg chg="mod">
          <ac:chgData name="Dwivedi, Padma" userId="2be53af5-39ba-405d-9b52-9915d4d5e0b3" providerId="ADAL" clId="{C8F8A2B9-AAB8-462F-A646-F981D48B95FD}" dt="2022-02-25T06:05:30.471" v="683" actId="207"/>
          <ac:spMkLst>
            <pc:docMk/>
            <pc:sldMk cId="1239606890" sldId="353"/>
            <ac:spMk id="155" creationId="{BFB6A60F-F1CF-44B8-8DE1-11DAEF9692AB}"/>
          </ac:spMkLst>
        </pc:spChg>
        <pc:spChg chg="mod">
          <ac:chgData name="Dwivedi, Padma" userId="2be53af5-39ba-405d-9b52-9915d4d5e0b3" providerId="ADAL" clId="{C8F8A2B9-AAB8-462F-A646-F981D48B95FD}" dt="2022-02-25T06:05:30.471" v="683" actId="207"/>
          <ac:spMkLst>
            <pc:docMk/>
            <pc:sldMk cId="1239606890" sldId="353"/>
            <ac:spMk id="156" creationId="{5E794285-9892-4FCF-8DD4-C1D745368D1D}"/>
          </ac:spMkLst>
        </pc:spChg>
        <pc:spChg chg="mod">
          <ac:chgData name="Dwivedi, Padma" userId="2be53af5-39ba-405d-9b52-9915d4d5e0b3" providerId="ADAL" clId="{C8F8A2B9-AAB8-462F-A646-F981D48B95FD}" dt="2022-02-25T06:05:30.471" v="683" actId="207"/>
          <ac:spMkLst>
            <pc:docMk/>
            <pc:sldMk cId="1239606890" sldId="353"/>
            <ac:spMk id="157" creationId="{5047B35A-55AF-4E37-9CC5-5B917E3BF203}"/>
          </ac:spMkLst>
        </pc:spChg>
        <pc:spChg chg="mod">
          <ac:chgData name="Dwivedi, Padma" userId="2be53af5-39ba-405d-9b52-9915d4d5e0b3" providerId="ADAL" clId="{C8F8A2B9-AAB8-462F-A646-F981D48B95FD}" dt="2022-02-25T06:05:30.471" v="683" actId="207"/>
          <ac:spMkLst>
            <pc:docMk/>
            <pc:sldMk cId="1239606890" sldId="353"/>
            <ac:spMk id="158" creationId="{B586304C-087B-45C3-9E5C-F651F7F222AA}"/>
          </ac:spMkLst>
        </pc:spChg>
        <pc:spChg chg="mod">
          <ac:chgData name="Dwivedi, Padma" userId="2be53af5-39ba-405d-9b52-9915d4d5e0b3" providerId="ADAL" clId="{C8F8A2B9-AAB8-462F-A646-F981D48B95FD}" dt="2022-02-25T06:05:30.471" v="683" actId="207"/>
          <ac:spMkLst>
            <pc:docMk/>
            <pc:sldMk cId="1239606890" sldId="353"/>
            <ac:spMk id="159" creationId="{41A89A5D-10CF-46B7-A109-2BB00DA75FC4}"/>
          </ac:spMkLst>
        </pc:spChg>
        <pc:spChg chg="mod">
          <ac:chgData name="Dwivedi, Padma" userId="2be53af5-39ba-405d-9b52-9915d4d5e0b3" providerId="ADAL" clId="{C8F8A2B9-AAB8-462F-A646-F981D48B95FD}" dt="2022-02-25T06:05:14.536" v="682" actId="207"/>
          <ac:spMkLst>
            <pc:docMk/>
            <pc:sldMk cId="1239606890" sldId="353"/>
            <ac:spMk id="160" creationId="{422647C4-5E6A-4984-95BC-C4E62F4ECB69}"/>
          </ac:spMkLst>
        </pc:spChg>
        <pc:spChg chg="mod">
          <ac:chgData name="Dwivedi, Padma" userId="2be53af5-39ba-405d-9b52-9915d4d5e0b3" providerId="ADAL" clId="{C8F8A2B9-AAB8-462F-A646-F981D48B95FD}" dt="2022-02-25T05:48:34.958" v="631" actId="208"/>
          <ac:spMkLst>
            <pc:docMk/>
            <pc:sldMk cId="1239606890" sldId="353"/>
            <ac:spMk id="202" creationId="{338E8774-3A68-40EB-92C8-7F681ED6260A}"/>
          </ac:spMkLst>
        </pc:spChg>
        <pc:spChg chg="mod">
          <ac:chgData name="Dwivedi, Padma" userId="2be53af5-39ba-405d-9b52-9915d4d5e0b3" providerId="ADAL" clId="{C8F8A2B9-AAB8-462F-A646-F981D48B95FD}" dt="2022-02-25T05:48:34.958" v="631" actId="208"/>
          <ac:spMkLst>
            <pc:docMk/>
            <pc:sldMk cId="1239606890" sldId="353"/>
            <ac:spMk id="203" creationId="{50F51985-65BD-4303-BBD7-A62FF2C324A5}"/>
          </ac:spMkLst>
        </pc:spChg>
        <pc:spChg chg="mod">
          <ac:chgData name="Dwivedi, Padma" userId="2be53af5-39ba-405d-9b52-9915d4d5e0b3" providerId="ADAL" clId="{C8F8A2B9-AAB8-462F-A646-F981D48B95FD}" dt="2022-02-25T05:48:34.958" v="631" actId="208"/>
          <ac:spMkLst>
            <pc:docMk/>
            <pc:sldMk cId="1239606890" sldId="353"/>
            <ac:spMk id="204" creationId="{A338EFA0-D63D-41F3-957B-A02BA6661DBE}"/>
          </ac:spMkLst>
        </pc:spChg>
        <pc:spChg chg="mod">
          <ac:chgData name="Dwivedi, Padma" userId="2be53af5-39ba-405d-9b52-9915d4d5e0b3" providerId="ADAL" clId="{C8F8A2B9-AAB8-462F-A646-F981D48B95FD}" dt="2022-02-25T05:48:34.958" v="631" actId="208"/>
          <ac:spMkLst>
            <pc:docMk/>
            <pc:sldMk cId="1239606890" sldId="353"/>
            <ac:spMk id="205" creationId="{2DE15132-ECE4-40E7-A760-7A395D1ADBDE}"/>
          </ac:spMkLst>
        </pc:spChg>
        <pc:spChg chg="mod">
          <ac:chgData name="Dwivedi, Padma" userId="2be53af5-39ba-405d-9b52-9915d4d5e0b3" providerId="ADAL" clId="{C8F8A2B9-AAB8-462F-A646-F981D48B95FD}" dt="2022-02-25T05:48:34.958" v="631" actId="208"/>
          <ac:spMkLst>
            <pc:docMk/>
            <pc:sldMk cId="1239606890" sldId="353"/>
            <ac:spMk id="206" creationId="{8C40A0D1-5FF8-42F0-B826-DBA2FC92C43B}"/>
          </ac:spMkLst>
        </pc:spChg>
        <pc:spChg chg="mod">
          <ac:chgData name="Dwivedi, Padma" userId="2be53af5-39ba-405d-9b52-9915d4d5e0b3" providerId="ADAL" clId="{C8F8A2B9-AAB8-462F-A646-F981D48B95FD}" dt="2022-02-25T05:48:34.958" v="631" actId="208"/>
          <ac:spMkLst>
            <pc:docMk/>
            <pc:sldMk cId="1239606890" sldId="353"/>
            <ac:spMk id="207" creationId="{7FD0C816-E409-4F05-A87C-92A93E5113DF}"/>
          </ac:spMkLst>
        </pc:spChg>
        <pc:spChg chg="mod">
          <ac:chgData name="Dwivedi, Padma" userId="2be53af5-39ba-405d-9b52-9915d4d5e0b3" providerId="ADAL" clId="{C8F8A2B9-AAB8-462F-A646-F981D48B95FD}" dt="2022-02-25T05:51:02.740" v="642" actId="1076"/>
          <ac:spMkLst>
            <pc:docMk/>
            <pc:sldMk cId="1239606890" sldId="353"/>
            <ac:spMk id="208" creationId="{E5209183-CE6D-4085-AB95-CFA02E1C2D78}"/>
          </ac:spMkLst>
        </pc:spChg>
        <pc:spChg chg="mod">
          <ac:chgData name="Dwivedi, Padma" userId="2be53af5-39ba-405d-9b52-9915d4d5e0b3" providerId="ADAL" clId="{C8F8A2B9-AAB8-462F-A646-F981D48B95FD}" dt="2022-02-25T05:48:34.958" v="631" actId="208"/>
          <ac:spMkLst>
            <pc:docMk/>
            <pc:sldMk cId="1239606890" sldId="353"/>
            <ac:spMk id="209" creationId="{D12F0A49-6623-4CB6-8E7A-43868E1D79EF}"/>
          </ac:spMkLst>
        </pc:spChg>
        <pc:spChg chg="mod">
          <ac:chgData name="Dwivedi, Padma" userId="2be53af5-39ba-405d-9b52-9915d4d5e0b3" providerId="ADAL" clId="{C8F8A2B9-AAB8-462F-A646-F981D48B95FD}" dt="2022-02-25T05:48:34.958" v="631" actId="208"/>
          <ac:spMkLst>
            <pc:docMk/>
            <pc:sldMk cId="1239606890" sldId="353"/>
            <ac:spMk id="210" creationId="{9D46546E-962E-4B27-ACE2-FB3FCD40B670}"/>
          </ac:spMkLst>
        </pc:spChg>
        <pc:spChg chg="mod">
          <ac:chgData name="Dwivedi, Padma" userId="2be53af5-39ba-405d-9b52-9915d4d5e0b3" providerId="ADAL" clId="{C8F8A2B9-AAB8-462F-A646-F981D48B95FD}" dt="2022-02-25T05:42:32.302" v="593"/>
          <ac:spMkLst>
            <pc:docMk/>
            <pc:sldMk cId="1239606890" sldId="353"/>
            <ac:spMk id="211" creationId="{C20A2676-5328-4069-BC4E-3CC53265A861}"/>
          </ac:spMkLst>
        </pc:spChg>
        <pc:spChg chg="add mod">
          <ac:chgData name="Dwivedi, Padma" userId="2be53af5-39ba-405d-9b52-9915d4d5e0b3" providerId="ADAL" clId="{C8F8A2B9-AAB8-462F-A646-F981D48B95FD}" dt="2022-02-25T06:02:39.846" v="674" actId="571"/>
          <ac:spMkLst>
            <pc:docMk/>
            <pc:sldMk cId="1239606890" sldId="353"/>
            <ac:spMk id="214" creationId="{3D2C47E8-D5B5-4FCC-9761-28A6338BA75A}"/>
          </ac:spMkLst>
        </pc:spChg>
        <pc:spChg chg="add mod">
          <ac:chgData name="Dwivedi, Padma" userId="2be53af5-39ba-405d-9b52-9915d4d5e0b3" providerId="ADAL" clId="{C8F8A2B9-AAB8-462F-A646-F981D48B95FD}" dt="2022-02-25T06:02:39.846" v="674" actId="571"/>
          <ac:spMkLst>
            <pc:docMk/>
            <pc:sldMk cId="1239606890" sldId="353"/>
            <ac:spMk id="215" creationId="{7A84C883-EE42-474D-B49C-A139D9DBF2DE}"/>
          </ac:spMkLst>
        </pc:spChg>
        <pc:spChg chg="add mod">
          <ac:chgData name="Dwivedi, Padma" userId="2be53af5-39ba-405d-9b52-9915d4d5e0b3" providerId="ADAL" clId="{C8F8A2B9-AAB8-462F-A646-F981D48B95FD}" dt="2022-02-25T06:02:41.294" v="675" actId="571"/>
          <ac:spMkLst>
            <pc:docMk/>
            <pc:sldMk cId="1239606890" sldId="353"/>
            <ac:spMk id="219" creationId="{12F97F34-40D9-41E3-BD8F-1CBC59B4C657}"/>
          </ac:spMkLst>
        </pc:spChg>
        <pc:spChg chg="add mod">
          <ac:chgData name="Dwivedi, Padma" userId="2be53af5-39ba-405d-9b52-9915d4d5e0b3" providerId="ADAL" clId="{C8F8A2B9-AAB8-462F-A646-F981D48B95FD}" dt="2022-02-25T06:02:41.294" v="675" actId="571"/>
          <ac:spMkLst>
            <pc:docMk/>
            <pc:sldMk cId="1239606890" sldId="353"/>
            <ac:spMk id="220" creationId="{7A6F4413-FF50-4B19-9C0D-2D84E9BEB9D0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21" creationId="{7335888D-B6A5-48A3-8233-3ADA83BF1D8B}"/>
          </ac:spMkLst>
        </pc:spChg>
        <pc:spChg chg="add mod">
          <ac:chgData name="Dwivedi, Padma" userId="2be53af5-39ba-405d-9b52-9915d4d5e0b3" providerId="ADAL" clId="{C8F8A2B9-AAB8-462F-A646-F981D48B95FD}" dt="2022-02-25T06:02:45.146" v="676" actId="571"/>
          <ac:spMkLst>
            <pc:docMk/>
            <pc:sldMk cId="1239606890" sldId="353"/>
            <ac:spMk id="222" creationId="{3548155A-AE68-4B4E-8DB2-C507FAA2413A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22" creationId="{E75FFD80-AB45-44EF-A2B1-DA4E60482B0A}"/>
          </ac:spMkLst>
        </pc:spChg>
        <pc:spChg chg="add mod">
          <ac:chgData name="Dwivedi, Padma" userId="2be53af5-39ba-405d-9b52-9915d4d5e0b3" providerId="ADAL" clId="{C8F8A2B9-AAB8-462F-A646-F981D48B95FD}" dt="2022-02-25T06:02:45.146" v="676" actId="571"/>
          <ac:spMkLst>
            <pc:docMk/>
            <pc:sldMk cId="1239606890" sldId="353"/>
            <ac:spMk id="223" creationId="{A1384EB4-31E9-4DDC-8306-4D8E5F8979E9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23" creationId="{CB19439E-1C88-4FE9-8690-06CA8C9C17F0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24" creationId="{F570EB90-10BA-43C3-9D74-5DEBCEBDB7E0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25" creationId="{1C38D948-F25A-48E9-A6BB-7A17544C95DB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26" creationId="{8494B40B-841E-4BEA-8C78-84E22C539730}"/>
          </ac:spMkLst>
        </pc:spChg>
        <pc:spChg chg="add mod">
          <ac:chgData name="Dwivedi, Padma" userId="2be53af5-39ba-405d-9b52-9915d4d5e0b3" providerId="ADAL" clId="{C8F8A2B9-AAB8-462F-A646-F981D48B95FD}" dt="2022-02-25T06:02:45.146" v="676" actId="571"/>
          <ac:spMkLst>
            <pc:docMk/>
            <pc:sldMk cId="1239606890" sldId="353"/>
            <ac:spMk id="227" creationId="{555D4FDD-6E46-4BA1-870C-076EB5C4E9B2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27" creationId="{DA69635B-3FC4-435E-BA5D-B1109E23DA43}"/>
          </ac:spMkLst>
        </pc:spChg>
        <pc:spChg chg="add mod">
          <ac:chgData name="Dwivedi, Padma" userId="2be53af5-39ba-405d-9b52-9915d4d5e0b3" providerId="ADAL" clId="{C8F8A2B9-AAB8-462F-A646-F981D48B95FD}" dt="2022-02-25T06:02:45.146" v="676" actId="571"/>
          <ac:spMkLst>
            <pc:docMk/>
            <pc:sldMk cId="1239606890" sldId="353"/>
            <ac:spMk id="228" creationId="{F3C968F7-94E9-44A2-8D86-1F59D232DAE8}"/>
          </ac:spMkLst>
        </pc:spChg>
        <pc:spChg chg="add mod">
          <ac:chgData name="Dwivedi, Padma" userId="2be53af5-39ba-405d-9b52-9915d4d5e0b3" providerId="ADAL" clId="{C8F8A2B9-AAB8-462F-A646-F981D48B95FD}" dt="2022-02-25T06:02:48.065" v="677" actId="571"/>
          <ac:spMkLst>
            <pc:docMk/>
            <pc:sldMk cId="1239606890" sldId="353"/>
            <ac:spMk id="231" creationId="{7A1A3F47-BD19-4F3E-B230-C790C4EAA258}"/>
          </ac:spMkLst>
        </pc:spChg>
        <pc:spChg chg="add mod">
          <ac:chgData name="Dwivedi, Padma" userId="2be53af5-39ba-405d-9b52-9915d4d5e0b3" providerId="ADAL" clId="{C8F8A2B9-AAB8-462F-A646-F981D48B95FD}" dt="2022-02-25T06:02:48.065" v="677" actId="571"/>
          <ac:spMkLst>
            <pc:docMk/>
            <pc:sldMk cId="1239606890" sldId="353"/>
            <ac:spMk id="232" creationId="{6D290FFF-1610-4077-83A5-3D702B683872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34" creationId="{6678697F-2727-482B-8D91-ED88ABBA5B68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35" creationId="{50CE74E6-246A-45FF-BA16-198D982EA069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36" creationId="{1A8A59B8-9F65-441D-8CD8-3B666DAF0E58}"/>
          </ac:spMkLst>
        </pc:spChg>
        <pc:spChg chg="add mod">
          <ac:chgData name="Dwivedi, Padma" userId="2be53af5-39ba-405d-9b52-9915d4d5e0b3" providerId="ADAL" clId="{C8F8A2B9-AAB8-462F-A646-F981D48B95FD}" dt="2022-02-25T06:02:48.065" v="677" actId="571"/>
          <ac:spMkLst>
            <pc:docMk/>
            <pc:sldMk cId="1239606890" sldId="353"/>
            <ac:spMk id="236" creationId="{1F198E71-A314-4381-A45B-3737AC690ED0}"/>
          </ac:spMkLst>
        </pc:spChg>
        <pc:spChg chg="add mod">
          <ac:chgData name="Dwivedi, Padma" userId="2be53af5-39ba-405d-9b52-9915d4d5e0b3" providerId="ADAL" clId="{C8F8A2B9-AAB8-462F-A646-F981D48B95FD}" dt="2022-02-25T06:02:48.065" v="677" actId="571"/>
          <ac:spMkLst>
            <pc:docMk/>
            <pc:sldMk cId="1239606890" sldId="353"/>
            <ac:spMk id="237" creationId="{15A3A01B-6305-4147-AF61-478DDD4E0911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37" creationId="{D686F21C-E482-410A-879B-F261FBA6A3F9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38" creationId="{22873970-56DD-4DDF-9F4F-55FC8BB1261D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39" creationId="{7F429834-E7F3-48D0-87D0-8A571252A4D2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40" creationId="{67616496-89A1-4C1A-A053-8998D2577F10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47" creationId="{2D6EA4D1-A8EE-4E04-9D5B-B13A5044A922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48" creationId="{066B8E95-A928-4DE9-8E88-2CF54B5A9B4F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49" creationId="{88E2865C-2587-41C8-938A-7D7DC3C2FF19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50" creationId="{A2C32AB2-1EA4-40DF-BCCB-5364F0E7B222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51" creationId="{46C69F93-256A-46BC-A322-614E359C308C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52" creationId="{E29B6AE1-26A7-43D5-8061-32C5DB7B1974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53" creationId="{E19137F3-9507-4519-8EC7-CFFB27F9AD13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66" creationId="{6D3C9C81-9FA8-4952-B38F-49AABC508DE2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68" creationId="{82AB522E-F800-4C04-85B4-6D3BBFFD3490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69" creationId="{E3427049-82DA-4C6E-8B75-22A145D78553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70" creationId="{E17FC8A8-2284-44DB-AA71-9A919D903E94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71" creationId="{BD7760BB-E97C-4DD2-B944-A9796DD22A93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72" creationId="{B0A08CDE-B6ED-488D-9B52-7998FD952F02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78" creationId="{FCE88DC2-B980-4EDB-95AA-7D1D71FD9D0D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80" creationId="{04C4DCA6-3706-4D02-8D3F-5124BB642909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81" creationId="{FCD6A11C-EB2B-4FA7-BD3A-B7E67AA95DAB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82" creationId="{85F54590-E3CD-4905-8D95-B380D60EFA36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83" creationId="{A8D6370C-3513-42DA-97DD-06ADF4228D38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84" creationId="{DF68D898-A722-4F48-BCF8-EB01946E29D4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90" creationId="{2E6749F3-715A-4BCF-B15D-7CBF018EC9B5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92" creationId="{87C56FD3-D736-4DC5-8DAC-AF7E100BAF88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93" creationId="{B93D9208-732F-4D25-87AA-6225E3A649CB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94" creationId="{C559D799-5AB2-430E-9DF0-DF7092C8DB32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95" creationId="{2AD4DF5C-D6A3-4906-91FC-C7103986D405}"/>
          </ac:spMkLst>
        </pc:spChg>
        <pc:spChg chg="mod">
          <ac:chgData name="Dwivedi, Padma" userId="2be53af5-39ba-405d-9b52-9915d4d5e0b3" providerId="ADAL" clId="{C8F8A2B9-AAB8-462F-A646-F981D48B95FD}" dt="2022-02-25T05:49:08.698" v="635" actId="571"/>
          <ac:spMkLst>
            <pc:docMk/>
            <pc:sldMk cId="1239606890" sldId="353"/>
            <ac:spMk id="296" creationId="{04C9C716-028A-4FCE-B37F-729780B491E1}"/>
          </ac:spMkLst>
        </pc:spChg>
        <pc:spChg chg="add mod">
          <ac:chgData name="Dwivedi, Padma" userId="2be53af5-39ba-405d-9b52-9915d4d5e0b3" providerId="ADAL" clId="{C8F8A2B9-AAB8-462F-A646-F981D48B95FD}" dt="2022-02-25T05:51:54.778" v="644"/>
          <ac:spMkLst>
            <pc:docMk/>
            <pc:sldMk cId="1239606890" sldId="353"/>
            <ac:spMk id="300" creationId="{46BD9C2E-C1AD-406B-94A4-EBF781ACDE8B}"/>
          </ac:spMkLst>
        </pc:spChg>
        <pc:grpChg chg="mod">
          <ac:chgData name="Dwivedi, Padma" userId="2be53af5-39ba-405d-9b52-9915d4d5e0b3" providerId="ADAL" clId="{C8F8A2B9-AAB8-462F-A646-F981D48B95FD}" dt="2022-02-25T05:48:03.048" v="625" actId="207"/>
          <ac:grpSpMkLst>
            <pc:docMk/>
            <pc:sldMk cId="1239606890" sldId="353"/>
            <ac:grpSpMk id="3" creationId="{3D6843CA-4943-4703-A29C-EA61C6C57CA8}"/>
          </ac:grpSpMkLst>
        </pc:grpChg>
        <pc:grpChg chg="add mod">
          <ac:chgData name="Dwivedi, Padma" userId="2be53af5-39ba-405d-9b52-9915d4d5e0b3" providerId="ADAL" clId="{C8F8A2B9-AAB8-462F-A646-F981D48B95FD}" dt="2022-02-25T05:43:41.214" v="605" actId="1038"/>
          <ac:grpSpMkLst>
            <pc:docMk/>
            <pc:sldMk cId="1239606890" sldId="353"/>
            <ac:grpSpMk id="9" creationId="{3D6843CA-4943-4703-A29C-EA61C6C57CA8}"/>
          </ac:grpSpMkLst>
        </pc:grpChg>
        <pc:grpChg chg="mod">
          <ac:chgData name="Dwivedi, Padma" userId="2be53af5-39ba-405d-9b52-9915d4d5e0b3" providerId="ADAL" clId="{C8F8A2B9-AAB8-462F-A646-F981D48B95FD}" dt="2022-02-25T05:42:04.468" v="590"/>
          <ac:grpSpMkLst>
            <pc:docMk/>
            <pc:sldMk cId="1239606890" sldId="353"/>
            <ac:grpSpMk id="12" creationId="{FFB0F4FE-B551-4CED-AC4A-3E47E20512F1}"/>
          </ac:grpSpMkLst>
        </pc:grpChg>
        <pc:grpChg chg="add mod">
          <ac:chgData name="Dwivedi, Padma" userId="2be53af5-39ba-405d-9b52-9915d4d5e0b3" providerId="ADAL" clId="{C8F8A2B9-AAB8-462F-A646-F981D48B95FD}" dt="2022-02-25T05:36:09.719" v="535" actId="1076"/>
          <ac:grpSpMkLst>
            <pc:docMk/>
            <pc:sldMk cId="1239606890" sldId="353"/>
            <ac:grpSpMk id="39" creationId="{97CA0912-4033-4427-8E69-BD8473ABFD79}"/>
          </ac:grpSpMkLst>
        </pc:grpChg>
        <pc:grpChg chg="mod">
          <ac:chgData name="Dwivedi, Padma" userId="2be53af5-39ba-405d-9b52-9915d4d5e0b3" providerId="ADAL" clId="{C8F8A2B9-AAB8-462F-A646-F981D48B95FD}" dt="2022-02-25T05:30:27.091" v="421"/>
          <ac:grpSpMkLst>
            <pc:docMk/>
            <pc:sldMk cId="1239606890" sldId="353"/>
            <ac:grpSpMk id="42" creationId="{55CDA48D-A43D-4981-88A8-8DE3FC3CB841}"/>
          </ac:grpSpMkLst>
        </pc:grpChg>
        <pc:grpChg chg="mod">
          <ac:chgData name="Dwivedi, Padma" userId="2be53af5-39ba-405d-9b52-9915d4d5e0b3" providerId="ADAL" clId="{C8F8A2B9-AAB8-462F-A646-F981D48B95FD}" dt="2022-02-25T05:30:27.091" v="421"/>
          <ac:grpSpMkLst>
            <pc:docMk/>
            <pc:sldMk cId="1239606890" sldId="353"/>
            <ac:grpSpMk id="45" creationId="{C95A87F9-4E88-4329-A768-A273299B83AE}"/>
          </ac:grpSpMkLst>
        </pc:grpChg>
        <pc:grpChg chg="mod">
          <ac:chgData name="Dwivedi, Padma" userId="2be53af5-39ba-405d-9b52-9915d4d5e0b3" providerId="ADAL" clId="{C8F8A2B9-AAB8-462F-A646-F981D48B95FD}" dt="2022-02-25T05:30:27.091" v="421"/>
          <ac:grpSpMkLst>
            <pc:docMk/>
            <pc:sldMk cId="1239606890" sldId="353"/>
            <ac:grpSpMk id="46" creationId="{234C338D-1C13-431D-9F26-7C8C7BCB6BF4}"/>
          </ac:grpSpMkLst>
        </pc:grpChg>
        <pc:grpChg chg="add mod">
          <ac:chgData name="Dwivedi, Padma" userId="2be53af5-39ba-405d-9b52-9915d4d5e0b3" providerId="ADAL" clId="{C8F8A2B9-AAB8-462F-A646-F981D48B95FD}" dt="2022-02-25T05:44:10.562" v="608" actId="207"/>
          <ac:grpSpMkLst>
            <pc:docMk/>
            <pc:sldMk cId="1239606890" sldId="353"/>
            <ac:grpSpMk id="91" creationId="{BE5389A3-207F-4519-ADD5-F171C72E703F}"/>
          </ac:grpSpMkLst>
        </pc:grpChg>
        <pc:grpChg chg="add del mod">
          <ac:chgData name="Dwivedi, Padma" userId="2be53af5-39ba-405d-9b52-9915d4d5e0b3" providerId="ADAL" clId="{C8F8A2B9-AAB8-462F-A646-F981D48B95FD}" dt="2022-02-25T05:38:32.044" v="566" actId="478"/>
          <ac:grpSpMkLst>
            <pc:docMk/>
            <pc:sldMk cId="1239606890" sldId="353"/>
            <ac:grpSpMk id="115" creationId="{3947CB06-1A2C-45BD-A24F-4EF103C7CAF6}"/>
          </ac:grpSpMkLst>
        </pc:grpChg>
        <pc:grpChg chg="add mod">
          <ac:chgData name="Dwivedi, Padma" userId="2be53af5-39ba-405d-9b52-9915d4d5e0b3" providerId="ADAL" clId="{C8F8A2B9-AAB8-462F-A646-F981D48B95FD}" dt="2022-02-25T05:43:38.995" v="599" actId="164"/>
          <ac:grpSpMkLst>
            <pc:docMk/>
            <pc:sldMk cId="1239606890" sldId="353"/>
            <ac:grpSpMk id="115" creationId="{F3F05EF5-E58C-475A-B61D-201749CF191D}"/>
          </ac:grpSpMkLst>
        </pc:grpChg>
        <pc:grpChg chg="mod">
          <ac:chgData name="Dwivedi, Padma" userId="2be53af5-39ba-405d-9b52-9915d4d5e0b3" providerId="ADAL" clId="{C8F8A2B9-AAB8-462F-A646-F981D48B95FD}" dt="2022-02-25T05:42:04.468" v="590"/>
          <ac:grpSpMkLst>
            <pc:docMk/>
            <pc:sldMk cId="1239606890" sldId="353"/>
            <ac:grpSpMk id="125" creationId="{64A01E04-0552-4A6C-A9C9-022CE1A341C6}"/>
          </ac:grpSpMkLst>
        </pc:grpChg>
        <pc:grpChg chg="add del mod">
          <ac:chgData name="Dwivedi, Padma" userId="2be53af5-39ba-405d-9b52-9915d4d5e0b3" providerId="ADAL" clId="{C8F8A2B9-AAB8-462F-A646-F981D48B95FD}" dt="2022-02-25T05:37:25.327" v="544"/>
          <ac:grpSpMkLst>
            <pc:docMk/>
            <pc:sldMk cId="1239606890" sldId="353"/>
            <ac:grpSpMk id="126" creationId="{629C4A95-B5FC-496D-90FA-F94F53360D53}"/>
          </ac:grpSpMkLst>
        </pc:grpChg>
        <pc:grpChg chg="mod">
          <ac:chgData name="Dwivedi, Padma" userId="2be53af5-39ba-405d-9b52-9915d4d5e0b3" providerId="ADAL" clId="{C8F8A2B9-AAB8-462F-A646-F981D48B95FD}" dt="2022-02-25T05:37:21.586" v="543"/>
          <ac:grpSpMkLst>
            <pc:docMk/>
            <pc:sldMk cId="1239606890" sldId="353"/>
            <ac:grpSpMk id="127" creationId="{F8B8EA09-5FD3-46DC-8787-433FB9F6363D}"/>
          </ac:grpSpMkLst>
        </pc:grpChg>
        <pc:grpChg chg="mod">
          <ac:chgData name="Dwivedi, Padma" userId="2be53af5-39ba-405d-9b52-9915d4d5e0b3" providerId="ADAL" clId="{C8F8A2B9-AAB8-462F-A646-F981D48B95FD}" dt="2022-02-25T05:42:04.468" v="590"/>
          <ac:grpSpMkLst>
            <pc:docMk/>
            <pc:sldMk cId="1239606890" sldId="353"/>
            <ac:grpSpMk id="137" creationId="{9AB869E0-4178-410E-BC18-D76FB017CE69}"/>
          </ac:grpSpMkLst>
        </pc:grpChg>
        <pc:grpChg chg="mod">
          <ac:chgData name="Dwivedi, Padma" userId="2be53af5-39ba-405d-9b52-9915d4d5e0b3" providerId="ADAL" clId="{C8F8A2B9-AAB8-462F-A646-F981D48B95FD}" dt="2022-02-25T05:42:04.468" v="590"/>
          <ac:grpSpMkLst>
            <pc:docMk/>
            <pc:sldMk cId="1239606890" sldId="353"/>
            <ac:grpSpMk id="138" creationId="{C6D6C1C8-522B-45EA-BAEC-C67A8A6E08B2}"/>
          </ac:grpSpMkLst>
        </pc:grpChg>
        <pc:grpChg chg="mod">
          <ac:chgData name="Dwivedi, Padma" userId="2be53af5-39ba-405d-9b52-9915d4d5e0b3" providerId="ADAL" clId="{C8F8A2B9-AAB8-462F-A646-F981D48B95FD}" dt="2022-02-25T05:42:04.468" v="590"/>
          <ac:grpSpMkLst>
            <pc:docMk/>
            <pc:sldMk cId="1239606890" sldId="353"/>
            <ac:grpSpMk id="139" creationId="{CC6B87E3-29F6-4E4F-B538-CD62007CB4E0}"/>
          </ac:grpSpMkLst>
        </pc:grpChg>
        <pc:grpChg chg="add del mod">
          <ac:chgData name="Dwivedi, Padma" userId="2be53af5-39ba-405d-9b52-9915d4d5e0b3" providerId="ADAL" clId="{C8F8A2B9-AAB8-462F-A646-F981D48B95FD}" dt="2022-02-25T05:42:31.375" v="592" actId="478"/>
          <ac:grpSpMkLst>
            <pc:docMk/>
            <pc:sldMk cId="1239606890" sldId="353"/>
            <ac:grpSpMk id="139" creationId="{D95FC1F8-6C2E-4A52-B512-D78AB9AB3DF5}"/>
          </ac:grpSpMkLst>
        </pc:grpChg>
        <pc:grpChg chg="mod">
          <ac:chgData name="Dwivedi, Padma" userId="2be53af5-39ba-405d-9b52-9915d4d5e0b3" providerId="ADAL" clId="{C8F8A2B9-AAB8-462F-A646-F981D48B95FD}" dt="2022-02-25T05:42:04.468" v="590"/>
          <ac:grpSpMkLst>
            <pc:docMk/>
            <pc:sldMk cId="1239606890" sldId="353"/>
            <ac:grpSpMk id="140" creationId="{B2139A96-82E2-4B88-825A-16591301D3BE}"/>
          </ac:grpSpMkLst>
        </pc:grpChg>
        <pc:grpChg chg="add mod">
          <ac:chgData name="Dwivedi, Padma" userId="2be53af5-39ba-405d-9b52-9915d4d5e0b3" providerId="ADAL" clId="{C8F8A2B9-AAB8-462F-A646-F981D48B95FD}" dt="2022-02-25T06:05:02.290" v="680" actId="207"/>
          <ac:grpSpMkLst>
            <pc:docMk/>
            <pc:sldMk cId="1239606890" sldId="353"/>
            <ac:grpSpMk id="150" creationId="{BEC25EB2-EA49-4BCF-9462-5C7D1D9F1B06}"/>
          </ac:grpSpMkLst>
        </pc:grpChg>
        <pc:grpChg chg="add mod">
          <ac:chgData name="Dwivedi, Padma" userId="2be53af5-39ba-405d-9b52-9915d4d5e0b3" providerId="ADAL" clId="{C8F8A2B9-AAB8-462F-A646-F981D48B95FD}" dt="2022-02-25T05:42:10.791" v="591" actId="1076"/>
          <ac:grpSpMkLst>
            <pc:docMk/>
            <pc:sldMk cId="1239606890" sldId="353"/>
            <ac:grpSpMk id="161" creationId="{C1948512-D0D2-4FF4-882C-E1DB00FD3A77}"/>
          </ac:grpSpMkLst>
        </pc:grpChg>
        <pc:grpChg chg="mod">
          <ac:chgData name="Dwivedi, Padma" userId="2be53af5-39ba-405d-9b52-9915d4d5e0b3" providerId="ADAL" clId="{C8F8A2B9-AAB8-462F-A646-F981D48B95FD}" dt="2022-02-25T05:48:03.048" v="625" actId="207"/>
          <ac:grpSpMkLst>
            <pc:docMk/>
            <pc:sldMk cId="1239606890" sldId="353"/>
            <ac:grpSpMk id="201" creationId="{F3F05EF5-E58C-475A-B61D-201749CF191D}"/>
          </ac:grpSpMkLst>
        </pc:grpChg>
        <pc:grpChg chg="add mod">
          <ac:chgData name="Dwivedi, Padma" userId="2be53af5-39ba-405d-9b52-9915d4d5e0b3" providerId="ADAL" clId="{C8F8A2B9-AAB8-462F-A646-F981D48B95FD}" dt="2022-02-25T05:49:08.698" v="635" actId="571"/>
          <ac:grpSpMkLst>
            <pc:docMk/>
            <pc:sldMk cId="1239606890" sldId="353"/>
            <ac:grpSpMk id="217" creationId="{C1091C11-CE51-4660-B26F-0FA736C27E7A}"/>
          </ac:grpSpMkLst>
        </pc:grpChg>
        <pc:grpChg chg="mod">
          <ac:chgData name="Dwivedi, Padma" userId="2be53af5-39ba-405d-9b52-9915d4d5e0b3" providerId="ADAL" clId="{C8F8A2B9-AAB8-462F-A646-F981D48B95FD}" dt="2022-02-25T05:49:08.698" v="635" actId="571"/>
          <ac:grpSpMkLst>
            <pc:docMk/>
            <pc:sldMk cId="1239606890" sldId="353"/>
            <ac:grpSpMk id="218" creationId="{4AF53CB1-1F8F-4CBC-B5D3-80773A0BFB02}"/>
          </ac:grpSpMkLst>
        </pc:grpChg>
        <pc:grpChg chg="mod">
          <ac:chgData name="Dwivedi, Padma" userId="2be53af5-39ba-405d-9b52-9915d4d5e0b3" providerId="ADAL" clId="{C8F8A2B9-AAB8-462F-A646-F981D48B95FD}" dt="2022-02-25T05:49:08.698" v="635" actId="571"/>
          <ac:grpSpMkLst>
            <pc:docMk/>
            <pc:sldMk cId="1239606890" sldId="353"/>
            <ac:grpSpMk id="219" creationId="{1E39CBEA-8FBD-48DC-9F6B-C36B93219419}"/>
          </ac:grpSpMkLst>
        </pc:grpChg>
        <pc:grpChg chg="mod">
          <ac:chgData name="Dwivedi, Padma" userId="2be53af5-39ba-405d-9b52-9915d4d5e0b3" providerId="ADAL" clId="{C8F8A2B9-AAB8-462F-A646-F981D48B95FD}" dt="2022-02-25T05:49:08.698" v="635" actId="571"/>
          <ac:grpSpMkLst>
            <pc:docMk/>
            <pc:sldMk cId="1239606890" sldId="353"/>
            <ac:grpSpMk id="220" creationId="{C4892DD3-C503-4643-A2F3-FE8E731DB79F}"/>
          </ac:grpSpMkLst>
        </pc:grpChg>
        <pc:grpChg chg="add mod">
          <ac:chgData name="Dwivedi, Padma" userId="2be53af5-39ba-405d-9b52-9915d4d5e0b3" providerId="ADAL" clId="{C8F8A2B9-AAB8-462F-A646-F981D48B95FD}" dt="2022-02-25T05:49:08.698" v="635" actId="571"/>
          <ac:grpSpMkLst>
            <pc:docMk/>
            <pc:sldMk cId="1239606890" sldId="353"/>
            <ac:grpSpMk id="260" creationId="{2DC45A3D-7B77-4DB7-9577-CE1B077A3A56}"/>
          </ac:grpSpMkLst>
        </pc:grpChg>
        <pc:grpChg chg="mod">
          <ac:chgData name="Dwivedi, Padma" userId="2be53af5-39ba-405d-9b52-9915d4d5e0b3" providerId="ADAL" clId="{C8F8A2B9-AAB8-462F-A646-F981D48B95FD}" dt="2022-02-25T05:49:08.698" v="635" actId="571"/>
          <ac:grpSpMkLst>
            <pc:docMk/>
            <pc:sldMk cId="1239606890" sldId="353"/>
            <ac:grpSpMk id="261" creationId="{1651C6A3-E64E-462D-9940-14E8C022FE63}"/>
          </ac:grpSpMkLst>
        </pc:grpChg>
        <pc:grpChg chg="mod">
          <ac:chgData name="Dwivedi, Padma" userId="2be53af5-39ba-405d-9b52-9915d4d5e0b3" providerId="ADAL" clId="{C8F8A2B9-AAB8-462F-A646-F981D48B95FD}" dt="2022-02-25T05:49:08.698" v="635" actId="571"/>
          <ac:grpSpMkLst>
            <pc:docMk/>
            <pc:sldMk cId="1239606890" sldId="353"/>
            <ac:grpSpMk id="262" creationId="{14346DEA-FA29-472F-B162-D1168A903B45}"/>
          </ac:grpSpMkLst>
        </pc:grpChg>
        <pc:grpChg chg="mod">
          <ac:chgData name="Dwivedi, Padma" userId="2be53af5-39ba-405d-9b52-9915d4d5e0b3" providerId="ADAL" clId="{C8F8A2B9-AAB8-462F-A646-F981D48B95FD}" dt="2022-02-25T05:49:08.698" v="635" actId="571"/>
          <ac:grpSpMkLst>
            <pc:docMk/>
            <pc:sldMk cId="1239606890" sldId="353"/>
            <ac:grpSpMk id="263" creationId="{7796A7B5-07FA-40F9-A639-F5636E4D95E0}"/>
          </ac:grpSpMkLst>
        </pc:grpChg>
        <pc:grpChg chg="mod">
          <ac:chgData name="Dwivedi, Padma" userId="2be53af5-39ba-405d-9b52-9915d4d5e0b3" providerId="ADAL" clId="{C8F8A2B9-AAB8-462F-A646-F981D48B95FD}" dt="2022-02-25T05:49:08.698" v="635" actId="571"/>
          <ac:grpSpMkLst>
            <pc:docMk/>
            <pc:sldMk cId="1239606890" sldId="353"/>
            <ac:grpSpMk id="264" creationId="{96C9025C-AFBE-4A2F-82D0-EE82FC983CFC}"/>
          </ac:grpSpMkLst>
        </pc:grpChg>
        <pc:grpChg chg="mod">
          <ac:chgData name="Dwivedi, Padma" userId="2be53af5-39ba-405d-9b52-9915d4d5e0b3" providerId="ADAL" clId="{C8F8A2B9-AAB8-462F-A646-F981D48B95FD}" dt="2022-02-25T05:49:08.698" v="635" actId="571"/>
          <ac:grpSpMkLst>
            <pc:docMk/>
            <pc:sldMk cId="1239606890" sldId="353"/>
            <ac:grpSpMk id="276" creationId="{BD0BBF49-5248-472C-9EA4-43B9B1D6D0FA}"/>
          </ac:grpSpMkLst>
        </pc:grpChg>
        <pc:grpChg chg="mod">
          <ac:chgData name="Dwivedi, Padma" userId="2be53af5-39ba-405d-9b52-9915d4d5e0b3" providerId="ADAL" clId="{C8F8A2B9-AAB8-462F-A646-F981D48B95FD}" dt="2022-02-25T05:49:08.698" v="635" actId="571"/>
          <ac:grpSpMkLst>
            <pc:docMk/>
            <pc:sldMk cId="1239606890" sldId="353"/>
            <ac:grpSpMk id="288" creationId="{C0D9CC04-2E4E-4A9A-81F9-BEC2D349B4B6}"/>
          </ac:grpSpMkLst>
        </pc:grpChg>
        <pc:cxnChg chg="mod">
          <ac:chgData name="Dwivedi, Padma" userId="2be53af5-39ba-405d-9b52-9915d4d5e0b3" providerId="ADAL" clId="{C8F8A2B9-AAB8-462F-A646-F981D48B95FD}" dt="2022-02-25T05:51:33.160" v="643" actId="208"/>
          <ac:cxnSpMkLst>
            <pc:docMk/>
            <pc:sldMk cId="1239606890" sldId="353"/>
            <ac:cxnSpMk id="7" creationId="{B8A1E502-B675-430B-A88E-472458227C13}"/>
          </ac:cxnSpMkLst>
        </pc:cxnChg>
        <pc:cxnChg chg="add mod">
          <ac:chgData name="Dwivedi, Padma" userId="2be53af5-39ba-405d-9b52-9915d4d5e0b3" providerId="ADAL" clId="{C8F8A2B9-AAB8-462F-A646-F981D48B95FD}" dt="2022-02-25T05:43:38.995" v="599" actId="164"/>
          <ac:cxnSpMkLst>
            <pc:docMk/>
            <pc:sldMk cId="1239606890" sldId="353"/>
            <ac:cxnSpMk id="7" creationId="{FF7FCDB8-1544-45F0-B503-8DC2D435BFCD}"/>
          </ac:cxnSpMkLst>
        </pc:cxnChg>
        <pc:cxnChg chg="mod">
          <ac:chgData name="Dwivedi, Padma" userId="2be53af5-39ba-405d-9b52-9915d4d5e0b3" providerId="ADAL" clId="{C8F8A2B9-AAB8-462F-A646-F981D48B95FD}" dt="2022-02-25T05:51:33.160" v="643" actId="208"/>
          <ac:cxnSpMkLst>
            <pc:docMk/>
            <pc:sldMk cId="1239606890" sldId="353"/>
            <ac:cxnSpMk id="8" creationId="{F0101E5C-53B3-4B29-8F5C-127763320436}"/>
          </ac:cxnSpMkLst>
        </pc:cxnChg>
        <pc:cxnChg chg="mod">
          <ac:chgData name="Dwivedi, Padma" userId="2be53af5-39ba-405d-9b52-9915d4d5e0b3" providerId="ADAL" clId="{C8F8A2B9-AAB8-462F-A646-F981D48B95FD}" dt="2022-02-25T05:51:33.160" v="643" actId="208"/>
          <ac:cxnSpMkLst>
            <pc:docMk/>
            <pc:sldMk cId="1239606890" sldId="353"/>
            <ac:cxnSpMk id="9" creationId="{D3494A22-0CAD-4387-B483-67F74E372C65}"/>
          </ac:cxnSpMkLst>
        </pc:cxnChg>
        <pc:cxnChg chg="mod">
          <ac:chgData name="Dwivedi, Padma" userId="2be53af5-39ba-405d-9b52-9915d4d5e0b3" providerId="ADAL" clId="{C8F8A2B9-AAB8-462F-A646-F981D48B95FD}" dt="2022-02-25T05:42:04.468" v="590"/>
          <ac:cxnSpMkLst>
            <pc:docMk/>
            <pc:sldMk cId="1239606890" sldId="353"/>
            <ac:cxnSpMk id="39" creationId="{62BEB11A-454A-49E5-84E7-74489EC42947}"/>
          </ac:cxnSpMkLst>
        </pc:cxnChg>
        <pc:cxnChg chg="mod">
          <ac:chgData name="Dwivedi, Padma" userId="2be53af5-39ba-405d-9b52-9915d4d5e0b3" providerId="ADAL" clId="{C8F8A2B9-AAB8-462F-A646-F981D48B95FD}" dt="2022-02-25T06:02:35.950" v="673" actId="1076"/>
          <ac:cxnSpMkLst>
            <pc:docMk/>
            <pc:sldMk cId="1239606890" sldId="353"/>
            <ac:cxnSpMk id="40" creationId="{FE8C4706-40B8-3946-BBAF-041E2D618C3B}"/>
          </ac:cxnSpMkLst>
        </pc:cxnChg>
        <pc:cxnChg chg="mod">
          <ac:chgData name="Dwivedi, Padma" userId="2be53af5-39ba-405d-9b52-9915d4d5e0b3" providerId="ADAL" clId="{C8F8A2B9-AAB8-462F-A646-F981D48B95FD}" dt="2022-02-25T05:50:41.706" v="641" actId="208"/>
          <ac:cxnSpMkLst>
            <pc:docMk/>
            <pc:sldMk cId="1239606890" sldId="353"/>
            <ac:cxnSpMk id="54" creationId="{7422DAC4-F99E-4137-B47F-DE13E5B25AAC}"/>
          </ac:cxnSpMkLst>
        </pc:cxnChg>
        <pc:cxnChg chg="mod">
          <ac:chgData name="Dwivedi, Padma" userId="2be53af5-39ba-405d-9b52-9915d4d5e0b3" providerId="ADAL" clId="{C8F8A2B9-AAB8-462F-A646-F981D48B95FD}" dt="2022-02-25T05:50:41.706" v="641" actId="208"/>
          <ac:cxnSpMkLst>
            <pc:docMk/>
            <pc:sldMk cId="1239606890" sldId="353"/>
            <ac:cxnSpMk id="55" creationId="{2ABD4DFD-6042-495E-8893-82A5020127B5}"/>
          </ac:cxnSpMkLst>
        </pc:cxnChg>
        <pc:cxnChg chg="mod">
          <ac:chgData name="Dwivedi, Padma" userId="2be53af5-39ba-405d-9b52-9915d4d5e0b3" providerId="ADAL" clId="{C8F8A2B9-AAB8-462F-A646-F981D48B95FD}" dt="2022-02-25T05:50:41.706" v="641" actId="208"/>
          <ac:cxnSpMkLst>
            <pc:docMk/>
            <pc:sldMk cId="1239606890" sldId="353"/>
            <ac:cxnSpMk id="56" creationId="{A79907A2-E75A-424C-BD1F-E440AE8E48D2}"/>
          </ac:cxnSpMkLst>
        </pc:cxnChg>
        <pc:cxnChg chg="mod">
          <ac:chgData name="Dwivedi, Padma" userId="2be53af5-39ba-405d-9b52-9915d4d5e0b3" providerId="ADAL" clId="{C8F8A2B9-AAB8-462F-A646-F981D48B95FD}" dt="2022-02-25T05:50:41.706" v="641" actId="208"/>
          <ac:cxnSpMkLst>
            <pc:docMk/>
            <pc:sldMk cId="1239606890" sldId="353"/>
            <ac:cxnSpMk id="57" creationId="{F2DBCDC6-B566-43BA-BCEC-A1D7BB5EC5C5}"/>
          </ac:cxnSpMkLst>
        </pc:cxnChg>
        <pc:cxnChg chg="mod">
          <ac:chgData name="Dwivedi, Padma" userId="2be53af5-39ba-405d-9b52-9915d4d5e0b3" providerId="ADAL" clId="{C8F8A2B9-AAB8-462F-A646-F981D48B95FD}" dt="2022-02-25T05:50:41.706" v="641" actId="208"/>
          <ac:cxnSpMkLst>
            <pc:docMk/>
            <pc:sldMk cId="1239606890" sldId="353"/>
            <ac:cxnSpMk id="58" creationId="{9837944B-8BD5-42B8-8FA8-3181F93680C8}"/>
          </ac:cxnSpMkLst>
        </pc:cxnChg>
        <pc:cxnChg chg="mod">
          <ac:chgData name="Dwivedi, Padma" userId="2be53af5-39ba-405d-9b52-9915d4d5e0b3" providerId="ADAL" clId="{C8F8A2B9-AAB8-462F-A646-F981D48B95FD}" dt="2022-02-25T05:50:41.706" v="641" actId="208"/>
          <ac:cxnSpMkLst>
            <pc:docMk/>
            <pc:sldMk cId="1239606890" sldId="353"/>
            <ac:cxnSpMk id="59" creationId="{4D301A1B-76C8-43F9-911B-29579F43BA8D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67" creationId="{D987488A-6194-42F8-895E-DB92865C241F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68" creationId="{A953E717-9971-41BB-8F93-76CBE9DF2DA0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69" creationId="{43EDFEDA-CCCD-41FC-9486-9AB0E4CC29A9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70" creationId="{3478E3A4-C5D9-4B73-A96C-815F65A9120A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71" creationId="{FB5445FE-7838-4293-955E-DD3F4E870650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72" creationId="{5B643028-2942-4045-BE09-4634FCB2AA40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80" creationId="{994004C7-0B37-40E0-A3E2-A1CB27390D1A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81" creationId="{5877822D-86E0-406F-9BA3-1FEAF3BC8589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82" creationId="{AA286F1B-9394-4D59-9DED-3DBED6F9EF78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83" creationId="{A24F7DF5-FBCC-400D-9BA7-D0F4F4B95522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84" creationId="{65740C28-7AB5-4468-BE5E-A4ACC90C3922}"/>
          </ac:cxnSpMkLst>
        </pc:cxnChg>
        <pc:cxnChg chg="mod">
          <ac:chgData name="Dwivedi, Padma" userId="2be53af5-39ba-405d-9b52-9915d4d5e0b3" providerId="ADAL" clId="{C8F8A2B9-AAB8-462F-A646-F981D48B95FD}" dt="2022-02-25T05:30:27.091" v="421"/>
          <ac:cxnSpMkLst>
            <pc:docMk/>
            <pc:sldMk cId="1239606890" sldId="353"/>
            <ac:cxnSpMk id="85" creationId="{2D1CCC94-C8F6-4BDE-AFD9-D440ED1CEFAD}"/>
          </ac:cxnSpMkLst>
        </pc:cxnChg>
        <pc:cxnChg chg="mod">
          <ac:chgData name="Dwivedi, Padma" userId="2be53af5-39ba-405d-9b52-9915d4d5e0b3" providerId="ADAL" clId="{C8F8A2B9-AAB8-462F-A646-F981D48B95FD}" dt="2022-02-25T05:54:47.987" v="660" actId="208"/>
          <ac:cxnSpMkLst>
            <pc:docMk/>
            <pc:sldMk cId="1239606890" sldId="353"/>
            <ac:cxnSpMk id="98" creationId="{EDCAA291-CEB1-4166-A3B2-EC3C97230535}"/>
          </ac:cxnSpMkLst>
        </pc:cxnChg>
        <pc:cxnChg chg="mod">
          <ac:chgData name="Dwivedi, Padma" userId="2be53af5-39ba-405d-9b52-9915d4d5e0b3" providerId="ADAL" clId="{C8F8A2B9-AAB8-462F-A646-F981D48B95FD}" dt="2022-02-25T05:54:47.987" v="660" actId="208"/>
          <ac:cxnSpMkLst>
            <pc:docMk/>
            <pc:sldMk cId="1239606890" sldId="353"/>
            <ac:cxnSpMk id="99" creationId="{13F0A4C2-945F-4580-8E36-26804F1BA5D4}"/>
          </ac:cxnSpMkLst>
        </pc:cxnChg>
        <pc:cxnChg chg="mod">
          <ac:chgData name="Dwivedi, Padma" userId="2be53af5-39ba-405d-9b52-9915d4d5e0b3" providerId="ADAL" clId="{C8F8A2B9-AAB8-462F-A646-F981D48B95FD}" dt="2022-02-25T05:54:26.943" v="659" actId="208"/>
          <ac:cxnSpMkLst>
            <pc:docMk/>
            <pc:sldMk cId="1239606890" sldId="353"/>
            <ac:cxnSpMk id="100" creationId="{B9B32611-97B1-4090-B489-FA8C749348BD}"/>
          </ac:cxnSpMkLst>
        </pc:cxnChg>
        <pc:cxnChg chg="mod">
          <ac:chgData name="Dwivedi, Padma" userId="2be53af5-39ba-405d-9b52-9915d4d5e0b3" providerId="ADAL" clId="{C8F8A2B9-AAB8-462F-A646-F981D48B95FD}" dt="2022-02-25T05:54:47.987" v="660" actId="208"/>
          <ac:cxnSpMkLst>
            <pc:docMk/>
            <pc:sldMk cId="1239606890" sldId="353"/>
            <ac:cxnSpMk id="101" creationId="{E3359390-686E-4B4E-867C-C183208DDEC6}"/>
          </ac:cxnSpMkLst>
        </pc:cxnChg>
        <pc:cxnChg chg="mod">
          <ac:chgData name="Dwivedi, Padma" userId="2be53af5-39ba-405d-9b52-9915d4d5e0b3" providerId="ADAL" clId="{C8F8A2B9-AAB8-462F-A646-F981D48B95FD}" dt="2022-02-25T05:54:26.943" v="659" actId="208"/>
          <ac:cxnSpMkLst>
            <pc:docMk/>
            <pc:sldMk cId="1239606890" sldId="353"/>
            <ac:cxnSpMk id="102" creationId="{3082A582-B29A-4328-B259-3BCA0AD787B2}"/>
          </ac:cxnSpMkLst>
        </pc:cxnChg>
        <pc:cxnChg chg="mod">
          <ac:chgData name="Dwivedi, Padma" userId="2be53af5-39ba-405d-9b52-9915d4d5e0b3" providerId="ADAL" clId="{C8F8A2B9-AAB8-462F-A646-F981D48B95FD}" dt="2022-02-25T05:54:26.943" v="659" actId="208"/>
          <ac:cxnSpMkLst>
            <pc:docMk/>
            <pc:sldMk cId="1239606890" sldId="353"/>
            <ac:cxnSpMk id="103" creationId="{D22B61FB-45A1-4CB7-A56C-E01BC3FE4194}"/>
          </ac:cxnSpMkLst>
        </pc:cxnChg>
        <pc:cxnChg chg="mod">
          <ac:chgData name="Dwivedi, Padma" userId="2be53af5-39ba-405d-9b52-9915d4d5e0b3" providerId="ADAL" clId="{C8F8A2B9-AAB8-462F-A646-F981D48B95FD}" dt="2022-02-25T05:54:47.987" v="660" actId="208"/>
          <ac:cxnSpMkLst>
            <pc:docMk/>
            <pc:sldMk cId="1239606890" sldId="353"/>
            <ac:cxnSpMk id="104" creationId="{A1F04BB1-A60C-4A18-A95F-3F693FC262FF}"/>
          </ac:cxnSpMkLst>
        </pc:cxnChg>
        <pc:cxnChg chg="mod">
          <ac:chgData name="Dwivedi, Padma" userId="2be53af5-39ba-405d-9b52-9915d4d5e0b3" providerId="ADAL" clId="{C8F8A2B9-AAB8-462F-A646-F981D48B95FD}" dt="2022-02-25T05:54:47.987" v="660" actId="208"/>
          <ac:cxnSpMkLst>
            <pc:docMk/>
            <pc:sldMk cId="1239606890" sldId="353"/>
            <ac:cxnSpMk id="105" creationId="{D009D071-9932-40DD-AD1A-219E10208490}"/>
          </ac:cxnSpMkLst>
        </pc:cxnChg>
        <pc:cxnChg chg="mod">
          <ac:chgData name="Dwivedi, Padma" userId="2be53af5-39ba-405d-9b52-9915d4d5e0b3" providerId="ADAL" clId="{C8F8A2B9-AAB8-462F-A646-F981D48B95FD}" dt="2022-02-25T05:54:26.943" v="659" actId="208"/>
          <ac:cxnSpMkLst>
            <pc:docMk/>
            <pc:sldMk cId="1239606890" sldId="353"/>
            <ac:cxnSpMk id="106" creationId="{C0FEE332-17FF-4649-80BD-1400984E44EC}"/>
          </ac:cxnSpMkLst>
        </pc:cxnChg>
        <pc:cxnChg chg="mod">
          <ac:chgData name="Dwivedi, Padma" userId="2be53af5-39ba-405d-9b52-9915d4d5e0b3" providerId="ADAL" clId="{C8F8A2B9-AAB8-462F-A646-F981D48B95FD}" dt="2022-02-25T05:54:26.943" v="659" actId="208"/>
          <ac:cxnSpMkLst>
            <pc:docMk/>
            <pc:sldMk cId="1239606890" sldId="353"/>
            <ac:cxnSpMk id="109" creationId="{75FF224F-57B1-4D62-98A9-BA0BF3D930FD}"/>
          </ac:cxnSpMkLst>
        </pc:cxnChg>
        <pc:cxnChg chg="mod">
          <ac:chgData name="Dwivedi, Padma" userId="2be53af5-39ba-405d-9b52-9915d4d5e0b3" providerId="ADAL" clId="{C8F8A2B9-AAB8-462F-A646-F981D48B95FD}" dt="2022-02-25T05:54:58.908" v="661" actId="208"/>
          <ac:cxnSpMkLst>
            <pc:docMk/>
            <pc:sldMk cId="1239606890" sldId="353"/>
            <ac:cxnSpMk id="110" creationId="{C3379AB3-76DF-4C9F-9ABE-4E38C556A6D6}"/>
          </ac:cxnSpMkLst>
        </pc:cxnChg>
        <pc:cxnChg chg="mod">
          <ac:chgData name="Dwivedi, Padma" userId="2be53af5-39ba-405d-9b52-9915d4d5e0b3" providerId="ADAL" clId="{C8F8A2B9-AAB8-462F-A646-F981D48B95FD}" dt="2022-02-25T05:54:47.987" v="660" actId="208"/>
          <ac:cxnSpMkLst>
            <pc:docMk/>
            <pc:sldMk cId="1239606890" sldId="353"/>
            <ac:cxnSpMk id="111" creationId="{6138272B-6309-45F4-B08A-B96772332F07}"/>
          </ac:cxnSpMkLst>
        </pc:cxnChg>
        <pc:cxnChg chg="mod">
          <ac:chgData name="Dwivedi, Padma" userId="2be53af5-39ba-405d-9b52-9915d4d5e0b3" providerId="ADAL" clId="{C8F8A2B9-AAB8-462F-A646-F981D48B95FD}" dt="2022-02-25T05:54:26.943" v="659" actId="208"/>
          <ac:cxnSpMkLst>
            <pc:docMk/>
            <pc:sldMk cId="1239606890" sldId="353"/>
            <ac:cxnSpMk id="112" creationId="{E377E2D5-34B4-4ED4-83A5-8B29B041192D}"/>
          </ac:cxnSpMkLst>
        </pc:cxnChg>
        <pc:cxnChg chg="mod">
          <ac:chgData name="Dwivedi, Padma" userId="2be53af5-39ba-405d-9b52-9915d4d5e0b3" providerId="ADAL" clId="{C8F8A2B9-AAB8-462F-A646-F981D48B95FD}" dt="2022-02-25T05:54:26.943" v="659" actId="208"/>
          <ac:cxnSpMkLst>
            <pc:docMk/>
            <pc:sldMk cId="1239606890" sldId="353"/>
            <ac:cxnSpMk id="113" creationId="{523A0035-4111-42A1-8383-2C804256C288}"/>
          </ac:cxnSpMkLst>
        </pc:cxnChg>
        <pc:cxnChg chg="mod">
          <ac:chgData name="Dwivedi, Padma" userId="2be53af5-39ba-405d-9b52-9915d4d5e0b3" providerId="ADAL" clId="{C8F8A2B9-AAB8-462F-A646-F981D48B95FD}" dt="2022-02-25T05:54:58.908" v="661" actId="208"/>
          <ac:cxnSpMkLst>
            <pc:docMk/>
            <pc:sldMk cId="1239606890" sldId="353"/>
            <ac:cxnSpMk id="114" creationId="{DD4A5BE4-420C-49CD-BDC8-B2BE1956EB1E}"/>
          </ac:cxnSpMkLst>
        </pc:cxnChg>
        <pc:cxnChg chg="mod">
          <ac:chgData name="Dwivedi, Padma" userId="2be53af5-39ba-405d-9b52-9915d4d5e0b3" providerId="ADAL" clId="{C8F8A2B9-AAB8-462F-A646-F981D48B95FD}" dt="2022-02-25T05:42:04.468" v="590"/>
          <ac:cxnSpMkLst>
            <pc:docMk/>
            <pc:sldMk cId="1239606890" sldId="353"/>
            <ac:cxnSpMk id="116" creationId="{6087B146-5F1C-4D6D-B1A6-FF0BE8914C2C}"/>
          </ac:cxnSpMkLst>
        </pc:cxnChg>
        <pc:cxnChg chg="mod">
          <ac:chgData name="Dwivedi, Padma" userId="2be53af5-39ba-405d-9b52-9915d4d5e0b3" providerId="ADAL" clId="{C8F8A2B9-AAB8-462F-A646-F981D48B95FD}" dt="2022-02-25T05:42:04.468" v="590"/>
          <ac:cxnSpMkLst>
            <pc:docMk/>
            <pc:sldMk cId="1239606890" sldId="353"/>
            <ac:cxnSpMk id="122" creationId="{CE188481-3D69-4DDE-8667-0C36B71471A2}"/>
          </ac:cxnSpMkLst>
        </pc:cxnChg>
        <pc:cxnChg chg="mod">
          <ac:chgData name="Dwivedi, Padma" userId="2be53af5-39ba-405d-9b52-9915d4d5e0b3" providerId="ADAL" clId="{C8F8A2B9-AAB8-462F-A646-F981D48B95FD}" dt="2022-02-25T05:42:04.468" v="590"/>
          <ac:cxnSpMkLst>
            <pc:docMk/>
            <pc:sldMk cId="1239606890" sldId="353"/>
            <ac:cxnSpMk id="123" creationId="{5B9A9232-3CFB-4685-AD37-BC5AAD22BDEF}"/>
          </ac:cxnSpMkLst>
        </pc:cxnChg>
        <pc:cxnChg chg="mod">
          <ac:chgData name="Dwivedi, Padma" userId="2be53af5-39ba-405d-9b52-9915d4d5e0b3" providerId="ADAL" clId="{C8F8A2B9-AAB8-462F-A646-F981D48B95FD}" dt="2022-02-25T05:42:04.468" v="590"/>
          <ac:cxnSpMkLst>
            <pc:docMk/>
            <pc:sldMk cId="1239606890" sldId="353"/>
            <ac:cxnSpMk id="124" creationId="{97EE1281-B8DD-43B0-BF88-67C6ADB3ED71}"/>
          </ac:cxnSpMkLst>
        </pc:cxnChg>
        <pc:cxnChg chg="mod">
          <ac:chgData name="Dwivedi, Padma" userId="2be53af5-39ba-405d-9b52-9915d4d5e0b3" providerId="ADAL" clId="{C8F8A2B9-AAB8-462F-A646-F981D48B95FD}" dt="2022-02-25T05:36:18.130" v="536"/>
          <ac:cxnSpMkLst>
            <pc:docMk/>
            <pc:sldMk cId="1239606890" sldId="353"/>
            <ac:cxnSpMk id="125" creationId="{0CDF2E1F-DE0F-4ED4-82EE-6B173BAE711C}"/>
          </ac:cxnSpMkLst>
        </pc:cxnChg>
        <pc:cxnChg chg="mod">
          <ac:chgData name="Dwivedi, Padma" userId="2be53af5-39ba-405d-9b52-9915d4d5e0b3" providerId="ADAL" clId="{C8F8A2B9-AAB8-462F-A646-F981D48B95FD}" dt="2022-02-25T05:42:04.468" v="590"/>
          <ac:cxnSpMkLst>
            <pc:docMk/>
            <pc:sldMk cId="1239606890" sldId="353"/>
            <ac:cxnSpMk id="126" creationId="{72123C42-FD24-437E-AB4E-EBE7F6B19AF4}"/>
          </ac:cxnSpMkLst>
        </pc:cxnChg>
        <pc:cxnChg chg="mod">
          <ac:chgData name="Dwivedi, Padma" userId="2be53af5-39ba-405d-9b52-9915d4d5e0b3" providerId="ADAL" clId="{C8F8A2B9-AAB8-462F-A646-F981D48B95FD}" dt="2022-02-25T05:42:04.468" v="590"/>
          <ac:cxnSpMkLst>
            <pc:docMk/>
            <pc:sldMk cId="1239606890" sldId="353"/>
            <ac:cxnSpMk id="128" creationId="{927C5D51-B17F-49C6-A404-67BD187466BE}"/>
          </ac:cxnSpMkLst>
        </pc:cxnChg>
        <pc:cxnChg chg="mod">
          <ac:chgData name="Dwivedi, Padma" userId="2be53af5-39ba-405d-9b52-9915d4d5e0b3" providerId="ADAL" clId="{C8F8A2B9-AAB8-462F-A646-F981D48B95FD}" dt="2022-02-25T05:37:21.586" v="543"/>
          <ac:cxnSpMkLst>
            <pc:docMk/>
            <pc:sldMk cId="1239606890" sldId="353"/>
            <ac:cxnSpMk id="128" creationId="{FF480837-8667-4EA2-A799-27E1758D2EEC}"/>
          </ac:cxnSpMkLst>
        </pc:cxnChg>
        <pc:cxnChg chg="mod">
          <ac:chgData name="Dwivedi, Padma" userId="2be53af5-39ba-405d-9b52-9915d4d5e0b3" providerId="ADAL" clId="{C8F8A2B9-AAB8-462F-A646-F981D48B95FD}" dt="2022-02-25T05:37:21.586" v="543"/>
          <ac:cxnSpMkLst>
            <pc:docMk/>
            <pc:sldMk cId="1239606890" sldId="353"/>
            <ac:cxnSpMk id="130" creationId="{3921EEE9-76FC-4A8A-81B2-1A66F2B4F6D1}"/>
          </ac:cxnSpMkLst>
        </pc:cxnChg>
        <pc:cxnChg chg="mod">
          <ac:chgData name="Dwivedi, Padma" userId="2be53af5-39ba-405d-9b52-9915d4d5e0b3" providerId="ADAL" clId="{C8F8A2B9-AAB8-462F-A646-F981D48B95FD}" dt="2022-02-25T05:42:04.468" v="590"/>
          <ac:cxnSpMkLst>
            <pc:docMk/>
            <pc:sldMk cId="1239606890" sldId="353"/>
            <ac:cxnSpMk id="134" creationId="{2027DF54-5E89-4823-97A3-A376F005E110}"/>
          </ac:cxnSpMkLst>
        </pc:cxnChg>
        <pc:cxnChg chg="mod">
          <ac:chgData name="Dwivedi, Padma" userId="2be53af5-39ba-405d-9b52-9915d4d5e0b3" providerId="ADAL" clId="{C8F8A2B9-AAB8-462F-A646-F981D48B95FD}" dt="2022-02-25T05:42:04.468" v="590"/>
          <ac:cxnSpMkLst>
            <pc:docMk/>
            <pc:sldMk cId="1239606890" sldId="353"/>
            <ac:cxnSpMk id="135" creationId="{EB68964F-7669-4AA5-9305-C1306162347B}"/>
          </ac:cxnSpMkLst>
        </pc:cxnChg>
        <pc:cxnChg chg="mod">
          <ac:chgData name="Dwivedi, Padma" userId="2be53af5-39ba-405d-9b52-9915d4d5e0b3" providerId="ADAL" clId="{C8F8A2B9-AAB8-462F-A646-F981D48B95FD}" dt="2022-02-25T05:37:21.586" v="543"/>
          <ac:cxnSpMkLst>
            <pc:docMk/>
            <pc:sldMk cId="1239606890" sldId="353"/>
            <ac:cxnSpMk id="136" creationId="{1C779E44-2936-49BD-AE7F-8D5D75B68611}"/>
          </ac:cxnSpMkLst>
        </pc:cxnChg>
        <pc:cxnChg chg="mod">
          <ac:chgData name="Dwivedi, Padma" userId="2be53af5-39ba-405d-9b52-9915d4d5e0b3" providerId="ADAL" clId="{C8F8A2B9-AAB8-462F-A646-F981D48B95FD}" dt="2022-02-25T05:42:04.468" v="590"/>
          <ac:cxnSpMkLst>
            <pc:docMk/>
            <pc:sldMk cId="1239606890" sldId="353"/>
            <ac:cxnSpMk id="136" creationId="{D617938B-581E-403A-AE7A-978099E11232}"/>
          </ac:cxnSpMkLst>
        </pc:cxnChg>
        <pc:cxnChg chg="mod">
          <ac:chgData name="Dwivedi, Padma" userId="2be53af5-39ba-405d-9b52-9915d4d5e0b3" providerId="ADAL" clId="{C8F8A2B9-AAB8-462F-A646-F981D48B95FD}" dt="2022-02-25T05:37:21.586" v="543"/>
          <ac:cxnSpMkLst>
            <pc:docMk/>
            <pc:sldMk cId="1239606890" sldId="353"/>
            <ac:cxnSpMk id="137" creationId="{7CB8F530-E4DA-4254-A17E-A7EA16191AD4}"/>
          </ac:cxnSpMkLst>
        </pc:cxnChg>
        <pc:cxnChg chg="mod">
          <ac:chgData name="Dwivedi, Padma" userId="2be53af5-39ba-405d-9b52-9915d4d5e0b3" providerId="ADAL" clId="{C8F8A2B9-AAB8-462F-A646-F981D48B95FD}" dt="2022-02-25T05:37:21.586" v="543"/>
          <ac:cxnSpMkLst>
            <pc:docMk/>
            <pc:sldMk cId="1239606890" sldId="353"/>
            <ac:cxnSpMk id="138" creationId="{EFF6F62B-1EB8-4F54-A2B8-8C938F800689}"/>
          </ac:cxnSpMkLst>
        </pc:cxnChg>
        <pc:cxnChg chg="mod">
          <ac:chgData name="Dwivedi, Padma" userId="2be53af5-39ba-405d-9b52-9915d4d5e0b3" providerId="ADAL" clId="{C8F8A2B9-AAB8-462F-A646-F981D48B95FD}" dt="2022-02-25T05:51:33.160" v="643" actId="208"/>
          <ac:cxnSpMkLst>
            <pc:docMk/>
            <pc:sldMk cId="1239606890" sldId="353"/>
            <ac:cxnSpMk id="141" creationId="{3296D11A-CD61-460C-A728-6C8637F926B5}"/>
          </ac:cxnSpMkLst>
        </pc:cxnChg>
        <pc:cxnChg chg="mod">
          <ac:chgData name="Dwivedi, Padma" userId="2be53af5-39ba-405d-9b52-9915d4d5e0b3" providerId="ADAL" clId="{C8F8A2B9-AAB8-462F-A646-F981D48B95FD}" dt="2022-02-25T05:51:33.160" v="643" actId="208"/>
          <ac:cxnSpMkLst>
            <pc:docMk/>
            <pc:sldMk cId="1239606890" sldId="353"/>
            <ac:cxnSpMk id="143" creationId="{CE1D3904-C6A2-4188-BD3B-B81334CF638D}"/>
          </ac:cxnSpMkLst>
        </pc:cxnChg>
        <pc:cxnChg chg="mod">
          <ac:chgData name="Dwivedi, Padma" userId="2be53af5-39ba-405d-9b52-9915d4d5e0b3" providerId="ADAL" clId="{C8F8A2B9-AAB8-462F-A646-F981D48B95FD}" dt="2022-02-25T05:38:30.163" v="565"/>
          <ac:cxnSpMkLst>
            <pc:docMk/>
            <pc:sldMk cId="1239606890" sldId="353"/>
            <ac:cxnSpMk id="149" creationId="{1DF38B02-BF0C-47A6-A606-E01E2F7539C0}"/>
          </ac:cxnSpMkLst>
        </pc:cxnChg>
        <pc:cxnChg chg="add mod">
          <ac:chgData name="Dwivedi, Padma" userId="2be53af5-39ba-405d-9b52-9915d4d5e0b3" providerId="ADAL" clId="{C8F8A2B9-AAB8-462F-A646-F981D48B95FD}" dt="2022-02-25T06:02:39.846" v="674" actId="571"/>
          <ac:cxnSpMkLst>
            <pc:docMk/>
            <pc:sldMk cId="1239606890" sldId="353"/>
            <ac:cxnSpMk id="211" creationId="{61156AEF-3B3E-42A9-A43A-070B74263AC1}"/>
          </ac:cxnSpMkLst>
        </pc:cxnChg>
        <pc:cxnChg chg="mod">
          <ac:chgData name="Dwivedi, Padma" userId="2be53af5-39ba-405d-9b52-9915d4d5e0b3" providerId="ADAL" clId="{C8F8A2B9-AAB8-462F-A646-F981D48B95FD}" dt="2022-02-25T05:48:34.958" v="631" actId="208"/>
          <ac:cxnSpMkLst>
            <pc:docMk/>
            <pc:sldMk cId="1239606890" sldId="353"/>
            <ac:cxnSpMk id="212" creationId="{FF7FCDB8-1544-45F0-B503-8DC2D435BFCD}"/>
          </ac:cxnSpMkLst>
        </pc:cxnChg>
        <pc:cxnChg chg="add mod">
          <ac:chgData name="Dwivedi, Padma" userId="2be53af5-39ba-405d-9b52-9915d4d5e0b3" providerId="ADAL" clId="{C8F8A2B9-AAB8-462F-A646-F981D48B95FD}" dt="2022-02-25T06:02:39.846" v="674" actId="571"/>
          <ac:cxnSpMkLst>
            <pc:docMk/>
            <pc:sldMk cId="1239606890" sldId="353"/>
            <ac:cxnSpMk id="213" creationId="{2E7E2019-5BAB-4A37-8CCB-18B21BA2CAD1}"/>
          </ac:cxnSpMkLst>
        </pc:cxnChg>
        <pc:cxnChg chg="add mod">
          <ac:chgData name="Dwivedi, Padma" userId="2be53af5-39ba-405d-9b52-9915d4d5e0b3" providerId="ADAL" clId="{C8F8A2B9-AAB8-462F-A646-F981D48B95FD}" dt="2022-02-25T06:02:41.294" v="675" actId="571"/>
          <ac:cxnSpMkLst>
            <pc:docMk/>
            <pc:sldMk cId="1239606890" sldId="353"/>
            <ac:cxnSpMk id="216" creationId="{19924960-62C5-4A06-BE8D-E4E2D9206579}"/>
          </ac:cxnSpMkLst>
        </pc:cxnChg>
        <pc:cxnChg chg="add mod">
          <ac:chgData name="Dwivedi, Padma" userId="2be53af5-39ba-405d-9b52-9915d4d5e0b3" providerId="ADAL" clId="{C8F8A2B9-AAB8-462F-A646-F981D48B95FD}" dt="2022-02-25T06:02:41.294" v="675" actId="571"/>
          <ac:cxnSpMkLst>
            <pc:docMk/>
            <pc:sldMk cId="1239606890" sldId="353"/>
            <ac:cxnSpMk id="217" creationId="{638D0E29-7424-4D75-9D3C-AE4A9C626CA0}"/>
          </ac:cxnSpMkLst>
        </pc:cxnChg>
        <pc:cxnChg chg="add mod">
          <ac:chgData name="Dwivedi, Padma" userId="2be53af5-39ba-405d-9b52-9915d4d5e0b3" providerId="ADAL" clId="{C8F8A2B9-AAB8-462F-A646-F981D48B95FD}" dt="2022-02-25T06:02:41.294" v="675" actId="571"/>
          <ac:cxnSpMkLst>
            <pc:docMk/>
            <pc:sldMk cId="1239606890" sldId="353"/>
            <ac:cxnSpMk id="218" creationId="{500F82AE-DD0F-4000-B02D-53A4519CE3AF}"/>
          </ac:cxnSpMkLst>
        </pc:cxnChg>
        <pc:cxnChg chg="add mod">
          <ac:chgData name="Dwivedi, Padma" userId="2be53af5-39ba-405d-9b52-9915d4d5e0b3" providerId="ADAL" clId="{C8F8A2B9-AAB8-462F-A646-F981D48B95FD}" dt="2022-02-25T06:02:45.146" v="676" actId="571"/>
          <ac:cxnSpMkLst>
            <pc:docMk/>
            <pc:sldMk cId="1239606890" sldId="353"/>
            <ac:cxnSpMk id="221" creationId="{219FDCDE-3255-425D-857E-9A08A40911BE}"/>
          </ac:cxnSpMkLst>
        </pc:cxnChg>
        <pc:cxnChg chg="add mod">
          <ac:chgData name="Dwivedi, Padma" userId="2be53af5-39ba-405d-9b52-9915d4d5e0b3" providerId="ADAL" clId="{C8F8A2B9-AAB8-462F-A646-F981D48B95FD}" dt="2022-02-25T06:02:45.146" v="676" actId="571"/>
          <ac:cxnSpMkLst>
            <pc:docMk/>
            <pc:sldMk cId="1239606890" sldId="353"/>
            <ac:cxnSpMk id="224" creationId="{D9692112-30B9-440F-BFD2-212EC36C955C}"/>
          </ac:cxnSpMkLst>
        </pc:cxnChg>
        <pc:cxnChg chg="add mod">
          <ac:chgData name="Dwivedi, Padma" userId="2be53af5-39ba-405d-9b52-9915d4d5e0b3" providerId="ADAL" clId="{C8F8A2B9-AAB8-462F-A646-F981D48B95FD}" dt="2022-02-25T06:02:45.146" v="676" actId="571"/>
          <ac:cxnSpMkLst>
            <pc:docMk/>
            <pc:sldMk cId="1239606890" sldId="353"/>
            <ac:cxnSpMk id="225" creationId="{E91113FC-F016-4C6B-9482-5BD85347D2ED}"/>
          </ac:cxnSpMkLst>
        </pc:cxnChg>
        <pc:cxnChg chg="add mod">
          <ac:chgData name="Dwivedi, Padma" userId="2be53af5-39ba-405d-9b52-9915d4d5e0b3" providerId="ADAL" clId="{C8F8A2B9-AAB8-462F-A646-F981D48B95FD}" dt="2022-02-25T06:02:45.146" v="676" actId="571"/>
          <ac:cxnSpMkLst>
            <pc:docMk/>
            <pc:sldMk cId="1239606890" sldId="353"/>
            <ac:cxnSpMk id="226" creationId="{D8865958-27A5-48ED-B007-436835F9344C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28" creationId="{5ABF3505-0691-4507-8CCC-2AA88DE38C4C}"/>
          </ac:cxnSpMkLst>
        </pc:cxnChg>
        <pc:cxnChg chg="add mod">
          <ac:chgData name="Dwivedi, Padma" userId="2be53af5-39ba-405d-9b52-9915d4d5e0b3" providerId="ADAL" clId="{C8F8A2B9-AAB8-462F-A646-F981D48B95FD}" dt="2022-02-25T06:02:48.065" v="677" actId="571"/>
          <ac:cxnSpMkLst>
            <pc:docMk/>
            <pc:sldMk cId="1239606890" sldId="353"/>
            <ac:cxnSpMk id="229" creationId="{4BA21225-0BD9-4B4E-91B2-FB5AEC002FAE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29" creationId="{66F0B67E-3671-4535-876C-CA027B22AD92}"/>
          </ac:cxnSpMkLst>
        </pc:cxnChg>
        <pc:cxnChg chg="add mod">
          <ac:chgData name="Dwivedi, Padma" userId="2be53af5-39ba-405d-9b52-9915d4d5e0b3" providerId="ADAL" clId="{C8F8A2B9-AAB8-462F-A646-F981D48B95FD}" dt="2022-02-25T06:02:48.065" v="677" actId="571"/>
          <ac:cxnSpMkLst>
            <pc:docMk/>
            <pc:sldMk cId="1239606890" sldId="353"/>
            <ac:cxnSpMk id="230" creationId="{4C399284-1C42-400A-9B06-2080667F23AA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30" creationId="{F50E6C10-5C2F-4A53-982B-3891F159FF8D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31" creationId="{31CCD7A9-5269-438F-848A-BFBD894EE4E5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32" creationId="{3174446F-5029-4E0B-A63B-BF10F2185667}"/>
          </ac:cxnSpMkLst>
        </pc:cxnChg>
        <pc:cxnChg chg="add mod">
          <ac:chgData name="Dwivedi, Padma" userId="2be53af5-39ba-405d-9b52-9915d4d5e0b3" providerId="ADAL" clId="{C8F8A2B9-AAB8-462F-A646-F981D48B95FD}" dt="2022-02-25T06:02:48.065" v="677" actId="571"/>
          <ac:cxnSpMkLst>
            <pc:docMk/>
            <pc:sldMk cId="1239606890" sldId="353"/>
            <ac:cxnSpMk id="233" creationId="{7962AA1D-3225-4B6A-92B8-5BF6BE1B3A80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33" creationId="{7D5DD6FE-B407-4A4D-BE04-51077726AD70}"/>
          </ac:cxnSpMkLst>
        </pc:cxnChg>
        <pc:cxnChg chg="add mod">
          <ac:chgData name="Dwivedi, Padma" userId="2be53af5-39ba-405d-9b52-9915d4d5e0b3" providerId="ADAL" clId="{C8F8A2B9-AAB8-462F-A646-F981D48B95FD}" dt="2022-02-25T06:02:48.065" v="677" actId="571"/>
          <ac:cxnSpMkLst>
            <pc:docMk/>
            <pc:sldMk cId="1239606890" sldId="353"/>
            <ac:cxnSpMk id="234" creationId="{A04951FF-992D-4704-BF05-0C555150F59D}"/>
          </ac:cxnSpMkLst>
        </pc:cxnChg>
        <pc:cxnChg chg="add mod">
          <ac:chgData name="Dwivedi, Padma" userId="2be53af5-39ba-405d-9b52-9915d4d5e0b3" providerId="ADAL" clId="{C8F8A2B9-AAB8-462F-A646-F981D48B95FD}" dt="2022-02-25T06:02:48.065" v="677" actId="571"/>
          <ac:cxnSpMkLst>
            <pc:docMk/>
            <pc:sldMk cId="1239606890" sldId="353"/>
            <ac:cxnSpMk id="235" creationId="{79B9B6E4-0D63-4641-B1EE-EF2658107CA6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41" creationId="{8014F15D-8B78-4922-93F0-17827778FA7F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42" creationId="{DA48588F-2633-404B-BF4F-A950441BE021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43" creationId="{E1883F0F-01C7-49D4-AE01-2AE5EC5C96F8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44" creationId="{D4A71B9D-BA98-4706-8F1A-A39E72F9C61C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45" creationId="{817C4C4F-08D7-4619-9650-7F735D432964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46" creationId="{F8189B14-CA3B-4104-8C7D-4AEB2E9D1878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54" creationId="{67663687-C416-4E8B-9BF1-9F110E1D63B0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55" creationId="{4770E96A-E5DC-49DE-9E15-88ABF59F0E1C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56" creationId="{EF572B9F-7537-41A7-82C0-81B9C459C359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57" creationId="{65835FB6-0E39-4334-BAB5-A79D3A3DA172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58" creationId="{B3821F49-6E25-460E-9608-D5D5CE1CBA1D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59" creationId="{AB2E051F-7A48-41DA-A722-43236889A9D0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65" creationId="{9EFE7752-CAE6-40C2-9ADE-221440AD024B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67" creationId="{037BDC2C-46D6-41F6-9D37-54515F5AB8A9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73" creationId="{152D8D21-2E94-4374-B8F0-94C2430A22CC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74" creationId="{180ACC2F-2263-4EF6-A4A5-0B9D10D31C98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75" creationId="{586979E5-00A0-47AA-9C0F-00283CB85B61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77" creationId="{72F9314B-44F0-43D8-ABEE-1BE972A34FC3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79" creationId="{A509E9CB-03CB-43EC-AF89-AD48395D1D8A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85" creationId="{26157849-6576-47DD-B9E7-B0C98995BBAF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86" creationId="{C0CAA195-0C37-42E9-B157-F35E6266154E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87" creationId="{5FDDA6B4-E628-475E-BE2B-3CF72289F5AF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89" creationId="{9BD15059-AF39-461A-B33B-33D360D79DB3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91" creationId="{08981997-A83D-4760-A481-4A6EF5AEE3DB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97" creationId="{29A03A54-C8DB-4442-9D31-5E0E248E90FF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98" creationId="{5CE13FC4-CB28-4DF0-905E-08F05BB8DCDC}"/>
          </ac:cxnSpMkLst>
        </pc:cxnChg>
        <pc:cxnChg chg="mod">
          <ac:chgData name="Dwivedi, Padma" userId="2be53af5-39ba-405d-9b52-9915d4d5e0b3" providerId="ADAL" clId="{C8F8A2B9-AAB8-462F-A646-F981D48B95FD}" dt="2022-02-25T05:49:08.698" v="635" actId="571"/>
          <ac:cxnSpMkLst>
            <pc:docMk/>
            <pc:sldMk cId="1239606890" sldId="353"/>
            <ac:cxnSpMk id="299" creationId="{3C813998-CB35-4DD0-A666-BC7545A87287}"/>
          </ac:cxnSpMkLst>
        </pc:cxnChg>
      </pc:sldChg>
      <pc:sldChg chg="addSp delSp modSp add mod">
        <pc:chgData name="Dwivedi, Padma" userId="2be53af5-39ba-405d-9b52-9915d4d5e0b3" providerId="ADAL" clId="{C8F8A2B9-AAB8-462F-A646-F981D48B95FD}" dt="2022-02-25T05:46:02.284" v="616" actId="1036"/>
        <pc:sldMkLst>
          <pc:docMk/>
          <pc:sldMk cId="3674797754" sldId="354"/>
        </pc:sldMkLst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16" creationId="{6ECD5125-8FC1-4300-AEFD-61BE4361AD5F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18" creationId="{7310D2A9-2B15-4618-A7E0-E1EA8AB0E5D8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19" creationId="{D4606DEE-E9C4-4284-B8DB-227FC8025C4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20" creationId="{3B29E2F4-E0F4-4599-87EB-C76A3C89D93F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21" creationId="{0FE75202-1F34-4685-A34B-D8FDF909306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22" creationId="{9953EB56-ED1E-46D5-8F40-960091D55D74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23" creationId="{70574D6F-CF92-482F-BECB-25B542EA5C0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24" creationId="{B2A47AA1-674E-4F78-97F5-1549760EE2DB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25" creationId="{7B584FFA-6F45-4CCF-97D0-0B97DED020A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26" creationId="{5359FE27-C3BF-4A72-B675-E2FE01C35C46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27" creationId="{70A5575F-867A-4177-AB85-5E90F1FFCF1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28" creationId="{C6846141-807D-43E3-9621-BDFBFCB1C9AC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29" creationId="{1580A66A-A563-4AB5-A8CA-4AF5DBA08CFE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30" creationId="{92E4DF6D-4EF2-4C1C-B5C6-EC04E70AEBC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31" creationId="{CFB782E2-70B3-42BF-90E0-1B547F346118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32" creationId="{57DF37E0-DEDC-4348-9062-4F7761FF0438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33" creationId="{5874C32F-6CB5-4037-9F97-7A5C3958396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34" creationId="{EDD1C006-EA7F-4EA0-A53C-3A89F1FF8173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35" creationId="{A5B89295-D669-4109-85D3-A413E5B3D95C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36" creationId="{A440C47A-A3CF-4C91-A97E-3C3C553FE0A6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37" creationId="{98BE9BBB-B284-4028-BBA4-686D4AA7F4A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38" creationId="{EBF0181B-B6CF-46FD-8A15-83D2BED20E9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39" creationId="{E43300B5-C777-407C-AEA9-E1ADF9D90E9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40" creationId="{2F91FDF1-0206-4A5D-A25E-7D632C17F338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41" creationId="{CCCA087A-6709-4DEC-A2AA-7595BCEE49D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42" creationId="{F8827F09-AD85-4FD1-BE1B-809B1D9ADEF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43" creationId="{D3CB1EFE-28D8-4972-8083-9942D5979854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44" creationId="{61B0C3E8-2259-4D47-AE66-2AD2C00E4BAF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45" creationId="{17B99936-47C5-4019-8020-229DF081D6AC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46" creationId="{0399D2CE-A153-42D2-A93E-75B9BC26CC5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47" creationId="{6E81829A-C555-4B1B-97E0-894B1BC001DB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48" creationId="{E79BEBD3-6AD1-4EB3-A9FD-5AA790167FAF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49" creationId="{6176A966-E3C2-4545-9E02-BD65345A58F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50" creationId="{7E5C9D8A-900B-4C3B-96EA-619A0453F9E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51" creationId="{A18CA033-673A-4096-A20B-03BAC77120B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52" creationId="{3BC0ADF5-F8B8-4214-94B9-BAA4EF7BF5A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53" creationId="{F3EA4A5B-3852-4113-81D3-AF197B702A5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54" creationId="{4796F919-2A26-4922-86A4-B715A0F86B3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55" creationId="{084789A2-7CE2-44EE-B829-BDDFFB99122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56" creationId="{9F9EB889-7E5F-4F12-BF43-B27790553B4E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57" creationId="{92580115-6251-45A1-A040-F31B90E78C0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58" creationId="{8A061970-4EEF-44E3-92B0-DECE44058F7E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59" creationId="{04B58B3C-CFE2-4E2C-97EF-00D9F0658B86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60" creationId="{45400276-6CA8-4867-8536-C6FE9B5519B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61" creationId="{E7B42FC7-23B5-4EC0-B708-E4027400A018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62" creationId="{0EE37515-4EED-429D-8D6B-72773B95CBF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63" creationId="{FABEABD2-F2F9-4FA6-955D-2900903F7582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64" creationId="{19EC765A-FE0B-4191-B825-13B10EDA730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65" creationId="{F66F8893-4AE4-44D4-8E1D-A1B369E8C7C7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66" creationId="{5074CACC-54D6-4FD1-A829-B130CB65197F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67" creationId="{72997F45-E010-47E6-BC1D-8FA24F484C7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68" creationId="{D656AA53-5F51-4730-A0F8-66D55F41F92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69" creationId="{1B807C6F-5E31-4380-BF27-06BAE42E561B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70" creationId="{A463B3D5-1273-4141-801F-467250D3385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71" creationId="{D9D45B67-602F-458D-8DA1-9BFAD3B7444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72" creationId="{DABADCD8-F4F1-4C9B-BA8C-2EC76112AFD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73" creationId="{679264DF-634F-416B-9950-06F98D4DE24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74" creationId="{5AC7DA90-2077-4FA3-9FB5-ABC4003DEC92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75" creationId="{EAC0A416-3A14-45AF-B7D2-FA49558335BC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76" creationId="{CB6626B6-9574-43DD-8932-9F5976639BBE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77" creationId="{59248702-0AE3-4CB3-90FD-CF8639F52366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78" creationId="{39C9C40F-9AE6-497F-B38F-47CD7CD802B2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79" creationId="{22A98DD9-5265-47EF-8D85-B414FA61408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80" creationId="{F2B5A24E-11FA-48C8-9A3D-484F58974C5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81" creationId="{ECE26613-ED0F-4F82-824F-D5D6DB31A8FE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82" creationId="{6FB01B54-A3DF-43BE-903F-2B643515991C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83" creationId="{AA5F5B3D-E64D-4613-925C-1A0B0AC807B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84" creationId="{0BE02F8A-6A08-4F6D-AC5D-AB3ADA35ABF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85" creationId="{A5EB314E-EF41-4A64-BC16-BEF8D695628F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86" creationId="{A8C1C622-12A5-4000-A1D6-A87831FDBAF7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87" creationId="{FF3C37C7-EF5C-4192-B733-98B1E0D145A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88" creationId="{E2664C13-CEE8-4246-8B2D-8C577B9E608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89" creationId="{E9095C3E-7C07-4611-B5D3-44F7E1DA21F0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90" creationId="{48BC04E9-4A12-4186-A10F-7F8E10DEF5C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91" creationId="{C7039A82-1999-4C61-9C5E-D0D32F582B52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92" creationId="{60AD5A56-4552-4954-A03E-17704C69B53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93" creationId="{F61D4205-8B51-4841-B23F-10538E6FC107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94" creationId="{55B94CC9-4896-4C85-8081-5D8E725415E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95" creationId="{4C5EF849-8871-4ADC-A55B-B1FB007AC8A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96" creationId="{B2CB0E3C-A8AD-4955-A1E0-39D0FED276D7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97" creationId="{D5FFE961-C11F-4E33-9812-BC90E41F1940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98" creationId="{A8196E45-0933-4667-BAB5-2DDA09F2B257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199" creationId="{C6967732-D54A-4DF4-8578-692E1A606EE0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00" creationId="{F00A19EE-3CFB-4DFC-8E94-FC4458A8CF5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01" creationId="{EBF355DF-B7BE-42C2-9E7D-46D9B7E4E00F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02" creationId="{4CE046C9-1D27-4518-90CF-BAA801784BE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03" creationId="{DF06B47C-29AE-4B68-805B-98E52E92BEC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04" creationId="{8A6012D7-2E47-4AF4-9B92-1FF7A9EDE63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05" creationId="{925E8F3E-41CA-41FA-AC12-0F72409A40AC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06" creationId="{A7DCD84E-EE70-4F38-BB1F-0529F56983A3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07" creationId="{CE1A38C0-B9F1-4259-A701-C2E60229BBF4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08" creationId="{EBCC5D91-0F5B-424D-A079-91A2A98868D7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09" creationId="{9686677A-4C5E-4DDD-A778-926D5602874E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10" creationId="{A400055E-2330-4644-A531-9999660173B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11" creationId="{371D1858-44EC-4D8F-A852-8CAD8D234D07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12" creationId="{9D4BF901-BD7D-4546-8F43-71F689BBC1E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13" creationId="{4EE629A8-AE65-44C8-AA6F-BE51E999B2E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14" creationId="{9EB85E76-8D5D-4CEC-B611-4A4B9D3D932C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15" creationId="{3B9F3880-6E02-41D9-9C77-EF1F9BD0CA6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16" creationId="{43B75B1D-3C50-4401-B508-7F985B46633C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17" creationId="{87CDB438-036C-4C49-8EE1-D476BBFDFB1B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18" creationId="{711B95FF-64A4-4C8F-944D-4BB69E2EE66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19" creationId="{7D434BFE-3591-4E60-8943-CD529A06A397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20" creationId="{98772F0D-0C26-4EB3-8752-DA6DA06BDD7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21" creationId="{9BD7413F-7CE7-4FE0-9667-9867F7EAEDEF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22" creationId="{A43F0F61-C48B-4828-905D-0F667E577F7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23" creationId="{D1947C7F-7AC7-4513-BCBA-4163D02CB27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24" creationId="{D4EDDBA1-8C02-4EB1-92FC-42330E7808D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25" creationId="{88C246C7-B844-4714-B6F8-84EC163C123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26" creationId="{F7338E11-E39F-4A9F-A477-7731BA426AEE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27" creationId="{F8BB6FF9-36CD-424B-AA13-4313F833538B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28" creationId="{6DCD6A46-E4AF-446C-A295-25129019C5FB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29" creationId="{00461502-7C3C-4F99-BAE9-43507B2C8D8F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30" creationId="{12B3EC9D-DFA5-4BAA-AF37-00063EC689DB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31" creationId="{F175D4DC-5981-4CF0-B727-7460436592A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32" creationId="{41E7CDB6-F971-4513-94AD-9FCD52923F7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33" creationId="{9FE47724-14AA-4581-B0D4-00555529BCD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34" creationId="{DA22B378-520D-49EE-A53B-06E7E203CBDF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35" creationId="{AACB7EDC-4A16-486D-8034-3E0C35AC36E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36" creationId="{C0E79BBE-1EDB-49C4-BCA8-265DFE79FA1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37" creationId="{62DD7B95-89A3-4FE3-9549-9EFA1F301CF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38" creationId="{A33369B8-F398-4083-87AF-40A67765AF78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39" creationId="{F599E670-2007-4860-A4E1-C82AC195A88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40" creationId="{EF98D3C4-94E7-420C-A8D9-33ADC05224D2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41" creationId="{6F783AA2-B9B1-47C2-9F0E-950B65DB47C2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42" creationId="{C0FB492F-AB3A-465F-8AC1-DBE57B745BB2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43" creationId="{CDD0BF4D-0F4E-47CF-9BDE-C48647C9547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44" creationId="{316954AC-1632-4740-8403-3785C532BB24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45" creationId="{0FE3F5DF-7654-4368-BA28-7136E8283576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46" creationId="{A585E5B7-EB76-4ED8-B1B1-E516B8EBF047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47" creationId="{44E7C708-0C22-46A9-8449-1CD706FF6910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48" creationId="{66414D8A-CA6E-4F39-8FEA-16E9F2B8F228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49" creationId="{1F5E86C8-DCCA-4422-995E-A079039BBC82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50" creationId="{81CB2CA2-0F2C-420D-B0C7-FD54A7B8AFD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51" creationId="{D0EBED71-0050-40F6-A786-5C7F839CDD62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52" creationId="{5993A680-2FE0-48A7-844A-2202D06B3CF4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53" creationId="{E4FFACCE-51ED-4529-B248-D94BDBF934C2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54" creationId="{0E34ACB8-6707-418D-96E6-D796E5A8A263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55" creationId="{A4E3EBB1-09DC-411A-AB1D-36D3032C16A2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56" creationId="{17D08E24-0A58-4F77-988C-8299F01B5C3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57" creationId="{BCA5D179-2C55-4EB6-A242-D025574FA818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58" creationId="{14F58247-E181-4903-A670-04DCC8586C2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59" creationId="{DD2799FA-60EB-44F2-94E2-AA86E5014616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60" creationId="{3AE7CC4F-BE1F-41D4-8981-8D348473809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61" creationId="{5CF3353F-0B15-4040-9D39-22B8BA37595C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62" creationId="{CA5C351F-29C8-4F82-A618-693609D05BB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63" creationId="{02043480-D19B-450D-8ED3-81D3B44F3A53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64" creationId="{1BF02906-E3C5-4300-88D1-FC2AC3B7191E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65" creationId="{741D3B30-6C71-4516-9B35-50BF0F00EA94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66" creationId="{C7EE8EC3-99B5-4B93-A3E7-10DB4EDEBD83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67" creationId="{1E099E24-0052-4843-B29B-F308DAB47CB8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68" creationId="{B498DC7A-F0F5-4824-806B-E1E91B2376EC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69" creationId="{22E48445-F85E-4511-ADE7-DDB611155AB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70" creationId="{B6B6E646-728A-4EE9-84F4-4E4E4FAB087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71" creationId="{BC3C27F3-21A3-4BD5-B339-51AB2897E8D7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72" creationId="{E7F48F5E-F137-453B-9B55-023795F69A04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73" creationId="{E3615735-3DAA-4B84-901B-596430512744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74" creationId="{5810DC12-6F11-4A36-A6A6-815C8919AC5E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75" creationId="{885A2C5D-0991-4FEC-832C-37EC81293A0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76" creationId="{5A8B4D5F-3F50-4036-899B-9E408349DD9A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77" creationId="{8EC7161B-B8B7-4218-B3F2-C8F722A2A545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78" creationId="{124D76D0-F113-4D57-98DE-9B8E3D876369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79" creationId="{033759CF-1754-45E5-AE03-7FD7D0A6F571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80" creationId="{CF1451D7-E0D5-40FB-9B49-45141FA6623C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81" creationId="{49C34A50-E086-42C8-B74A-1989CB3DF79F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82" creationId="{22B77E04-9431-40D7-A630-52B637EABDFB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83" creationId="{7DE2000B-4839-49CD-B18C-B18F083A946D}"/>
          </ac:spMkLst>
        </pc:spChg>
        <pc:spChg chg="mod">
          <ac:chgData name="Dwivedi, Padma" userId="2be53af5-39ba-405d-9b52-9915d4d5e0b3" providerId="ADAL" clId="{C8F8A2B9-AAB8-462F-A646-F981D48B95FD}" dt="2022-02-25T05:40:32.052" v="575"/>
          <ac:spMkLst>
            <pc:docMk/>
            <pc:sldMk cId="3674797754" sldId="354"/>
            <ac:spMk id="284" creationId="{9D4A1650-2B60-4B89-9DAE-151A3B1F6F47}"/>
          </ac:spMkLst>
        </pc:spChg>
        <pc:spChg chg="del">
          <ac:chgData name="Dwivedi, Padma" userId="2be53af5-39ba-405d-9b52-9915d4d5e0b3" providerId="ADAL" clId="{C8F8A2B9-AAB8-462F-A646-F981D48B95FD}" dt="2022-02-25T05:41:03.247" v="582" actId="478"/>
          <ac:spMkLst>
            <pc:docMk/>
            <pc:sldMk cId="3674797754" sldId="354"/>
            <ac:spMk id="1932" creationId="{00000000-0000-0000-0000-000000000000}"/>
          </ac:spMkLst>
        </pc:spChg>
        <pc:spChg chg="del">
          <ac:chgData name="Dwivedi, Padma" userId="2be53af5-39ba-405d-9b52-9915d4d5e0b3" providerId="ADAL" clId="{C8F8A2B9-AAB8-462F-A646-F981D48B95FD}" dt="2022-02-25T05:40:58.917" v="581" actId="478"/>
          <ac:spMkLst>
            <pc:docMk/>
            <pc:sldMk cId="3674797754" sldId="354"/>
            <ac:spMk id="1947" creationId="{00000000-0000-0000-0000-000000000000}"/>
          </ac:spMkLst>
        </pc:spChg>
        <pc:grpChg chg="add mod">
          <ac:chgData name="Dwivedi, Padma" userId="2be53af5-39ba-405d-9b52-9915d4d5e0b3" providerId="ADAL" clId="{C8F8A2B9-AAB8-462F-A646-F981D48B95FD}" dt="2022-02-25T05:46:02.284" v="616" actId="1036"/>
          <ac:grpSpMkLst>
            <pc:docMk/>
            <pc:sldMk cId="3674797754" sldId="354"/>
            <ac:grpSpMk id="115" creationId="{CC1FFF35-99C9-4252-A926-6FE781F5013F}"/>
          </ac:grpSpMkLst>
        </pc:grpChg>
      </pc:sldChg>
      <pc:sldChg chg="modSp add mod ord">
        <pc:chgData name="Dwivedi, Padma" userId="2be53af5-39ba-405d-9b52-9915d4d5e0b3" providerId="ADAL" clId="{C8F8A2B9-AAB8-462F-A646-F981D48B95FD}" dt="2022-02-25T07:11:06.084" v="720"/>
        <pc:sldMkLst>
          <pc:docMk/>
          <pc:sldMk cId="3080309577" sldId="355"/>
        </pc:sldMkLst>
        <pc:spChg chg="mod">
          <ac:chgData name="Dwivedi, Padma" userId="2be53af5-39ba-405d-9b52-9915d4d5e0b3" providerId="ADAL" clId="{C8F8A2B9-AAB8-462F-A646-F981D48B95FD}" dt="2022-02-25T06:44:50.828" v="697" actId="1076"/>
          <ac:spMkLst>
            <pc:docMk/>
            <pc:sldMk cId="3080309577" sldId="355"/>
            <ac:spMk id="428" creationId="{25E805D7-1807-47F6-9F52-93A753F4EBFE}"/>
          </ac:spMkLst>
        </pc:spChg>
        <pc:spChg chg="mod">
          <ac:chgData name="Dwivedi, Padma" userId="2be53af5-39ba-405d-9b52-9915d4d5e0b3" providerId="ADAL" clId="{C8F8A2B9-AAB8-462F-A646-F981D48B95FD}" dt="2022-02-25T06:44:43.318" v="696" actId="1076"/>
          <ac:spMkLst>
            <pc:docMk/>
            <pc:sldMk cId="3080309577" sldId="355"/>
            <ac:spMk id="444" creationId="{EB6BB937-427E-41CC-9B27-CFD498B9AB78}"/>
          </ac:spMkLst>
        </pc:spChg>
        <pc:cxnChg chg="mod">
          <ac:chgData name="Dwivedi, Padma" userId="2be53af5-39ba-405d-9b52-9915d4d5e0b3" providerId="ADAL" clId="{C8F8A2B9-AAB8-462F-A646-F981D48B95FD}" dt="2022-02-25T06:44:28.012" v="691" actId="14100"/>
          <ac:cxnSpMkLst>
            <pc:docMk/>
            <pc:sldMk cId="3080309577" sldId="355"/>
            <ac:cxnSpMk id="441" creationId="{F8C40F78-E8F9-4C8A-9194-5D663E6F26F5}"/>
          </ac:cxnSpMkLst>
        </pc:cxnChg>
        <pc:cxnChg chg="mod">
          <ac:chgData name="Dwivedi, Padma" userId="2be53af5-39ba-405d-9b52-9915d4d5e0b3" providerId="ADAL" clId="{C8F8A2B9-AAB8-462F-A646-F981D48B95FD}" dt="2022-02-25T06:44:17.915" v="689" actId="14100"/>
          <ac:cxnSpMkLst>
            <pc:docMk/>
            <pc:sldMk cId="3080309577" sldId="355"/>
            <ac:cxnSpMk id="445" creationId="{6E74396F-BD2D-4349-8AB9-3A90575596F6}"/>
          </ac:cxnSpMkLst>
        </pc:cxnChg>
      </pc:sldChg>
      <pc:sldChg chg="modSp add mod">
        <pc:chgData name="Dwivedi, Padma" userId="2be53af5-39ba-405d-9b52-9915d4d5e0b3" providerId="ADAL" clId="{C8F8A2B9-AAB8-462F-A646-F981D48B95FD}" dt="2022-02-25T07:12:50.152" v="735" actId="20577"/>
        <pc:sldMkLst>
          <pc:docMk/>
          <pc:sldMk cId="2301489540" sldId="357"/>
        </pc:sldMkLst>
        <pc:spChg chg="mod">
          <ac:chgData name="Dwivedi, Padma" userId="2be53af5-39ba-405d-9b52-9915d4d5e0b3" providerId="ADAL" clId="{C8F8A2B9-AAB8-462F-A646-F981D48B95FD}" dt="2022-02-25T07:12:27.149" v="730" actId="20577"/>
          <ac:spMkLst>
            <pc:docMk/>
            <pc:sldMk cId="2301489540" sldId="357"/>
            <ac:spMk id="2033" creationId="{00000000-0000-0000-0000-000000000000}"/>
          </ac:spMkLst>
        </pc:spChg>
        <pc:spChg chg="mod">
          <ac:chgData name="Dwivedi, Padma" userId="2be53af5-39ba-405d-9b52-9915d4d5e0b3" providerId="ADAL" clId="{C8F8A2B9-AAB8-462F-A646-F981D48B95FD}" dt="2022-02-25T07:11:57.701" v="725" actId="20577"/>
          <ac:spMkLst>
            <pc:docMk/>
            <pc:sldMk cId="2301489540" sldId="357"/>
            <ac:spMk id="2034" creationId="{00000000-0000-0000-0000-000000000000}"/>
          </ac:spMkLst>
        </pc:spChg>
        <pc:spChg chg="mod">
          <ac:chgData name="Dwivedi, Padma" userId="2be53af5-39ba-405d-9b52-9915d4d5e0b3" providerId="ADAL" clId="{C8F8A2B9-AAB8-462F-A646-F981D48B95FD}" dt="2022-02-25T07:12:50.152" v="735" actId="20577"/>
          <ac:spMkLst>
            <pc:docMk/>
            <pc:sldMk cId="2301489540" sldId="357"/>
            <ac:spMk id="2037" creationId="{00000000-0000-0000-0000-000000000000}"/>
          </ac:spMkLst>
        </pc:spChg>
        <pc:spChg chg="mod">
          <ac:chgData name="Dwivedi, Padma" userId="2be53af5-39ba-405d-9b52-9915d4d5e0b3" providerId="ADAL" clId="{C8F8A2B9-AAB8-462F-A646-F981D48B95FD}" dt="2022-02-25T07:11:54.637" v="723" actId="20577"/>
          <ac:spMkLst>
            <pc:docMk/>
            <pc:sldMk cId="2301489540" sldId="357"/>
            <ac:spMk id="2038" creationId="{00000000-0000-0000-0000-000000000000}"/>
          </ac:spMkLst>
        </pc:spChg>
      </pc:sldChg>
    </pc:docChg>
  </pc:docChgLst>
  <pc:docChgLst>
    <pc:chgData name="Jayan, Akshay" userId="S::jayan@purdue.edu::7a36b4a0-7c86-481d-9fde-8db8602f482a" providerId="AD" clId="Web-{3C71E5EB-726A-4287-B246-D09C6D651AE9}"/>
    <pc:docChg chg="addSld delSld modSld sldOrd">
      <pc:chgData name="Jayan, Akshay" userId="S::jayan@purdue.edu::7a36b4a0-7c86-481d-9fde-8db8602f482a" providerId="AD" clId="Web-{3C71E5EB-726A-4287-B246-D09C6D651AE9}" dt="2022-02-25T04:03:54.381" v="158" actId="1076"/>
      <pc:docMkLst>
        <pc:docMk/>
      </pc:docMkLst>
      <pc:sldChg chg="modSp">
        <pc:chgData name="Jayan, Akshay" userId="S::jayan@purdue.edu::7a36b4a0-7c86-481d-9fde-8db8602f482a" providerId="AD" clId="Web-{3C71E5EB-726A-4287-B246-D09C6D651AE9}" dt="2022-02-25T03:19:48.449" v="5" actId="20577"/>
        <pc:sldMkLst>
          <pc:docMk/>
          <pc:sldMk cId="0" sldId="264"/>
        </pc:sldMkLst>
        <pc:spChg chg="mod">
          <ac:chgData name="Jayan, Akshay" userId="S::jayan@purdue.edu::7a36b4a0-7c86-481d-9fde-8db8602f482a" providerId="AD" clId="Web-{3C71E5EB-726A-4287-B246-D09C6D651AE9}" dt="2022-02-25T03:19:48.449" v="5" actId="20577"/>
          <ac:spMkLst>
            <pc:docMk/>
            <pc:sldMk cId="0" sldId="264"/>
            <ac:spMk id="100" creationId="{419FC798-E3AB-4C5B-BDF9-D103804C587C}"/>
          </ac:spMkLst>
        </pc:spChg>
        <pc:spChg chg="mod">
          <ac:chgData name="Jayan, Akshay" userId="S::jayan@purdue.edu::7a36b4a0-7c86-481d-9fde-8db8602f482a" providerId="AD" clId="Web-{3C71E5EB-726A-4287-B246-D09C6D651AE9}" dt="2022-02-25T03:19:35.964" v="1" actId="1076"/>
          <ac:spMkLst>
            <pc:docMk/>
            <pc:sldMk cId="0" sldId="264"/>
            <ac:spMk id="877" creationId="{00000000-0000-0000-0000-000000000000}"/>
          </ac:spMkLst>
        </pc:spChg>
      </pc:sldChg>
      <pc:sldChg chg="modSp">
        <pc:chgData name="Jayan, Akshay" userId="S::jayan@purdue.edu::7a36b4a0-7c86-481d-9fde-8db8602f482a" providerId="AD" clId="Web-{3C71E5EB-726A-4287-B246-D09C6D651AE9}" dt="2022-02-25T03:40:43.219" v="73" actId="1076"/>
        <pc:sldMkLst>
          <pc:docMk/>
          <pc:sldMk cId="1253095913" sldId="312"/>
        </pc:sldMkLst>
        <pc:grpChg chg="mod">
          <ac:chgData name="Jayan, Akshay" userId="S::jayan@purdue.edu::7a36b4a0-7c86-481d-9fde-8db8602f482a" providerId="AD" clId="Web-{3C71E5EB-726A-4287-B246-D09C6D651AE9}" dt="2022-02-25T03:40:43.219" v="73" actId="1076"/>
          <ac:grpSpMkLst>
            <pc:docMk/>
            <pc:sldMk cId="1253095913" sldId="312"/>
            <ac:grpSpMk id="131" creationId="{F1333A7A-0C50-46BB-BDCA-994286FB60EA}"/>
          </ac:grpSpMkLst>
        </pc:grpChg>
      </pc:sldChg>
      <pc:sldChg chg="modSp modNotes">
        <pc:chgData name="Jayan, Akshay" userId="S::jayan@purdue.edu::7a36b4a0-7c86-481d-9fde-8db8602f482a" providerId="AD" clId="Web-{3C71E5EB-726A-4287-B246-D09C6D651AE9}" dt="2022-02-25T03:43:15.845" v="90"/>
        <pc:sldMkLst>
          <pc:docMk/>
          <pc:sldMk cId="3244379365" sldId="324"/>
        </pc:sldMkLst>
        <pc:spChg chg="mod">
          <ac:chgData name="Jayan, Akshay" userId="S::jayan@purdue.edu::7a36b4a0-7c86-481d-9fde-8db8602f482a" providerId="AD" clId="Web-{3C71E5EB-726A-4287-B246-D09C6D651AE9}" dt="2022-02-25T03:42:33.626" v="84" actId="1076"/>
          <ac:spMkLst>
            <pc:docMk/>
            <pc:sldMk cId="3244379365" sldId="324"/>
            <ac:spMk id="55" creationId="{EF554AEC-DF5D-455E-828D-0B3150C10299}"/>
          </ac:spMkLst>
        </pc:spChg>
        <pc:spChg chg="mod">
          <ac:chgData name="Jayan, Akshay" userId="S::jayan@purdue.edu::7a36b4a0-7c86-481d-9fde-8db8602f482a" providerId="AD" clId="Web-{3C71E5EB-726A-4287-B246-D09C6D651AE9}" dt="2022-02-25T03:42:29.642" v="83" actId="1076"/>
          <ac:spMkLst>
            <pc:docMk/>
            <pc:sldMk cId="3244379365" sldId="324"/>
            <ac:spMk id="135" creationId="{689F6D24-6598-4681-A6DB-B5F143CDA12A}"/>
          </ac:spMkLst>
        </pc:spChg>
        <pc:spChg chg="mod">
          <ac:chgData name="Jayan, Akshay" userId="S::jayan@purdue.edu::7a36b4a0-7c86-481d-9fde-8db8602f482a" providerId="AD" clId="Web-{3C71E5EB-726A-4287-B246-D09C6D651AE9}" dt="2022-02-25T03:42:29.595" v="81" actId="1076"/>
          <ac:spMkLst>
            <pc:docMk/>
            <pc:sldMk cId="3244379365" sldId="324"/>
            <ac:spMk id="1355" creationId="{00000000-0000-0000-0000-000000000000}"/>
          </ac:spMkLst>
        </pc:spChg>
        <pc:grpChg chg="mod">
          <ac:chgData name="Jayan, Akshay" userId="S::jayan@purdue.edu::7a36b4a0-7c86-481d-9fde-8db8602f482a" providerId="AD" clId="Web-{3C71E5EB-726A-4287-B246-D09C6D651AE9}" dt="2022-02-25T03:42:29.626" v="82" actId="1076"/>
          <ac:grpSpMkLst>
            <pc:docMk/>
            <pc:sldMk cId="3244379365" sldId="324"/>
            <ac:grpSpMk id="132" creationId="{1E246254-F4F1-43C2-BE0E-04282CE12B4F}"/>
          </ac:grpSpMkLst>
        </pc:grpChg>
      </pc:sldChg>
      <pc:sldChg chg="modSp">
        <pc:chgData name="Jayan, Akshay" userId="S::jayan@purdue.edu::7a36b4a0-7c86-481d-9fde-8db8602f482a" providerId="AD" clId="Web-{3C71E5EB-726A-4287-B246-D09C6D651AE9}" dt="2022-02-25T03:37:21.531" v="70" actId="688"/>
        <pc:sldMkLst>
          <pc:docMk/>
          <pc:sldMk cId="4288739577" sldId="331"/>
        </pc:sldMkLst>
        <pc:grpChg chg="mod">
          <ac:chgData name="Jayan, Akshay" userId="S::jayan@purdue.edu::7a36b4a0-7c86-481d-9fde-8db8602f482a" providerId="AD" clId="Web-{3C71E5EB-726A-4287-B246-D09C6D651AE9}" dt="2022-02-25T03:37:21.531" v="70" actId="688"/>
          <ac:grpSpMkLst>
            <pc:docMk/>
            <pc:sldMk cId="4288739577" sldId="331"/>
            <ac:grpSpMk id="140" creationId="{8BB64914-4A4B-4620-A651-FD5515A67702}"/>
          </ac:grpSpMkLst>
        </pc:grpChg>
      </pc:sldChg>
      <pc:sldChg chg="addSp delSp modSp new del">
        <pc:chgData name="Jayan, Akshay" userId="S::jayan@purdue.edu::7a36b4a0-7c86-481d-9fde-8db8602f482a" providerId="AD" clId="Web-{3C71E5EB-726A-4287-B246-D09C6D651AE9}" dt="2022-02-25T03:22:32.168" v="69"/>
        <pc:sldMkLst>
          <pc:docMk/>
          <pc:sldMk cId="373758240" sldId="337"/>
        </pc:sldMkLst>
        <pc:spChg chg="del">
          <ac:chgData name="Jayan, Akshay" userId="S::jayan@purdue.edu::7a36b4a0-7c86-481d-9fde-8db8602f482a" providerId="AD" clId="Web-{3C71E5EB-726A-4287-B246-D09C6D651AE9}" dt="2022-02-25T03:21:07.652" v="9"/>
          <ac:spMkLst>
            <pc:docMk/>
            <pc:sldMk cId="373758240" sldId="337"/>
            <ac:spMk id="2" creationId="{986C075B-8E0C-4290-A85E-12D7A3078B51}"/>
          </ac:spMkLst>
        </pc:spChg>
        <pc:spChg chg="add del mod">
          <ac:chgData name="Jayan, Akshay" userId="S::jayan@purdue.edu::7a36b4a0-7c86-481d-9fde-8db8602f482a" providerId="AD" clId="Web-{3C71E5EB-726A-4287-B246-D09C6D651AE9}" dt="2022-02-25T03:21:34.027" v="47"/>
          <ac:spMkLst>
            <pc:docMk/>
            <pc:sldMk cId="373758240" sldId="337"/>
            <ac:spMk id="4" creationId="{F5CF7F9A-03D1-4D3E-B645-F2D793266A44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46"/>
          <ac:spMkLst>
            <pc:docMk/>
            <pc:sldMk cId="373758240" sldId="337"/>
            <ac:spMk id="6" creationId="{1C048514-9174-4E7D-A2D6-312F0DB82F44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45"/>
          <ac:spMkLst>
            <pc:docMk/>
            <pc:sldMk cId="373758240" sldId="337"/>
            <ac:spMk id="8" creationId="{D157C729-E246-4B84-97E7-51E476508461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44"/>
          <ac:spMkLst>
            <pc:docMk/>
            <pc:sldMk cId="373758240" sldId="337"/>
            <ac:spMk id="10" creationId="{C29E6C55-51FA-4BCA-A83D-03226E8B7D46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43"/>
          <ac:spMkLst>
            <pc:docMk/>
            <pc:sldMk cId="373758240" sldId="337"/>
            <ac:spMk id="12" creationId="{084546EE-4296-41F9-9E3F-0D3751D3E105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42"/>
          <ac:spMkLst>
            <pc:docMk/>
            <pc:sldMk cId="373758240" sldId="337"/>
            <ac:spMk id="14" creationId="{8D6C94B6-6D69-49E4-80D5-02B5BF74E724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41"/>
          <ac:spMkLst>
            <pc:docMk/>
            <pc:sldMk cId="373758240" sldId="337"/>
            <ac:spMk id="16" creationId="{096D7E26-1B0A-40F9-8C97-354DDBCCBA60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40"/>
          <ac:spMkLst>
            <pc:docMk/>
            <pc:sldMk cId="373758240" sldId="337"/>
            <ac:spMk id="18" creationId="{7FDFC477-5502-47B9-92B3-420B0702ED10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39"/>
          <ac:spMkLst>
            <pc:docMk/>
            <pc:sldMk cId="373758240" sldId="337"/>
            <ac:spMk id="20" creationId="{9AA0500D-771B-46CD-9FE2-F67B1FAD68AE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38"/>
          <ac:spMkLst>
            <pc:docMk/>
            <pc:sldMk cId="373758240" sldId="337"/>
            <ac:spMk id="22" creationId="{2F31798A-8DFB-402D-AE9D-885B0E16959D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37"/>
          <ac:spMkLst>
            <pc:docMk/>
            <pc:sldMk cId="373758240" sldId="337"/>
            <ac:spMk id="24" creationId="{969E057C-8608-44F4-813E-F0FAEF9504F8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36"/>
          <ac:spMkLst>
            <pc:docMk/>
            <pc:sldMk cId="373758240" sldId="337"/>
            <ac:spMk id="26" creationId="{4A6D30ED-03AA-4948-88D8-CA74F640E548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27" v="35"/>
          <ac:spMkLst>
            <pc:docMk/>
            <pc:sldMk cId="373758240" sldId="337"/>
            <ac:spMk id="28" creationId="{479689C2-3100-49FD-BF05-4C168D918099}"/>
          </ac:spMkLst>
        </pc:spChg>
        <pc:spChg chg="add del">
          <ac:chgData name="Jayan, Akshay" userId="S::jayan@purdue.edu::7a36b4a0-7c86-481d-9fde-8db8602f482a" providerId="AD" clId="Web-{3C71E5EB-726A-4287-B246-D09C6D651AE9}" dt="2022-02-25T03:21:34.012" v="34"/>
          <ac:spMkLst>
            <pc:docMk/>
            <pc:sldMk cId="373758240" sldId="337"/>
            <ac:spMk id="30" creationId="{39562BC5-AFCD-4AEC-B471-0E84D5B3EBB3}"/>
          </ac:spMkLst>
        </pc:spChg>
        <pc:spChg chg="add mod">
          <ac:chgData name="Jayan, Akshay" userId="S::jayan@purdue.edu::7a36b4a0-7c86-481d-9fde-8db8602f482a" providerId="AD" clId="Web-{3C71E5EB-726A-4287-B246-D09C6D651AE9}" dt="2022-02-25T03:21:43.699" v="48"/>
          <ac:spMkLst>
            <pc:docMk/>
            <pc:sldMk cId="373758240" sldId="337"/>
            <ac:spMk id="42" creationId="{EFEC5997-DCF9-4599-9A9F-DD6E2AABD7BC}"/>
          </ac:spMkLst>
        </pc:spChg>
        <pc:spChg chg="add">
          <ac:chgData name="Jayan, Akshay" userId="S::jayan@purdue.edu::7a36b4a0-7c86-481d-9fde-8db8602f482a" providerId="AD" clId="Web-{3C71E5EB-726A-4287-B246-D09C6D651AE9}" dt="2022-02-25T03:21:43.731" v="49"/>
          <ac:spMkLst>
            <pc:docMk/>
            <pc:sldMk cId="373758240" sldId="337"/>
            <ac:spMk id="44" creationId="{E1EEB212-FA40-4F65-8AD5-B44B9B02A3A1}"/>
          </ac:spMkLst>
        </pc:spChg>
        <pc:spChg chg="add">
          <ac:chgData name="Jayan, Akshay" userId="S::jayan@purdue.edu::7a36b4a0-7c86-481d-9fde-8db8602f482a" providerId="AD" clId="Web-{3C71E5EB-726A-4287-B246-D09C6D651AE9}" dt="2022-02-25T03:21:43.762" v="50"/>
          <ac:spMkLst>
            <pc:docMk/>
            <pc:sldMk cId="373758240" sldId="337"/>
            <ac:spMk id="46" creationId="{0632A8D8-3B40-4A7F-9280-C5D99CA7F166}"/>
          </ac:spMkLst>
        </pc:spChg>
        <pc:spChg chg="add">
          <ac:chgData name="Jayan, Akshay" userId="S::jayan@purdue.edu::7a36b4a0-7c86-481d-9fde-8db8602f482a" providerId="AD" clId="Web-{3C71E5EB-726A-4287-B246-D09C6D651AE9}" dt="2022-02-25T03:21:43.777" v="51"/>
          <ac:spMkLst>
            <pc:docMk/>
            <pc:sldMk cId="373758240" sldId="337"/>
            <ac:spMk id="48" creationId="{7B6F256D-C162-4270-A843-0D8F2B8202E9}"/>
          </ac:spMkLst>
        </pc:spChg>
        <pc:spChg chg="add">
          <ac:chgData name="Jayan, Akshay" userId="S::jayan@purdue.edu::7a36b4a0-7c86-481d-9fde-8db8602f482a" providerId="AD" clId="Web-{3C71E5EB-726A-4287-B246-D09C6D651AE9}" dt="2022-02-25T03:21:43.809" v="52"/>
          <ac:spMkLst>
            <pc:docMk/>
            <pc:sldMk cId="373758240" sldId="337"/>
            <ac:spMk id="50" creationId="{D8062E99-3D42-4757-A79A-43BDB3E3A283}"/>
          </ac:spMkLst>
        </pc:spChg>
        <pc:spChg chg="add">
          <ac:chgData name="Jayan, Akshay" userId="S::jayan@purdue.edu::7a36b4a0-7c86-481d-9fde-8db8602f482a" providerId="AD" clId="Web-{3C71E5EB-726A-4287-B246-D09C6D651AE9}" dt="2022-02-25T03:21:43.824" v="53"/>
          <ac:spMkLst>
            <pc:docMk/>
            <pc:sldMk cId="373758240" sldId="337"/>
            <ac:spMk id="52" creationId="{32C8131F-0C7F-4C5F-96CB-86F736E45A40}"/>
          </ac:spMkLst>
        </pc:spChg>
        <pc:spChg chg="add">
          <ac:chgData name="Jayan, Akshay" userId="S::jayan@purdue.edu::7a36b4a0-7c86-481d-9fde-8db8602f482a" providerId="AD" clId="Web-{3C71E5EB-726A-4287-B246-D09C6D651AE9}" dt="2022-02-25T03:21:43.856" v="54"/>
          <ac:spMkLst>
            <pc:docMk/>
            <pc:sldMk cId="373758240" sldId="337"/>
            <ac:spMk id="54" creationId="{EDABABC8-ECE2-4FCB-BE37-861516448E66}"/>
          </ac:spMkLst>
        </pc:spChg>
        <pc:spChg chg="add">
          <ac:chgData name="Jayan, Akshay" userId="S::jayan@purdue.edu::7a36b4a0-7c86-481d-9fde-8db8602f482a" providerId="AD" clId="Web-{3C71E5EB-726A-4287-B246-D09C6D651AE9}" dt="2022-02-25T03:21:43.887" v="55"/>
          <ac:spMkLst>
            <pc:docMk/>
            <pc:sldMk cId="373758240" sldId="337"/>
            <ac:spMk id="56" creationId="{A1AB6372-6AFF-4AE7-B02E-AF0C5A44F89E}"/>
          </ac:spMkLst>
        </pc:spChg>
        <pc:spChg chg="add">
          <ac:chgData name="Jayan, Akshay" userId="S::jayan@purdue.edu::7a36b4a0-7c86-481d-9fde-8db8602f482a" providerId="AD" clId="Web-{3C71E5EB-726A-4287-B246-D09C6D651AE9}" dt="2022-02-25T03:21:43.918" v="56"/>
          <ac:spMkLst>
            <pc:docMk/>
            <pc:sldMk cId="373758240" sldId="337"/>
            <ac:spMk id="58" creationId="{76076F15-9C25-41F3-B711-BF49B89D16CD}"/>
          </ac:spMkLst>
        </pc:spChg>
        <pc:spChg chg="add">
          <ac:chgData name="Jayan, Akshay" userId="S::jayan@purdue.edu::7a36b4a0-7c86-481d-9fde-8db8602f482a" providerId="AD" clId="Web-{3C71E5EB-726A-4287-B246-D09C6D651AE9}" dt="2022-02-25T03:21:43.949" v="57"/>
          <ac:spMkLst>
            <pc:docMk/>
            <pc:sldMk cId="373758240" sldId="337"/>
            <ac:spMk id="60" creationId="{D0F00A2C-AA69-410E-A352-B929653FFD8C}"/>
          </ac:spMkLst>
        </pc:spChg>
        <pc:spChg chg="add">
          <ac:chgData name="Jayan, Akshay" userId="S::jayan@purdue.edu::7a36b4a0-7c86-481d-9fde-8db8602f482a" providerId="AD" clId="Web-{3C71E5EB-726A-4287-B246-D09C6D651AE9}" dt="2022-02-25T03:21:43.981" v="58"/>
          <ac:spMkLst>
            <pc:docMk/>
            <pc:sldMk cId="373758240" sldId="337"/>
            <ac:spMk id="62" creationId="{C4510280-5BBE-427C-9FE2-69B303EF64AC}"/>
          </ac:spMkLst>
        </pc:spChg>
        <pc:spChg chg="add">
          <ac:chgData name="Jayan, Akshay" userId="S::jayan@purdue.edu::7a36b4a0-7c86-481d-9fde-8db8602f482a" providerId="AD" clId="Web-{3C71E5EB-726A-4287-B246-D09C6D651AE9}" dt="2022-02-25T03:21:44.012" v="59"/>
          <ac:spMkLst>
            <pc:docMk/>
            <pc:sldMk cId="373758240" sldId="337"/>
            <ac:spMk id="64" creationId="{D09DC129-21B5-4D30-908B-B3295AD91CA6}"/>
          </ac:spMkLst>
        </pc:spChg>
        <pc:spChg chg="add">
          <ac:chgData name="Jayan, Akshay" userId="S::jayan@purdue.edu::7a36b4a0-7c86-481d-9fde-8db8602f482a" providerId="AD" clId="Web-{3C71E5EB-726A-4287-B246-D09C6D651AE9}" dt="2022-02-25T03:21:44.043" v="60"/>
          <ac:spMkLst>
            <pc:docMk/>
            <pc:sldMk cId="373758240" sldId="337"/>
            <ac:spMk id="66" creationId="{F4DAEDF9-6690-4D24-A799-71DFEC4AC82A}"/>
          </ac:spMkLst>
        </pc:spChg>
        <pc:spChg chg="add">
          <ac:chgData name="Jayan, Akshay" userId="S::jayan@purdue.edu::7a36b4a0-7c86-481d-9fde-8db8602f482a" providerId="AD" clId="Web-{3C71E5EB-726A-4287-B246-D09C6D651AE9}" dt="2022-02-25T03:21:44.090" v="61"/>
          <ac:spMkLst>
            <pc:docMk/>
            <pc:sldMk cId="373758240" sldId="337"/>
            <ac:spMk id="68" creationId="{54F6E059-AA3A-4120-A309-A7F878EE1241}"/>
          </ac:spMkLst>
        </pc:spChg>
        <pc:spChg chg="add">
          <ac:chgData name="Jayan, Akshay" userId="S::jayan@purdue.edu::7a36b4a0-7c86-481d-9fde-8db8602f482a" providerId="AD" clId="Web-{3C71E5EB-726A-4287-B246-D09C6D651AE9}" dt="2022-02-25T03:21:44.121" v="62"/>
          <ac:spMkLst>
            <pc:docMk/>
            <pc:sldMk cId="373758240" sldId="337"/>
            <ac:spMk id="70" creationId="{84F867FA-64FE-479F-A76F-93D24DDA13DF}"/>
          </ac:spMkLst>
        </pc:spChg>
        <pc:spChg chg="add">
          <ac:chgData name="Jayan, Akshay" userId="S::jayan@purdue.edu::7a36b4a0-7c86-481d-9fde-8db8602f482a" providerId="AD" clId="Web-{3C71E5EB-726A-4287-B246-D09C6D651AE9}" dt="2022-02-25T03:21:44.168" v="63"/>
          <ac:spMkLst>
            <pc:docMk/>
            <pc:sldMk cId="373758240" sldId="337"/>
            <ac:spMk id="72" creationId="{2834E349-94C3-44BE-8F94-452EC6052C31}"/>
          </ac:spMkLst>
        </pc:spChg>
        <pc:picChg chg="add del">
          <ac:chgData name="Jayan, Akshay" userId="S::jayan@purdue.edu::7a36b4a0-7c86-481d-9fde-8db8602f482a" providerId="AD" clId="Web-{3C71E5EB-726A-4287-B246-D09C6D651AE9}" dt="2022-02-25T03:21:34.012" v="33"/>
          <ac:picMkLst>
            <pc:docMk/>
            <pc:sldMk cId="373758240" sldId="337"/>
            <ac:picMk id="32" creationId="{05C25B02-14E0-497C-B432-D22A9501A59A}"/>
          </ac:picMkLst>
        </pc:picChg>
        <pc:picChg chg="add del">
          <ac:chgData name="Jayan, Akshay" userId="S::jayan@purdue.edu::7a36b4a0-7c86-481d-9fde-8db8602f482a" providerId="AD" clId="Web-{3C71E5EB-726A-4287-B246-D09C6D651AE9}" dt="2022-02-25T03:21:34.012" v="32"/>
          <ac:picMkLst>
            <pc:docMk/>
            <pc:sldMk cId="373758240" sldId="337"/>
            <ac:picMk id="34" creationId="{FB31B946-ED6B-4FDC-9977-2CE334EFDA88}"/>
          </ac:picMkLst>
        </pc:picChg>
        <pc:picChg chg="add del">
          <ac:chgData name="Jayan, Akshay" userId="S::jayan@purdue.edu::7a36b4a0-7c86-481d-9fde-8db8602f482a" providerId="AD" clId="Web-{3C71E5EB-726A-4287-B246-D09C6D651AE9}" dt="2022-02-25T03:21:34.012" v="31"/>
          <ac:picMkLst>
            <pc:docMk/>
            <pc:sldMk cId="373758240" sldId="337"/>
            <ac:picMk id="36" creationId="{D96BA5ED-3B68-4C15-AF85-B2D97007C396}"/>
          </ac:picMkLst>
        </pc:picChg>
        <pc:picChg chg="add del">
          <ac:chgData name="Jayan, Akshay" userId="S::jayan@purdue.edu::7a36b4a0-7c86-481d-9fde-8db8602f482a" providerId="AD" clId="Web-{3C71E5EB-726A-4287-B246-D09C6D651AE9}" dt="2022-02-25T03:21:34.012" v="30"/>
          <ac:picMkLst>
            <pc:docMk/>
            <pc:sldMk cId="373758240" sldId="337"/>
            <ac:picMk id="38" creationId="{47DB1401-5147-4B31-8FA0-EF3928394EEE}"/>
          </ac:picMkLst>
        </pc:picChg>
        <pc:picChg chg="add del">
          <ac:chgData name="Jayan, Akshay" userId="S::jayan@purdue.edu::7a36b4a0-7c86-481d-9fde-8db8602f482a" providerId="AD" clId="Web-{3C71E5EB-726A-4287-B246-D09C6D651AE9}" dt="2022-02-25T03:21:34.012" v="29"/>
          <ac:picMkLst>
            <pc:docMk/>
            <pc:sldMk cId="373758240" sldId="337"/>
            <ac:picMk id="40" creationId="{E403EFDA-6120-4F2F-9E6E-99D99D5F070F}"/>
          </ac:picMkLst>
        </pc:picChg>
        <pc:picChg chg="add">
          <ac:chgData name="Jayan, Akshay" userId="S::jayan@purdue.edu::7a36b4a0-7c86-481d-9fde-8db8602f482a" providerId="AD" clId="Web-{3C71E5EB-726A-4287-B246-D09C6D651AE9}" dt="2022-02-25T03:21:44.231" v="64"/>
          <ac:picMkLst>
            <pc:docMk/>
            <pc:sldMk cId="373758240" sldId="337"/>
            <ac:picMk id="74" creationId="{E96AB56E-A91E-4B05-9B23-10C631D21AEB}"/>
          </ac:picMkLst>
        </pc:picChg>
        <pc:picChg chg="add">
          <ac:chgData name="Jayan, Akshay" userId="S::jayan@purdue.edu::7a36b4a0-7c86-481d-9fde-8db8602f482a" providerId="AD" clId="Web-{3C71E5EB-726A-4287-B246-D09C6D651AE9}" dt="2022-02-25T03:21:44.309" v="65"/>
          <ac:picMkLst>
            <pc:docMk/>
            <pc:sldMk cId="373758240" sldId="337"/>
            <ac:picMk id="76" creationId="{AD1590B4-51EF-4711-B2BA-2551EBDADB85}"/>
          </ac:picMkLst>
        </pc:picChg>
        <pc:picChg chg="add">
          <ac:chgData name="Jayan, Akshay" userId="S::jayan@purdue.edu::7a36b4a0-7c86-481d-9fde-8db8602f482a" providerId="AD" clId="Web-{3C71E5EB-726A-4287-B246-D09C6D651AE9}" dt="2022-02-25T03:21:44.402" v="66"/>
          <ac:picMkLst>
            <pc:docMk/>
            <pc:sldMk cId="373758240" sldId="337"/>
            <ac:picMk id="78" creationId="{1BC8AFA9-626D-4BEC-8A1F-7E69AC5C74A2}"/>
          </ac:picMkLst>
        </pc:picChg>
        <pc:picChg chg="add">
          <ac:chgData name="Jayan, Akshay" userId="S::jayan@purdue.edu::7a36b4a0-7c86-481d-9fde-8db8602f482a" providerId="AD" clId="Web-{3C71E5EB-726A-4287-B246-D09C6D651AE9}" dt="2022-02-25T03:21:44.465" v="67"/>
          <ac:picMkLst>
            <pc:docMk/>
            <pc:sldMk cId="373758240" sldId="337"/>
            <ac:picMk id="80" creationId="{BDFF86B4-7C08-4A16-8336-6393C9AD577D}"/>
          </ac:picMkLst>
        </pc:picChg>
        <pc:picChg chg="add">
          <ac:chgData name="Jayan, Akshay" userId="S::jayan@purdue.edu::7a36b4a0-7c86-481d-9fde-8db8602f482a" providerId="AD" clId="Web-{3C71E5EB-726A-4287-B246-D09C6D651AE9}" dt="2022-02-25T03:21:44.527" v="68"/>
          <ac:picMkLst>
            <pc:docMk/>
            <pc:sldMk cId="373758240" sldId="337"/>
            <ac:picMk id="82" creationId="{DDE0C08D-7F12-4FCC-85C1-53B1E6D960F7}"/>
          </ac:picMkLst>
        </pc:picChg>
      </pc:sldChg>
      <pc:sldChg chg="add del replId">
        <pc:chgData name="Jayan, Akshay" userId="S::jayan@purdue.edu::7a36b4a0-7c86-481d-9fde-8db8602f482a" providerId="AD" clId="Web-{3C71E5EB-726A-4287-B246-D09C6D651AE9}" dt="2022-02-25T03:20:41.621" v="7"/>
        <pc:sldMkLst>
          <pc:docMk/>
          <pc:sldMk cId="2829263550" sldId="337"/>
        </pc:sldMkLst>
      </pc:sldChg>
      <pc:sldChg chg="addSp delSp modSp add replId">
        <pc:chgData name="Jayan, Akshay" userId="S::jayan@purdue.edu::7a36b4a0-7c86-481d-9fde-8db8602f482a" providerId="AD" clId="Web-{3C71E5EB-726A-4287-B246-D09C6D651AE9}" dt="2022-02-25T03:51:06.378" v="118" actId="1076"/>
        <pc:sldMkLst>
          <pc:docMk/>
          <pc:sldMk cId="3870338403" sldId="345"/>
        </pc:sldMkLst>
        <pc:spChg chg="add mod">
          <ac:chgData name="Jayan, Akshay" userId="S::jayan@purdue.edu::7a36b4a0-7c86-481d-9fde-8db8602f482a" providerId="AD" clId="Web-{3C71E5EB-726A-4287-B246-D09C6D651AE9}" dt="2022-02-25T03:50:23.331" v="111" actId="1076"/>
          <ac:spMkLst>
            <pc:docMk/>
            <pc:sldMk cId="3870338403" sldId="345"/>
            <ac:spMk id="2" creationId="{05598D82-826F-4744-8958-135EE72ABEDC}"/>
          </ac:spMkLst>
        </pc:spChg>
        <pc:spChg chg="mod">
          <ac:chgData name="Jayan, Akshay" userId="S::jayan@purdue.edu::7a36b4a0-7c86-481d-9fde-8db8602f482a" providerId="AD" clId="Web-{3C71E5EB-726A-4287-B246-D09C6D651AE9}" dt="2022-02-25T03:51:06.378" v="118" actId="1076"/>
          <ac:spMkLst>
            <pc:docMk/>
            <pc:sldMk cId="3870338403" sldId="345"/>
            <ac:spMk id="5" creationId="{457FECF5-55B8-4714-A1FC-03E91E2037D0}"/>
          </ac:spMkLst>
        </pc:spChg>
        <pc:spChg chg="mod">
          <ac:chgData name="Jayan, Akshay" userId="S::jayan@purdue.edu::7a36b4a0-7c86-481d-9fde-8db8602f482a" providerId="AD" clId="Web-{3C71E5EB-726A-4287-B246-D09C6D651AE9}" dt="2022-02-25T03:50:50.019" v="116" actId="1076"/>
          <ac:spMkLst>
            <pc:docMk/>
            <pc:sldMk cId="3870338403" sldId="345"/>
            <ac:spMk id="6" creationId="{041B07FD-0CA4-42EC-BB22-43E106DA28C7}"/>
          </ac:spMkLst>
        </pc:spChg>
        <pc:spChg chg="mod">
          <ac:chgData name="Jayan, Akshay" userId="S::jayan@purdue.edu::7a36b4a0-7c86-481d-9fde-8db8602f482a" providerId="AD" clId="Web-{3C71E5EB-726A-4287-B246-D09C6D651AE9}" dt="2022-02-25T03:50:56.769" v="117" actId="1076"/>
          <ac:spMkLst>
            <pc:docMk/>
            <pc:sldMk cId="3870338403" sldId="345"/>
            <ac:spMk id="8" creationId="{C73500A1-431A-4E5A-913B-B61AC42D266F}"/>
          </ac:spMkLst>
        </pc:spChg>
        <pc:spChg chg="mod">
          <ac:chgData name="Jayan, Akshay" userId="S::jayan@purdue.edu::7a36b4a0-7c86-481d-9fde-8db8602f482a" providerId="AD" clId="Web-{3C71E5EB-726A-4287-B246-D09C6D651AE9}" dt="2022-02-25T03:50:45.316" v="115" actId="1076"/>
          <ac:spMkLst>
            <pc:docMk/>
            <pc:sldMk cId="3870338403" sldId="345"/>
            <ac:spMk id="184" creationId="{B4C54801-0C51-4B5B-A999-08A426D2FB82}"/>
          </ac:spMkLst>
        </pc:spChg>
        <pc:cxnChg chg="del">
          <ac:chgData name="Jayan, Akshay" userId="S::jayan@purdue.edu::7a36b4a0-7c86-481d-9fde-8db8602f482a" providerId="AD" clId="Web-{3C71E5EB-726A-4287-B246-D09C6D651AE9}" dt="2022-02-25T03:48:45.331" v="93"/>
          <ac:cxnSpMkLst>
            <pc:docMk/>
            <pc:sldMk cId="3870338403" sldId="345"/>
            <ac:cxnSpMk id="179" creationId="{0091BF35-F48C-4F38-A29F-AF0BD7D84B4A}"/>
          </ac:cxnSpMkLst>
        </pc:cxnChg>
        <pc:cxnChg chg="del">
          <ac:chgData name="Jayan, Akshay" userId="S::jayan@purdue.edu::7a36b4a0-7c86-481d-9fde-8db8602f482a" providerId="AD" clId="Web-{3C71E5EB-726A-4287-B246-D09C6D651AE9}" dt="2022-02-25T03:48:39.081" v="92"/>
          <ac:cxnSpMkLst>
            <pc:docMk/>
            <pc:sldMk cId="3870338403" sldId="345"/>
            <ac:cxnSpMk id="180" creationId="{86326C14-1580-42F9-A368-695DEC821133}"/>
          </ac:cxnSpMkLst>
        </pc:cxnChg>
      </pc:sldChg>
      <pc:sldChg chg="modSp add replId">
        <pc:chgData name="Jayan, Akshay" userId="S::jayan@purdue.edu::7a36b4a0-7c86-481d-9fde-8db8602f482a" providerId="AD" clId="Web-{3C71E5EB-726A-4287-B246-D09C6D651AE9}" dt="2022-02-25T04:03:54.381" v="158" actId="1076"/>
        <pc:sldMkLst>
          <pc:docMk/>
          <pc:sldMk cId="1665996531" sldId="346"/>
        </pc:sldMkLst>
        <pc:spChg chg="mod">
          <ac:chgData name="Jayan, Akshay" userId="S::jayan@purdue.edu::7a36b4a0-7c86-481d-9fde-8db8602f482a" providerId="AD" clId="Web-{3C71E5EB-726A-4287-B246-D09C6D651AE9}" dt="2022-02-25T03:59:40.318" v="146" actId="20577"/>
          <ac:spMkLst>
            <pc:docMk/>
            <pc:sldMk cId="1665996531" sldId="346"/>
            <ac:spMk id="1929" creationId="{00000000-0000-0000-0000-000000000000}"/>
          </ac:spMkLst>
        </pc:spChg>
        <pc:spChg chg="mod">
          <ac:chgData name="Jayan, Akshay" userId="S::jayan@purdue.edu::7a36b4a0-7c86-481d-9fde-8db8602f482a" providerId="AD" clId="Web-{3C71E5EB-726A-4287-B246-D09C6D651AE9}" dt="2022-02-25T03:55:49.614" v="120" actId="688"/>
          <ac:spMkLst>
            <pc:docMk/>
            <pc:sldMk cId="1665996531" sldId="346"/>
            <ac:spMk id="2000" creationId="{00000000-0000-0000-0000-000000000000}"/>
          </ac:spMkLst>
        </pc:spChg>
        <pc:spChg chg="mod">
          <ac:chgData name="Jayan, Akshay" userId="S::jayan@purdue.edu::7a36b4a0-7c86-481d-9fde-8db8602f482a" providerId="AD" clId="Web-{3C71E5EB-726A-4287-B246-D09C6D651AE9}" dt="2022-02-25T03:58:37.880" v="142" actId="20577"/>
          <ac:spMkLst>
            <pc:docMk/>
            <pc:sldMk cId="1665996531" sldId="346"/>
            <ac:spMk id="2033" creationId="{00000000-0000-0000-0000-000000000000}"/>
          </ac:spMkLst>
        </pc:spChg>
        <pc:spChg chg="mod">
          <ac:chgData name="Jayan, Akshay" userId="S::jayan@purdue.edu::7a36b4a0-7c86-481d-9fde-8db8602f482a" providerId="AD" clId="Web-{3C71E5EB-726A-4287-B246-D09C6D651AE9}" dt="2022-02-25T03:57:57.927" v="135" actId="20577"/>
          <ac:spMkLst>
            <pc:docMk/>
            <pc:sldMk cId="1665996531" sldId="346"/>
            <ac:spMk id="2034" creationId="{00000000-0000-0000-0000-000000000000}"/>
          </ac:spMkLst>
        </pc:spChg>
        <pc:spChg chg="mod">
          <ac:chgData name="Jayan, Akshay" userId="S::jayan@purdue.edu::7a36b4a0-7c86-481d-9fde-8db8602f482a" providerId="AD" clId="Web-{3C71E5EB-726A-4287-B246-D09C6D651AE9}" dt="2022-02-25T03:57:43.692" v="131" actId="20577"/>
          <ac:spMkLst>
            <pc:docMk/>
            <pc:sldMk cId="1665996531" sldId="346"/>
            <ac:spMk id="2035" creationId="{00000000-0000-0000-0000-000000000000}"/>
          </ac:spMkLst>
        </pc:spChg>
        <pc:spChg chg="mod">
          <ac:chgData name="Jayan, Akshay" userId="S::jayan@purdue.edu::7a36b4a0-7c86-481d-9fde-8db8602f482a" providerId="AD" clId="Web-{3C71E5EB-726A-4287-B246-D09C6D651AE9}" dt="2022-02-25T03:57:36.677" v="129" actId="20577"/>
          <ac:spMkLst>
            <pc:docMk/>
            <pc:sldMk cId="1665996531" sldId="346"/>
            <ac:spMk id="2036" creationId="{00000000-0000-0000-0000-000000000000}"/>
          </ac:spMkLst>
        </pc:spChg>
        <pc:spChg chg="mod">
          <ac:chgData name="Jayan, Akshay" userId="S::jayan@purdue.edu::7a36b4a0-7c86-481d-9fde-8db8602f482a" providerId="AD" clId="Web-{3C71E5EB-726A-4287-B246-D09C6D651AE9}" dt="2022-02-25T03:57:22.676" v="127" actId="20577"/>
          <ac:spMkLst>
            <pc:docMk/>
            <pc:sldMk cId="1665996531" sldId="346"/>
            <ac:spMk id="2037" creationId="{00000000-0000-0000-0000-000000000000}"/>
          </ac:spMkLst>
        </pc:spChg>
        <pc:spChg chg="mod">
          <ac:chgData name="Jayan, Akshay" userId="S::jayan@purdue.edu::7a36b4a0-7c86-481d-9fde-8db8602f482a" providerId="AD" clId="Web-{3C71E5EB-726A-4287-B246-D09C6D651AE9}" dt="2022-02-25T03:56:50.489" v="122" actId="20577"/>
          <ac:spMkLst>
            <pc:docMk/>
            <pc:sldMk cId="1665996531" sldId="346"/>
            <ac:spMk id="2038" creationId="{00000000-0000-0000-0000-000000000000}"/>
          </ac:spMkLst>
        </pc:spChg>
        <pc:picChg chg="mod">
          <ac:chgData name="Jayan, Akshay" userId="S::jayan@purdue.edu::7a36b4a0-7c86-481d-9fde-8db8602f482a" providerId="AD" clId="Web-{3C71E5EB-726A-4287-B246-D09C6D651AE9}" dt="2022-02-25T04:03:54.381" v="158" actId="1076"/>
          <ac:picMkLst>
            <pc:docMk/>
            <pc:sldMk cId="1665996531" sldId="346"/>
            <ac:picMk id="117" creationId="{4A88EE2D-4D32-493E-8792-4EDAF7791256}"/>
          </ac:picMkLst>
        </pc:picChg>
        <pc:cxnChg chg="mod">
          <ac:chgData name="Jayan, Akshay" userId="S::jayan@purdue.edu::7a36b4a0-7c86-481d-9fde-8db8602f482a" providerId="AD" clId="Web-{3C71E5EB-726A-4287-B246-D09C6D651AE9}" dt="2022-02-25T04:02:14.896" v="151" actId="1076"/>
          <ac:cxnSpMkLst>
            <pc:docMk/>
            <pc:sldMk cId="1665996531" sldId="346"/>
            <ac:cxnSpMk id="2039" creationId="{00000000-0000-0000-0000-000000000000}"/>
          </ac:cxnSpMkLst>
        </pc:cxnChg>
      </pc:sldChg>
      <pc:sldChg chg="ord">
        <pc:chgData name="Jayan, Akshay" userId="S::jayan@purdue.edu::7a36b4a0-7c86-481d-9fde-8db8602f482a" providerId="AD" clId="Web-{3C71E5EB-726A-4287-B246-D09C6D651AE9}" dt="2022-02-25T04:01:33.178" v="147"/>
        <pc:sldMkLst>
          <pc:docMk/>
          <pc:sldMk cId="4193068850" sldId="347"/>
        </pc:sldMkLst>
      </pc:sldChg>
    </pc:docChg>
  </pc:docChgLst>
  <pc:docChgLst>
    <pc:chgData name="Dwivedi, Padma" userId="S::pdwivedi@purdue.edu::2be53af5-39ba-405d-9b52-9915d4d5e0b3" providerId="AD" clId="Web-{B1656219-C67A-49A9-BCBC-967888F63F47}"/>
    <pc:docChg chg="modSld">
      <pc:chgData name="Dwivedi, Padma" userId="S::pdwivedi@purdue.edu::2be53af5-39ba-405d-9b52-9915d4d5e0b3" providerId="AD" clId="Web-{B1656219-C67A-49A9-BCBC-967888F63F47}" dt="2022-02-25T05:05:29.479" v="1"/>
      <pc:docMkLst>
        <pc:docMk/>
      </pc:docMkLst>
      <pc:sldChg chg="addSp">
        <pc:chgData name="Dwivedi, Padma" userId="S::pdwivedi@purdue.edu::2be53af5-39ba-405d-9b52-9915d4d5e0b3" providerId="AD" clId="Web-{B1656219-C67A-49A9-BCBC-967888F63F47}" dt="2022-02-25T05:05:29.479" v="1"/>
        <pc:sldMkLst>
          <pc:docMk/>
          <pc:sldMk cId="0" sldId="302"/>
        </pc:sldMkLst>
        <pc:spChg chg="add">
          <ac:chgData name="Dwivedi, Padma" userId="S::pdwivedi@purdue.edu::2be53af5-39ba-405d-9b52-9915d4d5e0b3" providerId="AD" clId="Web-{B1656219-C67A-49A9-BCBC-967888F63F47}" dt="2022-02-25T05:05:20.354" v="0"/>
          <ac:spMkLst>
            <pc:docMk/>
            <pc:sldMk cId="0" sldId="302"/>
            <ac:spMk id="2" creationId="{5DB3BAF5-6379-4772-8127-2983622E5BFC}"/>
          </ac:spMkLst>
        </pc:spChg>
        <pc:spChg chg="add">
          <ac:chgData name="Dwivedi, Padma" userId="S::pdwivedi@purdue.edu::2be53af5-39ba-405d-9b52-9915d4d5e0b3" providerId="AD" clId="Web-{B1656219-C67A-49A9-BCBC-967888F63F47}" dt="2022-02-25T05:05:29.479" v="1"/>
          <ac:spMkLst>
            <pc:docMk/>
            <pc:sldMk cId="0" sldId="302"/>
            <ac:spMk id="3" creationId="{7FA99FF6-B191-4B8F-AB48-B7CD7A1CFDF2}"/>
          </ac:spMkLst>
        </pc:spChg>
      </pc:sldChg>
    </pc:docChg>
  </pc:docChgLst>
  <pc:docChgLst>
    <pc:chgData name="Jayan, Akshay" userId="7a36b4a0-7c86-481d-9fde-8db8602f482a" providerId="ADAL" clId="{7DC1CFF8-826D-4F3B-8B52-53AFEDD8FF52}"/>
    <pc:docChg chg="undo custSel addSld delSld modSld sldOrd modMainMaster">
      <pc:chgData name="Jayan, Akshay" userId="7a36b4a0-7c86-481d-9fde-8db8602f482a" providerId="ADAL" clId="{7DC1CFF8-826D-4F3B-8B52-53AFEDD8FF52}" dt="2022-02-18T05:24:07.949" v="292" actId="1037"/>
      <pc:docMkLst>
        <pc:docMk/>
      </pc:docMkLst>
      <pc:sldChg chg="del">
        <pc:chgData name="Jayan, Akshay" userId="7a36b4a0-7c86-481d-9fde-8db8602f482a" providerId="ADAL" clId="{7DC1CFF8-826D-4F3B-8B52-53AFEDD8FF52}" dt="2022-02-18T05:16:37.813" v="279" actId="47"/>
        <pc:sldMkLst>
          <pc:docMk/>
          <pc:sldMk cId="0" sldId="259"/>
        </pc:sldMkLst>
      </pc:sldChg>
      <pc:sldChg chg="modSp mod">
        <pc:chgData name="Jayan, Akshay" userId="7a36b4a0-7c86-481d-9fde-8db8602f482a" providerId="ADAL" clId="{7DC1CFF8-826D-4F3B-8B52-53AFEDD8FF52}" dt="2022-02-18T04:37:28.129" v="63" actId="1076"/>
        <pc:sldMkLst>
          <pc:docMk/>
          <pc:sldMk cId="0" sldId="260"/>
        </pc:sldMkLst>
        <pc:grpChg chg="mod">
          <ac:chgData name="Jayan, Akshay" userId="7a36b4a0-7c86-481d-9fde-8db8602f482a" providerId="ADAL" clId="{7DC1CFF8-826D-4F3B-8B52-53AFEDD8FF52}" dt="2022-02-18T04:37:28.129" v="63" actId="1076"/>
          <ac:grpSpMkLst>
            <pc:docMk/>
            <pc:sldMk cId="0" sldId="260"/>
            <ac:grpSpMk id="13" creationId="{086EC1B9-22AB-46D7-A3EA-5B0F7F1799A2}"/>
          </ac:grpSpMkLst>
        </pc:grpChg>
      </pc:sldChg>
      <pc:sldChg chg="modSp mod">
        <pc:chgData name="Jayan, Akshay" userId="7a36b4a0-7c86-481d-9fde-8db8602f482a" providerId="ADAL" clId="{7DC1CFF8-826D-4F3B-8B52-53AFEDD8FF52}" dt="2022-02-18T04:41:48.426" v="91" actId="1035"/>
        <pc:sldMkLst>
          <pc:docMk/>
          <pc:sldMk cId="0" sldId="261"/>
        </pc:sldMkLst>
        <pc:spChg chg="mod">
          <ac:chgData name="Jayan, Akshay" userId="7a36b4a0-7c86-481d-9fde-8db8602f482a" providerId="ADAL" clId="{7DC1CFF8-826D-4F3B-8B52-53AFEDD8FF52}" dt="2022-02-18T04:41:48.426" v="91" actId="1035"/>
          <ac:spMkLst>
            <pc:docMk/>
            <pc:sldMk cId="0" sldId="261"/>
            <ac:spMk id="530" creationId="{00000000-0000-0000-0000-000000000000}"/>
          </ac:spMkLst>
        </pc:spChg>
        <pc:grpChg chg="mod">
          <ac:chgData name="Jayan, Akshay" userId="7a36b4a0-7c86-481d-9fde-8db8602f482a" providerId="ADAL" clId="{7DC1CFF8-826D-4F3B-8B52-53AFEDD8FF52}" dt="2022-02-18T04:41:48.426" v="91" actId="1035"/>
          <ac:grpSpMkLst>
            <pc:docMk/>
            <pc:sldMk cId="0" sldId="261"/>
            <ac:grpSpMk id="531" creationId="{00000000-0000-0000-0000-000000000000}"/>
          </ac:grpSpMkLst>
        </pc:grpChg>
        <pc:grpChg chg="mod">
          <ac:chgData name="Jayan, Akshay" userId="7a36b4a0-7c86-481d-9fde-8db8602f482a" providerId="ADAL" clId="{7DC1CFF8-826D-4F3B-8B52-53AFEDD8FF52}" dt="2022-02-18T04:41:48.426" v="91" actId="1035"/>
          <ac:grpSpMkLst>
            <pc:docMk/>
            <pc:sldMk cId="0" sldId="261"/>
            <ac:grpSpMk id="555" creationId="{00000000-0000-0000-0000-000000000000}"/>
          </ac:grpSpMkLst>
        </pc:grpChg>
      </pc:sldChg>
      <pc:sldChg chg="modSp mod">
        <pc:chgData name="Jayan, Akshay" userId="7a36b4a0-7c86-481d-9fde-8db8602f482a" providerId="ADAL" clId="{7DC1CFF8-826D-4F3B-8B52-53AFEDD8FF52}" dt="2022-02-18T04:32:04.458" v="41" actId="113"/>
        <pc:sldMkLst>
          <pc:docMk/>
          <pc:sldMk cId="0" sldId="264"/>
        </pc:sldMkLst>
        <pc:spChg chg="mod">
          <ac:chgData name="Jayan, Akshay" userId="7a36b4a0-7c86-481d-9fde-8db8602f482a" providerId="ADAL" clId="{7DC1CFF8-826D-4F3B-8B52-53AFEDD8FF52}" dt="2022-02-18T04:31:55.615" v="37" actId="113"/>
          <ac:spMkLst>
            <pc:docMk/>
            <pc:sldMk cId="0" sldId="264"/>
            <ac:spMk id="94" creationId="{74DAFB12-EB42-4E15-B66A-BCC5B455F718}"/>
          </ac:spMkLst>
        </pc:spChg>
        <pc:spChg chg="mod">
          <ac:chgData name="Jayan, Akshay" userId="7a36b4a0-7c86-481d-9fde-8db8602f482a" providerId="ADAL" clId="{7DC1CFF8-826D-4F3B-8B52-53AFEDD8FF52}" dt="2022-02-18T04:31:17.147" v="24" actId="1036"/>
          <ac:spMkLst>
            <pc:docMk/>
            <pc:sldMk cId="0" sldId="264"/>
            <ac:spMk id="95" creationId="{5CA6CA14-30B5-43BC-BC13-BDA1974C9AC4}"/>
          </ac:spMkLst>
        </pc:spChg>
        <pc:spChg chg="mod">
          <ac:chgData name="Jayan, Akshay" userId="7a36b4a0-7c86-481d-9fde-8db8602f482a" providerId="ADAL" clId="{7DC1CFF8-826D-4F3B-8B52-53AFEDD8FF52}" dt="2022-02-18T04:31:17.147" v="24" actId="1036"/>
          <ac:spMkLst>
            <pc:docMk/>
            <pc:sldMk cId="0" sldId="264"/>
            <ac:spMk id="96" creationId="{EED88DF4-E0C3-4DC0-80FB-97638D841135}"/>
          </ac:spMkLst>
        </pc:spChg>
        <pc:spChg chg="mod">
          <ac:chgData name="Jayan, Akshay" userId="7a36b4a0-7c86-481d-9fde-8db8602f482a" providerId="ADAL" clId="{7DC1CFF8-826D-4F3B-8B52-53AFEDD8FF52}" dt="2022-02-18T04:31:59.342" v="39" actId="113"/>
          <ac:spMkLst>
            <pc:docMk/>
            <pc:sldMk cId="0" sldId="264"/>
            <ac:spMk id="97" creationId="{30F668A2-E0DF-46A9-9A33-2FE089E6B6CB}"/>
          </ac:spMkLst>
        </pc:spChg>
        <pc:spChg chg="mod">
          <ac:chgData name="Jayan, Akshay" userId="7a36b4a0-7c86-481d-9fde-8db8602f482a" providerId="ADAL" clId="{7DC1CFF8-826D-4F3B-8B52-53AFEDD8FF52}" dt="2022-02-18T04:31:17.147" v="24" actId="1036"/>
          <ac:spMkLst>
            <pc:docMk/>
            <pc:sldMk cId="0" sldId="264"/>
            <ac:spMk id="98" creationId="{31B528A2-2F3D-41B7-868C-4EE7A00244BF}"/>
          </ac:spMkLst>
        </pc:spChg>
        <pc:spChg chg="mod">
          <ac:chgData name="Jayan, Akshay" userId="7a36b4a0-7c86-481d-9fde-8db8602f482a" providerId="ADAL" clId="{7DC1CFF8-826D-4F3B-8B52-53AFEDD8FF52}" dt="2022-02-18T04:31:17.147" v="24" actId="1036"/>
          <ac:spMkLst>
            <pc:docMk/>
            <pc:sldMk cId="0" sldId="264"/>
            <ac:spMk id="99" creationId="{5FFA837A-A5DA-4350-B138-1BFB13EEF7F5}"/>
          </ac:spMkLst>
        </pc:spChg>
        <pc:spChg chg="mod">
          <ac:chgData name="Jayan, Akshay" userId="7a36b4a0-7c86-481d-9fde-8db8602f482a" providerId="ADAL" clId="{7DC1CFF8-826D-4F3B-8B52-53AFEDD8FF52}" dt="2022-02-18T04:32:04.458" v="41" actId="113"/>
          <ac:spMkLst>
            <pc:docMk/>
            <pc:sldMk cId="0" sldId="264"/>
            <ac:spMk id="100" creationId="{419FC798-E3AB-4C5B-BDF9-D103804C587C}"/>
          </ac:spMkLst>
        </pc:spChg>
        <pc:spChg chg="mod">
          <ac:chgData name="Jayan, Akshay" userId="7a36b4a0-7c86-481d-9fde-8db8602f482a" providerId="ADAL" clId="{7DC1CFF8-826D-4F3B-8B52-53AFEDD8FF52}" dt="2022-02-18T04:31:17.147" v="24" actId="1036"/>
          <ac:spMkLst>
            <pc:docMk/>
            <pc:sldMk cId="0" sldId="264"/>
            <ac:spMk id="101" creationId="{62A4399D-825F-40B3-A76A-9BEB776D944E}"/>
          </ac:spMkLst>
        </pc:spChg>
        <pc:spChg chg="mod">
          <ac:chgData name="Jayan, Akshay" userId="7a36b4a0-7c86-481d-9fde-8db8602f482a" providerId="ADAL" clId="{7DC1CFF8-826D-4F3B-8B52-53AFEDD8FF52}" dt="2022-02-18T04:31:17.147" v="24" actId="1036"/>
          <ac:spMkLst>
            <pc:docMk/>
            <pc:sldMk cId="0" sldId="264"/>
            <ac:spMk id="102" creationId="{DD4C11D7-29C5-46C1-AB49-DD2536FC0F47}"/>
          </ac:spMkLst>
        </pc:spChg>
        <pc:spChg chg="mod">
          <ac:chgData name="Jayan, Akshay" userId="7a36b4a0-7c86-481d-9fde-8db8602f482a" providerId="ADAL" clId="{7DC1CFF8-826D-4F3B-8B52-53AFEDD8FF52}" dt="2022-02-18T04:31:45.388" v="31" actId="113"/>
          <ac:spMkLst>
            <pc:docMk/>
            <pc:sldMk cId="0" sldId="264"/>
            <ac:spMk id="103" creationId="{48403D8F-A5D4-4B89-AFE1-B167FCE56E24}"/>
          </ac:spMkLst>
        </pc:spChg>
        <pc:spChg chg="mod">
          <ac:chgData name="Jayan, Akshay" userId="7a36b4a0-7c86-481d-9fde-8db8602f482a" providerId="ADAL" clId="{7DC1CFF8-826D-4F3B-8B52-53AFEDD8FF52}" dt="2022-02-18T04:31:17.147" v="24" actId="1036"/>
          <ac:spMkLst>
            <pc:docMk/>
            <pc:sldMk cId="0" sldId="264"/>
            <ac:spMk id="104" creationId="{19B3EDBF-BDAD-492A-BF6B-184FF253905E}"/>
          </ac:spMkLst>
        </pc:spChg>
        <pc:spChg chg="mod">
          <ac:chgData name="Jayan, Akshay" userId="7a36b4a0-7c86-481d-9fde-8db8602f482a" providerId="ADAL" clId="{7DC1CFF8-826D-4F3B-8B52-53AFEDD8FF52}" dt="2022-02-18T04:31:17.147" v="24" actId="1036"/>
          <ac:spMkLst>
            <pc:docMk/>
            <pc:sldMk cId="0" sldId="264"/>
            <ac:spMk id="105" creationId="{43CC3521-6059-4591-BE9F-B426B03111D0}"/>
          </ac:spMkLst>
        </pc:spChg>
        <pc:spChg chg="mod">
          <ac:chgData name="Jayan, Akshay" userId="7a36b4a0-7c86-481d-9fde-8db8602f482a" providerId="ADAL" clId="{7DC1CFF8-826D-4F3B-8B52-53AFEDD8FF52}" dt="2022-02-18T04:31:49.505" v="33" actId="113"/>
          <ac:spMkLst>
            <pc:docMk/>
            <pc:sldMk cId="0" sldId="264"/>
            <ac:spMk id="877" creationId="{00000000-0000-0000-0000-000000000000}"/>
          </ac:spMkLst>
        </pc:spChg>
        <pc:spChg chg="mod">
          <ac:chgData name="Jayan, Akshay" userId="7a36b4a0-7c86-481d-9fde-8db8602f482a" providerId="ADAL" clId="{7DC1CFF8-826D-4F3B-8B52-53AFEDD8FF52}" dt="2022-02-18T04:31:17.147" v="24" actId="1036"/>
          <ac:spMkLst>
            <pc:docMk/>
            <pc:sldMk cId="0" sldId="264"/>
            <ac:spMk id="878" creationId="{00000000-0000-0000-0000-000000000000}"/>
          </ac:spMkLst>
        </pc:spChg>
        <pc:spChg chg="mod">
          <ac:chgData name="Jayan, Akshay" userId="7a36b4a0-7c86-481d-9fde-8db8602f482a" providerId="ADAL" clId="{7DC1CFF8-826D-4F3B-8B52-53AFEDD8FF52}" dt="2022-02-18T04:31:17.147" v="24" actId="1036"/>
          <ac:spMkLst>
            <pc:docMk/>
            <pc:sldMk cId="0" sldId="264"/>
            <ac:spMk id="881" creationId="{00000000-0000-0000-0000-000000000000}"/>
          </ac:spMkLst>
        </pc:spChg>
        <pc:picChg chg="mod">
          <ac:chgData name="Jayan, Akshay" userId="7a36b4a0-7c86-481d-9fde-8db8602f482a" providerId="ADAL" clId="{7DC1CFF8-826D-4F3B-8B52-53AFEDD8FF52}" dt="2022-02-18T04:31:17.147" v="24" actId="1036"/>
          <ac:picMkLst>
            <pc:docMk/>
            <pc:sldMk cId="0" sldId="264"/>
            <ac:picMk id="18" creationId="{A29E1AF2-6D4D-4200-8ED9-E6257B1F0AB6}"/>
          </ac:picMkLst>
        </pc:picChg>
        <pc:picChg chg="mod">
          <ac:chgData name="Jayan, Akshay" userId="7a36b4a0-7c86-481d-9fde-8db8602f482a" providerId="ADAL" clId="{7DC1CFF8-826D-4F3B-8B52-53AFEDD8FF52}" dt="2022-02-18T04:31:17.147" v="24" actId="1036"/>
          <ac:picMkLst>
            <pc:docMk/>
            <pc:sldMk cId="0" sldId="264"/>
            <ac:picMk id="19" creationId="{014C0D56-F357-4802-931B-D2379B50D6F0}"/>
          </ac:picMkLst>
        </pc:picChg>
        <pc:picChg chg="mod">
          <ac:chgData name="Jayan, Akshay" userId="7a36b4a0-7c86-481d-9fde-8db8602f482a" providerId="ADAL" clId="{7DC1CFF8-826D-4F3B-8B52-53AFEDD8FF52}" dt="2022-02-18T04:31:17.147" v="24" actId="1036"/>
          <ac:picMkLst>
            <pc:docMk/>
            <pc:sldMk cId="0" sldId="264"/>
            <ac:picMk id="20" creationId="{63DF8F83-9F61-4EED-A011-41D05B336D4F}"/>
          </ac:picMkLst>
        </pc:picChg>
        <pc:picChg chg="mod">
          <ac:chgData name="Jayan, Akshay" userId="7a36b4a0-7c86-481d-9fde-8db8602f482a" providerId="ADAL" clId="{7DC1CFF8-826D-4F3B-8B52-53AFEDD8FF52}" dt="2022-02-18T04:31:17.147" v="24" actId="1036"/>
          <ac:picMkLst>
            <pc:docMk/>
            <pc:sldMk cId="0" sldId="264"/>
            <ac:picMk id="21" creationId="{48F897EA-9EF4-408F-B3A4-991B925E4107}"/>
          </ac:picMkLst>
        </pc:picChg>
        <pc:picChg chg="mod">
          <ac:chgData name="Jayan, Akshay" userId="7a36b4a0-7c86-481d-9fde-8db8602f482a" providerId="ADAL" clId="{7DC1CFF8-826D-4F3B-8B52-53AFEDD8FF52}" dt="2022-02-18T04:31:17.147" v="24" actId="1036"/>
          <ac:picMkLst>
            <pc:docMk/>
            <pc:sldMk cId="0" sldId="264"/>
            <ac:picMk id="22" creationId="{BBAB5706-66C2-4F8F-B966-807B7D50DB13}"/>
          </ac:picMkLst>
        </pc:picChg>
      </pc:sldChg>
      <pc:sldChg chg="modSp mod">
        <pc:chgData name="Jayan, Akshay" userId="7a36b4a0-7c86-481d-9fde-8db8602f482a" providerId="ADAL" clId="{7DC1CFF8-826D-4F3B-8B52-53AFEDD8FF52}" dt="2022-02-18T04:55:03.484" v="110" actId="1076"/>
        <pc:sldMkLst>
          <pc:docMk/>
          <pc:sldMk cId="0" sldId="266"/>
        </pc:sldMkLst>
        <pc:spChg chg="mod">
          <ac:chgData name="Jayan, Akshay" userId="7a36b4a0-7c86-481d-9fde-8db8602f482a" providerId="ADAL" clId="{7DC1CFF8-826D-4F3B-8B52-53AFEDD8FF52}" dt="2022-02-18T04:55:03.484" v="110" actId="1076"/>
          <ac:spMkLst>
            <pc:docMk/>
            <pc:sldMk cId="0" sldId="266"/>
            <ac:spMk id="1024" creationId="{00000000-0000-0000-0000-000000000000}"/>
          </ac:spMkLst>
        </pc:spChg>
      </pc:sldChg>
      <pc:sldChg chg="modSp mod">
        <pc:chgData name="Jayan, Akshay" userId="7a36b4a0-7c86-481d-9fde-8db8602f482a" providerId="ADAL" clId="{7DC1CFF8-826D-4F3B-8B52-53AFEDD8FF52}" dt="2022-02-18T04:37:15.081" v="62" actId="1076"/>
        <pc:sldMkLst>
          <pc:docMk/>
          <pc:sldMk cId="0" sldId="274"/>
        </pc:sldMkLst>
        <pc:spChg chg="mod">
          <ac:chgData name="Jayan, Akshay" userId="7a36b4a0-7c86-481d-9fde-8db8602f482a" providerId="ADAL" clId="{7DC1CFF8-826D-4F3B-8B52-53AFEDD8FF52}" dt="2022-02-18T04:34:59.339" v="49" actId="1076"/>
          <ac:spMkLst>
            <pc:docMk/>
            <pc:sldMk cId="0" sldId="274"/>
            <ac:spMk id="40" creationId="{811D8226-7C47-41BC-8650-B26C2D832161}"/>
          </ac:spMkLst>
        </pc:spChg>
        <pc:spChg chg="mod">
          <ac:chgData name="Jayan, Akshay" userId="7a36b4a0-7c86-481d-9fde-8db8602f482a" providerId="ADAL" clId="{7DC1CFF8-826D-4F3B-8B52-53AFEDD8FF52}" dt="2022-02-18T04:37:15.081" v="62" actId="1076"/>
          <ac:spMkLst>
            <pc:docMk/>
            <pc:sldMk cId="0" sldId="274"/>
            <ac:spMk id="41" creationId="{A1531B2D-510A-42A7-AD1F-980D8A42C9A1}"/>
          </ac:spMkLst>
        </pc:spChg>
        <pc:spChg chg="mod">
          <ac:chgData name="Jayan, Akshay" userId="7a36b4a0-7c86-481d-9fde-8db8602f482a" providerId="ADAL" clId="{7DC1CFF8-826D-4F3B-8B52-53AFEDD8FF52}" dt="2022-02-18T04:35:50.453" v="59" actId="1076"/>
          <ac:spMkLst>
            <pc:docMk/>
            <pc:sldMk cId="0" sldId="274"/>
            <ac:spMk id="79" creationId="{F14EE031-F241-4FBB-B7DF-DB5B0582B404}"/>
          </ac:spMkLst>
        </pc:spChg>
        <pc:cxnChg chg="mod">
          <ac:chgData name="Jayan, Akshay" userId="7a36b4a0-7c86-481d-9fde-8db8602f482a" providerId="ADAL" clId="{7DC1CFF8-826D-4F3B-8B52-53AFEDD8FF52}" dt="2022-02-18T04:34:54.785" v="48" actId="14100"/>
          <ac:cxnSpMkLst>
            <pc:docMk/>
            <pc:sldMk cId="0" sldId="274"/>
            <ac:cxnSpMk id="43" creationId="{BC06908F-FC26-4D1B-8398-7E3EFF92CFCF}"/>
          </ac:cxnSpMkLst>
        </pc:cxnChg>
        <pc:cxnChg chg="mod">
          <ac:chgData name="Jayan, Akshay" userId="7a36b4a0-7c86-481d-9fde-8db8602f482a" providerId="ADAL" clId="{7DC1CFF8-826D-4F3B-8B52-53AFEDD8FF52}" dt="2022-02-18T04:35:04.489" v="52" actId="14100"/>
          <ac:cxnSpMkLst>
            <pc:docMk/>
            <pc:sldMk cId="0" sldId="274"/>
            <ac:cxnSpMk id="46" creationId="{DEA19F22-3C4D-4574-8EEA-572F3E9DD14B}"/>
          </ac:cxnSpMkLst>
        </pc:cxnChg>
        <pc:cxnChg chg="mod">
          <ac:chgData name="Jayan, Akshay" userId="7a36b4a0-7c86-481d-9fde-8db8602f482a" providerId="ADAL" clId="{7DC1CFF8-826D-4F3B-8B52-53AFEDD8FF52}" dt="2022-02-18T04:35:55.817" v="61" actId="14100"/>
          <ac:cxnSpMkLst>
            <pc:docMk/>
            <pc:sldMk cId="0" sldId="274"/>
            <ac:cxnSpMk id="73" creationId="{004E814C-B424-4C0D-B4DE-1FADB988F1FE}"/>
          </ac:cxnSpMkLst>
        </pc:cxnChg>
      </pc:sldChg>
      <pc:sldChg chg="addSp delSp modSp add del mod">
        <pc:chgData name="Jayan, Akshay" userId="7a36b4a0-7c86-481d-9fde-8db8602f482a" providerId="ADAL" clId="{7DC1CFF8-826D-4F3B-8B52-53AFEDD8FF52}" dt="2022-02-18T05:16:08.759" v="276" actId="47"/>
        <pc:sldMkLst>
          <pc:docMk/>
          <pc:sldMk cId="0" sldId="277"/>
        </pc:sldMkLst>
        <pc:spChg chg="add del mod">
          <ac:chgData name="Jayan, Akshay" userId="7a36b4a0-7c86-481d-9fde-8db8602f482a" providerId="ADAL" clId="{7DC1CFF8-826D-4F3B-8B52-53AFEDD8FF52}" dt="2022-02-18T05:08:16.109" v="159" actId="478"/>
          <ac:spMkLst>
            <pc:docMk/>
            <pc:sldMk cId="0" sldId="277"/>
            <ac:spMk id="3" creationId="{EAD936AA-BC4C-4165-9792-74AEEF0C15EF}"/>
          </ac:spMkLst>
        </pc:spChg>
        <pc:spChg chg="add del mod">
          <ac:chgData name="Jayan, Akshay" userId="7a36b4a0-7c86-481d-9fde-8db8602f482a" providerId="ADAL" clId="{7DC1CFF8-826D-4F3B-8B52-53AFEDD8FF52}" dt="2022-02-18T05:08:13.540" v="158" actId="478"/>
          <ac:spMkLst>
            <pc:docMk/>
            <pc:sldMk cId="0" sldId="277"/>
            <ac:spMk id="5" creationId="{5277107C-BC86-4844-82B2-BF5475A6032C}"/>
          </ac:spMkLst>
        </pc:spChg>
        <pc:spChg chg="add del mod">
          <ac:chgData name="Jayan, Akshay" userId="7a36b4a0-7c86-481d-9fde-8db8602f482a" providerId="ADAL" clId="{7DC1CFF8-826D-4F3B-8B52-53AFEDD8FF52}" dt="2022-02-18T05:08:12.240" v="157" actId="478"/>
          <ac:spMkLst>
            <pc:docMk/>
            <pc:sldMk cId="0" sldId="277"/>
            <ac:spMk id="7" creationId="{19E713AD-49F0-486F-AEB7-8AF8BED3E09A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31" creationId="{AFE6B1AC-60DB-4D3E-B128-157BE44C5521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32" creationId="{D5686A32-132C-4006-A96B-AA47AAEA7FCD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33" creationId="{72B2A16C-2279-4535-8F09-514AEE1B6020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34" creationId="{AEDC0324-1CF3-4ADC-9D4B-1233461BBEBA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35" creationId="{F233F28F-BDF3-4CE7-BDCF-AD0AB64AC399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36" creationId="{287E6A7C-DAD2-4DFD-B03A-929EF9E22A35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37" creationId="{12C1541D-EB2B-49A2-8C9F-DE1BB9EBCFF8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38" creationId="{281FFF02-2411-40E4-BEB1-4BF718FFC6C5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39" creationId="{BD7C0BFD-93FE-461F-A82E-5D90E7E84594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40" creationId="{67DDD5DE-93F4-46CD-A8F8-6D592B3B5452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41" creationId="{2FA5CAC2-BF46-49E2-B8E4-CDC9A01428FF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42" creationId="{A677079B-2962-4FEF-8097-75F9D206F03B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43" creationId="{2CB93135-6C26-4E70-8873-CC4C5724A3C2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44" creationId="{576494B8-5548-437A-9FDC-2BEAF5522356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45" creationId="{E2C9194B-0539-4029-A6F9-D7A90F833E2B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46" creationId="{B0D5BA17-EC66-4DF6-AB29-5A495BEE9C75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47" creationId="{940E9011-B1ED-4450-808B-C3915ED2B5F1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48" creationId="{211657B4-8C22-45B7-A3AE-5895BC9EFBD7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49" creationId="{C6D6A3A9-2996-47F0-AD89-AA1C7B207EFC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50" creationId="{F9CA84F2-D92D-4005-9C43-990F00894F8E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51" creationId="{046F2C08-FFEC-4249-BC3C-533ABAD575F3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52" creationId="{A519D5C5-8CE1-4E08-B33A-C5765E632433}"/>
          </ac:spMkLst>
        </pc:spChg>
        <pc:spChg chg="mod">
          <ac:chgData name="Jayan, Akshay" userId="7a36b4a0-7c86-481d-9fde-8db8602f482a" providerId="ADAL" clId="{7DC1CFF8-826D-4F3B-8B52-53AFEDD8FF52}" dt="2022-02-18T05:07:48.463" v="149"/>
          <ac:spMkLst>
            <pc:docMk/>
            <pc:sldMk cId="0" sldId="277"/>
            <ac:spMk id="53" creationId="{89A6CC2A-347F-4C6C-8EEE-D816EF03B108}"/>
          </ac:spMkLst>
        </pc:spChg>
        <pc:spChg chg="add mod">
          <ac:chgData name="Jayan, Akshay" userId="7a36b4a0-7c86-481d-9fde-8db8602f482a" providerId="ADAL" clId="{7DC1CFF8-826D-4F3B-8B52-53AFEDD8FF52}" dt="2022-02-18T05:09:17.506" v="165" actId="1076"/>
          <ac:spMkLst>
            <pc:docMk/>
            <pc:sldMk cId="0" sldId="277"/>
            <ac:spMk id="60" creationId="{60B210A7-A71D-442A-B054-50B52D385AED}"/>
          </ac:spMkLst>
        </pc:spChg>
        <pc:spChg chg="del">
          <ac:chgData name="Jayan, Akshay" userId="7a36b4a0-7c86-481d-9fde-8db8602f482a" providerId="ADAL" clId="{7DC1CFF8-826D-4F3B-8B52-53AFEDD8FF52}" dt="2022-02-18T05:08:08.258" v="155" actId="478"/>
          <ac:spMkLst>
            <pc:docMk/>
            <pc:sldMk cId="0" sldId="277"/>
            <ac:spMk id="2055" creationId="{00000000-0000-0000-0000-000000000000}"/>
          </ac:spMkLst>
        </pc:spChg>
        <pc:spChg chg="mod">
          <ac:chgData name="Jayan, Akshay" userId="7a36b4a0-7c86-481d-9fde-8db8602f482a" providerId="ADAL" clId="{7DC1CFF8-826D-4F3B-8B52-53AFEDD8FF52}" dt="2022-02-18T05:06:34.634" v="145" actId="20577"/>
          <ac:spMkLst>
            <pc:docMk/>
            <pc:sldMk cId="0" sldId="277"/>
            <ac:spMk id="2056" creationId="{00000000-0000-0000-0000-000000000000}"/>
          </ac:spMkLst>
        </pc:spChg>
        <pc:spChg chg="del">
          <ac:chgData name="Jayan, Akshay" userId="7a36b4a0-7c86-481d-9fde-8db8602f482a" providerId="ADAL" clId="{7DC1CFF8-826D-4F3B-8B52-53AFEDD8FF52}" dt="2022-02-18T05:08:10.286" v="156" actId="478"/>
          <ac:spMkLst>
            <pc:docMk/>
            <pc:sldMk cId="0" sldId="277"/>
            <ac:spMk id="2057" creationId="{00000000-0000-0000-0000-000000000000}"/>
          </ac:spMkLst>
        </pc:spChg>
        <pc:spChg chg="mod">
          <ac:chgData name="Jayan, Akshay" userId="7a36b4a0-7c86-481d-9fde-8db8602f482a" providerId="ADAL" clId="{7DC1CFF8-826D-4F3B-8B52-53AFEDD8FF52}" dt="2022-02-18T05:04:26.388" v="121" actId="20577"/>
          <ac:spMkLst>
            <pc:docMk/>
            <pc:sldMk cId="0" sldId="277"/>
            <ac:spMk id="2058" creationId="{00000000-0000-0000-0000-000000000000}"/>
          </ac:spMkLst>
        </pc:spChg>
        <pc:spChg chg="del">
          <ac:chgData name="Jayan, Akshay" userId="7a36b4a0-7c86-481d-9fde-8db8602f482a" providerId="ADAL" clId="{7DC1CFF8-826D-4F3B-8B52-53AFEDD8FF52}" dt="2022-02-18T05:08:05.546" v="154" actId="478"/>
          <ac:spMkLst>
            <pc:docMk/>
            <pc:sldMk cId="0" sldId="277"/>
            <ac:spMk id="2059" creationId="{00000000-0000-0000-0000-000000000000}"/>
          </ac:spMkLst>
        </pc:spChg>
        <pc:spChg chg="mod">
          <ac:chgData name="Jayan, Akshay" userId="7a36b4a0-7c86-481d-9fde-8db8602f482a" providerId="ADAL" clId="{7DC1CFF8-826D-4F3B-8B52-53AFEDD8FF52}" dt="2022-02-18T05:04:35.849" v="132" actId="20577"/>
          <ac:spMkLst>
            <pc:docMk/>
            <pc:sldMk cId="0" sldId="277"/>
            <ac:spMk id="2060" creationId="{00000000-0000-0000-0000-000000000000}"/>
          </ac:spMkLst>
        </pc:spChg>
        <pc:spChg chg="mod">
          <ac:chgData name="Jayan, Akshay" userId="7a36b4a0-7c86-481d-9fde-8db8602f482a" providerId="ADAL" clId="{7DC1CFF8-826D-4F3B-8B52-53AFEDD8FF52}" dt="2022-02-18T05:09:09.002" v="164" actId="1076"/>
          <ac:spMkLst>
            <pc:docMk/>
            <pc:sldMk cId="0" sldId="277"/>
            <ac:spMk id="2061" creationId="{00000000-0000-0000-0000-000000000000}"/>
          </ac:spMkLst>
        </pc:spChg>
        <pc:spChg chg="mod ord">
          <ac:chgData name="Jayan, Akshay" userId="7a36b4a0-7c86-481d-9fde-8db8602f482a" providerId="ADAL" clId="{7DC1CFF8-826D-4F3B-8B52-53AFEDD8FF52}" dt="2022-02-18T05:07:40.875" v="148" actId="167"/>
          <ac:spMkLst>
            <pc:docMk/>
            <pc:sldMk cId="0" sldId="277"/>
            <ac:spMk id="2063" creationId="{00000000-0000-0000-0000-000000000000}"/>
          </ac:spMkLst>
        </pc:spChg>
        <pc:grpChg chg="add mod">
          <ac:chgData name="Jayan, Akshay" userId="7a36b4a0-7c86-481d-9fde-8db8602f482a" providerId="ADAL" clId="{7DC1CFF8-826D-4F3B-8B52-53AFEDD8FF52}" dt="2022-02-18T05:08:02.106" v="153" actId="1076"/>
          <ac:grpSpMkLst>
            <pc:docMk/>
            <pc:sldMk cId="0" sldId="277"/>
            <ac:grpSpMk id="30" creationId="{4104A0BB-E8B5-4B85-A17B-B6E0BDF22F24}"/>
          </ac:grpSpMkLst>
        </pc:grpChg>
        <pc:grpChg chg="del">
          <ac:chgData name="Jayan, Akshay" userId="7a36b4a0-7c86-481d-9fde-8db8602f482a" providerId="ADAL" clId="{7DC1CFF8-826D-4F3B-8B52-53AFEDD8FF52}" dt="2022-02-18T05:07:57.125" v="152" actId="478"/>
          <ac:grpSpMkLst>
            <pc:docMk/>
            <pc:sldMk cId="0" sldId="277"/>
            <ac:grpSpMk id="2066" creationId="{00000000-0000-0000-0000-000000000000}"/>
          </ac:grpSpMkLst>
        </pc:grpChg>
        <pc:grpChg chg="del">
          <ac:chgData name="Jayan, Akshay" userId="7a36b4a0-7c86-481d-9fde-8db8602f482a" providerId="ADAL" clId="{7DC1CFF8-826D-4F3B-8B52-53AFEDD8FF52}" dt="2022-02-18T05:08:35.125" v="160" actId="478"/>
          <ac:grpSpMkLst>
            <pc:docMk/>
            <pc:sldMk cId="0" sldId="277"/>
            <ac:grpSpMk id="2071" creationId="{00000000-0000-0000-0000-000000000000}"/>
          </ac:grpSpMkLst>
        </pc:grpChg>
        <pc:cxnChg chg="mod">
          <ac:chgData name="Jayan, Akshay" userId="7a36b4a0-7c86-481d-9fde-8db8602f482a" providerId="ADAL" clId="{7DC1CFF8-826D-4F3B-8B52-53AFEDD8FF52}" dt="2022-02-18T05:09:09.002" v="164" actId="1076"/>
          <ac:cxnSpMkLst>
            <pc:docMk/>
            <pc:sldMk cId="0" sldId="277"/>
            <ac:cxnSpMk id="2064" creationId="{00000000-0000-0000-0000-000000000000}"/>
          </ac:cxnSpMkLst>
        </pc:cxnChg>
        <pc:cxnChg chg="mod">
          <ac:chgData name="Jayan, Akshay" userId="7a36b4a0-7c86-481d-9fde-8db8602f482a" providerId="ADAL" clId="{7DC1CFF8-826D-4F3B-8B52-53AFEDD8FF52}" dt="2022-02-18T05:07:35.977" v="147" actId="1076"/>
          <ac:cxnSpMkLst>
            <pc:docMk/>
            <pc:sldMk cId="0" sldId="277"/>
            <ac:cxnSpMk id="2065" creationId="{00000000-0000-0000-0000-000000000000}"/>
          </ac:cxnSpMkLst>
        </pc:cxnChg>
      </pc:sldChg>
      <pc:sldChg chg="modSp">
        <pc:chgData name="Jayan, Akshay" userId="7a36b4a0-7c86-481d-9fde-8db8602f482a" providerId="ADAL" clId="{7DC1CFF8-826D-4F3B-8B52-53AFEDD8FF52}" dt="2022-02-18T04:47:57.717" v="108" actId="1076"/>
        <pc:sldMkLst>
          <pc:docMk/>
          <pc:sldMk cId="1253095913" sldId="312"/>
        </pc:sldMkLst>
        <pc:picChg chg="mod">
          <ac:chgData name="Jayan, Akshay" userId="7a36b4a0-7c86-481d-9fde-8db8602f482a" providerId="ADAL" clId="{7DC1CFF8-826D-4F3B-8B52-53AFEDD8FF52}" dt="2022-02-18T04:47:57.717" v="108" actId="1076"/>
          <ac:picMkLst>
            <pc:docMk/>
            <pc:sldMk cId="1253095913" sldId="312"/>
            <ac:picMk id="1026" creationId="{2AC05EB4-21CC-41D6-8DDD-5C4D3946F396}"/>
          </ac:picMkLst>
        </pc:picChg>
      </pc:sldChg>
      <pc:sldChg chg="addSp delSp modSp mod">
        <pc:chgData name="Jayan, Akshay" userId="7a36b4a0-7c86-481d-9fde-8db8602f482a" providerId="ADAL" clId="{7DC1CFF8-826D-4F3B-8B52-53AFEDD8FF52}" dt="2022-02-18T04:47:19.171" v="100" actId="478"/>
        <pc:sldMkLst>
          <pc:docMk/>
          <pc:sldMk cId="2069425550" sldId="320"/>
        </pc:sldMkLst>
        <pc:spChg chg="add mod">
          <ac:chgData name="Jayan, Akshay" userId="7a36b4a0-7c86-481d-9fde-8db8602f482a" providerId="ADAL" clId="{7DC1CFF8-826D-4F3B-8B52-53AFEDD8FF52}" dt="2022-02-18T04:46:55.825" v="93"/>
          <ac:spMkLst>
            <pc:docMk/>
            <pc:sldMk cId="2069425550" sldId="320"/>
            <ac:spMk id="2" creationId="{82B3C13E-9F6E-46B5-B303-54631462E326}"/>
          </ac:spMkLst>
        </pc:spChg>
        <pc:picChg chg="add del mod">
          <ac:chgData name="Jayan, Akshay" userId="7a36b4a0-7c86-481d-9fde-8db8602f482a" providerId="ADAL" clId="{7DC1CFF8-826D-4F3B-8B52-53AFEDD8FF52}" dt="2022-02-18T04:47:19.171" v="100" actId="478"/>
          <ac:picMkLst>
            <pc:docMk/>
            <pc:sldMk cId="2069425550" sldId="320"/>
            <ac:picMk id="5" creationId="{6EB9457A-82D3-4FB5-85AB-3A68F170CF5A}"/>
          </ac:picMkLst>
        </pc:picChg>
        <pc:picChg chg="mod">
          <ac:chgData name="Jayan, Akshay" userId="7a36b4a0-7c86-481d-9fde-8db8602f482a" providerId="ADAL" clId="{7DC1CFF8-826D-4F3B-8B52-53AFEDD8FF52}" dt="2022-02-18T04:38:38.819" v="67" actId="1076"/>
          <ac:picMkLst>
            <pc:docMk/>
            <pc:sldMk cId="2069425550" sldId="320"/>
            <ac:picMk id="21" creationId="{4B68A2F2-4235-47E8-8776-B7BA48D44D7B}"/>
          </ac:picMkLst>
        </pc:picChg>
        <pc:cxnChg chg="mod">
          <ac:chgData name="Jayan, Akshay" userId="7a36b4a0-7c86-481d-9fde-8db8602f482a" providerId="ADAL" clId="{7DC1CFF8-826D-4F3B-8B52-53AFEDD8FF52}" dt="2022-02-18T04:46:59.131" v="95" actId="1076"/>
          <ac:cxnSpMkLst>
            <pc:docMk/>
            <pc:sldMk cId="2069425550" sldId="320"/>
            <ac:cxnSpMk id="31" creationId="{F946A9C9-B599-4164-B412-0F739FECA88E}"/>
          </ac:cxnSpMkLst>
        </pc:cxnChg>
      </pc:sldChg>
      <pc:sldChg chg="addSp delSp modSp new mod ord">
        <pc:chgData name="Jayan, Akshay" userId="7a36b4a0-7c86-481d-9fde-8db8602f482a" providerId="ADAL" clId="{7DC1CFF8-826D-4F3B-8B52-53AFEDD8FF52}" dt="2022-02-18T05:24:07.949" v="292" actId="1037"/>
        <pc:sldMkLst>
          <pc:docMk/>
          <pc:sldMk cId="3835844694" sldId="328"/>
        </pc:sldMkLst>
        <pc:spChg chg="mod">
          <ac:chgData name="Jayan, Akshay" userId="7a36b4a0-7c86-481d-9fde-8db8602f482a" providerId="ADAL" clId="{7DC1CFF8-826D-4F3B-8B52-53AFEDD8FF52}" dt="2022-02-18T05:10:09.264" v="184" actId="20577"/>
          <ac:spMkLst>
            <pc:docMk/>
            <pc:sldMk cId="3835844694" sldId="328"/>
            <ac:spMk id="2" creationId="{A348BE20-6F7C-41EF-B658-B9F3F0F1C9B0}"/>
          </ac:spMkLst>
        </pc:spChg>
        <pc:spChg chg="del">
          <ac:chgData name="Jayan, Akshay" userId="7a36b4a0-7c86-481d-9fde-8db8602f482a" providerId="ADAL" clId="{7DC1CFF8-826D-4F3B-8B52-53AFEDD8FF52}" dt="2022-02-18T05:10:02.609" v="167" actId="478"/>
          <ac:spMkLst>
            <pc:docMk/>
            <pc:sldMk cId="3835844694" sldId="328"/>
            <ac:spMk id="3" creationId="{ED898BC0-7ECA-4187-BD6C-5DF9A7F39432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5" creationId="{53D647C7-3D4E-4B0D-9634-D2ACB2D621DB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6" creationId="{88FA8C46-BD98-495D-9BD6-8BBACD45DC55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7" creationId="{469B356D-1E77-4632-A889-255844AB112E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8" creationId="{7100C2BD-9271-4F1F-8AA6-378AE9171DAA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9" creationId="{8DD8C050-71C7-4D84-B1E5-E499C7ED8AF2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0" creationId="{E2635D50-CCEF-4274-997E-3D167AFC05FA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1" creationId="{5347F84F-9C90-4068-8A7E-DE12BF02E0E3}"/>
          </ac:spMkLst>
        </pc:spChg>
        <pc:spChg chg="mod">
          <ac:chgData name="Jayan, Akshay" userId="7a36b4a0-7c86-481d-9fde-8db8602f482a" providerId="ADAL" clId="{7DC1CFF8-826D-4F3B-8B52-53AFEDD8FF52}" dt="2022-02-18T05:12:16.267" v="197" actId="1076"/>
          <ac:spMkLst>
            <pc:docMk/>
            <pc:sldMk cId="3835844694" sldId="328"/>
            <ac:spMk id="12" creationId="{53860233-2BFF-4657-9CBE-2F72D597A81E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3" creationId="{3C204A9D-7309-49D8-B3E5-B9C68A33B32E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4" creationId="{FE145ED1-B460-4E3B-B384-40EF88AFE00A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5" creationId="{1F9F00FF-9D11-4726-B0C3-E9E3062F8D75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6" creationId="{3A3C2FCB-6161-405D-BE87-8DEFC24F2927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7" creationId="{36D5513D-03C5-4E69-A097-6A9F94523DDE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8" creationId="{D82D6F7E-52D9-4F10-A612-2B47E5D19C9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9" creationId="{6111E039-FB33-4AD0-B92E-AC7D3A1E2F6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20" creationId="{ADD4492F-7257-4B99-AB8A-EE278A677B8A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21" creationId="{D689A898-78C9-4DF7-93D6-3A0DD9922469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22" creationId="{5AFC7FC4-D872-48B0-9ACF-4BCF3455BF34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23" creationId="{D374AF4C-9496-4911-ACA3-5F6E0F3140EE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24" creationId="{6BC3D2AE-9E6C-42C8-BD9D-0F729104552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25" creationId="{603DD80F-6331-4FB0-852E-8B4E50E9EE2A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26" creationId="{CAAEB356-1BD8-4183-9292-0D6BDA406BFC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27" creationId="{4D7FF19E-E60F-401D-93FD-D219070BE1AC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28" creationId="{CA22B260-2D1B-4F7F-9A3D-EFB1F4EE8E82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29" creationId="{FE8ED466-6386-4B58-BD75-EDBC4533420C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30" creationId="{95D9F185-6491-4207-82D7-D171F1C62E49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31" creationId="{66CF4215-FCF2-4EDC-BFB5-9F7191076241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32" creationId="{2CE6C696-9FF1-4735-ADA9-159E32EC74B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33" creationId="{3C092EB3-45A1-4B72-BFB3-D95850FA7C5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34" creationId="{391BCF36-875B-4B76-9D7F-EE9C87C435AE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35" creationId="{76606A8C-9240-47C7-9CE5-0A65FC081359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36" creationId="{A7C636E1-C69E-4B91-B583-77119D25394D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37" creationId="{1A0E01B2-5274-4EBE-AEB3-45164537FF42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38" creationId="{147499CD-21FA-4569-82B2-B5E1846D332D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39" creationId="{76F2902A-AFDF-46B3-B648-54C22E49A80D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40" creationId="{8D77BCE8-A481-4A3B-9F2C-91E0E709AD4C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41" creationId="{05E6C4CC-C779-44D6-9356-404868E575D6}"/>
          </ac:spMkLst>
        </pc:spChg>
        <pc:spChg chg="mod">
          <ac:chgData name="Jayan, Akshay" userId="7a36b4a0-7c86-481d-9fde-8db8602f482a" providerId="ADAL" clId="{7DC1CFF8-826D-4F3B-8B52-53AFEDD8FF52}" dt="2022-02-18T05:11:03.648" v="188" actId="1076"/>
          <ac:spMkLst>
            <pc:docMk/>
            <pc:sldMk cId="3835844694" sldId="328"/>
            <ac:spMk id="42" creationId="{79C7F6D0-F338-4F94-8721-2A1773E82FCB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43" creationId="{2E7FF63D-3843-4764-BC04-2596F33722A3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44" creationId="{A245D896-6CC4-45E0-804C-98F93BE1713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45" creationId="{4E75ACCC-5B1B-4F5C-BF15-DC0E20EE71B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46" creationId="{57E9CA7B-9112-4D08-A5FF-0C2BCCCEEFD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47" creationId="{F0CDD409-DA4C-4FCB-9E46-ECD774BF2DAD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48" creationId="{107CF502-B6DD-4199-A7DE-E7B8CAC64167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49" creationId="{005DB1E7-4AA6-4FED-BFC3-7A99A8B4F251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50" creationId="{9AD39F66-22E1-4D00-8C81-DB4EB25FB411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51" creationId="{C6B78BEA-DC29-4A20-86F8-EAA020A05D13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52" creationId="{8814C750-EA1D-4809-8C34-074A3118D5A8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53" creationId="{3617B3D9-910E-4AE7-84BE-293A097A59CC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54" creationId="{981ABAB9-B728-434E-A3DA-CB9B13783F6A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55" creationId="{695835E5-3CD9-48C3-A5CB-D200B338BEE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56" creationId="{A3BADC4F-C2F7-47CE-814D-FF2DD7673144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57" creationId="{4A10D758-799E-4B9B-9829-EBB7BDFFEA0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58" creationId="{BCE8C613-ED89-4AB4-B572-DB3992B52A85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59" creationId="{91E855A8-3576-46DB-96F7-3CDFBE1DC527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60" creationId="{425A322D-30F3-4992-BC0B-48120C5436E8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61" creationId="{85C8725B-2BF1-4760-8513-F95DE4C30599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62" creationId="{4EF69D69-778A-4E2B-B0F0-0139209E31B9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63" creationId="{F524870B-BE03-49FE-A365-B3C785A99A22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64" creationId="{91451BCD-4562-46A1-8965-8D14207B6B1E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65" creationId="{49030906-7620-401F-85AB-9866C10991C4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66" creationId="{2CE6EEB2-EF24-4C13-8ECD-DC3D274972A3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67" creationId="{3CE41216-2D2B-4EE6-9CC7-86F49B3469A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68" creationId="{59D92C7E-AD5A-4CF4-82A3-6028AB1DDAE3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69" creationId="{458BE4A3-DEF4-4DA6-9DE9-DA7210363AFB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70" creationId="{401AD1DC-0C9F-497E-AE06-A5032DA7999E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71" creationId="{9F4EE016-9DE0-4BBA-891F-5D46898B0A50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72" creationId="{8BA38155-132E-41B5-BDD4-425CC4B7E7BB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73" creationId="{1FC118BF-5269-47E8-8712-8744B0453BBA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74" creationId="{80BDACC9-31D3-496A-A22E-6916DFE6B896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75" creationId="{BB816665-9D0C-4752-97CB-433BE571011B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76" creationId="{2200204A-BF5D-4FB5-AC29-7D76442691E6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77" creationId="{870B2B93-CE0C-4ADB-BDDF-F4716827ED8D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78" creationId="{D562A36F-A358-4AD1-B88E-CFE660385361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79" creationId="{1FDDC0CC-5718-40A0-B61D-3D532FA481D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80" creationId="{7E585464-12A4-4648-B01C-6CE0D97DEC6A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81" creationId="{DD789FB7-C1F0-4630-A146-A83BB9BAB9CB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82" creationId="{130610CE-4999-42F3-91BD-4D6DBA46034C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83" creationId="{7C3FA49D-95F8-4432-BF7B-F97FB12C6CB4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84" creationId="{DDF0A90F-209A-43CF-9DEB-9186F654077E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85" creationId="{3F33EF58-2068-44DA-93F0-B8E509712448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86" creationId="{4F3B3D52-AADC-4810-ABF0-8050B60464A7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87" creationId="{527D218C-EB74-42BB-8162-2788B2470CCC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88" creationId="{34C81C52-F384-4778-B127-D1C850547508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89" creationId="{78CC54BF-7F0B-434A-9A13-D392B713700A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90" creationId="{10E94ED2-A90D-4BD5-BC9E-1423DB99B1C5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91" creationId="{3AE070F3-74FF-4FFD-ACB3-0EBE93D4FA2B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92" creationId="{2749F32C-DBE4-472D-AFB3-F82FFD1BB2CE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93" creationId="{058F1434-6202-4987-9317-D6B5CB6278CA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94" creationId="{0900BBA7-9082-4E41-84AF-E765E50D4E05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95" creationId="{DDA33EAB-8AE3-4D82-8125-331B2864FA67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96" creationId="{8DA2CB9A-DA63-40F1-B1EB-38F6C89FB93F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97" creationId="{C8C150B2-2533-4DDE-B13C-F94391030AB8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98" creationId="{531CE3C7-E69A-4076-AA0A-86428AE94270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99" creationId="{B1FA5E3B-591F-46C3-A406-857480C0B702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00" creationId="{59E3FA29-4C63-45B0-9AB6-8236EE344691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01" creationId="{3FE20EFA-86E7-496D-92CF-DA8F06261183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02" creationId="{802AA8DB-C5A5-4152-A554-60C498551FA1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03" creationId="{CED1AF82-FC62-45CF-96CD-C7EE12A8AB8C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04" creationId="{F0D6F088-336B-48E0-8B2B-E61166DF9827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05" creationId="{A807CCB8-3346-43A6-AABB-4FD6CB1E7E28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06" creationId="{FB17C9C1-6E1D-44B7-B531-C8F98AF76E1E}"/>
          </ac:spMkLst>
        </pc:spChg>
        <pc:spChg chg="mod">
          <ac:chgData name="Jayan, Akshay" userId="7a36b4a0-7c86-481d-9fde-8db8602f482a" providerId="ADAL" clId="{7DC1CFF8-826D-4F3B-8B52-53AFEDD8FF52}" dt="2022-02-18T05:10:40.313" v="185"/>
          <ac:spMkLst>
            <pc:docMk/>
            <pc:sldMk cId="3835844694" sldId="328"/>
            <ac:spMk id="107" creationId="{15C2CA12-BE51-49A2-BCE8-F4DCA22CF82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09" creationId="{C7347DC1-AE8B-4780-9D8B-A15375DC15C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10" creationId="{8A71DB5F-33EB-4D88-B233-2515CCE1107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11" creationId="{B64656C6-7C38-42F7-A47C-7769597E7C1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12" creationId="{E7EA034B-835C-42DA-AD2A-D8A8AFFEC17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13" creationId="{5D903739-71C0-4C6C-B823-48BB0395FEE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14" creationId="{98AB7EE1-5D4F-4CB2-BE7B-502AAAB7474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15" creationId="{842B6736-961D-4957-A00C-8BB1844C304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16" creationId="{740B021F-7C96-4A32-9F83-F4A5DAD163E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17" creationId="{8743BA6D-5B51-4FB2-9AFF-19EC3AF6CA3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18" creationId="{13199616-30B0-4CB2-9ED7-4AAE07EB37A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19" creationId="{D2E008A9-74E4-4D06-899A-5DEB4C3FEF5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20" creationId="{AEED65E6-6716-43E0-AD9B-0A4F4B99ADE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21" creationId="{552823CE-6802-47F1-A416-124B6B307B6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22" creationId="{FF451F9F-7BAF-4696-BFBD-E10CAB62D2C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23" creationId="{37B36C60-2F11-4756-9B18-6C3A0CB1A9C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24" creationId="{2DC7FFBA-DEC8-42F3-AA1B-43357E269B0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25" creationId="{048D9BB4-E268-45CC-BFF6-B55CF45CC05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26" creationId="{B307F04A-4F7A-4A30-BB68-EA1874417F4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27" creationId="{8B9FFE40-3F8B-48F3-BEA4-7F10BDEB99E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28" creationId="{5E30BDE8-EA8E-46FF-BFA8-D7B2B3CF4EA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29" creationId="{A80AF679-2D25-4B35-A3BF-2A944FA69B2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30" creationId="{557943E9-E9B7-48DF-8F24-6BDE48C21C4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31" creationId="{7BF77AF2-D285-49EA-9A06-7FF84C560F80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32" creationId="{0E2824AE-6031-4227-8608-1FB5B7089BC7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33" creationId="{AE367BD9-5FB8-4353-8171-519D64012C0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34" creationId="{4A7D31C4-1566-4E02-A269-935A69CF830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35" creationId="{180B6FDB-2017-452C-A35F-E1F84943511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36" creationId="{C7EBECA1-9372-4B76-B806-7FD624146330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37" creationId="{FBD6975E-ED99-4089-82AE-CAE2BE8A93A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38" creationId="{267982E3-4EDD-4AFE-AB16-60AE761E777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39" creationId="{6797630A-7C21-494D-B4FE-C5DC9A23C89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40" creationId="{D9A869E4-6CC1-4895-BB32-5B5E67F39D8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41" creationId="{8B15845D-3CA1-4CDE-9C2C-4386A7E5213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42" creationId="{A7BE2492-28E1-41E9-8A99-B68DB761C23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43" creationId="{409C8D88-7F5C-4FFD-A759-064896EE84C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44" creationId="{D4931110-DFC3-4AA4-9886-A83D46AC48E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45" creationId="{A3BB68FE-F898-4014-AF1C-54885921E89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46" creationId="{66072341-E983-4819-ACB9-2450A7B6E5F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47" creationId="{61C38770-C5CF-4505-9173-34B521650EF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48" creationId="{A458F475-30E4-4D27-B196-9C7E15C5242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49" creationId="{41BD902C-5043-419F-AC5E-8664EE59436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50" creationId="{EDC38691-3BF7-4E9D-824A-4EE45C821CF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51" creationId="{106A51F3-D0BE-4A80-8E01-B41A9ED4F57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52" creationId="{5D83A022-D270-4E37-87DB-E52D6163558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53" creationId="{82515899-CC0C-421C-BE89-C9B85C6813B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54" creationId="{78CA1A7C-A704-4721-A17B-70645446F01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55" creationId="{CAE1B261-BF61-48D1-BA52-9F95582EC8E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56" creationId="{FE36BA17-4321-45E5-8134-788DA0A1B00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57" creationId="{D489EEA2-1E1D-40E7-A31D-F2D0DB38235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58" creationId="{D8B90E7B-28C2-4720-AA22-97EAA2FF45A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59" creationId="{5A715FD3-3D51-4C4A-9EEE-AEFB8ADEDFD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60" creationId="{95D840DA-9FC1-4EB3-B391-D716A4AC4CF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61" creationId="{C1C27847-FB9E-4AC2-BD5C-8A93DC5B201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62" creationId="{92D2EBDB-FD34-4B1C-B1FD-AD31E687965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63" creationId="{21AC0F6B-9F4A-4BFE-B031-AA1D02E0B52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64" creationId="{B36FD336-6B0A-447F-AB39-3D6656FB9FC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65" creationId="{353F368B-876E-4903-8688-FB319774B02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66" creationId="{BCB67CEA-0603-4B3A-ACF0-ECB7427A725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67" creationId="{6D2D6445-AAEB-4FCF-89FB-00833667EF0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68" creationId="{16CE995D-BFF5-41F7-8930-5242ECB5E3E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69" creationId="{BACD6DF7-4E11-48DB-B2FE-48879736596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70" creationId="{13C710F3-D703-4EEF-89B7-A055836E95A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71" creationId="{8D64EDFB-6E9C-42EC-9A8D-768523BC7A0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72" creationId="{12C94847-7EB6-4CBA-B3CB-F4E59A07A9C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73" creationId="{962E8862-1BE3-4550-8A8A-A8EDE0ED806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74" creationId="{1F71B782-7BDC-463B-A59F-396B434182F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75" creationId="{25E54D56-3DC4-4B9A-976C-02A8125B861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76" creationId="{137D03F8-A937-4C9F-AA0A-4343865DA600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77" creationId="{7B0B1375-363A-462D-AB20-CB235554263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78" creationId="{8C94D709-8B8D-42A1-A0C5-A967450A761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79" creationId="{69B96EDF-4DEC-4D2A-9AE2-C8E7B97D9360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80" creationId="{D146374D-E6C6-42F5-B5A8-601709661AE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81" creationId="{10FE6254-EA0E-4C27-B87F-5B2494D49A4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82" creationId="{BC505879-054C-4492-91C4-61C5727914D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83" creationId="{97FB603A-EEF5-48B1-8562-4BED249E039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84" creationId="{5C108776-E40C-4C0D-ADD1-412479D4B67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85" creationId="{8E5D2AA7-ED9D-4962-9303-A6CEC834BE5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86" creationId="{E404E8D1-AE0D-4E28-BE78-21412420AAA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87" creationId="{12516EEC-3894-4E96-BD4D-BC49C7DE076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88" creationId="{121DAC03-7C07-4298-BC69-AC4FFC4A85E7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89" creationId="{077EC723-997F-49B5-9BBD-D93D6BD52A6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90" creationId="{FB5739F3-A029-4DAB-A31D-E5E7E8CA8080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91" creationId="{EC0625F2-AFA9-4E90-B6E2-6CC58313AB7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92" creationId="{610D5320-A68C-4DFE-9305-81CA3DF2ED3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93" creationId="{84268669-E994-48AF-B1E7-BC23452C174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94" creationId="{B9C5563A-2312-481A-8CC6-6B1286C0363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95" creationId="{D7CCBF9E-5CC5-497C-9353-1F7B644E1C2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96" creationId="{798C4A08-8179-406C-AF17-192384893E3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97" creationId="{D86D2BE7-F4F7-4795-8B08-C82777D0350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98" creationId="{87F3B168-24C7-48BB-A4B1-2D072AA1A57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199" creationId="{BBAB2F5B-CC88-47D3-A8E2-733FA8BB2FB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00" creationId="{D4703499-FBBD-4AFE-A8C9-09CD91BF789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01" creationId="{01DD7A1F-A954-4B94-8EDE-312E5941AC8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02" creationId="{E0669DD8-5DE2-4B1D-9B4C-11C116444E2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03" creationId="{94B8808C-F407-4A76-AC70-AEBE0A9E546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04" creationId="{CA205748-38DE-4415-B0A1-D8E729807AD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05" creationId="{506723F1-7DD6-4A99-BA5B-9FBB48EB0FC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06" creationId="{6A84DC5F-FA86-4932-AEDD-D796BC5DB82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07" creationId="{B899645F-BF22-40D2-8A78-6556FC738CC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08" creationId="{349BBB51-C25D-44ED-9E33-87A641B9FCD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09" creationId="{3DF882A6-D7C4-48A3-8B4F-3B38098E483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10" creationId="{DD568BBF-9569-434E-8569-21F396E7375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11" creationId="{205901B8-AA8E-4FBF-A370-84F31614327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12" creationId="{36DA5009-B9D8-4ECC-8CA4-33847F1251F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13" creationId="{2603316E-F1C0-49CF-A51C-B708445FC14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14" creationId="{75440D39-DEB6-4C53-A84D-5CEA7872A8B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15" creationId="{6ED9AD38-6449-4C55-86AF-603268552DA7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16" creationId="{BC087D4C-B261-4111-B5E4-EF897F624EC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17" creationId="{A5A765DA-F664-4326-B27A-2A47875E291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18" creationId="{58BD244C-3EBB-436A-8301-E77D8ADB525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19" creationId="{B397C543-D03B-44D7-983C-EF05ABC68B9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20" creationId="{BB87D56F-9EC4-4523-B3F0-50E350CBFD0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21" creationId="{FBCB9640-96E6-4728-A6CE-ADADDDD8A4A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22" creationId="{CE6C1E0C-F416-4CE2-BA5B-F396FFD9E3A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23" creationId="{826B13E7-2CC2-40C9-9EED-880D515AAE3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24" creationId="{48F64DB1-1E29-4222-AAC1-907A7AE70CC7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25" creationId="{C7FFC19D-003B-49D3-81C8-2AF59DE0DA1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26" creationId="{13B36183-81DC-45A1-84D1-4A55BFA9392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27" creationId="{31DE09E0-FEED-4FD6-AD45-09328E7401B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28" creationId="{D66071AE-4894-4E01-84C4-1AE53F68654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29" creationId="{00DA23A1-7345-4D6C-A441-8A96B3B1F77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30" creationId="{7E4D8425-B982-4B1C-975C-E07C355FA20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31" creationId="{CCB473FE-3C34-4294-8BD4-432B9E7901D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32" creationId="{AE947A4B-B34D-4233-BCB6-572F274604A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33" creationId="{9D8EB45D-AEC3-4348-A319-E2B752072E2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34" creationId="{00766D5C-3F9E-43EB-A162-AD253D532B7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35" creationId="{1CEE6D64-CD2D-442A-8546-6D6095AD1CF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36" creationId="{8D6659A9-7A51-48C7-9CFA-5D3BE5CE184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37" creationId="{ACAD50A9-3C09-4345-9E22-BE110B6127D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38" creationId="{649262A5-9E9A-4E2D-B38E-93F00A0EDC2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39" creationId="{3C20BC0C-51D2-4DE5-95CE-C30A984EEA4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40" creationId="{49ADF702-3B38-43E4-894F-550FC198DC4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41" creationId="{AFA98C7C-F9CE-4647-824D-A26B56B1F39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42" creationId="{FDCFFA8E-DE98-4A16-BE8A-7F11918266A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43" creationId="{8683600D-A250-4660-BF40-A007F4E70E0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44" creationId="{113183B4-9622-40C0-91BA-5CDE42C6D8F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45" creationId="{292AC1CA-448F-4858-A8A4-86E7D79C5E5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46" creationId="{5FD93B13-D768-45D4-88EB-2171151DA0C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47" creationId="{88DBB64E-45BD-45EC-ACEC-DB22A775F92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48" creationId="{69699988-209A-42D1-A319-FD3F54F2C9B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49" creationId="{4145B84B-9077-43FB-A696-ECA46F22D8F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50" creationId="{E056A60F-C60D-43FD-AE39-5EE50DCCE98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51" creationId="{066EB85E-46BB-45E7-BBE1-08188B7F877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52" creationId="{88BAACE5-66C9-46FF-82F4-A85D81E090F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53" creationId="{28675BCC-2911-4F4C-B6D6-0FCB12CEFB8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54" creationId="{7EDFA2F5-A6B5-490F-B369-D0A563424A6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55" creationId="{0F70E50D-5AF3-4B7C-A4A2-962B49459B2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56" creationId="{4CF9231C-20F2-48D2-9EDB-EBA90D26CDC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57" creationId="{62015227-9215-451E-9E9F-1120F77BA8C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58" creationId="{71842F6E-CD5A-40DB-BF00-DD0F61D758B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59" creationId="{170B82DF-650C-4FCD-AAF2-F201155D2D5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60" creationId="{84D8C561-7081-484D-993E-88797AFB2E1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61" creationId="{FD751C89-14E4-4A07-8090-C2F1D1925050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62" creationId="{D6833946-ADF6-4C46-8ED0-A9142A83434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63" creationId="{C18E0B94-903C-44D5-A511-964AFDD6455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64" creationId="{C51B1364-FE5D-4D2F-A572-1B8EBEC5DB0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65" creationId="{D037216A-8835-4702-9F8C-0386F0B3A4D7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66" creationId="{07B60A58-9462-419B-AC7D-C6913763F47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67" creationId="{18F3E07F-6398-488F-9658-90184036C38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68" creationId="{83FB5A54-E135-40E7-9832-1CEE81D77DA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69" creationId="{E50007E8-0C0A-4E49-BC29-1BB49C60B25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70" creationId="{F04BEF71-1C56-45CE-883D-ED5FC4CF990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71" creationId="{D396DE0E-0DA4-4B5F-8156-6CCB045DAD1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72" creationId="{6185CC3F-C26A-4DF2-BC0E-597AF9C6E86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73" creationId="{C9481851-72F5-4E32-BD14-39A23AA6073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74" creationId="{49392117-981D-4799-B4CD-E6F9EDE37FD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75" creationId="{1CD3319A-3D22-4A02-80BF-FA6C62C3C95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76" creationId="{B043CB38-CE3A-410A-BC6E-6678BA59340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77" creationId="{F8366937-D121-42FB-A52B-965788FC92A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78" creationId="{47AB1678-709E-4C4A-9F24-2B0618794C0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79" creationId="{8663FE6F-49A2-4252-8EDD-6DF69798109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80" creationId="{3D69BB59-C646-4282-AAD3-06542C4783F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81" creationId="{336C7897-3548-46AE-BFB1-A3B4DE064A6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82" creationId="{EC287FBE-0AF0-4B2B-9ADD-2C6B8A34E57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83" creationId="{CCDAEE5D-F60E-425A-86F2-1AAE621D2A6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84" creationId="{126A8867-531A-4F83-9370-02017798566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85" creationId="{C1E01588-8232-4595-A205-E28B260CA0A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86" creationId="{A4E909FA-8688-4B23-BA23-34870BF9C5C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87" creationId="{F12F671A-E9AD-4B67-B74E-AE6B5A86DE9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88" creationId="{CA0C8DAD-797B-48F9-8276-2DB5975BD0E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89" creationId="{2FD1BF22-F248-419E-A72C-08A3C4D29A5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90" creationId="{1754BAD3-8DBB-45FE-B242-D4E687825EB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91" creationId="{C7DE6E6D-311D-405F-BBF0-DA5338C92FF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92" creationId="{6D46413A-40FA-4647-9228-F3F7C860190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93" creationId="{822B1B74-0FC9-4BF6-9127-B574B9C951B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94" creationId="{1024E769-DD4B-45B4-A29E-768A2F1923C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95" creationId="{168EC231-F45D-49E6-A8EF-9ADA20C099C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96" creationId="{D6CADF3D-2F32-40D4-8955-DD0F05347BA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97" creationId="{4291D77F-8104-4B92-AC88-3340E14E06F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98" creationId="{37D57C26-F0A5-4F86-80AA-4607C3DB71D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299" creationId="{9EA611B0-453E-4DDB-99F3-60998AFDD81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00" creationId="{B94F80C5-9245-417A-8417-DD8755C081F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01" creationId="{A39A0AF8-8733-4953-B777-12423A651CB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02" creationId="{63750DF3-5F9B-486F-837B-2B8D581F5B5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03" creationId="{756EBE14-2684-49F0-8E72-4251B178EF2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04" creationId="{F43F95EC-8BFD-4605-A09C-98CBC4E020A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05" creationId="{CB637D07-CAEF-496B-B81F-E726D2EB223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06" creationId="{60191790-87B8-4F56-B3AF-81760DFC91E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07" creationId="{55D929DB-DA1F-4A95-9643-F845EB85882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08" creationId="{39665D1A-8269-442D-BA1F-DC1CA392CCE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09" creationId="{07BEE719-C423-459C-8665-E6A97ACA59B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10" creationId="{7B2764E7-935B-4A60-9D39-81291D3FA23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11" creationId="{407A5467-4453-4398-8651-2849B5101DD7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12" creationId="{99815EC4-C411-496A-8667-D69C6F2E959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13" creationId="{7F14D4F0-F86F-412F-A692-10B3E3B8690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14" creationId="{C92DBC10-9F56-47EF-959A-E3FA15FAB2E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15" creationId="{B625D927-46A2-4C50-9F21-06263E154E3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16" creationId="{C70E44CF-6B3D-4AA6-9C0F-FB54FA3347D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17" creationId="{5F809BA8-97CD-416C-A32D-A77EC2F0953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18" creationId="{B49FAC6B-C8E3-4206-B52B-B732CC06235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19" creationId="{B35749CB-1C4F-4C56-BCE4-812EC4285CE7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20" creationId="{CFBC42C7-F69D-48CC-A29F-4593C9634AF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21" creationId="{B2DBB2FD-F10C-4D78-B4B5-70A794DECDD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22" creationId="{2AC584BA-9AC1-4EE8-895F-D125963A186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23" creationId="{E66B4E3C-9A7C-47BA-80A7-4A4091D31A80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24" creationId="{A838B894-745B-48F8-BC97-C9119FF3AEA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25" creationId="{CADEEE14-4F0C-4FD6-AD51-D92AF81F6F0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26" creationId="{FF289811-C213-481C-BFC2-BA83E7995BF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27" creationId="{D0F1A02D-170D-4B75-8F8D-CEC42B33D68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28" creationId="{7C04A411-024C-4000-9ED6-18ACCB6DF00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29" creationId="{69F8CF85-972A-4DE8-869D-B42E03D334F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30" creationId="{1C609514-8568-4E07-AA70-250E248E02D7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31" creationId="{0F339D38-5AF9-4E67-A689-DD0722A0EC6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32" creationId="{3E4F637C-1484-4BB0-8385-2E46323782A2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33" creationId="{5CAE34DA-392D-4A05-AFD4-998361D99FF7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34" creationId="{B9637D22-067F-4045-8970-46A034B1F3A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35" creationId="{BCEB7E8C-D11A-45AC-98D7-C98CA8BE018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36" creationId="{0320C14B-0B96-44E6-B32E-004372D72BB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37" creationId="{E6AC2F1A-C070-4DEE-8376-55FCE9A7DEF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38" creationId="{6F37DF91-B1EA-4D10-994E-1326961FDDA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39" creationId="{B834F56A-7C85-430F-820B-4D1A678395F1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40" creationId="{585BC804-AF99-45F2-8529-D61F33B89B77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41" creationId="{87E6D55F-F850-4113-B82E-99B20527BED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42" creationId="{BC77CD60-552C-43A0-AD6F-CAC3E919A97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43" creationId="{10C1ACBC-B9A1-4077-88D9-CBA5C24B6E5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44" creationId="{6494612A-DC85-4D4F-85FF-AB43C31B74B8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45" creationId="{321DFD42-BF4C-48F6-8BB1-60A57A64CC9F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46" creationId="{AA36B033-E9FF-4E9C-886A-DF82F0688A86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47" creationId="{FB764385-8B98-40EE-A498-47D3F9FA574A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48" creationId="{B3972720-EE35-42C3-BDD3-04B2D6D0A15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49" creationId="{D2C1EC9B-B7DF-4183-BE1D-060FB7D18007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50" creationId="{81DF660B-D2B5-4895-88C6-FC20EAE8A5D5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51" creationId="{3650B7CE-B322-4335-BB24-8BEEB9019DC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52" creationId="{7BB0867A-044B-4A1F-AD96-293E5C8D72DE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53" creationId="{FE4228B6-07B2-4EB9-8BB5-51A79C2F5209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54" creationId="{9D82B84B-FE65-478C-9E54-806C37499650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55" creationId="{A04F75D2-5188-4FC1-9506-D9864E53A4F3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56" creationId="{53229A9F-D296-4826-804E-2A8C1A3C948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57" creationId="{59693042-EB80-47C1-AAC2-06658DF9BD7B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58" creationId="{E8B8662D-C5E9-41E1-932C-7D316139C34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59" creationId="{CC9CCD97-9929-4303-9C11-203AB8A84794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60" creationId="{987729A9-8407-40F7-AB68-6E081B28946C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61" creationId="{2FB4286C-6BED-4A9C-A432-DBD45F051BFD}"/>
          </ac:spMkLst>
        </pc:spChg>
        <pc:spChg chg="mod">
          <ac:chgData name="Jayan, Akshay" userId="7a36b4a0-7c86-481d-9fde-8db8602f482a" providerId="ADAL" clId="{7DC1CFF8-826D-4F3B-8B52-53AFEDD8FF52}" dt="2022-02-18T05:11:46.257" v="189"/>
          <ac:spMkLst>
            <pc:docMk/>
            <pc:sldMk cId="3835844694" sldId="328"/>
            <ac:spMk id="362" creationId="{2C0FA29A-F305-4E23-8B04-192EB537D85E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64" creationId="{EDB48638-A981-41A4-A094-F827A89F14C5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65" creationId="{8C89BD5F-56D7-4388-9832-3202A7DF00ED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66" creationId="{21912B1D-04A0-4B87-8077-7D108983F26A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67" creationId="{B97FFCE8-641C-4521-893B-06048D31A44F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68" creationId="{0BABB9B9-0ADD-4483-A060-9094C5F688B5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69" creationId="{D91887AE-AF6A-42D9-B9D9-62BF22A8B625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70" creationId="{9A98C189-3D53-4A09-90E7-93E1A639F1E7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71" creationId="{887A79A0-7FB1-4604-B2C5-4ED8C2029160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72" creationId="{C1DA2D1A-6AD0-45C9-A9C7-BAC90444972E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73" creationId="{7CB325C4-9961-413F-8092-B14B5897EBC9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74" creationId="{EE02702D-8D53-4CD2-9230-685030829181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75" creationId="{D7FC6130-2359-42D6-9F96-F7F324BC8299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76" creationId="{796AC59A-329E-4169-B9F5-36B6886DE4D6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77" creationId="{BDBF4D51-F278-4CA7-B126-17D4D306FC20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78" creationId="{DF7AF406-ACF5-4672-AB9A-D4214F65DDD7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79" creationId="{1B6E5A1F-E013-411B-936D-98C9CB333443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80" creationId="{A4ADDF0C-9F93-47C5-8DE9-1D102ABD59BE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81" creationId="{D5552074-3E19-492C-9734-9AC8E99B2262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82" creationId="{B29E9FF0-D200-4DDA-BB39-7A8CD693C536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83" creationId="{557173D3-B2CA-4542-B238-27EF8B1EF865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84" creationId="{3550406D-E5A6-48D9-AEDD-2E569632C15A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85" creationId="{C783C407-26C0-43D2-A24B-DDD33BD0FB62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86" creationId="{A7866AD6-0F83-4068-B868-DEF5D49419DF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87" creationId="{E1CD7606-2F82-4FE2-BEDF-FD3CE4FBFCD1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88" creationId="{120A2857-540C-4657-8638-0918E070F04F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89" creationId="{61C4D6D7-6366-44C6-849B-EAE8B695CC82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90" creationId="{3FEC160A-8A63-4F54-81E8-669222209EB0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91" creationId="{2867E0F9-098E-4364-A9E4-3B69B1FCEF06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92" creationId="{4659A6D2-A5EF-485C-9A47-F913223F7509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93" creationId="{E64A4EC9-BB87-4619-8394-3C3405464C6E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94" creationId="{2BF555A5-0CD3-4F26-BCCD-33B39C78B35D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95" creationId="{4A5CE6BC-A291-4BA3-9FDB-D7339AEEA4E2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96" creationId="{2EBB20EC-1BC6-4628-A038-6B21629F6EA4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97" creationId="{B85BF8EB-D18D-4712-A671-C7F7A6A5FC7E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98" creationId="{779E3BBB-0EC7-493B-87F2-ACC4A3FEF75F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399" creationId="{2A1E20EF-9E28-472B-8CF2-44F2E018C9AA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00" creationId="{1113B53C-BB2D-4B53-BFCC-9D595FB3A395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01" creationId="{B429E337-B876-4322-BB9C-4583271717E1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02" creationId="{EB4E5C06-F589-4842-A73E-7394A70682C7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03" creationId="{415584CA-92B3-4241-BF85-799EC506360B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04" creationId="{2B1C27C6-AED6-4961-B535-B1BE1D0EC344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05" creationId="{6D01E1A8-70CC-4242-8931-67A0DDD923C8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06" creationId="{9B40F897-B7C2-43DA-A388-C5E0020E11B9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07" creationId="{D3D282A8-B7BF-4FAB-99A2-7EC4DFDAD221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08" creationId="{B77A690C-370D-4BD9-9DA3-8EEE080DD383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09" creationId="{8465D89F-AF21-46F1-B34B-CBA8243AC748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10" creationId="{1F07D491-993E-4475-B014-738001C92D81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11" creationId="{4632F016-D51D-4A78-BB11-1CE73827E781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12" creationId="{C89B7E65-A72B-43A2-BEBF-A3D3BD085F4A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13" creationId="{F9781AFF-2D88-40AF-9165-94F8CF6EB3F3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14" creationId="{0897B457-0206-49BC-9942-290CC40911D2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15" creationId="{18BB26A2-1328-4F38-AD27-1C099B5977AE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16" creationId="{E443E655-F18A-4CBF-AFF8-11A81E0D0F7C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17" creationId="{31444845-D9BF-4D1B-9189-36E3CB2F90A4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18" creationId="{99BA0B4A-7B7E-4CF1-86C3-CB1AC7D3B460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19" creationId="{DF225D2B-228B-4924-B5D2-5B733B619CCD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20" creationId="{11884F5A-629A-4CB6-B852-8D38C463D0C6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21" creationId="{BBBDF46E-7E5A-427B-BAD6-081C50A9F874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22" creationId="{166D556B-7AAC-44D0-A24F-57C218A59AFF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23" creationId="{A890A185-24FD-41D6-9A8E-2A922FD6EC45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24" creationId="{DB18FDF9-BC10-400A-AD2E-62B37A941D67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25" creationId="{5667879D-4150-41BB-A3EB-6560CBC9414B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26" creationId="{13146897-9627-441D-9A01-196F91774689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27" creationId="{8B5C3448-509C-4362-ACCB-5DD1A3E77488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28" creationId="{528A977E-085D-4521-AA2B-7C9BCF946299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29" creationId="{D508B25F-6670-41E5-9636-2F1CD23BEA25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30" creationId="{AAC689B3-5017-4B99-982A-1102E1868467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31" creationId="{0F34444B-778A-4817-B515-EF2640658F7A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32" creationId="{DBE96A54-E4CA-4F46-A952-8F66992CD9D3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33" creationId="{CDA528EA-CF29-4987-82B7-9AC8FEAF736F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34" creationId="{4B64B438-0615-4CF5-BC46-F18E91D825A4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35" creationId="{3FC0C970-9CCC-439E-A8C9-11929769696A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36" creationId="{5E3429E1-F859-42DD-AE21-59E8EF02E752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37" creationId="{E35F5E42-DAB5-4C76-94FF-90BFE7786268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38" creationId="{802694FA-EA78-4BEA-B575-109BF7F46E04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39" creationId="{441B1F4D-DEE7-4A00-8070-064D50E57FB9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40" creationId="{5B9BF8EC-CF8F-473C-BA52-CA17C06ED044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41" creationId="{C21E4D53-56A0-4F15-804C-33924BAB0605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42" creationId="{BB1B3617-F382-480B-A6DC-0D82579FD7C4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43" creationId="{C51D60F4-BF80-4A34-B48E-55BD7C3B067D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44" creationId="{05FD3C60-CE18-4F45-9B56-252CDEFEAE40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45" creationId="{EF11DF2A-1DD2-4037-9719-E5C716A6592B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46" creationId="{075677F7-545D-4DCA-A9DA-99DF47EBC781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47" creationId="{5140E407-3924-44E2-A17B-809DB1D9E54A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48" creationId="{7BD909A6-AC25-47EE-877A-8378E9F80D11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49" creationId="{6F47A3F7-0B71-46D5-996E-CF5DF0D565F6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50" creationId="{1AA9EB92-8111-4C72-9CDC-88C48B3F0615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51" creationId="{BD5A6791-7962-4867-9F47-4353C665161D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52" creationId="{CCDCBD12-DD75-42D7-B4D5-D861FF6D3506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53" creationId="{8FEBEE43-2EC0-45A1-8B3B-5D9A79ED3C3B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54" creationId="{0199745F-6B5F-4094-AD2D-716B4F5E6B00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55" creationId="{A6D64185-CD74-42B3-ACAF-12BCC93B85FE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56" creationId="{C8926E8B-928B-414D-9C66-59690232BC3A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57" creationId="{94F550C7-3F21-41C0-9F94-94C66FFC7712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58" creationId="{32A5AB64-E32E-494C-BE05-B6FE434361B8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59" creationId="{0F903403-1197-4BA5-90F9-0C1B04F306F6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60" creationId="{A369BD32-C621-4BD2-A559-A4BE355C66B4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61" creationId="{97265479-97A1-45F3-9E80-84E84804ACEA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62" creationId="{7D63E5D1-C6E2-4B5A-8930-87C34EDC6757}"/>
          </ac:spMkLst>
        </pc:spChg>
        <pc:spChg chg="mod">
          <ac:chgData name="Jayan, Akshay" userId="7a36b4a0-7c86-481d-9fde-8db8602f482a" providerId="ADAL" clId="{7DC1CFF8-826D-4F3B-8B52-53AFEDD8FF52}" dt="2022-02-18T05:13:18.745" v="204"/>
          <ac:spMkLst>
            <pc:docMk/>
            <pc:sldMk cId="3835844694" sldId="328"/>
            <ac:spMk id="463" creationId="{B3BF2397-4863-49FA-8CAA-24435BCEF302}"/>
          </ac:spMkLst>
        </pc:spChg>
        <pc:spChg chg="add del mod">
          <ac:chgData name="Jayan, Akshay" userId="7a36b4a0-7c86-481d-9fde-8db8602f482a" providerId="ADAL" clId="{7DC1CFF8-826D-4F3B-8B52-53AFEDD8FF52}" dt="2022-02-18T05:14:32.466" v="211"/>
          <ac:spMkLst>
            <pc:docMk/>
            <pc:sldMk cId="3835844694" sldId="328"/>
            <ac:spMk id="464" creationId="{7E557CE8-2399-4EEC-8B99-AC69FAE63030}"/>
          </ac:spMkLst>
        </pc:spChg>
        <pc:spChg chg="add del mod">
          <ac:chgData name="Jayan, Akshay" userId="7a36b4a0-7c86-481d-9fde-8db8602f482a" providerId="ADAL" clId="{7DC1CFF8-826D-4F3B-8B52-53AFEDD8FF52}" dt="2022-02-18T05:14:32.466" v="211"/>
          <ac:spMkLst>
            <pc:docMk/>
            <pc:sldMk cId="3835844694" sldId="328"/>
            <ac:spMk id="465" creationId="{444305BC-7A55-47F8-B736-64425CB3A9DC}"/>
          </ac:spMkLst>
        </pc:spChg>
        <pc:spChg chg="add del mod">
          <ac:chgData name="Jayan, Akshay" userId="7a36b4a0-7c86-481d-9fde-8db8602f482a" providerId="ADAL" clId="{7DC1CFF8-826D-4F3B-8B52-53AFEDD8FF52}" dt="2022-02-18T05:14:32.466" v="211"/>
          <ac:spMkLst>
            <pc:docMk/>
            <pc:sldMk cId="3835844694" sldId="328"/>
            <ac:spMk id="466" creationId="{4C007024-D556-47BD-8DBA-0CD6FDBA2D28}"/>
          </ac:spMkLst>
        </pc:spChg>
        <pc:spChg chg="add mod">
          <ac:chgData name="Jayan, Akshay" userId="7a36b4a0-7c86-481d-9fde-8db8602f482a" providerId="ADAL" clId="{7DC1CFF8-826D-4F3B-8B52-53AFEDD8FF52}" dt="2022-02-18T05:24:07.949" v="292" actId="1037"/>
          <ac:spMkLst>
            <pc:docMk/>
            <pc:sldMk cId="3835844694" sldId="328"/>
            <ac:spMk id="468" creationId="{B3517E84-3CCD-41B3-A6CD-67895AE321F7}"/>
          </ac:spMkLst>
        </pc:spChg>
        <pc:spChg chg="add mod">
          <ac:chgData name="Jayan, Akshay" userId="7a36b4a0-7c86-481d-9fde-8db8602f482a" providerId="ADAL" clId="{7DC1CFF8-826D-4F3B-8B52-53AFEDD8FF52}" dt="2022-02-18T05:17:46.281" v="288" actId="207"/>
          <ac:spMkLst>
            <pc:docMk/>
            <pc:sldMk cId="3835844694" sldId="328"/>
            <ac:spMk id="469" creationId="{8FA30EC7-9A2C-4AD3-8EFB-B441FF096CC3}"/>
          </ac:spMkLst>
        </pc:spChg>
        <pc:spChg chg="add mod">
          <ac:chgData name="Jayan, Akshay" userId="7a36b4a0-7c86-481d-9fde-8db8602f482a" providerId="ADAL" clId="{7DC1CFF8-826D-4F3B-8B52-53AFEDD8FF52}" dt="2022-02-18T05:18:02.069" v="290" actId="207"/>
          <ac:spMkLst>
            <pc:docMk/>
            <pc:sldMk cId="3835844694" sldId="328"/>
            <ac:spMk id="470" creationId="{DF0700BD-D3DE-4BB5-A0AC-07D0CB8FF919}"/>
          </ac:spMkLst>
        </pc:spChg>
        <pc:grpChg chg="add mod">
          <ac:chgData name="Jayan, Akshay" userId="7a36b4a0-7c86-481d-9fde-8db8602f482a" providerId="ADAL" clId="{7DC1CFF8-826D-4F3B-8B52-53AFEDD8FF52}" dt="2022-02-18T05:16:53.223" v="287" actId="1037"/>
          <ac:grpSpMkLst>
            <pc:docMk/>
            <pc:sldMk cId="3835844694" sldId="328"/>
            <ac:grpSpMk id="4" creationId="{4296DA63-2283-4931-A4BC-D2AB2C8A836C}"/>
          </ac:grpSpMkLst>
        </pc:grpChg>
        <pc:grpChg chg="add mod">
          <ac:chgData name="Jayan, Akshay" userId="7a36b4a0-7c86-481d-9fde-8db8602f482a" providerId="ADAL" clId="{7DC1CFF8-826D-4F3B-8B52-53AFEDD8FF52}" dt="2022-02-18T05:24:07.949" v="292" actId="1037"/>
          <ac:grpSpMkLst>
            <pc:docMk/>
            <pc:sldMk cId="3835844694" sldId="328"/>
            <ac:grpSpMk id="108" creationId="{35ECA07F-C54B-4891-8F45-6001E152A6F1}"/>
          </ac:grpSpMkLst>
        </pc:grpChg>
        <pc:grpChg chg="add mod">
          <ac:chgData name="Jayan, Akshay" userId="7a36b4a0-7c86-481d-9fde-8db8602f482a" providerId="ADAL" clId="{7DC1CFF8-826D-4F3B-8B52-53AFEDD8FF52}" dt="2022-02-18T05:16:53.223" v="287" actId="1037"/>
          <ac:grpSpMkLst>
            <pc:docMk/>
            <pc:sldMk cId="3835844694" sldId="328"/>
            <ac:grpSpMk id="363" creationId="{5793C4E5-A224-4902-A453-B29BC973B6CB}"/>
          </ac:grpSpMkLst>
        </pc:grpChg>
        <pc:picChg chg="add del mod">
          <ac:chgData name="Jayan, Akshay" userId="7a36b4a0-7c86-481d-9fde-8db8602f482a" providerId="ADAL" clId="{7DC1CFF8-826D-4F3B-8B52-53AFEDD8FF52}" dt="2022-02-18T05:14:52.160" v="226" actId="478"/>
          <ac:picMkLst>
            <pc:docMk/>
            <pc:sldMk cId="3835844694" sldId="328"/>
            <ac:picMk id="467" creationId="{A9188CCF-F113-4B28-A22D-CE6C8C1132F2}"/>
          </ac:picMkLst>
        </pc:picChg>
      </pc:sldChg>
      <pc:sldChg chg="add del setBg">
        <pc:chgData name="Jayan, Akshay" userId="7a36b4a0-7c86-481d-9fde-8db8602f482a" providerId="ADAL" clId="{7DC1CFF8-826D-4F3B-8B52-53AFEDD8FF52}" dt="2022-02-18T05:04:13.518" v="112"/>
        <pc:sldMkLst>
          <pc:docMk/>
          <pc:sldMk cId="3883268922" sldId="328"/>
        </pc:sldMkLst>
      </pc:sldChg>
      <pc:sldChg chg="add del">
        <pc:chgData name="Jayan, Akshay" userId="7a36b4a0-7c86-481d-9fde-8db8602f482a" providerId="ADAL" clId="{7DC1CFF8-826D-4F3B-8B52-53AFEDD8FF52}" dt="2022-02-18T05:04:13.518" v="112"/>
        <pc:sldMkLst>
          <pc:docMk/>
          <pc:sldMk cId="419263432" sldId="329"/>
        </pc:sldMkLst>
      </pc:sldChg>
      <pc:sldMasterChg chg="addSp delSp modSp mod delSldLayout">
        <pc:chgData name="Jayan, Akshay" userId="7a36b4a0-7c86-481d-9fde-8db8602f482a" providerId="ADAL" clId="{7DC1CFF8-826D-4F3B-8B52-53AFEDD8FF52}" dt="2022-02-18T05:16:37.813" v="279" actId="47"/>
        <pc:sldMasterMkLst>
          <pc:docMk/>
          <pc:sldMasterMk cId="0" sldId="2147483674"/>
        </pc:sldMasterMkLst>
        <pc:picChg chg="del mod">
          <ac:chgData name="Jayan, Akshay" userId="7a36b4a0-7c86-481d-9fde-8db8602f482a" providerId="ADAL" clId="{7DC1CFF8-826D-4F3B-8B52-53AFEDD8FF52}" dt="2022-02-18T04:47:28.149" v="101" actId="478"/>
          <ac:picMkLst>
            <pc:docMk/>
            <pc:sldMasterMk cId="0" sldId="2147483674"/>
            <ac:picMk id="3" creationId="{690F903A-6428-408C-918C-2A477A33AA2D}"/>
          </ac:picMkLst>
        </pc:picChg>
        <pc:picChg chg="add mod">
          <ac:chgData name="Jayan, Akshay" userId="7a36b4a0-7c86-481d-9fde-8db8602f482a" providerId="ADAL" clId="{7DC1CFF8-826D-4F3B-8B52-53AFEDD8FF52}" dt="2022-02-18T04:47:43.616" v="107" actId="1076"/>
          <ac:picMkLst>
            <pc:docMk/>
            <pc:sldMasterMk cId="0" sldId="2147483674"/>
            <ac:picMk id="4" creationId="{8D67D8BB-6630-4411-A834-0D9AB84EF457}"/>
          </ac:picMkLst>
        </pc:picChg>
        <pc:sldLayoutChg chg="del">
          <pc:chgData name="Jayan, Akshay" userId="7a36b4a0-7c86-481d-9fde-8db8602f482a" providerId="ADAL" clId="{7DC1CFF8-826D-4F3B-8B52-53AFEDD8FF52}" dt="2022-02-18T05:16:37.813" v="279" actId="47"/>
          <pc:sldLayoutMkLst>
            <pc:docMk/>
            <pc:sldMasterMk cId="0" sldId="2147483674"/>
            <pc:sldLayoutMk cId="0" sldId="2147483653"/>
          </pc:sldLayoutMkLst>
        </pc:sldLayoutChg>
        <pc:sldLayoutChg chg="del">
          <pc:chgData name="Jayan, Akshay" userId="7a36b4a0-7c86-481d-9fde-8db8602f482a" providerId="ADAL" clId="{7DC1CFF8-826D-4F3B-8B52-53AFEDD8FF52}" dt="2022-02-18T05:16:08.759" v="276" actId="47"/>
          <pc:sldLayoutMkLst>
            <pc:docMk/>
            <pc:sldMasterMk cId="0" sldId="2147483674"/>
            <pc:sldLayoutMk cId="3018185586" sldId="2147483704"/>
          </pc:sldLayoutMkLst>
        </pc:sldLayoutChg>
      </pc:sldMasterChg>
    </pc:docChg>
  </pc:docChgLst>
  <pc:docChgLst>
    <pc:chgData name="Zainab Abdulla Aljaroudi" userId="6c117a8a-70c8-4d22-9f6e-69890e5bc23a" providerId="ADAL" clId="{19B8B91C-BCE9-4361-A810-F9E05DC8EB46}"/>
    <pc:docChg chg="undo redo custSel addSld delSld modSld sldOrd">
      <pc:chgData name="Zainab Abdulla Aljaroudi" userId="6c117a8a-70c8-4d22-9f6e-69890e5bc23a" providerId="ADAL" clId="{19B8B91C-BCE9-4361-A810-F9E05DC8EB46}" dt="2022-02-25T08:16:39.897" v="1359"/>
      <pc:docMkLst>
        <pc:docMk/>
      </pc:docMkLst>
      <pc:sldChg chg="del">
        <pc:chgData name="Zainab Abdulla Aljaroudi" userId="6c117a8a-70c8-4d22-9f6e-69890e5bc23a" providerId="ADAL" clId="{19B8B91C-BCE9-4361-A810-F9E05DC8EB46}" dt="2022-02-25T07:09:18.627" v="1284" actId="47"/>
        <pc:sldMkLst>
          <pc:docMk/>
          <pc:sldMk cId="0" sldId="256"/>
        </pc:sldMkLst>
      </pc:sldChg>
      <pc:sldChg chg="del">
        <pc:chgData name="Zainab Abdulla Aljaroudi" userId="6c117a8a-70c8-4d22-9f6e-69890e5bc23a" providerId="ADAL" clId="{19B8B91C-BCE9-4361-A810-F9E05DC8EB46}" dt="2022-02-25T07:09:19.690" v="1285" actId="47"/>
        <pc:sldMkLst>
          <pc:docMk/>
          <pc:sldMk cId="0" sldId="257"/>
        </pc:sldMkLst>
      </pc:sldChg>
      <pc:sldChg chg="del">
        <pc:chgData name="Zainab Abdulla Aljaroudi" userId="6c117a8a-70c8-4d22-9f6e-69890e5bc23a" providerId="ADAL" clId="{19B8B91C-BCE9-4361-A810-F9E05DC8EB46}" dt="2022-02-25T07:09:20.681" v="1286" actId="47"/>
        <pc:sldMkLst>
          <pc:docMk/>
          <pc:sldMk cId="0" sldId="258"/>
        </pc:sldMkLst>
      </pc:sldChg>
      <pc:sldChg chg="del">
        <pc:chgData name="Zainab Abdulla Aljaroudi" userId="6c117a8a-70c8-4d22-9f6e-69890e5bc23a" providerId="ADAL" clId="{19B8B91C-BCE9-4361-A810-F9E05DC8EB46}" dt="2022-02-25T07:09:22.689" v="1287" actId="47"/>
        <pc:sldMkLst>
          <pc:docMk/>
          <pc:sldMk cId="0" sldId="259"/>
        </pc:sldMkLst>
      </pc:sldChg>
      <pc:sldChg chg="del">
        <pc:chgData name="Zainab Abdulla Aljaroudi" userId="6c117a8a-70c8-4d22-9f6e-69890e5bc23a" providerId="ADAL" clId="{19B8B91C-BCE9-4361-A810-F9E05DC8EB46}" dt="2022-02-25T07:09:24.292" v="1290" actId="47"/>
        <pc:sldMkLst>
          <pc:docMk/>
          <pc:sldMk cId="0" sldId="262"/>
        </pc:sldMkLst>
      </pc:sldChg>
      <pc:sldChg chg="del">
        <pc:chgData name="Zainab Abdulla Aljaroudi" userId="6c117a8a-70c8-4d22-9f6e-69890e5bc23a" providerId="ADAL" clId="{19B8B91C-BCE9-4361-A810-F9E05DC8EB46}" dt="2022-02-25T07:09:24.916" v="1291" actId="47"/>
        <pc:sldMkLst>
          <pc:docMk/>
          <pc:sldMk cId="0" sldId="263"/>
        </pc:sldMkLst>
      </pc:sldChg>
      <pc:sldChg chg="del">
        <pc:chgData name="Zainab Abdulla Aljaroudi" userId="6c117a8a-70c8-4d22-9f6e-69890e5bc23a" providerId="ADAL" clId="{19B8B91C-BCE9-4361-A810-F9E05DC8EB46}" dt="2022-02-25T07:09:26.457" v="1293" actId="47"/>
        <pc:sldMkLst>
          <pc:docMk/>
          <pc:sldMk cId="0" sldId="265"/>
        </pc:sldMkLst>
      </pc:sldChg>
      <pc:sldChg chg="del">
        <pc:chgData name="Zainab Abdulla Aljaroudi" userId="6c117a8a-70c8-4d22-9f6e-69890e5bc23a" providerId="ADAL" clId="{19B8B91C-BCE9-4361-A810-F9E05DC8EB46}" dt="2022-02-25T07:09:28.103" v="1295" actId="47"/>
        <pc:sldMkLst>
          <pc:docMk/>
          <pc:sldMk cId="0" sldId="267"/>
        </pc:sldMkLst>
      </pc:sldChg>
      <pc:sldChg chg="del">
        <pc:chgData name="Zainab Abdulla Aljaroudi" userId="6c117a8a-70c8-4d22-9f6e-69890e5bc23a" providerId="ADAL" clId="{19B8B91C-BCE9-4361-A810-F9E05DC8EB46}" dt="2022-02-25T05:55:10.207" v="866" actId="47"/>
        <pc:sldMkLst>
          <pc:docMk/>
          <pc:sldMk cId="0" sldId="268"/>
        </pc:sldMkLst>
      </pc:sldChg>
      <pc:sldChg chg="del">
        <pc:chgData name="Zainab Abdulla Aljaroudi" userId="6c117a8a-70c8-4d22-9f6e-69890e5bc23a" providerId="ADAL" clId="{19B8B91C-BCE9-4361-A810-F9E05DC8EB46}" dt="2022-02-25T07:09:29.657" v="1297" actId="47"/>
        <pc:sldMkLst>
          <pc:docMk/>
          <pc:sldMk cId="0" sldId="269"/>
        </pc:sldMkLst>
      </pc:sldChg>
      <pc:sldChg chg="del">
        <pc:chgData name="Zainab Abdulla Aljaroudi" userId="6c117a8a-70c8-4d22-9f6e-69890e5bc23a" providerId="ADAL" clId="{19B8B91C-BCE9-4361-A810-F9E05DC8EB46}" dt="2022-02-25T07:09:31.866" v="1298" actId="47"/>
        <pc:sldMkLst>
          <pc:docMk/>
          <pc:sldMk cId="0" sldId="270"/>
        </pc:sldMkLst>
      </pc:sldChg>
      <pc:sldChg chg="del">
        <pc:chgData name="Zainab Abdulla Aljaroudi" userId="6c117a8a-70c8-4d22-9f6e-69890e5bc23a" providerId="ADAL" clId="{19B8B91C-BCE9-4361-A810-F9E05DC8EB46}" dt="2022-02-25T07:09:32.785" v="1299" actId="47"/>
        <pc:sldMkLst>
          <pc:docMk/>
          <pc:sldMk cId="0" sldId="271"/>
        </pc:sldMkLst>
      </pc:sldChg>
      <pc:sldChg chg="del">
        <pc:chgData name="Zainab Abdulla Aljaroudi" userId="6c117a8a-70c8-4d22-9f6e-69890e5bc23a" providerId="ADAL" clId="{19B8B91C-BCE9-4361-A810-F9E05DC8EB46}" dt="2022-02-25T07:09:33.687" v="1300" actId="47"/>
        <pc:sldMkLst>
          <pc:docMk/>
          <pc:sldMk cId="0" sldId="272"/>
        </pc:sldMkLst>
      </pc:sldChg>
      <pc:sldChg chg="del">
        <pc:chgData name="Zainab Abdulla Aljaroudi" userId="6c117a8a-70c8-4d22-9f6e-69890e5bc23a" providerId="ADAL" clId="{19B8B91C-BCE9-4361-A810-F9E05DC8EB46}" dt="2022-02-25T07:09:34.466" v="1301" actId="47"/>
        <pc:sldMkLst>
          <pc:docMk/>
          <pc:sldMk cId="0" sldId="273"/>
        </pc:sldMkLst>
      </pc:sldChg>
      <pc:sldChg chg="del">
        <pc:chgData name="Zainab Abdulla Aljaroudi" userId="6c117a8a-70c8-4d22-9f6e-69890e5bc23a" providerId="ADAL" clId="{19B8B91C-BCE9-4361-A810-F9E05DC8EB46}" dt="2022-02-25T07:09:35.670" v="1303" actId="47"/>
        <pc:sldMkLst>
          <pc:docMk/>
          <pc:sldMk cId="0" sldId="275"/>
        </pc:sldMkLst>
      </pc:sldChg>
      <pc:sldChg chg="del">
        <pc:chgData name="Zainab Abdulla Aljaroudi" userId="6c117a8a-70c8-4d22-9f6e-69890e5bc23a" providerId="ADAL" clId="{19B8B91C-BCE9-4361-A810-F9E05DC8EB46}" dt="2022-02-25T07:09:36.567" v="1304" actId="47"/>
        <pc:sldMkLst>
          <pc:docMk/>
          <pc:sldMk cId="0" sldId="276"/>
        </pc:sldMkLst>
      </pc:sldChg>
      <pc:sldChg chg="del">
        <pc:chgData name="Zainab Abdulla Aljaroudi" userId="6c117a8a-70c8-4d22-9f6e-69890e5bc23a" providerId="ADAL" clId="{19B8B91C-BCE9-4361-A810-F9E05DC8EB46}" dt="2022-02-25T07:09:38.820" v="1305" actId="47"/>
        <pc:sldMkLst>
          <pc:docMk/>
          <pc:sldMk cId="0" sldId="277"/>
        </pc:sldMkLst>
      </pc:sldChg>
      <pc:sldChg chg="del">
        <pc:chgData name="Zainab Abdulla Aljaroudi" userId="6c117a8a-70c8-4d22-9f6e-69890e5bc23a" providerId="ADAL" clId="{19B8B91C-BCE9-4361-A810-F9E05DC8EB46}" dt="2022-02-25T07:09:39.780" v="1306" actId="47"/>
        <pc:sldMkLst>
          <pc:docMk/>
          <pc:sldMk cId="0" sldId="278"/>
        </pc:sldMkLst>
      </pc:sldChg>
      <pc:sldChg chg="del">
        <pc:chgData name="Zainab Abdulla Aljaroudi" userId="6c117a8a-70c8-4d22-9f6e-69890e5bc23a" providerId="ADAL" clId="{19B8B91C-BCE9-4361-A810-F9E05DC8EB46}" dt="2022-02-25T07:09:40.415" v="1307" actId="47"/>
        <pc:sldMkLst>
          <pc:docMk/>
          <pc:sldMk cId="0" sldId="279"/>
        </pc:sldMkLst>
      </pc:sldChg>
      <pc:sldChg chg="del">
        <pc:chgData name="Zainab Abdulla Aljaroudi" userId="6c117a8a-70c8-4d22-9f6e-69890e5bc23a" providerId="ADAL" clId="{19B8B91C-BCE9-4361-A810-F9E05DC8EB46}" dt="2022-02-25T07:09:41.064" v="1308" actId="47"/>
        <pc:sldMkLst>
          <pc:docMk/>
          <pc:sldMk cId="0" sldId="280"/>
        </pc:sldMkLst>
      </pc:sldChg>
      <pc:sldChg chg="del">
        <pc:chgData name="Zainab Abdulla Aljaroudi" userId="6c117a8a-70c8-4d22-9f6e-69890e5bc23a" providerId="ADAL" clId="{19B8B91C-BCE9-4361-A810-F9E05DC8EB46}" dt="2022-02-25T07:09:41.752" v="1309" actId="47"/>
        <pc:sldMkLst>
          <pc:docMk/>
          <pc:sldMk cId="0" sldId="281"/>
        </pc:sldMkLst>
      </pc:sldChg>
      <pc:sldChg chg="del">
        <pc:chgData name="Zainab Abdulla Aljaroudi" userId="6c117a8a-70c8-4d22-9f6e-69890e5bc23a" providerId="ADAL" clId="{19B8B91C-BCE9-4361-A810-F9E05DC8EB46}" dt="2022-02-25T07:09:42.373" v="1310" actId="47"/>
        <pc:sldMkLst>
          <pc:docMk/>
          <pc:sldMk cId="0" sldId="282"/>
        </pc:sldMkLst>
      </pc:sldChg>
      <pc:sldChg chg="del">
        <pc:chgData name="Zainab Abdulla Aljaroudi" userId="6c117a8a-70c8-4d22-9f6e-69890e5bc23a" providerId="ADAL" clId="{19B8B91C-BCE9-4361-A810-F9E05DC8EB46}" dt="2022-02-25T07:09:43.033" v="1311" actId="47"/>
        <pc:sldMkLst>
          <pc:docMk/>
          <pc:sldMk cId="0" sldId="283"/>
        </pc:sldMkLst>
      </pc:sldChg>
      <pc:sldChg chg="del">
        <pc:chgData name="Zainab Abdulla Aljaroudi" userId="6c117a8a-70c8-4d22-9f6e-69890e5bc23a" providerId="ADAL" clId="{19B8B91C-BCE9-4361-A810-F9E05DC8EB46}" dt="2022-02-25T07:09:43.657" v="1312" actId="47"/>
        <pc:sldMkLst>
          <pc:docMk/>
          <pc:sldMk cId="0" sldId="284"/>
        </pc:sldMkLst>
      </pc:sldChg>
      <pc:sldChg chg="del">
        <pc:chgData name="Zainab Abdulla Aljaroudi" userId="6c117a8a-70c8-4d22-9f6e-69890e5bc23a" providerId="ADAL" clId="{19B8B91C-BCE9-4361-A810-F9E05DC8EB46}" dt="2022-02-25T07:09:44.558" v="1313" actId="47"/>
        <pc:sldMkLst>
          <pc:docMk/>
          <pc:sldMk cId="0" sldId="285"/>
        </pc:sldMkLst>
      </pc:sldChg>
      <pc:sldChg chg="del">
        <pc:chgData name="Zainab Abdulla Aljaroudi" userId="6c117a8a-70c8-4d22-9f6e-69890e5bc23a" providerId="ADAL" clId="{19B8B91C-BCE9-4361-A810-F9E05DC8EB46}" dt="2022-02-25T07:09:45.396" v="1314" actId="47"/>
        <pc:sldMkLst>
          <pc:docMk/>
          <pc:sldMk cId="0" sldId="286"/>
        </pc:sldMkLst>
      </pc:sldChg>
      <pc:sldChg chg="del">
        <pc:chgData name="Zainab Abdulla Aljaroudi" userId="6c117a8a-70c8-4d22-9f6e-69890e5bc23a" providerId="ADAL" clId="{19B8B91C-BCE9-4361-A810-F9E05DC8EB46}" dt="2022-02-25T07:09:46.328" v="1315" actId="47"/>
        <pc:sldMkLst>
          <pc:docMk/>
          <pc:sldMk cId="0" sldId="287"/>
        </pc:sldMkLst>
      </pc:sldChg>
      <pc:sldChg chg="del">
        <pc:chgData name="Zainab Abdulla Aljaroudi" userId="6c117a8a-70c8-4d22-9f6e-69890e5bc23a" providerId="ADAL" clId="{19B8B91C-BCE9-4361-A810-F9E05DC8EB46}" dt="2022-02-25T07:09:47.168" v="1316" actId="47"/>
        <pc:sldMkLst>
          <pc:docMk/>
          <pc:sldMk cId="0" sldId="288"/>
        </pc:sldMkLst>
      </pc:sldChg>
      <pc:sldChg chg="addSp delSp modSp del mod ord">
        <pc:chgData name="Zainab Abdulla Aljaroudi" userId="6c117a8a-70c8-4d22-9f6e-69890e5bc23a" providerId="ADAL" clId="{19B8B91C-BCE9-4361-A810-F9E05DC8EB46}" dt="2022-02-25T06:17:55.759" v="1158" actId="47"/>
        <pc:sldMkLst>
          <pc:docMk/>
          <pc:sldMk cId="0" sldId="289"/>
        </pc:sldMkLst>
        <pc:spChg chg="add del mod">
          <ac:chgData name="Zainab Abdulla Aljaroudi" userId="6c117a8a-70c8-4d22-9f6e-69890e5bc23a" providerId="ADAL" clId="{19B8B91C-BCE9-4361-A810-F9E05DC8EB46}" dt="2022-02-25T04:43:55.411" v="558" actId="478"/>
          <ac:spMkLst>
            <pc:docMk/>
            <pc:sldMk cId="0" sldId="289"/>
            <ac:spMk id="3" creationId="{4B276C63-28D4-4278-9440-8798F02321A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6" creationId="{B17542F3-BA82-42D4-856A-95518993926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7" creationId="{B71ED856-E11B-418A-B7E6-76FA4D6BD18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8" creationId="{1D43BE6A-CF96-4C72-A690-57FF407EA06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9" creationId="{7F517003-DE6A-42F1-89D1-DBA37A79514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0" creationId="{5025CF32-AACA-41AF-A1F2-9BE518B5314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1" creationId="{C9DBF5D5-0DEF-40BF-A24E-F3A55FFEC3B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2" creationId="{2AA2E2A9-7130-46A4-B41B-4902CF2F47A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3" creationId="{19EDBAB4-5F3B-4005-8BF0-6BE479724A6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4" creationId="{645E45C0-12EB-4458-B991-F4C42143683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5" creationId="{4DEA09F9-F5BC-4B29-B844-060A9EB5103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6" creationId="{4CC1768C-41CE-4A7D-B20C-9502B7C3D57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7" creationId="{8164C0F5-9862-439F-996B-1A3FD2921B5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8" creationId="{3F89DD63-9DA9-4298-9B76-63180949795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9" creationId="{46464F38-8EEB-4627-8816-4F4F77891F7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0" creationId="{0CE8D8B3-1DAF-4D64-B90A-9ECD6BCCA44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1" creationId="{BC5389BB-61C6-41E2-9FFE-4A86103BCEB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2" creationId="{E992B9E0-53E7-4468-9D2D-BFB319D27FF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3" creationId="{D05CD32E-7C48-401F-922E-DE93239F36B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4" creationId="{039A62D5-E1E2-4D0C-B90B-48A2F36DD58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5" creationId="{E0B7ABCF-E0C9-4D5A-82F7-924E49262EB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6" creationId="{1C11FF2D-F225-44A5-B41A-144084A4E33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7" creationId="{A96B2D7A-DDEA-495F-B188-9E0C75952A3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8" creationId="{15661EAC-A4B0-46CD-BF11-ED53E60C968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9" creationId="{7CCD135A-EBBA-42C3-B0C6-1B1B41AF0CD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30" creationId="{6E261A93-0C1F-43BE-9E4B-4F24D7E6C76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31" creationId="{B5678F7D-9B59-40AA-A313-20C7005F477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32" creationId="{D47850AB-95BD-4746-87A8-F55CDD07689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33" creationId="{8A53BA31-CF6E-4574-8CAE-1163CF3C7E3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34" creationId="{F4A9724D-B347-4346-AB5F-294386D3E66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35" creationId="{3F4336AF-E491-4E7D-8A57-B48BADC787F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36" creationId="{C8CB2D54-8DE0-4BFC-9467-0660A4D4058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37" creationId="{222A3CA4-203D-4CE8-9393-6010916D866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38" creationId="{4AF79205-C4BB-473F-B2AC-E38BE82F017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39" creationId="{0F7FE013-5B7A-4CD9-B1DB-BD3FD756D21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40" creationId="{19E49962-1314-4346-A235-C00AA8342A9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41" creationId="{14EE73AA-B432-4DBB-9015-DEE64A28A16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42" creationId="{73918459-23C4-4D04-BEB3-1CC9A4BAE98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43" creationId="{1EF5C684-D4D3-4269-9162-850145C6AE5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44" creationId="{F27EF4F5-8936-4EC4-9A0F-69E72C3DD7D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45" creationId="{5E1C4F82-204A-407B-8B52-38AAEDDF1F7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46" creationId="{F5816EB5-742D-4C09-83A3-8133A146FA4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47" creationId="{F48BDD59-4D32-4A6A-99CB-9B1A01575A0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48" creationId="{5CA6694C-36C8-48DB-BD57-84FFC39E260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49" creationId="{B0723D60-0F63-4506-B9EE-EB08D3830C2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50" creationId="{65ABB19C-E24E-4616-9218-A056ECEEB17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51" creationId="{D407D202-A6FB-4B67-BD08-7FD6FDC004C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52" creationId="{756D018F-FA21-4082-90AB-7A2CB75B7AF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53" creationId="{1A1F92E1-0966-4125-9C9E-96DD01E5A48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54" creationId="{E3BCAD38-27A3-4BE7-8F27-EFD94BAC759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55" creationId="{01CF709A-A352-46A7-ABDA-7CE462AA0FD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56" creationId="{73030E5E-320B-4A5D-8E34-760531F36FF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57" creationId="{450F6C84-DD44-49D1-8F97-2400AAF90C8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58" creationId="{F1CB3489-0716-4E2E-8CEB-31B46B0D9D1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59" creationId="{F2819246-0B16-4623-ACB6-F0FDCCF64BA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60" creationId="{785B23C8-BED1-4E30-9DDE-1DE23C9B03E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61" creationId="{D729B529-8C85-47CB-8729-3A5FF9ADF64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62" creationId="{E524112D-DA13-44EE-8EAB-E763DE837B2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63" creationId="{453E5FF1-5FF7-4008-8802-4CA4DA57DE5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64" creationId="{EA72B70D-E9D7-43B5-BAE8-5A6FC54CDF6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65" creationId="{D79ABF5E-C7D8-4FD6-BA78-D0350BE6AB2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66" creationId="{AFD619C4-338D-4379-936A-D991269896A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67" creationId="{9007BA27-AD74-424C-AD46-CC147B09AC2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68" creationId="{ADD5F89D-F80B-4C93-AC62-52B8BA20C85D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69" creationId="{5DBF1670-7336-4C98-8571-20783AFD582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70" creationId="{07416DFD-E0C7-4602-8BAD-0727CB15808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71" creationId="{543BD746-F660-464C-86BD-F00A80A5A06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72" creationId="{D1D079A0-B2CF-48D2-9CCD-FF11FECDA09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73" creationId="{8E2AED3C-FDCA-4A17-ABA9-8B5D11B1F95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74" creationId="{F4AD37CD-2DBC-4FC2-BB9A-9DAE22FF5E8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75" creationId="{C2373D0C-39D7-4DB5-A026-544338DF2CF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76" creationId="{89E405C0-972D-4C94-9A97-0737384D05D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77" creationId="{A4C73DFF-8434-4AC0-A3FF-BC3656825AB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78" creationId="{A35D27DD-B123-4EF5-AE22-7F9C3BE7BFB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79" creationId="{4EFD58FA-7DAD-4F3A-8D44-64666671190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80" creationId="{82A472E5-0C0A-4A47-8AE0-E8F9E3AF798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81" creationId="{D759ECE9-92BF-4829-9650-9AB7D3EF485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82" creationId="{5009F467-BC5A-406B-B83B-81556D93598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83" creationId="{A82D5283-54F7-4AEC-A72F-A8D8A0BFAF1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84" creationId="{67D93769-5126-4B1E-A318-89E540E795F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85" creationId="{6149B42A-57EE-41ED-A488-CB46606FBBD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86" creationId="{8617D2E8-1A03-4816-9CDC-07765AC06E8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87" creationId="{C6FC7720-B290-4A7E-924E-5C901A49A1C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88" creationId="{5D2741DC-BA36-43CB-A032-F747FCBEEA0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89" creationId="{12BB0E9E-6515-4FA0-A7DB-D719EFFB97E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90" creationId="{4BB53F85-85F5-4292-BD62-0E7276BF530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91" creationId="{E8C1BA36-9A9B-457E-9A31-1611C29FA21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92" creationId="{C509D3AA-2C14-4F23-B239-EA14559E402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93" creationId="{D2CEC9B2-86C4-42A2-8193-18EBA418AFA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94" creationId="{C44BAC2E-6976-4E3C-AB80-3487780C51C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95" creationId="{EF63D9D5-A655-4943-A29C-5C6B4BCCFDA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96" creationId="{98B3EE40-CE58-46D7-85B5-53EAD982617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97" creationId="{C986EA72-0D3E-4201-B125-A3A8FB0C3C2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98" creationId="{4F265918-BB21-4B1F-B908-E663A6F6107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99" creationId="{381CF0C7-D102-48FC-89C6-B9FD36789C1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00" creationId="{8C7C6CF3-B1BF-44DD-A228-C18D6790AD5D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01" creationId="{3FCD3F31-D85C-4D74-AFD8-1D39EF7FE81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02" creationId="{4F97B3F1-37CA-406F-9FD6-6E6C4CB091A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03" creationId="{8453D96E-3A8F-4A0A-8AAA-3A70D19CCFA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04" creationId="{8B36C378-CA88-43A9-A325-E33264E7960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05" creationId="{A265B707-520F-4386-9B98-F8EEF521356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06" creationId="{0E346F2C-F64E-4127-9968-D349091AAAF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07" creationId="{3C0F906E-C94E-4F02-B83C-CB4E0E5C3CA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08" creationId="{3F9A5961-DEE2-42E0-9C5F-B6834C0B4F6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09" creationId="{6CF015B3-6FEB-4E83-9B84-3528585B989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10" creationId="{2CD6A0F9-27D2-4090-ADA1-3F8FD5D7370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11" creationId="{0A3F02AE-88DA-4B4D-A312-6ECC1921DC6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12" creationId="{18442487-5444-400C-B7BF-8AC2EBE9A96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13" creationId="{F2420ADB-4D75-4649-B0D3-B846AD3CACC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14" creationId="{51C615DF-4BF5-44A2-8A25-0B396552C91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15" creationId="{F587A394-3B81-4510-B5EC-9F608F83E0A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16" creationId="{CA9F4F0E-4EAC-4D8B-AEE4-14573EB8100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17" creationId="{5CC23EB9-F5E5-4019-ABC9-8491E3973BA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18" creationId="{BCE1BAF8-3524-4AF5-BC5B-8E3CE7F6E5D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19" creationId="{8A9891CF-D2CD-434A-B6E3-E46BB1DF481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20" creationId="{0F1EC825-0C2D-4B60-8751-803DE8A269C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21" creationId="{4CB88FDB-561F-4BA2-8B1E-3DD21CF8B8E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22" creationId="{E908EFC9-603A-4E60-8F48-DD6572DBCDC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23" creationId="{A71525EB-41D8-4DF3-B154-853B492AEA8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24" creationId="{69CB99CF-3EA9-43DC-9E55-5EFF7A2A9E7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25" creationId="{041123B6-1BF6-49D6-917D-66CF1D03CF4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26" creationId="{F8C14F78-1DBC-45A9-9353-416E8522CB4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27" creationId="{E58FB9F5-C825-444A-8087-DD0DEEDD52A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28" creationId="{34C44462-EE45-4023-AFF2-81CDD1BAFCB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29" creationId="{09B15B27-4CB3-4D2D-8075-15C3128EDE1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30" creationId="{D23E51FF-9FC6-4DDC-9F51-8256ED3604B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31" creationId="{B4478AE0-2271-43FC-8C64-7297430D91C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32" creationId="{869BF2E9-5BE7-4A1A-80B7-84150F3233B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33" creationId="{25E82058-4CC5-4375-9CC4-AFF66565705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34" creationId="{74E92603-E3D0-40F5-A49E-4CC3D55D103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35" creationId="{23BE7B86-603B-4470-BB7C-F7CD60D2971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36" creationId="{18DABAFC-A9BB-4268-9E0B-01DA24B904D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37" creationId="{9EF7C8AB-FEF2-48E1-9AA3-0573C91FADD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38" creationId="{5D69B37E-E6A5-4B95-B6DE-0CAF0F43C44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39" creationId="{6EF79FB6-B7FC-4ECC-9128-71D9089FA63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40" creationId="{08BDDD03-5B81-4A68-94E6-F46B7D636B0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41" creationId="{56108604-9685-41EB-A5DE-176C4258DB5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42" creationId="{7C466C92-C604-46FD-B348-F490624D96F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43" creationId="{DF31995A-4AA1-4794-9309-40C8D2FA3EC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44" creationId="{5F851DB9-F4AB-4CCD-89A2-114EA21B2BA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45" creationId="{07F93A6D-06B7-48A7-84E9-EC1B8AA7E75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46" creationId="{C5961F04-F5F3-4994-9A08-1A951637875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47" creationId="{1501B043-493B-4DBA-9567-F8DADA514D1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48" creationId="{1AF066B8-BC75-4A99-913C-1CA233F18BE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49" creationId="{15E037A5-0595-4A8D-AFA8-6EE4F77E36A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50" creationId="{73CD3985-9626-4949-B3FA-9E5AA6E7374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51" creationId="{5FA7A01D-CC05-41EB-87F7-DCD08A55ADA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52" creationId="{D9D6858B-C1A0-4B90-8AEC-D797688C507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53" creationId="{FAC938EE-2512-4F81-A6EA-D6BA4DCD084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54" creationId="{6FC26382-D15B-47BC-B356-A0D7C9BED9B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55" creationId="{446DF8DE-B3FF-4434-BF72-92CDB1C4E9E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56" creationId="{EF7C4188-600C-4C15-AD90-16D525BC42B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57" creationId="{ACDD3B36-581D-4FD0-923C-F88996B1DD3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58" creationId="{B76CC75B-A53B-46DA-BF89-1CA771EDD6C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59" creationId="{CDC6C6C5-0F6C-4BB4-80DD-6F76451E644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60" creationId="{A3DB04B8-3B2D-4AE1-81BA-ECE41B94DEA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61" creationId="{5E8A0BD8-27E2-4F8D-AA75-D8B8134ADBE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62" creationId="{2C48284F-B22A-4540-8CBE-8C1CE94124F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63" creationId="{6C6B96A3-1863-4C78-A56E-0B723D9EC21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64" creationId="{4A77DB52-15DE-4FBA-90C5-44D04AE85AE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65" creationId="{4F8F6F6B-D0C8-4E91-A2E8-72ABE9BFA1E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66" creationId="{8E3DC24E-4AFA-4128-BBCE-390B1480C2A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67" creationId="{7641C906-A61B-4FC2-B3C0-F66015D678C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68" creationId="{3681FF1A-837D-4271-B733-C788C56E826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69" creationId="{22276A40-4FED-4AC2-9B07-AF2C4B14EEC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70" creationId="{48783522-E722-4273-A8A5-00FC04BD1F6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71" creationId="{64305518-C981-4858-84D6-7A20D05348C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72" creationId="{95AE840A-F32C-42A1-9A51-03B58C9B7A7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73" creationId="{76350A94-6DED-4BCF-8C36-C7D98BC4D57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74" creationId="{4281381D-EE6E-4A0A-BAC1-CA1DAB082B1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75" creationId="{93BF7A77-6A04-49D1-8844-D4206B5148D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76" creationId="{4F254910-45C4-4281-8E8B-9E3D78476F4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77" creationId="{16A8983C-82CD-4CFA-B363-1473186195A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78" creationId="{94FD4B18-CCB3-43F2-94B6-EC7AAC371FF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79" creationId="{CA39DC29-3946-4A27-BDF5-06EEEE70194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80" creationId="{AAC21DC6-18EB-4F5C-9756-03B6A7EA860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81" creationId="{10A65AD9-FFF7-4CB6-A590-4C4BFFFC392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82" creationId="{F82E005A-9B07-4538-8956-666162BD264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83" creationId="{5078AF39-82AF-467B-9FA7-64F8D67BC51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84" creationId="{36C77A69-5244-4FFD-BF93-C5614285E8C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85" creationId="{940E4E8E-4C6B-4E43-AD32-FDC19B10A92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86" creationId="{835B6D1C-F357-4E51-A86E-F0698F3CCDA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87" creationId="{95FE0A47-7BBD-4E9E-934D-B8E7C2E6263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88" creationId="{27CED3B8-C333-455A-A70B-368383AB5D4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89" creationId="{FD078C04-7B2E-4DFD-879D-7D92C35FFB5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90" creationId="{B51A9B1E-3970-4C68-83EF-92F294705B4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91" creationId="{4AC71A60-1E5C-4774-B839-F133301BA44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92" creationId="{5B5BF97A-7EDC-49E2-9697-776006FA29B1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93" creationId="{57B630E3-157C-4D4B-AF28-FBE6400FACD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94" creationId="{5220B4F3-5DFA-44A2-AACE-1B0D93ACB24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95" creationId="{971AE847-F91A-4ADF-88E3-74CCF2DEF24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96" creationId="{71A6A85A-DCF1-4504-BD23-D1DDD59C3F1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97" creationId="{CB08CA6B-22E6-4AA1-95EB-A012D1C543F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98" creationId="{40BC8A9D-A561-4BBE-ACD5-85E6F315FE3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199" creationId="{1DB2C33D-66CF-4292-9036-3C820120FAE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00" creationId="{F4B49340-6CB5-4CAD-86EC-DA8F519C8D3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01" creationId="{CC79CF82-5FCE-4920-8D3F-B57DBBD42FE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02" creationId="{4C35A89B-88D2-43BF-BFAF-08350E58653D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03" creationId="{53F4B14E-28C4-4976-9126-5CFA2E9CC09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04" creationId="{3A52CB3C-F326-4D9D-9BC3-E868785E4FF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05" creationId="{B437E689-4279-4BC1-93D0-9AA2E9B7C28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06" creationId="{3CC57657-3D1A-48BA-B577-3D7DD735C5E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07" creationId="{CD838AEF-AA47-4BF3-B0F9-D7914E106ED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08" creationId="{75581523-6C4B-48EF-B984-7AE230FBB05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09" creationId="{1479F92F-DB89-4230-912B-3046B700D9A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10" creationId="{C88AC2C0-F462-4FCD-8DC4-2F2E12E64F0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11" creationId="{F9A0D07A-9A8D-4F3F-B6CD-101EE5D7B41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12" creationId="{4F044110-81AD-4044-BBCA-098F7CD8083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13" creationId="{B4D829A4-A2C3-4113-BE4F-88E5A8914F3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14" creationId="{3427AA76-AA11-42EB-A611-6B9573D1EF3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15" creationId="{BFFF96FB-A4FE-4A06-A2C2-21609A423ED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16" creationId="{6C27E52D-3707-4FD4-92F5-1B7DEFD213ED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17" creationId="{0BC63C5D-833F-4DC1-A637-BD95D8AFA59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18" creationId="{CF3EB5FE-9277-4920-97DB-30ED6DB9DA7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19" creationId="{60075D94-CB8B-4C7D-B6D6-BE1F5CF7309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20" creationId="{9D367E41-2617-412B-942E-6A81F364CAA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21" creationId="{D63A97C9-95FF-41DD-8F29-7CF0A76B117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22" creationId="{7DD6025C-EC1F-4892-8CD7-E8CC6D6F191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23" creationId="{333206D5-1812-48F6-AC74-3C9E0254D49D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24" creationId="{7B91E4CF-7C1E-4BC8-B63E-93F0F854208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25" creationId="{FCD03A63-8F5F-4412-A68E-ACA389843CB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26" creationId="{5B54DBAC-2D7E-433B-A0A0-E1326F3B2196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27" creationId="{EA294FB1-9BB1-4D19-AB35-6EA330D7618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28" creationId="{25983463-271D-4AC3-9A77-D9259203DD6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29" creationId="{8F73F8F3-57A4-46AB-97D6-0EA3A084E5E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30" creationId="{DDD95E15-F179-476D-A7AF-EA8A6F29974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31" creationId="{5869F9A8-0C1C-4661-8D7D-E22BA7981819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32" creationId="{C5AD8526-6FF8-48F5-AF16-5A3A76EA693D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33" creationId="{A8DE4A47-44C4-447B-9B9A-D3B2CEF5058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34" creationId="{00B2D2E3-4C16-4694-980D-633AA9EEAD7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35" creationId="{4F1EB8C8-0412-4C54-8A57-B2BCE31CCC1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36" creationId="{17D21D84-9E02-465E-AE8F-1F21EE87AF6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37" creationId="{AF98B979-EAF1-4778-AE33-E9EE1774F92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38" creationId="{35E4CBC7-8139-4944-9028-F46F859168E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39" creationId="{6E8F66DD-8C66-49A9-8296-BE36A4A7ADBC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40" creationId="{C682CC6B-451C-4791-BFA6-8BD4E3CED32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41" creationId="{CB6C5D23-F3B2-4F49-BB9D-05991663298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42" creationId="{6D2769A6-50F6-4691-803D-F0B6DB23973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43" creationId="{7E080F9F-02F7-453C-8C88-639C82F60EA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44" creationId="{A6ABBA78-D5C0-41F3-B8FF-DE025CF3325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45" creationId="{D54C2F61-6021-4732-9DD2-1720880E018A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46" creationId="{896799FC-0E81-446D-BA54-EFAA996A54E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47" creationId="{8954B6C9-55ED-4C70-A800-0410F9554C37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48" creationId="{49FCAFAA-660E-4359-8EDD-959EBA61203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49" creationId="{4688E397-6829-4792-8C61-C9BE638AFF5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50" creationId="{127799DC-1663-4DF3-94BD-75F229278FBE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51" creationId="{80251529-A655-4927-861E-79474B030A2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52" creationId="{C1594E21-EB07-467B-A1B6-68F3D62A35CF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53" creationId="{A6DAB3B1-C1BC-4853-838C-3B5C05CF8A5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54" creationId="{099C8421-CEAA-4C24-95F9-0803C2ED2564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55" creationId="{95C54BD9-C40E-44CC-BEB5-752F600FDB0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56" creationId="{A3703F7E-D032-4D79-B7FD-142A80CF01FB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57" creationId="{3BDE7A54-CBB1-4CD0-8B1A-134D009F21E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58" creationId="{76556E35-E48B-4D22-8B15-C2FB780A3D7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59" creationId="{4DAD6E89-3D07-4F81-A205-156B61849C52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60" creationId="{61A477BC-B3F9-4F53-924B-835EE5C9E725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61" creationId="{59492B58-E5DC-48BC-B7EB-C70C207FD7B0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62" creationId="{35C56275-5FEF-4CED-8159-F79A93DA5378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63" creationId="{C68C5F58-2658-40B8-9B28-AAF0BB854073}"/>
          </ac:spMkLst>
        </pc:spChg>
        <pc:spChg chg="mod">
          <ac:chgData name="Zainab Abdulla Aljaroudi" userId="6c117a8a-70c8-4d22-9f6e-69890e5bc23a" providerId="ADAL" clId="{19B8B91C-BCE9-4361-A810-F9E05DC8EB46}" dt="2022-02-25T04:43:21.865" v="549"/>
          <ac:spMkLst>
            <pc:docMk/>
            <pc:sldMk cId="0" sldId="289"/>
            <ac:spMk id="264" creationId="{8E921D30-F589-464E-8020-931BBD67E763}"/>
          </ac:spMkLst>
        </pc:spChg>
        <pc:spChg chg="add del mod">
          <ac:chgData name="Zainab Abdulla Aljaroudi" userId="6c117a8a-70c8-4d22-9f6e-69890e5bc23a" providerId="ADAL" clId="{19B8B91C-BCE9-4361-A810-F9E05DC8EB46}" dt="2022-02-25T04:49:14.079" v="631" actId="478"/>
          <ac:spMkLst>
            <pc:docMk/>
            <pc:sldMk cId="0" sldId="289"/>
            <ac:spMk id="2944" creationId="{3CC54D4A-9A44-44BA-8B50-D9941DD53F25}"/>
          </ac:spMkLst>
        </pc:spChg>
        <pc:spChg chg="add mod">
          <ac:chgData name="Zainab Abdulla Aljaroudi" userId="6c117a8a-70c8-4d22-9f6e-69890e5bc23a" providerId="ADAL" clId="{19B8B91C-BCE9-4361-A810-F9E05DC8EB46}" dt="2022-02-25T04:49:47.071" v="642" actId="20577"/>
          <ac:spMkLst>
            <pc:docMk/>
            <pc:sldMk cId="0" sldId="289"/>
            <ac:spMk id="2946" creationId="{CEA25020-AEAA-491B-BDBD-24E7D181E98F}"/>
          </ac:spMkLst>
        </pc:spChg>
        <pc:spChg chg="mod">
          <ac:chgData name="Zainab Abdulla Aljaroudi" userId="6c117a8a-70c8-4d22-9f6e-69890e5bc23a" providerId="ADAL" clId="{19B8B91C-BCE9-4361-A810-F9E05DC8EB46}" dt="2022-02-25T04:45:05.611" v="581" actId="14100"/>
          <ac:spMkLst>
            <pc:docMk/>
            <pc:sldMk cId="0" sldId="289"/>
            <ac:spMk id="3005" creationId="{00000000-0000-0000-0000-000000000000}"/>
          </ac:spMkLst>
        </pc:spChg>
        <pc:spChg chg="add del mod">
          <ac:chgData name="Zainab Abdulla Aljaroudi" userId="6c117a8a-70c8-4d22-9f6e-69890e5bc23a" providerId="ADAL" clId="{19B8B91C-BCE9-4361-A810-F9E05DC8EB46}" dt="2022-02-25T04:49:19.751" v="633" actId="478"/>
          <ac:spMkLst>
            <pc:docMk/>
            <pc:sldMk cId="0" sldId="289"/>
            <ac:spMk id="3006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4:43:51.833" v="557" actId="478"/>
          <ac:spMkLst>
            <pc:docMk/>
            <pc:sldMk cId="0" sldId="289"/>
            <ac:spMk id="3007" creationId="{00000000-0000-0000-0000-000000000000}"/>
          </ac:spMkLst>
        </pc:spChg>
        <pc:grpChg chg="add mod">
          <ac:chgData name="Zainab Abdulla Aljaroudi" userId="6c117a8a-70c8-4d22-9f6e-69890e5bc23a" providerId="ADAL" clId="{19B8B91C-BCE9-4361-A810-F9E05DC8EB46}" dt="2022-02-25T04:44:35.555" v="577" actId="1076"/>
          <ac:grpSpMkLst>
            <pc:docMk/>
            <pc:sldMk cId="0" sldId="289"/>
            <ac:grpSpMk id="5" creationId="{7DA3C4A0-9CD4-4970-9FF5-F01552BA1122}"/>
          </ac:grpSpMkLst>
        </pc:grpChg>
      </pc:sldChg>
      <pc:sldChg chg="del">
        <pc:chgData name="Zainab Abdulla Aljaroudi" userId="6c117a8a-70c8-4d22-9f6e-69890e5bc23a" providerId="ADAL" clId="{19B8B91C-BCE9-4361-A810-F9E05DC8EB46}" dt="2022-02-25T07:09:47.844" v="1317" actId="47"/>
        <pc:sldMkLst>
          <pc:docMk/>
          <pc:sldMk cId="0" sldId="290"/>
        </pc:sldMkLst>
      </pc:sldChg>
      <pc:sldChg chg="del">
        <pc:chgData name="Zainab Abdulla Aljaroudi" userId="6c117a8a-70c8-4d22-9f6e-69890e5bc23a" providerId="ADAL" clId="{19B8B91C-BCE9-4361-A810-F9E05DC8EB46}" dt="2022-02-25T07:09:48.513" v="1318" actId="47"/>
        <pc:sldMkLst>
          <pc:docMk/>
          <pc:sldMk cId="0" sldId="291"/>
        </pc:sldMkLst>
      </pc:sldChg>
      <pc:sldChg chg="del">
        <pc:chgData name="Zainab Abdulla Aljaroudi" userId="6c117a8a-70c8-4d22-9f6e-69890e5bc23a" providerId="ADAL" clId="{19B8B91C-BCE9-4361-A810-F9E05DC8EB46}" dt="2022-02-25T07:09:49.155" v="1319" actId="47"/>
        <pc:sldMkLst>
          <pc:docMk/>
          <pc:sldMk cId="0" sldId="292"/>
        </pc:sldMkLst>
      </pc:sldChg>
      <pc:sldChg chg="del">
        <pc:chgData name="Zainab Abdulla Aljaroudi" userId="6c117a8a-70c8-4d22-9f6e-69890e5bc23a" providerId="ADAL" clId="{19B8B91C-BCE9-4361-A810-F9E05DC8EB46}" dt="2022-02-25T07:09:49.693" v="1320" actId="47"/>
        <pc:sldMkLst>
          <pc:docMk/>
          <pc:sldMk cId="0" sldId="293"/>
        </pc:sldMkLst>
      </pc:sldChg>
      <pc:sldChg chg="del">
        <pc:chgData name="Zainab Abdulla Aljaroudi" userId="6c117a8a-70c8-4d22-9f6e-69890e5bc23a" providerId="ADAL" clId="{19B8B91C-BCE9-4361-A810-F9E05DC8EB46}" dt="2022-02-25T07:09:50.404" v="1321" actId="47"/>
        <pc:sldMkLst>
          <pc:docMk/>
          <pc:sldMk cId="0" sldId="294"/>
        </pc:sldMkLst>
      </pc:sldChg>
      <pc:sldChg chg="del">
        <pc:chgData name="Zainab Abdulla Aljaroudi" userId="6c117a8a-70c8-4d22-9f6e-69890e5bc23a" providerId="ADAL" clId="{19B8B91C-BCE9-4361-A810-F9E05DC8EB46}" dt="2022-02-25T07:09:51.715" v="1322" actId="47"/>
        <pc:sldMkLst>
          <pc:docMk/>
          <pc:sldMk cId="0" sldId="295"/>
        </pc:sldMkLst>
      </pc:sldChg>
      <pc:sldChg chg="del">
        <pc:chgData name="Zainab Abdulla Aljaroudi" userId="6c117a8a-70c8-4d22-9f6e-69890e5bc23a" providerId="ADAL" clId="{19B8B91C-BCE9-4361-A810-F9E05DC8EB46}" dt="2022-02-25T07:09:52.448" v="1323" actId="47"/>
        <pc:sldMkLst>
          <pc:docMk/>
          <pc:sldMk cId="0" sldId="296"/>
        </pc:sldMkLst>
      </pc:sldChg>
      <pc:sldChg chg="del">
        <pc:chgData name="Zainab Abdulla Aljaroudi" userId="6c117a8a-70c8-4d22-9f6e-69890e5bc23a" providerId="ADAL" clId="{19B8B91C-BCE9-4361-A810-F9E05DC8EB46}" dt="2022-02-25T07:09:53.413" v="1324" actId="47"/>
        <pc:sldMkLst>
          <pc:docMk/>
          <pc:sldMk cId="0" sldId="297"/>
        </pc:sldMkLst>
      </pc:sldChg>
      <pc:sldChg chg="del">
        <pc:chgData name="Zainab Abdulla Aljaroudi" userId="6c117a8a-70c8-4d22-9f6e-69890e5bc23a" providerId="ADAL" clId="{19B8B91C-BCE9-4361-A810-F9E05DC8EB46}" dt="2022-02-25T07:09:54.332" v="1325" actId="47"/>
        <pc:sldMkLst>
          <pc:docMk/>
          <pc:sldMk cId="0" sldId="298"/>
        </pc:sldMkLst>
      </pc:sldChg>
      <pc:sldChg chg="del">
        <pc:chgData name="Zainab Abdulla Aljaroudi" userId="6c117a8a-70c8-4d22-9f6e-69890e5bc23a" providerId="ADAL" clId="{19B8B91C-BCE9-4361-A810-F9E05DC8EB46}" dt="2022-02-25T07:09:54.844" v="1326" actId="47"/>
        <pc:sldMkLst>
          <pc:docMk/>
          <pc:sldMk cId="0" sldId="299"/>
        </pc:sldMkLst>
      </pc:sldChg>
      <pc:sldChg chg="del">
        <pc:chgData name="Zainab Abdulla Aljaroudi" userId="6c117a8a-70c8-4d22-9f6e-69890e5bc23a" providerId="ADAL" clId="{19B8B91C-BCE9-4361-A810-F9E05DC8EB46}" dt="2022-02-25T07:09:55.452" v="1327" actId="47"/>
        <pc:sldMkLst>
          <pc:docMk/>
          <pc:sldMk cId="0" sldId="300"/>
        </pc:sldMkLst>
      </pc:sldChg>
      <pc:sldChg chg="del">
        <pc:chgData name="Zainab Abdulla Aljaroudi" userId="6c117a8a-70c8-4d22-9f6e-69890e5bc23a" providerId="ADAL" clId="{19B8B91C-BCE9-4361-A810-F9E05DC8EB46}" dt="2022-02-25T07:09:58.009" v="1328" actId="47"/>
        <pc:sldMkLst>
          <pc:docMk/>
          <pc:sldMk cId="0" sldId="301"/>
        </pc:sldMkLst>
      </pc:sldChg>
      <pc:sldChg chg="del">
        <pc:chgData name="Zainab Abdulla Aljaroudi" userId="6c117a8a-70c8-4d22-9f6e-69890e5bc23a" providerId="ADAL" clId="{19B8B91C-BCE9-4361-A810-F9E05DC8EB46}" dt="2022-02-25T07:09:59.334" v="1329" actId="47"/>
        <pc:sldMkLst>
          <pc:docMk/>
          <pc:sldMk cId="0" sldId="302"/>
        </pc:sldMkLst>
      </pc:sldChg>
      <pc:sldChg chg="del">
        <pc:chgData name="Zainab Abdulla Aljaroudi" userId="6c117a8a-70c8-4d22-9f6e-69890e5bc23a" providerId="ADAL" clId="{19B8B91C-BCE9-4361-A810-F9E05DC8EB46}" dt="2022-02-25T07:10:01.030" v="1330" actId="47"/>
        <pc:sldMkLst>
          <pc:docMk/>
          <pc:sldMk cId="0" sldId="303"/>
        </pc:sldMkLst>
      </pc:sldChg>
      <pc:sldChg chg="addSp delSp modSp add del mod modClrScheme delAnim modAnim chgLayout">
        <pc:chgData name="Zainab Abdulla Aljaroudi" userId="6c117a8a-70c8-4d22-9f6e-69890e5bc23a" providerId="ADAL" clId="{19B8B91C-BCE9-4361-A810-F9E05DC8EB46}" dt="2022-02-25T05:55:11.386" v="867" actId="47"/>
        <pc:sldMkLst>
          <pc:docMk/>
          <pc:sldMk cId="2754877915" sldId="304"/>
        </pc:sldMkLst>
        <pc:spChg chg="del">
          <ac:chgData name="Zainab Abdulla Aljaroudi" userId="6c117a8a-70c8-4d22-9f6e-69890e5bc23a" providerId="ADAL" clId="{19B8B91C-BCE9-4361-A810-F9E05DC8EB46}" dt="2022-02-25T05:01:26.859" v="650" actId="478"/>
          <ac:spMkLst>
            <pc:docMk/>
            <pc:sldMk cId="2754877915" sldId="304"/>
            <ac:spMk id="37" creationId="{8139F961-AAA1-0C46-B06C-4AC6F0539D6D}"/>
          </ac:spMkLst>
        </pc:spChg>
        <pc:spChg chg="mod">
          <ac:chgData name="Zainab Abdulla Aljaroudi" userId="6c117a8a-70c8-4d22-9f6e-69890e5bc23a" providerId="ADAL" clId="{19B8B91C-BCE9-4361-A810-F9E05DC8EB46}" dt="2022-02-25T05:08:01.292" v="716" actId="1076"/>
          <ac:spMkLst>
            <pc:docMk/>
            <pc:sldMk cId="2754877915" sldId="304"/>
            <ac:spMk id="38" creationId="{64F999B1-6C5A-7E48-A76A-10A53CCAE5D7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93" creationId="{9CDD8BB3-5F5B-1243-98D3-E5CC5AFFB2CD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94" creationId="{16C2D1D7-B69D-6842-AC27-02C728439F01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95" creationId="{1523BB3F-1C59-AA49-91AD-ABC9D8AF2C93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96" creationId="{0CA66E77-495D-0B4A-9932-B5FB1CEB9653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97" creationId="{B0626063-9FAB-CF40-B78E-F1D3B697344F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98" creationId="{92E49227-57FE-B24F-A0F7-3B615360EA3F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99" creationId="{4882F92B-68EF-E048-BA5F-1732397E6AD7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107" creationId="{121E3499-7B42-BB4E-9858-26F3290EA09E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108" creationId="{3F7C7924-4A11-0F4E-B2CE-59207304F05E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109" creationId="{0DECBA28-BAF2-3745-99F0-66D1AAB91459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110" creationId="{558B004C-2DD7-EE49-99F4-A83036BEFE76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111" creationId="{AB3A1227-169C-8141-A0B2-F0F423F3C896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112" creationId="{D297CFFE-3339-B141-ABE6-46DC9669204C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113" creationId="{1AD89AE0-8AE9-9149-A4C2-61B8CF114682}"/>
          </ac:spMkLst>
        </pc:spChg>
        <pc:spChg chg="mod">
          <ac:chgData name="Zainab Abdulla Aljaroudi" userId="6c117a8a-70c8-4d22-9f6e-69890e5bc23a" providerId="ADAL" clId="{19B8B91C-BCE9-4361-A810-F9E05DC8EB46}" dt="2022-02-25T05:02:43.150" v="667" actId="1076"/>
          <ac:spMkLst>
            <pc:docMk/>
            <pc:sldMk cId="2754877915" sldId="304"/>
            <ac:spMk id="121" creationId="{B922C334-094F-4243-8428-9779F2B5388D}"/>
          </ac:spMkLst>
        </pc:spChg>
        <pc:spChg chg="mod">
          <ac:chgData name="Zainab Abdulla Aljaroudi" userId="6c117a8a-70c8-4d22-9f6e-69890e5bc23a" providerId="ADAL" clId="{19B8B91C-BCE9-4361-A810-F9E05DC8EB46}" dt="2022-02-25T05:01:38.739" v="652" actId="165"/>
          <ac:spMkLst>
            <pc:docMk/>
            <pc:sldMk cId="2754877915" sldId="304"/>
            <ac:spMk id="122" creationId="{24509A1D-9D70-5A4A-85B8-6A6FD5A7CEEB}"/>
          </ac:spMkLst>
        </pc:spChg>
        <pc:spChg chg="mod">
          <ac:chgData name="Zainab Abdulla Aljaroudi" userId="6c117a8a-70c8-4d22-9f6e-69890e5bc23a" providerId="ADAL" clId="{19B8B91C-BCE9-4361-A810-F9E05DC8EB46}" dt="2022-02-25T05:03:26.659" v="678" actId="1076"/>
          <ac:spMkLst>
            <pc:docMk/>
            <pc:sldMk cId="2754877915" sldId="304"/>
            <ac:spMk id="123" creationId="{01B25B2B-44BC-0D46-A624-E50D43A8124C}"/>
          </ac:spMkLst>
        </pc:spChg>
        <pc:spChg chg="mod">
          <ac:chgData name="Zainab Abdulla Aljaroudi" userId="6c117a8a-70c8-4d22-9f6e-69890e5bc23a" providerId="ADAL" clId="{19B8B91C-BCE9-4361-A810-F9E05DC8EB46}" dt="2022-02-25T05:03:24.408" v="677" actId="1076"/>
          <ac:spMkLst>
            <pc:docMk/>
            <pc:sldMk cId="2754877915" sldId="304"/>
            <ac:spMk id="124" creationId="{B3858BF2-EA27-6D4B-9FEE-D65521AD621E}"/>
          </ac:spMkLst>
        </pc:spChg>
        <pc:spChg chg="mod">
          <ac:chgData name="Zainab Abdulla Aljaroudi" userId="6c117a8a-70c8-4d22-9f6e-69890e5bc23a" providerId="ADAL" clId="{19B8B91C-BCE9-4361-A810-F9E05DC8EB46}" dt="2022-02-25T05:03:34.030" v="680" actId="1076"/>
          <ac:spMkLst>
            <pc:docMk/>
            <pc:sldMk cId="2754877915" sldId="304"/>
            <ac:spMk id="125" creationId="{A538F797-2448-B845-82B8-A626005ECA48}"/>
          </ac:spMkLst>
        </pc:spChg>
        <pc:spChg chg="del mod">
          <ac:chgData name="Zainab Abdulla Aljaroudi" userId="6c117a8a-70c8-4d22-9f6e-69890e5bc23a" providerId="ADAL" clId="{19B8B91C-BCE9-4361-A810-F9E05DC8EB46}" dt="2022-02-25T05:02:26.071" v="663" actId="478"/>
          <ac:spMkLst>
            <pc:docMk/>
            <pc:sldMk cId="2754877915" sldId="304"/>
            <ac:spMk id="126" creationId="{E7BBB186-CB8F-DC44-8A19-F1BE5ED7AC82}"/>
          </ac:spMkLst>
        </pc:spChg>
        <pc:spChg chg="del mod">
          <ac:chgData name="Zainab Abdulla Aljaroudi" userId="6c117a8a-70c8-4d22-9f6e-69890e5bc23a" providerId="ADAL" clId="{19B8B91C-BCE9-4361-A810-F9E05DC8EB46}" dt="2022-02-25T05:02:16.500" v="658" actId="478"/>
          <ac:spMkLst>
            <pc:docMk/>
            <pc:sldMk cId="2754877915" sldId="304"/>
            <ac:spMk id="127" creationId="{37EADBDB-3CBF-E949-8258-34A327857D67}"/>
          </ac:spMkLst>
        </pc:spChg>
        <pc:spChg chg="add mod">
          <ac:chgData name="Zainab Abdulla Aljaroudi" userId="6c117a8a-70c8-4d22-9f6e-69890e5bc23a" providerId="ADAL" clId="{19B8B91C-BCE9-4361-A810-F9E05DC8EB46}" dt="2022-02-25T05:06:25.558" v="697" actId="164"/>
          <ac:spMkLst>
            <pc:docMk/>
            <pc:sldMk cId="2754877915" sldId="304"/>
            <ac:spMk id="159" creationId="{2345BB2E-E934-4D0B-8523-B086FBAE6479}"/>
          </ac:spMkLst>
        </pc:spChg>
        <pc:spChg chg="mod">
          <ac:chgData name="Zainab Abdulla Aljaroudi" userId="6c117a8a-70c8-4d22-9f6e-69890e5bc23a" providerId="ADAL" clId="{19B8B91C-BCE9-4361-A810-F9E05DC8EB46}" dt="2022-02-25T05:07:18.586" v="706" actId="208"/>
          <ac:spMkLst>
            <pc:docMk/>
            <pc:sldMk cId="2754877915" sldId="304"/>
            <ac:spMk id="171" creationId="{4E49AF01-DB71-4D31-91A3-3C6F4D61D468}"/>
          </ac:spMkLst>
        </pc:spChg>
        <pc:spChg chg="mod">
          <ac:chgData name="Zainab Abdulla Aljaroudi" userId="6c117a8a-70c8-4d22-9f6e-69890e5bc23a" providerId="ADAL" clId="{19B8B91C-BCE9-4361-A810-F9E05DC8EB46}" dt="2022-02-25T05:07:18.586" v="706" actId="208"/>
          <ac:spMkLst>
            <pc:docMk/>
            <pc:sldMk cId="2754877915" sldId="304"/>
            <ac:spMk id="176" creationId="{9218AFFE-EAE7-48CD-ADB9-7B3C62A0E62E}"/>
          </ac:spMkLst>
        </pc:spChg>
        <pc:spChg chg="mod">
          <ac:chgData name="Zainab Abdulla Aljaroudi" userId="6c117a8a-70c8-4d22-9f6e-69890e5bc23a" providerId="ADAL" clId="{19B8B91C-BCE9-4361-A810-F9E05DC8EB46}" dt="2022-02-25T05:07:18.586" v="706" actId="208"/>
          <ac:spMkLst>
            <pc:docMk/>
            <pc:sldMk cId="2754877915" sldId="304"/>
            <ac:spMk id="177" creationId="{A98E8840-47F4-46CB-8FA0-896FF427A0BA}"/>
          </ac:spMkLst>
        </pc:spChg>
        <pc:spChg chg="mod">
          <ac:chgData name="Zainab Abdulla Aljaroudi" userId="6c117a8a-70c8-4d22-9f6e-69890e5bc23a" providerId="ADAL" clId="{19B8B91C-BCE9-4361-A810-F9E05DC8EB46}" dt="2022-02-25T05:07:18.586" v="706" actId="208"/>
          <ac:spMkLst>
            <pc:docMk/>
            <pc:sldMk cId="2754877915" sldId="304"/>
            <ac:spMk id="179" creationId="{20F29215-1415-4631-91C4-E86DF0DF6CF6}"/>
          </ac:spMkLst>
        </pc:spChg>
        <pc:spChg chg="mod">
          <ac:chgData name="Zainab Abdulla Aljaroudi" userId="6c117a8a-70c8-4d22-9f6e-69890e5bc23a" providerId="ADAL" clId="{19B8B91C-BCE9-4361-A810-F9E05DC8EB46}" dt="2022-02-25T05:07:18.586" v="706" actId="208"/>
          <ac:spMkLst>
            <pc:docMk/>
            <pc:sldMk cId="2754877915" sldId="304"/>
            <ac:spMk id="180" creationId="{EDA2CA31-AD8B-47EF-8BED-B173E790F524}"/>
          </ac:spMkLst>
        </pc:spChg>
        <pc:spChg chg="mod">
          <ac:chgData name="Zainab Abdulla Aljaroudi" userId="6c117a8a-70c8-4d22-9f6e-69890e5bc23a" providerId="ADAL" clId="{19B8B91C-BCE9-4361-A810-F9E05DC8EB46}" dt="2022-02-25T05:07:18.586" v="706" actId="208"/>
          <ac:spMkLst>
            <pc:docMk/>
            <pc:sldMk cId="2754877915" sldId="304"/>
            <ac:spMk id="182" creationId="{64B28582-F8E4-4608-A8C3-EE297A8A6D90}"/>
          </ac:spMkLst>
        </pc:spChg>
        <pc:spChg chg="mod">
          <ac:chgData name="Zainab Abdulla Aljaroudi" userId="6c117a8a-70c8-4d22-9f6e-69890e5bc23a" providerId="ADAL" clId="{19B8B91C-BCE9-4361-A810-F9E05DC8EB46}" dt="2022-02-25T05:07:45.141" v="712" actId="208"/>
          <ac:spMkLst>
            <pc:docMk/>
            <pc:sldMk cId="2754877915" sldId="304"/>
            <ac:spMk id="192" creationId="{C02AB37F-9F9B-4BF0-8A3B-FBF3A09CE98A}"/>
          </ac:spMkLst>
        </pc:spChg>
        <pc:spChg chg="mod">
          <ac:chgData name="Zainab Abdulla Aljaroudi" userId="6c117a8a-70c8-4d22-9f6e-69890e5bc23a" providerId="ADAL" clId="{19B8B91C-BCE9-4361-A810-F9E05DC8EB46}" dt="2022-02-25T05:07:45.141" v="712" actId="208"/>
          <ac:spMkLst>
            <pc:docMk/>
            <pc:sldMk cId="2754877915" sldId="304"/>
            <ac:spMk id="194" creationId="{7C1E8181-DA60-41C3-9402-CBD556271470}"/>
          </ac:spMkLst>
        </pc:spChg>
        <pc:spChg chg="mod">
          <ac:chgData name="Zainab Abdulla Aljaroudi" userId="6c117a8a-70c8-4d22-9f6e-69890e5bc23a" providerId="ADAL" clId="{19B8B91C-BCE9-4361-A810-F9E05DC8EB46}" dt="2022-02-25T05:07:45.141" v="712" actId="208"/>
          <ac:spMkLst>
            <pc:docMk/>
            <pc:sldMk cId="2754877915" sldId="304"/>
            <ac:spMk id="195" creationId="{992F3DA4-1175-44AB-B3DF-1DD81F8DE785}"/>
          </ac:spMkLst>
        </pc:spChg>
        <pc:spChg chg="mod">
          <ac:chgData name="Zainab Abdulla Aljaroudi" userId="6c117a8a-70c8-4d22-9f6e-69890e5bc23a" providerId="ADAL" clId="{19B8B91C-BCE9-4361-A810-F9E05DC8EB46}" dt="2022-02-25T05:07:45.141" v="712" actId="208"/>
          <ac:spMkLst>
            <pc:docMk/>
            <pc:sldMk cId="2754877915" sldId="304"/>
            <ac:spMk id="196" creationId="{EEA27333-172F-4159-B904-641F2A8481FC}"/>
          </ac:spMkLst>
        </pc:spChg>
        <pc:spChg chg="mod">
          <ac:chgData name="Zainab Abdulla Aljaroudi" userId="6c117a8a-70c8-4d22-9f6e-69890e5bc23a" providerId="ADAL" clId="{19B8B91C-BCE9-4361-A810-F9E05DC8EB46}" dt="2022-02-25T05:07:45.141" v="712" actId="208"/>
          <ac:spMkLst>
            <pc:docMk/>
            <pc:sldMk cId="2754877915" sldId="304"/>
            <ac:spMk id="197" creationId="{BF455C37-CF10-4C9D-BBE6-B499451BD8BB}"/>
          </ac:spMkLst>
        </pc:spChg>
        <pc:spChg chg="mod">
          <ac:chgData name="Zainab Abdulla Aljaroudi" userId="6c117a8a-70c8-4d22-9f6e-69890e5bc23a" providerId="ADAL" clId="{19B8B91C-BCE9-4361-A810-F9E05DC8EB46}" dt="2022-02-25T05:07:45.141" v="712" actId="208"/>
          <ac:spMkLst>
            <pc:docMk/>
            <pc:sldMk cId="2754877915" sldId="304"/>
            <ac:spMk id="198" creationId="{6B6DCC0E-5939-4F66-A232-EA5333EF24E0}"/>
          </ac:spMkLst>
        </pc:spChg>
        <pc:spChg chg="mod ord">
          <ac:chgData name="Zainab Abdulla Aljaroudi" userId="6c117a8a-70c8-4d22-9f6e-69890e5bc23a" providerId="ADAL" clId="{19B8B91C-BCE9-4361-A810-F9E05DC8EB46}" dt="2022-02-25T00:26:26.142" v="21" actId="1076"/>
          <ac:spMkLst>
            <pc:docMk/>
            <pc:sldMk cId="2754877915" sldId="304"/>
            <ac:spMk id="997" creationId="{00000000-0000-0000-0000-000000000000}"/>
          </ac:spMkLst>
        </pc:spChg>
        <pc:spChg chg="mod ord">
          <ac:chgData name="Zainab Abdulla Aljaroudi" userId="6c117a8a-70c8-4d22-9f6e-69890e5bc23a" providerId="ADAL" clId="{19B8B91C-BCE9-4361-A810-F9E05DC8EB46}" dt="2022-02-25T05:36:55.763" v="752" actId="1076"/>
          <ac:spMkLst>
            <pc:docMk/>
            <pc:sldMk cId="2754877915" sldId="304"/>
            <ac:spMk id="998" creationId="{00000000-0000-0000-0000-000000000000}"/>
          </ac:spMkLst>
        </pc:spChg>
        <pc:spChg chg="mod ord">
          <ac:chgData name="Zainab Abdulla Aljaroudi" userId="6c117a8a-70c8-4d22-9f6e-69890e5bc23a" providerId="ADAL" clId="{19B8B91C-BCE9-4361-A810-F9E05DC8EB46}" dt="2022-02-25T00:26:00.074" v="18" actId="1076"/>
          <ac:spMkLst>
            <pc:docMk/>
            <pc:sldMk cId="2754877915" sldId="304"/>
            <ac:spMk id="999" creationId="{00000000-0000-0000-0000-000000000000}"/>
          </ac:spMkLst>
        </pc:spChg>
        <pc:spChg chg="mod ord">
          <ac:chgData name="Zainab Abdulla Aljaroudi" userId="6c117a8a-70c8-4d22-9f6e-69890e5bc23a" providerId="ADAL" clId="{19B8B91C-BCE9-4361-A810-F9E05DC8EB46}" dt="2022-02-25T00:26:09.952" v="20" actId="1076"/>
          <ac:spMkLst>
            <pc:docMk/>
            <pc:sldMk cId="2754877915" sldId="304"/>
            <ac:spMk id="1000" creationId="{00000000-0000-0000-0000-000000000000}"/>
          </ac:spMkLst>
        </pc:spChg>
        <pc:grpChg chg="add del mod topLvl">
          <ac:chgData name="Zainab Abdulla Aljaroudi" userId="6c117a8a-70c8-4d22-9f6e-69890e5bc23a" providerId="ADAL" clId="{19B8B91C-BCE9-4361-A810-F9E05DC8EB46}" dt="2022-02-25T05:08:11.616" v="721" actId="1076"/>
          <ac:grpSpMkLst>
            <pc:docMk/>
            <pc:sldMk cId="2754877915" sldId="304"/>
            <ac:grpSpMk id="92" creationId="{13209CAB-8921-FB43-8250-C07FEE4BDC4F}"/>
          </ac:grpSpMkLst>
        </pc:grpChg>
        <pc:grpChg chg="add del mod topLvl">
          <ac:chgData name="Zainab Abdulla Aljaroudi" userId="6c117a8a-70c8-4d22-9f6e-69890e5bc23a" providerId="ADAL" clId="{19B8B91C-BCE9-4361-A810-F9E05DC8EB46}" dt="2022-02-25T05:08:11.616" v="721" actId="1076"/>
          <ac:grpSpMkLst>
            <pc:docMk/>
            <pc:sldMk cId="2754877915" sldId="304"/>
            <ac:grpSpMk id="106" creationId="{55CDC536-27AE-824E-A2CC-6E5A59677D80}"/>
          </ac:grpSpMkLst>
        </pc:grpChg>
        <pc:grpChg chg="add del mod topLvl">
          <ac:chgData name="Zainab Abdulla Aljaroudi" userId="6c117a8a-70c8-4d22-9f6e-69890e5bc23a" providerId="ADAL" clId="{19B8B91C-BCE9-4361-A810-F9E05DC8EB46}" dt="2022-02-25T05:06:25.558" v="697" actId="164"/>
          <ac:grpSpMkLst>
            <pc:docMk/>
            <pc:sldMk cId="2754877915" sldId="304"/>
            <ac:grpSpMk id="120" creationId="{C6BB1008-6825-F544-A7BE-3EB56B3396CC}"/>
          </ac:grpSpMkLst>
        </pc:grpChg>
        <pc:grpChg chg="add mod">
          <ac:chgData name="Zainab Abdulla Aljaroudi" userId="6c117a8a-70c8-4d22-9f6e-69890e5bc23a" providerId="ADAL" clId="{19B8B91C-BCE9-4361-A810-F9E05DC8EB46}" dt="2022-02-25T05:08:15.858" v="722" actId="1076"/>
          <ac:grpSpMkLst>
            <pc:docMk/>
            <pc:sldMk cId="2754877915" sldId="304"/>
            <ac:grpSpMk id="168" creationId="{468CF5E6-BA43-46F9-8ED9-84C56EAFA97F}"/>
          </ac:grpSpMkLst>
        </pc:grpChg>
        <pc:grpChg chg="mod">
          <ac:chgData name="Zainab Abdulla Aljaroudi" userId="6c117a8a-70c8-4d22-9f6e-69890e5bc23a" providerId="ADAL" clId="{19B8B91C-BCE9-4361-A810-F9E05DC8EB46}" dt="2022-02-25T05:06:55.785" v="705" actId="207"/>
          <ac:grpSpMkLst>
            <pc:docMk/>
            <pc:sldMk cId="2754877915" sldId="304"/>
            <ac:grpSpMk id="169" creationId="{F2A6C809-EAC4-4DBD-9654-C4476A2B1E45}"/>
          </ac:grpSpMkLst>
        </pc:grpChg>
        <pc:grpChg chg="add mod">
          <ac:chgData name="Zainab Abdulla Aljaroudi" userId="6c117a8a-70c8-4d22-9f6e-69890e5bc23a" providerId="ADAL" clId="{19B8B91C-BCE9-4361-A810-F9E05DC8EB46}" dt="2022-02-25T05:08:36.356" v="724" actId="1076"/>
          <ac:grpSpMkLst>
            <pc:docMk/>
            <pc:sldMk cId="2754877915" sldId="304"/>
            <ac:grpSpMk id="187" creationId="{8AC72FDD-9532-4D39-AB56-CA6F05D9857E}"/>
          </ac:grpSpMkLst>
        </pc:grpChg>
        <pc:grpChg chg="mod">
          <ac:chgData name="Zainab Abdulla Aljaroudi" userId="6c117a8a-70c8-4d22-9f6e-69890e5bc23a" providerId="ADAL" clId="{19B8B91C-BCE9-4361-A810-F9E05DC8EB46}" dt="2022-02-25T05:07:43.061" v="711" actId="207"/>
          <ac:grpSpMkLst>
            <pc:docMk/>
            <pc:sldMk cId="2754877915" sldId="304"/>
            <ac:grpSpMk id="189" creationId="{BE918CDD-FF8D-4927-A629-54D67C6542BC}"/>
          </ac:grpSpMkLst>
        </pc:grpChg>
        <pc:grpChg chg="del mod">
          <ac:chgData name="Zainab Abdulla Aljaroudi" userId="6c117a8a-70c8-4d22-9f6e-69890e5bc23a" providerId="ADAL" clId="{19B8B91C-BCE9-4361-A810-F9E05DC8EB46}" dt="2022-02-25T05:01:38.739" v="652" actId="165"/>
          <ac:grpSpMkLst>
            <pc:docMk/>
            <pc:sldMk cId="2754877915" sldId="304"/>
            <ac:grpSpMk id="970" creationId="{722F4D07-D330-2244-8386-2D2F6323A41F}"/>
          </ac:grpSpMkLst>
        </pc:grpChg>
        <pc:grpChg chg="add mod">
          <ac:chgData name="Zainab Abdulla Aljaroudi" userId="6c117a8a-70c8-4d22-9f6e-69890e5bc23a" providerId="ADAL" clId="{19B8B91C-BCE9-4361-A810-F9E05DC8EB46}" dt="2022-02-25T05:06:25.558" v="697" actId="164"/>
          <ac:grpSpMkLst>
            <pc:docMk/>
            <pc:sldMk cId="2754877915" sldId="304"/>
            <ac:grpSpMk id="978" creationId="{3C0E596C-B2A4-4B78-B9EF-9EB376E59FF5}"/>
          </ac:grpSpMkLst>
        </pc:grp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00" creationId="{9773B88A-2F85-5B45-8226-C22B489A6F7C}"/>
          </ac:cxnSpMkLst>
        </pc:cxn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01" creationId="{6361D099-0423-EB49-98D0-7707C5921CCC}"/>
          </ac:cxnSpMkLst>
        </pc:cxn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02" creationId="{5EE6AE59-5E47-954E-8F06-53C503632576}"/>
          </ac:cxnSpMkLst>
        </pc:cxn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03" creationId="{AC264AB3-4E36-AC46-8AE5-7FE9135F22D8}"/>
          </ac:cxnSpMkLst>
        </pc:cxn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04" creationId="{91DF412B-D3EF-9F4A-8118-E551D88E8825}"/>
          </ac:cxnSpMkLst>
        </pc:cxn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05" creationId="{E3D2EE4F-CC69-BE4C-8EFA-B54AA5FA2992}"/>
          </ac:cxnSpMkLst>
        </pc:cxn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14" creationId="{4562FFD3-5EAF-064D-8D40-C44636AC33A7}"/>
          </ac:cxnSpMkLst>
        </pc:cxn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15" creationId="{6B696949-4368-9E44-AC14-A053E2D43A05}"/>
          </ac:cxnSpMkLst>
        </pc:cxn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16" creationId="{0ABB51BB-F5C7-2943-98E5-C73B8655FBF2}"/>
          </ac:cxnSpMkLst>
        </pc:cxn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17" creationId="{1C1F7394-0C27-564D-8235-805FBF3A973B}"/>
          </ac:cxnSpMkLst>
        </pc:cxn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18" creationId="{07E64BDA-DC80-6B45-AC8A-717CEE90A32E}"/>
          </ac:cxnSpMkLst>
        </pc:cxnChg>
        <pc:cxnChg chg="mod">
          <ac:chgData name="Zainab Abdulla Aljaroudi" userId="6c117a8a-70c8-4d22-9f6e-69890e5bc23a" providerId="ADAL" clId="{19B8B91C-BCE9-4361-A810-F9E05DC8EB46}" dt="2022-02-25T05:08:08.905" v="720" actId="478"/>
          <ac:cxnSpMkLst>
            <pc:docMk/>
            <pc:sldMk cId="2754877915" sldId="304"/>
            <ac:cxnSpMk id="119" creationId="{D64D378E-7DFE-FC46-9BC0-092EBF42E1E0}"/>
          </ac:cxnSpMkLst>
        </pc:cxnChg>
        <pc:cxnChg chg="mod">
          <ac:chgData name="Zainab Abdulla Aljaroudi" userId="6c117a8a-70c8-4d22-9f6e-69890e5bc23a" providerId="ADAL" clId="{19B8B91C-BCE9-4361-A810-F9E05DC8EB46}" dt="2022-02-25T05:05:47.093" v="692" actId="14100"/>
          <ac:cxnSpMkLst>
            <pc:docMk/>
            <pc:sldMk cId="2754877915" sldId="304"/>
            <ac:cxnSpMk id="128" creationId="{58AE64BA-7817-294C-AE25-5E888176A955}"/>
          </ac:cxnSpMkLst>
        </pc:cxnChg>
        <pc:cxnChg chg="mod">
          <ac:chgData name="Zainab Abdulla Aljaroudi" userId="6c117a8a-70c8-4d22-9f6e-69890e5bc23a" providerId="ADAL" clId="{19B8B91C-BCE9-4361-A810-F9E05DC8EB46}" dt="2022-02-25T05:03:58.507" v="685" actId="14100"/>
          <ac:cxnSpMkLst>
            <pc:docMk/>
            <pc:sldMk cId="2754877915" sldId="304"/>
            <ac:cxnSpMk id="129" creationId="{AEB30D8E-B5A9-3E41-99D7-73C11112F5B7}"/>
          </ac:cxnSpMkLst>
        </pc:cxnChg>
        <pc:cxnChg chg="del mod">
          <ac:chgData name="Zainab Abdulla Aljaroudi" userId="6c117a8a-70c8-4d22-9f6e-69890e5bc23a" providerId="ADAL" clId="{19B8B91C-BCE9-4361-A810-F9E05DC8EB46}" dt="2022-02-25T05:02:10.883" v="656" actId="478"/>
          <ac:cxnSpMkLst>
            <pc:docMk/>
            <pc:sldMk cId="2754877915" sldId="304"/>
            <ac:cxnSpMk id="130" creationId="{0AC9CD50-3EBB-634A-9C0D-7213649E08E3}"/>
          </ac:cxnSpMkLst>
        </pc:cxnChg>
        <pc:cxnChg chg="mod">
          <ac:chgData name="Zainab Abdulla Aljaroudi" userId="6c117a8a-70c8-4d22-9f6e-69890e5bc23a" providerId="ADAL" clId="{19B8B91C-BCE9-4361-A810-F9E05DC8EB46}" dt="2022-02-25T05:03:24.408" v="677" actId="1076"/>
          <ac:cxnSpMkLst>
            <pc:docMk/>
            <pc:sldMk cId="2754877915" sldId="304"/>
            <ac:cxnSpMk id="131" creationId="{FF5DE359-C84F-D24E-ADD1-566D75E9F566}"/>
          </ac:cxnSpMkLst>
        </pc:cxnChg>
        <pc:cxnChg chg="del mod">
          <ac:chgData name="Zainab Abdulla Aljaroudi" userId="6c117a8a-70c8-4d22-9f6e-69890e5bc23a" providerId="ADAL" clId="{19B8B91C-BCE9-4361-A810-F9E05DC8EB46}" dt="2022-02-25T05:02:22.264" v="661" actId="478"/>
          <ac:cxnSpMkLst>
            <pc:docMk/>
            <pc:sldMk cId="2754877915" sldId="304"/>
            <ac:cxnSpMk id="132" creationId="{07986BA7-D992-A547-8406-6917299E0042}"/>
          </ac:cxnSpMkLst>
        </pc:cxnChg>
        <pc:cxnChg chg="del mod">
          <ac:chgData name="Zainab Abdulla Aljaroudi" userId="6c117a8a-70c8-4d22-9f6e-69890e5bc23a" providerId="ADAL" clId="{19B8B91C-BCE9-4361-A810-F9E05DC8EB46}" dt="2022-02-25T05:02:24.450" v="662" actId="478"/>
          <ac:cxnSpMkLst>
            <pc:docMk/>
            <pc:sldMk cId="2754877915" sldId="304"/>
            <ac:cxnSpMk id="133" creationId="{5BE97545-F744-2742-A5D1-2170D80001E8}"/>
          </ac:cxnSpMkLst>
        </pc:cxnChg>
        <pc:cxnChg chg="add mod">
          <ac:chgData name="Zainab Abdulla Aljaroudi" userId="6c117a8a-70c8-4d22-9f6e-69890e5bc23a" providerId="ADAL" clId="{19B8B91C-BCE9-4361-A810-F9E05DC8EB46}" dt="2022-02-25T05:06:25.558" v="697" actId="164"/>
          <ac:cxnSpMkLst>
            <pc:docMk/>
            <pc:sldMk cId="2754877915" sldId="304"/>
            <ac:cxnSpMk id="153" creationId="{AD35A3B9-3D96-449C-BA5C-9667B226ECDA}"/>
          </ac:cxnSpMkLst>
        </pc:cxnChg>
        <pc:cxnChg chg="add mod">
          <ac:chgData name="Zainab Abdulla Aljaroudi" userId="6c117a8a-70c8-4d22-9f6e-69890e5bc23a" providerId="ADAL" clId="{19B8B91C-BCE9-4361-A810-F9E05DC8EB46}" dt="2022-02-25T05:06:25.558" v="697" actId="164"/>
          <ac:cxnSpMkLst>
            <pc:docMk/>
            <pc:sldMk cId="2754877915" sldId="304"/>
            <ac:cxnSpMk id="160" creationId="{912A98F6-B8D7-4154-9378-26F7708B8820}"/>
          </ac:cxnSpMkLst>
        </pc:cxnChg>
        <pc:cxnChg chg="mod">
          <ac:chgData name="Zainab Abdulla Aljaroudi" userId="6c117a8a-70c8-4d22-9f6e-69890e5bc23a" providerId="ADAL" clId="{19B8B91C-BCE9-4361-A810-F9E05DC8EB46}" dt="2022-02-25T05:07:18.586" v="706" actId="208"/>
          <ac:cxnSpMkLst>
            <pc:docMk/>
            <pc:sldMk cId="2754877915" sldId="304"/>
            <ac:cxnSpMk id="170" creationId="{84C93BF0-0457-477E-9F5A-C9EB952EB5FD}"/>
          </ac:cxnSpMkLst>
        </pc:cxnChg>
        <pc:cxnChg chg="mod">
          <ac:chgData name="Zainab Abdulla Aljaroudi" userId="6c117a8a-70c8-4d22-9f6e-69890e5bc23a" providerId="ADAL" clId="{19B8B91C-BCE9-4361-A810-F9E05DC8EB46}" dt="2022-02-25T05:07:18.586" v="706" actId="208"/>
          <ac:cxnSpMkLst>
            <pc:docMk/>
            <pc:sldMk cId="2754877915" sldId="304"/>
            <ac:cxnSpMk id="172" creationId="{B61DB50E-D6C3-43FE-90CD-BF7B7B1E0BE9}"/>
          </ac:cxnSpMkLst>
        </pc:cxnChg>
        <pc:cxnChg chg="mod">
          <ac:chgData name="Zainab Abdulla Aljaroudi" userId="6c117a8a-70c8-4d22-9f6e-69890e5bc23a" providerId="ADAL" clId="{19B8B91C-BCE9-4361-A810-F9E05DC8EB46}" dt="2022-02-25T05:07:18.586" v="706" actId="208"/>
          <ac:cxnSpMkLst>
            <pc:docMk/>
            <pc:sldMk cId="2754877915" sldId="304"/>
            <ac:cxnSpMk id="183" creationId="{06C6012F-43A1-4BA3-BAE8-88076C1B023B}"/>
          </ac:cxnSpMkLst>
        </pc:cxnChg>
        <pc:cxnChg chg="mod">
          <ac:chgData name="Zainab Abdulla Aljaroudi" userId="6c117a8a-70c8-4d22-9f6e-69890e5bc23a" providerId="ADAL" clId="{19B8B91C-BCE9-4361-A810-F9E05DC8EB46}" dt="2022-02-25T05:07:18.586" v="706" actId="208"/>
          <ac:cxnSpMkLst>
            <pc:docMk/>
            <pc:sldMk cId="2754877915" sldId="304"/>
            <ac:cxnSpMk id="184" creationId="{7B1CD137-235A-4912-8940-28DFEEFA146A}"/>
          </ac:cxnSpMkLst>
        </pc:cxnChg>
        <pc:cxnChg chg="mod">
          <ac:chgData name="Zainab Abdulla Aljaroudi" userId="6c117a8a-70c8-4d22-9f6e-69890e5bc23a" providerId="ADAL" clId="{19B8B91C-BCE9-4361-A810-F9E05DC8EB46}" dt="2022-02-25T05:07:18.586" v="706" actId="208"/>
          <ac:cxnSpMkLst>
            <pc:docMk/>
            <pc:sldMk cId="2754877915" sldId="304"/>
            <ac:cxnSpMk id="186" creationId="{DA4C0793-473F-4A06-89E1-5D25049EA9C9}"/>
          </ac:cxnSpMkLst>
        </pc:cxnChg>
        <pc:cxnChg chg="mod">
          <ac:chgData name="Zainab Abdulla Aljaroudi" userId="6c117a8a-70c8-4d22-9f6e-69890e5bc23a" providerId="ADAL" clId="{19B8B91C-BCE9-4361-A810-F9E05DC8EB46}" dt="2022-02-25T05:07:45.141" v="712" actId="208"/>
          <ac:cxnSpMkLst>
            <pc:docMk/>
            <pc:sldMk cId="2754877915" sldId="304"/>
            <ac:cxnSpMk id="190" creationId="{991024A5-841C-48AB-90BF-C4F66900BB0D}"/>
          </ac:cxnSpMkLst>
        </pc:cxnChg>
        <pc:cxnChg chg="mod">
          <ac:chgData name="Zainab Abdulla Aljaroudi" userId="6c117a8a-70c8-4d22-9f6e-69890e5bc23a" providerId="ADAL" clId="{19B8B91C-BCE9-4361-A810-F9E05DC8EB46}" dt="2022-02-25T05:07:45.141" v="712" actId="208"/>
          <ac:cxnSpMkLst>
            <pc:docMk/>
            <pc:sldMk cId="2754877915" sldId="304"/>
            <ac:cxnSpMk id="193" creationId="{2F05D41D-8F10-4740-9ABA-3A276933B12B}"/>
          </ac:cxnSpMkLst>
        </pc:cxnChg>
        <pc:cxnChg chg="mod">
          <ac:chgData name="Zainab Abdulla Aljaroudi" userId="6c117a8a-70c8-4d22-9f6e-69890e5bc23a" providerId="ADAL" clId="{19B8B91C-BCE9-4361-A810-F9E05DC8EB46}" dt="2022-02-25T05:07:45.141" v="712" actId="208"/>
          <ac:cxnSpMkLst>
            <pc:docMk/>
            <pc:sldMk cId="2754877915" sldId="304"/>
            <ac:cxnSpMk id="199" creationId="{8B8460E6-5154-464D-9E3E-B02640167BEE}"/>
          </ac:cxnSpMkLst>
        </pc:cxnChg>
        <pc:cxnChg chg="mod">
          <ac:chgData name="Zainab Abdulla Aljaroudi" userId="6c117a8a-70c8-4d22-9f6e-69890e5bc23a" providerId="ADAL" clId="{19B8B91C-BCE9-4361-A810-F9E05DC8EB46}" dt="2022-02-25T05:07:45.141" v="712" actId="208"/>
          <ac:cxnSpMkLst>
            <pc:docMk/>
            <pc:sldMk cId="2754877915" sldId="304"/>
            <ac:cxnSpMk id="200" creationId="{FE5A3093-614A-4EDB-ABB8-29E7A5EAE47E}"/>
          </ac:cxnSpMkLst>
        </pc:cxnChg>
        <pc:cxnChg chg="mod">
          <ac:chgData name="Zainab Abdulla Aljaroudi" userId="6c117a8a-70c8-4d22-9f6e-69890e5bc23a" providerId="ADAL" clId="{19B8B91C-BCE9-4361-A810-F9E05DC8EB46}" dt="2022-02-25T05:07:45.141" v="712" actId="208"/>
          <ac:cxnSpMkLst>
            <pc:docMk/>
            <pc:sldMk cId="2754877915" sldId="304"/>
            <ac:cxnSpMk id="201" creationId="{B70AE81A-272A-4387-94BF-0C7696158274}"/>
          </ac:cxnSpMkLst>
        </pc:cxnChg>
      </pc:sldChg>
      <pc:sldChg chg="del">
        <pc:chgData name="Zainab Abdulla Aljaroudi" userId="6c117a8a-70c8-4d22-9f6e-69890e5bc23a" providerId="ADAL" clId="{19B8B91C-BCE9-4361-A810-F9E05DC8EB46}" dt="2022-02-25T07:10:05.134" v="1332" actId="47"/>
        <pc:sldMkLst>
          <pc:docMk/>
          <pc:sldMk cId="0" sldId="305"/>
        </pc:sldMkLst>
      </pc:sldChg>
      <pc:sldChg chg="del">
        <pc:chgData name="Zainab Abdulla Aljaroudi" userId="6c117a8a-70c8-4d22-9f6e-69890e5bc23a" providerId="ADAL" clId="{19B8B91C-BCE9-4361-A810-F9E05DC8EB46}" dt="2022-02-25T07:10:05.805" v="1333" actId="47"/>
        <pc:sldMkLst>
          <pc:docMk/>
          <pc:sldMk cId="0" sldId="306"/>
        </pc:sldMkLst>
      </pc:sldChg>
      <pc:sldChg chg="del">
        <pc:chgData name="Zainab Abdulla Aljaroudi" userId="6c117a8a-70c8-4d22-9f6e-69890e5bc23a" providerId="ADAL" clId="{19B8B91C-BCE9-4361-A810-F9E05DC8EB46}" dt="2022-02-25T07:10:08.287" v="1334" actId="47"/>
        <pc:sldMkLst>
          <pc:docMk/>
          <pc:sldMk cId="0" sldId="307"/>
        </pc:sldMkLst>
      </pc:sldChg>
      <pc:sldChg chg="del">
        <pc:chgData name="Zainab Abdulla Aljaroudi" userId="6c117a8a-70c8-4d22-9f6e-69890e5bc23a" providerId="ADAL" clId="{19B8B91C-BCE9-4361-A810-F9E05DC8EB46}" dt="2022-02-25T07:10:08.802" v="1335" actId="47"/>
        <pc:sldMkLst>
          <pc:docMk/>
          <pc:sldMk cId="0" sldId="308"/>
        </pc:sldMkLst>
      </pc:sldChg>
      <pc:sldChg chg="del">
        <pc:chgData name="Zainab Abdulla Aljaroudi" userId="6c117a8a-70c8-4d22-9f6e-69890e5bc23a" providerId="ADAL" clId="{19B8B91C-BCE9-4361-A810-F9E05DC8EB46}" dt="2022-02-25T07:10:09.422" v="1336" actId="47"/>
        <pc:sldMkLst>
          <pc:docMk/>
          <pc:sldMk cId="0" sldId="309"/>
        </pc:sldMkLst>
      </pc:sldChg>
      <pc:sldChg chg="del">
        <pc:chgData name="Zainab Abdulla Aljaroudi" userId="6c117a8a-70c8-4d22-9f6e-69890e5bc23a" providerId="ADAL" clId="{19B8B91C-BCE9-4361-A810-F9E05DC8EB46}" dt="2022-02-25T07:10:10.854" v="1339" actId="47"/>
        <pc:sldMkLst>
          <pc:docMk/>
          <pc:sldMk cId="0" sldId="310"/>
        </pc:sldMkLst>
      </pc:sldChg>
      <pc:sldChg chg="del">
        <pc:chgData name="Zainab Abdulla Aljaroudi" userId="6c117a8a-70c8-4d22-9f6e-69890e5bc23a" providerId="ADAL" clId="{19B8B91C-BCE9-4361-A810-F9E05DC8EB46}" dt="2022-02-25T07:09:12.248" v="1283" actId="47"/>
        <pc:sldMkLst>
          <pc:docMk/>
          <pc:sldMk cId="2069425550" sldId="320"/>
        </pc:sldMkLst>
      </pc:sldChg>
      <pc:sldChg chg="addSp delSp modSp mod">
        <pc:chgData name="Zainab Abdulla Aljaroudi" userId="6c117a8a-70c8-4d22-9f6e-69890e5bc23a" providerId="ADAL" clId="{19B8B91C-BCE9-4361-A810-F9E05DC8EB46}" dt="2022-02-25T07:22:49.597" v="1353" actId="14100"/>
        <pc:sldMkLst>
          <pc:docMk/>
          <pc:sldMk cId="3244379365" sldId="324"/>
        </pc:sldMkLst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491" creationId="{FBC734CF-CAA4-4500-88CB-056BD3E0E1DC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492" creationId="{943E206A-775E-4831-B66A-E2D33D83C70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493" creationId="{7C69D325-9135-4C74-BE43-80463347834E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494" creationId="{8FF85061-1B7C-4052-9758-19EF780630C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495" creationId="{84656B91-F4FB-4110-9EC8-D15D539CAAC4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496" creationId="{4ED84B19-9C6A-4AE6-85A6-7A07F0E6FA17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497" creationId="{A3DA2B1B-4FCC-4751-A94F-1A8721A3ACC8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498" creationId="{69573EC6-87C5-4E91-8AF4-A6203D43BA4F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499" creationId="{CC45897C-308C-42C5-A3DF-378B47910E6F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00" creationId="{4075C2D6-A18B-4CAA-8640-241845E9FEF8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01" creationId="{0D41B503-22BA-489E-8BE2-F7AFE9230B70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02" creationId="{0B486978-9431-49A9-9752-3418BAF476D5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03" creationId="{F78C886C-B172-475F-823F-0D4223D62A4A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04" creationId="{947D8E17-2B18-4C44-8577-EEBF83AB13FC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05" creationId="{600FDCE3-DF43-44D4-8110-362467EA0590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06" creationId="{82BD17E1-3F67-4CCE-B7DB-98D69FA248FE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07" creationId="{DAEC1F90-6EA2-4EBE-8B4C-143985B6E7EC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08" creationId="{784CA1FF-896A-4618-9C67-D112FDBA8611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09" creationId="{CEAF78AD-4FC7-4B60-8173-E8F8FEA315A1}"/>
          </ac:spMkLst>
        </pc:spChg>
        <pc:spChg chg="mod">
          <ac:chgData name="Zainab Abdulla Aljaroudi" userId="6c117a8a-70c8-4d22-9f6e-69890e5bc23a" providerId="ADAL" clId="{19B8B91C-BCE9-4361-A810-F9E05DC8EB46}" dt="2022-02-25T07:22:41.028" v="1351" actId="1076"/>
          <ac:spMkLst>
            <pc:docMk/>
            <pc:sldMk cId="3244379365" sldId="324"/>
            <ac:spMk id="510" creationId="{DDB608BF-559A-4A95-9505-FABC605AD97D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11" creationId="{267D845F-6221-4CF3-B30F-8E2C0F8FBD3C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12" creationId="{91FE744F-A5F7-4172-99EA-64259F7E0C63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13" creationId="{9675AE75-65D1-4E1E-BC0C-0A854E2FA9DF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14" creationId="{3745FCF1-9C62-4A33-9DD8-9E5D715AD5C8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15" creationId="{93F23C27-1B78-46CB-A276-1EBCE139D984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16" creationId="{0C3527B1-CA05-4FA9-9C38-3FCADC291805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17" creationId="{7CFF05B6-D6B2-44A8-89BF-A3AFA7229BFD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18" creationId="{5F5ED512-2C63-4975-84FB-30465003A989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19" creationId="{2DF4A7CF-FF3F-4044-AC71-5488B192C071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20" creationId="{395E8F15-D999-45C5-B000-257FA77570B9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21" creationId="{BB6418D3-98F5-45F5-91D4-B2072873C57A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22" creationId="{48AF41B4-AF59-4BA5-80AA-25A4A1EB06A6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23" creationId="{2388F59B-FB43-4119-92D5-33D1C5474FCC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24" creationId="{D68567EA-EFFD-4545-9B2E-C56E58856D3D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25" creationId="{E73AB051-483B-4C63-86DF-9FF44D23709A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26" creationId="{26B1F68B-7507-46A7-9A16-93AE852F05C1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27" creationId="{3C27A29A-193B-46A7-8C70-BA6CDF61D05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28" creationId="{79AF9262-38CC-449E-92E5-DD30E673399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29" creationId="{7BB66A16-B23E-4F97-9C64-35308CDBBD92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30" creationId="{F1876C0C-13A3-43D9-8D71-920AE9244BDC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31" creationId="{9C25C360-E677-43B7-AA7C-D18F3C07B374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32" creationId="{DA189566-0859-46A5-9BCA-DA9C531B201F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33" creationId="{67D9E079-640A-477A-BB7F-27B85D3AFDC0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34" creationId="{B9410855-D193-4FFE-80DE-B1FD82B7A7A0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35" creationId="{E8F56EB3-3965-4D4B-9E60-812BCCBDCAA7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36" creationId="{644E46A0-C95D-412A-BF21-80FFEE69066E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37" creationId="{1D94C7C4-3E44-41DE-8395-513F5EBBC609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38" creationId="{DC402941-CA7B-4BFD-BF9E-D1B40810361E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39" creationId="{B8E51F34-C01A-4976-A371-EDEF0BF52856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40" creationId="{AC28504D-7F70-40EA-9394-7CE0A34896B8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41" creationId="{89B21EEA-81E4-4A55-8685-AFA18E79EF51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42" creationId="{F96B6D14-C08C-45D2-8BC7-38F1B911BE97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43" creationId="{61985A79-4ECB-4EBE-9EC6-ED97B3CEE105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44" creationId="{2C917A9B-15FF-4AFF-ABF6-7981DDFAF130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45" creationId="{08902B53-3515-4775-934A-9B685F99C647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46" creationId="{506F86E4-4363-4616-A805-14BD3FB9E2CA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47" creationId="{DE5E771D-3329-4332-89B9-B1E2C6B568AF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48" creationId="{3254B5CF-DE46-490B-8B0F-EDF5B52229EA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49" creationId="{55CF962A-B087-44D6-BF25-297F08EF974A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50" creationId="{C6EBC636-EEF4-46FF-86F9-A16E7AF4C0B7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51" creationId="{07B911FF-6D37-4148-801D-D1A400E20008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52" creationId="{34DD4CCE-4D1B-4288-A9CC-6A20AC83D99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53" creationId="{F8D5D2E3-CC82-4E62-8642-462C9001434E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54" creationId="{6D7D3635-64C9-42FA-A023-7AE43FE7F3E4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55" creationId="{7872A687-2AEA-45E1-8CFD-2FB9B4304934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56" creationId="{2C912504-D8A3-4186-ABDB-3EA057DCC23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57" creationId="{6C6D30E7-16F7-478E-9C04-96F7AF16E6E6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58" creationId="{0A3B4218-F8B5-4E0C-950E-09CBD45178C3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59" creationId="{82A6B130-F89B-4D1B-B2A0-A65EF943906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60" creationId="{1BF68C92-CE3C-465A-A254-F1D955E2924D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61" creationId="{54D240E8-B792-46F3-B3F2-14027A7EBAFA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62" creationId="{7464D563-B81D-41DA-849F-87FBFB813A9A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63" creationId="{9D9D7478-0490-4901-AF2F-91F3CAB2AB53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64" creationId="{DA82D882-965A-4C26-BE29-A3D5BEBFD7C9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65" creationId="{F918E95E-350F-4D20-9C53-7709C7398C74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66" creationId="{77BAC018-946A-46AD-B5AB-BC02C09FE93C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67" creationId="{33BED564-D27D-434B-BF22-4A7D99BCAEF1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68" creationId="{51C98942-475B-4E5E-B1AA-9381489C8A5C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69" creationId="{131CB1E0-C549-4356-AA5A-A03EEC078D5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70" creationId="{4480A377-0B8F-4382-A778-DB61D2A614F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71" creationId="{CC49B51F-B0F0-4583-BFC5-1AB24AAB9C7A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72" creationId="{6889587A-26A5-4A5A-B524-AFEA57B30DFF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73" creationId="{D51BA213-5F5C-414F-B6F3-10B361C24336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74" creationId="{EBB03436-3686-4F7A-863C-FBD96881DE3E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75" creationId="{A03FA667-E47E-4293-9886-4B4938230EC0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76" creationId="{C1050107-5CFD-4360-BFA5-B8FDCF52592F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77" creationId="{B8438859-366A-453D-BD33-FDCCD885AD53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78" creationId="{59AD4C0D-EF81-4D10-A0F8-1BDBB66E1A1C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79" creationId="{44AB6D06-478B-4503-B53A-1DC8CABF2CCD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80" creationId="{5E45AA31-78D3-4E15-B374-774FBD4BDCFC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81" creationId="{EAA944EC-5F27-4A4B-AA5C-FDCEB83A00A3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82" creationId="{B3BEF77D-F4CD-4B30-ADB9-2793B28FE53D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83" creationId="{EF799756-2187-4BCE-92FB-2D27792B1BCC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84" creationId="{F932B335-FD6C-48D8-B56C-4778DD4A9BD5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85" creationId="{CC255068-1D3A-4DE6-8DD3-0271024CC022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86" creationId="{86D21BF2-B6B2-4DE6-B390-E56DBE393136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87" creationId="{B886D333-826A-40B0-B10C-3C50B80E2ABA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88" creationId="{93B5EFFB-16A0-41A2-A971-F87D1FACD88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89" creationId="{A0804369-8F83-4694-824B-4C8BD6CE0014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90" creationId="{FD409162-DB17-4E01-9B65-90D7607A6314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91" creationId="{CC2DD671-2CF1-4B0E-A141-52763F9FC0AA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92" creationId="{C4FAEF9B-EF75-4711-A73B-17F9F8B96040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93" creationId="{E71747B0-CD6B-40CF-B5E5-DC9984F1EC30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94" creationId="{B427F34F-10E9-4825-9731-39C8FE26828D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95" creationId="{3C35D593-82DB-4924-A227-D4F5A00735F7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96" creationId="{281ECD64-D3AA-4FD4-930F-B0958BE7409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97" creationId="{911D3C09-61E2-4281-9086-813BBAAD8747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98" creationId="{F120C5E5-31F1-4FC1-B422-B30FDA93CAEB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599" creationId="{B8645EE9-A24E-40DF-8364-23615DBED7AF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600" creationId="{446DF4F3-03C7-4E9C-AA7F-0828FADF4A08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601" creationId="{D72EF46D-2CC2-428B-904A-FDF5E819FF18}"/>
          </ac:spMkLst>
        </pc:spChg>
        <pc:spChg chg="mod">
          <ac:chgData name="Zainab Abdulla Aljaroudi" userId="6c117a8a-70c8-4d22-9f6e-69890e5bc23a" providerId="ADAL" clId="{19B8B91C-BCE9-4361-A810-F9E05DC8EB46}" dt="2022-02-25T07:22:09.051" v="1345"/>
          <ac:spMkLst>
            <pc:docMk/>
            <pc:sldMk cId="3244379365" sldId="324"/>
            <ac:spMk id="602" creationId="{7D8EC2E3-BF76-4B46-9D9B-8ECE444D4F88}"/>
          </ac:spMkLst>
        </pc:spChg>
        <pc:spChg chg="add del">
          <ac:chgData name="Zainab Abdulla Aljaroudi" userId="6c117a8a-70c8-4d22-9f6e-69890e5bc23a" providerId="ADAL" clId="{19B8B91C-BCE9-4361-A810-F9E05DC8EB46}" dt="2022-02-25T06:28:24.276" v="1162" actId="478"/>
          <ac:spMkLst>
            <pc:docMk/>
            <pc:sldMk cId="3244379365" sldId="324"/>
            <ac:spMk id="1291" creationId="{00000000-0000-0000-0000-000000000000}"/>
          </ac:spMkLst>
        </pc:spChg>
        <pc:grpChg chg="del">
          <ac:chgData name="Zainab Abdulla Aljaroudi" userId="6c117a8a-70c8-4d22-9f6e-69890e5bc23a" providerId="ADAL" clId="{19B8B91C-BCE9-4361-A810-F9E05DC8EB46}" dt="2022-02-25T07:22:08.265" v="1344" actId="478"/>
          <ac:grpSpMkLst>
            <pc:docMk/>
            <pc:sldMk cId="3244379365" sldId="324"/>
            <ac:grpSpMk id="438" creationId="{1941D10F-B2D5-4557-AEF0-3739E4FAD525}"/>
          </ac:grpSpMkLst>
        </pc:grpChg>
        <pc:grpChg chg="add mod">
          <ac:chgData name="Zainab Abdulla Aljaroudi" userId="6c117a8a-70c8-4d22-9f6e-69890e5bc23a" providerId="ADAL" clId="{19B8B91C-BCE9-4361-A810-F9E05DC8EB46}" dt="2022-02-25T07:22:49.597" v="1353" actId="14100"/>
          <ac:grpSpMkLst>
            <pc:docMk/>
            <pc:sldMk cId="3244379365" sldId="324"/>
            <ac:grpSpMk id="488" creationId="{2C5C129D-0D42-435F-8770-A3FBE1BBCBEC}"/>
          </ac:grpSpMkLst>
        </pc:grpChg>
        <pc:grpChg chg="mod">
          <ac:chgData name="Zainab Abdulla Aljaroudi" userId="6c117a8a-70c8-4d22-9f6e-69890e5bc23a" providerId="ADAL" clId="{19B8B91C-BCE9-4361-A810-F9E05DC8EB46}" dt="2022-02-25T07:22:09.051" v="1345"/>
          <ac:grpSpMkLst>
            <pc:docMk/>
            <pc:sldMk cId="3244379365" sldId="324"/>
            <ac:grpSpMk id="489" creationId="{0840BAED-E547-4E10-B2B0-FEE01039B4A2}"/>
          </ac:grpSpMkLst>
        </pc:grpChg>
        <pc:grpChg chg="mod">
          <ac:chgData name="Zainab Abdulla Aljaroudi" userId="6c117a8a-70c8-4d22-9f6e-69890e5bc23a" providerId="ADAL" clId="{19B8B91C-BCE9-4361-A810-F9E05DC8EB46}" dt="2022-02-25T07:22:09.051" v="1345"/>
          <ac:grpSpMkLst>
            <pc:docMk/>
            <pc:sldMk cId="3244379365" sldId="324"/>
            <ac:grpSpMk id="490" creationId="{2545735E-C368-4655-8573-23307167FE5C}"/>
          </ac:grpSpMkLst>
        </pc:grpChg>
      </pc:sldChg>
      <pc:sldChg chg="del">
        <pc:chgData name="Zainab Abdulla Aljaroudi" userId="6c117a8a-70c8-4d22-9f6e-69890e5bc23a" providerId="ADAL" clId="{19B8B91C-BCE9-4361-A810-F9E05DC8EB46}" dt="2022-02-25T07:10:10.405" v="1338" actId="47"/>
        <pc:sldMkLst>
          <pc:docMk/>
          <pc:sldMk cId="394256405" sldId="327"/>
        </pc:sldMkLst>
      </pc:sldChg>
      <pc:sldChg chg="addSp delSp modSp mod">
        <pc:chgData name="Zainab Abdulla Aljaroudi" userId="6c117a8a-70c8-4d22-9f6e-69890e5bc23a" providerId="ADAL" clId="{19B8B91C-BCE9-4361-A810-F9E05DC8EB46}" dt="2022-02-25T05:51:42.889" v="865" actId="1076"/>
        <pc:sldMkLst>
          <pc:docMk/>
          <pc:sldMk cId="3835844694" sldId="328"/>
        </pc:sldMkLst>
        <pc:spChg chg="mod">
          <ac:chgData name="Zainab Abdulla Aljaroudi" userId="6c117a8a-70c8-4d22-9f6e-69890e5bc23a" providerId="ADAL" clId="{19B8B91C-BCE9-4361-A810-F9E05DC8EB46}" dt="2022-02-25T05:48:40.131" v="833" actId="1076"/>
          <ac:spMkLst>
            <pc:docMk/>
            <pc:sldMk cId="3835844694" sldId="328"/>
            <ac:spMk id="2" creationId="{A348BE20-6F7C-41EF-B658-B9F3F0F1C9B0}"/>
          </ac:spMkLst>
        </pc:spChg>
        <pc:spChg chg="add mod">
          <ac:chgData name="Zainab Abdulla Aljaroudi" userId="6c117a8a-70c8-4d22-9f6e-69890e5bc23a" providerId="ADAL" clId="{19B8B91C-BCE9-4361-A810-F9E05DC8EB46}" dt="2022-02-25T05:51:42.889" v="865" actId="1076"/>
          <ac:spMkLst>
            <pc:docMk/>
            <pc:sldMk cId="3835844694" sldId="328"/>
            <ac:spMk id="465" creationId="{DB77A0B3-0EB5-488C-934C-9DBE83059199}"/>
          </ac:spMkLst>
        </pc:spChg>
        <pc:spChg chg="mod topLvl">
          <ac:chgData name="Zainab Abdulla Aljaroudi" userId="6c117a8a-70c8-4d22-9f6e-69890e5bc23a" providerId="ADAL" clId="{19B8B91C-BCE9-4361-A810-F9E05DC8EB46}" dt="2022-02-24T23:47:27.348" v="8" actId="165"/>
          <ac:spMkLst>
            <pc:docMk/>
            <pc:sldMk cId="3835844694" sldId="328"/>
            <ac:spMk id="471" creationId="{DD1A9877-4064-4B0B-939A-B9A52DD3FE8B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72" creationId="{C8787ED4-BA80-4491-BCD0-4154E39FFB47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73" creationId="{D2A6F9C9-4DDE-4253-A734-3BA231E898F6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75" creationId="{28E76197-F296-4266-9BC5-330468BC66F8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76" creationId="{EE4A80F7-4FD0-4E53-9FEA-D4183A1A43FA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77" creationId="{6BE31889-30E7-4F98-858C-D05957904188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78" creationId="{73E55502-769E-4ECF-A1D3-76F5B664516A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79" creationId="{E368EDF1-B6D5-4317-B848-69C83D7235D8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80" creationId="{3858F6AB-ABA6-484E-94E7-A42496C1C1C0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81" creationId="{7365CF51-5D90-4E42-A72D-ABE95D61EDE4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82" creationId="{24D9814A-F18F-4006-8DC4-99AB3A192427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83" creationId="{A944BB87-F50E-4C47-86E2-ED6EF90A0089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84" creationId="{CAED74F9-F1E6-4F3F-858E-2EDD8DE7B00D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85" creationId="{66A172D3-B91B-4698-8BE8-29362166C507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86" creationId="{42456567-C1AE-41C5-9E16-633F6AB74CB6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87" creationId="{01026DCE-F1C8-4187-9FAB-2B0B2C7099DA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88" creationId="{432A798B-EAA4-4140-9111-B02401F3977F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89" creationId="{0A602C87-933A-419A-8DEE-66E244C7535A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90" creationId="{960BC070-8323-410F-BCD5-3778432715C7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91" creationId="{2428EA0A-5D9F-42B6-98E3-0679947F9513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92" creationId="{338FEFA1-7C13-4D51-9D52-1E650ECC3A2A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93" creationId="{9552E3C8-BB52-4A40-9446-551D2BD84E47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94" creationId="{5D0AB017-5D35-4331-87BB-2F357A26EECE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95" creationId="{FF82077E-3450-4ED0-855A-28A3482E0D57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96" creationId="{2B2791DE-4629-4191-88E1-C5786E67BBA2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97" creationId="{E7387539-CF7E-4B46-837B-10CA729AE3FE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98" creationId="{41FF7C9B-7421-4D31-A167-11ED5A97F7BA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499" creationId="{829D204D-BFE7-4739-9DF6-54952CC5C156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00" creationId="{BCCA735C-C775-4F9C-9F60-A0027A38392D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01" creationId="{145C21B5-5A39-4790-B263-6F13FA83B5CD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02" creationId="{E8FD56E4-5207-488C-AF9A-3D7F5D4EAAF5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03" creationId="{75E4D47D-47D4-46B8-9C62-D78A3C4D00AF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04" creationId="{FDE414F0-CDB8-4209-A874-94007E550162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05" creationId="{AD962C74-1A4E-4133-9ABF-AE3599E049BB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06" creationId="{83A04CEF-8059-45AE-BC62-4E904057E943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07" creationId="{A9824C52-28B9-4A6F-A54F-38EBBBBE5816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08" creationId="{6290067E-0D26-4F3E-B5AC-37F51332981A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09" creationId="{82AC81AE-F2D5-4A56-8032-C367C0673176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10" creationId="{7C330287-C5E7-40FB-A6DA-D71088C35509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11" creationId="{49CD987C-4B60-46BE-8766-A1E441FACF95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12" creationId="{F4E3F1EF-816E-4389-A0D1-16A435DBAF52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13" creationId="{F46816F5-0C6F-463E-BB31-3F69D15AB55D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14" creationId="{A66A6FB9-B650-48C9-B97A-98FB3A19428E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15" creationId="{FCCEDCC6-68AB-473F-AC01-1BC7557C0151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16" creationId="{5C4B759C-940F-4715-B74C-C92BA871A131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17" creationId="{8E1BA5E9-6C73-4043-9478-E29770D81223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18" creationId="{7C54C32E-DA8A-467A-94EA-5A7C6A7DFF42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19" creationId="{C7754FF8-7F32-4223-953A-D02D9AF3FAC2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20" creationId="{3B0298F1-1082-4966-AEF2-8AE0722035C0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21" creationId="{EB604CBF-E5CE-4B23-B789-5F4362DE8B7B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22" creationId="{1E20EC6A-A434-47E6-A7A1-1227411E77CB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23" creationId="{28510C51-15A2-49EB-9C9B-39FA24B46F73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24" creationId="{A6E247B7-E77B-4486-BE6C-376F4B966DDF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25" creationId="{0DED27BC-2ADF-489B-AA1B-49BF4A806B4F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26" creationId="{78AB7740-8ECC-4550-B3BA-580C022F8E64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27" creationId="{69861B90-275F-4AC2-BB9F-CCFCAF8F6EED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28" creationId="{739CE2EF-E68C-4DFB-BCD3-F323F61FC4ED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29" creationId="{17E4944C-E460-4B89-A63B-5937D1E5ACC5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30" creationId="{C83C1E44-621A-4B71-8111-7807581CB0F0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31" creationId="{852AA6E0-6989-4CF8-8E1D-C8CF33ADCCD3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32" creationId="{316000D7-1294-43FD-8BC4-5AB6E4D58576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33" creationId="{D27EA12B-5DF9-44A5-BD14-A7F35BEC23A3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34" creationId="{FDC7D0DE-7B24-4CF1-A3C0-F22B556D7F32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35" creationId="{9B9D84D7-9967-446E-B45C-EF2E1B39CA2F}"/>
          </ac:spMkLst>
        </pc:spChg>
        <pc:spChg chg="del mod topLvl">
          <ac:chgData name="Zainab Abdulla Aljaroudi" userId="6c117a8a-70c8-4d22-9f6e-69890e5bc23a" providerId="ADAL" clId="{19B8B91C-BCE9-4361-A810-F9E05DC8EB46}" dt="2022-02-24T23:47:33.878" v="9" actId="478"/>
          <ac:spMkLst>
            <pc:docMk/>
            <pc:sldMk cId="3835844694" sldId="328"/>
            <ac:spMk id="536" creationId="{55A592A2-ABD3-41CE-987A-16964DBC35FE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38" creationId="{240EBB71-A42B-47D3-BC2C-2E54ADCF186C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39" creationId="{B2191539-2300-4F91-83DB-B8930C1649EF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40" creationId="{0AFD239B-2204-4F95-9E2A-E5BF4C71280B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41" creationId="{D052A9F7-9D6A-48B6-A4D1-56CEB5FD5E92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42" creationId="{4B3AAA3C-5574-409F-91CB-A673BB17C7A8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43" creationId="{F66950FA-45E3-4650-9F63-F96A5FDFCA36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45" creationId="{E8912E38-52F7-4EF8-A030-ABEFBB5D6547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46" creationId="{B2CDA459-B835-4319-92BA-9DB376382EA7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47" creationId="{88FE81A3-0C16-47CD-BB1B-7019E584A0D9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48" creationId="{850FA08C-7EE0-4C92-9858-617D6821B4D3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49" creationId="{4835AC0F-8D33-4041-9894-EBE0774C0410}"/>
          </ac:spMkLst>
        </pc:spChg>
        <pc:spChg chg="add mod">
          <ac:chgData name="Zainab Abdulla Aljaroudi" userId="6c117a8a-70c8-4d22-9f6e-69890e5bc23a" providerId="ADAL" clId="{19B8B91C-BCE9-4361-A810-F9E05DC8EB46}" dt="2022-02-24T23:49:48.824" v="15" actId="207"/>
          <ac:spMkLst>
            <pc:docMk/>
            <pc:sldMk cId="3835844694" sldId="328"/>
            <ac:spMk id="550" creationId="{5D5D4B48-AC03-4AE5-9868-EC24694F32BF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52" creationId="{9A2656F9-1062-49DA-BC5E-10C33D4A6F6A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53" creationId="{A05EFE4E-3432-4E7F-BB62-2D0D5E38A644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54" creationId="{FD96FD6B-95F9-4F5E-984D-B91BC953CA12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55" creationId="{010D28B6-A719-44C8-9AED-84611EF8E7CE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56" creationId="{254D7893-D982-42B5-A1FD-E9D45988DA4A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57" creationId="{FBCAA7A3-57DC-4015-A0DD-76161C36EC59}"/>
          </ac:spMkLst>
        </pc:spChg>
        <pc:spChg chg="add mod">
          <ac:chgData name="Zainab Abdulla Aljaroudi" userId="6c117a8a-70c8-4d22-9f6e-69890e5bc23a" providerId="ADAL" clId="{19B8B91C-BCE9-4361-A810-F9E05DC8EB46}" dt="2022-02-24T23:49:41.283" v="14" actId="13822"/>
          <ac:spMkLst>
            <pc:docMk/>
            <pc:sldMk cId="3835844694" sldId="328"/>
            <ac:spMk id="558" creationId="{75A38175-5474-4E20-B2A6-DB73AEB1281C}"/>
          </ac:spMkLst>
        </pc:spChg>
        <pc:grpChg chg="add del mod">
          <ac:chgData name="Zainab Abdulla Aljaroudi" userId="6c117a8a-70c8-4d22-9f6e-69890e5bc23a" providerId="ADAL" clId="{19B8B91C-BCE9-4361-A810-F9E05DC8EB46}" dt="2022-02-24T23:47:27.348" v="8" actId="165"/>
          <ac:grpSpMkLst>
            <pc:docMk/>
            <pc:sldMk cId="3835844694" sldId="328"/>
            <ac:grpSpMk id="467" creationId="{D2CF2FE0-AB9C-40F1-B3A2-2CE2510B02D6}"/>
          </ac:grpSpMkLst>
        </pc:grpChg>
        <pc:grpChg chg="add mod">
          <ac:chgData name="Zainab Abdulla Aljaroudi" userId="6c117a8a-70c8-4d22-9f6e-69890e5bc23a" providerId="ADAL" clId="{19B8B91C-BCE9-4361-A810-F9E05DC8EB46}" dt="2022-02-24T23:48:54.567" v="12" actId="207"/>
          <ac:grpSpMkLst>
            <pc:docMk/>
            <pc:sldMk cId="3835844694" sldId="328"/>
            <ac:grpSpMk id="537" creationId="{656BDFE4-5698-4C46-956A-8C761716593F}"/>
          </ac:grpSpMkLst>
        </pc:grpChg>
        <pc:grpChg chg="add mod">
          <ac:chgData name="Zainab Abdulla Aljaroudi" userId="6c117a8a-70c8-4d22-9f6e-69890e5bc23a" providerId="ADAL" clId="{19B8B91C-BCE9-4361-A810-F9E05DC8EB46}" dt="2022-02-24T23:48:54.567" v="12" actId="207"/>
          <ac:grpSpMkLst>
            <pc:docMk/>
            <pc:sldMk cId="3835844694" sldId="328"/>
            <ac:grpSpMk id="544" creationId="{B99FFC41-5A4D-40F4-8680-A9B2C2EED4BD}"/>
          </ac:grpSpMkLst>
        </pc:grpChg>
        <pc:grpChg chg="add mod">
          <ac:chgData name="Zainab Abdulla Aljaroudi" userId="6c117a8a-70c8-4d22-9f6e-69890e5bc23a" providerId="ADAL" clId="{19B8B91C-BCE9-4361-A810-F9E05DC8EB46}" dt="2022-02-24T23:48:54.567" v="12" actId="207"/>
          <ac:grpSpMkLst>
            <pc:docMk/>
            <pc:sldMk cId="3835844694" sldId="328"/>
            <ac:grpSpMk id="551" creationId="{A62DB74F-9A44-4801-AA95-6DA0406C4A96}"/>
          </ac:grpSpMkLst>
        </pc:grpChg>
        <pc:cxnChg chg="add mod">
          <ac:chgData name="Zainab Abdulla Aljaroudi" userId="6c117a8a-70c8-4d22-9f6e-69890e5bc23a" providerId="ADAL" clId="{19B8B91C-BCE9-4361-A810-F9E05DC8EB46}" dt="2022-02-25T05:49:55.125" v="863" actId="208"/>
          <ac:cxnSpMkLst>
            <pc:docMk/>
            <pc:sldMk cId="3835844694" sldId="328"/>
            <ac:cxnSpMk id="464" creationId="{F34EEB81-0AFB-4C47-84C1-6BF879A3BB3F}"/>
          </ac:cxnSpMkLst>
        </pc:cxnChg>
      </pc:sldChg>
      <pc:sldChg chg="del">
        <pc:chgData name="Zainab Abdulla Aljaroudi" userId="6c117a8a-70c8-4d22-9f6e-69890e5bc23a" providerId="ADAL" clId="{19B8B91C-BCE9-4361-A810-F9E05DC8EB46}" dt="2022-02-25T07:09:09.226" v="1281" actId="47"/>
        <pc:sldMkLst>
          <pc:docMk/>
          <pc:sldMk cId="965417457" sldId="329"/>
        </pc:sldMkLst>
      </pc:sldChg>
      <pc:sldChg chg="del">
        <pc:chgData name="Zainab Abdulla Aljaroudi" userId="6c117a8a-70c8-4d22-9f6e-69890e5bc23a" providerId="ADAL" clId="{19B8B91C-BCE9-4361-A810-F9E05DC8EB46}" dt="2022-02-25T07:09:11.225" v="1282" actId="47"/>
        <pc:sldMkLst>
          <pc:docMk/>
          <pc:sldMk cId="3388967917" sldId="330"/>
        </pc:sldMkLst>
      </pc:sldChg>
      <pc:sldChg chg="addSp delSp modSp mod">
        <pc:chgData name="Zainab Abdulla Aljaroudi" userId="6c117a8a-70c8-4d22-9f6e-69890e5bc23a" providerId="ADAL" clId="{19B8B91C-BCE9-4361-A810-F9E05DC8EB46}" dt="2022-02-25T03:34:21.469" v="175" actId="478"/>
        <pc:sldMkLst>
          <pc:docMk/>
          <pc:sldMk cId="4288739577" sldId="331"/>
        </pc:sldMkLst>
        <pc:spChg chg="add mod topLvl">
          <ac:chgData name="Zainab Abdulla Aljaroudi" userId="6c117a8a-70c8-4d22-9f6e-69890e5bc23a" providerId="ADAL" clId="{19B8B91C-BCE9-4361-A810-F9E05DC8EB46}" dt="2022-02-25T03:34:21.469" v="175" actId="478"/>
          <ac:spMkLst>
            <pc:docMk/>
            <pc:sldMk cId="4288739577" sldId="331"/>
            <ac:spMk id="148" creationId="{A40B6F05-012F-4FC4-82F9-720C6746F041}"/>
          </ac:spMkLst>
        </pc:spChg>
        <pc:spChg chg="add del mod topLvl">
          <ac:chgData name="Zainab Abdulla Aljaroudi" userId="6c117a8a-70c8-4d22-9f6e-69890e5bc23a" providerId="ADAL" clId="{19B8B91C-BCE9-4361-A810-F9E05DC8EB46}" dt="2022-02-25T03:34:21.469" v="175" actId="478"/>
          <ac:spMkLst>
            <pc:docMk/>
            <pc:sldMk cId="4288739577" sldId="331"/>
            <ac:spMk id="149" creationId="{4EBADAEE-92D0-48E3-919E-33C633BEFE6C}"/>
          </ac:spMkLst>
        </pc:spChg>
        <pc:grpChg chg="add del mod">
          <ac:chgData name="Zainab Abdulla Aljaroudi" userId="6c117a8a-70c8-4d22-9f6e-69890e5bc23a" providerId="ADAL" clId="{19B8B91C-BCE9-4361-A810-F9E05DC8EB46}" dt="2022-02-25T03:34:21.469" v="175" actId="478"/>
          <ac:grpSpMkLst>
            <pc:docMk/>
            <pc:sldMk cId="4288739577" sldId="331"/>
            <ac:grpSpMk id="147" creationId="{132D4182-D27F-4D93-86C6-82D536919861}"/>
          </ac:grpSpMkLst>
        </pc:grpChg>
      </pc:sldChg>
      <pc:sldChg chg="addSp delSp modSp mod ord">
        <pc:chgData name="Zainab Abdulla Aljaroudi" userId="6c117a8a-70c8-4d22-9f6e-69890e5bc23a" providerId="ADAL" clId="{19B8B91C-BCE9-4361-A810-F9E05DC8EB46}" dt="2022-02-25T07:25:37.123" v="1356" actId="164"/>
        <pc:sldMkLst>
          <pc:docMk/>
          <pc:sldMk cId="1359028184" sldId="332"/>
        </pc:sldMkLst>
        <pc:spChg chg="mod">
          <ac:chgData name="Zainab Abdulla Aljaroudi" userId="6c117a8a-70c8-4d22-9f6e-69890e5bc23a" providerId="ADAL" clId="{19B8B91C-BCE9-4361-A810-F9E05DC8EB46}" dt="2022-02-25T05:12:16.543" v="751" actId="20577"/>
          <ac:spMkLst>
            <pc:docMk/>
            <pc:sldMk cId="1359028184" sldId="332"/>
            <ac:spMk id="2" creationId="{3D95FEDE-A783-40AC-A55D-CB0CB8FF0039}"/>
          </ac:spMkLst>
        </pc:spChg>
        <pc:spChg chg="add mod">
          <ac:chgData name="Zainab Abdulla Aljaroudi" userId="6c117a8a-70c8-4d22-9f6e-69890e5bc23a" providerId="ADAL" clId="{19B8B91C-BCE9-4361-A810-F9E05DC8EB46}" dt="2022-02-25T06:17:15.483" v="1153" actId="1076"/>
          <ac:spMkLst>
            <pc:docMk/>
            <pc:sldMk cId="1359028184" sldId="332"/>
            <ac:spMk id="8" creationId="{80DD42B6-3C64-42A4-A1AD-2CE3D35B7C72}"/>
          </ac:spMkLst>
        </pc:spChg>
        <pc:spChg chg="add mod">
          <ac:chgData name="Zainab Abdulla Aljaroudi" userId="6c117a8a-70c8-4d22-9f6e-69890e5bc23a" providerId="ADAL" clId="{19B8B91C-BCE9-4361-A810-F9E05DC8EB46}" dt="2022-02-25T04:47:46.404" v="617" actId="20577"/>
          <ac:spMkLst>
            <pc:docMk/>
            <pc:sldMk cId="1359028184" sldId="332"/>
            <ac:spMk id="9" creationId="{60F02258-54AD-4869-8E46-5E5F77357922}"/>
          </ac:spMkLst>
        </pc:spChg>
        <pc:spChg chg="mod topLvl">
          <ac:chgData name="Zainab Abdulla Aljaroudi" userId="6c117a8a-70c8-4d22-9f6e-69890e5bc23a" providerId="ADAL" clId="{19B8B91C-BCE9-4361-A810-F9E05DC8EB46}" dt="2022-02-25T07:25:28.730" v="1354" actId="165"/>
          <ac:spMkLst>
            <pc:docMk/>
            <pc:sldMk cId="1359028184" sldId="332"/>
            <ac:spMk id="13" creationId="{6C36AB7F-A325-4E48-9DC4-FC93B60D1C61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4" creationId="{61E191DC-896B-0A4A-9CD9-7E268D218FF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5" creationId="{2CDFB0D7-6BD0-F249-9C7B-D5F1E3F96083}"/>
          </ac:spMkLst>
        </pc:spChg>
        <pc:spChg chg="add mod">
          <ac:chgData name="Zainab Abdulla Aljaroudi" userId="6c117a8a-70c8-4d22-9f6e-69890e5bc23a" providerId="ADAL" clId="{19B8B91C-BCE9-4361-A810-F9E05DC8EB46}" dt="2022-02-25T04:48:07.732" v="622" actId="20577"/>
          <ac:spMkLst>
            <pc:docMk/>
            <pc:sldMk cId="1359028184" sldId="332"/>
            <ac:spMk id="17" creationId="{04B79720-9C5F-4671-AF98-5A925E8B019E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18" creationId="{E0FD4F70-BF01-E648-A5D0-D08CFCD23EB6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20" creationId="{BE3BF1DD-854D-D54A-BD9B-EC1D4B2FF4C8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21" creationId="{75884508-A442-CA46-933D-83597C1F91B9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22" creationId="{5DFFCD29-F76D-4A4F-99FC-EB59A5C7D3EC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23" creationId="{3D348AC2-313A-C14A-AEE3-0A6D484F1711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24" creationId="{3F59D491-516A-5842-9E9A-AF86EF8DE324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25" creationId="{5272D7FF-1C78-C542-AC19-BBE891018061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26" creationId="{277C7CB1-8FFC-034F-8606-4BF033DA979A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27" creationId="{BF3B0565-B77E-1A4E-B25E-1CEFB04A5EBD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28" creationId="{23302550-6610-6E4D-B3A8-337842BF0FCB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29" creationId="{5F2BBC45-9A7F-1E45-A86C-AEE0B708E340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30" creationId="{19E50DC0-A9D2-EE4A-9BE4-C6DAC23CCFFB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31" creationId="{91A68BE5-314F-574E-A688-63EC6205DA3A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32" creationId="{88422AF1-37B4-4941-8099-30FD2385A5F5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33" creationId="{1EEED354-0227-BC4C-814A-EDFDFA0FEF9D}"/>
          </ac:spMkLst>
        </pc:spChg>
        <pc:spChg chg="del mod topLvl">
          <ac:chgData name="Zainab Abdulla Aljaroudi" userId="6c117a8a-70c8-4d22-9f6e-69890e5bc23a" providerId="ADAL" clId="{19B8B91C-BCE9-4361-A810-F9E05DC8EB46}" dt="2022-02-25T07:25:32.766" v="1355" actId="478"/>
          <ac:spMkLst>
            <pc:docMk/>
            <pc:sldMk cId="1359028184" sldId="332"/>
            <ac:spMk id="34" creationId="{4D534E31-39E0-D148-B21C-9C7F1197C2C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35" creationId="{AC5CB8F0-933E-AA49-A5A4-A06EC1271C24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36" creationId="{EF1AC589-2E3A-514C-9274-1D2A9DD2A61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37" creationId="{DB524FBB-2E7D-AA4B-BFCA-36FB3A34D146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38" creationId="{08E0A45F-C777-9848-B995-D5D593B4D82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39" creationId="{0D784CB1-4215-C24F-AC28-2C0D11593CD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40" creationId="{EC1C9B50-4F2E-A24C-9064-5E22191C718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41" creationId="{A7C8BB79-3F91-4940-ADD0-C8D13C280164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42" creationId="{7110B951-386E-ED4F-88A2-6068D154FAE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43" creationId="{E5481220-D7BE-704A-A355-DB7B6966E74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44" creationId="{F5926D15-D1E2-D747-9883-12834996258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45" creationId="{6373B280-F4BE-2044-8D9C-0F5258647C8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46" creationId="{00B39630-524A-7D42-86B2-10E149E960F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47" creationId="{D098258D-8E64-B54F-B827-8543DF0E769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48" creationId="{50AA6F53-3FCB-CD4A-AF54-BD8458676F4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49" creationId="{24F4B350-1C93-0440-9B1D-B121FB4D5A6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50" creationId="{AC858F32-35D7-3B40-801E-B61D52733DF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51" creationId="{9DE0A0C5-AFED-5946-AF3A-B42B465AEAC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52" creationId="{F90A91C1-5824-4C4A-A022-02AEDD8D244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53" creationId="{F3E5E867-00F4-5645-865F-6723D5FEC0D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54" creationId="{84843E4C-4C08-7144-964E-DA2ED0915BF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55" creationId="{F00A6B74-07A3-AA45-9052-2266D01DC0A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56" creationId="{3AB227C1-5CE9-2B4B-ACED-E54569981A6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57" creationId="{47671D03-C6A8-B743-81D3-8107CC9711D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58" creationId="{F2434FA4-F7A9-AF42-B3F8-EC225A034E1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59" creationId="{41881561-8700-484C-A4B8-49BD4136832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60" creationId="{FB234A8D-22A0-CD4A-9F74-B3CB710392B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61" creationId="{1EB95AA0-01BC-6C43-8F66-B542F2CF21A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62" creationId="{CC03169C-0A3E-CF4D-A600-BA16CCE7540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63" creationId="{540053AE-3246-AC46-A739-AE8AFDF2566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64" creationId="{07038924-CEF6-2848-AB27-8B739F065654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65" creationId="{DCE7F412-0A1F-FF44-A752-735908E2AC1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66" creationId="{DD2B515F-09B2-8C49-9CE0-5A0DA0B65EC4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67" creationId="{EFA3FA22-4BB6-2649-BD21-EED2586F785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68" creationId="{AD0E9B15-AAE4-FF4C-B417-C76F8B993C4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69" creationId="{6E22D1C0-984D-2542-A1B7-4C8F6AE27E5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70" creationId="{9D1DB871-ED2E-2F40-A4CC-C7946C0EBED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71" creationId="{331175B9-886A-D344-866E-E1B18389C674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72" creationId="{CEFD3EC3-E957-3646-BD9E-AAE411665DC1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73" creationId="{60D0A149-70AC-6643-ABEE-15171B9D26B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74" creationId="{4A6C5473-AF43-CC4A-ACE6-31BB2ED43D6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75" creationId="{C291614D-E888-074D-BBD7-EDFFC232C68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76" creationId="{03833C86-FAC6-1049-B44D-EE7AD191252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77" creationId="{5571596C-496C-004F-91FF-F3DF43754C8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78" creationId="{AF88D4A3-78A2-114E-9956-184C27F5E1A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79" creationId="{9B9D6D85-0626-BB43-AAE4-8413F612E896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80" creationId="{B8FFA016-0E1F-1A46-874A-EB62D80A654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81" creationId="{B3826D55-D7AE-0649-B61F-6316D7B6A60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82" creationId="{66527F36-EF7E-0646-A472-20487E1C6A6B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83" creationId="{78C73289-F32F-4049-9B58-92E7F027AFF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84" creationId="{CD9E2773-8B50-6340-8795-23CA45AC526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85" creationId="{D4AAE1BD-EAB0-4D40-9982-34AC1DAE85B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86" creationId="{41A772B7-1376-084E-B56B-FAB75CEA99C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87" creationId="{B59EF4FD-1A9A-BC45-AD72-34C0D0DC1A3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88" creationId="{C442560C-4425-0147-863C-EF3C29C3B67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89" creationId="{94BE7E09-2599-F441-B11B-0B404917DE91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90" creationId="{36ACC959-7F90-AF4F-AD9D-21C683F466B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91" creationId="{D7BD06C4-2BE3-6549-8A78-3223472B7C7B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92" creationId="{F0EDFA58-D111-2A47-867B-30A88B21F64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93" creationId="{C40F6BB4-1E85-164B-9630-9E2A4375CEA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94" creationId="{94947309-95C0-2640-B396-F39B7CE4656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95" creationId="{DF1B1399-1213-8A44-909C-25D3666CD37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96" creationId="{7AAB6C8C-B1C6-5E4C-86E9-EA9B0FF2694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97" creationId="{DBAC9A26-F4CB-F341-8853-451DF5CFE38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98" creationId="{73C98E49-9F19-A643-83AE-E6385F029EA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99" creationId="{675DDD97-D097-B243-B5E7-0D4EBE3C1FF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00" creationId="{9152EF48-B5AC-7E4C-8B58-58CF5C0DED0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01" creationId="{CD69BAA4-0BA7-3A4E-8586-148421DC24F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02" creationId="{818F1648-ECDD-3241-A01E-C0CA2CD3781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03" creationId="{5AC72133-B26F-EA44-A1EF-C722191E20D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04" creationId="{EDD9E912-7F49-8A45-BF1D-907B2D743BA4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05" creationId="{391D045E-60D3-C84D-B46E-394343B1CDB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06" creationId="{4F14934F-523F-E44C-ADBB-5969231D55D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07" creationId="{6462E45D-F06E-9E40-A6B8-9D3A3660F3D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08" creationId="{D05EB436-392B-D344-8781-B9A7725CA406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09" creationId="{9109673A-694C-004A-84FC-8052B2F3F27B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10" creationId="{CE864C48-6138-8F4D-BE02-DCBCC015674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11" creationId="{8ADA1D23-9A80-4B4A-9B63-B72286406A4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12" creationId="{541B8DC4-DED6-3243-AB90-BA58BADBF43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13" creationId="{E087D028-69A3-BC43-B167-20F5524CC6A1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14" creationId="{3C53B0AC-D69E-3342-8935-0B7D38F105C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15" creationId="{8D686A92-D78E-3141-8974-23B641E369A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16" creationId="{12381368-2D95-FE45-9B29-E7B49F0552A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17" creationId="{A7C2C678-5C0F-0242-BA67-AE2F162FC43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18" creationId="{CEF2A0CE-C654-3D43-98CC-1020F9D3A92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19" creationId="{9DB91ACE-6F42-2D48-9F2C-285F33DD0CF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20" creationId="{37851E6C-5CFB-C549-808D-017DC829023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21" creationId="{44F85D98-16F2-DE48-83B9-1DE4D340D9D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22" creationId="{E0AAFA6B-ABD5-0D4A-BC18-DBB498B0BCA1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23" creationId="{DCBA2E39-EF58-BD4A-8B1A-693B2347B32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24" creationId="{A562C834-F882-D948-9FB1-B69415609B5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25" creationId="{7F85CD1B-B724-A64E-BAB9-4D76F1B6E27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26" creationId="{B584EAF7-1974-4E44-AD9F-81556A384B3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27" creationId="{E83A5E6C-D6F9-BD47-AE3E-3EE41AD0E0C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28" creationId="{187EADFB-382D-9240-8E9C-8DE51AB6810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29" creationId="{C14C1C51-3A35-1C49-ABEF-98B05CF11ED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30" creationId="{60B79482-72C5-EB4E-B84B-AFD9E69F135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31" creationId="{44F3F380-E010-044F-873D-78BAD14D3FE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32" creationId="{93A1947A-FB9F-AD48-A2EE-D314D977B42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33" creationId="{5E9E33A8-0912-5148-9DFD-FAFDEF98042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34" creationId="{1C95C2C3-CCB9-384B-8EDA-4B35E35885C1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35" creationId="{C48298F0-0EB2-E540-BF47-AC775AC6A56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36" creationId="{FAC46BE3-2F6A-564E-9D7C-94DD5E6F861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37" creationId="{D159044C-4B9B-AA44-9484-0AC097B7DF0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38" creationId="{638F72E7-AD31-1F46-BDD9-554CCD28FAD4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39" creationId="{A28E595C-3232-2A41-8BC0-713FA362334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40" creationId="{B15FB927-4753-2046-945D-388BE3ACAAF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41" creationId="{97C60314-C819-E44F-B3B9-E5E53B03501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42" creationId="{67DD63CD-87A8-FE4F-A3BE-E3CD1DC07F8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43" creationId="{719E9514-3DF3-FC4F-9261-4547AC55E46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44" creationId="{16D2262E-B50B-5B45-BC03-AAE5F28EF8D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45" creationId="{6DAD3C35-EEDF-8D4A-8988-6B578D2C3B4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46" creationId="{A2A2A505-0845-0542-BA36-D966000EB62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47" creationId="{30856AAF-7E2A-B94B-AD0E-006A8FCCF15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48" creationId="{3979B230-364D-0945-9751-E637480F037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49" creationId="{2309BA2E-CDB2-E541-9458-D6327A726021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50" creationId="{3AF02265-FD3A-2546-811B-186B0D38CDC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51" creationId="{6A7CD075-277E-4B45-81C4-BD831B30DC2B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52" creationId="{63186417-7145-724F-97E6-07CFEF120166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53" creationId="{7C6E0081-10F6-1E42-AB45-E8FE984DEAA4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54" creationId="{E19F8786-39E9-A347-AAD3-9A4F978AF6E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55" creationId="{8EC23CE8-4320-5E42-AC1D-0F051A35C2D6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56" creationId="{D6B2797B-D2EE-B048-B8C7-21F6904AF6D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57" creationId="{4895F499-A992-4E41-A15D-B7BFB7BB4D1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58" creationId="{5420A3D5-8757-AA42-9E40-B52E2DC4831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59" creationId="{12893FF9-0B23-6F47-B2EA-9CBEE041F12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60" creationId="{48150068-F9B2-8742-ACEC-4A8C66591D0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61" creationId="{BC314ABB-03CE-3142-A72B-F16DC762C51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62" creationId="{0CAD9301-C669-F043-BB11-0360AABB2BD6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63" creationId="{72698252-F278-C64B-84E1-C8F9E9F3C42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64" creationId="{4282154F-4569-174F-B3EF-E9B9FEB048A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65" creationId="{A98B03CD-604A-4441-A7FB-A19099301F3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66" creationId="{076CD2EA-5886-8442-8309-8C2787E715C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67" creationId="{08F4469E-1DA2-0B49-8B07-09D0CAEF1D0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68" creationId="{12390F3C-EE30-6E47-90E7-B23AAC493E5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69" creationId="{7EAFF3F0-8A50-074D-BB93-A91FFC3A4C5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70" creationId="{214E54D3-168C-2F4D-89E2-64201E95102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71" creationId="{D36FA086-6163-E34E-AA7F-3CCDB052B54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72" creationId="{91D02B26-90EE-0E4C-8EFF-4EE1206C9E0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73" creationId="{2FD769B3-4641-7D45-8EE4-ED4A7747621B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74" creationId="{42B0732B-8DF2-D942-B2DA-DA553DC28D1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75" creationId="{F2A1D3EF-4D5A-5F40-9E36-2EC74EC6D854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76" creationId="{7C6067CE-1580-F643-AD9A-A17F0DBCD2FB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77" creationId="{8501471E-7103-2A4F-8F6A-A2A30E34014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78" creationId="{0C7CD60E-42B9-D940-9BE6-71BF571B35A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79" creationId="{A2080528-0FFB-F342-8D77-AA54610964E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80" creationId="{D0DA6919-2344-7E42-B291-61A55CB3EE8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81" creationId="{2B243EDC-4EDB-834E-97EE-B62FA6B2046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82" creationId="{DF69349F-FC56-B146-805B-ACFA5E21C62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83" creationId="{1C0B2CE1-720B-6B45-93D2-E0F72D0DC16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84" creationId="{18E77B22-A0E0-B14D-A9F1-42E163FF3DC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85" creationId="{8D47425B-6D09-0E4C-A9FB-CC52B0E0E1D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86" creationId="{A3503FA6-461F-794E-9F89-FCA5C34A6F51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87" creationId="{C95A6CA0-B6C4-C14A-A647-8A214ACC8F7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88" creationId="{A0585E66-72D5-E645-98B2-A90E44D496D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89" creationId="{11F0CC00-8DE8-2B4B-8A4C-026FEDC9310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90" creationId="{1C6D8860-9F90-7040-9AC5-8E3183BE8666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91" creationId="{33E7676E-7158-BD45-A618-CE2C2A725AA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92" creationId="{2473BBF8-84F3-AE4C-86E5-F6DC629E650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93" creationId="{576524AB-D284-594B-B663-D8D1B8D8653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94" creationId="{7D0E5507-E99D-A641-9F68-9D135643140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95" creationId="{B5836CEB-F146-BD46-B348-8F4AB419868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96" creationId="{C1F15CA8-F67F-8543-AFC3-E77FC6EF561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97" creationId="{86E8A251-DC9A-AD43-8953-48B81B86524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98" creationId="{313C4E2E-8971-D248-A355-B9868C08B75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199" creationId="{AC71B490-1035-C84B-AC3F-C48D69B7F89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00" creationId="{52B6794E-AE2F-1741-8E61-4B52340AE60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01" creationId="{FC7710BD-FD5C-5648-8D81-FFAE15C5A98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02" creationId="{CF15CD22-E74B-114A-87D1-4EEDC6683BD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03" creationId="{F571FC7C-C5E1-A34E-A499-150F74FD474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04" creationId="{B87C6B2D-D2C3-FD45-8311-A08A6E3E69D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05" creationId="{039266A5-5DA3-204D-8773-B48E426043A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06" creationId="{BF551D89-1E49-7143-BE5C-C391321DA79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07" creationId="{DBBACCA2-17ED-B64F-8C40-7926869905B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08" creationId="{F4247F56-40F9-4C46-B66C-97D4DB9F019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09" creationId="{92CB9311-FC11-3D45-B93D-D2F18C62113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10" creationId="{63B5C89F-2C49-A542-8B4D-A3D40251E19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11" creationId="{3843A6AE-4D62-7B49-9767-59ECC2E0E98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12" creationId="{39DEF85E-313D-BF43-954B-A50322A4F886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13" creationId="{889CAC6B-2E42-E148-B43B-02E3036E5D6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14" creationId="{58776161-917B-FF40-8499-738613F6F441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15" creationId="{B3A36079-13C1-4C47-A147-A0EBD20B2EB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16" creationId="{07A530CF-9A8D-DB4C-BD9B-40279665944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17" creationId="{48A0D07C-FFA6-F248-B829-5B7700BD3F5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18" creationId="{80E5C8D2-CF18-FB40-A226-3A832FF4973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19" creationId="{4D30D001-00E0-E742-A074-C3704C4E799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20" creationId="{C3945BBD-FC1F-B74B-90F7-87AFB401020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21" creationId="{F0F0EBB9-DDBA-0D47-8108-EE1158572EE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22" creationId="{FDA10EBA-1C8D-E04B-8286-25279034165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23" creationId="{EE82DFCE-1944-624D-B8E4-BC25936AD8BF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24" creationId="{52DAA768-FB4A-424E-9B20-CDDB2252E7E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25" creationId="{282F2BF2-30A2-074B-82AA-9093896DB65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26" creationId="{B61582CC-7F3F-B349-9BC6-894D6ACA643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27" creationId="{500E784A-44CC-A747-8B5B-B7A025EEC45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28" creationId="{877B44B8-3BBC-284D-8366-D75A1CC538A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29" creationId="{6F3F8C79-1AB9-C742-B63B-3AD13B905CC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30" creationId="{FB3D22D7-2EAF-8C41-834B-5F68B20DAC3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31" creationId="{8667B92C-AF07-F14A-9DBA-3DC81EE9560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32" creationId="{E3555D32-696E-4F43-B670-60992389F36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33" creationId="{ACFD06C5-36A2-DC4C-B9DA-B4B73DFF056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34" creationId="{C4109196-335B-D64D-AAB1-82CB59BE401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35" creationId="{C4363245-962F-3547-B976-D33F9802BFB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36" creationId="{A7A2D086-155E-0547-9203-9549035AD48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37" creationId="{84846851-2AB4-1247-88E7-FE2367739DC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38" creationId="{6F7B153B-F26D-AE4B-8C32-BC7B0FF4135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39" creationId="{52029238-85A8-D740-857B-73D86D85F3F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40" creationId="{653C6010-E134-6A4B-8105-682151A12CB1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41" creationId="{F047FC1C-E67A-2145-AECA-43A653E2AF62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42" creationId="{DE831A5F-0F96-014A-BC54-61B5C11863E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43" creationId="{17345EB3-8B17-E14F-8456-BAE6139D21C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44" creationId="{BDE06261-F2E0-9942-B50F-734E96B37C3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45" creationId="{8AB053A9-513D-5A48-9033-0059D2B3D9D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46" creationId="{B6F35943-523D-DD47-AF1C-976DF10D1CB0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47" creationId="{2C094A54-E826-114D-ADB8-BCF73CB8E43B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48" creationId="{736220E9-3364-DC47-ADD1-C92761047A9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49" creationId="{0EC07455-01CF-3647-9E5B-F0A3A2F83484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50" creationId="{7F0605BE-93C4-4148-8905-CF9CDEDC1886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51" creationId="{80D0646C-22FF-2B44-9902-9B976D5E2AD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52" creationId="{4585EC55-0164-A74B-9076-0CF5EFED055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53" creationId="{E57C85E7-E5D8-994A-B443-267128E7AB2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54" creationId="{BE55E051-10D5-3548-A607-6BF5D6E51CB9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55" creationId="{DB5C19C7-0B99-3A47-8C1F-B30CC350F2F5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56" creationId="{9AC6C1B1-7E71-974D-AE5F-05327B21D3F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57" creationId="{38A724E2-EB63-EB45-99C1-EC72B077B9BA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58" creationId="{F44D56F8-2A4C-8845-8801-6E1255C630F6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59" creationId="{DA84D344-92A2-A74B-8069-35533160FB8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60" creationId="{A3AB6B73-FCAA-E945-8677-43954DC7A39E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61" creationId="{1D1D0E22-FF03-A346-BB76-BBEF77CE76B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62" creationId="{B46886AF-EC86-E44C-9932-0382820EA78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63" creationId="{495CA49B-3063-3944-93B3-FF94C965A114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64" creationId="{EFE1E468-F6A9-C34D-8E44-3AA52AB354E6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65" creationId="{BD3E22ED-EE8F-5C41-B9E0-B0C4B2FA612C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66" creationId="{660EB114-0EBF-7249-A2C8-71A99D577DF7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67" creationId="{778889D6-C2CE-654C-B690-152B245DFDC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68" creationId="{C4731496-9BFC-D648-8AD5-B87661FDB8A1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69" creationId="{859041D2-3A6C-9D41-83E8-A96DE8A35C23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70" creationId="{286A01BB-304B-9E4F-AB99-AFAB53D7362D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71" creationId="{27E88CA3-DF23-8C41-8E45-35EBD3110E68}"/>
          </ac:spMkLst>
        </pc:spChg>
        <pc:spChg chg="mod topLvl">
          <ac:chgData name="Zainab Abdulla Aljaroudi" userId="6c117a8a-70c8-4d22-9f6e-69890e5bc23a" providerId="ADAL" clId="{19B8B91C-BCE9-4361-A810-F9E05DC8EB46}" dt="2022-02-25T07:25:37.123" v="1356" actId="164"/>
          <ac:spMkLst>
            <pc:docMk/>
            <pc:sldMk cId="1359028184" sldId="332"/>
            <ac:spMk id="272" creationId="{7B9B62D2-1170-444C-9CA2-6E68544D0964}"/>
          </ac:spMkLst>
        </pc:spChg>
        <pc:spChg chg="add del mod">
          <ac:chgData name="Zainab Abdulla Aljaroudi" userId="6c117a8a-70c8-4d22-9f6e-69890e5bc23a" providerId="ADAL" clId="{19B8B91C-BCE9-4361-A810-F9E05DC8EB46}" dt="2022-02-25T06:17:31.508" v="1156" actId="478"/>
          <ac:spMkLst>
            <pc:docMk/>
            <pc:sldMk cId="1359028184" sldId="332"/>
            <ac:spMk id="274" creationId="{21C852D5-F590-45C1-9078-CF37D64D875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75" creationId="{F67DFAD5-F42A-42B4-B19F-18437657FF4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76" creationId="{A75ED730-D9C0-41C1-B3CC-399B44ACCDE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77" creationId="{88D44A83-B55F-47FE-9DA7-94F88D15661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78" creationId="{22AEE64A-E347-4D08-975D-04E7FCB4AD2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79" creationId="{18C3733F-FCB9-482A-97EA-E9EB4DF4618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80" creationId="{38273CEC-D603-45CE-BC4C-65BD10DA266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81" creationId="{E2666B28-104E-48D5-ADF9-BF37D1DD085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82" creationId="{AC8733BD-11AA-457C-9C5A-935D8B2137F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83" creationId="{364FEAA7-2CDB-44D0-8114-1E9116D9105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84" creationId="{B310C169-E0C9-41ED-8DA8-355BAA3A637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85" creationId="{E47F65F0-5A1E-4374-8702-0A1A771D09C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86" creationId="{226F43A0-D968-4C4B-B76E-9FA7E9EDA12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87" creationId="{800302D6-5142-40B8-8E50-542E3C36BED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88" creationId="{E8C61F96-81DA-42B2-B62F-12FE223A489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89" creationId="{47ED7F72-052E-43B9-B980-DA954AA0AF9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90" creationId="{05CFFC27-F0C9-4FE4-BA98-9FFF65A31C52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91" creationId="{AAD0C96D-4026-4DE2-8718-36A8A10B0494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92" creationId="{FCB4CF9B-1C39-4BE3-B2EE-ECD0D721A7D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93" creationId="{3D344137-CD2F-4B76-9066-8AA44498960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94" creationId="{70E44B2B-FE8F-4AC8-93A7-94C0947B153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95" creationId="{DA6A070B-5FE4-487F-AF41-CE9FEA36E5C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96" creationId="{C9C2EF93-BECF-48CD-9B2F-82F12801FDC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97" creationId="{8A3616B4-01A1-4F1C-89CC-8A0CC81B861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98" creationId="{ED562113-8D56-46D3-A06C-FDC17985D37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299" creationId="{B1FAC536-00BA-4EA9-80F6-ED0E490794A2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00" creationId="{211CB639-ED46-4ADF-8742-175B83534C4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01" creationId="{9CD99FF2-B513-4D44-AB80-7868A00F4ED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02" creationId="{A1675073-2254-45DA-9143-98C6C2E317E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03" creationId="{A0F8914F-FDD1-4F9C-BC6D-859F4CD4DF22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04" creationId="{AF89ABA0-5806-4B28-BCD0-B517C33A06A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05" creationId="{4E48B884-9F67-421A-8CD2-32A0BBFB79F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06" creationId="{39CE7A41-5766-4FD8-8DB8-7B5BFD9F793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07" creationId="{5B91FFC6-C5DB-4838-9728-9EA849F497F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08" creationId="{3B4EEFF6-E57C-444D-A136-FDBDC537B5E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09" creationId="{4EA51834-8A46-4E59-A03C-E03AE70A891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10" creationId="{EB7A8C2B-C397-4FC0-A282-D0638C9C867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11" creationId="{01135933-8A3E-445A-93B7-7B96A82AA3B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12" creationId="{E9E7EBA9-6684-4008-A291-798A03933EC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13" creationId="{B5456ABF-EB64-4F0D-B495-1E713C767A3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14" creationId="{A5867D34-AA91-4C8D-AFAF-C00E19E15DD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15" creationId="{09BE36E3-EFA0-4C7D-A1FA-F76E62C5788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16" creationId="{9557E510-93D7-4FCD-848D-8B63103C72A2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17" creationId="{4AE819AF-4804-47C5-8734-9EECE2C6A5C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18" creationId="{CF947CB3-0CEA-464C-A1D4-02F7069C9BA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19" creationId="{62752400-35EE-4FFC-8488-0FC63FFC07D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20" creationId="{2B56B54F-1833-4F22-8F81-055797BFA73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21" creationId="{DC879AC4-1FF2-4687-A358-E7F2F136AF7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22" creationId="{32954AE4-199D-4F0A-BD30-44D4171C898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23" creationId="{B16759B0-ED04-479A-B066-315138C0B54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24" creationId="{2E715ECC-3EB1-45B3-8971-ECEB07F040C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25" creationId="{F217CAFB-AFDD-47B4-B39A-38C9F3F31989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26" creationId="{095899D4-155D-4FAE-A1EE-1B5D1115F72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27" creationId="{DB6F4FEE-4838-4CEE-9DE1-7D75A278FF6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28" creationId="{81463D8C-D670-4FAD-9D53-065A54E805A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29" creationId="{F8525B00-E688-4BDA-B054-D336D5FC288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30" creationId="{9191C23B-875C-4040-91DB-94DCABA9AA1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31" creationId="{A85D73E1-0620-4F22-8B33-80A9F199263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32" creationId="{21439B4E-3BC6-458B-854B-A49364DCC9C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33" creationId="{1BE737D0-39D9-4AA7-8713-CAB6D0ACBD7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34" creationId="{8E8CE1F4-627C-465C-8B30-CC3871BF8872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35" creationId="{C9BA837B-DB04-41E1-9991-7F01302296B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36" creationId="{8EFA6C1E-D873-4D05-9E94-BBB22984F41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37" creationId="{E45F8795-9181-4767-8975-D73278EBB1C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38" creationId="{0F4BDA07-1A18-4CF5-A824-75AD8C8D528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39" creationId="{6EF7E4AE-2757-4DCD-A10D-DA2DD3EFD02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40" creationId="{518068AB-A89C-49BC-B5A8-B2B764A29BB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41" creationId="{FDDE232C-A726-4BAF-B7BF-207F9E11DBE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42" creationId="{02ED4365-BC6B-4C9E-A76C-DF9519166B3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43" creationId="{316450E2-3700-4111-9522-16D8F5D7498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44" creationId="{169B620B-ED7A-44B4-A440-499306BFCCE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45" creationId="{47BEE1C1-232A-41FA-B5C2-BE47E26176D9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46" creationId="{E72B8A52-94DD-4400-B200-B3A727C6F56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47" creationId="{3433382F-F413-40D0-926C-1592A4C5524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48" creationId="{9629C64E-13D2-4A48-93E2-C6886943122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49" creationId="{1084C22D-1521-4EEC-B4C2-72C09564AA3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50" creationId="{D3B87479-AD76-4045-A948-ADF53B45B64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51" creationId="{7A611638-7BDD-436A-B517-9DD075D6F19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52" creationId="{F5CE9BC5-9DEA-4335-BFC3-B9BE591A22A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53" creationId="{7D62EFCD-2124-4135-B9AE-6BDECEB367D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54" creationId="{3593D97D-22CD-4BE5-9437-A02C9BC9D99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55" creationId="{35BA29BF-868A-488B-AC89-D4CC619070C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56" creationId="{24F0BBDE-DADE-4964-AB49-E15E6DBA35A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57" creationId="{FF1BD843-937C-4B96-8A7B-0721F2852D9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58" creationId="{EB6EAF50-82B3-4DB3-BB7E-E3795680287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59" creationId="{F193C531-8AAC-48BC-82E0-915261CEF224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60" creationId="{04808347-72F4-4818-B522-B1E8FFA5312F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61" creationId="{9DE2EFB9-6D13-49C4-88D4-B85D16BC82C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62" creationId="{5465E8CC-7DBE-4667-933C-F343C04446C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63" creationId="{DE1CC49E-9CAC-47E4-89BC-7F7E0F4DF5D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64" creationId="{5F044D23-DE5F-4E0F-8376-C7C83431D4F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65" creationId="{4C3CF0D4-3F6D-469C-AAE1-CCB12FE1AFD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66" creationId="{F72966E9-015A-45BE-952A-B49E95D691D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67" creationId="{BE188FB0-90C4-4595-8365-94156DC0B81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68" creationId="{48623A48-792F-4742-80DA-0F23BADF0DA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69" creationId="{D84E24E8-7AF0-406D-9404-9CD1C28F251F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70" creationId="{CF6EF773-47D1-4837-935A-4B899E52124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71" creationId="{809927AC-9AFC-4B3B-ADA3-A9AD26FF5CF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72" creationId="{34BC9E60-740E-446C-890D-27AC4407CC4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73" creationId="{436DEA13-5A6C-450C-98CF-8A229DE9A9B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74" creationId="{37F5598E-5BE3-4DF7-8E24-65E9144275B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75" creationId="{182BB8C8-23E2-4FD6-8BAA-4359CF51002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76" creationId="{EBF22CF1-E43B-4DCE-81C0-6098632F31C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77" creationId="{DEF0A57F-7574-4671-8FEA-B8F03E64EF8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78" creationId="{33A7DA1E-FCAC-4819-9E2A-2C5CD93D5D9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79" creationId="{B4EF8F92-0642-4498-9773-0BC8C325C48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80" creationId="{0200D517-F174-4127-803D-A08AE8B72E1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81" creationId="{AA9566A1-545F-4169-9584-EADC99E791B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82" creationId="{2C9FD91E-6C31-43DA-B316-011EDC54E22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83" creationId="{BB8D602D-7243-4812-B067-C07AC864B19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84" creationId="{FCBA8EEC-80FF-453B-80F9-AB0E6ABED39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85" creationId="{A881E2D5-9C08-48AE-91C8-96D699133B5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86" creationId="{968FB852-700E-4EFD-881D-BBA668F8782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87" creationId="{3131CC49-9247-4A85-8786-C37F2357E7F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88" creationId="{D9443330-7097-4CB7-9AB9-84F05A3EB264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89" creationId="{EDC7C2BE-E2AA-4DFC-B298-60E875B64194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90" creationId="{5F39EFD3-F2D4-42E6-BF2C-CE2F5EC0E34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91" creationId="{3B82E779-C017-401D-A0DD-F642AF49580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92" creationId="{E1E2E3A7-882C-4E69-ABDE-5500A405956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93" creationId="{959E562A-8F24-428B-BA80-37CE06DAB1D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94" creationId="{B8B6A6AD-2D4B-4C03-967B-E9563840DD4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95" creationId="{49F8AF35-B9F8-4F18-96BF-4735293262C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96" creationId="{2D716659-7CDF-4FD9-B714-DB45E6FFA2D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97" creationId="{3B1BCA5D-864C-4C80-B8D8-FE9B268BF4E4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98" creationId="{5095AC96-66AC-45F2-B1AA-3E4993B6C9A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399" creationId="{F828D528-3E99-459C-8B8A-45B79AC8D5D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00" creationId="{EE36C190-0180-46F7-A120-ACB442D8B16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01" creationId="{2DB83CCD-9904-4637-84C8-0C451405B4C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02" creationId="{9D80B0D2-FD76-4C39-B6B1-634ED762A04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03" creationId="{22032F67-FFC3-45FD-B90D-56EC66611839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04" creationId="{63DB61D9-121E-4F69-88C8-D2FA7D64DADF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05" creationId="{0D38A13D-2058-4CC2-89B9-2B998108799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06" creationId="{79D8517B-8FD4-4E2A-9920-8478033C6D2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07" creationId="{B25EADC9-ED92-47E4-8682-D9406CE39724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08" creationId="{8BD702F7-6862-448A-96B1-94DA0B1D2CB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09" creationId="{288C543B-2173-47D2-B5F9-A66EADBD818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10" creationId="{7B147932-4B93-4A7C-BA27-D9500014418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11" creationId="{51FF59FA-486B-4133-AA6F-266C49BD99D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12" creationId="{BEEA0613-956A-4FFF-B9D7-DEC3731C873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13" creationId="{E5ED58B7-E88B-4262-8097-B459ECF63B2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14" creationId="{0184AF5D-3FB3-45C6-9971-2918A525D62F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15" creationId="{D86DEFFF-86BC-4647-80DC-5261FDB4ABE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16" creationId="{B5D4311C-80FD-4DF7-A814-75942E11FFD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17" creationId="{646475E0-65A3-44F4-84CD-43DE4C60B6C9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18" creationId="{F43DB3C1-7638-4014-BD94-CD9B1CB8335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19" creationId="{6A6AF7F2-D5A3-4D56-85C1-54DBE408947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20" creationId="{5A3BFCB6-6236-41EE-8925-8BF27A8B36F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21" creationId="{45411AE1-71B0-4FEE-BA47-85EF7822D69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22" creationId="{ABF19F3B-EDDC-44D6-92CE-5B07AF049C7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23" creationId="{01535399-0F03-4024-A1A9-9FB23A90703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24" creationId="{7A627E31-A9ED-43A0-A856-E182D9F0D96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25" creationId="{7352FC6A-2514-4533-BE7C-75DBB1190E79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26" creationId="{AADE6440-A5C7-44A7-BD95-4ED379813A4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27" creationId="{AC2F245D-1A1C-4769-8860-E5AE1417E0F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28" creationId="{7B1ABD06-15AD-4690-84F5-D2F0272AE81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29" creationId="{DA60EFFD-2810-406E-8EB9-BF10FA127BD9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30" creationId="{51E5C6EA-6546-4502-92CE-CD259D6A6A6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31" creationId="{CA1BC9AD-499D-45F7-9D9F-8F2EB76AB659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32" creationId="{8A233109-7036-462B-8315-95DA493F9034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33" creationId="{80765695-BE68-45CC-AC41-DB2BE88205C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34" creationId="{4CB3B5DF-6EAF-4610-A028-019D8FB1E8A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35" creationId="{53768B14-54E4-43C0-86D7-1BA8FA22FC0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36" creationId="{34C1D546-DC1E-4BC4-908D-78946BF145E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37" creationId="{C57EFFDA-A84F-4723-AA97-3B865B7539B2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38" creationId="{494F15ED-D2A3-43E1-AE68-947507916EC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39" creationId="{2E7C173F-05E3-4A66-BCB0-FEB930F6DF9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40" creationId="{08365383-19B8-4C99-B49D-BEA81D2981E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41" creationId="{13617593-2AC1-47E7-B73E-E05F2146C32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42" creationId="{9D0DF516-8C00-45DA-9019-0EA8DB8A525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43" creationId="{02902ECE-59E7-46E8-9203-1B1B409569C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44" creationId="{6E2B700F-AC7B-44E3-B51E-6FFCF37B4DB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45" creationId="{9ADEC4A8-F742-4B24-8B4D-56879139A93F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46" creationId="{15779DFF-776B-43D7-9046-3C02BD32076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47" creationId="{9D7488CB-7CC6-4736-9380-4FDFE808DDB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48" creationId="{8E300D07-3912-4F95-A7EF-F0425515E6F4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49" creationId="{475F956D-9DC1-4075-89BB-27CBD28642F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50" creationId="{D3E2F560-455A-4E81-8805-2EFCF226570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51" creationId="{5114108C-AECA-4761-AADB-1329177A416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52" creationId="{F7C3922E-11A6-4BBF-8A76-A354BAB48DB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53" creationId="{681DB6CD-A793-4BBF-AC35-1044037AC74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54" creationId="{FADEC470-8EF0-4A14-85EC-B4EF30C1C2C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55" creationId="{94153DA4-4436-4EC2-AB7C-21F1FB2FE84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56" creationId="{6FB9C82A-DA13-44C5-882F-6D81C97E0132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57" creationId="{B52BF337-5336-4278-9413-CDFFB1959DC4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58" creationId="{9E1D6A5C-EC73-4EDC-9F9B-1EF5F7A4C97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59" creationId="{AE609E80-488D-4A36-AECA-9183E9E062E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60" creationId="{E3062B20-FC92-4932-AECB-B47459B86FB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61" creationId="{31FF7A29-01D2-4420-BE41-69B985B25AA2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62" creationId="{FD71419C-D428-4FCE-BCCA-8FFD088BBE8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63" creationId="{C27A9B6A-FD6E-4631-B7EF-C5D72148CAA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64" creationId="{E9F7FAA2-C2C8-42EE-8E4A-4BE280D515E2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65" creationId="{42EB4110-6113-4944-B343-26574F49F28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66" creationId="{E64EE198-A583-48FB-8B44-A0CED067DE5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67" creationId="{1962EBBA-A5E1-423B-8AAE-767103569FE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68" creationId="{FCE7AA92-20E4-4E5F-8069-770A34D7679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69" creationId="{4BF2792B-D87B-496D-96A6-2E13A618414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70" creationId="{353C739A-8624-4DE6-A361-8ABFE48D960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71" creationId="{01CDDBA8-392F-447F-B40C-63C9DD52B34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72" creationId="{F33655D3-F1D5-4BD7-9213-B9551EF162F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73" creationId="{1DC4DA93-752E-4702-BCC0-C2A45C71BA7F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74" creationId="{43DF7811-4F20-4BFF-9D62-195919B622D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75" creationId="{5827FF4F-D1C1-4DBA-9B0B-22061E0D4D8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76" creationId="{F694844E-551E-4B2F-ADB4-2C858096111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77" creationId="{E7414EF1-D4C1-4EC8-8994-60A8020BC8A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78" creationId="{884F5F11-C8A0-466C-8A45-C217B131A42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79" creationId="{82580EBC-5334-4B1C-9655-F5D6BE2FA1F4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80" creationId="{04FC8A15-C583-4FE8-86D8-B9F87E79613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81" creationId="{421EEA22-5628-4824-AB67-5C8AFF9D855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82" creationId="{D7C2971F-C335-4EED-8E1A-647C0C4C602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83" creationId="{33DFC7CC-A362-4A62-981A-35D46099E429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84" creationId="{387E5D7C-04C4-46E0-841C-6D10C5DBE32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85" creationId="{D621923F-918A-41E5-A860-947A70A6AB6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86" creationId="{2CEB34C1-3464-419D-969F-49F6C5904923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87" creationId="{CB542D29-0AB9-4D3F-A875-46FE4B3CD51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88" creationId="{D50301F7-1123-4103-BE2F-E5237DDF4C7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89" creationId="{396959CA-98A1-4BF5-8B07-395A9D65144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90" creationId="{3AB39480-E045-4629-9F25-C4C8192B3A9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91" creationId="{1DBBD9A6-E1D5-41A0-8420-EE53AFAB528C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92" creationId="{187D4553-0729-45A7-8F7F-14E93C8BA445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93" creationId="{AB93A33F-640D-4849-9677-F0A9A7AC6739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94" creationId="{5B406487-4BB7-425B-9722-3250CBC3A76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95" creationId="{3215822E-7C68-466D-906C-B82D36D428D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96" creationId="{052E416A-C6A2-405A-A5CD-3C7FFE6D2A8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97" creationId="{1D04F95D-87AB-4DE7-A8FE-99C33BF71BA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98" creationId="{DADE4280-56DC-4490-936B-776DA19B198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499" creationId="{E97FD4CB-820A-4E8C-B9C7-572949D1404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00" creationId="{7A2DED35-73BB-4F27-8949-268C5118691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01" creationId="{A2AF5888-6CEF-494F-82BC-A49393547A4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02" creationId="{A60BA983-B0C7-4835-8AA7-B7D39290338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03" creationId="{104DDD0C-CE66-469D-B8F2-880D958CA3F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04" creationId="{6847BF74-FE7A-4ABB-A4D5-4382722F82A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05" creationId="{A7039860-5384-473F-B6A8-854EAB31C7D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06" creationId="{2F651962-9F45-41E1-A94C-44BF007B8D5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07" creationId="{8B7476A8-0F6D-4154-B662-D09B53717C2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08" creationId="{375FD401-FF08-4E9C-A361-0FD00F92503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09" creationId="{B52B145E-AD5A-439E-A822-0E565418231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10" creationId="{9A805CD5-CB07-4421-A0FA-8E073FBEAC5E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11" creationId="{248B2242-3379-470B-BC11-DC799E048C39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12" creationId="{B7FE6A3A-3A1E-423F-8738-63145002E95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13" creationId="{4E367F2C-3B74-4F20-8476-7609BE6A3BB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14" creationId="{24CCE6E6-79C3-4AE0-8B49-C95689076D9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15" creationId="{D8E49169-9DD2-4EDD-B81D-BF2F7F52AE3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16" creationId="{8BB823C6-8FC7-4799-AB29-BA16F1F62487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17" creationId="{F6649252-DA50-4887-9956-10E903ACE26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18" creationId="{52A738C9-4D16-4D31-8ED2-070C6BD19D8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19" creationId="{77FC840E-CB86-4096-B694-494A6D1D8ECF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20" creationId="{6731179D-8EAF-4146-AD66-7CD1649C3CCA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21" creationId="{0B9DC8EC-DCEB-4B0C-A2B2-8F9EF7D0D569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22" creationId="{7B515232-8B5D-4D88-8FF6-CC885EB503B4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23" creationId="{718A1976-E61A-4805-892C-F72ADECF7456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24" creationId="{170ED281-627F-4461-A044-541DEFA5C122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25" creationId="{EEEB7D64-2A44-45FC-B67A-61AA1E1B4001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26" creationId="{9E628195-A4A8-40B9-871C-F00B9A94AE58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27" creationId="{933BFEAF-6C77-4558-93A7-DAC690769490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28" creationId="{C07BB22D-5293-40F6-893B-04F77E838A3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29" creationId="{A8B56FD2-7054-4F76-A313-D757C1D9A5ED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30" creationId="{25D50A42-2718-4E29-8DDD-9A68CAE0B66B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31" creationId="{FE064467-068D-4A05-A015-33DCBFE0CBDF}"/>
          </ac:spMkLst>
        </pc:spChg>
        <pc:spChg chg="mod">
          <ac:chgData name="Zainab Abdulla Aljaroudi" userId="6c117a8a-70c8-4d22-9f6e-69890e5bc23a" providerId="ADAL" clId="{19B8B91C-BCE9-4361-A810-F9E05DC8EB46}" dt="2022-02-25T06:17:22.908" v="1154"/>
          <ac:spMkLst>
            <pc:docMk/>
            <pc:sldMk cId="1359028184" sldId="332"/>
            <ac:spMk id="532" creationId="{F81B0D93-2945-4B06-9BE6-42756C2BEB24}"/>
          </ac:spMkLst>
        </pc:spChg>
        <pc:grpChg chg="add mod">
          <ac:chgData name="Zainab Abdulla Aljaroudi" userId="6c117a8a-70c8-4d22-9f6e-69890e5bc23a" providerId="ADAL" clId="{19B8B91C-BCE9-4361-A810-F9E05DC8EB46}" dt="2022-02-25T07:25:37.123" v="1356" actId="164"/>
          <ac:grpSpMkLst>
            <pc:docMk/>
            <pc:sldMk cId="1359028184" sldId="332"/>
            <ac:grpSpMk id="5" creationId="{F353DCD7-2631-41F9-B7D9-25EDECF77816}"/>
          </ac:grpSpMkLst>
        </pc:grpChg>
        <pc:grpChg chg="del">
          <ac:chgData name="Zainab Abdulla Aljaroudi" userId="6c117a8a-70c8-4d22-9f6e-69890e5bc23a" providerId="ADAL" clId="{19B8B91C-BCE9-4361-A810-F9E05DC8EB46}" dt="2022-02-25T07:25:28.730" v="1354" actId="165"/>
          <ac:grpSpMkLst>
            <pc:docMk/>
            <pc:sldMk cId="1359028184" sldId="332"/>
            <ac:grpSpMk id="12" creationId="{F963352D-DF20-5A4D-B979-5771F08D201C}"/>
          </ac:grpSpMkLst>
        </pc:grpChg>
        <pc:grpChg chg="add del mod">
          <ac:chgData name="Zainab Abdulla Aljaroudi" userId="6c117a8a-70c8-4d22-9f6e-69890e5bc23a" providerId="ADAL" clId="{19B8B91C-BCE9-4361-A810-F9E05DC8EB46}" dt="2022-02-25T06:17:38.274" v="1157" actId="478"/>
          <ac:grpSpMkLst>
            <pc:docMk/>
            <pc:sldMk cId="1359028184" sldId="332"/>
            <ac:grpSpMk id="273" creationId="{A0BB07A9-214A-48E2-89D7-5491B266C233}"/>
          </ac:grpSpMkLst>
        </pc:grpChg>
        <pc:graphicFrameChg chg="add mod modGraphic">
          <ac:chgData name="Zainab Abdulla Aljaroudi" userId="6c117a8a-70c8-4d22-9f6e-69890e5bc23a" providerId="ADAL" clId="{19B8B91C-BCE9-4361-A810-F9E05DC8EB46}" dt="2022-02-25T04:52:38.733" v="648"/>
          <ac:graphicFrameMkLst>
            <pc:docMk/>
            <pc:sldMk cId="1359028184" sldId="332"/>
            <ac:graphicFrameMk id="3" creationId="{52E07FDF-75A7-40FC-ABAC-804BADD0FB88}"/>
          </ac:graphicFrameMkLst>
        </pc:graphicFrameChg>
        <pc:cxnChg chg="add mod">
          <ac:chgData name="Zainab Abdulla Aljaroudi" userId="6c117a8a-70c8-4d22-9f6e-69890e5bc23a" providerId="ADAL" clId="{19B8B91C-BCE9-4361-A810-F9E05DC8EB46}" dt="2022-02-25T04:42:22.541" v="530" actId="14100"/>
          <ac:cxnSpMkLst>
            <pc:docMk/>
            <pc:sldMk cId="1359028184" sldId="332"/>
            <ac:cxnSpMk id="4" creationId="{FB54D63F-F739-47BD-807B-0CA09A643E47}"/>
          </ac:cxnSpMkLst>
        </pc:cxnChg>
        <pc:cxnChg chg="add del mod">
          <ac:chgData name="Zainab Abdulla Aljaroudi" userId="6c117a8a-70c8-4d22-9f6e-69890e5bc23a" providerId="ADAL" clId="{19B8B91C-BCE9-4361-A810-F9E05DC8EB46}" dt="2022-02-25T04:37:25.246" v="501" actId="478"/>
          <ac:cxnSpMkLst>
            <pc:docMk/>
            <pc:sldMk cId="1359028184" sldId="332"/>
            <ac:cxnSpMk id="10" creationId="{8ED8E169-FC94-409A-975B-2F3FE1425941}"/>
          </ac:cxnSpMkLst>
        </pc:cxnChg>
        <pc:cxnChg chg="add mod">
          <ac:chgData name="Zainab Abdulla Aljaroudi" userId="6c117a8a-70c8-4d22-9f6e-69890e5bc23a" providerId="ADAL" clId="{19B8B91C-BCE9-4361-A810-F9E05DC8EB46}" dt="2022-02-25T04:42:19.053" v="529" actId="14100"/>
          <ac:cxnSpMkLst>
            <pc:docMk/>
            <pc:sldMk cId="1359028184" sldId="332"/>
            <ac:cxnSpMk id="11" creationId="{18F03AD5-8DD0-4405-8D1A-82CD8F143B91}"/>
          </ac:cxnSpMkLst>
        </pc:cxnChg>
      </pc:sldChg>
      <pc:sldChg chg="modSp mod">
        <pc:chgData name="Zainab Abdulla Aljaroudi" userId="6c117a8a-70c8-4d22-9f6e-69890e5bc23a" providerId="ADAL" clId="{19B8B91C-BCE9-4361-A810-F9E05DC8EB46}" dt="2022-02-25T06:34:50.762" v="1163" actId="14100"/>
        <pc:sldMkLst>
          <pc:docMk/>
          <pc:sldMk cId="3001953137" sldId="333"/>
        </pc:sldMkLst>
        <pc:spChg chg="mod">
          <ac:chgData name="Zainab Abdulla Aljaroudi" userId="6c117a8a-70c8-4d22-9f6e-69890e5bc23a" providerId="ADAL" clId="{19B8B91C-BCE9-4361-A810-F9E05DC8EB46}" dt="2022-02-25T06:34:50.762" v="1163" actId="14100"/>
          <ac:spMkLst>
            <pc:docMk/>
            <pc:sldMk cId="3001953137" sldId="333"/>
            <ac:spMk id="67" creationId="{2DF93D97-C7D3-4E6C-832F-ADA493B23CF2}"/>
          </ac:spMkLst>
        </pc:spChg>
      </pc:sldChg>
      <pc:sldChg chg="del">
        <pc:chgData name="Zainab Abdulla Aljaroudi" userId="6c117a8a-70c8-4d22-9f6e-69890e5bc23a" providerId="ADAL" clId="{19B8B91C-BCE9-4361-A810-F9E05DC8EB46}" dt="2022-02-25T07:09:23.242" v="1288" actId="47"/>
        <pc:sldMkLst>
          <pc:docMk/>
          <pc:sldMk cId="0" sldId="337"/>
        </pc:sldMkLst>
      </pc:sldChg>
      <pc:sldChg chg="del">
        <pc:chgData name="Zainab Abdulla Aljaroudi" userId="6c117a8a-70c8-4d22-9f6e-69890e5bc23a" providerId="ADAL" clId="{19B8B91C-BCE9-4361-A810-F9E05DC8EB46}" dt="2022-02-25T07:09:23.775" v="1289" actId="47"/>
        <pc:sldMkLst>
          <pc:docMk/>
          <pc:sldMk cId="0" sldId="338"/>
        </pc:sldMkLst>
      </pc:sldChg>
      <pc:sldChg chg="del">
        <pc:chgData name="Zainab Abdulla Aljaroudi" userId="6c117a8a-70c8-4d22-9f6e-69890e5bc23a" providerId="ADAL" clId="{19B8B91C-BCE9-4361-A810-F9E05DC8EB46}" dt="2022-02-25T07:09:25.601" v="1292" actId="47"/>
        <pc:sldMkLst>
          <pc:docMk/>
          <pc:sldMk cId="0" sldId="339"/>
        </pc:sldMkLst>
      </pc:sldChg>
      <pc:sldChg chg="del">
        <pc:chgData name="Zainab Abdulla Aljaroudi" userId="6c117a8a-70c8-4d22-9f6e-69890e5bc23a" providerId="ADAL" clId="{19B8B91C-BCE9-4361-A810-F9E05DC8EB46}" dt="2022-02-25T07:09:27.465" v="1294" actId="47"/>
        <pc:sldMkLst>
          <pc:docMk/>
          <pc:sldMk cId="0" sldId="340"/>
        </pc:sldMkLst>
      </pc:sldChg>
      <pc:sldChg chg="del">
        <pc:chgData name="Zainab Abdulla Aljaroudi" userId="6c117a8a-70c8-4d22-9f6e-69890e5bc23a" providerId="ADAL" clId="{19B8B91C-BCE9-4361-A810-F9E05DC8EB46}" dt="2022-02-25T07:09:28.776" v="1296" actId="47"/>
        <pc:sldMkLst>
          <pc:docMk/>
          <pc:sldMk cId="0" sldId="341"/>
        </pc:sldMkLst>
      </pc:sldChg>
      <pc:sldChg chg="del">
        <pc:chgData name="Zainab Abdulla Aljaroudi" userId="6c117a8a-70c8-4d22-9f6e-69890e5bc23a" providerId="ADAL" clId="{19B8B91C-BCE9-4361-A810-F9E05DC8EB46}" dt="2022-02-25T07:09:35.084" v="1302" actId="47"/>
        <pc:sldMkLst>
          <pc:docMk/>
          <pc:sldMk cId="0" sldId="342"/>
        </pc:sldMkLst>
      </pc:sldChg>
      <pc:sldChg chg="del">
        <pc:chgData name="Zainab Abdulla Aljaroudi" userId="6c117a8a-70c8-4d22-9f6e-69890e5bc23a" providerId="ADAL" clId="{19B8B91C-BCE9-4361-A810-F9E05DC8EB46}" dt="2022-02-25T07:10:04.400" v="1331" actId="47"/>
        <pc:sldMkLst>
          <pc:docMk/>
          <pc:sldMk cId="0" sldId="343"/>
        </pc:sldMkLst>
      </pc:sldChg>
      <pc:sldChg chg="addSp delSp modSp mod">
        <pc:chgData name="Zainab Abdulla Aljaroudi" userId="6c117a8a-70c8-4d22-9f6e-69890e5bc23a" providerId="ADAL" clId="{19B8B91C-BCE9-4361-A810-F9E05DC8EB46}" dt="2022-02-25T03:57:03.745" v="275" actId="478"/>
        <pc:sldMkLst>
          <pc:docMk/>
          <pc:sldMk cId="1665996531" sldId="346"/>
        </pc:sldMkLst>
        <pc:spChg chg="add del mod">
          <ac:chgData name="Zainab Abdulla Aljaroudi" userId="6c117a8a-70c8-4d22-9f6e-69890e5bc23a" providerId="ADAL" clId="{19B8B91C-BCE9-4361-A810-F9E05DC8EB46}" dt="2022-02-25T03:57:03.745" v="275" actId="478"/>
          <ac:spMkLst>
            <pc:docMk/>
            <pc:sldMk cId="1665996531" sldId="346"/>
            <ac:spMk id="116" creationId="{C85C2C42-30D0-490C-9771-D5E08DDF48C6}"/>
          </ac:spMkLst>
        </pc:spChg>
      </pc:sldChg>
      <pc:sldChg chg="del">
        <pc:chgData name="Zainab Abdulla Aljaroudi" userId="6c117a8a-70c8-4d22-9f6e-69890e5bc23a" providerId="ADAL" clId="{19B8B91C-BCE9-4361-A810-F9E05DC8EB46}" dt="2022-02-25T07:10:09.835" v="1337" actId="47"/>
        <pc:sldMkLst>
          <pc:docMk/>
          <pc:sldMk cId="2955680596" sldId="349"/>
        </pc:sldMkLst>
      </pc:sldChg>
      <pc:sldChg chg="addSp modSp mod">
        <pc:chgData name="Zainab Abdulla Aljaroudi" userId="6c117a8a-70c8-4d22-9f6e-69890e5bc23a" providerId="ADAL" clId="{19B8B91C-BCE9-4361-A810-F9E05DC8EB46}" dt="2022-02-25T06:44:52.373" v="1169"/>
        <pc:sldMkLst>
          <pc:docMk/>
          <pc:sldMk cId="2582786617" sldId="350"/>
        </pc:sldMkLst>
        <pc:spChg chg="add mod">
          <ac:chgData name="Zainab Abdulla Aljaroudi" userId="6c117a8a-70c8-4d22-9f6e-69890e5bc23a" providerId="ADAL" clId="{19B8B91C-BCE9-4361-A810-F9E05DC8EB46}" dt="2022-02-25T06:44:52.373" v="1169"/>
          <ac:spMkLst>
            <pc:docMk/>
            <pc:sldMk cId="2582786617" sldId="350"/>
            <ac:spMk id="18" creationId="{A1E92488-1445-4B63-B602-927CFBFED158}"/>
          </ac:spMkLst>
        </pc:spChg>
        <pc:spChg chg="mod">
          <ac:chgData name="Zainab Abdulla Aljaroudi" userId="6c117a8a-70c8-4d22-9f6e-69890e5bc23a" providerId="ADAL" clId="{19B8B91C-BCE9-4361-A810-F9E05DC8EB46}" dt="2022-02-25T06:44:49.407" v="1167" actId="1076"/>
          <ac:spMkLst>
            <pc:docMk/>
            <pc:sldMk cId="2582786617" sldId="350"/>
            <ac:spMk id="20" creationId="{C6B344E1-4F0C-8047-9F70-180EC4CE721F}"/>
          </ac:spMkLst>
        </pc:spChg>
        <pc:spChg chg="mod">
          <ac:chgData name="Zainab Abdulla Aljaroudi" userId="6c117a8a-70c8-4d22-9f6e-69890e5bc23a" providerId="ADAL" clId="{19B8B91C-BCE9-4361-A810-F9E05DC8EB46}" dt="2022-02-25T06:44:49.407" v="1167" actId="1076"/>
          <ac:spMkLst>
            <pc:docMk/>
            <pc:sldMk cId="2582786617" sldId="350"/>
            <ac:spMk id="21" creationId="{D3C3DDE0-7BB0-9147-B22A-95850452CC4A}"/>
          </ac:spMkLst>
        </pc:spChg>
        <pc:spChg chg="add mod">
          <ac:chgData name="Zainab Abdulla Aljaroudi" userId="6c117a8a-70c8-4d22-9f6e-69890e5bc23a" providerId="ADAL" clId="{19B8B91C-BCE9-4361-A810-F9E05DC8EB46}" dt="2022-02-25T06:44:52.373" v="1169"/>
          <ac:spMkLst>
            <pc:docMk/>
            <pc:sldMk cId="2582786617" sldId="350"/>
            <ac:spMk id="23" creationId="{5B00E2C1-CEB8-45C2-B9AC-794BC2CB4348}"/>
          </ac:spMkLst>
        </pc:spChg>
      </pc:sldChg>
      <pc:sldChg chg="modSp mod">
        <pc:chgData name="Zainab Abdulla Aljaroudi" userId="6c117a8a-70c8-4d22-9f6e-69890e5bc23a" providerId="ADAL" clId="{19B8B91C-BCE9-4361-A810-F9E05DC8EB46}" dt="2022-02-25T06:25:22.594" v="1160" actId="1076"/>
        <pc:sldMkLst>
          <pc:docMk/>
          <pc:sldMk cId="1102093025" sldId="352"/>
        </pc:sldMkLst>
        <pc:grpChg chg="mod">
          <ac:chgData name="Zainab Abdulla Aljaroudi" userId="6c117a8a-70c8-4d22-9f6e-69890e5bc23a" providerId="ADAL" clId="{19B8B91C-BCE9-4361-A810-F9E05DC8EB46}" dt="2022-02-25T06:25:22.594" v="1160" actId="1076"/>
          <ac:grpSpMkLst>
            <pc:docMk/>
            <pc:sldMk cId="1102093025" sldId="352"/>
            <ac:grpSpMk id="540" creationId="{131A1783-0EAA-45DC-A9A6-7E01F7D58087}"/>
          </ac:grpSpMkLst>
        </pc:grpChg>
      </pc:sldChg>
      <pc:sldChg chg="addSp delSp modSp mod modAnim">
        <pc:chgData name="Zainab Abdulla Aljaroudi" userId="6c117a8a-70c8-4d22-9f6e-69890e5bc23a" providerId="ADAL" clId="{19B8B91C-BCE9-4361-A810-F9E05DC8EB46}" dt="2022-02-25T06:15:06.836" v="1140" actId="478"/>
        <pc:sldMkLst>
          <pc:docMk/>
          <pc:sldMk cId="1239606890" sldId="353"/>
        </pc:sldMkLst>
        <pc:spChg chg="mod">
          <ac:chgData name="Zainab Abdulla Aljaroudi" userId="6c117a8a-70c8-4d22-9f6e-69890e5bc23a" providerId="ADAL" clId="{19B8B91C-BCE9-4361-A810-F9E05DC8EB46}" dt="2022-02-25T06:07:58.169" v="964" actId="208"/>
          <ac:spMkLst>
            <pc:docMk/>
            <pc:sldMk cId="1239606890" sldId="353"/>
            <ac:spMk id="47" creationId="{8BBF1412-47E6-4C5A-A3BC-58DBF2B67808}"/>
          </ac:spMkLst>
        </pc:spChg>
        <pc:spChg chg="mod">
          <ac:chgData name="Zainab Abdulla Aljaroudi" userId="6c117a8a-70c8-4d22-9f6e-69890e5bc23a" providerId="ADAL" clId="{19B8B91C-BCE9-4361-A810-F9E05DC8EB46}" dt="2022-02-25T06:07:58.169" v="964" actId="208"/>
          <ac:spMkLst>
            <pc:docMk/>
            <pc:sldMk cId="1239606890" sldId="353"/>
            <ac:spMk id="48" creationId="{7CF1A80A-469E-4EEF-98C6-8F0D45220678}"/>
          </ac:spMkLst>
        </pc:spChg>
        <pc:spChg chg="mod">
          <ac:chgData name="Zainab Abdulla Aljaroudi" userId="6c117a8a-70c8-4d22-9f6e-69890e5bc23a" providerId="ADAL" clId="{19B8B91C-BCE9-4361-A810-F9E05DC8EB46}" dt="2022-02-25T06:07:58.169" v="964" actId="208"/>
          <ac:spMkLst>
            <pc:docMk/>
            <pc:sldMk cId="1239606890" sldId="353"/>
            <ac:spMk id="49" creationId="{1ABAD946-AD26-4B36-87EB-F5004B078F62}"/>
          </ac:spMkLst>
        </pc:spChg>
        <pc:spChg chg="mod">
          <ac:chgData name="Zainab Abdulla Aljaroudi" userId="6c117a8a-70c8-4d22-9f6e-69890e5bc23a" providerId="ADAL" clId="{19B8B91C-BCE9-4361-A810-F9E05DC8EB46}" dt="2022-02-25T06:07:58.169" v="964" actId="208"/>
          <ac:spMkLst>
            <pc:docMk/>
            <pc:sldMk cId="1239606890" sldId="353"/>
            <ac:spMk id="50" creationId="{D2CBFE0A-8D53-4BFE-8F25-1477AE5D820A}"/>
          </ac:spMkLst>
        </pc:spChg>
        <pc:spChg chg="mod">
          <ac:chgData name="Zainab Abdulla Aljaroudi" userId="6c117a8a-70c8-4d22-9f6e-69890e5bc23a" providerId="ADAL" clId="{19B8B91C-BCE9-4361-A810-F9E05DC8EB46}" dt="2022-02-25T06:07:58.169" v="964" actId="208"/>
          <ac:spMkLst>
            <pc:docMk/>
            <pc:sldMk cId="1239606890" sldId="353"/>
            <ac:spMk id="51" creationId="{9CFC6ED5-C103-4231-B07C-1FBF197E555A}"/>
          </ac:spMkLst>
        </pc:spChg>
        <pc:spChg chg="mod">
          <ac:chgData name="Zainab Abdulla Aljaroudi" userId="6c117a8a-70c8-4d22-9f6e-69890e5bc23a" providerId="ADAL" clId="{19B8B91C-BCE9-4361-A810-F9E05DC8EB46}" dt="2022-02-25T06:07:58.169" v="964" actId="208"/>
          <ac:spMkLst>
            <pc:docMk/>
            <pc:sldMk cId="1239606890" sldId="353"/>
            <ac:spMk id="52" creationId="{6C65BD32-6D06-4EF0-A5A7-B966EAB74BDD}"/>
          </ac:spMkLst>
        </pc:spChg>
        <pc:spChg chg="mod">
          <ac:chgData name="Zainab Abdulla Aljaroudi" userId="6c117a8a-70c8-4d22-9f6e-69890e5bc23a" providerId="ADAL" clId="{19B8B91C-BCE9-4361-A810-F9E05DC8EB46}" dt="2022-02-25T06:07:58.169" v="964" actId="208"/>
          <ac:spMkLst>
            <pc:docMk/>
            <pc:sldMk cId="1239606890" sldId="353"/>
            <ac:spMk id="53" creationId="{096FDF06-9E02-4A5E-99F4-84CC8D90FEC3}"/>
          </ac:spMkLst>
        </pc:spChg>
        <pc:spChg chg="mod">
          <ac:chgData name="Zainab Abdulla Aljaroudi" userId="6c117a8a-70c8-4d22-9f6e-69890e5bc23a" providerId="ADAL" clId="{19B8B91C-BCE9-4361-A810-F9E05DC8EB46}" dt="2022-02-25T06:09:04.453" v="974" actId="208"/>
          <ac:spMkLst>
            <pc:docMk/>
            <pc:sldMk cId="1239606890" sldId="353"/>
            <ac:spMk id="60" creationId="{86A4744E-5CAA-40D1-BB01-80043DFC2606}"/>
          </ac:spMkLst>
        </pc:spChg>
        <pc:spChg chg="mod">
          <ac:chgData name="Zainab Abdulla Aljaroudi" userId="6c117a8a-70c8-4d22-9f6e-69890e5bc23a" providerId="ADAL" clId="{19B8B91C-BCE9-4361-A810-F9E05DC8EB46}" dt="2022-02-25T06:09:04.453" v="974" actId="208"/>
          <ac:spMkLst>
            <pc:docMk/>
            <pc:sldMk cId="1239606890" sldId="353"/>
            <ac:spMk id="61" creationId="{E56FA266-E3EA-43E0-9E6D-7F88A2FAB22E}"/>
          </ac:spMkLst>
        </pc:spChg>
        <pc:spChg chg="mod">
          <ac:chgData name="Zainab Abdulla Aljaroudi" userId="6c117a8a-70c8-4d22-9f6e-69890e5bc23a" providerId="ADAL" clId="{19B8B91C-BCE9-4361-A810-F9E05DC8EB46}" dt="2022-02-25T06:09:04.453" v="974" actId="208"/>
          <ac:spMkLst>
            <pc:docMk/>
            <pc:sldMk cId="1239606890" sldId="353"/>
            <ac:spMk id="62" creationId="{F4AD4AF8-EEB3-4EE0-A424-4BBC4DC4C7A8}"/>
          </ac:spMkLst>
        </pc:spChg>
        <pc:spChg chg="mod">
          <ac:chgData name="Zainab Abdulla Aljaroudi" userId="6c117a8a-70c8-4d22-9f6e-69890e5bc23a" providerId="ADAL" clId="{19B8B91C-BCE9-4361-A810-F9E05DC8EB46}" dt="2022-02-25T06:09:04.453" v="974" actId="208"/>
          <ac:spMkLst>
            <pc:docMk/>
            <pc:sldMk cId="1239606890" sldId="353"/>
            <ac:spMk id="63" creationId="{782782E1-E679-46F5-B427-FB40A4D4A3B8}"/>
          </ac:spMkLst>
        </pc:spChg>
        <pc:spChg chg="mod">
          <ac:chgData name="Zainab Abdulla Aljaroudi" userId="6c117a8a-70c8-4d22-9f6e-69890e5bc23a" providerId="ADAL" clId="{19B8B91C-BCE9-4361-A810-F9E05DC8EB46}" dt="2022-02-25T06:09:04.453" v="974" actId="208"/>
          <ac:spMkLst>
            <pc:docMk/>
            <pc:sldMk cId="1239606890" sldId="353"/>
            <ac:spMk id="64" creationId="{5F647507-25FE-4090-8BC2-8E0ED68FAFB2}"/>
          </ac:spMkLst>
        </pc:spChg>
        <pc:spChg chg="mod">
          <ac:chgData name="Zainab Abdulla Aljaroudi" userId="6c117a8a-70c8-4d22-9f6e-69890e5bc23a" providerId="ADAL" clId="{19B8B91C-BCE9-4361-A810-F9E05DC8EB46}" dt="2022-02-25T06:09:04.453" v="974" actId="208"/>
          <ac:spMkLst>
            <pc:docMk/>
            <pc:sldMk cId="1239606890" sldId="353"/>
            <ac:spMk id="65" creationId="{84C50491-5687-47DE-836C-2C1ED8742AA6}"/>
          </ac:spMkLst>
        </pc:spChg>
        <pc:spChg chg="mod">
          <ac:chgData name="Zainab Abdulla Aljaroudi" userId="6c117a8a-70c8-4d22-9f6e-69890e5bc23a" providerId="ADAL" clId="{19B8B91C-BCE9-4361-A810-F9E05DC8EB46}" dt="2022-02-25T06:09:04.453" v="974" actId="208"/>
          <ac:spMkLst>
            <pc:docMk/>
            <pc:sldMk cId="1239606890" sldId="353"/>
            <ac:spMk id="66" creationId="{E94FC352-2278-4714-8C59-0CF04E7BC5C6}"/>
          </ac:spMkLst>
        </pc:spChg>
        <pc:spChg chg="mod">
          <ac:chgData name="Zainab Abdulla Aljaroudi" userId="6c117a8a-70c8-4d22-9f6e-69890e5bc23a" providerId="ADAL" clId="{19B8B91C-BCE9-4361-A810-F9E05DC8EB46}" dt="2022-02-25T06:10:16.506" v="991" actId="208"/>
          <ac:spMkLst>
            <pc:docMk/>
            <pc:sldMk cId="1239606890" sldId="353"/>
            <ac:spMk id="73" creationId="{24346F27-D6EB-4A9F-8734-A4E2EAB4D8E0}"/>
          </ac:spMkLst>
        </pc:spChg>
        <pc:spChg chg="mod">
          <ac:chgData name="Zainab Abdulla Aljaroudi" userId="6c117a8a-70c8-4d22-9f6e-69890e5bc23a" providerId="ADAL" clId="{19B8B91C-BCE9-4361-A810-F9E05DC8EB46}" dt="2022-02-25T06:10:16.506" v="991" actId="208"/>
          <ac:spMkLst>
            <pc:docMk/>
            <pc:sldMk cId="1239606890" sldId="353"/>
            <ac:spMk id="74" creationId="{8CDB1E49-2F8A-4DB2-98B0-A9AA162A9884}"/>
          </ac:spMkLst>
        </pc:spChg>
        <pc:spChg chg="mod">
          <ac:chgData name="Zainab Abdulla Aljaroudi" userId="6c117a8a-70c8-4d22-9f6e-69890e5bc23a" providerId="ADAL" clId="{19B8B91C-BCE9-4361-A810-F9E05DC8EB46}" dt="2022-02-25T06:10:16.506" v="991" actId="208"/>
          <ac:spMkLst>
            <pc:docMk/>
            <pc:sldMk cId="1239606890" sldId="353"/>
            <ac:spMk id="75" creationId="{D250597B-A969-4D46-9410-FE92A557FEA9}"/>
          </ac:spMkLst>
        </pc:spChg>
        <pc:spChg chg="mod">
          <ac:chgData name="Zainab Abdulla Aljaroudi" userId="6c117a8a-70c8-4d22-9f6e-69890e5bc23a" providerId="ADAL" clId="{19B8B91C-BCE9-4361-A810-F9E05DC8EB46}" dt="2022-02-25T06:10:16.506" v="991" actId="208"/>
          <ac:spMkLst>
            <pc:docMk/>
            <pc:sldMk cId="1239606890" sldId="353"/>
            <ac:spMk id="76" creationId="{DAE06808-D6DD-4E71-B76A-6286CF364C3B}"/>
          </ac:spMkLst>
        </pc:spChg>
        <pc:spChg chg="mod">
          <ac:chgData name="Zainab Abdulla Aljaroudi" userId="6c117a8a-70c8-4d22-9f6e-69890e5bc23a" providerId="ADAL" clId="{19B8B91C-BCE9-4361-A810-F9E05DC8EB46}" dt="2022-02-25T06:10:16.506" v="991" actId="208"/>
          <ac:spMkLst>
            <pc:docMk/>
            <pc:sldMk cId="1239606890" sldId="353"/>
            <ac:spMk id="77" creationId="{8C92E7B8-0973-4025-BF0C-6F97E05AD281}"/>
          </ac:spMkLst>
        </pc:spChg>
        <pc:spChg chg="mod">
          <ac:chgData name="Zainab Abdulla Aljaroudi" userId="6c117a8a-70c8-4d22-9f6e-69890e5bc23a" providerId="ADAL" clId="{19B8B91C-BCE9-4361-A810-F9E05DC8EB46}" dt="2022-02-25T06:10:16.506" v="991" actId="208"/>
          <ac:spMkLst>
            <pc:docMk/>
            <pc:sldMk cId="1239606890" sldId="353"/>
            <ac:spMk id="78" creationId="{8155EF33-8F98-4CA0-A0F4-5D42AD6ACB9D}"/>
          </ac:spMkLst>
        </pc:spChg>
        <pc:spChg chg="mod">
          <ac:chgData name="Zainab Abdulla Aljaroudi" userId="6c117a8a-70c8-4d22-9f6e-69890e5bc23a" providerId="ADAL" clId="{19B8B91C-BCE9-4361-A810-F9E05DC8EB46}" dt="2022-02-25T06:10:16.506" v="991" actId="208"/>
          <ac:spMkLst>
            <pc:docMk/>
            <pc:sldMk cId="1239606890" sldId="353"/>
            <ac:spMk id="79" creationId="{E54CEDCE-D020-4A1A-8128-9FB4210824D2}"/>
          </ac:spMkLst>
        </pc:spChg>
        <pc:spChg chg="mod">
          <ac:chgData name="Zainab Abdulla Aljaroudi" userId="6c117a8a-70c8-4d22-9f6e-69890e5bc23a" providerId="ADAL" clId="{19B8B91C-BCE9-4361-A810-F9E05DC8EB46}" dt="2022-02-25T06:12:55.304" v="1005" actId="208"/>
          <ac:spMkLst>
            <pc:docMk/>
            <pc:sldMk cId="1239606890" sldId="353"/>
            <ac:spMk id="92" creationId="{990BFAFC-882B-4380-90C9-0A55CE17044E}"/>
          </ac:spMkLst>
        </pc:spChg>
        <pc:spChg chg="mod">
          <ac:chgData name="Zainab Abdulla Aljaroudi" userId="6c117a8a-70c8-4d22-9f6e-69890e5bc23a" providerId="ADAL" clId="{19B8B91C-BCE9-4361-A810-F9E05DC8EB46}" dt="2022-02-25T06:12:55.304" v="1005" actId="208"/>
          <ac:spMkLst>
            <pc:docMk/>
            <pc:sldMk cId="1239606890" sldId="353"/>
            <ac:spMk id="93" creationId="{E13B8C78-621E-44EC-9C9E-A04E739AE098}"/>
          </ac:spMkLst>
        </pc:spChg>
        <pc:spChg chg="mod">
          <ac:chgData name="Zainab Abdulla Aljaroudi" userId="6c117a8a-70c8-4d22-9f6e-69890e5bc23a" providerId="ADAL" clId="{19B8B91C-BCE9-4361-A810-F9E05DC8EB46}" dt="2022-02-25T06:12:55.304" v="1005" actId="208"/>
          <ac:spMkLst>
            <pc:docMk/>
            <pc:sldMk cId="1239606890" sldId="353"/>
            <ac:spMk id="94" creationId="{FD26E98C-8325-474F-88E5-6FF49B2E4CD0}"/>
          </ac:spMkLst>
        </pc:spChg>
        <pc:spChg chg="mod">
          <ac:chgData name="Zainab Abdulla Aljaroudi" userId="6c117a8a-70c8-4d22-9f6e-69890e5bc23a" providerId="ADAL" clId="{19B8B91C-BCE9-4361-A810-F9E05DC8EB46}" dt="2022-02-25T06:12:55.304" v="1005" actId="208"/>
          <ac:spMkLst>
            <pc:docMk/>
            <pc:sldMk cId="1239606890" sldId="353"/>
            <ac:spMk id="95" creationId="{31192EB9-B618-456B-9313-FE466B20040E}"/>
          </ac:spMkLst>
        </pc:spChg>
        <pc:spChg chg="mod">
          <ac:chgData name="Zainab Abdulla Aljaroudi" userId="6c117a8a-70c8-4d22-9f6e-69890e5bc23a" providerId="ADAL" clId="{19B8B91C-BCE9-4361-A810-F9E05DC8EB46}" dt="2022-02-25T06:12:55.304" v="1005" actId="208"/>
          <ac:spMkLst>
            <pc:docMk/>
            <pc:sldMk cId="1239606890" sldId="353"/>
            <ac:spMk id="96" creationId="{EE9E98CE-8582-4782-ADA5-EE887D6240BD}"/>
          </ac:spMkLst>
        </pc:spChg>
        <pc:spChg chg="mod">
          <ac:chgData name="Zainab Abdulla Aljaroudi" userId="6c117a8a-70c8-4d22-9f6e-69890e5bc23a" providerId="ADAL" clId="{19B8B91C-BCE9-4361-A810-F9E05DC8EB46}" dt="2022-02-25T06:12:55.304" v="1005" actId="208"/>
          <ac:spMkLst>
            <pc:docMk/>
            <pc:sldMk cId="1239606890" sldId="353"/>
            <ac:spMk id="97" creationId="{82A6FDDD-373E-4251-93C9-C2006A6363CD}"/>
          </ac:spMkLst>
        </pc:spChg>
        <pc:spChg chg="mod">
          <ac:chgData name="Zainab Abdulla Aljaroudi" userId="6c117a8a-70c8-4d22-9f6e-69890e5bc23a" providerId="ADAL" clId="{19B8B91C-BCE9-4361-A810-F9E05DC8EB46}" dt="2022-02-25T06:12:55.304" v="1005" actId="208"/>
          <ac:spMkLst>
            <pc:docMk/>
            <pc:sldMk cId="1239606890" sldId="353"/>
            <ac:spMk id="107" creationId="{A95816C5-FCA2-4FCD-B721-C28A15EC8619}"/>
          </ac:spMkLst>
        </pc:spChg>
        <pc:spChg chg="mod">
          <ac:chgData name="Zainab Abdulla Aljaroudi" userId="6c117a8a-70c8-4d22-9f6e-69890e5bc23a" providerId="ADAL" clId="{19B8B91C-BCE9-4361-A810-F9E05DC8EB46}" dt="2022-02-25T06:12:55.304" v="1005" actId="208"/>
          <ac:spMkLst>
            <pc:docMk/>
            <pc:sldMk cId="1239606890" sldId="353"/>
            <ac:spMk id="108" creationId="{5D07C023-FA37-40D9-8F10-D5AD9DCEB37C}"/>
          </ac:spMkLst>
        </pc:spChg>
        <pc:spChg chg="mod">
          <ac:chgData name="Zainab Abdulla Aljaroudi" userId="6c117a8a-70c8-4d22-9f6e-69890e5bc23a" providerId="ADAL" clId="{19B8B91C-BCE9-4361-A810-F9E05DC8EB46}" dt="2022-02-25T05:57:00.809" v="875" actId="207"/>
          <ac:spMkLst>
            <pc:docMk/>
            <pc:sldMk cId="1239606890" sldId="353"/>
            <ac:spMk id="151" creationId="{D4C99817-BA73-4D89-9568-37A4EFE2CC7D}"/>
          </ac:spMkLst>
        </pc:spChg>
        <pc:spChg chg="mod">
          <ac:chgData name="Zainab Abdulla Aljaroudi" userId="6c117a8a-70c8-4d22-9f6e-69890e5bc23a" providerId="ADAL" clId="{19B8B91C-BCE9-4361-A810-F9E05DC8EB46}" dt="2022-02-25T06:02:57.923" v="927" actId="1076"/>
          <ac:spMkLst>
            <pc:docMk/>
            <pc:sldMk cId="1239606890" sldId="353"/>
            <ac:spMk id="152" creationId="{D7EF16C7-DED2-48A9-AED5-EC0EAF326E77}"/>
          </ac:spMkLst>
        </pc:spChg>
        <pc:spChg chg="mod">
          <ac:chgData name="Zainab Abdulla Aljaroudi" userId="6c117a8a-70c8-4d22-9f6e-69890e5bc23a" providerId="ADAL" clId="{19B8B91C-BCE9-4361-A810-F9E05DC8EB46}" dt="2022-02-25T05:57:00.809" v="875" actId="207"/>
          <ac:spMkLst>
            <pc:docMk/>
            <pc:sldMk cId="1239606890" sldId="353"/>
            <ac:spMk id="153" creationId="{19B95E34-3857-46D1-8CBB-585DC3CC2621}"/>
          </ac:spMkLst>
        </pc:spChg>
        <pc:spChg chg="mod">
          <ac:chgData name="Zainab Abdulla Aljaroudi" userId="6c117a8a-70c8-4d22-9f6e-69890e5bc23a" providerId="ADAL" clId="{19B8B91C-BCE9-4361-A810-F9E05DC8EB46}" dt="2022-02-25T05:57:00.809" v="875" actId="207"/>
          <ac:spMkLst>
            <pc:docMk/>
            <pc:sldMk cId="1239606890" sldId="353"/>
            <ac:spMk id="154" creationId="{EACF7714-94DD-45B5-80D8-738C9A16E8AD}"/>
          </ac:spMkLst>
        </pc:spChg>
        <pc:spChg chg="mod">
          <ac:chgData name="Zainab Abdulla Aljaroudi" userId="6c117a8a-70c8-4d22-9f6e-69890e5bc23a" providerId="ADAL" clId="{19B8B91C-BCE9-4361-A810-F9E05DC8EB46}" dt="2022-02-25T05:57:22.739" v="876" actId="208"/>
          <ac:spMkLst>
            <pc:docMk/>
            <pc:sldMk cId="1239606890" sldId="353"/>
            <ac:spMk id="155" creationId="{BFB6A60F-F1CF-44B8-8DE1-11DAEF9692AB}"/>
          </ac:spMkLst>
        </pc:spChg>
        <pc:spChg chg="mod">
          <ac:chgData name="Zainab Abdulla Aljaroudi" userId="6c117a8a-70c8-4d22-9f6e-69890e5bc23a" providerId="ADAL" clId="{19B8B91C-BCE9-4361-A810-F9E05DC8EB46}" dt="2022-02-25T05:57:22.739" v="876" actId="208"/>
          <ac:spMkLst>
            <pc:docMk/>
            <pc:sldMk cId="1239606890" sldId="353"/>
            <ac:spMk id="156" creationId="{5E794285-9892-4FCF-8DD4-C1D745368D1D}"/>
          </ac:spMkLst>
        </pc:spChg>
        <pc:spChg chg="mod">
          <ac:chgData name="Zainab Abdulla Aljaroudi" userId="6c117a8a-70c8-4d22-9f6e-69890e5bc23a" providerId="ADAL" clId="{19B8B91C-BCE9-4361-A810-F9E05DC8EB46}" dt="2022-02-25T05:57:22.739" v="876" actId="208"/>
          <ac:spMkLst>
            <pc:docMk/>
            <pc:sldMk cId="1239606890" sldId="353"/>
            <ac:spMk id="157" creationId="{5047B35A-55AF-4E37-9CC5-5B917E3BF203}"/>
          </ac:spMkLst>
        </pc:spChg>
        <pc:spChg chg="mod">
          <ac:chgData name="Zainab Abdulla Aljaroudi" userId="6c117a8a-70c8-4d22-9f6e-69890e5bc23a" providerId="ADAL" clId="{19B8B91C-BCE9-4361-A810-F9E05DC8EB46}" dt="2022-02-25T05:57:22.739" v="876" actId="208"/>
          <ac:spMkLst>
            <pc:docMk/>
            <pc:sldMk cId="1239606890" sldId="353"/>
            <ac:spMk id="158" creationId="{B586304C-087B-45C3-9E5C-F651F7F222AA}"/>
          </ac:spMkLst>
        </pc:spChg>
        <pc:spChg chg="mod">
          <ac:chgData name="Zainab Abdulla Aljaroudi" userId="6c117a8a-70c8-4d22-9f6e-69890e5bc23a" providerId="ADAL" clId="{19B8B91C-BCE9-4361-A810-F9E05DC8EB46}" dt="2022-02-25T05:57:22.739" v="876" actId="208"/>
          <ac:spMkLst>
            <pc:docMk/>
            <pc:sldMk cId="1239606890" sldId="353"/>
            <ac:spMk id="159" creationId="{41A89A5D-10CF-46B7-A109-2BB00DA75FC4}"/>
          </ac:spMkLst>
        </pc:spChg>
        <pc:spChg chg="mod">
          <ac:chgData name="Zainab Abdulla Aljaroudi" userId="6c117a8a-70c8-4d22-9f6e-69890e5bc23a" providerId="ADAL" clId="{19B8B91C-BCE9-4361-A810-F9E05DC8EB46}" dt="2022-02-25T05:56:48.011" v="874" actId="207"/>
          <ac:spMkLst>
            <pc:docMk/>
            <pc:sldMk cId="1239606890" sldId="353"/>
            <ac:spMk id="160" creationId="{422647C4-5E6A-4984-95BC-C4E62F4ECB69}"/>
          </ac:spMkLst>
        </pc:spChg>
        <pc:spChg chg="mod">
          <ac:chgData name="Zainab Abdulla Aljaroudi" userId="6c117a8a-70c8-4d22-9f6e-69890e5bc23a" providerId="ADAL" clId="{19B8B91C-BCE9-4361-A810-F9E05DC8EB46}" dt="2022-02-25T06:09:47.060" v="986" actId="208"/>
          <ac:spMkLst>
            <pc:docMk/>
            <pc:sldMk cId="1239606890" sldId="353"/>
            <ac:spMk id="167" creationId="{4024A046-5F36-47AF-9990-38E8CBB26286}"/>
          </ac:spMkLst>
        </pc:spChg>
        <pc:spChg chg="mod">
          <ac:chgData name="Zainab Abdulla Aljaroudi" userId="6c117a8a-70c8-4d22-9f6e-69890e5bc23a" providerId="ADAL" clId="{19B8B91C-BCE9-4361-A810-F9E05DC8EB46}" dt="2022-02-25T06:09:47.060" v="986" actId="208"/>
          <ac:spMkLst>
            <pc:docMk/>
            <pc:sldMk cId="1239606890" sldId="353"/>
            <ac:spMk id="169" creationId="{36AB9A4C-8513-4373-87E6-07DB4CD27984}"/>
          </ac:spMkLst>
        </pc:spChg>
        <pc:spChg chg="mod">
          <ac:chgData name="Zainab Abdulla Aljaroudi" userId="6c117a8a-70c8-4d22-9f6e-69890e5bc23a" providerId="ADAL" clId="{19B8B91C-BCE9-4361-A810-F9E05DC8EB46}" dt="2022-02-25T06:09:47.060" v="986" actId="208"/>
          <ac:spMkLst>
            <pc:docMk/>
            <pc:sldMk cId="1239606890" sldId="353"/>
            <ac:spMk id="170" creationId="{BAC39A2F-4399-45FE-AB1A-10F63CC12C38}"/>
          </ac:spMkLst>
        </pc:spChg>
        <pc:spChg chg="mod">
          <ac:chgData name="Zainab Abdulla Aljaroudi" userId="6c117a8a-70c8-4d22-9f6e-69890e5bc23a" providerId="ADAL" clId="{19B8B91C-BCE9-4361-A810-F9E05DC8EB46}" dt="2022-02-25T06:09:47.060" v="986" actId="208"/>
          <ac:spMkLst>
            <pc:docMk/>
            <pc:sldMk cId="1239606890" sldId="353"/>
            <ac:spMk id="171" creationId="{247315E5-029F-4BF2-A76E-AAE14B6186FE}"/>
          </ac:spMkLst>
        </pc:spChg>
        <pc:spChg chg="mod">
          <ac:chgData name="Zainab Abdulla Aljaroudi" userId="6c117a8a-70c8-4d22-9f6e-69890e5bc23a" providerId="ADAL" clId="{19B8B91C-BCE9-4361-A810-F9E05DC8EB46}" dt="2022-02-25T06:09:47.060" v="986" actId="208"/>
          <ac:spMkLst>
            <pc:docMk/>
            <pc:sldMk cId="1239606890" sldId="353"/>
            <ac:spMk id="172" creationId="{9809D779-35B0-4834-A128-C57F72222B05}"/>
          </ac:spMkLst>
        </pc:spChg>
        <pc:spChg chg="mod">
          <ac:chgData name="Zainab Abdulla Aljaroudi" userId="6c117a8a-70c8-4d22-9f6e-69890e5bc23a" providerId="ADAL" clId="{19B8B91C-BCE9-4361-A810-F9E05DC8EB46}" dt="2022-02-25T06:09:47.060" v="986" actId="208"/>
          <ac:spMkLst>
            <pc:docMk/>
            <pc:sldMk cId="1239606890" sldId="353"/>
            <ac:spMk id="173" creationId="{53AE9C66-D69C-4F89-85DD-1366345F3C06}"/>
          </ac:spMkLst>
        </pc:spChg>
        <pc:spChg chg="mod">
          <ac:chgData name="Zainab Abdulla Aljaroudi" userId="6c117a8a-70c8-4d22-9f6e-69890e5bc23a" providerId="ADAL" clId="{19B8B91C-BCE9-4361-A810-F9E05DC8EB46}" dt="2022-02-25T06:09:37.599" v="983" actId="207"/>
          <ac:spMkLst>
            <pc:docMk/>
            <pc:sldMk cId="1239606890" sldId="353"/>
            <ac:spMk id="179" creationId="{AFA4B848-E6FE-4A40-AFC6-D79774311E3C}"/>
          </ac:spMkLst>
        </pc:spChg>
        <pc:spChg chg="mod">
          <ac:chgData name="Zainab Abdulla Aljaroudi" userId="6c117a8a-70c8-4d22-9f6e-69890e5bc23a" providerId="ADAL" clId="{19B8B91C-BCE9-4361-A810-F9E05DC8EB46}" dt="2022-02-25T06:09:37.599" v="983" actId="207"/>
          <ac:spMkLst>
            <pc:docMk/>
            <pc:sldMk cId="1239606890" sldId="353"/>
            <ac:spMk id="181" creationId="{92D99240-4E04-4017-98CF-21CE72BF7BA3}"/>
          </ac:spMkLst>
        </pc:spChg>
        <pc:spChg chg="mod">
          <ac:chgData name="Zainab Abdulla Aljaroudi" userId="6c117a8a-70c8-4d22-9f6e-69890e5bc23a" providerId="ADAL" clId="{19B8B91C-BCE9-4361-A810-F9E05DC8EB46}" dt="2022-02-25T06:09:37.599" v="983" actId="207"/>
          <ac:spMkLst>
            <pc:docMk/>
            <pc:sldMk cId="1239606890" sldId="353"/>
            <ac:spMk id="182" creationId="{B0E4E185-0298-469C-A538-085E81116202}"/>
          </ac:spMkLst>
        </pc:spChg>
        <pc:spChg chg="mod">
          <ac:chgData name="Zainab Abdulla Aljaroudi" userId="6c117a8a-70c8-4d22-9f6e-69890e5bc23a" providerId="ADAL" clId="{19B8B91C-BCE9-4361-A810-F9E05DC8EB46}" dt="2022-02-25T06:09:37.599" v="983" actId="207"/>
          <ac:spMkLst>
            <pc:docMk/>
            <pc:sldMk cId="1239606890" sldId="353"/>
            <ac:spMk id="183" creationId="{77911504-A098-4927-B409-78CCBB5B3E0E}"/>
          </ac:spMkLst>
        </pc:spChg>
        <pc:spChg chg="mod">
          <ac:chgData name="Zainab Abdulla Aljaroudi" userId="6c117a8a-70c8-4d22-9f6e-69890e5bc23a" providerId="ADAL" clId="{19B8B91C-BCE9-4361-A810-F9E05DC8EB46}" dt="2022-02-25T06:09:37.599" v="983" actId="207"/>
          <ac:spMkLst>
            <pc:docMk/>
            <pc:sldMk cId="1239606890" sldId="353"/>
            <ac:spMk id="184" creationId="{269F8C6C-5DAE-4B48-BC32-80E415EA15EE}"/>
          </ac:spMkLst>
        </pc:spChg>
        <pc:spChg chg="mod">
          <ac:chgData name="Zainab Abdulla Aljaroudi" userId="6c117a8a-70c8-4d22-9f6e-69890e5bc23a" providerId="ADAL" clId="{19B8B91C-BCE9-4361-A810-F9E05DC8EB46}" dt="2022-02-25T06:09:37.599" v="983" actId="207"/>
          <ac:spMkLst>
            <pc:docMk/>
            <pc:sldMk cId="1239606890" sldId="353"/>
            <ac:spMk id="185" creationId="{39A20016-908F-4CB6-8BD7-76F0579D10F4}"/>
          </ac:spMkLst>
        </pc:spChg>
        <pc:spChg chg="mod">
          <ac:chgData name="Zainab Abdulla Aljaroudi" userId="6c117a8a-70c8-4d22-9f6e-69890e5bc23a" providerId="ADAL" clId="{19B8B91C-BCE9-4361-A810-F9E05DC8EB46}" dt="2022-02-25T06:10:21.625" v="993" actId="207"/>
          <ac:spMkLst>
            <pc:docMk/>
            <pc:sldMk cId="1239606890" sldId="353"/>
            <ac:spMk id="191" creationId="{C045FA4B-E295-4634-89A1-87BB3FDD6D0F}"/>
          </ac:spMkLst>
        </pc:spChg>
        <pc:spChg chg="mod">
          <ac:chgData name="Zainab Abdulla Aljaroudi" userId="6c117a8a-70c8-4d22-9f6e-69890e5bc23a" providerId="ADAL" clId="{19B8B91C-BCE9-4361-A810-F9E05DC8EB46}" dt="2022-02-25T06:10:21.625" v="993" actId="207"/>
          <ac:spMkLst>
            <pc:docMk/>
            <pc:sldMk cId="1239606890" sldId="353"/>
            <ac:spMk id="193" creationId="{9299800A-F7EE-4AB7-94FD-89BE50864EE4}"/>
          </ac:spMkLst>
        </pc:spChg>
        <pc:spChg chg="mod">
          <ac:chgData name="Zainab Abdulla Aljaroudi" userId="6c117a8a-70c8-4d22-9f6e-69890e5bc23a" providerId="ADAL" clId="{19B8B91C-BCE9-4361-A810-F9E05DC8EB46}" dt="2022-02-25T06:10:21.625" v="993" actId="207"/>
          <ac:spMkLst>
            <pc:docMk/>
            <pc:sldMk cId="1239606890" sldId="353"/>
            <ac:spMk id="194" creationId="{60B462D4-408E-43CF-8DB7-717AD617F45D}"/>
          </ac:spMkLst>
        </pc:spChg>
        <pc:spChg chg="mod">
          <ac:chgData name="Zainab Abdulla Aljaroudi" userId="6c117a8a-70c8-4d22-9f6e-69890e5bc23a" providerId="ADAL" clId="{19B8B91C-BCE9-4361-A810-F9E05DC8EB46}" dt="2022-02-25T06:10:21.625" v="993" actId="207"/>
          <ac:spMkLst>
            <pc:docMk/>
            <pc:sldMk cId="1239606890" sldId="353"/>
            <ac:spMk id="195" creationId="{A861A194-FC23-45CF-804B-E5B5D3308E1C}"/>
          </ac:spMkLst>
        </pc:spChg>
        <pc:spChg chg="mod">
          <ac:chgData name="Zainab Abdulla Aljaroudi" userId="6c117a8a-70c8-4d22-9f6e-69890e5bc23a" providerId="ADAL" clId="{19B8B91C-BCE9-4361-A810-F9E05DC8EB46}" dt="2022-02-25T06:10:21.625" v="993" actId="207"/>
          <ac:spMkLst>
            <pc:docMk/>
            <pc:sldMk cId="1239606890" sldId="353"/>
            <ac:spMk id="196" creationId="{833EA6D2-E9A5-4C8E-A3FD-D1EDC6389F6E}"/>
          </ac:spMkLst>
        </pc:spChg>
        <pc:spChg chg="mod">
          <ac:chgData name="Zainab Abdulla Aljaroudi" userId="6c117a8a-70c8-4d22-9f6e-69890e5bc23a" providerId="ADAL" clId="{19B8B91C-BCE9-4361-A810-F9E05DC8EB46}" dt="2022-02-25T06:10:21.625" v="993" actId="207"/>
          <ac:spMkLst>
            <pc:docMk/>
            <pc:sldMk cId="1239606890" sldId="353"/>
            <ac:spMk id="197" creationId="{88B8D30A-74EF-46E3-9AB1-DE55D0E77926}"/>
          </ac:spMkLst>
        </pc:spChg>
        <pc:spChg chg="mod">
          <ac:chgData name="Zainab Abdulla Aljaroudi" userId="6c117a8a-70c8-4d22-9f6e-69890e5bc23a" providerId="ADAL" clId="{19B8B91C-BCE9-4361-A810-F9E05DC8EB46}" dt="2022-02-25T06:07:13.974" v="956" actId="208"/>
          <ac:spMkLst>
            <pc:docMk/>
            <pc:sldMk cId="1239606890" sldId="353"/>
            <ac:spMk id="202" creationId="{338E8774-3A68-40EB-92C8-7F681ED6260A}"/>
          </ac:spMkLst>
        </pc:spChg>
        <pc:spChg chg="mod">
          <ac:chgData name="Zainab Abdulla Aljaroudi" userId="6c117a8a-70c8-4d22-9f6e-69890e5bc23a" providerId="ADAL" clId="{19B8B91C-BCE9-4361-A810-F9E05DC8EB46}" dt="2022-02-25T06:07:13.974" v="956" actId="208"/>
          <ac:spMkLst>
            <pc:docMk/>
            <pc:sldMk cId="1239606890" sldId="353"/>
            <ac:spMk id="203" creationId="{50F51985-65BD-4303-BBD7-A62FF2C324A5}"/>
          </ac:spMkLst>
        </pc:spChg>
        <pc:spChg chg="mod">
          <ac:chgData name="Zainab Abdulla Aljaroudi" userId="6c117a8a-70c8-4d22-9f6e-69890e5bc23a" providerId="ADAL" clId="{19B8B91C-BCE9-4361-A810-F9E05DC8EB46}" dt="2022-02-25T06:07:13.974" v="956" actId="208"/>
          <ac:spMkLst>
            <pc:docMk/>
            <pc:sldMk cId="1239606890" sldId="353"/>
            <ac:spMk id="204" creationId="{A338EFA0-D63D-41F3-957B-A02BA6661DBE}"/>
          </ac:spMkLst>
        </pc:spChg>
        <pc:spChg chg="mod">
          <ac:chgData name="Zainab Abdulla Aljaroudi" userId="6c117a8a-70c8-4d22-9f6e-69890e5bc23a" providerId="ADAL" clId="{19B8B91C-BCE9-4361-A810-F9E05DC8EB46}" dt="2022-02-25T06:07:13.974" v="956" actId="208"/>
          <ac:spMkLst>
            <pc:docMk/>
            <pc:sldMk cId="1239606890" sldId="353"/>
            <ac:spMk id="205" creationId="{2DE15132-ECE4-40E7-A760-7A395D1ADBDE}"/>
          </ac:spMkLst>
        </pc:spChg>
        <pc:spChg chg="mod">
          <ac:chgData name="Zainab Abdulla Aljaroudi" userId="6c117a8a-70c8-4d22-9f6e-69890e5bc23a" providerId="ADAL" clId="{19B8B91C-BCE9-4361-A810-F9E05DC8EB46}" dt="2022-02-25T06:07:26.466" v="957" actId="208"/>
          <ac:spMkLst>
            <pc:docMk/>
            <pc:sldMk cId="1239606890" sldId="353"/>
            <ac:spMk id="206" creationId="{8C40A0D1-5FF8-42F0-B826-DBA2FC92C43B}"/>
          </ac:spMkLst>
        </pc:spChg>
        <pc:spChg chg="mod">
          <ac:chgData name="Zainab Abdulla Aljaroudi" userId="6c117a8a-70c8-4d22-9f6e-69890e5bc23a" providerId="ADAL" clId="{19B8B91C-BCE9-4361-A810-F9E05DC8EB46}" dt="2022-02-25T06:07:26.466" v="957" actId="208"/>
          <ac:spMkLst>
            <pc:docMk/>
            <pc:sldMk cId="1239606890" sldId="353"/>
            <ac:spMk id="207" creationId="{7FD0C816-E409-4F05-A87C-92A93E5113DF}"/>
          </ac:spMkLst>
        </pc:spChg>
        <pc:spChg chg="mod">
          <ac:chgData name="Zainab Abdulla Aljaroudi" userId="6c117a8a-70c8-4d22-9f6e-69890e5bc23a" providerId="ADAL" clId="{19B8B91C-BCE9-4361-A810-F9E05DC8EB46}" dt="2022-02-25T06:07:26.466" v="957" actId="208"/>
          <ac:spMkLst>
            <pc:docMk/>
            <pc:sldMk cId="1239606890" sldId="353"/>
            <ac:spMk id="208" creationId="{E5209183-CE6D-4085-AB95-CFA02E1C2D78}"/>
          </ac:spMkLst>
        </pc:spChg>
        <pc:spChg chg="mod">
          <ac:chgData name="Zainab Abdulla Aljaroudi" userId="6c117a8a-70c8-4d22-9f6e-69890e5bc23a" providerId="ADAL" clId="{19B8B91C-BCE9-4361-A810-F9E05DC8EB46}" dt="2022-02-25T06:07:26.466" v="957" actId="208"/>
          <ac:spMkLst>
            <pc:docMk/>
            <pc:sldMk cId="1239606890" sldId="353"/>
            <ac:spMk id="209" creationId="{D12F0A49-6623-4CB6-8E7A-43868E1D79EF}"/>
          </ac:spMkLst>
        </pc:spChg>
        <pc:spChg chg="mod">
          <ac:chgData name="Zainab Abdulla Aljaroudi" userId="6c117a8a-70c8-4d22-9f6e-69890e5bc23a" providerId="ADAL" clId="{19B8B91C-BCE9-4361-A810-F9E05DC8EB46}" dt="2022-02-25T06:07:26.466" v="957" actId="208"/>
          <ac:spMkLst>
            <pc:docMk/>
            <pc:sldMk cId="1239606890" sldId="353"/>
            <ac:spMk id="210" creationId="{9D46546E-962E-4B27-ACE2-FB3FCD40B670}"/>
          </ac:spMkLst>
        </pc:spChg>
        <pc:spChg chg="mod">
          <ac:chgData name="Zainab Abdulla Aljaroudi" userId="6c117a8a-70c8-4d22-9f6e-69890e5bc23a" providerId="ADAL" clId="{19B8B91C-BCE9-4361-A810-F9E05DC8EB46}" dt="2022-02-25T06:03:14.454" v="932" actId="1076"/>
          <ac:spMkLst>
            <pc:docMk/>
            <pc:sldMk cId="1239606890" sldId="353"/>
            <ac:spMk id="231" creationId="{7A1A3F47-BD19-4F3E-B230-C790C4EAA258}"/>
          </ac:spMkLst>
        </pc:spChg>
        <pc:spChg chg="add mod">
          <ac:chgData name="Zainab Abdulla Aljaroudi" userId="6c117a8a-70c8-4d22-9f6e-69890e5bc23a" providerId="ADAL" clId="{19B8B91C-BCE9-4361-A810-F9E05DC8EB46}" dt="2022-02-25T06:05:37.062" v="950" actId="208"/>
          <ac:spMkLst>
            <pc:docMk/>
            <pc:sldMk cId="1239606890" sldId="353"/>
            <ac:spMk id="238" creationId="{211C0DB1-C2ED-4DCD-9CDF-2C617E53B4F4}"/>
          </ac:spMkLst>
        </pc:spChg>
        <pc:spChg chg="add mod">
          <ac:chgData name="Zainab Abdulla Aljaroudi" userId="6c117a8a-70c8-4d22-9f6e-69890e5bc23a" providerId="ADAL" clId="{19B8B91C-BCE9-4361-A810-F9E05DC8EB46}" dt="2022-02-25T06:05:37.062" v="950" actId="208"/>
          <ac:spMkLst>
            <pc:docMk/>
            <pc:sldMk cId="1239606890" sldId="353"/>
            <ac:spMk id="239" creationId="{033C060E-B571-4AA1-8532-274437C99478}"/>
          </ac:spMkLst>
        </pc:spChg>
        <pc:spChg chg="add mod">
          <ac:chgData name="Zainab Abdulla Aljaroudi" userId="6c117a8a-70c8-4d22-9f6e-69890e5bc23a" providerId="ADAL" clId="{19B8B91C-BCE9-4361-A810-F9E05DC8EB46}" dt="2022-02-25T06:05:37.062" v="950" actId="208"/>
          <ac:spMkLst>
            <pc:docMk/>
            <pc:sldMk cId="1239606890" sldId="353"/>
            <ac:spMk id="240" creationId="{202BF24D-7485-47F0-8B00-4080DE706802}"/>
          </ac:spMkLst>
        </pc:spChg>
        <pc:spChg chg="add mod">
          <ac:chgData name="Zainab Abdulla Aljaroudi" userId="6c117a8a-70c8-4d22-9f6e-69890e5bc23a" providerId="ADAL" clId="{19B8B91C-BCE9-4361-A810-F9E05DC8EB46}" dt="2022-02-25T06:05:37.062" v="950" actId="208"/>
          <ac:spMkLst>
            <pc:docMk/>
            <pc:sldMk cId="1239606890" sldId="353"/>
            <ac:spMk id="241" creationId="{98B7D024-F20E-4B00-8EA7-37472393C651}"/>
          </ac:spMkLst>
        </pc:spChg>
        <pc:spChg chg="add del mod">
          <ac:chgData name="Zainab Abdulla Aljaroudi" userId="6c117a8a-70c8-4d22-9f6e-69890e5bc23a" providerId="ADAL" clId="{19B8B91C-BCE9-4361-A810-F9E05DC8EB46}" dt="2022-02-25T06:15:06.836" v="1140" actId="478"/>
          <ac:spMkLst>
            <pc:docMk/>
            <pc:sldMk cId="1239606890" sldId="353"/>
            <ac:spMk id="275" creationId="{1BAEE02E-EECE-4C0D-B545-0887CCBF4E2E}"/>
          </ac:spMkLst>
        </pc:spChg>
        <pc:spChg chg="mod topLvl">
          <ac:chgData name="Zainab Abdulla Aljaroudi" userId="6c117a8a-70c8-4d22-9f6e-69890e5bc23a" providerId="ADAL" clId="{19B8B91C-BCE9-4361-A810-F9E05DC8EB46}" dt="2022-02-25T06:13:01.990" v="1007" actId="165"/>
          <ac:spMkLst>
            <pc:docMk/>
            <pc:sldMk cId="1239606890" sldId="353"/>
            <ac:spMk id="290" creationId="{8BBF1412-47E6-4C5A-A3BC-58DBF2B67808}"/>
          </ac:spMkLst>
        </pc:spChg>
        <pc:spChg chg="mod topLvl">
          <ac:chgData name="Zainab Abdulla Aljaroudi" userId="6c117a8a-70c8-4d22-9f6e-69890e5bc23a" providerId="ADAL" clId="{19B8B91C-BCE9-4361-A810-F9E05DC8EB46}" dt="2022-02-25T06:13:01.990" v="1007" actId="165"/>
          <ac:spMkLst>
            <pc:docMk/>
            <pc:sldMk cId="1239606890" sldId="353"/>
            <ac:spMk id="291" creationId="{7CF1A80A-469E-4EEF-98C6-8F0D45220678}"/>
          </ac:spMkLst>
        </pc:spChg>
        <pc:spChg chg="mod topLvl">
          <ac:chgData name="Zainab Abdulla Aljaroudi" userId="6c117a8a-70c8-4d22-9f6e-69890e5bc23a" providerId="ADAL" clId="{19B8B91C-BCE9-4361-A810-F9E05DC8EB46}" dt="2022-02-25T06:13:01.990" v="1007" actId="165"/>
          <ac:spMkLst>
            <pc:docMk/>
            <pc:sldMk cId="1239606890" sldId="353"/>
            <ac:spMk id="293" creationId="{1ABAD946-AD26-4B36-87EB-F5004B078F62}"/>
          </ac:spMkLst>
        </pc:spChg>
        <pc:spChg chg="mod topLvl">
          <ac:chgData name="Zainab Abdulla Aljaroudi" userId="6c117a8a-70c8-4d22-9f6e-69890e5bc23a" providerId="ADAL" clId="{19B8B91C-BCE9-4361-A810-F9E05DC8EB46}" dt="2022-02-25T06:13:01.990" v="1007" actId="165"/>
          <ac:spMkLst>
            <pc:docMk/>
            <pc:sldMk cId="1239606890" sldId="353"/>
            <ac:spMk id="294" creationId="{D2CBFE0A-8D53-4BFE-8F25-1477AE5D820A}"/>
          </ac:spMkLst>
        </pc:spChg>
        <pc:spChg chg="mod topLvl">
          <ac:chgData name="Zainab Abdulla Aljaroudi" userId="6c117a8a-70c8-4d22-9f6e-69890e5bc23a" providerId="ADAL" clId="{19B8B91C-BCE9-4361-A810-F9E05DC8EB46}" dt="2022-02-25T06:13:01.990" v="1007" actId="165"/>
          <ac:spMkLst>
            <pc:docMk/>
            <pc:sldMk cId="1239606890" sldId="353"/>
            <ac:spMk id="295" creationId="{9CFC6ED5-C103-4231-B07C-1FBF197E555A}"/>
          </ac:spMkLst>
        </pc:spChg>
        <pc:spChg chg="mod topLvl">
          <ac:chgData name="Zainab Abdulla Aljaroudi" userId="6c117a8a-70c8-4d22-9f6e-69890e5bc23a" providerId="ADAL" clId="{19B8B91C-BCE9-4361-A810-F9E05DC8EB46}" dt="2022-02-25T06:13:01.990" v="1007" actId="165"/>
          <ac:spMkLst>
            <pc:docMk/>
            <pc:sldMk cId="1239606890" sldId="353"/>
            <ac:spMk id="296" creationId="{6C65BD32-6D06-4EF0-A5A7-B966EAB74BDD}"/>
          </ac:spMkLst>
        </pc:spChg>
        <pc:spChg chg="mod topLvl">
          <ac:chgData name="Zainab Abdulla Aljaroudi" userId="6c117a8a-70c8-4d22-9f6e-69890e5bc23a" providerId="ADAL" clId="{19B8B91C-BCE9-4361-A810-F9E05DC8EB46}" dt="2022-02-25T06:13:01.990" v="1007" actId="165"/>
          <ac:spMkLst>
            <pc:docMk/>
            <pc:sldMk cId="1239606890" sldId="353"/>
            <ac:spMk id="297" creationId="{096FDF06-9E02-4A5E-99F4-84CC8D90FEC3}"/>
          </ac:spMkLst>
        </pc:spChg>
        <pc:spChg chg="add del mod">
          <ac:chgData name="Zainab Abdulla Aljaroudi" userId="6c117a8a-70c8-4d22-9f6e-69890e5bc23a" providerId="ADAL" clId="{19B8B91C-BCE9-4361-A810-F9E05DC8EB46}" dt="2022-02-25T06:15:00.247" v="1137" actId="478"/>
          <ac:spMkLst>
            <pc:docMk/>
            <pc:sldMk cId="1239606890" sldId="353"/>
            <ac:spMk id="318" creationId="{BE8F724C-75E1-4D7B-8B04-6CF270383ABE}"/>
          </ac:spMkLst>
        </pc:spChg>
        <pc:spChg chg="add del mod">
          <ac:chgData name="Zainab Abdulla Aljaroudi" userId="6c117a8a-70c8-4d22-9f6e-69890e5bc23a" providerId="ADAL" clId="{19B8B91C-BCE9-4361-A810-F9E05DC8EB46}" dt="2022-02-25T06:15:03.508" v="1138" actId="478"/>
          <ac:spMkLst>
            <pc:docMk/>
            <pc:sldMk cId="1239606890" sldId="353"/>
            <ac:spMk id="319" creationId="{4BACEF9E-4A38-4D81-AA83-21EB6CCF07AA}"/>
          </ac:spMkLst>
        </pc:spChg>
        <pc:spChg chg="add del mod">
          <ac:chgData name="Zainab Abdulla Aljaroudi" userId="6c117a8a-70c8-4d22-9f6e-69890e5bc23a" providerId="ADAL" clId="{19B8B91C-BCE9-4361-A810-F9E05DC8EB46}" dt="2022-02-25T06:15:05.437" v="1139" actId="478"/>
          <ac:spMkLst>
            <pc:docMk/>
            <pc:sldMk cId="1239606890" sldId="353"/>
            <ac:spMk id="320" creationId="{6F7CDCA3-99B1-4A1B-B423-62AA79FCC230}"/>
          </ac:spMkLst>
        </pc:spChg>
        <pc:grpChg chg="add del mod">
          <ac:chgData name="Zainab Abdulla Aljaroudi" userId="6c117a8a-70c8-4d22-9f6e-69890e5bc23a" providerId="ADAL" clId="{19B8B91C-BCE9-4361-A810-F9E05DC8EB46}" dt="2022-02-25T06:12:38.616" v="1003" actId="478"/>
          <ac:grpSpMkLst>
            <pc:docMk/>
            <pc:sldMk cId="1239606890" sldId="353"/>
            <ac:grpSpMk id="2" creationId="{E3F56F25-69B3-4975-94FC-28840D6A4F51}"/>
          </ac:grpSpMkLst>
        </pc:grpChg>
        <pc:grpChg chg="mod">
          <ac:chgData name="Zainab Abdulla Aljaroudi" userId="6c117a8a-70c8-4d22-9f6e-69890e5bc23a" providerId="ADAL" clId="{19B8B91C-BCE9-4361-A810-F9E05DC8EB46}" dt="2022-02-25T06:03:31.340" v="933" actId="1076"/>
          <ac:grpSpMkLst>
            <pc:docMk/>
            <pc:sldMk cId="1239606890" sldId="353"/>
            <ac:grpSpMk id="3" creationId="{3D6843CA-4943-4703-A29C-EA61C6C57CA8}"/>
          </ac:grpSpMkLst>
        </pc:grpChg>
        <pc:grpChg chg="add del mod">
          <ac:chgData name="Zainab Abdulla Aljaroudi" userId="6c117a8a-70c8-4d22-9f6e-69890e5bc23a" providerId="ADAL" clId="{19B8B91C-BCE9-4361-A810-F9E05DC8EB46}" dt="2022-02-25T06:12:41.463" v="1004" actId="478"/>
          <ac:grpSpMkLst>
            <pc:docMk/>
            <pc:sldMk cId="1239606890" sldId="353"/>
            <ac:grpSpMk id="4" creationId="{BBD6F2A2-7738-4119-8793-52BE33D89AD1}"/>
          </ac:grpSpMkLst>
        </pc:grpChg>
        <pc:grpChg chg="add mod">
          <ac:chgData name="Zainab Abdulla Aljaroudi" userId="6c117a8a-70c8-4d22-9f6e-69890e5bc23a" providerId="ADAL" clId="{19B8B91C-BCE9-4361-A810-F9E05DC8EB46}" dt="2022-02-25T06:10:37.705" v="994" actId="164"/>
          <ac:grpSpMkLst>
            <pc:docMk/>
            <pc:sldMk cId="1239606890" sldId="353"/>
            <ac:grpSpMk id="5" creationId="{E88D1734-4F70-4432-8298-913774D06B0B}"/>
          </ac:grpSpMkLst>
        </pc:grpChg>
        <pc:grpChg chg="add mod">
          <ac:chgData name="Zainab Abdulla Aljaroudi" userId="6c117a8a-70c8-4d22-9f6e-69890e5bc23a" providerId="ADAL" clId="{19B8B91C-BCE9-4361-A810-F9E05DC8EB46}" dt="2022-02-25T06:13:21.511" v="1013" actId="1076"/>
          <ac:grpSpMkLst>
            <pc:docMk/>
            <pc:sldMk cId="1239606890" sldId="353"/>
            <ac:grpSpMk id="6" creationId="{324A4A3B-AE1E-4AA2-B166-69AFD410BBDD}"/>
          </ac:grpSpMkLst>
        </pc:grpChg>
        <pc:grpChg chg="del mod">
          <ac:chgData name="Zainab Abdulla Aljaroudi" userId="6c117a8a-70c8-4d22-9f6e-69890e5bc23a" providerId="ADAL" clId="{19B8B91C-BCE9-4361-A810-F9E05DC8EB46}" dt="2022-02-25T05:58:39.091" v="879" actId="165"/>
          <ac:grpSpMkLst>
            <pc:docMk/>
            <pc:sldMk cId="1239606890" sldId="353"/>
            <ac:grpSpMk id="39" creationId="{97CA0912-4033-4427-8E69-BD8473ABFD79}"/>
          </ac:grpSpMkLst>
        </pc:grpChg>
        <pc:grpChg chg="mod topLvl">
          <ac:chgData name="Zainab Abdulla Aljaroudi" userId="6c117a8a-70c8-4d22-9f6e-69890e5bc23a" providerId="ADAL" clId="{19B8B91C-BCE9-4361-A810-F9E05DC8EB46}" dt="2022-02-25T06:10:37.705" v="994" actId="164"/>
          <ac:grpSpMkLst>
            <pc:docMk/>
            <pc:sldMk cId="1239606890" sldId="353"/>
            <ac:grpSpMk id="42" creationId="{55CDA48D-A43D-4981-88A8-8DE3FC3CB841}"/>
          </ac:grpSpMkLst>
        </pc:grpChg>
        <pc:grpChg chg="mod topLvl">
          <ac:chgData name="Zainab Abdulla Aljaroudi" userId="6c117a8a-70c8-4d22-9f6e-69890e5bc23a" providerId="ADAL" clId="{19B8B91C-BCE9-4361-A810-F9E05DC8EB46}" dt="2022-02-25T06:10:37.705" v="994" actId="164"/>
          <ac:grpSpMkLst>
            <pc:docMk/>
            <pc:sldMk cId="1239606890" sldId="353"/>
            <ac:grpSpMk id="45" creationId="{C95A87F9-4E88-4329-A768-A273299B83AE}"/>
          </ac:grpSpMkLst>
        </pc:grpChg>
        <pc:grpChg chg="mod topLvl">
          <ac:chgData name="Zainab Abdulla Aljaroudi" userId="6c117a8a-70c8-4d22-9f6e-69890e5bc23a" providerId="ADAL" clId="{19B8B91C-BCE9-4361-A810-F9E05DC8EB46}" dt="2022-02-25T06:10:37.705" v="994" actId="164"/>
          <ac:grpSpMkLst>
            <pc:docMk/>
            <pc:sldMk cId="1239606890" sldId="353"/>
            <ac:grpSpMk id="46" creationId="{234C338D-1C13-431D-9F26-7C8C7BCB6BF4}"/>
          </ac:grpSpMkLst>
        </pc:grpChg>
        <pc:grpChg chg="mod">
          <ac:chgData name="Zainab Abdulla Aljaroudi" userId="6c117a8a-70c8-4d22-9f6e-69890e5bc23a" providerId="ADAL" clId="{19B8B91C-BCE9-4361-A810-F9E05DC8EB46}" dt="2022-02-25T06:09:17.215" v="976" actId="207"/>
          <ac:grpSpMkLst>
            <pc:docMk/>
            <pc:sldMk cId="1239606890" sldId="353"/>
            <ac:grpSpMk id="91" creationId="{BE5389A3-207F-4519-ADD5-F171C72E703F}"/>
          </ac:grpSpMkLst>
        </pc:grpChg>
        <pc:grpChg chg="mod">
          <ac:chgData name="Zainab Abdulla Aljaroudi" userId="6c117a8a-70c8-4d22-9f6e-69890e5bc23a" providerId="ADAL" clId="{19B8B91C-BCE9-4361-A810-F9E05DC8EB46}" dt="2022-02-25T06:02:02.832" v="917" actId="14100"/>
          <ac:grpSpMkLst>
            <pc:docMk/>
            <pc:sldMk cId="1239606890" sldId="353"/>
            <ac:grpSpMk id="150" creationId="{BEC25EB2-EA49-4BCF-9462-5C7D1D9F1B06}"/>
          </ac:grpSpMkLst>
        </pc:grpChg>
        <pc:grpChg chg="del">
          <ac:chgData name="Zainab Abdulla Aljaroudi" userId="6c117a8a-70c8-4d22-9f6e-69890e5bc23a" providerId="ADAL" clId="{19B8B91C-BCE9-4361-A810-F9E05DC8EB46}" dt="2022-02-25T06:01:10.590" v="904" actId="165"/>
          <ac:grpSpMkLst>
            <pc:docMk/>
            <pc:sldMk cId="1239606890" sldId="353"/>
            <ac:grpSpMk id="161" creationId="{C1948512-D0D2-4FF4-882C-E1DB00FD3A77}"/>
          </ac:grpSpMkLst>
        </pc:grpChg>
        <pc:grpChg chg="mod topLvl">
          <ac:chgData name="Zainab Abdulla Aljaroudi" userId="6c117a8a-70c8-4d22-9f6e-69890e5bc23a" providerId="ADAL" clId="{19B8B91C-BCE9-4361-A810-F9E05DC8EB46}" dt="2022-02-25T06:10:45.400" v="995" actId="164"/>
          <ac:grpSpMkLst>
            <pc:docMk/>
            <pc:sldMk cId="1239606890" sldId="353"/>
            <ac:grpSpMk id="162" creationId="{9AB869E0-4178-410E-BC18-D76FB017CE69}"/>
          </ac:grpSpMkLst>
        </pc:grpChg>
        <pc:grpChg chg="mod topLvl">
          <ac:chgData name="Zainab Abdulla Aljaroudi" userId="6c117a8a-70c8-4d22-9f6e-69890e5bc23a" providerId="ADAL" clId="{19B8B91C-BCE9-4361-A810-F9E05DC8EB46}" dt="2022-02-25T06:10:45.400" v="995" actId="164"/>
          <ac:grpSpMkLst>
            <pc:docMk/>
            <pc:sldMk cId="1239606890" sldId="353"/>
            <ac:grpSpMk id="163" creationId="{C6D6C1C8-522B-45EA-BAEC-C67A8A6E08B2}"/>
          </ac:grpSpMkLst>
        </pc:grpChg>
        <pc:grpChg chg="mod topLvl">
          <ac:chgData name="Zainab Abdulla Aljaroudi" userId="6c117a8a-70c8-4d22-9f6e-69890e5bc23a" providerId="ADAL" clId="{19B8B91C-BCE9-4361-A810-F9E05DC8EB46}" dt="2022-02-25T06:10:45.400" v="995" actId="164"/>
          <ac:grpSpMkLst>
            <pc:docMk/>
            <pc:sldMk cId="1239606890" sldId="353"/>
            <ac:grpSpMk id="164" creationId="{CC6B87E3-29F6-4E4F-B538-CD62007CB4E0}"/>
          </ac:grpSpMkLst>
        </pc:grpChg>
        <pc:grpChg chg="mod">
          <ac:chgData name="Zainab Abdulla Aljaroudi" userId="6c117a8a-70c8-4d22-9f6e-69890e5bc23a" providerId="ADAL" clId="{19B8B91C-BCE9-4361-A810-F9E05DC8EB46}" dt="2022-02-25T06:09:44.383" v="985" actId="207"/>
          <ac:grpSpMkLst>
            <pc:docMk/>
            <pc:sldMk cId="1239606890" sldId="353"/>
            <ac:grpSpMk id="165" creationId="{B2139A96-82E2-4B88-825A-16591301D3BE}"/>
          </ac:grpSpMkLst>
        </pc:grpChg>
        <pc:grpChg chg="mod">
          <ac:chgData name="Zainab Abdulla Aljaroudi" userId="6c117a8a-70c8-4d22-9f6e-69890e5bc23a" providerId="ADAL" clId="{19B8B91C-BCE9-4361-A810-F9E05DC8EB46}" dt="2022-02-25T06:09:37.599" v="983" actId="207"/>
          <ac:grpSpMkLst>
            <pc:docMk/>
            <pc:sldMk cId="1239606890" sldId="353"/>
            <ac:grpSpMk id="177" creationId="{FFB0F4FE-B551-4CED-AC4A-3E47E20512F1}"/>
          </ac:grpSpMkLst>
        </pc:grpChg>
        <pc:grpChg chg="mod">
          <ac:chgData name="Zainab Abdulla Aljaroudi" userId="6c117a8a-70c8-4d22-9f6e-69890e5bc23a" providerId="ADAL" clId="{19B8B91C-BCE9-4361-A810-F9E05DC8EB46}" dt="2022-02-25T06:10:21.625" v="993" actId="207"/>
          <ac:grpSpMkLst>
            <pc:docMk/>
            <pc:sldMk cId="1239606890" sldId="353"/>
            <ac:grpSpMk id="189" creationId="{64A01E04-0552-4A6C-A9C9-022CE1A341C6}"/>
          </ac:grpSpMkLst>
        </pc:grpChg>
        <pc:grpChg chg="del mod">
          <ac:chgData name="Zainab Abdulla Aljaroudi" userId="6c117a8a-70c8-4d22-9f6e-69890e5bc23a" providerId="ADAL" clId="{19B8B91C-BCE9-4361-A810-F9E05DC8EB46}" dt="2022-02-25T06:13:09.985" v="1010" actId="478"/>
          <ac:grpSpMkLst>
            <pc:docMk/>
            <pc:sldMk cId="1239606890" sldId="353"/>
            <ac:grpSpMk id="288" creationId="{C95A87F9-4E88-4329-A768-A273299B83AE}"/>
          </ac:grpSpMkLst>
        </pc:grpChg>
        <pc:grpChg chg="add del mod">
          <ac:chgData name="Zainab Abdulla Aljaroudi" userId="6c117a8a-70c8-4d22-9f6e-69890e5bc23a" providerId="ADAL" clId="{19B8B91C-BCE9-4361-A810-F9E05DC8EB46}" dt="2022-02-25T06:13:11.156" v="1011" actId="478"/>
          <ac:grpSpMkLst>
            <pc:docMk/>
            <pc:sldMk cId="1239606890" sldId="353"/>
            <ac:grpSpMk id="289" creationId="{234C338D-1C13-431D-9F26-7C8C7BCB6BF4}"/>
          </ac:grpSpMkLst>
        </pc:grpChg>
        <pc:cxnChg chg="mod">
          <ac:chgData name="Zainab Abdulla Aljaroudi" userId="6c117a8a-70c8-4d22-9f6e-69890e5bc23a" providerId="ADAL" clId="{19B8B91C-BCE9-4361-A810-F9E05DC8EB46}" dt="2022-02-25T06:07:58.169" v="964" actId="208"/>
          <ac:cxnSpMkLst>
            <pc:docMk/>
            <pc:sldMk cId="1239606890" sldId="353"/>
            <ac:cxnSpMk id="54" creationId="{7422DAC4-F99E-4137-B47F-DE13E5B25AAC}"/>
          </ac:cxnSpMkLst>
        </pc:cxnChg>
        <pc:cxnChg chg="mod">
          <ac:chgData name="Zainab Abdulla Aljaroudi" userId="6c117a8a-70c8-4d22-9f6e-69890e5bc23a" providerId="ADAL" clId="{19B8B91C-BCE9-4361-A810-F9E05DC8EB46}" dt="2022-02-25T06:07:58.169" v="964" actId="208"/>
          <ac:cxnSpMkLst>
            <pc:docMk/>
            <pc:sldMk cId="1239606890" sldId="353"/>
            <ac:cxnSpMk id="55" creationId="{2ABD4DFD-6042-495E-8893-82A5020127B5}"/>
          </ac:cxnSpMkLst>
        </pc:cxnChg>
        <pc:cxnChg chg="mod">
          <ac:chgData name="Zainab Abdulla Aljaroudi" userId="6c117a8a-70c8-4d22-9f6e-69890e5bc23a" providerId="ADAL" clId="{19B8B91C-BCE9-4361-A810-F9E05DC8EB46}" dt="2022-02-25T06:07:58.169" v="964" actId="208"/>
          <ac:cxnSpMkLst>
            <pc:docMk/>
            <pc:sldMk cId="1239606890" sldId="353"/>
            <ac:cxnSpMk id="56" creationId="{A79907A2-E75A-424C-BD1F-E440AE8E48D2}"/>
          </ac:cxnSpMkLst>
        </pc:cxnChg>
        <pc:cxnChg chg="mod">
          <ac:chgData name="Zainab Abdulla Aljaroudi" userId="6c117a8a-70c8-4d22-9f6e-69890e5bc23a" providerId="ADAL" clId="{19B8B91C-BCE9-4361-A810-F9E05DC8EB46}" dt="2022-02-25T06:07:58.169" v="964" actId="208"/>
          <ac:cxnSpMkLst>
            <pc:docMk/>
            <pc:sldMk cId="1239606890" sldId="353"/>
            <ac:cxnSpMk id="57" creationId="{F2DBCDC6-B566-43BA-BCEC-A1D7BB5EC5C5}"/>
          </ac:cxnSpMkLst>
        </pc:cxnChg>
        <pc:cxnChg chg="mod">
          <ac:chgData name="Zainab Abdulla Aljaroudi" userId="6c117a8a-70c8-4d22-9f6e-69890e5bc23a" providerId="ADAL" clId="{19B8B91C-BCE9-4361-A810-F9E05DC8EB46}" dt="2022-02-25T06:07:58.169" v="964" actId="208"/>
          <ac:cxnSpMkLst>
            <pc:docMk/>
            <pc:sldMk cId="1239606890" sldId="353"/>
            <ac:cxnSpMk id="58" creationId="{9837944B-8BD5-42B8-8FA8-3181F93680C8}"/>
          </ac:cxnSpMkLst>
        </pc:cxnChg>
        <pc:cxnChg chg="mod">
          <ac:chgData name="Zainab Abdulla Aljaroudi" userId="6c117a8a-70c8-4d22-9f6e-69890e5bc23a" providerId="ADAL" clId="{19B8B91C-BCE9-4361-A810-F9E05DC8EB46}" dt="2022-02-25T06:07:58.169" v="964" actId="208"/>
          <ac:cxnSpMkLst>
            <pc:docMk/>
            <pc:sldMk cId="1239606890" sldId="353"/>
            <ac:cxnSpMk id="59" creationId="{4D301A1B-76C8-43F9-911B-29579F43BA8D}"/>
          </ac:cxnSpMkLst>
        </pc:cxnChg>
        <pc:cxnChg chg="mod">
          <ac:chgData name="Zainab Abdulla Aljaroudi" userId="6c117a8a-70c8-4d22-9f6e-69890e5bc23a" providerId="ADAL" clId="{19B8B91C-BCE9-4361-A810-F9E05DC8EB46}" dt="2022-02-25T06:09:04.453" v="974" actId="208"/>
          <ac:cxnSpMkLst>
            <pc:docMk/>
            <pc:sldMk cId="1239606890" sldId="353"/>
            <ac:cxnSpMk id="67" creationId="{D987488A-6194-42F8-895E-DB92865C241F}"/>
          </ac:cxnSpMkLst>
        </pc:cxnChg>
        <pc:cxnChg chg="mod">
          <ac:chgData name="Zainab Abdulla Aljaroudi" userId="6c117a8a-70c8-4d22-9f6e-69890e5bc23a" providerId="ADAL" clId="{19B8B91C-BCE9-4361-A810-F9E05DC8EB46}" dt="2022-02-25T06:09:04.453" v="974" actId="208"/>
          <ac:cxnSpMkLst>
            <pc:docMk/>
            <pc:sldMk cId="1239606890" sldId="353"/>
            <ac:cxnSpMk id="68" creationId="{A953E717-9971-41BB-8F93-76CBE9DF2DA0}"/>
          </ac:cxnSpMkLst>
        </pc:cxnChg>
        <pc:cxnChg chg="mod">
          <ac:chgData name="Zainab Abdulla Aljaroudi" userId="6c117a8a-70c8-4d22-9f6e-69890e5bc23a" providerId="ADAL" clId="{19B8B91C-BCE9-4361-A810-F9E05DC8EB46}" dt="2022-02-25T06:09:04.453" v="974" actId="208"/>
          <ac:cxnSpMkLst>
            <pc:docMk/>
            <pc:sldMk cId="1239606890" sldId="353"/>
            <ac:cxnSpMk id="69" creationId="{43EDFEDA-CCCD-41FC-9486-9AB0E4CC29A9}"/>
          </ac:cxnSpMkLst>
        </pc:cxnChg>
        <pc:cxnChg chg="mod">
          <ac:chgData name="Zainab Abdulla Aljaroudi" userId="6c117a8a-70c8-4d22-9f6e-69890e5bc23a" providerId="ADAL" clId="{19B8B91C-BCE9-4361-A810-F9E05DC8EB46}" dt="2022-02-25T06:09:04.453" v="974" actId="208"/>
          <ac:cxnSpMkLst>
            <pc:docMk/>
            <pc:sldMk cId="1239606890" sldId="353"/>
            <ac:cxnSpMk id="70" creationId="{3478E3A4-C5D9-4B73-A96C-815F65A9120A}"/>
          </ac:cxnSpMkLst>
        </pc:cxnChg>
        <pc:cxnChg chg="mod">
          <ac:chgData name="Zainab Abdulla Aljaroudi" userId="6c117a8a-70c8-4d22-9f6e-69890e5bc23a" providerId="ADAL" clId="{19B8B91C-BCE9-4361-A810-F9E05DC8EB46}" dt="2022-02-25T06:09:04.453" v="974" actId="208"/>
          <ac:cxnSpMkLst>
            <pc:docMk/>
            <pc:sldMk cId="1239606890" sldId="353"/>
            <ac:cxnSpMk id="71" creationId="{FB5445FE-7838-4293-955E-DD3F4E870650}"/>
          </ac:cxnSpMkLst>
        </pc:cxnChg>
        <pc:cxnChg chg="mod">
          <ac:chgData name="Zainab Abdulla Aljaroudi" userId="6c117a8a-70c8-4d22-9f6e-69890e5bc23a" providerId="ADAL" clId="{19B8B91C-BCE9-4361-A810-F9E05DC8EB46}" dt="2022-02-25T06:09:04.453" v="974" actId="208"/>
          <ac:cxnSpMkLst>
            <pc:docMk/>
            <pc:sldMk cId="1239606890" sldId="353"/>
            <ac:cxnSpMk id="72" creationId="{5B643028-2942-4045-BE09-4634FCB2AA40}"/>
          </ac:cxnSpMkLst>
        </pc:cxnChg>
        <pc:cxnChg chg="mod">
          <ac:chgData name="Zainab Abdulla Aljaroudi" userId="6c117a8a-70c8-4d22-9f6e-69890e5bc23a" providerId="ADAL" clId="{19B8B91C-BCE9-4361-A810-F9E05DC8EB46}" dt="2022-02-25T06:10:16.506" v="991" actId="208"/>
          <ac:cxnSpMkLst>
            <pc:docMk/>
            <pc:sldMk cId="1239606890" sldId="353"/>
            <ac:cxnSpMk id="80" creationId="{994004C7-0B37-40E0-A3E2-A1CB27390D1A}"/>
          </ac:cxnSpMkLst>
        </pc:cxnChg>
        <pc:cxnChg chg="mod">
          <ac:chgData name="Zainab Abdulla Aljaroudi" userId="6c117a8a-70c8-4d22-9f6e-69890e5bc23a" providerId="ADAL" clId="{19B8B91C-BCE9-4361-A810-F9E05DC8EB46}" dt="2022-02-25T06:10:16.506" v="991" actId="208"/>
          <ac:cxnSpMkLst>
            <pc:docMk/>
            <pc:sldMk cId="1239606890" sldId="353"/>
            <ac:cxnSpMk id="81" creationId="{5877822D-86E0-406F-9BA3-1FEAF3BC8589}"/>
          </ac:cxnSpMkLst>
        </pc:cxnChg>
        <pc:cxnChg chg="mod">
          <ac:chgData name="Zainab Abdulla Aljaroudi" userId="6c117a8a-70c8-4d22-9f6e-69890e5bc23a" providerId="ADAL" clId="{19B8B91C-BCE9-4361-A810-F9E05DC8EB46}" dt="2022-02-25T06:10:16.506" v="991" actId="208"/>
          <ac:cxnSpMkLst>
            <pc:docMk/>
            <pc:sldMk cId="1239606890" sldId="353"/>
            <ac:cxnSpMk id="82" creationId="{AA286F1B-9394-4D59-9DED-3DBED6F9EF78}"/>
          </ac:cxnSpMkLst>
        </pc:cxnChg>
        <pc:cxnChg chg="mod">
          <ac:chgData name="Zainab Abdulla Aljaroudi" userId="6c117a8a-70c8-4d22-9f6e-69890e5bc23a" providerId="ADAL" clId="{19B8B91C-BCE9-4361-A810-F9E05DC8EB46}" dt="2022-02-25T06:10:16.506" v="991" actId="208"/>
          <ac:cxnSpMkLst>
            <pc:docMk/>
            <pc:sldMk cId="1239606890" sldId="353"/>
            <ac:cxnSpMk id="83" creationId="{A24F7DF5-FBCC-400D-9BA7-D0F4F4B95522}"/>
          </ac:cxnSpMkLst>
        </pc:cxnChg>
        <pc:cxnChg chg="mod">
          <ac:chgData name="Zainab Abdulla Aljaroudi" userId="6c117a8a-70c8-4d22-9f6e-69890e5bc23a" providerId="ADAL" clId="{19B8B91C-BCE9-4361-A810-F9E05DC8EB46}" dt="2022-02-25T06:10:16.506" v="991" actId="208"/>
          <ac:cxnSpMkLst>
            <pc:docMk/>
            <pc:sldMk cId="1239606890" sldId="353"/>
            <ac:cxnSpMk id="84" creationId="{65740C28-7AB5-4468-BE5E-A4ACC90C3922}"/>
          </ac:cxnSpMkLst>
        </pc:cxnChg>
        <pc:cxnChg chg="mod">
          <ac:chgData name="Zainab Abdulla Aljaroudi" userId="6c117a8a-70c8-4d22-9f6e-69890e5bc23a" providerId="ADAL" clId="{19B8B91C-BCE9-4361-A810-F9E05DC8EB46}" dt="2022-02-25T06:10:16.506" v="991" actId="208"/>
          <ac:cxnSpMkLst>
            <pc:docMk/>
            <pc:sldMk cId="1239606890" sldId="353"/>
            <ac:cxnSpMk id="85" creationId="{2D1CCC94-C8F6-4BDE-AFD9-D440ED1CEFAD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98" creationId="{EDCAA291-CEB1-4166-A3B2-EC3C97230535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99" creationId="{13F0A4C2-945F-4580-8E36-26804F1BA5D4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00" creationId="{B9B32611-97B1-4090-B489-FA8C749348BD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01" creationId="{E3359390-686E-4B4E-867C-C183208DDEC6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02" creationId="{3082A582-B29A-4328-B259-3BCA0AD787B2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03" creationId="{D22B61FB-45A1-4CB7-A56C-E01BC3FE4194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04" creationId="{A1F04BB1-A60C-4A18-A95F-3F693FC262FF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05" creationId="{D009D071-9932-40DD-AD1A-219E10208490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06" creationId="{C0FEE332-17FF-4649-80BD-1400984E44EC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09" creationId="{75FF224F-57B1-4D62-98A9-BA0BF3D930FD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10" creationId="{C3379AB3-76DF-4C9F-9ABE-4E38C556A6D6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11" creationId="{6138272B-6309-45F4-B08A-B96772332F07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12" creationId="{E377E2D5-34B4-4ED4-83A5-8B29B041192D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13" creationId="{523A0035-4111-42A1-8383-2C804256C288}"/>
          </ac:cxnSpMkLst>
        </pc:cxnChg>
        <pc:cxnChg chg="mod">
          <ac:chgData name="Zainab Abdulla Aljaroudi" userId="6c117a8a-70c8-4d22-9f6e-69890e5bc23a" providerId="ADAL" clId="{19B8B91C-BCE9-4361-A810-F9E05DC8EB46}" dt="2022-02-25T06:12:55.304" v="1005" actId="208"/>
          <ac:cxnSpMkLst>
            <pc:docMk/>
            <pc:sldMk cId="1239606890" sldId="353"/>
            <ac:cxnSpMk id="114" creationId="{DD4A5BE4-420C-49CD-BDC8-B2BE1956EB1E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15" creationId="{994004C7-0B37-40E0-A3E2-A1CB27390D1A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16" creationId="{5877822D-86E0-406F-9BA3-1FEAF3BC8589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17" creationId="{AA286F1B-9394-4D59-9DED-3DBED6F9EF78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18" creationId="{A24F7DF5-FBCC-400D-9BA7-D0F4F4B95522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19" creationId="{65740C28-7AB5-4468-BE5E-A4ACC90C3922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20" creationId="{2D1CCC94-C8F6-4BDE-AFD9-D440ED1CEFAD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28" creationId="{D987488A-6194-42F8-895E-DB92865C241F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29" creationId="{A953E717-9971-41BB-8F93-76CBE9DF2DA0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30" creationId="{43EDFEDA-CCCD-41FC-9486-9AB0E4CC29A9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31" creationId="{3478E3A4-C5D9-4B73-A96C-815F65A9120A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32" creationId="{FB5445FE-7838-4293-955E-DD3F4E870650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33" creationId="{5B643028-2942-4045-BE09-4634FCB2AA40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35" creationId="{9837944B-8BD5-42B8-8FA8-3181F93680C8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36" creationId="{4D301A1B-76C8-43F9-911B-29579F43BA8D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45" creationId="{7422DAC4-F99E-4137-B47F-DE13E5B25AAC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46" creationId="{2ABD4DFD-6042-495E-8893-82A5020127B5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47" creationId="{A79907A2-E75A-424C-BD1F-E440AE8E48D2}"/>
          </ac:cxnSpMkLst>
        </pc:cxnChg>
        <pc:cxnChg chg="mod">
          <ac:chgData name="Zainab Abdulla Aljaroudi" userId="6c117a8a-70c8-4d22-9f6e-69890e5bc23a" providerId="ADAL" clId="{19B8B91C-BCE9-4361-A810-F9E05DC8EB46}" dt="2022-02-25T06:12:38.616" v="1003" actId="478"/>
          <ac:cxnSpMkLst>
            <pc:docMk/>
            <pc:sldMk cId="1239606890" sldId="353"/>
            <ac:cxnSpMk id="148" creationId="{F2DBCDC6-B566-43BA-BCEC-A1D7BB5EC5C5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161" creationId="{72123C42-FD24-437E-AB4E-EBE7F6B19AF4}"/>
          </ac:cxnSpMkLst>
        </pc:cxnChg>
        <pc:cxnChg chg="mod">
          <ac:chgData name="Zainab Abdulla Aljaroudi" userId="6c117a8a-70c8-4d22-9f6e-69890e5bc23a" providerId="ADAL" clId="{19B8B91C-BCE9-4361-A810-F9E05DC8EB46}" dt="2022-02-25T06:09:47.060" v="986" actId="208"/>
          <ac:cxnSpMkLst>
            <pc:docMk/>
            <pc:sldMk cId="1239606890" sldId="353"/>
            <ac:cxnSpMk id="166" creationId="{3296D11A-CD61-460C-A728-6C8637F926B5}"/>
          </ac:cxnSpMkLst>
        </pc:cxnChg>
        <pc:cxnChg chg="mod">
          <ac:chgData name="Zainab Abdulla Aljaroudi" userId="6c117a8a-70c8-4d22-9f6e-69890e5bc23a" providerId="ADAL" clId="{19B8B91C-BCE9-4361-A810-F9E05DC8EB46}" dt="2022-02-25T06:09:47.060" v="986" actId="208"/>
          <ac:cxnSpMkLst>
            <pc:docMk/>
            <pc:sldMk cId="1239606890" sldId="353"/>
            <ac:cxnSpMk id="168" creationId="{CE1D3904-C6A2-4188-BD3B-B81334CF638D}"/>
          </ac:cxnSpMkLst>
        </pc:cxnChg>
        <pc:cxnChg chg="mod">
          <ac:chgData name="Zainab Abdulla Aljaroudi" userId="6c117a8a-70c8-4d22-9f6e-69890e5bc23a" providerId="ADAL" clId="{19B8B91C-BCE9-4361-A810-F9E05DC8EB46}" dt="2022-02-25T06:09:47.060" v="986" actId="208"/>
          <ac:cxnSpMkLst>
            <pc:docMk/>
            <pc:sldMk cId="1239606890" sldId="353"/>
            <ac:cxnSpMk id="174" creationId="{B8A1E502-B675-430B-A88E-472458227C13}"/>
          </ac:cxnSpMkLst>
        </pc:cxnChg>
        <pc:cxnChg chg="mod">
          <ac:chgData name="Zainab Abdulla Aljaroudi" userId="6c117a8a-70c8-4d22-9f6e-69890e5bc23a" providerId="ADAL" clId="{19B8B91C-BCE9-4361-A810-F9E05DC8EB46}" dt="2022-02-25T06:09:47.060" v="986" actId="208"/>
          <ac:cxnSpMkLst>
            <pc:docMk/>
            <pc:sldMk cId="1239606890" sldId="353"/>
            <ac:cxnSpMk id="175" creationId="{F0101E5C-53B3-4B29-8F5C-127763320436}"/>
          </ac:cxnSpMkLst>
        </pc:cxnChg>
        <pc:cxnChg chg="mod">
          <ac:chgData name="Zainab Abdulla Aljaroudi" userId="6c117a8a-70c8-4d22-9f6e-69890e5bc23a" providerId="ADAL" clId="{19B8B91C-BCE9-4361-A810-F9E05DC8EB46}" dt="2022-02-25T06:09:47.060" v="986" actId="208"/>
          <ac:cxnSpMkLst>
            <pc:docMk/>
            <pc:sldMk cId="1239606890" sldId="353"/>
            <ac:cxnSpMk id="176" creationId="{D3494A22-0CAD-4387-B483-67F74E372C65}"/>
          </ac:cxnSpMkLst>
        </pc:cxnChg>
        <pc:cxnChg chg="mod">
          <ac:chgData name="Zainab Abdulla Aljaroudi" userId="6c117a8a-70c8-4d22-9f6e-69890e5bc23a" providerId="ADAL" clId="{19B8B91C-BCE9-4361-A810-F9E05DC8EB46}" dt="2022-02-25T06:09:37.599" v="983" actId="207"/>
          <ac:cxnSpMkLst>
            <pc:docMk/>
            <pc:sldMk cId="1239606890" sldId="353"/>
            <ac:cxnSpMk id="178" creationId="{62BEB11A-454A-49E5-84E7-74489EC42947}"/>
          </ac:cxnSpMkLst>
        </pc:cxnChg>
        <pc:cxnChg chg="mod">
          <ac:chgData name="Zainab Abdulla Aljaroudi" userId="6c117a8a-70c8-4d22-9f6e-69890e5bc23a" providerId="ADAL" clId="{19B8B91C-BCE9-4361-A810-F9E05DC8EB46}" dt="2022-02-25T06:09:37.599" v="983" actId="207"/>
          <ac:cxnSpMkLst>
            <pc:docMk/>
            <pc:sldMk cId="1239606890" sldId="353"/>
            <ac:cxnSpMk id="180" creationId="{6087B146-5F1C-4D6D-B1A6-FF0BE8914C2C}"/>
          </ac:cxnSpMkLst>
        </pc:cxnChg>
        <pc:cxnChg chg="mod">
          <ac:chgData name="Zainab Abdulla Aljaroudi" userId="6c117a8a-70c8-4d22-9f6e-69890e5bc23a" providerId="ADAL" clId="{19B8B91C-BCE9-4361-A810-F9E05DC8EB46}" dt="2022-02-25T06:09:37.599" v="983" actId="207"/>
          <ac:cxnSpMkLst>
            <pc:docMk/>
            <pc:sldMk cId="1239606890" sldId="353"/>
            <ac:cxnSpMk id="186" creationId="{CE188481-3D69-4DDE-8667-0C36B71471A2}"/>
          </ac:cxnSpMkLst>
        </pc:cxnChg>
        <pc:cxnChg chg="mod">
          <ac:chgData name="Zainab Abdulla Aljaroudi" userId="6c117a8a-70c8-4d22-9f6e-69890e5bc23a" providerId="ADAL" clId="{19B8B91C-BCE9-4361-A810-F9E05DC8EB46}" dt="2022-02-25T06:09:37.599" v="983" actId="207"/>
          <ac:cxnSpMkLst>
            <pc:docMk/>
            <pc:sldMk cId="1239606890" sldId="353"/>
            <ac:cxnSpMk id="187" creationId="{5B9A9232-3CFB-4685-AD37-BC5AAD22BDEF}"/>
          </ac:cxnSpMkLst>
        </pc:cxnChg>
        <pc:cxnChg chg="mod">
          <ac:chgData name="Zainab Abdulla Aljaroudi" userId="6c117a8a-70c8-4d22-9f6e-69890e5bc23a" providerId="ADAL" clId="{19B8B91C-BCE9-4361-A810-F9E05DC8EB46}" dt="2022-02-25T06:09:37.599" v="983" actId="207"/>
          <ac:cxnSpMkLst>
            <pc:docMk/>
            <pc:sldMk cId="1239606890" sldId="353"/>
            <ac:cxnSpMk id="188" creationId="{97EE1281-B8DD-43B0-BF88-67C6ADB3ED71}"/>
          </ac:cxnSpMkLst>
        </pc:cxnChg>
        <pc:cxnChg chg="mod">
          <ac:chgData name="Zainab Abdulla Aljaroudi" userId="6c117a8a-70c8-4d22-9f6e-69890e5bc23a" providerId="ADAL" clId="{19B8B91C-BCE9-4361-A810-F9E05DC8EB46}" dt="2022-02-25T06:10:21.625" v="993" actId="207"/>
          <ac:cxnSpMkLst>
            <pc:docMk/>
            <pc:sldMk cId="1239606890" sldId="353"/>
            <ac:cxnSpMk id="190" creationId="{72123C42-FD24-437E-AB4E-EBE7F6B19AF4}"/>
          </ac:cxnSpMkLst>
        </pc:cxnChg>
        <pc:cxnChg chg="mod">
          <ac:chgData name="Zainab Abdulla Aljaroudi" userId="6c117a8a-70c8-4d22-9f6e-69890e5bc23a" providerId="ADAL" clId="{19B8B91C-BCE9-4361-A810-F9E05DC8EB46}" dt="2022-02-25T06:10:21.625" v="993" actId="207"/>
          <ac:cxnSpMkLst>
            <pc:docMk/>
            <pc:sldMk cId="1239606890" sldId="353"/>
            <ac:cxnSpMk id="192" creationId="{927C5D51-B17F-49C6-A404-67BD187466BE}"/>
          </ac:cxnSpMkLst>
        </pc:cxnChg>
        <pc:cxnChg chg="mod">
          <ac:chgData name="Zainab Abdulla Aljaroudi" userId="6c117a8a-70c8-4d22-9f6e-69890e5bc23a" providerId="ADAL" clId="{19B8B91C-BCE9-4361-A810-F9E05DC8EB46}" dt="2022-02-25T06:10:21.625" v="993" actId="207"/>
          <ac:cxnSpMkLst>
            <pc:docMk/>
            <pc:sldMk cId="1239606890" sldId="353"/>
            <ac:cxnSpMk id="198" creationId="{2027DF54-5E89-4823-97A3-A376F005E110}"/>
          </ac:cxnSpMkLst>
        </pc:cxnChg>
        <pc:cxnChg chg="mod">
          <ac:chgData name="Zainab Abdulla Aljaroudi" userId="6c117a8a-70c8-4d22-9f6e-69890e5bc23a" providerId="ADAL" clId="{19B8B91C-BCE9-4361-A810-F9E05DC8EB46}" dt="2022-02-25T06:10:21.625" v="993" actId="207"/>
          <ac:cxnSpMkLst>
            <pc:docMk/>
            <pc:sldMk cId="1239606890" sldId="353"/>
            <ac:cxnSpMk id="199" creationId="{EB68964F-7669-4AA5-9305-C1306162347B}"/>
          </ac:cxnSpMkLst>
        </pc:cxnChg>
        <pc:cxnChg chg="mod">
          <ac:chgData name="Zainab Abdulla Aljaroudi" userId="6c117a8a-70c8-4d22-9f6e-69890e5bc23a" providerId="ADAL" clId="{19B8B91C-BCE9-4361-A810-F9E05DC8EB46}" dt="2022-02-25T06:10:21.625" v="993" actId="207"/>
          <ac:cxnSpMkLst>
            <pc:docMk/>
            <pc:sldMk cId="1239606890" sldId="353"/>
            <ac:cxnSpMk id="200" creationId="{D617938B-581E-403A-AE7A-978099E11232}"/>
          </ac:cxnSpMkLst>
        </pc:cxnChg>
        <pc:cxnChg chg="mod">
          <ac:chgData name="Zainab Abdulla Aljaroudi" userId="6c117a8a-70c8-4d22-9f6e-69890e5bc23a" providerId="ADAL" clId="{19B8B91C-BCE9-4361-A810-F9E05DC8EB46}" dt="2022-02-25T06:07:26.466" v="957" actId="208"/>
          <ac:cxnSpMkLst>
            <pc:docMk/>
            <pc:sldMk cId="1239606890" sldId="353"/>
            <ac:cxnSpMk id="212" creationId="{FF7FCDB8-1544-45F0-B503-8DC2D435BFCD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40" creationId="{927C5D51-B17F-49C6-A404-67BD187466BE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46" creationId="{2027DF54-5E89-4823-97A3-A376F005E110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47" creationId="{EB68964F-7669-4AA5-9305-C1306162347B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48" creationId="{D617938B-581E-403A-AE7A-978099E11232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50" creationId="{62BEB11A-454A-49E5-84E7-74489EC42947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52" creationId="{6087B146-5F1C-4D6D-B1A6-FF0BE8914C2C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58" creationId="{CE188481-3D69-4DDE-8667-0C36B71471A2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59" creationId="{5B9A9232-3CFB-4685-AD37-BC5AAD22BDEF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60" creationId="{97EE1281-B8DD-43B0-BF88-67C6ADB3ED71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62" creationId="{B8A1E502-B675-430B-A88E-472458227C13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63" creationId="{F0101E5C-53B3-4B29-8F5C-127763320436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64" creationId="{D3494A22-0CAD-4387-B483-67F74E372C65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67" creationId="{3296D11A-CD61-460C-A728-6C8637F926B5}"/>
          </ac:cxnSpMkLst>
        </pc:cxnChg>
        <pc:cxnChg chg="mod">
          <ac:chgData name="Zainab Abdulla Aljaroudi" userId="6c117a8a-70c8-4d22-9f6e-69890e5bc23a" providerId="ADAL" clId="{19B8B91C-BCE9-4361-A810-F9E05DC8EB46}" dt="2022-02-25T06:12:41.463" v="1004" actId="478"/>
          <ac:cxnSpMkLst>
            <pc:docMk/>
            <pc:sldMk cId="1239606890" sldId="353"/>
            <ac:cxnSpMk id="269" creationId="{CE1D3904-C6A2-4188-BD3B-B81334CF638D}"/>
          </ac:cxnSpMkLst>
        </pc:cxnChg>
        <pc:cxnChg chg="mod topLvl">
          <ac:chgData name="Zainab Abdulla Aljaroudi" userId="6c117a8a-70c8-4d22-9f6e-69890e5bc23a" providerId="ADAL" clId="{19B8B91C-BCE9-4361-A810-F9E05DC8EB46}" dt="2022-02-25T06:13:11.156" v="1011" actId="478"/>
          <ac:cxnSpMkLst>
            <pc:docMk/>
            <pc:sldMk cId="1239606890" sldId="353"/>
            <ac:cxnSpMk id="298" creationId="{7422DAC4-F99E-4137-B47F-DE13E5B25AAC}"/>
          </ac:cxnSpMkLst>
        </pc:cxnChg>
        <pc:cxnChg chg="mod topLvl">
          <ac:chgData name="Zainab Abdulla Aljaroudi" userId="6c117a8a-70c8-4d22-9f6e-69890e5bc23a" providerId="ADAL" clId="{19B8B91C-BCE9-4361-A810-F9E05DC8EB46}" dt="2022-02-25T06:13:11.156" v="1011" actId="478"/>
          <ac:cxnSpMkLst>
            <pc:docMk/>
            <pc:sldMk cId="1239606890" sldId="353"/>
            <ac:cxnSpMk id="299" creationId="{2ABD4DFD-6042-495E-8893-82A5020127B5}"/>
          </ac:cxnSpMkLst>
        </pc:cxnChg>
        <pc:cxnChg chg="mod topLvl">
          <ac:chgData name="Zainab Abdulla Aljaroudi" userId="6c117a8a-70c8-4d22-9f6e-69890e5bc23a" providerId="ADAL" clId="{19B8B91C-BCE9-4361-A810-F9E05DC8EB46}" dt="2022-02-25T06:13:11.156" v="1011" actId="478"/>
          <ac:cxnSpMkLst>
            <pc:docMk/>
            <pc:sldMk cId="1239606890" sldId="353"/>
            <ac:cxnSpMk id="301" creationId="{A79907A2-E75A-424C-BD1F-E440AE8E48D2}"/>
          </ac:cxnSpMkLst>
        </pc:cxnChg>
        <pc:cxnChg chg="mod topLvl">
          <ac:chgData name="Zainab Abdulla Aljaroudi" userId="6c117a8a-70c8-4d22-9f6e-69890e5bc23a" providerId="ADAL" clId="{19B8B91C-BCE9-4361-A810-F9E05DC8EB46}" dt="2022-02-25T06:13:11.156" v="1011" actId="478"/>
          <ac:cxnSpMkLst>
            <pc:docMk/>
            <pc:sldMk cId="1239606890" sldId="353"/>
            <ac:cxnSpMk id="302" creationId="{F2DBCDC6-B566-43BA-BCEC-A1D7BB5EC5C5}"/>
          </ac:cxnSpMkLst>
        </pc:cxnChg>
        <pc:cxnChg chg="mod topLvl">
          <ac:chgData name="Zainab Abdulla Aljaroudi" userId="6c117a8a-70c8-4d22-9f6e-69890e5bc23a" providerId="ADAL" clId="{19B8B91C-BCE9-4361-A810-F9E05DC8EB46}" dt="2022-02-25T06:13:11.156" v="1011" actId="478"/>
          <ac:cxnSpMkLst>
            <pc:docMk/>
            <pc:sldMk cId="1239606890" sldId="353"/>
            <ac:cxnSpMk id="303" creationId="{9837944B-8BD5-42B8-8FA8-3181F93680C8}"/>
          </ac:cxnSpMkLst>
        </pc:cxnChg>
        <pc:cxnChg chg="mod topLvl">
          <ac:chgData name="Zainab Abdulla Aljaroudi" userId="6c117a8a-70c8-4d22-9f6e-69890e5bc23a" providerId="ADAL" clId="{19B8B91C-BCE9-4361-A810-F9E05DC8EB46}" dt="2022-02-25T06:13:11.156" v="1011" actId="478"/>
          <ac:cxnSpMkLst>
            <pc:docMk/>
            <pc:sldMk cId="1239606890" sldId="353"/>
            <ac:cxnSpMk id="304" creationId="{4D301A1B-76C8-43F9-911B-29579F43BA8D}"/>
          </ac:cxnSpMkLst>
        </pc:cxnChg>
        <pc:cxnChg chg="mod">
          <ac:chgData name="Zainab Abdulla Aljaroudi" userId="6c117a8a-70c8-4d22-9f6e-69890e5bc23a" providerId="ADAL" clId="{19B8B91C-BCE9-4361-A810-F9E05DC8EB46}" dt="2022-02-25T06:13:09.985" v="1010" actId="478"/>
          <ac:cxnSpMkLst>
            <pc:docMk/>
            <pc:sldMk cId="1239606890" sldId="353"/>
            <ac:cxnSpMk id="312" creationId="{D987488A-6194-42F8-895E-DB92865C241F}"/>
          </ac:cxnSpMkLst>
        </pc:cxnChg>
        <pc:cxnChg chg="mod">
          <ac:chgData name="Zainab Abdulla Aljaroudi" userId="6c117a8a-70c8-4d22-9f6e-69890e5bc23a" providerId="ADAL" clId="{19B8B91C-BCE9-4361-A810-F9E05DC8EB46}" dt="2022-02-25T06:13:09.985" v="1010" actId="478"/>
          <ac:cxnSpMkLst>
            <pc:docMk/>
            <pc:sldMk cId="1239606890" sldId="353"/>
            <ac:cxnSpMk id="313" creationId="{A953E717-9971-41BB-8F93-76CBE9DF2DA0}"/>
          </ac:cxnSpMkLst>
        </pc:cxnChg>
        <pc:cxnChg chg="mod">
          <ac:chgData name="Zainab Abdulla Aljaroudi" userId="6c117a8a-70c8-4d22-9f6e-69890e5bc23a" providerId="ADAL" clId="{19B8B91C-BCE9-4361-A810-F9E05DC8EB46}" dt="2022-02-25T06:13:09.985" v="1010" actId="478"/>
          <ac:cxnSpMkLst>
            <pc:docMk/>
            <pc:sldMk cId="1239606890" sldId="353"/>
            <ac:cxnSpMk id="314" creationId="{43EDFEDA-CCCD-41FC-9486-9AB0E4CC29A9}"/>
          </ac:cxnSpMkLst>
        </pc:cxnChg>
        <pc:cxnChg chg="mod">
          <ac:chgData name="Zainab Abdulla Aljaroudi" userId="6c117a8a-70c8-4d22-9f6e-69890e5bc23a" providerId="ADAL" clId="{19B8B91C-BCE9-4361-A810-F9E05DC8EB46}" dt="2022-02-25T06:13:09.985" v="1010" actId="478"/>
          <ac:cxnSpMkLst>
            <pc:docMk/>
            <pc:sldMk cId="1239606890" sldId="353"/>
            <ac:cxnSpMk id="315" creationId="{3478E3A4-C5D9-4B73-A96C-815F65A9120A}"/>
          </ac:cxnSpMkLst>
        </pc:cxnChg>
        <pc:cxnChg chg="mod">
          <ac:chgData name="Zainab Abdulla Aljaroudi" userId="6c117a8a-70c8-4d22-9f6e-69890e5bc23a" providerId="ADAL" clId="{19B8B91C-BCE9-4361-A810-F9E05DC8EB46}" dt="2022-02-25T06:13:09.985" v="1010" actId="478"/>
          <ac:cxnSpMkLst>
            <pc:docMk/>
            <pc:sldMk cId="1239606890" sldId="353"/>
            <ac:cxnSpMk id="316" creationId="{FB5445FE-7838-4293-955E-DD3F4E870650}"/>
          </ac:cxnSpMkLst>
        </pc:cxnChg>
        <pc:cxnChg chg="mod">
          <ac:chgData name="Zainab Abdulla Aljaroudi" userId="6c117a8a-70c8-4d22-9f6e-69890e5bc23a" providerId="ADAL" clId="{19B8B91C-BCE9-4361-A810-F9E05DC8EB46}" dt="2022-02-25T06:13:09.985" v="1010" actId="478"/>
          <ac:cxnSpMkLst>
            <pc:docMk/>
            <pc:sldMk cId="1239606890" sldId="353"/>
            <ac:cxnSpMk id="317" creationId="{5B643028-2942-4045-BE09-4634FCB2AA40}"/>
          </ac:cxnSpMkLst>
        </pc:cxnChg>
      </pc:sldChg>
      <pc:sldChg chg="addSp delSp modSp mod">
        <pc:chgData name="Zainab Abdulla Aljaroudi" userId="6c117a8a-70c8-4d22-9f6e-69890e5bc23a" providerId="ADAL" clId="{19B8B91C-BCE9-4361-A810-F9E05DC8EB46}" dt="2022-02-25T05:46:53.019" v="830" actId="478"/>
        <pc:sldMkLst>
          <pc:docMk/>
          <pc:sldMk cId="3674797754" sldId="354"/>
        </pc:sldMkLst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86" creationId="{0D54F06D-7658-4FD0-A896-EBECE2935FAF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87" creationId="{E8248CA5-6869-4353-B753-6C6C27E1209C}"/>
          </ac:spMkLst>
        </pc:spChg>
        <pc:spChg chg="mod">
          <ac:chgData name="Zainab Abdulla Aljaroudi" userId="6c117a8a-70c8-4d22-9f6e-69890e5bc23a" providerId="ADAL" clId="{19B8B91C-BCE9-4361-A810-F9E05DC8EB46}" dt="2022-02-25T05:46:49.525" v="829" actId="1076"/>
          <ac:spMkLst>
            <pc:docMk/>
            <pc:sldMk cId="3674797754" sldId="354"/>
            <ac:spMk id="288" creationId="{641AD40A-733F-4A5D-B636-947AD70AC39B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89" creationId="{2935A414-7EFE-47BB-8807-1692FC09C321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90" creationId="{5E67D951-7A62-4A6C-972D-351A9C12CFB9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91" creationId="{74B8C99D-042E-4A38-99C0-51E7665BC85D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92" creationId="{65AC54EA-13CF-45E6-8ED9-E0F7384F8062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93" creationId="{E802C2AB-85A0-4981-AC64-AED3BA7DD34E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94" creationId="{D80D41B5-5F51-4E77-A8E9-9C8880D07576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95" creationId="{C28F1CB8-7C96-4282-9AAE-8AF9550A0E05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96" creationId="{BA2F8645-6A1F-4FE8-8F20-3654218CF588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97" creationId="{A8894FF0-A467-4CCA-8397-66976996D5AE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98" creationId="{9BFF091D-A8F1-458B-A223-06C4600AABAF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299" creationId="{A7A28E67-B60E-4EB2-B8CC-EFC83090D568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300" creationId="{1F9FE99A-F2B1-4FA1-866E-2216E0DB35E8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301" creationId="{9184D0AD-0959-4D8F-9C8D-C8656108C047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302" creationId="{77471491-8723-42E2-AE41-A4C02071AF1A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303" creationId="{C2DE72A7-4082-4B19-96EE-DBB8EF4BD17B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304" creationId="{BAE700F9-EFB6-45FC-8902-12643E519300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305" creationId="{270C1B15-FD43-4C90-9E31-32F8AEB6D230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306" creationId="{0C79BCD1-07D1-47A5-B0E8-25363E9A96B2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307" creationId="{CD4CD404-9791-4B17-8A15-38965955F575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308" creationId="{0C8ACE00-0A4F-4A98-8CFA-62CC773A5A08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309" creationId="{7BAA88DF-35F3-42C7-A25B-0E7D01FA9081}"/>
          </ac:spMkLst>
        </pc:spChg>
        <pc:spChg chg="mod">
          <ac:chgData name="Zainab Abdulla Aljaroudi" userId="6c117a8a-70c8-4d22-9f6e-69890e5bc23a" providerId="ADAL" clId="{19B8B91C-BCE9-4361-A810-F9E05DC8EB46}" dt="2022-02-25T05:46:30.618" v="825"/>
          <ac:spMkLst>
            <pc:docMk/>
            <pc:sldMk cId="3674797754" sldId="354"/>
            <ac:spMk id="310" creationId="{05490462-3ED7-4C6E-8C63-7B824B685413}"/>
          </ac:spMkLst>
        </pc:spChg>
        <pc:spChg chg="del">
          <ac:chgData name="Zainab Abdulla Aljaroudi" userId="6c117a8a-70c8-4d22-9f6e-69890e5bc23a" providerId="ADAL" clId="{19B8B91C-BCE9-4361-A810-F9E05DC8EB46}" dt="2022-02-25T05:43:37.923" v="810" actId="478"/>
          <ac:spMkLst>
            <pc:docMk/>
            <pc:sldMk cId="3674797754" sldId="354"/>
            <ac:spMk id="1933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57.305" v="816" actId="478"/>
          <ac:spMkLst>
            <pc:docMk/>
            <pc:sldMk cId="3674797754" sldId="354"/>
            <ac:spMk id="1935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4:00.640" v="818" actId="478"/>
          <ac:spMkLst>
            <pc:docMk/>
            <pc:sldMk cId="3674797754" sldId="354"/>
            <ac:spMk id="1938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41.616" v="812" actId="478"/>
          <ac:spMkLst>
            <pc:docMk/>
            <pc:sldMk cId="3674797754" sldId="354"/>
            <ac:spMk id="1941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36.051" v="809" actId="478"/>
          <ac:spMkLst>
            <pc:docMk/>
            <pc:sldMk cId="3674797754" sldId="354"/>
            <ac:spMk id="1948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52.753" v="815" actId="478"/>
          <ac:spMkLst>
            <pc:docMk/>
            <pc:sldMk cId="3674797754" sldId="354"/>
            <ac:spMk id="1950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59.263" v="817" actId="478"/>
          <ac:spMkLst>
            <pc:docMk/>
            <pc:sldMk cId="3674797754" sldId="354"/>
            <ac:spMk id="1953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40.225" v="811" actId="478"/>
          <ac:spMkLst>
            <pc:docMk/>
            <pc:sldMk cId="3674797754" sldId="354"/>
            <ac:spMk id="1956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49.209" v="814" actId="478"/>
          <ac:spMkLst>
            <pc:docMk/>
            <pc:sldMk cId="3674797754" sldId="354"/>
            <ac:spMk id="1959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4:19.437" v="824" actId="478"/>
          <ac:spMkLst>
            <pc:docMk/>
            <pc:sldMk cId="3674797754" sldId="354"/>
            <ac:spMk id="1961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26.150" v="779" actId="478"/>
          <ac:spMkLst>
            <pc:docMk/>
            <pc:sldMk cId="3674797754" sldId="354"/>
            <ac:spMk id="1962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50.813" v="787" actId="478"/>
          <ac:spMkLst>
            <pc:docMk/>
            <pc:sldMk cId="3674797754" sldId="354"/>
            <ac:spMk id="1963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45.045" v="784" actId="478"/>
          <ac:spMkLst>
            <pc:docMk/>
            <pc:sldMk cId="3674797754" sldId="354"/>
            <ac:spMk id="1964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05.851" v="794" actId="478"/>
          <ac:spMkLst>
            <pc:docMk/>
            <pc:sldMk cId="3674797754" sldId="354"/>
            <ac:spMk id="1967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26.529" v="806" actId="478"/>
          <ac:spMkLst>
            <pc:docMk/>
            <pc:sldMk cId="3674797754" sldId="354"/>
            <ac:spMk id="1968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58.116" v="791" actId="478"/>
          <ac:spMkLst>
            <pc:docMk/>
            <pc:sldMk cId="3674797754" sldId="354"/>
            <ac:spMk id="1969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02.797" v="793" actId="478"/>
          <ac:spMkLst>
            <pc:docMk/>
            <pc:sldMk cId="3674797754" sldId="354"/>
            <ac:spMk id="1970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24.718" v="805" actId="478"/>
          <ac:spMkLst>
            <pc:docMk/>
            <pc:sldMk cId="3674797754" sldId="354"/>
            <ac:spMk id="1971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22.397" v="804" actId="478"/>
          <ac:spMkLst>
            <pc:docMk/>
            <pc:sldMk cId="3674797754" sldId="354"/>
            <ac:spMk id="1972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56.208" v="790" actId="478"/>
          <ac:spMkLst>
            <pc:docMk/>
            <pc:sldMk cId="3674797754" sldId="354"/>
            <ac:spMk id="1973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00.456" v="792" actId="478"/>
          <ac:spMkLst>
            <pc:docMk/>
            <pc:sldMk cId="3674797754" sldId="354"/>
            <ac:spMk id="1974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1:43.375" v="756" actId="478"/>
          <ac:spMkLst>
            <pc:docMk/>
            <pc:sldMk cId="3674797754" sldId="354"/>
            <ac:spMk id="1975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19.386" v="775" actId="478"/>
          <ac:spMkLst>
            <pc:docMk/>
            <pc:sldMk cId="3674797754" sldId="354"/>
            <ac:spMk id="1976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54.585" v="789" actId="478"/>
          <ac:spMkLst>
            <pc:docMk/>
            <pc:sldMk cId="3674797754" sldId="354"/>
            <ac:spMk id="1978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29.833" v="781" actId="478"/>
          <ac:spMkLst>
            <pc:docMk/>
            <pc:sldMk cId="3674797754" sldId="354"/>
            <ac:spMk id="1979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23.089" v="777" actId="478"/>
          <ac:spMkLst>
            <pc:docMk/>
            <pc:sldMk cId="3674797754" sldId="354"/>
            <ac:spMk id="1980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1:45.299" v="757" actId="478"/>
          <ac:spMkLst>
            <pc:docMk/>
            <pc:sldMk cId="3674797754" sldId="354"/>
            <ac:spMk id="1981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21.389" v="776" actId="478"/>
          <ac:spMkLst>
            <pc:docMk/>
            <pc:sldMk cId="3674797754" sldId="354"/>
            <ac:spMk id="1982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15.353" v="800" actId="478"/>
          <ac:spMkLst>
            <pc:docMk/>
            <pc:sldMk cId="3674797754" sldId="354"/>
            <ac:spMk id="1984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1:47.344" v="758" actId="478"/>
          <ac:spMkLst>
            <pc:docMk/>
            <pc:sldMk cId="3674797754" sldId="354"/>
            <ac:spMk id="1985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1:49.292" v="759" actId="478"/>
          <ac:spMkLst>
            <pc:docMk/>
            <pc:sldMk cId="3674797754" sldId="354"/>
            <ac:spMk id="1986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07.539" v="795" actId="478"/>
          <ac:spMkLst>
            <pc:docMk/>
            <pc:sldMk cId="3674797754" sldId="354"/>
            <ac:spMk id="1987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09.465" v="796" actId="478"/>
          <ac:spMkLst>
            <pc:docMk/>
            <pc:sldMk cId="3674797754" sldId="354"/>
            <ac:spMk id="1988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17.288" v="801" actId="478"/>
          <ac:spMkLst>
            <pc:docMk/>
            <pc:sldMk cId="3674797754" sldId="354"/>
            <ac:spMk id="1989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11.145" v="797" actId="478"/>
          <ac:spMkLst>
            <pc:docMk/>
            <pc:sldMk cId="3674797754" sldId="354"/>
            <ac:spMk id="1990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18.806" v="802" actId="478"/>
          <ac:spMkLst>
            <pc:docMk/>
            <pc:sldMk cId="3674797754" sldId="354"/>
            <ac:spMk id="1992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24.622" v="778" actId="478"/>
          <ac:spMkLst>
            <pc:docMk/>
            <pc:sldMk cId="3674797754" sldId="354"/>
            <ac:spMk id="1993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28.061" v="780" actId="478"/>
          <ac:spMkLst>
            <pc:docMk/>
            <pc:sldMk cId="3674797754" sldId="354"/>
            <ac:spMk id="1994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52.870" v="788" actId="478"/>
          <ac:spMkLst>
            <pc:docMk/>
            <pc:sldMk cId="3674797754" sldId="354"/>
            <ac:spMk id="1995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3:20.715" v="803" actId="478"/>
          <ac:spMkLst>
            <pc:docMk/>
            <pc:sldMk cId="3674797754" sldId="354"/>
            <ac:spMk id="1996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48.549" v="786" actId="478"/>
          <ac:spMkLst>
            <pc:docMk/>
            <pc:sldMk cId="3674797754" sldId="354"/>
            <ac:spMk id="1997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39.528" v="782" actId="478"/>
          <ac:spMkLst>
            <pc:docMk/>
            <pc:sldMk cId="3674797754" sldId="354"/>
            <ac:spMk id="1998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42.311" v="783" actId="478"/>
          <ac:spMkLst>
            <pc:docMk/>
            <pc:sldMk cId="3674797754" sldId="354"/>
            <ac:spMk id="1999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46.953" v="785" actId="478"/>
          <ac:spMkLst>
            <pc:docMk/>
            <pc:sldMk cId="3674797754" sldId="354"/>
            <ac:spMk id="2000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1:56.585" v="763" actId="478"/>
          <ac:spMkLst>
            <pc:docMk/>
            <pc:sldMk cId="3674797754" sldId="354"/>
            <ac:spMk id="2001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00.552" v="765" actId="478"/>
          <ac:spMkLst>
            <pc:docMk/>
            <pc:sldMk cId="3674797754" sldId="354"/>
            <ac:spMk id="2002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1:54.883" v="762" actId="478"/>
          <ac:spMkLst>
            <pc:docMk/>
            <pc:sldMk cId="3674797754" sldId="354"/>
            <ac:spMk id="2003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1:58.353" v="764" actId="478"/>
          <ac:spMkLst>
            <pc:docMk/>
            <pc:sldMk cId="3674797754" sldId="354"/>
            <ac:spMk id="2004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1:41.427" v="755" actId="478"/>
          <ac:spMkLst>
            <pc:docMk/>
            <pc:sldMk cId="3674797754" sldId="354"/>
            <ac:spMk id="2005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1:51.367" v="760" actId="478"/>
          <ac:spMkLst>
            <pc:docMk/>
            <pc:sldMk cId="3674797754" sldId="354"/>
            <ac:spMk id="2006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1:53.269" v="761" actId="478"/>
          <ac:spMkLst>
            <pc:docMk/>
            <pc:sldMk cId="3674797754" sldId="354"/>
            <ac:spMk id="2007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10.943" v="771" actId="478"/>
          <ac:spMkLst>
            <pc:docMk/>
            <pc:sldMk cId="3674797754" sldId="354"/>
            <ac:spMk id="2008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16.376" v="774" actId="478"/>
          <ac:spMkLst>
            <pc:docMk/>
            <pc:sldMk cId="3674797754" sldId="354"/>
            <ac:spMk id="2009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14.170" v="773" actId="478"/>
          <ac:spMkLst>
            <pc:docMk/>
            <pc:sldMk cId="3674797754" sldId="354"/>
            <ac:spMk id="2010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12.550" v="772" actId="478"/>
          <ac:spMkLst>
            <pc:docMk/>
            <pc:sldMk cId="3674797754" sldId="354"/>
            <ac:spMk id="2011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04.215" v="767" actId="478"/>
          <ac:spMkLst>
            <pc:docMk/>
            <pc:sldMk cId="3674797754" sldId="354"/>
            <ac:spMk id="2012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09.539" v="770" actId="478"/>
          <ac:spMkLst>
            <pc:docMk/>
            <pc:sldMk cId="3674797754" sldId="354"/>
            <ac:spMk id="2013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06.068" v="768" actId="478"/>
          <ac:spMkLst>
            <pc:docMk/>
            <pc:sldMk cId="3674797754" sldId="354"/>
            <ac:spMk id="2014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02.482" v="766" actId="478"/>
          <ac:spMkLst>
            <pc:docMk/>
            <pc:sldMk cId="3674797754" sldId="354"/>
            <ac:spMk id="2015" creationId="{00000000-0000-0000-0000-000000000000}"/>
          </ac:spMkLst>
        </pc:spChg>
        <pc:spChg chg="del">
          <ac:chgData name="Zainab Abdulla Aljaroudi" userId="6c117a8a-70c8-4d22-9f6e-69890e5bc23a" providerId="ADAL" clId="{19B8B91C-BCE9-4361-A810-F9E05DC8EB46}" dt="2022-02-25T05:42:07.950" v="769" actId="478"/>
          <ac:spMkLst>
            <pc:docMk/>
            <pc:sldMk cId="3674797754" sldId="354"/>
            <ac:spMk id="2016" creationId="{00000000-0000-0000-0000-000000000000}"/>
          </ac:spMkLst>
        </pc:spChg>
        <pc:grpChg chg="mod">
          <ac:chgData name="Zainab Abdulla Aljaroudi" userId="6c117a8a-70c8-4d22-9f6e-69890e5bc23a" providerId="ADAL" clId="{19B8B91C-BCE9-4361-A810-F9E05DC8EB46}" dt="2022-02-25T05:44:16.805" v="823" actId="1076"/>
          <ac:grpSpMkLst>
            <pc:docMk/>
            <pc:sldMk cId="3674797754" sldId="354"/>
            <ac:grpSpMk id="115" creationId="{CC1FFF35-99C9-4252-A926-6FE781F5013F}"/>
          </ac:grpSpMkLst>
        </pc:grpChg>
        <pc:grpChg chg="add del mod">
          <ac:chgData name="Zainab Abdulla Aljaroudi" userId="6c117a8a-70c8-4d22-9f6e-69890e5bc23a" providerId="ADAL" clId="{19B8B91C-BCE9-4361-A810-F9E05DC8EB46}" dt="2022-02-25T05:46:53.019" v="830" actId="478"/>
          <ac:grpSpMkLst>
            <pc:docMk/>
            <pc:sldMk cId="3674797754" sldId="354"/>
            <ac:grpSpMk id="285" creationId="{2BAF3605-E7D3-461B-90AB-886DB4F36A9F}"/>
          </ac:grpSpMkLst>
        </pc:grpChg>
        <pc:grpChg chg="mod">
          <ac:chgData name="Zainab Abdulla Aljaroudi" userId="6c117a8a-70c8-4d22-9f6e-69890e5bc23a" providerId="ADAL" clId="{19B8B91C-BCE9-4361-A810-F9E05DC8EB46}" dt="2022-02-25T05:44:13.831" v="821" actId="1076"/>
          <ac:grpSpMkLst>
            <pc:docMk/>
            <pc:sldMk cId="3674797754" sldId="354"/>
            <ac:grpSpMk id="1930" creationId="{00000000-0000-0000-0000-000000000000}"/>
          </ac:grpSpMkLst>
        </pc:grpChg>
      </pc:sldChg>
      <pc:sldChg chg="addSp modSp add mod modAnim">
        <pc:chgData name="Zainab Abdulla Aljaroudi" userId="6c117a8a-70c8-4d22-9f6e-69890e5bc23a" providerId="ADAL" clId="{19B8B91C-BCE9-4361-A810-F9E05DC8EB46}" dt="2022-02-25T08:16:39.897" v="1359"/>
        <pc:sldMkLst>
          <pc:docMk/>
          <pc:sldMk cId="1967047040" sldId="356"/>
        </pc:sldMkLst>
        <pc:spChg chg="mod">
          <ac:chgData name="Zainab Abdulla Aljaroudi" userId="6c117a8a-70c8-4d22-9f6e-69890e5bc23a" providerId="ADAL" clId="{19B8B91C-BCE9-4361-A810-F9E05DC8EB46}" dt="2022-02-25T07:08:50.240" v="1280" actId="1076"/>
          <ac:spMkLst>
            <pc:docMk/>
            <pc:sldMk cId="1967047040" sldId="356"/>
            <ac:spMk id="16" creationId="{6D48FD35-D6E8-4BAA-89EB-41F132C2E314}"/>
          </ac:spMkLst>
        </pc:spChg>
        <pc:spChg chg="mod">
          <ac:chgData name="Zainab Abdulla Aljaroudi" userId="6c117a8a-70c8-4d22-9f6e-69890e5bc23a" providerId="ADAL" clId="{19B8B91C-BCE9-4361-A810-F9E05DC8EB46}" dt="2022-02-25T07:07:43.027" v="1270" actId="12789"/>
          <ac:spMkLst>
            <pc:docMk/>
            <pc:sldMk cId="1967047040" sldId="356"/>
            <ac:spMk id="17" creationId="{1B01AB44-E7B5-4410-96EF-36E7ECE706C6}"/>
          </ac:spMkLst>
        </pc:spChg>
        <pc:spChg chg="mod">
          <ac:chgData name="Zainab Abdulla Aljaroudi" userId="6c117a8a-70c8-4d22-9f6e-69890e5bc23a" providerId="ADAL" clId="{19B8B91C-BCE9-4361-A810-F9E05DC8EB46}" dt="2022-02-25T06:58:32.780" v="1228" actId="207"/>
          <ac:spMkLst>
            <pc:docMk/>
            <pc:sldMk cId="1967047040" sldId="356"/>
            <ac:spMk id="19" creationId="{BDBA7C61-942E-9945-A9DA-F435BDDF5A9B}"/>
          </ac:spMkLst>
        </pc:spChg>
        <pc:spChg chg="mod">
          <ac:chgData name="Zainab Abdulla Aljaroudi" userId="6c117a8a-70c8-4d22-9f6e-69890e5bc23a" providerId="ADAL" clId="{19B8B91C-BCE9-4361-A810-F9E05DC8EB46}" dt="2022-02-25T06:58:16.008" v="1223" actId="207"/>
          <ac:spMkLst>
            <pc:docMk/>
            <pc:sldMk cId="1967047040" sldId="356"/>
            <ac:spMk id="20" creationId="{C6B344E1-4F0C-8047-9F70-180EC4CE721F}"/>
          </ac:spMkLst>
        </pc:spChg>
        <pc:spChg chg="mod">
          <ac:chgData name="Zainab Abdulla Aljaroudi" userId="6c117a8a-70c8-4d22-9f6e-69890e5bc23a" providerId="ADAL" clId="{19B8B91C-BCE9-4361-A810-F9E05DC8EB46}" dt="2022-02-25T06:58:24.875" v="1226" actId="207"/>
          <ac:spMkLst>
            <pc:docMk/>
            <pc:sldMk cId="1967047040" sldId="356"/>
            <ac:spMk id="21" creationId="{D3C3DDE0-7BB0-9147-B22A-95850452CC4A}"/>
          </ac:spMkLst>
        </pc:spChg>
        <pc:spChg chg="mod">
          <ac:chgData name="Zainab Abdulla Aljaroudi" userId="6c117a8a-70c8-4d22-9f6e-69890e5bc23a" providerId="ADAL" clId="{19B8B91C-BCE9-4361-A810-F9E05DC8EB46}" dt="2022-02-25T06:58:28.234" v="1227" actId="207"/>
          <ac:spMkLst>
            <pc:docMk/>
            <pc:sldMk cId="1967047040" sldId="356"/>
            <ac:spMk id="22" creationId="{B85A380A-0F4F-6345-A315-559E066E5FA9}"/>
          </ac:spMkLst>
        </pc:spChg>
        <pc:spChg chg="add mod">
          <ac:chgData name="Zainab Abdulla Aljaroudi" userId="6c117a8a-70c8-4d22-9f6e-69890e5bc23a" providerId="ADAL" clId="{19B8B91C-BCE9-4361-A810-F9E05DC8EB46}" dt="2022-02-25T07:08:17.198" v="1274" actId="1076"/>
          <ac:spMkLst>
            <pc:docMk/>
            <pc:sldMk cId="1967047040" sldId="356"/>
            <ac:spMk id="23" creationId="{E92D26DD-C853-470A-B0A6-D5AE84BDCF36}"/>
          </ac:spMkLst>
        </pc:spChg>
        <pc:spChg chg="add mod">
          <ac:chgData name="Zainab Abdulla Aljaroudi" userId="6c117a8a-70c8-4d22-9f6e-69890e5bc23a" providerId="ADAL" clId="{19B8B91C-BCE9-4361-A810-F9E05DC8EB46}" dt="2022-02-25T07:08:43.866" v="1278" actId="1076"/>
          <ac:spMkLst>
            <pc:docMk/>
            <pc:sldMk cId="1967047040" sldId="356"/>
            <ac:spMk id="24" creationId="{B886F086-E742-4422-8A11-59D44E1D0DA6}"/>
          </ac:spMkLst>
        </pc:spChg>
        <pc:spChg chg="add mod">
          <ac:chgData name="Zainab Abdulla Aljaroudi" userId="6c117a8a-70c8-4d22-9f6e-69890e5bc23a" providerId="ADAL" clId="{19B8B91C-BCE9-4361-A810-F9E05DC8EB46}" dt="2022-02-25T07:07:43.027" v="1270" actId="12789"/>
          <ac:spMkLst>
            <pc:docMk/>
            <pc:sldMk cId="1967047040" sldId="356"/>
            <ac:spMk id="25" creationId="{730EE490-F1DA-49C8-B4CF-ED4DBB3DD186}"/>
          </ac:spMkLst>
        </pc:spChg>
        <pc:spChg chg="add mod">
          <ac:chgData name="Zainab Abdulla Aljaroudi" userId="6c117a8a-70c8-4d22-9f6e-69890e5bc23a" providerId="ADAL" clId="{19B8B91C-BCE9-4361-A810-F9E05DC8EB46}" dt="2022-02-25T07:07:43.027" v="1270" actId="12789"/>
          <ac:spMkLst>
            <pc:docMk/>
            <pc:sldMk cId="1967047040" sldId="356"/>
            <ac:spMk id="26" creationId="{FC8AABF9-E469-4608-87BD-6F625E876669}"/>
          </ac:spMkLst>
        </pc:spChg>
        <pc:spChg chg="mod">
          <ac:chgData name="Zainab Abdulla Aljaroudi" userId="6c117a8a-70c8-4d22-9f6e-69890e5bc23a" providerId="ADAL" clId="{19B8B91C-BCE9-4361-A810-F9E05DC8EB46}" dt="2022-02-25T07:08:46.738" v="1279" actId="1076"/>
          <ac:spMkLst>
            <pc:docMk/>
            <pc:sldMk cId="1967047040" sldId="356"/>
            <ac:spMk id="27" creationId="{28456844-644C-4FEE-B07D-0A03A2074970}"/>
          </ac:spMkLst>
        </pc:spChg>
        <pc:spChg chg="mod">
          <ac:chgData name="Zainab Abdulla Aljaroudi" userId="6c117a8a-70c8-4d22-9f6e-69890e5bc23a" providerId="ADAL" clId="{19B8B91C-BCE9-4361-A810-F9E05DC8EB46}" dt="2022-02-25T07:08:41.042" v="1277" actId="1076"/>
          <ac:spMkLst>
            <pc:docMk/>
            <pc:sldMk cId="1967047040" sldId="356"/>
            <ac:spMk id="28" creationId="{2C66C702-51FC-449C-8CB6-F42819455B3D}"/>
          </ac:spMkLst>
        </pc:spChg>
        <pc:spChg chg="mod">
          <ac:chgData name="Zainab Abdulla Aljaroudi" userId="6c117a8a-70c8-4d22-9f6e-69890e5bc23a" providerId="ADAL" clId="{19B8B91C-BCE9-4361-A810-F9E05DC8EB46}" dt="2022-02-25T06:45:22.780" v="1175" actId="1076"/>
          <ac:spMkLst>
            <pc:docMk/>
            <pc:sldMk cId="1967047040" sldId="356"/>
            <ac:spMk id="2796" creationId="{00000000-0000-0000-0000-000000000000}"/>
          </ac:spMkLst>
        </pc:spChg>
        <pc:spChg chg="mod">
          <ac:chgData name="Zainab Abdulla Aljaroudi" userId="6c117a8a-70c8-4d22-9f6e-69890e5bc23a" providerId="ADAL" clId="{19B8B91C-BCE9-4361-A810-F9E05DC8EB46}" dt="2022-02-25T06:45:22.780" v="1175" actId="1076"/>
          <ac:spMkLst>
            <pc:docMk/>
            <pc:sldMk cId="1967047040" sldId="356"/>
            <ac:spMk id="2799" creationId="{00000000-0000-0000-0000-000000000000}"/>
          </ac:spMkLst>
        </pc:spChg>
        <pc:spChg chg="mod">
          <ac:chgData name="Zainab Abdulla Aljaroudi" userId="6c117a8a-70c8-4d22-9f6e-69890e5bc23a" providerId="ADAL" clId="{19B8B91C-BCE9-4361-A810-F9E05DC8EB46}" dt="2022-02-25T06:45:22.780" v="1175" actId="1076"/>
          <ac:spMkLst>
            <pc:docMk/>
            <pc:sldMk cId="1967047040" sldId="356"/>
            <ac:spMk id="2800" creationId="{00000000-0000-0000-0000-000000000000}"/>
          </ac:spMkLst>
        </pc:spChg>
        <pc:spChg chg="mod">
          <ac:chgData name="Zainab Abdulla Aljaroudi" userId="6c117a8a-70c8-4d22-9f6e-69890e5bc23a" providerId="ADAL" clId="{19B8B91C-BCE9-4361-A810-F9E05DC8EB46}" dt="2022-02-25T06:45:22.780" v="1175" actId="1076"/>
          <ac:spMkLst>
            <pc:docMk/>
            <pc:sldMk cId="1967047040" sldId="356"/>
            <ac:spMk id="2801" creationId="{00000000-0000-0000-0000-000000000000}"/>
          </ac:spMkLst>
        </pc:spChg>
        <pc:cxnChg chg="mod">
          <ac:chgData name="Zainab Abdulla Aljaroudi" userId="6c117a8a-70c8-4d22-9f6e-69890e5bc23a" providerId="ADAL" clId="{19B8B91C-BCE9-4361-A810-F9E05DC8EB46}" dt="2022-02-25T06:45:48.282" v="1181" actId="14100"/>
          <ac:cxnSpMkLst>
            <pc:docMk/>
            <pc:sldMk cId="1967047040" sldId="356"/>
            <ac:cxnSpMk id="2808" creationId="{00000000-0000-0000-0000-000000000000}"/>
          </ac:cxnSpMkLst>
        </pc:cxnChg>
        <pc:cxnChg chg="mod">
          <ac:chgData name="Zainab Abdulla Aljaroudi" userId="6c117a8a-70c8-4d22-9f6e-69890e5bc23a" providerId="ADAL" clId="{19B8B91C-BCE9-4361-A810-F9E05DC8EB46}" dt="2022-02-25T06:45:59.467" v="1184" actId="14100"/>
          <ac:cxnSpMkLst>
            <pc:docMk/>
            <pc:sldMk cId="1967047040" sldId="356"/>
            <ac:cxnSpMk id="2809" creationId="{00000000-0000-0000-0000-000000000000}"/>
          </ac:cxnSpMkLst>
        </pc:cxnChg>
        <pc:cxnChg chg="mod">
          <ac:chgData name="Zainab Abdulla Aljaroudi" userId="6c117a8a-70c8-4d22-9f6e-69890e5bc23a" providerId="ADAL" clId="{19B8B91C-BCE9-4361-A810-F9E05DC8EB46}" dt="2022-02-25T06:45:42.875" v="1180" actId="14100"/>
          <ac:cxnSpMkLst>
            <pc:docMk/>
            <pc:sldMk cId="1967047040" sldId="356"/>
            <ac:cxnSpMk id="2810" creationId="{00000000-0000-0000-0000-000000000000}"/>
          </ac:cxnSpMkLst>
        </pc:cxnChg>
        <pc:cxnChg chg="mod">
          <ac:chgData name="Zainab Abdulla Aljaroudi" userId="6c117a8a-70c8-4d22-9f6e-69890e5bc23a" providerId="ADAL" clId="{19B8B91C-BCE9-4361-A810-F9E05DC8EB46}" dt="2022-02-25T06:46:02.475" v="1185" actId="14100"/>
          <ac:cxnSpMkLst>
            <pc:docMk/>
            <pc:sldMk cId="1967047040" sldId="356"/>
            <ac:cxnSpMk id="2811" creationId="{00000000-0000-0000-0000-000000000000}"/>
          </ac:cxnSpMkLst>
        </pc:cxnChg>
      </pc:sldChg>
      <pc:sldMasterChg chg="delSldLayout">
        <pc:chgData name="Zainab Abdulla Aljaroudi" userId="6c117a8a-70c8-4d22-9f6e-69890e5bc23a" providerId="ADAL" clId="{19B8B91C-BCE9-4361-A810-F9E05DC8EB46}" dt="2022-02-25T07:10:10.854" v="1339" actId="47"/>
        <pc:sldMasterMkLst>
          <pc:docMk/>
          <pc:sldMasterMk cId="0" sldId="2147483674"/>
        </pc:sldMasterMkLst>
        <pc:sldLayoutChg chg="del">
          <pc:chgData name="Zainab Abdulla Aljaroudi" userId="6c117a8a-70c8-4d22-9f6e-69890e5bc23a" providerId="ADAL" clId="{19B8B91C-BCE9-4361-A810-F9E05DC8EB46}" dt="2022-02-25T07:09:20.681" v="1286" actId="47"/>
          <pc:sldLayoutMkLst>
            <pc:docMk/>
            <pc:sldMasterMk cId="0" sldId="2147483674"/>
            <pc:sldLayoutMk cId="0" sldId="2147483659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10:10.854" v="1339" actId="47"/>
          <pc:sldLayoutMkLst>
            <pc:docMk/>
            <pc:sldMasterMk cId="0" sldId="2147483674"/>
            <pc:sldLayoutMk cId="0" sldId="2147483703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19.690" v="1285" actId="47"/>
          <pc:sldLayoutMkLst>
            <pc:docMk/>
            <pc:sldMasterMk cId="0" sldId="2147483674"/>
            <pc:sldLayoutMk cId="3330962016" sldId="2147483705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22.689" v="1287" actId="47"/>
          <pc:sldLayoutMkLst>
            <pc:docMk/>
            <pc:sldMasterMk cId="0" sldId="2147483674"/>
            <pc:sldLayoutMk cId="4182735762" sldId="2147483706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24.292" v="1290" actId="47"/>
          <pc:sldLayoutMkLst>
            <pc:docMk/>
            <pc:sldMasterMk cId="0" sldId="2147483674"/>
            <pc:sldLayoutMk cId="224396972" sldId="2147483707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24.916" v="1291" actId="47"/>
          <pc:sldLayoutMkLst>
            <pc:docMk/>
            <pc:sldMasterMk cId="0" sldId="2147483674"/>
            <pc:sldLayoutMk cId="1968282262" sldId="2147483708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26.457" v="1293" actId="47"/>
          <pc:sldLayoutMkLst>
            <pc:docMk/>
            <pc:sldMasterMk cId="0" sldId="2147483674"/>
            <pc:sldLayoutMk cId="2045543050" sldId="2147483709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29.657" v="1297" actId="47"/>
          <pc:sldLayoutMkLst>
            <pc:docMk/>
            <pc:sldMasterMk cId="0" sldId="2147483674"/>
            <pc:sldLayoutMk cId="2438507456" sldId="2147483710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32.785" v="1299" actId="47"/>
          <pc:sldLayoutMkLst>
            <pc:docMk/>
            <pc:sldMasterMk cId="0" sldId="2147483674"/>
            <pc:sldLayoutMk cId="3604331419" sldId="2147483711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33.687" v="1300" actId="47"/>
          <pc:sldLayoutMkLst>
            <pc:docMk/>
            <pc:sldMasterMk cId="0" sldId="2147483674"/>
            <pc:sldLayoutMk cId="3390855643" sldId="2147483712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36.567" v="1304" actId="47"/>
          <pc:sldLayoutMkLst>
            <pc:docMk/>
            <pc:sldMasterMk cId="0" sldId="2147483674"/>
            <pc:sldLayoutMk cId="464396781" sldId="2147483713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38.820" v="1305" actId="47"/>
          <pc:sldLayoutMkLst>
            <pc:docMk/>
            <pc:sldMasterMk cId="0" sldId="2147483674"/>
            <pc:sldLayoutMk cId="3562742390" sldId="2147483714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41.752" v="1309" actId="47"/>
          <pc:sldLayoutMkLst>
            <pc:docMk/>
            <pc:sldMasterMk cId="0" sldId="2147483674"/>
            <pc:sldLayoutMk cId="421668709" sldId="2147483715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44.558" v="1313" actId="47"/>
          <pc:sldLayoutMkLst>
            <pc:docMk/>
            <pc:sldMasterMk cId="0" sldId="2147483674"/>
            <pc:sldLayoutMk cId="440798275" sldId="2147483716"/>
          </pc:sldLayoutMkLst>
        </pc:sldLayoutChg>
        <pc:sldLayoutChg chg="del">
          <pc:chgData name="Zainab Abdulla Aljaroudi" userId="6c117a8a-70c8-4d22-9f6e-69890e5bc23a" providerId="ADAL" clId="{19B8B91C-BCE9-4361-A810-F9E05DC8EB46}" dt="2022-02-25T06:17:55.759" v="1158" actId="47"/>
          <pc:sldLayoutMkLst>
            <pc:docMk/>
            <pc:sldMasterMk cId="0" sldId="2147483674"/>
            <pc:sldLayoutMk cId="1133969429" sldId="2147483717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47.844" v="1317" actId="47"/>
          <pc:sldLayoutMkLst>
            <pc:docMk/>
            <pc:sldMasterMk cId="0" sldId="2147483674"/>
            <pc:sldLayoutMk cId="2106450211" sldId="2147483718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49.155" v="1319" actId="47"/>
          <pc:sldLayoutMkLst>
            <pc:docMk/>
            <pc:sldMasterMk cId="0" sldId="2147483674"/>
            <pc:sldLayoutMk cId="2069318791" sldId="2147483719"/>
          </pc:sldLayoutMkLst>
        </pc:sldLayoutChg>
        <pc:sldLayoutChg chg="del">
          <pc:chgData name="Zainab Abdulla Aljaroudi" userId="6c117a8a-70c8-4d22-9f6e-69890e5bc23a" providerId="ADAL" clId="{19B8B91C-BCE9-4361-A810-F9E05DC8EB46}" dt="2022-02-25T07:09:49.693" v="1320" actId="47"/>
          <pc:sldLayoutMkLst>
            <pc:docMk/>
            <pc:sldMasterMk cId="0" sldId="2147483674"/>
            <pc:sldLayoutMk cId="752547535" sldId="2147483720"/>
          </pc:sldLayoutMkLst>
        </pc:sldLayoutChg>
      </pc:sldMasterChg>
    </pc:docChg>
  </pc:docChgLst>
</pc:chgInfo>
</file>

<file path=ppt/media/hdphoto1.wdp>
</file>

<file path=ppt/media/image1.png>
</file>

<file path=ppt/media/image10.jpeg>
</file>

<file path=ppt/media/image11.png>
</file>

<file path=ppt/media/image12.jpeg>
</file>

<file path=ppt/media/image13.png>
</file>

<file path=ppt/media/image14.gif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Akshay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0714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6bdca54fc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6bdca54fc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2" name="Google Shape;2792;g6bdca54fc3_0_26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3" name="Google Shape;2793;g6bdca54fc3_0_26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3871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" name="Google Shape;2083;g6bdca54fc3_0_26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4" name="Google Shape;2084;g6bdca54fc3_0_26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Achintya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19647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g6bdca54fc3_0_26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7" name="Google Shape;1927;g6bdca54fc3_0_26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3057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" name="Google Shape;2083;g6bdca54fc3_0_26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4" name="Google Shape;2084;g6bdca54fc3_0_26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Achintya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19647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6bdca54fc3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6bdca54fc3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/>
              <a:t>Amit &amp; Akshay - DONE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05321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6bdca54fc3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6bdca54fc3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Padma: Done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79807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6bb4ddd667_0_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6bb4ddd667_0_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Zainab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g6bdca54fc3_0_260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4" name="Google Shape;1904;g6bdca54fc3_0_260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Phishing terms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Payment terms - "$50/hr","$45/hr","$40/hr","$35/hr","$30/hr","$25/hr","$20/hr","$400 weekly","$350 per week","$350 weekly","$300 weekly","$250 weekly“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Assistant terms - "personal assistant", "administrative assistant“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 terms - "</a:t>
            </a:r>
            <a:r>
              <a:rPr lang="en-US" err="1"/>
              <a:t>walmart</a:t>
            </a:r>
            <a:r>
              <a:rPr lang="en-US"/>
              <a:t>","reward“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Account issue terms - "Dear Employee And Staff", "verify your </a:t>
            </a:r>
            <a:r>
              <a:rPr lang="en-US" err="1"/>
              <a:t>account","received</a:t>
            </a:r>
            <a:r>
              <a:rPr lang="en-US"/>
              <a:t> a new message","@</a:t>
            </a:r>
            <a:r>
              <a:rPr lang="en-US" err="1"/>
              <a:t>ccac</a:t>
            </a:r>
            <a:r>
              <a:rPr lang="en-US"/>
              <a:t> </a:t>
            </a:r>
            <a:r>
              <a:rPr lang="en-US" err="1"/>
              <a:t>sales","versions</a:t>
            </a:r>
            <a:r>
              <a:rPr lang="en-US"/>
              <a:t> of our </a:t>
            </a:r>
            <a:r>
              <a:rPr lang="en-US" err="1"/>
              <a:t>mailbox","moonfruit.com</a:t>
            </a:r>
            <a:r>
              <a:rPr lang="en-US"/>
              <a:t>“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Subject terms – “APPLY NOW!!!”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Non-phishing terms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Meeting terms - "</a:t>
            </a:r>
            <a:r>
              <a:rPr lang="en-US" err="1"/>
              <a:t>microsoft</a:t>
            </a:r>
            <a:r>
              <a:rPr lang="en-US"/>
              <a:t> teams </a:t>
            </a:r>
            <a:r>
              <a:rPr lang="en-US" err="1"/>
              <a:t>meeting","zoom.us","webex.com</a:t>
            </a:r>
            <a:r>
              <a:rPr lang="en-US"/>
              <a:t>", "teams.microsoft.com", "join zoom </a:t>
            </a:r>
            <a:r>
              <a:rPr lang="en-US" err="1"/>
              <a:t>meeting","do</a:t>
            </a:r>
            <a:r>
              <a:rPr lang="en-US"/>
              <a:t> not delete or change", "gartner.com“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Meeting subject terms - "accepted","canceled","declined","tentative","reminder","confirmation","1 on 1","hold“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Similarity checks –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Mail URLs and Sender Email Domain similarity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Sender Name and Sender Email similarity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6bb4ddd667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6bb4ddd667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/>
              <a:t>Zainab</a:t>
            </a:r>
          </a:p>
        </p:txBody>
      </p:sp>
    </p:spTree>
    <p:extLst>
      <p:ext uri="{BB962C8B-B14F-4D97-AF65-F5344CB8AC3E}">
        <p14:creationId xmlns:p14="http://schemas.microsoft.com/office/powerpoint/2010/main" val="103989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974350" y="527325"/>
            <a:ext cx="3769500" cy="291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4800"/>
              <a:buNone/>
              <a:defRPr sz="4800">
                <a:solidFill>
                  <a:srgbClr val="1F1C5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974350" y="3518775"/>
            <a:ext cx="387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876325" y="3087550"/>
            <a:ext cx="297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5267775" y="2040625"/>
            <a:ext cx="2785200" cy="17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Title + Three Columns 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title" idx="2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3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 idx="4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5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 idx="6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Section 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4288151" y="1458975"/>
            <a:ext cx="39675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1"/>
          </p:nvPr>
        </p:nvSpPr>
        <p:spPr>
          <a:xfrm>
            <a:off x="5277851" y="3087550"/>
            <a:ext cx="297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 idx="2" hasCustomPrompt="1"/>
          </p:nvPr>
        </p:nvSpPr>
        <p:spPr>
          <a:xfrm>
            <a:off x="5597951" y="792425"/>
            <a:ext cx="26577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3776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8D67D8BB-6630-4411-A834-0D9AB84EF457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8193823" y="4128838"/>
            <a:ext cx="1014662" cy="1014662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60" r:id="rId4"/>
    <p:sldLayoutId id="2147483663" r:id="rId5"/>
    <p:sldLayoutId id="2147483665" r:id="rId6"/>
    <p:sldLayoutId id="2147483666" r:id="rId7"/>
    <p:sldLayoutId id="2147483704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>
            <a:spLocks noGrp="1"/>
          </p:cNvSpPr>
          <p:nvPr>
            <p:ph type="ctrTitle"/>
          </p:nvPr>
        </p:nvSpPr>
        <p:spPr>
          <a:xfrm>
            <a:off x="4208987" y="497163"/>
            <a:ext cx="4243504" cy="17936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Crossroads Classic Analytics Challenge</a:t>
            </a:r>
            <a:br>
              <a:rPr lang="en" sz="1600"/>
            </a:br>
            <a:br>
              <a:rPr lang="en" sz="1600"/>
            </a:br>
            <a:r>
              <a:rPr lang="en" sz="1600" b="1">
                <a:solidFill>
                  <a:schemeClr val="lt2"/>
                </a:solidFill>
              </a:rPr>
              <a:t>Phishing It Out</a:t>
            </a:r>
            <a:endParaRPr lang="en-US" sz="1600" b="1">
              <a:solidFill>
                <a:schemeClr val="lt2"/>
              </a:solidFill>
            </a:endParaRPr>
          </a:p>
        </p:txBody>
      </p:sp>
      <p:sp>
        <p:nvSpPr>
          <p:cNvPr id="163" name="Google Shape;163;p29"/>
          <p:cNvSpPr/>
          <p:nvPr/>
        </p:nvSpPr>
        <p:spPr>
          <a:xfrm>
            <a:off x="3930400" y="1090874"/>
            <a:ext cx="227152" cy="225698"/>
          </a:xfrm>
          <a:custGeom>
            <a:avLst/>
            <a:gdLst/>
            <a:ahLst/>
            <a:cxnLst/>
            <a:rect l="l" t="t" r="r" b="b"/>
            <a:pathLst>
              <a:path w="2428" h="2336" extrusionOk="0">
                <a:moveTo>
                  <a:pt x="1260" y="1"/>
                </a:moveTo>
                <a:cubicBezTo>
                  <a:pt x="788" y="1"/>
                  <a:pt x="361" y="285"/>
                  <a:pt x="181" y="723"/>
                </a:cubicBezTo>
                <a:cubicBezTo>
                  <a:pt x="0" y="1158"/>
                  <a:pt x="100" y="1661"/>
                  <a:pt x="434" y="1994"/>
                </a:cubicBezTo>
                <a:cubicBezTo>
                  <a:pt x="657" y="2217"/>
                  <a:pt x="956" y="2336"/>
                  <a:pt x="1259" y="2336"/>
                </a:cubicBezTo>
                <a:cubicBezTo>
                  <a:pt x="1410" y="2336"/>
                  <a:pt x="1562" y="2307"/>
                  <a:pt x="1707" y="2247"/>
                </a:cubicBezTo>
                <a:cubicBezTo>
                  <a:pt x="2143" y="2067"/>
                  <a:pt x="2427" y="1640"/>
                  <a:pt x="2427" y="1168"/>
                </a:cubicBezTo>
                <a:cubicBezTo>
                  <a:pt x="2427" y="524"/>
                  <a:pt x="1904" y="1"/>
                  <a:pt x="1260" y="1"/>
                </a:cubicBezTo>
                <a:close/>
              </a:path>
            </a:pathLst>
          </a:custGeom>
          <a:solidFill>
            <a:srgbClr val="1F1C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29"/>
          <p:cNvGrpSpPr/>
          <p:nvPr/>
        </p:nvGrpSpPr>
        <p:grpSpPr>
          <a:xfrm>
            <a:off x="212539" y="266613"/>
            <a:ext cx="4117009" cy="3784259"/>
            <a:chOff x="-6861500" y="-774675"/>
            <a:chExt cx="4221275" cy="3880100"/>
          </a:xfrm>
        </p:grpSpPr>
        <p:sp>
          <p:nvSpPr>
            <p:cNvPr id="174" name="Google Shape;174;p29"/>
            <p:cNvSpPr/>
            <p:nvPr/>
          </p:nvSpPr>
          <p:spPr>
            <a:xfrm>
              <a:off x="-4347575" y="-413325"/>
              <a:ext cx="466400" cy="1692575"/>
            </a:xfrm>
            <a:custGeom>
              <a:avLst/>
              <a:gdLst/>
              <a:ahLst/>
              <a:cxnLst/>
              <a:rect l="l" t="t" r="r" b="b"/>
              <a:pathLst>
                <a:path w="18656" h="67703" extrusionOk="0">
                  <a:moveTo>
                    <a:pt x="18135" y="0"/>
                  </a:moveTo>
                  <a:lnTo>
                    <a:pt x="18135" y="19792"/>
                  </a:lnTo>
                  <a:lnTo>
                    <a:pt x="0" y="19792"/>
                  </a:lnTo>
                  <a:lnTo>
                    <a:pt x="0" y="67703"/>
                  </a:lnTo>
                  <a:lnTo>
                    <a:pt x="521" y="67703"/>
                  </a:lnTo>
                  <a:lnTo>
                    <a:pt x="521" y="20313"/>
                  </a:lnTo>
                  <a:lnTo>
                    <a:pt x="18655" y="20313"/>
                  </a:lnTo>
                  <a:lnTo>
                    <a:pt x="18655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9"/>
            <p:cNvSpPr/>
            <p:nvPr/>
          </p:nvSpPr>
          <p:spPr>
            <a:xfrm>
              <a:off x="-4170425" y="-413325"/>
              <a:ext cx="13050" cy="495700"/>
            </a:xfrm>
            <a:custGeom>
              <a:avLst/>
              <a:gdLst/>
              <a:ahLst/>
              <a:cxnLst/>
              <a:rect l="l" t="t" r="r" b="b"/>
              <a:pathLst>
                <a:path w="522" h="19828" extrusionOk="0">
                  <a:moveTo>
                    <a:pt x="0" y="0"/>
                  </a:moveTo>
                  <a:lnTo>
                    <a:pt x="0" y="19828"/>
                  </a:lnTo>
                  <a:lnTo>
                    <a:pt x="521" y="19828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9"/>
            <p:cNvSpPr/>
            <p:nvPr/>
          </p:nvSpPr>
          <p:spPr>
            <a:xfrm>
              <a:off x="-6823850" y="1135200"/>
              <a:ext cx="2414425" cy="330175"/>
            </a:xfrm>
            <a:custGeom>
              <a:avLst/>
              <a:gdLst/>
              <a:ahLst/>
              <a:cxnLst/>
              <a:rect l="l" t="t" r="r" b="b"/>
              <a:pathLst>
                <a:path w="96577" h="13207" extrusionOk="0">
                  <a:moveTo>
                    <a:pt x="1" y="1"/>
                  </a:moveTo>
                  <a:lnTo>
                    <a:pt x="1" y="521"/>
                  </a:lnTo>
                  <a:lnTo>
                    <a:pt x="16928" y="521"/>
                  </a:lnTo>
                  <a:lnTo>
                    <a:pt x="16928" y="13207"/>
                  </a:lnTo>
                  <a:lnTo>
                    <a:pt x="96576" y="13207"/>
                  </a:lnTo>
                  <a:lnTo>
                    <a:pt x="96576" y="12686"/>
                  </a:lnTo>
                  <a:lnTo>
                    <a:pt x="17449" y="12686"/>
                  </a:lnTo>
                  <a:lnTo>
                    <a:pt x="17449" y="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9"/>
            <p:cNvSpPr/>
            <p:nvPr/>
          </p:nvSpPr>
          <p:spPr>
            <a:xfrm>
              <a:off x="-5009350" y="-730475"/>
              <a:ext cx="330175" cy="1698300"/>
            </a:xfrm>
            <a:custGeom>
              <a:avLst/>
              <a:gdLst/>
              <a:ahLst/>
              <a:cxnLst/>
              <a:rect l="l" t="t" r="r" b="b"/>
              <a:pathLst>
                <a:path w="13207" h="67932" extrusionOk="0">
                  <a:moveTo>
                    <a:pt x="10232" y="1"/>
                  </a:moveTo>
                  <a:lnTo>
                    <a:pt x="10232" y="17747"/>
                  </a:lnTo>
                  <a:lnTo>
                    <a:pt x="1" y="17747"/>
                  </a:lnTo>
                  <a:lnTo>
                    <a:pt x="1" y="29725"/>
                  </a:lnTo>
                  <a:lnTo>
                    <a:pt x="12686" y="29725"/>
                  </a:lnTo>
                  <a:lnTo>
                    <a:pt x="12686" y="67931"/>
                  </a:lnTo>
                  <a:lnTo>
                    <a:pt x="13207" y="67931"/>
                  </a:lnTo>
                  <a:lnTo>
                    <a:pt x="13207" y="29204"/>
                  </a:lnTo>
                  <a:lnTo>
                    <a:pt x="522" y="29204"/>
                  </a:lnTo>
                  <a:lnTo>
                    <a:pt x="522" y="18267"/>
                  </a:lnTo>
                  <a:lnTo>
                    <a:pt x="10752" y="18267"/>
                  </a:lnTo>
                  <a:lnTo>
                    <a:pt x="10752" y="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9"/>
            <p:cNvSpPr/>
            <p:nvPr/>
          </p:nvSpPr>
          <p:spPr>
            <a:xfrm>
              <a:off x="-3352000" y="-327750"/>
              <a:ext cx="323675" cy="927275"/>
            </a:xfrm>
            <a:custGeom>
              <a:avLst/>
              <a:gdLst/>
              <a:ahLst/>
              <a:cxnLst/>
              <a:rect l="l" t="t" r="r" b="b"/>
              <a:pathLst>
                <a:path w="12947" h="37091" extrusionOk="0">
                  <a:moveTo>
                    <a:pt x="6957" y="1"/>
                  </a:moveTo>
                  <a:lnTo>
                    <a:pt x="6957" y="11049"/>
                  </a:lnTo>
                  <a:lnTo>
                    <a:pt x="0" y="11049"/>
                  </a:lnTo>
                  <a:lnTo>
                    <a:pt x="0" y="37090"/>
                  </a:lnTo>
                  <a:lnTo>
                    <a:pt x="521" y="37090"/>
                  </a:lnTo>
                  <a:lnTo>
                    <a:pt x="521" y="11569"/>
                  </a:lnTo>
                  <a:lnTo>
                    <a:pt x="7477" y="11569"/>
                  </a:lnTo>
                  <a:lnTo>
                    <a:pt x="7477" y="521"/>
                  </a:lnTo>
                  <a:lnTo>
                    <a:pt x="12947" y="521"/>
                  </a:lnTo>
                  <a:lnTo>
                    <a:pt x="12947" y="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9"/>
            <p:cNvSpPr/>
            <p:nvPr/>
          </p:nvSpPr>
          <p:spPr>
            <a:xfrm>
              <a:off x="-5602700" y="-454250"/>
              <a:ext cx="156250" cy="992375"/>
            </a:xfrm>
            <a:custGeom>
              <a:avLst/>
              <a:gdLst/>
              <a:ahLst/>
              <a:cxnLst/>
              <a:rect l="l" t="t" r="r" b="b"/>
              <a:pathLst>
                <a:path w="6250" h="39695" extrusionOk="0">
                  <a:moveTo>
                    <a:pt x="0" y="0"/>
                  </a:moveTo>
                  <a:lnTo>
                    <a:pt x="0" y="14432"/>
                  </a:lnTo>
                  <a:lnTo>
                    <a:pt x="5730" y="20160"/>
                  </a:lnTo>
                  <a:lnTo>
                    <a:pt x="5730" y="39695"/>
                  </a:lnTo>
                  <a:lnTo>
                    <a:pt x="6249" y="39695"/>
                  </a:lnTo>
                  <a:lnTo>
                    <a:pt x="6249" y="19945"/>
                  </a:lnTo>
                  <a:lnTo>
                    <a:pt x="521" y="14216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9"/>
            <p:cNvSpPr/>
            <p:nvPr/>
          </p:nvSpPr>
          <p:spPr>
            <a:xfrm>
              <a:off x="-6721550" y="603225"/>
              <a:ext cx="910525" cy="309700"/>
            </a:xfrm>
            <a:custGeom>
              <a:avLst/>
              <a:gdLst/>
              <a:ahLst/>
              <a:cxnLst/>
              <a:rect l="l" t="t" r="r" b="b"/>
              <a:pathLst>
                <a:path w="36421" h="12388" extrusionOk="0">
                  <a:moveTo>
                    <a:pt x="0" y="0"/>
                  </a:moveTo>
                  <a:lnTo>
                    <a:pt x="0" y="521"/>
                  </a:lnTo>
                  <a:lnTo>
                    <a:pt x="21020" y="521"/>
                  </a:lnTo>
                  <a:lnTo>
                    <a:pt x="21020" y="12388"/>
                  </a:lnTo>
                  <a:lnTo>
                    <a:pt x="36421" y="12388"/>
                  </a:lnTo>
                  <a:lnTo>
                    <a:pt x="36421" y="11867"/>
                  </a:lnTo>
                  <a:lnTo>
                    <a:pt x="21540" y="11867"/>
                  </a:lnTo>
                  <a:lnTo>
                    <a:pt x="21540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9"/>
            <p:cNvSpPr/>
            <p:nvPr/>
          </p:nvSpPr>
          <p:spPr>
            <a:xfrm>
              <a:off x="-6138425" y="2512600"/>
              <a:ext cx="681750" cy="569200"/>
            </a:xfrm>
            <a:custGeom>
              <a:avLst/>
              <a:gdLst/>
              <a:ahLst/>
              <a:cxnLst/>
              <a:rect l="l" t="t" r="r" b="b"/>
              <a:pathLst>
                <a:path w="27270" h="22768" extrusionOk="0">
                  <a:moveTo>
                    <a:pt x="26750" y="1"/>
                  </a:moveTo>
                  <a:lnTo>
                    <a:pt x="26750" y="10379"/>
                  </a:lnTo>
                  <a:lnTo>
                    <a:pt x="19792" y="10379"/>
                  </a:lnTo>
                  <a:lnTo>
                    <a:pt x="19792" y="22247"/>
                  </a:lnTo>
                  <a:lnTo>
                    <a:pt x="1" y="22247"/>
                  </a:lnTo>
                  <a:lnTo>
                    <a:pt x="1" y="22768"/>
                  </a:lnTo>
                  <a:lnTo>
                    <a:pt x="20313" y="22768"/>
                  </a:lnTo>
                  <a:lnTo>
                    <a:pt x="20313" y="10900"/>
                  </a:lnTo>
                  <a:lnTo>
                    <a:pt x="27269" y="10900"/>
                  </a:lnTo>
                  <a:lnTo>
                    <a:pt x="27269" y="1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9"/>
            <p:cNvSpPr/>
            <p:nvPr/>
          </p:nvSpPr>
          <p:spPr>
            <a:xfrm>
              <a:off x="-3556625" y="2553500"/>
              <a:ext cx="865900" cy="405525"/>
            </a:xfrm>
            <a:custGeom>
              <a:avLst/>
              <a:gdLst/>
              <a:ahLst/>
              <a:cxnLst/>
              <a:rect l="l" t="t" r="r" b="b"/>
              <a:pathLst>
                <a:path w="34636" h="16221" extrusionOk="0">
                  <a:moveTo>
                    <a:pt x="1" y="0"/>
                  </a:moveTo>
                  <a:lnTo>
                    <a:pt x="1" y="11310"/>
                  </a:lnTo>
                  <a:lnTo>
                    <a:pt x="16481" y="11310"/>
                  </a:lnTo>
                  <a:lnTo>
                    <a:pt x="16481" y="6809"/>
                  </a:lnTo>
                  <a:lnTo>
                    <a:pt x="20462" y="6809"/>
                  </a:lnTo>
                  <a:lnTo>
                    <a:pt x="20462" y="16220"/>
                  </a:lnTo>
                  <a:lnTo>
                    <a:pt x="34636" y="16220"/>
                  </a:lnTo>
                  <a:lnTo>
                    <a:pt x="34636" y="15700"/>
                  </a:lnTo>
                  <a:lnTo>
                    <a:pt x="20983" y="15700"/>
                  </a:lnTo>
                  <a:lnTo>
                    <a:pt x="20983" y="6289"/>
                  </a:lnTo>
                  <a:lnTo>
                    <a:pt x="15960" y="6289"/>
                  </a:lnTo>
                  <a:lnTo>
                    <a:pt x="15960" y="10790"/>
                  </a:lnTo>
                  <a:lnTo>
                    <a:pt x="521" y="10790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9"/>
            <p:cNvSpPr/>
            <p:nvPr/>
          </p:nvSpPr>
          <p:spPr>
            <a:xfrm>
              <a:off x="-3919200" y="-442500"/>
              <a:ext cx="60700" cy="58400"/>
            </a:xfrm>
            <a:custGeom>
              <a:avLst/>
              <a:gdLst/>
              <a:ahLst/>
              <a:cxnLst/>
              <a:rect l="l" t="t" r="r" b="b"/>
              <a:pathLst>
                <a:path w="2428" h="2336" extrusionOk="0">
                  <a:moveTo>
                    <a:pt x="1260" y="0"/>
                  </a:moveTo>
                  <a:cubicBezTo>
                    <a:pt x="788" y="0"/>
                    <a:pt x="363" y="285"/>
                    <a:pt x="181" y="720"/>
                  </a:cubicBezTo>
                  <a:cubicBezTo>
                    <a:pt x="1" y="1156"/>
                    <a:pt x="101" y="1659"/>
                    <a:pt x="434" y="1993"/>
                  </a:cubicBezTo>
                  <a:cubicBezTo>
                    <a:pt x="658" y="2217"/>
                    <a:pt x="956" y="2335"/>
                    <a:pt x="1260" y="2335"/>
                  </a:cubicBezTo>
                  <a:cubicBezTo>
                    <a:pt x="1411" y="2335"/>
                    <a:pt x="1562" y="2306"/>
                    <a:pt x="1707" y="2246"/>
                  </a:cubicBezTo>
                  <a:cubicBezTo>
                    <a:pt x="2143" y="2066"/>
                    <a:pt x="2427" y="1640"/>
                    <a:pt x="2427" y="1167"/>
                  </a:cubicBezTo>
                  <a:cubicBezTo>
                    <a:pt x="2427" y="523"/>
                    <a:pt x="1905" y="0"/>
                    <a:pt x="126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9"/>
            <p:cNvSpPr/>
            <p:nvPr/>
          </p:nvSpPr>
          <p:spPr>
            <a:xfrm>
              <a:off x="-3926225" y="-449025"/>
              <a:ext cx="74225" cy="71400"/>
            </a:xfrm>
            <a:custGeom>
              <a:avLst/>
              <a:gdLst/>
              <a:ahLst/>
              <a:cxnLst/>
              <a:rect l="l" t="t" r="r" b="b"/>
              <a:pathLst>
                <a:path w="2969" h="2856" extrusionOk="0">
                  <a:moveTo>
                    <a:pt x="1541" y="521"/>
                  </a:moveTo>
                  <a:lnTo>
                    <a:pt x="1541" y="523"/>
                  </a:lnTo>
                  <a:cubicBezTo>
                    <a:pt x="2042" y="523"/>
                    <a:pt x="2448" y="928"/>
                    <a:pt x="2448" y="1428"/>
                  </a:cubicBezTo>
                  <a:cubicBezTo>
                    <a:pt x="2448" y="1795"/>
                    <a:pt x="2228" y="2126"/>
                    <a:pt x="1888" y="2266"/>
                  </a:cubicBezTo>
                  <a:cubicBezTo>
                    <a:pt x="1776" y="2313"/>
                    <a:pt x="1658" y="2335"/>
                    <a:pt x="1541" y="2335"/>
                  </a:cubicBezTo>
                  <a:cubicBezTo>
                    <a:pt x="1305" y="2335"/>
                    <a:pt x="1072" y="2243"/>
                    <a:pt x="899" y="2070"/>
                  </a:cubicBezTo>
                  <a:cubicBezTo>
                    <a:pt x="640" y="1811"/>
                    <a:pt x="563" y="1420"/>
                    <a:pt x="703" y="1081"/>
                  </a:cubicBezTo>
                  <a:cubicBezTo>
                    <a:pt x="843" y="743"/>
                    <a:pt x="1174" y="521"/>
                    <a:pt x="1541" y="521"/>
                  </a:cubicBezTo>
                  <a:close/>
                  <a:moveTo>
                    <a:pt x="1541" y="1"/>
                  </a:moveTo>
                  <a:cubicBezTo>
                    <a:pt x="1169" y="1"/>
                    <a:pt x="804" y="146"/>
                    <a:pt x="531" y="418"/>
                  </a:cubicBezTo>
                  <a:cubicBezTo>
                    <a:pt x="123" y="828"/>
                    <a:pt x="1" y="1442"/>
                    <a:pt x="222" y="1974"/>
                  </a:cubicBezTo>
                  <a:cubicBezTo>
                    <a:pt x="443" y="2508"/>
                    <a:pt x="963" y="2856"/>
                    <a:pt x="1541" y="2856"/>
                  </a:cubicBezTo>
                  <a:cubicBezTo>
                    <a:pt x="2329" y="2855"/>
                    <a:pt x="2967" y="2217"/>
                    <a:pt x="2969" y="1428"/>
                  </a:cubicBezTo>
                  <a:cubicBezTo>
                    <a:pt x="2969" y="851"/>
                    <a:pt x="2621" y="330"/>
                    <a:pt x="2087" y="110"/>
                  </a:cubicBezTo>
                  <a:cubicBezTo>
                    <a:pt x="1910" y="36"/>
                    <a:pt x="1725" y="1"/>
                    <a:pt x="1541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9"/>
            <p:cNvSpPr/>
            <p:nvPr/>
          </p:nvSpPr>
          <p:spPr>
            <a:xfrm>
              <a:off x="-4194325" y="-442500"/>
              <a:ext cx="60700" cy="58400"/>
            </a:xfrm>
            <a:custGeom>
              <a:avLst/>
              <a:gdLst/>
              <a:ahLst/>
              <a:cxnLst/>
              <a:rect l="l" t="t" r="r" b="b"/>
              <a:pathLst>
                <a:path w="2428" h="2336" extrusionOk="0">
                  <a:moveTo>
                    <a:pt x="1260" y="0"/>
                  </a:moveTo>
                  <a:cubicBezTo>
                    <a:pt x="788" y="0"/>
                    <a:pt x="363" y="285"/>
                    <a:pt x="181" y="720"/>
                  </a:cubicBezTo>
                  <a:cubicBezTo>
                    <a:pt x="1" y="1156"/>
                    <a:pt x="101" y="1659"/>
                    <a:pt x="434" y="1993"/>
                  </a:cubicBezTo>
                  <a:cubicBezTo>
                    <a:pt x="658" y="2217"/>
                    <a:pt x="957" y="2335"/>
                    <a:pt x="1260" y="2335"/>
                  </a:cubicBezTo>
                  <a:cubicBezTo>
                    <a:pt x="1411" y="2335"/>
                    <a:pt x="1563" y="2306"/>
                    <a:pt x="1707" y="2246"/>
                  </a:cubicBezTo>
                  <a:cubicBezTo>
                    <a:pt x="2143" y="2066"/>
                    <a:pt x="2428" y="1640"/>
                    <a:pt x="2428" y="1167"/>
                  </a:cubicBezTo>
                  <a:cubicBezTo>
                    <a:pt x="2428" y="523"/>
                    <a:pt x="1906" y="0"/>
                    <a:pt x="126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9"/>
            <p:cNvSpPr/>
            <p:nvPr/>
          </p:nvSpPr>
          <p:spPr>
            <a:xfrm>
              <a:off x="-4201325" y="-449025"/>
              <a:ext cx="74200" cy="71400"/>
            </a:xfrm>
            <a:custGeom>
              <a:avLst/>
              <a:gdLst/>
              <a:ahLst/>
              <a:cxnLst/>
              <a:rect l="l" t="t" r="r" b="b"/>
              <a:pathLst>
                <a:path w="2968" h="2856" extrusionOk="0">
                  <a:moveTo>
                    <a:pt x="1540" y="521"/>
                  </a:moveTo>
                  <a:lnTo>
                    <a:pt x="1540" y="523"/>
                  </a:lnTo>
                  <a:cubicBezTo>
                    <a:pt x="2042" y="523"/>
                    <a:pt x="2447" y="928"/>
                    <a:pt x="2447" y="1428"/>
                  </a:cubicBezTo>
                  <a:cubicBezTo>
                    <a:pt x="2447" y="1795"/>
                    <a:pt x="2227" y="2126"/>
                    <a:pt x="1888" y="2266"/>
                  </a:cubicBezTo>
                  <a:cubicBezTo>
                    <a:pt x="1775" y="2313"/>
                    <a:pt x="1658" y="2335"/>
                    <a:pt x="1541" y="2335"/>
                  </a:cubicBezTo>
                  <a:cubicBezTo>
                    <a:pt x="1305" y="2335"/>
                    <a:pt x="1073" y="2243"/>
                    <a:pt x="898" y="2070"/>
                  </a:cubicBezTo>
                  <a:cubicBezTo>
                    <a:pt x="639" y="1811"/>
                    <a:pt x="562" y="1420"/>
                    <a:pt x="702" y="1081"/>
                  </a:cubicBezTo>
                  <a:cubicBezTo>
                    <a:pt x="843" y="743"/>
                    <a:pt x="1173" y="521"/>
                    <a:pt x="1540" y="521"/>
                  </a:cubicBezTo>
                  <a:close/>
                  <a:moveTo>
                    <a:pt x="1541" y="1"/>
                  </a:moveTo>
                  <a:cubicBezTo>
                    <a:pt x="1169" y="1"/>
                    <a:pt x="804" y="146"/>
                    <a:pt x="530" y="418"/>
                  </a:cubicBezTo>
                  <a:cubicBezTo>
                    <a:pt x="122" y="828"/>
                    <a:pt x="0" y="1442"/>
                    <a:pt x="222" y="1974"/>
                  </a:cubicBezTo>
                  <a:cubicBezTo>
                    <a:pt x="442" y="2508"/>
                    <a:pt x="963" y="2856"/>
                    <a:pt x="1540" y="2856"/>
                  </a:cubicBezTo>
                  <a:cubicBezTo>
                    <a:pt x="2329" y="2855"/>
                    <a:pt x="2967" y="2217"/>
                    <a:pt x="2968" y="1428"/>
                  </a:cubicBezTo>
                  <a:cubicBezTo>
                    <a:pt x="2968" y="851"/>
                    <a:pt x="2620" y="330"/>
                    <a:pt x="2088" y="110"/>
                  </a:cubicBezTo>
                  <a:cubicBezTo>
                    <a:pt x="1911" y="36"/>
                    <a:pt x="1725" y="1"/>
                    <a:pt x="1541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-4778350" y="-768150"/>
              <a:ext cx="60675" cy="58400"/>
            </a:xfrm>
            <a:custGeom>
              <a:avLst/>
              <a:gdLst/>
              <a:ahLst/>
              <a:cxnLst/>
              <a:rect l="l" t="t" r="r" b="b"/>
              <a:pathLst>
                <a:path w="2427" h="2336" extrusionOk="0">
                  <a:moveTo>
                    <a:pt x="1259" y="0"/>
                  </a:moveTo>
                  <a:cubicBezTo>
                    <a:pt x="787" y="0"/>
                    <a:pt x="361" y="285"/>
                    <a:pt x="180" y="721"/>
                  </a:cubicBezTo>
                  <a:cubicBezTo>
                    <a:pt x="0" y="1157"/>
                    <a:pt x="99" y="1659"/>
                    <a:pt x="434" y="1993"/>
                  </a:cubicBezTo>
                  <a:cubicBezTo>
                    <a:pt x="657" y="2217"/>
                    <a:pt x="955" y="2335"/>
                    <a:pt x="1259" y="2335"/>
                  </a:cubicBezTo>
                  <a:cubicBezTo>
                    <a:pt x="1410" y="2335"/>
                    <a:pt x="1561" y="2306"/>
                    <a:pt x="1706" y="2247"/>
                  </a:cubicBezTo>
                  <a:cubicBezTo>
                    <a:pt x="2142" y="2066"/>
                    <a:pt x="2427" y="1640"/>
                    <a:pt x="2427" y="1168"/>
                  </a:cubicBezTo>
                  <a:cubicBezTo>
                    <a:pt x="2427" y="523"/>
                    <a:pt x="1904" y="0"/>
                    <a:pt x="125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9"/>
            <p:cNvSpPr/>
            <p:nvPr/>
          </p:nvSpPr>
          <p:spPr>
            <a:xfrm>
              <a:off x="-4785375" y="-774675"/>
              <a:ext cx="74225" cy="71425"/>
            </a:xfrm>
            <a:custGeom>
              <a:avLst/>
              <a:gdLst/>
              <a:ahLst/>
              <a:cxnLst/>
              <a:rect l="l" t="t" r="r" b="b"/>
              <a:pathLst>
                <a:path w="2969" h="2857" extrusionOk="0">
                  <a:moveTo>
                    <a:pt x="1540" y="522"/>
                  </a:moveTo>
                  <a:cubicBezTo>
                    <a:pt x="2040" y="522"/>
                    <a:pt x="2447" y="927"/>
                    <a:pt x="2447" y="1429"/>
                  </a:cubicBezTo>
                  <a:cubicBezTo>
                    <a:pt x="2447" y="1796"/>
                    <a:pt x="2226" y="2126"/>
                    <a:pt x="1887" y="2267"/>
                  </a:cubicBezTo>
                  <a:cubicBezTo>
                    <a:pt x="1775" y="2313"/>
                    <a:pt x="1657" y="2336"/>
                    <a:pt x="1540" y="2336"/>
                  </a:cubicBezTo>
                  <a:cubicBezTo>
                    <a:pt x="1304" y="2336"/>
                    <a:pt x="1072" y="2244"/>
                    <a:pt x="899" y="2070"/>
                  </a:cubicBezTo>
                  <a:cubicBezTo>
                    <a:pt x="639" y="1811"/>
                    <a:pt x="562" y="1420"/>
                    <a:pt x="702" y="1081"/>
                  </a:cubicBezTo>
                  <a:cubicBezTo>
                    <a:pt x="843" y="742"/>
                    <a:pt x="1173" y="522"/>
                    <a:pt x="1540" y="522"/>
                  </a:cubicBezTo>
                  <a:close/>
                  <a:moveTo>
                    <a:pt x="1540" y="1"/>
                  </a:moveTo>
                  <a:cubicBezTo>
                    <a:pt x="1168" y="1"/>
                    <a:pt x="803" y="146"/>
                    <a:pt x="530" y="419"/>
                  </a:cubicBezTo>
                  <a:cubicBezTo>
                    <a:pt x="122" y="827"/>
                    <a:pt x="0" y="1442"/>
                    <a:pt x="220" y="1975"/>
                  </a:cubicBezTo>
                  <a:cubicBezTo>
                    <a:pt x="442" y="2509"/>
                    <a:pt x="963" y="2856"/>
                    <a:pt x="1540" y="2856"/>
                  </a:cubicBezTo>
                  <a:cubicBezTo>
                    <a:pt x="2329" y="2856"/>
                    <a:pt x="2967" y="2217"/>
                    <a:pt x="2968" y="1429"/>
                  </a:cubicBezTo>
                  <a:cubicBezTo>
                    <a:pt x="2968" y="851"/>
                    <a:pt x="2621" y="330"/>
                    <a:pt x="2086" y="110"/>
                  </a:cubicBezTo>
                  <a:cubicBezTo>
                    <a:pt x="1909" y="37"/>
                    <a:pt x="1724" y="1"/>
                    <a:pt x="154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-5627475" y="-498225"/>
              <a:ext cx="60700" cy="58425"/>
            </a:xfrm>
            <a:custGeom>
              <a:avLst/>
              <a:gdLst/>
              <a:ahLst/>
              <a:cxnLst/>
              <a:rect l="l" t="t" r="r" b="b"/>
              <a:pathLst>
                <a:path w="2428" h="2337" extrusionOk="0">
                  <a:moveTo>
                    <a:pt x="1260" y="1"/>
                  </a:moveTo>
                  <a:cubicBezTo>
                    <a:pt x="788" y="1"/>
                    <a:pt x="361" y="286"/>
                    <a:pt x="181" y="721"/>
                  </a:cubicBezTo>
                  <a:cubicBezTo>
                    <a:pt x="1" y="1157"/>
                    <a:pt x="100" y="1660"/>
                    <a:pt x="434" y="1994"/>
                  </a:cubicBezTo>
                  <a:cubicBezTo>
                    <a:pt x="657" y="2218"/>
                    <a:pt x="956" y="2336"/>
                    <a:pt x="1260" y="2336"/>
                  </a:cubicBezTo>
                  <a:cubicBezTo>
                    <a:pt x="1411" y="2336"/>
                    <a:pt x="1562" y="2307"/>
                    <a:pt x="1707" y="2247"/>
                  </a:cubicBezTo>
                  <a:cubicBezTo>
                    <a:pt x="2143" y="2067"/>
                    <a:pt x="2427" y="1641"/>
                    <a:pt x="2427" y="1168"/>
                  </a:cubicBezTo>
                  <a:cubicBezTo>
                    <a:pt x="2427" y="524"/>
                    <a:pt x="1904" y="1"/>
                    <a:pt x="126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-5634475" y="-504725"/>
              <a:ext cx="74225" cy="71400"/>
            </a:xfrm>
            <a:custGeom>
              <a:avLst/>
              <a:gdLst/>
              <a:ahLst/>
              <a:cxnLst/>
              <a:rect l="l" t="t" r="r" b="b"/>
              <a:pathLst>
                <a:path w="2969" h="2856" extrusionOk="0">
                  <a:moveTo>
                    <a:pt x="1540" y="521"/>
                  </a:moveTo>
                  <a:cubicBezTo>
                    <a:pt x="2041" y="523"/>
                    <a:pt x="2447" y="928"/>
                    <a:pt x="2448" y="1428"/>
                  </a:cubicBezTo>
                  <a:cubicBezTo>
                    <a:pt x="2448" y="1795"/>
                    <a:pt x="2226" y="2126"/>
                    <a:pt x="1887" y="2266"/>
                  </a:cubicBezTo>
                  <a:cubicBezTo>
                    <a:pt x="1775" y="2313"/>
                    <a:pt x="1657" y="2335"/>
                    <a:pt x="1540" y="2335"/>
                  </a:cubicBezTo>
                  <a:cubicBezTo>
                    <a:pt x="1304" y="2335"/>
                    <a:pt x="1073" y="2243"/>
                    <a:pt x="899" y="2070"/>
                  </a:cubicBezTo>
                  <a:cubicBezTo>
                    <a:pt x="640" y="1810"/>
                    <a:pt x="561" y="1420"/>
                    <a:pt x="702" y="1081"/>
                  </a:cubicBezTo>
                  <a:cubicBezTo>
                    <a:pt x="842" y="742"/>
                    <a:pt x="1173" y="521"/>
                    <a:pt x="1540" y="521"/>
                  </a:cubicBezTo>
                  <a:close/>
                  <a:moveTo>
                    <a:pt x="1540" y="0"/>
                  </a:moveTo>
                  <a:cubicBezTo>
                    <a:pt x="1169" y="0"/>
                    <a:pt x="804" y="146"/>
                    <a:pt x="531" y="418"/>
                  </a:cubicBezTo>
                  <a:cubicBezTo>
                    <a:pt x="122" y="826"/>
                    <a:pt x="1" y="1440"/>
                    <a:pt x="221" y="1974"/>
                  </a:cubicBezTo>
                  <a:cubicBezTo>
                    <a:pt x="442" y="2508"/>
                    <a:pt x="962" y="2856"/>
                    <a:pt x="1540" y="2856"/>
                  </a:cubicBezTo>
                  <a:cubicBezTo>
                    <a:pt x="2328" y="2855"/>
                    <a:pt x="2967" y="2217"/>
                    <a:pt x="2969" y="1428"/>
                  </a:cubicBezTo>
                  <a:cubicBezTo>
                    <a:pt x="2969" y="851"/>
                    <a:pt x="2620" y="330"/>
                    <a:pt x="2087" y="110"/>
                  </a:cubicBezTo>
                  <a:cubicBezTo>
                    <a:pt x="1910" y="36"/>
                    <a:pt x="1724" y="0"/>
                    <a:pt x="154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9"/>
            <p:cNvSpPr/>
            <p:nvPr/>
          </p:nvSpPr>
          <p:spPr>
            <a:xfrm>
              <a:off x="-6753025" y="580550"/>
              <a:ext cx="60675" cy="58375"/>
            </a:xfrm>
            <a:custGeom>
              <a:avLst/>
              <a:gdLst/>
              <a:ahLst/>
              <a:cxnLst/>
              <a:rect l="l" t="t" r="r" b="b"/>
              <a:pathLst>
                <a:path w="2427" h="2335" extrusionOk="0">
                  <a:moveTo>
                    <a:pt x="1259" y="0"/>
                  </a:moveTo>
                  <a:cubicBezTo>
                    <a:pt x="787" y="0"/>
                    <a:pt x="362" y="285"/>
                    <a:pt x="182" y="721"/>
                  </a:cubicBezTo>
                  <a:cubicBezTo>
                    <a:pt x="0" y="1157"/>
                    <a:pt x="101" y="1659"/>
                    <a:pt x="435" y="1992"/>
                  </a:cubicBezTo>
                  <a:cubicBezTo>
                    <a:pt x="657" y="2216"/>
                    <a:pt x="956" y="2335"/>
                    <a:pt x="1260" y="2335"/>
                  </a:cubicBezTo>
                  <a:cubicBezTo>
                    <a:pt x="1410" y="2335"/>
                    <a:pt x="1562" y="2306"/>
                    <a:pt x="1706" y="2245"/>
                  </a:cubicBezTo>
                  <a:cubicBezTo>
                    <a:pt x="2142" y="2065"/>
                    <a:pt x="2427" y="1640"/>
                    <a:pt x="2427" y="1168"/>
                  </a:cubicBezTo>
                  <a:cubicBezTo>
                    <a:pt x="2427" y="522"/>
                    <a:pt x="1905" y="0"/>
                    <a:pt x="125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9"/>
            <p:cNvSpPr/>
            <p:nvPr/>
          </p:nvSpPr>
          <p:spPr>
            <a:xfrm>
              <a:off x="-6760050" y="574025"/>
              <a:ext cx="74225" cy="71425"/>
            </a:xfrm>
            <a:custGeom>
              <a:avLst/>
              <a:gdLst/>
              <a:ahLst/>
              <a:cxnLst/>
              <a:rect l="l" t="t" r="r" b="b"/>
              <a:pathLst>
                <a:path w="2969" h="2857" extrusionOk="0">
                  <a:moveTo>
                    <a:pt x="1540" y="522"/>
                  </a:moveTo>
                  <a:cubicBezTo>
                    <a:pt x="2042" y="522"/>
                    <a:pt x="2447" y="927"/>
                    <a:pt x="2447" y="1429"/>
                  </a:cubicBezTo>
                  <a:cubicBezTo>
                    <a:pt x="2447" y="1796"/>
                    <a:pt x="2227" y="2126"/>
                    <a:pt x="1888" y="2267"/>
                  </a:cubicBezTo>
                  <a:cubicBezTo>
                    <a:pt x="1776" y="2313"/>
                    <a:pt x="1658" y="2336"/>
                    <a:pt x="1541" y="2336"/>
                  </a:cubicBezTo>
                  <a:cubicBezTo>
                    <a:pt x="1305" y="2336"/>
                    <a:pt x="1073" y="2243"/>
                    <a:pt x="899" y="2069"/>
                  </a:cubicBezTo>
                  <a:cubicBezTo>
                    <a:pt x="639" y="1810"/>
                    <a:pt x="562" y="1420"/>
                    <a:pt x="702" y="1081"/>
                  </a:cubicBezTo>
                  <a:cubicBezTo>
                    <a:pt x="843" y="742"/>
                    <a:pt x="1173" y="522"/>
                    <a:pt x="1540" y="522"/>
                  </a:cubicBezTo>
                  <a:close/>
                  <a:moveTo>
                    <a:pt x="1542" y="1"/>
                  </a:moveTo>
                  <a:cubicBezTo>
                    <a:pt x="1170" y="1"/>
                    <a:pt x="804" y="146"/>
                    <a:pt x="530" y="419"/>
                  </a:cubicBezTo>
                  <a:cubicBezTo>
                    <a:pt x="122" y="827"/>
                    <a:pt x="0" y="1441"/>
                    <a:pt x="222" y="1975"/>
                  </a:cubicBezTo>
                  <a:cubicBezTo>
                    <a:pt x="442" y="2509"/>
                    <a:pt x="963" y="2856"/>
                    <a:pt x="1540" y="2856"/>
                  </a:cubicBezTo>
                  <a:cubicBezTo>
                    <a:pt x="2329" y="2855"/>
                    <a:pt x="2967" y="2217"/>
                    <a:pt x="2968" y="1429"/>
                  </a:cubicBezTo>
                  <a:cubicBezTo>
                    <a:pt x="2968" y="851"/>
                    <a:pt x="2621" y="330"/>
                    <a:pt x="2086" y="109"/>
                  </a:cubicBezTo>
                  <a:cubicBezTo>
                    <a:pt x="1910" y="36"/>
                    <a:pt x="1725" y="1"/>
                    <a:pt x="154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9"/>
            <p:cNvSpPr/>
            <p:nvPr/>
          </p:nvSpPr>
          <p:spPr>
            <a:xfrm>
              <a:off x="-6854475" y="1111650"/>
              <a:ext cx="60675" cy="58400"/>
            </a:xfrm>
            <a:custGeom>
              <a:avLst/>
              <a:gdLst/>
              <a:ahLst/>
              <a:cxnLst/>
              <a:rect l="l" t="t" r="r" b="b"/>
              <a:pathLst>
                <a:path w="2427" h="2336" extrusionOk="0">
                  <a:moveTo>
                    <a:pt x="1260" y="0"/>
                  </a:moveTo>
                  <a:cubicBezTo>
                    <a:pt x="787" y="0"/>
                    <a:pt x="362" y="285"/>
                    <a:pt x="181" y="721"/>
                  </a:cubicBezTo>
                  <a:cubicBezTo>
                    <a:pt x="0" y="1157"/>
                    <a:pt x="101" y="1659"/>
                    <a:pt x="434" y="1994"/>
                  </a:cubicBezTo>
                  <a:cubicBezTo>
                    <a:pt x="658" y="2217"/>
                    <a:pt x="957" y="2335"/>
                    <a:pt x="1261" y="2335"/>
                  </a:cubicBezTo>
                  <a:cubicBezTo>
                    <a:pt x="1411" y="2335"/>
                    <a:pt x="1562" y="2306"/>
                    <a:pt x="1706" y="2247"/>
                  </a:cubicBezTo>
                  <a:cubicBezTo>
                    <a:pt x="2142" y="2066"/>
                    <a:pt x="2427" y="1640"/>
                    <a:pt x="2427" y="1168"/>
                  </a:cubicBezTo>
                  <a:cubicBezTo>
                    <a:pt x="2427" y="522"/>
                    <a:pt x="1905" y="0"/>
                    <a:pt x="126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9"/>
            <p:cNvSpPr/>
            <p:nvPr/>
          </p:nvSpPr>
          <p:spPr>
            <a:xfrm>
              <a:off x="-6861500" y="1105125"/>
              <a:ext cx="74250" cy="71425"/>
            </a:xfrm>
            <a:custGeom>
              <a:avLst/>
              <a:gdLst/>
              <a:ahLst/>
              <a:cxnLst/>
              <a:rect l="l" t="t" r="r" b="b"/>
              <a:pathLst>
                <a:path w="2970" h="2857" extrusionOk="0">
                  <a:moveTo>
                    <a:pt x="1541" y="521"/>
                  </a:moveTo>
                  <a:cubicBezTo>
                    <a:pt x="2042" y="521"/>
                    <a:pt x="2448" y="927"/>
                    <a:pt x="2448" y="1429"/>
                  </a:cubicBezTo>
                  <a:cubicBezTo>
                    <a:pt x="2448" y="1796"/>
                    <a:pt x="2227" y="2126"/>
                    <a:pt x="1888" y="2267"/>
                  </a:cubicBezTo>
                  <a:cubicBezTo>
                    <a:pt x="1776" y="2313"/>
                    <a:pt x="1659" y="2336"/>
                    <a:pt x="1542" y="2336"/>
                  </a:cubicBezTo>
                  <a:cubicBezTo>
                    <a:pt x="1306" y="2336"/>
                    <a:pt x="1073" y="2243"/>
                    <a:pt x="899" y="2069"/>
                  </a:cubicBezTo>
                  <a:cubicBezTo>
                    <a:pt x="640" y="1810"/>
                    <a:pt x="562" y="1420"/>
                    <a:pt x="703" y="1081"/>
                  </a:cubicBezTo>
                  <a:cubicBezTo>
                    <a:pt x="843" y="742"/>
                    <a:pt x="1174" y="521"/>
                    <a:pt x="1541" y="521"/>
                  </a:cubicBezTo>
                  <a:close/>
                  <a:moveTo>
                    <a:pt x="1541" y="0"/>
                  </a:moveTo>
                  <a:cubicBezTo>
                    <a:pt x="1170" y="0"/>
                    <a:pt x="805" y="145"/>
                    <a:pt x="532" y="419"/>
                  </a:cubicBezTo>
                  <a:cubicBezTo>
                    <a:pt x="123" y="827"/>
                    <a:pt x="0" y="1441"/>
                    <a:pt x="222" y="1975"/>
                  </a:cubicBezTo>
                  <a:cubicBezTo>
                    <a:pt x="442" y="2508"/>
                    <a:pt x="963" y="2856"/>
                    <a:pt x="1541" y="2856"/>
                  </a:cubicBezTo>
                  <a:cubicBezTo>
                    <a:pt x="2329" y="2855"/>
                    <a:pt x="2967" y="2217"/>
                    <a:pt x="2968" y="1429"/>
                  </a:cubicBezTo>
                  <a:cubicBezTo>
                    <a:pt x="2970" y="851"/>
                    <a:pt x="2621" y="330"/>
                    <a:pt x="2088" y="109"/>
                  </a:cubicBezTo>
                  <a:cubicBezTo>
                    <a:pt x="1911" y="36"/>
                    <a:pt x="1725" y="0"/>
                    <a:pt x="1541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9"/>
            <p:cNvSpPr/>
            <p:nvPr/>
          </p:nvSpPr>
          <p:spPr>
            <a:xfrm>
              <a:off x="-6167350" y="3040500"/>
              <a:ext cx="60675" cy="58400"/>
            </a:xfrm>
            <a:custGeom>
              <a:avLst/>
              <a:gdLst/>
              <a:ahLst/>
              <a:cxnLst/>
              <a:rect l="l" t="t" r="r" b="b"/>
              <a:pathLst>
                <a:path w="2427" h="2336" extrusionOk="0">
                  <a:moveTo>
                    <a:pt x="1260" y="0"/>
                  </a:moveTo>
                  <a:cubicBezTo>
                    <a:pt x="787" y="0"/>
                    <a:pt x="362" y="285"/>
                    <a:pt x="182" y="721"/>
                  </a:cubicBezTo>
                  <a:cubicBezTo>
                    <a:pt x="0" y="1158"/>
                    <a:pt x="101" y="1659"/>
                    <a:pt x="435" y="1993"/>
                  </a:cubicBezTo>
                  <a:cubicBezTo>
                    <a:pt x="658" y="2217"/>
                    <a:pt x="956" y="2335"/>
                    <a:pt x="1260" y="2335"/>
                  </a:cubicBezTo>
                  <a:cubicBezTo>
                    <a:pt x="1410" y="2335"/>
                    <a:pt x="1562" y="2306"/>
                    <a:pt x="1706" y="2246"/>
                  </a:cubicBezTo>
                  <a:cubicBezTo>
                    <a:pt x="2142" y="2066"/>
                    <a:pt x="2427" y="1640"/>
                    <a:pt x="2427" y="1167"/>
                  </a:cubicBezTo>
                  <a:cubicBezTo>
                    <a:pt x="2427" y="523"/>
                    <a:pt x="1905" y="0"/>
                    <a:pt x="126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9"/>
            <p:cNvSpPr/>
            <p:nvPr/>
          </p:nvSpPr>
          <p:spPr>
            <a:xfrm>
              <a:off x="-6174375" y="3034000"/>
              <a:ext cx="74225" cy="71425"/>
            </a:xfrm>
            <a:custGeom>
              <a:avLst/>
              <a:gdLst/>
              <a:ahLst/>
              <a:cxnLst/>
              <a:rect l="l" t="t" r="r" b="b"/>
              <a:pathLst>
                <a:path w="2969" h="2857" extrusionOk="0">
                  <a:moveTo>
                    <a:pt x="1541" y="521"/>
                  </a:moveTo>
                  <a:cubicBezTo>
                    <a:pt x="2042" y="522"/>
                    <a:pt x="2448" y="927"/>
                    <a:pt x="2448" y="1427"/>
                  </a:cubicBezTo>
                  <a:cubicBezTo>
                    <a:pt x="2448" y="1794"/>
                    <a:pt x="2227" y="2125"/>
                    <a:pt x="1888" y="2267"/>
                  </a:cubicBezTo>
                  <a:cubicBezTo>
                    <a:pt x="1776" y="2313"/>
                    <a:pt x="1659" y="2336"/>
                    <a:pt x="1542" y="2336"/>
                  </a:cubicBezTo>
                  <a:cubicBezTo>
                    <a:pt x="1306" y="2336"/>
                    <a:pt x="1073" y="2243"/>
                    <a:pt x="899" y="2069"/>
                  </a:cubicBezTo>
                  <a:cubicBezTo>
                    <a:pt x="640" y="1810"/>
                    <a:pt x="562" y="1420"/>
                    <a:pt x="703" y="1081"/>
                  </a:cubicBezTo>
                  <a:cubicBezTo>
                    <a:pt x="843" y="742"/>
                    <a:pt x="1174" y="521"/>
                    <a:pt x="1541" y="521"/>
                  </a:cubicBezTo>
                  <a:close/>
                  <a:moveTo>
                    <a:pt x="1542" y="1"/>
                  </a:moveTo>
                  <a:cubicBezTo>
                    <a:pt x="1170" y="1"/>
                    <a:pt x="804" y="146"/>
                    <a:pt x="531" y="419"/>
                  </a:cubicBezTo>
                  <a:cubicBezTo>
                    <a:pt x="123" y="827"/>
                    <a:pt x="0" y="1441"/>
                    <a:pt x="222" y="1975"/>
                  </a:cubicBezTo>
                  <a:cubicBezTo>
                    <a:pt x="442" y="2508"/>
                    <a:pt x="963" y="2856"/>
                    <a:pt x="1541" y="2856"/>
                  </a:cubicBezTo>
                  <a:cubicBezTo>
                    <a:pt x="2329" y="2855"/>
                    <a:pt x="2968" y="2216"/>
                    <a:pt x="2968" y="1427"/>
                  </a:cubicBezTo>
                  <a:cubicBezTo>
                    <a:pt x="2968" y="850"/>
                    <a:pt x="2621" y="329"/>
                    <a:pt x="2087" y="109"/>
                  </a:cubicBezTo>
                  <a:cubicBezTo>
                    <a:pt x="1911" y="36"/>
                    <a:pt x="1725" y="1"/>
                    <a:pt x="154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9"/>
            <p:cNvSpPr/>
            <p:nvPr/>
          </p:nvSpPr>
          <p:spPr>
            <a:xfrm>
              <a:off x="-2707425" y="2917525"/>
              <a:ext cx="60700" cy="58400"/>
            </a:xfrm>
            <a:custGeom>
              <a:avLst/>
              <a:gdLst/>
              <a:ahLst/>
              <a:cxnLst/>
              <a:rect l="l" t="t" r="r" b="b"/>
              <a:pathLst>
                <a:path w="2428" h="2336" extrusionOk="0">
                  <a:moveTo>
                    <a:pt x="1260" y="1"/>
                  </a:moveTo>
                  <a:cubicBezTo>
                    <a:pt x="788" y="1"/>
                    <a:pt x="362" y="285"/>
                    <a:pt x="181" y="722"/>
                  </a:cubicBezTo>
                  <a:cubicBezTo>
                    <a:pt x="1" y="1158"/>
                    <a:pt x="100" y="1659"/>
                    <a:pt x="434" y="1994"/>
                  </a:cubicBezTo>
                  <a:cubicBezTo>
                    <a:pt x="658" y="2217"/>
                    <a:pt x="956" y="2336"/>
                    <a:pt x="1260" y="2336"/>
                  </a:cubicBezTo>
                  <a:cubicBezTo>
                    <a:pt x="1410" y="2336"/>
                    <a:pt x="1562" y="2307"/>
                    <a:pt x="1707" y="2247"/>
                  </a:cubicBezTo>
                  <a:cubicBezTo>
                    <a:pt x="2143" y="2066"/>
                    <a:pt x="2427" y="1640"/>
                    <a:pt x="2427" y="1169"/>
                  </a:cubicBezTo>
                  <a:cubicBezTo>
                    <a:pt x="2427" y="524"/>
                    <a:pt x="1904" y="1"/>
                    <a:pt x="126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9"/>
            <p:cNvSpPr/>
            <p:nvPr/>
          </p:nvSpPr>
          <p:spPr>
            <a:xfrm>
              <a:off x="-2714450" y="2911025"/>
              <a:ext cx="74225" cy="71400"/>
            </a:xfrm>
            <a:custGeom>
              <a:avLst/>
              <a:gdLst/>
              <a:ahLst/>
              <a:cxnLst/>
              <a:rect l="l" t="t" r="r" b="b"/>
              <a:pathLst>
                <a:path w="2969" h="2856" extrusionOk="0">
                  <a:moveTo>
                    <a:pt x="1543" y="522"/>
                  </a:moveTo>
                  <a:cubicBezTo>
                    <a:pt x="2042" y="522"/>
                    <a:pt x="2448" y="928"/>
                    <a:pt x="2449" y="1429"/>
                  </a:cubicBezTo>
                  <a:cubicBezTo>
                    <a:pt x="2448" y="1795"/>
                    <a:pt x="2228" y="2125"/>
                    <a:pt x="1889" y="2266"/>
                  </a:cubicBezTo>
                  <a:cubicBezTo>
                    <a:pt x="1777" y="2312"/>
                    <a:pt x="1659" y="2335"/>
                    <a:pt x="1542" y="2335"/>
                  </a:cubicBezTo>
                  <a:cubicBezTo>
                    <a:pt x="1307" y="2335"/>
                    <a:pt x="1075" y="2243"/>
                    <a:pt x="900" y="2070"/>
                  </a:cubicBezTo>
                  <a:cubicBezTo>
                    <a:pt x="641" y="1810"/>
                    <a:pt x="564" y="1421"/>
                    <a:pt x="703" y="1083"/>
                  </a:cubicBezTo>
                  <a:cubicBezTo>
                    <a:pt x="844" y="744"/>
                    <a:pt x="1174" y="522"/>
                    <a:pt x="1541" y="522"/>
                  </a:cubicBezTo>
                  <a:cubicBezTo>
                    <a:pt x="1542" y="522"/>
                    <a:pt x="1543" y="522"/>
                    <a:pt x="1543" y="522"/>
                  </a:cubicBezTo>
                  <a:close/>
                  <a:moveTo>
                    <a:pt x="1541" y="1"/>
                  </a:moveTo>
                  <a:cubicBezTo>
                    <a:pt x="1170" y="1"/>
                    <a:pt x="805" y="145"/>
                    <a:pt x="531" y="419"/>
                  </a:cubicBezTo>
                  <a:cubicBezTo>
                    <a:pt x="123" y="827"/>
                    <a:pt x="1" y="1441"/>
                    <a:pt x="222" y="1974"/>
                  </a:cubicBezTo>
                  <a:cubicBezTo>
                    <a:pt x="443" y="2508"/>
                    <a:pt x="963" y="2855"/>
                    <a:pt x="1541" y="2855"/>
                  </a:cubicBezTo>
                  <a:cubicBezTo>
                    <a:pt x="2328" y="2855"/>
                    <a:pt x="2967" y="2216"/>
                    <a:pt x="2969" y="1429"/>
                  </a:cubicBezTo>
                  <a:cubicBezTo>
                    <a:pt x="2969" y="851"/>
                    <a:pt x="2621" y="331"/>
                    <a:pt x="2087" y="109"/>
                  </a:cubicBezTo>
                  <a:cubicBezTo>
                    <a:pt x="1911" y="36"/>
                    <a:pt x="1725" y="1"/>
                    <a:pt x="1541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9"/>
            <p:cNvSpPr/>
            <p:nvPr/>
          </p:nvSpPr>
          <p:spPr>
            <a:xfrm>
              <a:off x="-3040900" y="-351250"/>
              <a:ext cx="60700" cy="58400"/>
            </a:xfrm>
            <a:custGeom>
              <a:avLst/>
              <a:gdLst/>
              <a:ahLst/>
              <a:cxnLst/>
              <a:rect l="l" t="t" r="r" b="b"/>
              <a:pathLst>
                <a:path w="2428" h="2336" extrusionOk="0">
                  <a:moveTo>
                    <a:pt x="1260" y="1"/>
                  </a:moveTo>
                  <a:cubicBezTo>
                    <a:pt x="788" y="1"/>
                    <a:pt x="361" y="285"/>
                    <a:pt x="181" y="723"/>
                  </a:cubicBezTo>
                  <a:cubicBezTo>
                    <a:pt x="0" y="1158"/>
                    <a:pt x="100" y="1661"/>
                    <a:pt x="434" y="1994"/>
                  </a:cubicBezTo>
                  <a:cubicBezTo>
                    <a:pt x="657" y="2217"/>
                    <a:pt x="956" y="2336"/>
                    <a:pt x="1259" y="2336"/>
                  </a:cubicBezTo>
                  <a:cubicBezTo>
                    <a:pt x="1410" y="2336"/>
                    <a:pt x="1562" y="2307"/>
                    <a:pt x="1707" y="2247"/>
                  </a:cubicBezTo>
                  <a:cubicBezTo>
                    <a:pt x="2143" y="2067"/>
                    <a:pt x="2427" y="1640"/>
                    <a:pt x="2427" y="1168"/>
                  </a:cubicBezTo>
                  <a:cubicBezTo>
                    <a:pt x="2427" y="524"/>
                    <a:pt x="1904" y="1"/>
                    <a:pt x="126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9"/>
            <p:cNvSpPr/>
            <p:nvPr/>
          </p:nvSpPr>
          <p:spPr>
            <a:xfrm>
              <a:off x="-3047925" y="-357750"/>
              <a:ext cx="74225" cy="71450"/>
            </a:xfrm>
            <a:custGeom>
              <a:avLst/>
              <a:gdLst/>
              <a:ahLst/>
              <a:cxnLst/>
              <a:rect l="l" t="t" r="r" b="b"/>
              <a:pathLst>
                <a:path w="2969" h="2858" extrusionOk="0">
                  <a:moveTo>
                    <a:pt x="1541" y="521"/>
                  </a:moveTo>
                  <a:cubicBezTo>
                    <a:pt x="2041" y="522"/>
                    <a:pt x="2447" y="928"/>
                    <a:pt x="2448" y="1428"/>
                  </a:cubicBezTo>
                  <a:cubicBezTo>
                    <a:pt x="2448" y="1795"/>
                    <a:pt x="2226" y="2127"/>
                    <a:pt x="1887" y="2267"/>
                  </a:cubicBezTo>
                  <a:cubicBezTo>
                    <a:pt x="1775" y="2314"/>
                    <a:pt x="1658" y="2336"/>
                    <a:pt x="1541" y="2336"/>
                  </a:cubicBezTo>
                  <a:cubicBezTo>
                    <a:pt x="1305" y="2336"/>
                    <a:pt x="1073" y="2244"/>
                    <a:pt x="899" y="2070"/>
                  </a:cubicBezTo>
                  <a:cubicBezTo>
                    <a:pt x="640" y="1811"/>
                    <a:pt x="562" y="1421"/>
                    <a:pt x="703" y="1082"/>
                  </a:cubicBezTo>
                  <a:cubicBezTo>
                    <a:pt x="842" y="743"/>
                    <a:pt x="1174" y="521"/>
                    <a:pt x="1541" y="521"/>
                  </a:cubicBezTo>
                  <a:close/>
                  <a:moveTo>
                    <a:pt x="1540" y="1"/>
                  </a:moveTo>
                  <a:cubicBezTo>
                    <a:pt x="1169" y="1"/>
                    <a:pt x="804" y="146"/>
                    <a:pt x="531" y="419"/>
                  </a:cubicBezTo>
                  <a:cubicBezTo>
                    <a:pt x="123" y="828"/>
                    <a:pt x="1" y="1441"/>
                    <a:pt x="221" y="1976"/>
                  </a:cubicBezTo>
                  <a:cubicBezTo>
                    <a:pt x="442" y="2508"/>
                    <a:pt x="963" y="2857"/>
                    <a:pt x="1541" y="2857"/>
                  </a:cubicBezTo>
                  <a:cubicBezTo>
                    <a:pt x="2328" y="2856"/>
                    <a:pt x="2967" y="2216"/>
                    <a:pt x="2968" y="1428"/>
                  </a:cubicBezTo>
                  <a:cubicBezTo>
                    <a:pt x="2968" y="851"/>
                    <a:pt x="2620" y="330"/>
                    <a:pt x="2087" y="110"/>
                  </a:cubicBezTo>
                  <a:cubicBezTo>
                    <a:pt x="1910" y="37"/>
                    <a:pt x="1724" y="1"/>
                    <a:pt x="154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9"/>
            <p:cNvSpPr/>
            <p:nvPr/>
          </p:nvSpPr>
          <p:spPr>
            <a:xfrm>
              <a:off x="-5875675" y="342950"/>
              <a:ext cx="3069250" cy="2253650"/>
            </a:xfrm>
            <a:custGeom>
              <a:avLst/>
              <a:gdLst/>
              <a:ahLst/>
              <a:cxnLst/>
              <a:rect l="l" t="t" r="r" b="b"/>
              <a:pathLst>
                <a:path w="122770" h="90146" extrusionOk="0">
                  <a:moveTo>
                    <a:pt x="4815" y="0"/>
                  </a:moveTo>
                  <a:cubicBezTo>
                    <a:pt x="2156" y="0"/>
                    <a:pt x="0" y="2155"/>
                    <a:pt x="0" y="4815"/>
                  </a:cubicBezTo>
                  <a:lnTo>
                    <a:pt x="0" y="86110"/>
                  </a:lnTo>
                  <a:cubicBezTo>
                    <a:pt x="0" y="88339"/>
                    <a:pt x="1808" y="90146"/>
                    <a:pt x="4037" y="90146"/>
                  </a:cubicBezTo>
                  <a:lnTo>
                    <a:pt x="118369" y="90146"/>
                  </a:lnTo>
                  <a:cubicBezTo>
                    <a:pt x="120800" y="90146"/>
                    <a:pt x="122770" y="88177"/>
                    <a:pt x="122770" y="85746"/>
                  </a:cubicBezTo>
                  <a:lnTo>
                    <a:pt x="122770" y="5831"/>
                  </a:lnTo>
                  <a:cubicBezTo>
                    <a:pt x="122770" y="4284"/>
                    <a:pt x="122155" y="2801"/>
                    <a:pt x="121061" y="1707"/>
                  </a:cubicBezTo>
                  <a:cubicBezTo>
                    <a:pt x="119968" y="614"/>
                    <a:pt x="118486" y="0"/>
                    <a:pt x="11693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-5882175" y="336425"/>
              <a:ext cx="3082275" cy="2266675"/>
            </a:xfrm>
            <a:custGeom>
              <a:avLst/>
              <a:gdLst/>
              <a:ahLst/>
              <a:cxnLst/>
              <a:rect l="l" t="t" r="r" b="b"/>
              <a:pathLst>
                <a:path w="123291" h="90667" extrusionOk="0">
                  <a:moveTo>
                    <a:pt x="118612" y="521"/>
                  </a:moveTo>
                  <a:cubicBezTo>
                    <a:pt x="120905" y="521"/>
                    <a:pt x="122770" y="2386"/>
                    <a:pt x="122770" y="4678"/>
                  </a:cubicBezTo>
                  <a:lnTo>
                    <a:pt x="122770" y="85990"/>
                  </a:lnTo>
                  <a:cubicBezTo>
                    <a:pt x="122770" y="88283"/>
                    <a:pt x="120905" y="90147"/>
                    <a:pt x="118612" y="90147"/>
                  </a:cubicBezTo>
                  <a:lnTo>
                    <a:pt x="4678" y="90147"/>
                  </a:lnTo>
                  <a:cubicBezTo>
                    <a:pt x="2385" y="90147"/>
                    <a:pt x="521" y="88283"/>
                    <a:pt x="521" y="85990"/>
                  </a:cubicBezTo>
                  <a:lnTo>
                    <a:pt x="521" y="4678"/>
                  </a:lnTo>
                  <a:cubicBezTo>
                    <a:pt x="521" y="2386"/>
                    <a:pt x="2385" y="521"/>
                    <a:pt x="4678" y="521"/>
                  </a:cubicBezTo>
                  <a:close/>
                  <a:moveTo>
                    <a:pt x="4678" y="1"/>
                  </a:moveTo>
                  <a:cubicBezTo>
                    <a:pt x="2098" y="1"/>
                    <a:pt x="0" y="2099"/>
                    <a:pt x="0" y="4678"/>
                  </a:cubicBezTo>
                  <a:lnTo>
                    <a:pt x="0" y="85990"/>
                  </a:lnTo>
                  <a:cubicBezTo>
                    <a:pt x="0" y="88570"/>
                    <a:pt x="2098" y="90667"/>
                    <a:pt x="4678" y="90667"/>
                  </a:cubicBezTo>
                  <a:lnTo>
                    <a:pt x="118612" y="90667"/>
                  </a:lnTo>
                  <a:cubicBezTo>
                    <a:pt x="121192" y="90667"/>
                    <a:pt x="123290" y="88570"/>
                    <a:pt x="123290" y="85990"/>
                  </a:cubicBezTo>
                  <a:lnTo>
                    <a:pt x="123290" y="4678"/>
                  </a:lnTo>
                  <a:cubicBezTo>
                    <a:pt x="123290" y="2099"/>
                    <a:pt x="121192" y="1"/>
                    <a:pt x="11861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-5875675" y="2246300"/>
              <a:ext cx="3069250" cy="350300"/>
            </a:xfrm>
            <a:custGeom>
              <a:avLst/>
              <a:gdLst/>
              <a:ahLst/>
              <a:cxnLst/>
              <a:rect l="l" t="t" r="r" b="b"/>
              <a:pathLst>
                <a:path w="122770" h="14012" extrusionOk="0">
                  <a:moveTo>
                    <a:pt x="0" y="0"/>
                  </a:moveTo>
                  <a:lnTo>
                    <a:pt x="0" y="9540"/>
                  </a:lnTo>
                  <a:cubicBezTo>
                    <a:pt x="0" y="12009"/>
                    <a:pt x="2003" y="14012"/>
                    <a:pt x="4473" y="14012"/>
                  </a:cubicBezTo>
                  <a:lnTo>
                    <a:pt x="118438" y="14012"/>
                  </a:lnTo>
                  <a:cubicBezTo>
                    <a:pt x="120830" y="14012"/>
                    <a:pt x="122770" y="12073"/>
                    <a:pt x="122770" y="9680"/>
                  </a:cubicBezTo>
                  <a:lnTo>
                    <a:pt x="1227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9"/>
            <p:cNvSpPr/>
            <p:nvPr/>
          </p:nvSpPr>
          <p:spPr>
            <a:xfrm>
              <a:off x="-5882175" y="2239775"/>
              <a:ext cx="3082275" cy="363325"/>
            </a:xfrm>
            <a:custGeom>
              <a:avLst/>
              <a:gdLst/>
              <a:ahLst/>
              <a:cxnLst/>
              <a:rect l="l" t="t" r="r" b="b"/>
              <a:pathLst>
                <a:path w="123291" h="14533" extrusionOk="0">
                  <a:moveTo>
                    <a:pt x="122770" y="522"/>
                  </a:moveTo>
                  <a:lnTo>
                    <a:pt x="122770" y="9856"/>
                  </a:lnTo>
                  <a:cubicBezTo>
                    <a:pt x="122770" y="12151"/>
                    <a:pt x="120908" y="14012"/>
                    <a:pt x="118614" y="14012"/>
                  </a:cubicBezTo>
                  <a:lnTo>
                    <a:pt x="4678" y="14012"/>
                  </a:lnTo>
                  <a:cubicBezTo>
                    <a:pt x="2385" y="14012"/>
                    <a:pt x="522" y="12147"/>
                    <a:pt x="522" y="9856"/>
                  </a:cubicBezTo>
                  <a:lnTo>
                    <a:pt x="522" y="522"/>
                  </a:lnTo>
                  <a:close/>
                  <a:moveTo>
                    <a:pt x="260" y="1"/>
                  </a:moveTo>
                  <a:cubicBezTo>
                    <a:pt x="117" y="1"/>
                    <a:pt x="0" y="117"/>
                    <a:pt x="0" y="261"/>
                  </a:cubicBezTo>
                  <a:lnTo>
                    <a:pt x="0" y="9856"/>
                  </a:lnTo>
                  <a:cubicBezTo>
                    <a:pt x="0" y="12439"/>
                    <a:pt x="2094" y="14533"/>
                    <a:pt x="4678" y="14533"/>
                  </a:cubicBezTo>
                  <a:lnTo>
                    <a:pt x="118612" y="14533"/>
                  </a:lnTo>
                  <a:cubicBezTo>
                    <a:pt x="121195" y="14533"/>
                    <a:pt x="123290" y="12439"/>
                    <a:pt x="123290" y="9856"/>
                  </a:cubicBezTo>
                  <a:lnTo>
                    <a:pt x="123290" y="261"/>
                  </a:lnTo>
                  <a:cubicBezTo>
                    <a:pt x="123290" y="117"/>
                    <a:pt x="123173" y="1"/>
                    <a:pt x="12303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-4397650" y="2421425"/>
              <a:ext cx="113200" cy="110875"/>
            </a:xfrm>
            <a:custGeom>
              <a:avLst/>
              <a:gdLst/>
              <a:ahLst/>
              <a:cxnLst/>
              <a:rect l="l" t="t" r="r" b="b"/>
              <a:pathLst>
                <a:path w="4528" h="4435" extrusionOk="0">
                  <a:moveTo>
                    <a:pt x="2263" y="0"/>
                  </a:moveTo>
                  <a:cubicBezTo>
                    <a:pt x="1014" y="0"/>
                    <a:pt x="0" y="993"/>
                    <a:pt x="0" y="2217"/>
                  </a:cubicBezTo>
                  <a:cubicBezTo>
                    <a:pt x="0" y="3442"/>
                    <a:pt x="1014" y="4435"/>
                    <a:pt x="2263" y="4435"/>
                  </a:cubicBezTo>
                  <a:cubicBezTo>
                    <a:pt x="3514" y="4435"/>
                    <a:pt x="4528" y="3442"/>
                    <a:pt x="4528" y="2217"/>
                  </a:cubicBezTo>
                  <a:cubicBezTo>
                    <a:pt x="4528" y="993"/>
                    <a:pt x="3514" y="0"/>
                    <a:pt x="226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9"/>
            <p:cNvSpPr/>
            <p:nvPr/>
          </p:nvSpPr>
          <p:spPr>
            <a:xfrm>
              <a:off x="-4404175" y="2414950"/>
              <a:ext cx="126250" cy="123850"/>
            </a:xfrm>
            <a:custGeom>
              <a:avLst/>
              <a:gdLst/>
              <a:ahLst/>
              <a:cxnLst/>
              <a:rect l="l" t="t" r="r" b="b"/>
              <a:pathLst>
                <a:path w="5050" h="4954" extrusionOk="0">
                  <a:moveTo>
                    <a:pt x="2524" y="520"/>
                  </a:moveTo>
                  <a:cubicBezTo>
                    <a:pt x="3630" y="520"/>
                    <a:pt x="4529" y="1398"/>
                    <a:pt x="4529" y="2476"/>
                  </a:cubicBezTo>
                  <a:cubicBezTo>
                    <a:pt x="4529" y="3555"/>
                    <a:pt x="3630" y="4433"/>
                    <a:pt x="2524" y="4433"/>
                  </a:cubicBezTo>
                  <a:cubicBezTo>
                    <a:pt x="1420" y="4433"/>
                    <a:pt x="520" y="3554"/>
                    <a:pt x="520" y="2476"/>
                  </a:cubicBezTo>
                  <a:cubicBezTo>
                    <a:pt x="520" y="1398"/>
                    <a:pt x="1420" y="520"/>
                    <a:pt x="2524" y="520"/>
                  </a:cubicBezTo>
                  <a:close/>
                  <a:moveTo>
                    <a:pt x="2524" y="0"/>
                  </a:moveTo>
                  <a:cubicBezTo>
                    <a:pt x="1133" y="0"/>
                    <a:pt x="1" y="1111"/>
                    <a:pt x="1" y="2476"/>
                  </a:cubicBezTo>
                  <a:cubicBezTo>
                    <a:pt x="1" y="3842"/>
                    <a:pt x="1132" y="4954"/>
                    <a:pt x="2524" y="4954"/>
                  </a:cubicBezTo>
                  <a:cubicBezTo>
                    <a:pt x="3917" y="4954"/>
                    <a:pt x="5049" y="3842"/>
                    <a:pt x="5049" y="2476"/>
                  </a:cubicBezTo>
                  <a:cubicBezTo>
                    <a:pt x="5049" y="1111"/>
                    <a:pt x="3917" y="0"/>
                    <a:pt x="2524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-5865750" y="1435375"/>
              <a:ext cx="41450" cy="40600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6" y="1623"/>
                    <a:pt x="1657" y="1260"/>
                    <a:pt x="1657" y="812"/>
                  </a:cubicBezTo>
                  <a:cubicBezTo>
                    <a:pt x="1657" y="364"/>
                    <a:pt x="1286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-5784650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2" y="1"/>
                    <a:pt x="1" y="364"/>
                    <a:pt x="1" y="812"/>
                  </a:cubicBezTo>
                  <a:cubicBezTo>
                    <a:pt x="1" y="1260"/>
                    <a:pt x="372" y="1623"/>
                    <a:pt x="830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9"/>
            <p:cNvSpPr/>
            <p:nvPr/>
          </p:nvSpPr>
          <p:spPr>
            <a:xfrm>
              <a:off x="-5703525" y="1435375"/>
              <a:ext cx="41450" cy="40600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9"/>
            <p:cNvSpPr/>
            <p:nvPr/>
          </p:nvSpPr>
          <p:spPr>
            <a:xfrm>
              <a:off x="-5622425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8" y="1260"/>
                    <a:pt x="1658" y="812"/>
                  </a:cubicBezTo>
                  <a:cubicBezTo>
                    <a:pt x="1658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9"/>
            <p:cNvSpPr/>
            <p:nvPr/>
          </p:nvSpPr>
          <p:spPr>
            <a:xfrm>
              <a:off x="-5541325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2" y="1"/>
                    <a:pt x="1" y="364"/>
                    <a:pt x="1" y="812"/>
                  </a:cubicBezTo>
                  <a:cubicBezTo>
                    <a:pt x="1" y="1260"/>
                    <a:pt x="372" y="1623"/>
                    <a:pt x="830" y="1623"/>
                  </a:cubicBezTo>
                  <a:cubicBezTo>
                    <a:pt x="1287" y="1623"/>
                    <a:pt x="1658" y="1260"/>
                    <a:pt x="1658" y="812"/>
                  </a:cubicBezTo>
                  <a:cubicBezTo>
                    <a:pt x="1658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9"/>
            <p:cNvSpPr/>
            <p:nvPr/>
          </p:nvSpPr>
          <p:spPr>
            <a:xfrm>
              <a:off x="-5460200" y="1435375"/>
              <a:ext cx="41450" cy="40600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9"/>
            <p:cNvSpPr/>
            <p:nvPr/>
          </p:nvSpPr>
          <p:spPr>
            <a:xfrm>
              <a:off x="-5379100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3" y="1"/>
                    <a:pt x="1" y="364"/>
                    <a:pt x="1" y="812"/>
                  </a:cubicBezTo>
                  <a:cubicBezTo>
                    <a:pt x="1" y="1260"/>
                    <a:pt x="373" y="1623"/>
                    <a:pt x="830" y="1623"/>
                  </a:cubicBezTo>
                  <a:cubicBezTo>
                    <a:pt x="1287" y="1623"/>
                    <a:pt x="1659" y="1260"/>
                    <a:pt x="1659" y="812"/>
                  </a:cubicBezTo>
                  <a:cubicBezTo>
                    <a:pt x="1659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-5297950" y="1435375"/>
              <a:ext cx="41425" cy="40600"/>
            </a:xfrm>
            <a:custGeom>
              <a:avLst/>
              <a:gdLst/>
              <a:ahLst/>
              <a:cxnLst/>
              <a:rect l="l" t="t" r="r" b="b"/>
              <a:pathLst>
                <a:path w="1657" h="1624" extrusionOk="0">
                  <a:moveTo>
                    <a:pt x="828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8" y="1623"/>
                  </a:cubicBezTo>
                  <a:cubicBezTo>
                    <a:pt x="1286" y="1623"/>
                    <a:pt x="1657" y="1260"/>
                    <a:pt x="1657" y="812"/>
                  </a:cubicBezTo>
                  <a:cubicBezTo>
                    <a:pt x="1657" y="364"/>
                    <a:pt x="1286" y="1"/>
                    <a:pt x="82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9"/>
            <p:cNvSpPr/>
            <p:nvPr/>
          </p:nvSpPr>
          <p:spPr>
            <a:xfrm>
              <a:off x="-5216850" y="1435375"/>
              <a:ext cx="41450" cy="40600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8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8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6" y="1"/>
                    <a:pt x="82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9"/>
            <p:cNvSpPr/>
            <p:nvPr/>
          </p:nvSpPr>
          <p:spPr>
            <a:xfrm>
              <a:off x="-5135750" y="1435375"/>
              <a:ext cx="41450" cy="40600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30" y="1"/>
                  </a:moveTo>
                  <a:cubicBezTo>
                    <a:pt x="372" y="1"/>
                    <a:pt x="0" y="364"/>
                    <a:pt x="0" y="812"/>
                  </a:cubicBezTo>
                  <a:cubicBezTo>
                    <a:pt x="0" y="1260"/>
                    <a:pt x="372" y="1623"/>
                    <a:pt x="830" y="1623"/>
                  </a:cubicBezTo>
                  <a:cubicBezTo>
                    <a:pt x="1287" y="1623"/>
                    <a:pt x="1658" y="1260"/>
                    <a:pt x="1658" y="812"/>
                  </a:cubicBezTo>
                  <a:cubicBezTo>
                    <a:pt x="1658" y="364"/>
                    <a:pt x="1287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9"/>
            <p:cNvSpPr/>
            <p:nvPr/>
          </p:nvSpPr>
          <p:spPr>
            <a:xfrm>
              <a:off x="-5054625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9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6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9"/>
            <p:cNvSpPr/>
            <p:nvPr/>
          </p:nvSpPr>
          <p:spPr>
            <a:xfrm>
              <a:off x="-4973525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2" y="1"/>
                    <a:pt x="0" y="364"/>
                    <a:pt x="0" y="812"/>
                  </a:cubicBezTo>
                  <a:cubicBezTo>
                    <a:pt x="0" y="1260"/>
                    <a:pt x="372" y="1623"/>
                    <a:pt x="830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6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-4892400" y="1435375"/>
              <a:ext cx="41450" cy="40600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-4811300" y="1435375"/>
              <a:ext cx="41450" cy="40600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-5865750" y="1564475"/>
              <a:ext cx="41450" cy="40575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6" y="1623"/>
                    <a:pt x="1657" y="1259"/>
                    <a:pt x="1657" y="811"/>
                  </a:cubicBezTo>
                  <a:cubicBezTo>
                    <a:pt x="1657" y="363"/>
                    <a:pt x="1286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9"/>
            <p:cNvSpPr/>
            <p:nvPr/>
          </p:nvSpPr>
          <p:spPr>
            <a:xfrm>
              <a:off x="-5784650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2" y="0"/>
                    <a:pt x="1" y="363"/>
                    <a:pt x="1" y="811"/>
                  </a:cubicBezTo>
                  <a:cubicBezTo>
                    <a:pt x="1" y="1259"/>
                    <a:pt x="372" y="1623"/>
                    <a:pt x="830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9"/>
            <p:cNvSpPr/>
            <p:nvPr/>
          </p:nvSpPr>
          <p:spPr>
            <a:xfrm>
              <a:off x="-5703525" y="1564475"/>
              <a:ext cx="41450" cy="40575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9"/>
            <p:cNvSpPr/>
            <p:nvPr/>
          </p:nvSpPr>
          <p:spPr>
            <a:xfrm>
              <a:off x="-5622425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8" y="1259"/>
                    <a:pt x="1658" y="811"/>
                  </a:cubicBezTo>
                  <a:cubicBezTo>
                    <a:pt x="1658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9"/>
            <p:cNvSpPr/>
            <p:nvPr/>
          </p:nvSpPr>
          <p:spPr>
            <a:xfrm>
              <a:off x="-5541325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2" y="0"/>
                    <a:pt x="1" y="363"/>
                    <a:pt x="1" y="811"/>
                  </a:cubicBezTo>
                  <a:cubicBezTo>
                    <a:pt x="1" y="1259"/>
                    <a:pt x="372" y="1623"/>
                    <a:pt x="830" y="1623"/>
                  </a:cubicBezTo>
                  <a:cubicBezTo>
                    <a:pt x="1287" y="1623"/>
                    <a:pt x="1658" y="1259"/>
                    <a:pt x="1658" y="811"/>
                  </a:cubicBezTo>
                  <a:cubicBezTo>
                    <a:pt x="1658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9"/>
            <p:cNvSpPr/>
            <p:nvPr/>
          </p:nvSpPr>
          <p:spPr>
            <a:xfrm>
              <a:off x="-5460200" y="1564475"/>
              <a:ext cx="41450" cy="40575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9"/>
            <p:cNvSpPr/>
            <p:nvPr/>
          </p:nvSpPr>
          <p:spPr>
            <a:xfrm>
              <a:off x="-5379100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3" y="0"/>
                    <a:pt x="1" y="363"/>
                    <a:pt x="1" y="811"/>
                  </a:cubicBezTo>
                  <a:cubicBezTo>
                    <a:pt x="1" y="1259"/>
                    <a:pt x="373" y="1623"/>
                    <a:pt x="830" y="1623"/>
                  </a:cubicBezTo>
                  <a:cubicBezTo>
                    <a:pt x="1287" y="1623"/>
                    <a:pt x="1659" y="1259"/>
                    <a:pt x="1659" y="811"/>
                  </a:cubicBezTo>
                  <a:cubicBezTo>
                    <a:pt x="1659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9"/>
            <p:cNvSpPr/>
            <p:nvPr/>
          </p:nvSpPr>
          <p:spPr>
            <a:xfrm>
              <a:off x="-5297950" y="1564475"/>
              <a:ext cx="41425" cy="40575"/>
            </a:xfrm>
            <a:custGeom>
              <a:avLst/>
              <a:gdLst/>
              <a:ahLst/>
              <a:cxnLst/>
              <a:rect l="l" t="t" r="r" b="b"/>
              <a:pathLst>
                <a:path w="1657" h="1623" extrusionOk="0">
                  <a:moveTo>
                    <a:pt x="828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8" y="1623"/>
                  </a:cubicBezTo>
                  <a:cubicBezTo>
                    <a:pt x="1286" y="1623"/>
                    <a:pt x="1657" y="1259"/>
                    <a:pt x="1657" y="811"/>
                  </a:cubicBezTo>
                  <a:cubicBezTo>
                    <a:pt x="1657" y="363"/>
                    <a:pt x="1286" y="0"/>
                    <a:pt x="82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9"/>
            <p:cNvSpPr/>
            <p:nvPr/>
          </p:nvSpPr>
          <p:spPr>
            <a:xfrm>
              <a:off x="-5216850" y="1564475"/>
              <a:ext cx="41450" cy="40575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8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8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6" y="0"/>
                    <a:pt x="82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9"/>
            <p:cNvSpPr/>
            <p:nvPr/>
          </p:nvSpPr>
          <p:spPr>
            <a:xfrm>
              <a:off x="-5135750" y="1564475"/>
              <a:ext cx="41450" cy="40575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30" y="0"/>
                  </a:moveTo>
                  <a:cubicBezTo>
                    <a:pt x="372" y="0"/>
                    <a:pt x="0" y="363"/>
                    <a:pt x="0" y="811"/>
                  </a:cubicBezTo>
                  <a:cubicBezTo>
                    <a:pt x="0" y="1259"/>
                    <a:pt x="372" y="1623"/>
                    <a:pt x="830" y="1623"/>
                  </a:cubicBezTo>
                  <a:cubicBezTo>
                    <a:pt x="1287" y="1623"/>
                    <a:pt x="1658" y="1259"/>
                    <a:pt x="1658" y="811"/>
                  </a:cubicBezTo>
                  <a:cubicBezTo>
                    <a:pt x="1658" y="363"/>
                    <a:pt x="1287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9"/>
            <p:cNvSpPr/>
            <p:nvPr/>
          </p:nvSpPr>
          <p:spPr>
            <a:xfrm>
              <a:off x="-5054625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9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6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9"/>
            <p:cNvSpPr/>
            <p:nvPr/>
          </p:nvSpPr>
          <p:spPr>
            <a:xfrm>
              <a:off x="-4973525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2" y="0"/>
                    <a:pt x="0" y="363"/>
                    <a:pt x="0" y="811"/>
                  </a:cubicBezTo>
                  <a:cubicBezTo>
                    <a:pt x="0" y="1259"/>
                    <a:pt x="372" y="1623"/>
                    <a:pt x="830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6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-4892400" y="1564475"/>
              <a:ext cx="41450" cy="40575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9"/>
            <p:cNvSpPr/>
            <p:nvPr/>
          </p:nvSpPr>
          <p:spPr>
            <a:xfrm>
              <a:off x="-4811300" y="1564475"/>
              <a:ext cx="41450" cy="40575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9"/>
            <p:cNvSpPr/>
            <p:nvPr/>
          </p:nvSpPr>
          <p:spPr>
            <a:xfrm>
              <a:off x="-3912550" y="1435375"/>
              <a:ext cx="41450" cy="40600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2" y="1"/>
                    <a:pt x="1" y="364"/>
                    <a:pt x="1" y="812"/>
                  </a:cubicBezTo>
                  <a:cubicBezTo>
                    <a:pt x="1" y="1260"/>
                    <a:pt x="372" y="1623"/>
                    <a:pt x="829" y="1623"/>
                  </a:cubicBezTo>
                  <a:cubicBezTo>
                    <a:pt x="1287" y="1623"/>
                    <a:pt x="1658" y="1260"/>
                    <a:pt x="1658" y="812"/>
                  </a:cubicBezTo>
                  <a:cubicBezTo>
                    <a:pt x="1658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-3831450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2" y="1"/>
                    <a:pt x="1" y="364"/>
                    <a:pt x="1" y="812"/>
                  </a:cubicBezTo>
                  <a:cubicBezTo>
                    <a:pt x="1" y="1260"/>
                    <a:pt x="372" y="1623"/>
                    <a:pt x="829" y="1623"/>
                  </a:cubicBezTo>
                  <a:cubicBezTo>
                    <a:pt x="1287" y="1623"/>
                    <a:pt x="1659" y="1260"/>
                    <a:pt x="1659" y="812"/>
                  </a:cubicBezTo>
                  <a:cubicBezTo>
                    <a:pt x="1659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-3750350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3" y="1"/>
                    <a:pt x="1" y="364"/>
                    <a:pt x="1" y="812"/>
                  </a:cubicBezTo>
                  <a:cubicBezTo>
                    <a:pt x="1" y="1260"/>
                    <a:pt x="373" y="1623"/>
                    <a:pt x="830" y="1623"/>
                  </a:cubicBezTo>
                  <a:cubicBezTo>
                    <a:pt x="1288" y="1623"/>
                    <a:pt x="1659" y="1260"/>
                    <a:pt x="1659" y="812"/>
                  </a:cubicBezTo>
                  <a:cubicBezTo>
                    <a:pt x="1659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-3669200" y="1435375"/>
              <a:ext cx="41425" cy="40600"/>
            </a:xfrm>
            <a:custGeom>
              <a:avLst/>
              <a:gdLst/>
              <a:ahLst/>
              <a:cxnLst/>
              <a:rect l="l" t="t" r="r" b="b"/>
              <a:pathLst>
                <a:path w="1657" h="1624" extrusionOk="0">
                  <a:moveTo>
                    <a:pt x="828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8" y="1623"/>
                  </a:cubicBezTo>
                  <a:cubicBezTo>
                    <a:pt x="1286" y="1623"/>
                    <a:pt x="1657" y="1260"/>
                    <a:pt x="1657" y="812"/>
                  </a:cubicBezTo>
                  <a:cubicBezTo>
                    <a:pt x="1657" y="364"/>
                    <a:pt x="1286" y="1"/>
                    <a:pt x="82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-3588100" y="1435375"/>
              <a:ext cx="41450" cy="40600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8" y="1"/>
                  </a:moveTo>
                  <a:cubicBezTo>
                    <a:pt x="372" y="1"/>
                    <a:pt x="0" y="364"/>
                    <a:pt x="0" y="812"/>
                  </a:cubicBezTo>
                  <a:cubicBezTo>
                    <a:pt x="0" y="1260"/>
                    <a:pt x="372" y="1623"/>
                    <a:pt x="828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6" y="1"/>
                    <a:pt x="82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-3506975" y="1435375"/>
              <a:ext cx="41425" cy="40600"/>
            </a:xfrm>
            <a:custGeom>
              <a:avLst/>
              <a:gdLst/>
              <a:ahLst/>
              <a:cxnLst/>
              <a:rect l="l" t="t" r="r" b="b"/>
              <a:pathLst>
                <a:path w="1657" h="1624" extrusionOk="0">
                  <a:moveTo>
                    <a:pt x="829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9" y="1623"/>
                  </a:cubicBezTo>
                  <a:cubicBezTo>
                    <a:pt x="1286" y="1623"/>
                    <a:pt x="1657" y="1260"/>
                    <a:pt x="1657" y="812"/>
                  </a:cubicBezTo>
                  <a:cubicBezTo>
                    <a:pt x="1657" y="364"/>
                    <a:pt x="1286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9"/>
            <p:cNvSpPr/>
            <p:nvPr/>
          </p:nvSpPr>
          <p:spPr>
            <a:xfrm>
              <a:off x="-3425875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9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6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9"/>
            <p:cNvSpPr/>
            <p:nvPr/>
          </p:nvSpPr>
          <p:spPr>
            <a:xfrm>
              <a:off x="-3344775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2" y="1"/>
                    <a:pt x="0" y="364"/>
                    <a:pt x="0" y="812"/>
                  </a:cubicBezTo>
                  <a:cubicBezTo>
                    <a:pt x="0" y="1260"/>
                    <a:pt x="372" y="1623"/>
                    <a:pt x="830" y="1623"/>
                  </a:cubicBezTo>
                  <a:cubicBezTo>
                    <a:pt x="1288" y="1623"/>
                    <a:pt x="1658" y="1260"/>
                    <a:pt x="1658" y="812"/>
                  </a:cubicBezTo>
                  <a:cubicBezTo>
                    <a:pt x="1658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9"/>
            <p:cNvSpPr/>
            <p:nvPr/>
          </p:nvSpPr>
          <p:spPr>
            <a:xfrm>
              <a:off x="-3263650" y="1435375"/>
              <a:ext cx="41450" cy="40600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9"/>
            <p:cNvSpPr/>
            <p:nvPr/>
          </p:nvSpPr>
          <p:spPr>
            <a:xfrm>
              <a:off x="-3182550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2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8" y="1260"/>
                    <a:pt x="1658" y="812"/>
                  </a:cubicBezTo>
                  <a:cubicBezTo>
                    <a:pt x="1658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-3101425" y="1435375"/>
              <a:ext cx="41450" cy="40600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9"/>
            <p:cNvSpPr/>
            <p:nvPr/>
          </p:nvSpPr>
          <p:spPr>
            <a:xfrm>
              <a:off x="-3020325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9" y="1260"/>
                    <a:pt x="1659" y="812"/>
                  </a:cubicBezTo>
                  <a:cubicBezTo>
                    <a:pt x="1659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9"/>
            <p:cNvSpPr/>
            <p:nvPr/>
          </p:nvSpPr>
          <p:spPr>
            <a:xfrm>
              <a:off x="-2939225" y="1435375"/>
              <a:ext cx="41475" cy="40600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3" y="1"/>
                    <a:pt x="1" y="364"/>
                    <a:pt x="1" y="812"/>
                  </a:cubicBezTo>
                  <a:cubicBezTo>
                    <a:pt x="1" y="1260"/>
                    <a:pt x="373" y="1623"/>
                    <a:pt x="830" y="1623"/>
                  </a:cubicBezTo>
                  <a:cubicBezTo>
                    <a:pt x="1288" y="1623"/>
                    <a:pt x="1659" y="1260"/>
                    <a:pt x="1659" y="812"/>
                  </a:cubicBezTo>
                  <a:cubicBezTo>
                    <a:pt x="1659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9"/>
            <p:cNvSpPr/>
            <p:nvPr/>
          </p:nvSpPr>
          <p:spPr>
            <a:xfrm>
              <a:off x="-2858075" y="1435375"/>
              <a:ext cx="41425" cy="40600"/>
            </a:xfrm>
            <a:custGeom>
              <a:avLst/>
              <a:gdLst/>
              <a:ahLst/>
              <a:cxnLst/>
              <a:rect l="l" t="t" r="r" b="b"/>
              <a:pathLst>
                <a:path w="1657" h="1624" extrusionOk="0">
                  <a:moveTo>
                    <a:pt x="828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8" y="1623"/>
                  </a:cubicBezTo>
                  <a:cubicBezTo>
                    <a:pt x="1286" y="1623"/>
                    <a:pt x="1657" y="1260"/>
                    <a:pt x="1657" y="812"/>
                  </a:cubicBezTo>
                  <a:cubicBezTo>
                    <a:pt x="1657" y="364"/>
                    <a:pt x="1286" y="1"/>
                    <a:pt x="82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9"/>
            <p:cNvSpPr/>
            <p:nvPr/>
          </p:nvSpPr>
          <p:spPr>
            <a:xfrm>
              <a:off x="-3912550" y="1564475"/>
              <a:ext cx="41450" cy="40575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2" y="0"/>
                    <a:pt x="1" y="363"/>
                    <a:pt x="1" y="811"/>
                  </a:cubicBezTo>
                  <a:cubicBezTo>
                    <a:pt x="1" y="1259"/>
                    <a:pt x="372" y="1623"/>
                    <a:pt x="829" y="1623"/>
                  </a:cubicBezTo>
                  <a:cubicBezTo>
                    <a:pt x="1287" y="1623"/>
                    <a:pt x="1658" y="1259"/>
                    <a:pt x="1658" y="811"/>
                  </a:cubicBezTo>
                  <a:cubicBezTo>
                    <a:pt x="1658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-3831450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2" y="0"/>
                    <a:pt x="1" y="363"/>
                    <a:pt x="1" y="811"/>
                  </a:cubicBezTo>
                  <a:cubicBezTo>
                    <a:pt x="1" y="1259"/>
                    <a:pt x="372" y="1623"/>
                    <a:pt x="829" y="1623"/>
                  </a:cubicBezTo>
                  <a:cubicBezTo>
                    <a:pt x="1287" y="1623"/>
                    <a:pt x="1659" y="1259"/>
                    <a:pt x="1659" y="811"/>
                  </a:cubicBezTo>
                  <a:cubicBezTo>
                    <a:pt x="1659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9"/>
            <p:cNvSpPr/>
            <p:nvPr/>
          </p:nvSpPr>
          <p:spPr>
            <a:xfrm>
              <a:off x="-3750350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3" y="0"/>
                    <a:pt x="1" y="363"/>
                    <a:pt x="1" y="811"/>
                  </a:cubicBezTo>
                  <a:cubicBezTo>
                    <a:pt x="1" y="1259"/>
                    <a:pt x="373" y="1623"/>
                    <a:pt x="830" y="1623"/>
                  </a:cubicBezTo>
                  <a:cubicBezTo>
                    <a:pt x="1288" y="1623"/>
                    <a:pt x="1659" y="1259"/>
                    <a:pt x="1659" y="811"/>
                  </a:cubicBezTo>
                  <a:cubicBezTo>
                    <a:pt x="1659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9"/>
            <p:cNvSpPr/>
            <p:nvPr/>
          </p:nvSpPr>
          <p:spPr>
            <a:xfrm>
              <a:off x="-3669200" y="1564475"/>
              <a:ext cx="41425" cy="40575"/>
            </a:xfrm>
            <a:custGeom>
              <a:avLst/>
              <a:gdLst/>
              <a:ahLst/>
              <a:cxnLst/>
              <a:rect l="l" t="t" r="r" b="b"/>
              <a:pathLst>
                <a:path w="1657" h="1623" extrusionOk="0">
                  <a:moveTo>
                    <a:pt x="828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8" y="1623"/>
                  </a:cubicBezTo>
                  <a:cubicBezTo>
                    <a:pt x="1286" y="1623"/>
                    <a:pt x="1657" y="1259"/>
                    <a:pt x="1657" y="811"/>
                  </a:cubicBezTo>
                  <a:cubicBezTo>
                    <a:pt x="1657" y="363"/>
                    <a:pt x="1286" y="0"/>
                    <a:pt x="82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9"/>
            <p:cNvSpPr/>
            <p:nvPr/>
          </p:nvSpPr>
          <p:spPr>
            <a:xfrm>
              <a:off x="-3588100" y="1564475"/>
              <a:ext cx="41450" cy="40575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8" y="0"/>
                  </a:moveTo>
                  <a:cubicBezTo>
                    <a:pt x="372" y="0"/>
                    <a:pt x="0" y="363"/>
                    <a:pt x="0" y="811"/>
                  </a:cubicBezTo>
                  <a:cubicBezTo>
                    <a:pt x="0" y="1259"/>
                    <a:pt x="372" y="1623"/>
                    <a:pt x="828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6" y="0"/>
                    <a:pt x="82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-3506975" y="1564475"/>
              <a:ext cx="41425" cy="40575"/>
            </a:xfrm>
            <a:custGeom>
              <a:avLst/>
              <a:gdLst/>
              <a:ahLst/>
              <a:cxnLst/>
              <a:rect l="l" t="t" r="r" b="b"/>
              <a:pathLst>
                <a:path w="1657" h="1623" extrusionOk="0">
                  <a:moveTo>
                    <a:pt x="829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9" y="1623"/>
                  </a:cubicBezTo>
                  <a:cubicBezTo>
                    <a:pt x="1286" y="1623"/>
                    <a:pt x="1657" y="1259"/>
                    <a:pt x="1657" y="811"/>
                  </a:cubicBezTo>
                  <a:cubicBezTo>
                    <a:pt x="1657" y="363"/>
                    <a:pt x="1286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9"/>
            <p:cNvSpPr/>
            <p:nvPr/>
          </p:nvSpPr>
          <p:spPr>
            <a:xfrm>
              <a:off x="-3425875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9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6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9"/>
            <p:cNvSpPr/>
            <p:nvPr/>
          </p:nvSpPr>
          <p:spPr>
            <a:xfrm>
              <a:off x="-3344775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2" y="0"/>
                    <a:pt x="0" y="363"/>
                    <a:pt x="0" y="811"/>
                  </a:cubicBezTo>
                  <a:cubicBezTo>
                    <a:pt x="0" y="1259"/>
                    <a:pt x="372" y="1623"/>
                    <a:pt x="830" y="1623"/>
                  </a:cubicBezTo>
                  <a:cubicBezTo>
                    <a:pt x="1288" y="1623"/>
                    <a:pt x="1658" y="1259"/>
                    <a:pt x="1658" y="811"/>
                  </a:cubicBezTo>
                  <a:cubicBezTo>
                    <a:pt x="1658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9"/>
            <p:cNvSpPr/>
            <p:nvPr/>
          </p:nvSpPr>
          <p:spPr>
            <a:xfrm>
              <a:off x="-3263650" y="1564475"/>
              <a:ext cx="41450" cy="40575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-3182550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2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8" y="1259"/>
                    <a:pt x="1658" y="811"/>
                  </a:cubicBezTo>
                  <a:cubicBezTo>
                    <a:pt x="1658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-3101425" y="1564475"/>
              <a:ext cx="41450" cy="40575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9"/>
            <p:cNvSpPr/>
            <p:nvPr/>
          </p:nvSpPr>
          <p:spPr>
            <a:xfrm>
              <a:off x="-3020325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9" y="1259"/>
                    <a:pt x="1659" y="811"/>
                  </a:cubicBezTo>
                  <a:cubicBezTo>
                    <a:pt x="1659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9"/>
            <p:cNvSpPr/>
            <p:nvPr/>
          </p:nvSpPr>
          <p:spPr>
            <a:xfrm>
              <a:off x="-2939225" y="1564475"/>
              <a:ext cx="41475" cy="40575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3" y="0"/>
                    <a:pt x="1" y="363"/>
                    <a:pt x="1" y="811"/>
                  </a:cubicBezTo>
                  <a:cubicBezTo>
                    <a:pt x="1" y="1259"/>
                    <a:pt x="373" y="1623"/>
                    <a:pt x="830" y="1623"/>
                  </a:cubicBezTo>
                  <a:cubicBezTo>
                    <a:pt x="1288" y="1623"/>
                    <a:pt x="1659" y="1259"/>
                    <a:pt x="1659" y="811"/>
                  </a:cubicBezTo>
                  <a:cubicBezTo>
                    <a:pt x="1659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9"/>
            <p:cNvSpPr/>
            <p:nvPr/>
          </p:nvSpPr>
          <p:spPr>
            <a:xfrm>
              <a:off x="-2858075" y="1564475"/>
              <a:ext cx="41425" cy="40575"/>
            </a:xfrm>
            <a:custGeom>
              <a:avLst/>
              <a:gdLst/>
              <a:ahLst/>
              <a:cxnLst/>
              <a:rect l="l" t="t" r="r" b="b"/>
              <a:pathLst>
                <a:path w="1657" h="1623" extrusionOk="0">
                  <a:moveTo>
                    <a:pt x="828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8" y="1623"/>
                  </a:cubicBezTo>
                  <a:cubicBezTo>
                    <a:pt x="1286" y="1623"/>
                    <a:pt x="1657" y="1259"/>
                    <a:pt x="1657" y="811"/>
                  </a:cubicBezTo>
                  <a:cubicBezTo>
                    <a:pt x="1657" y="363"/>
                    <a:pt x="1286" y="0"/>
                    <a:pt x="82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9"/>
            <p:cNvSpPr/>
            <p:nvPr/>
          </p:nvSpPr>
          <p:spPr>
            <a:xfrm>
              <a:off x="-4704000" y="650450"/>
              <a:ext cx="744825" cy="711700"/>
            </a:xfrm>
            <a:custGeom>
              <a:avLst/>
              <a:gdLst/>
              <a:ahLst/>
              <a:cxnLst/>
              <a:rect l="l" t="t" r="r" b="b"/>
              <a:pathLst>
                <a:path w="29793" h="28468" extrusionOk="0">
                  <a:moveTo>
                    <a:pt x="14897" y="4605"/>
                  </a:moveTo>
                  <a:cubicBezTo>
                    <a:pt x="20522" y="4605"/>
                    <a:pt x="25101" y="9085"/>
                    <a:pt x="25101" y="14591"/>
                  </a:cubicBezTo>
                  <a:lnTo>
                    <a:pt x="25101" y="23864"/>
                  </a:lnTo>
                  <a:lnTo>
                    <a:pt x="4692" y="23864"/>
                  </a:lnTo>
                  <a:lnTo>
                    <a:pt x="4692" y="14591"/>
                  </a:lnTo>
                  <a:cubicBezTo>
                    <a:pt x="4692" y="9085"/>
                    <a:pt x="9269" y="4605"/>
                    <a:pt x="14897" y="4605"/>
                  </a:cubicBezTo>
                  <a:close/>
                  <a:moveTo>
                    <a:pt x="14897" y="4085"/>
                  </a:moveTo>
                  <a:cubicBezTo>
                    <a:pt x="8982" y="4085"/>
                    <a:pt x="4172" y="8798"/>
                    <a:pt x="4172" y="14591"/>
                  </a:cubicBezTo>
                  <a:lnTo>
                    <a:pt x="4172" y="24124"/>
                  </a:lnTo>
                  <a:cubicBezTo>
                    <a:pt x="4172" y="24267"/>
                    <a:pt x="4288" y="24384"/>
                    <a:pt x="4432" y="24384"/>
                  </a:cubicBezTo>
                  <a:lnTo>
                    <a:pt x="25361" y="24384"/>
                  </a:lnTo>
                  <a:cubicBezTo>
                    <a:pt x="25504" y="24384"/>
                    <a:pt x="25621" y="24267"/>
                    <a:pt x="25621" y="24124"/>
                  </a:cubicBezTo>
                  <a:lnTo>
                    <a:pt x="25621" y="14591"/>
                  </a:lnTo>
                  <a:cubicBezTo>
                    <a:pt x="25621" y="8798"/>
                    <a:pt x="20809" y="4085"/>
                    <a:pt x="14897" y="4085"/>
                  </a:cubicBezTo>
                  <a:close/>
                  <a:moveTo>
                    <a:pt x="14897" y="521"/>
                  </a:moveTo>
                  <a:cubicBezTo>
                    <a:pt x="22823" y="521"/>
                    <a:pt x="29272" y="6832"/>
                    <a:pt x="29272" y="14591"/>
                  </a:cubicBezTo>
                  <a:lnTo>
                    <a:pt x="29272" y="26164"/>
                  </a:lnTo>
                  <a:cubicBezTo>
                    <a:pt x="29272" y="27148"/>
                    <a:pt x="28454" y="27947"/>
                    <a:pt x="27446" y="27947"/>
                  </a:cubicBezTo>
                  <a:lnTo>
                    <a:pt x="2346" y="27947"/>
                  </a:lnTo>
                  <a:cubicBezTo>
                    <a:pt x="1339" y="27947"/>
                    <a:pt x="521" y="27148"/>
                    <a:pt x="521" y="26164"/>
                  </a:cubicBezTo>
                  <a:lnTo>
                    <a:pt x="521" y="14589"/>
                  </a:lnTo>
                  <a:cubicBezTo>
                    <a:pt x="521" y="6832"/>
                    <a:pt x="6969" y="521"/>
                    <a:pt x="14897" y="521"/>
                  </a:cubicBezTo>
                  <a:close/>
                  <a:moveTo>
                    <a:pt x="14897" y="0"/>
                  </a:moveTo>
                  <a:cubicBezTo>
                    <a:pt x="6682" y="0"/>
                    <a:pt x="0" y="6545"/>
                    <a:pt x="0" y="14591"/>
                  </a:cubicBezTo>
                  <a:lnTo>
                    <a:pt x="0" y="26164"/>
                  </a:lnTo>
                  <a:cubicBezTo>
                    <a:pt x="0" y="27435"/>
                    <a:pt x="1052" y="28467"/>
                    <a:pt x="2346" y="28467"/>
                  </a:cubicBezTo>
                  <a:lnTo>
                    <a:pt x="27446" y="28467"/>
                  </a:lnTo>
                  <a:cubicBezTo>
                    <a:pt x="28741" y="28467"/>
                    <a:pt x="29793" y="27435"/>
                    <a:pt x="29793" y="26166"/>
                  </a:cubicBezTo>
                  <a:lnTo>
                    <a:pt x="29793" y="14591"/>
                  </a:lnTo>
                  <a:cubicBezTo>
                    <a:pt x="29793" y="6545"/>
                    <a:pt x="23110" y="0"/>
                    <a:pt x="14897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-4742800" y="1209650"/>
              <a:ext cx="812000" cy="673900"/>
            </a:xfrm>
            <a:custGeom>
              <a:avLst/>
              <a:gdLst/>
              <a:ahLst/>
              <a:cxnLst/>
              <a:rect l="l" t="t" r="r" b="b"/>
              <a:pathLst>
                <a:path w="32480" h="26956" extrusionOk="0">
                  <a:moveTo>
                    <a:pt x="31960" y="521"/>
                  </a:moveTo>
                  <a:lnTo>
                    <a:pt x="31960" y="26435"/>
                  </a:lnTo>
                  <a:lnTo>
                    <a:pt x="522" y="26435"/>
                  </a:lnTo>
                  <a:lnTo>
                    <a:pt x="522" y="521"/>
                  </a:lnTo>
                  <a:close/>
                  <a:moveTo>
                    <a:pt x="260" y="0"/>
                  </a:moveTo>
                  <a:cubicBezTo>
                    <a:pt x="117" y="0"/>
                    <a:pt x="1" y="117"/>
                    <a:pt x="2" y="260"/>
                  </a:cubicBezTo>
                  <a:lnTo>
                    <a:pt x="2" y="26696"/>
                  </a:lnTo>
                  <a:cubicBezTo>
                    <a:pt x="1" y="26840"/>
                    <a:pt x="118" y="26956"/>
                    <a:pt x="262" y="26956"/>
                  </a:cubicBezTo>
                  <a:lnTo>
                    <a:pt x="32219" y="26956"/>
                  </a:lnTo>
                  <a:cubicBezTo>
                    <a:pt x="32363" y="26956"/>
                    <a:pt x="32480" y="26840"/>
                    <a:pt x="32480" y="26696"/>
                  </a:cubicBezTo>
                  <a:lnTo>
                    <a:pt x="32480" y="260"/>
                  </a:lnTo>
                  <a:cubicBezTo>
                    <a:pt x="32480" y="117"/>
                    <a:pt x="32365" y="0"/>
                    <a:pt x="32221" y="0"/>
                  </a:cubicBezTo>
                  <a:cubicBezTo>
                    <a:pt x="32221" y="0"/>
                    <a:pt x="32220" y="0"/>
                    <a:pt x="32219" y="0"/>
                  </a:cubicBezTo>
                  <a:lnTo>
                    <a:pt x="262" y="0"/>
                  </a:lnTo>
                  <a:cubicBezTo>
                    <a:pt x="262" y="0"/>
                    <a:pt x="261" y="0"/>
                    <a:pt x="26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-4427675" y="1405450"/>
              <a:ext cx="173950" cy="310225"/>
            </a:xfrm>
            <a:custGeom>
              <a:avLst/>
              <a:gdLst/>
              <a:ahLst/>
              <a:cxnLst/>
              <a:rect l="l" t="t" r="r" b="b"/>
              <a:pathLst>
                <a:path w="6958" h="12409" extrusionOk="0">
                  <a:moveTo>
                    <a:pt x="3479" y="0"/>
                  </a:moveTo>
                  <a:cubicBezTo>
                    <a:pt x="1557" y="0"/>
                    <a:pt x="0" y="1525"/>
                    <a:pt x="0" y="3406"/>
                  </a:cubicBezTo>
                  <a:cubicBezTo>
                    <a:pt x="0" y="4702"/>
                    <a:pt x="739" y="5828"/>
                    <a:pt x="1826" y="6403"/>
                  </a:cubicBezTo>
                  <a:lnTo>
                    <a:pt x="1242" y="12408"/>
                  </a:lnTo>
                  <a:lnTo>
                    <a:pt x="5717" y="12408"/>
                  </a:lnTo>
                  <a:lnTo>
                    <a:pt x="5132" y="6403"/>
                  </a:lnTo>
                  <a:cubicBezTo>
                    <a:pt x="6219" y="5828"/>
                    <a:pt x="6958" y="4702"/>
                    <a:pt x="6958" y="3406"/>
                  </a:cubicBezTo>
                  <a:cubicBezTo>
                    <a:pt x="6958" y="1525"/>
                    <a:pt x="5401" y="0"/>
                    <a:pt x="347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-4434200" y="1398925"/>
              <a:ext cx="187000" cy="323250"/>
            </a:xfrm>
            <a:custGeom>
              <a:avLst/>
              <a:gdLst/>
              <a:ahLst/>
              <a:cxnLst/>
              <a:rect l="l" t="t" r="r" b="b"/>
              <a:pathLst>
                <a:path w="7480" h="12930" extrusionOk="0">
                  <a:moveTo>
                    <a:pt x="3740" y="522"/>
                  </a:moveTo>
                  <a:cubicBezTo>
                    <a:pt x="5515" y="522"/>
                    <a:pt x="6960" y="1932"/>
                    <a:pt x="6960" y="3666"/>
                  </a:cubicBezTo>
                  <a:cubicBezTo>
                    <a:pt x="6960" y="4823"/>
                    <a:pt x="6312" y="5883"/>
                    <a:pt x="5271" y="6434"/>
                  </a:cubicBezTo>
                  <a:cubicBezTo>
                    <a:pt x="5177" y="6484"/>
                    <a:pt x="5123" y="6585"/>
                    <a:pt x="5134" y="6690"/>
                  </a:cubicBezTo>
                  <a:lnTo>
                    <a:pt x="5691" y="12409"/>
                  </a:lnTo>
                  <a:lnTo>
                    <a:pt x="1792" y="12409"/>
                  </a:lnTo>
                  <a:lnTo>
                    <a:pt x="2347" y="6690"/>
                  </a:lnTo>
                  <a:cubicBezTo>
                    <a:pt x="2357" y="6585"/>
                    <a:pt x="2303" y="6484"/>
                    <a:pt x="2209" y="6434"/>
                  </a:cubicBezTo>
                  <a:cubicBezTo>
                    <a:pt x="1168" y="5883"/>
                    <a:pt x="521" y="4823"/>
                    <a:pt x="521" y="3666"/>
                  </a:cubicBezTo>
                  <a:cubicBezTo>
                    <a:pt x="521" y="1932"/>
                    <a:pt x="1965" y="522"/>
                    <a:pt x="3740" y="522"/>
                  </a:cubicBezTo>
                  <a:close/>
                  <a:moveTo>
                    <a:pt x="3740" y="1"/>
                  </a:moveTo>
                  <a:cubicBezTo>
                    <a:pt x="1678" y="1"/>
                    <a:pt x="1" y="1645"/>
                    <a:pt x="1" y="3667"/>
                  </a:cubicBezTo>
                  <a:cubicBezTo>
                    <a:pt x="1" y="4958"/>
                    <a:pt x="691" y="6147"/>
                    <a:pt x="1812" y="6809"/>
                  </a:cubicBezTo>
                  <a:lnTo>
                    <a:pt x="1244" y="12644"/>
                  </a:lnTo>
                  <a:cubicBezTo>
                    <a:pt x="1230" y="12796"/>
                    <a:pt x="1350" y="12930"/>
                    <a:pt x="1503" y="12930"/>
                  </a:cubicBezTo>
                  <a:lnTo>
                    <a:pt x="5977" y="12930"/>
                  </a:lnTo>
                  <a:cubicBezTo>
                    <a:pt x="6130" y="12930"/>
                    <a:pt x="6250" y="12796"/>
                    <a:pt x="6236" y="12644"/>
                  </a:cubicBezTo>
                  <a:lnTo>
                    <a:pt x="5668" y="6809"/>
                  </a:lnTo>
                  <a:cubicBezTo>
                    <a:pt x="6789" y="6146"/>
                    <a:pt x="7479" y="4958"/>
                    <a:pt x="7479" y="3667"/>
                  </a:cubicBezTo>
                  <a:cubicBezTo>
                    <a:pt x="7479" y="1645"/>
                    <a:pt x="5801" y="1"/>
                    <a:pt x="374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-5721300" y="483125"/>
              <a:ext cx="2760500" cy="1592250"/>
            </a:xfrm>
            <a:custGeom>
              <a:avLst/>
              <a:gdLst/>
              <a:ahLst/>
              <a:cxnLst/>
              <a:rect l="l" t="t" r="r" b="b"/>
              <a:pathLst>
                <a:path w="110420" h="63690" extrusionOk="0">
                  <a:moveTo>
                    <a:pt x="1" y="1"/>
                  </a:moveTo>
                  <a:lnTo>
                    <a:pt x="1" y="63689"/>
                  </a:lnTo>
                  <a:lnTo>
                    <a:pt x="110419" y="63689"/>
                  </a:lnTo>
                  <a:lnTo>
                    <a:pt x="1104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" name="Google Shape;285;p29"/>
          <p:cNvGrpSpPr/>
          <p:nvPr/>
        </p:nvGrpSpPr>
        <p:grpSpPr>
          <a:xfrm rot="10800000">
            <a:off x="3174101" y="3540219"/>
            <a:ext cx="183381" cy="1017092"/>
            <a:chOff x="-5634475" y="-504725"/>
            <a:chExt cx="188025" cy="1042850"/>
          </a:xfrm>
        </p:grpSpPr>
        <p:sp>
          <p:nvSpPr>
            <p:cNvPr id="286" name="Google Shape;286;p29"/>
            <p:cNvSpPr/>
            <p:nvPr/>
          </p:nvSpPr>
          <p:spPr>
            <a:xfrm>
              <a:off x="-5602700" y="-454250"/>
              <a:ext cx="156250" cy="992375"/>
            </a:xfrm>
            <a:custGeom>
              <a:avLst/>
              <a:gdLst/>
              <a:ahLst/>
              <a:cxnLst/>
              <a:rect l="l" t="t" r="r" b="b"/>
              <a:pathLst>
                <a:path w="6250" h="39695" extrusionOk="0">
                  <a:moveTo>
                    <a:pt x="0" y="0"/>
                  </a:moveTo>
                  <a:lnTo>
                    <a:pt x="0" y="14432"/>
                  </a:lnTo>
                  <a:lnTo>
                    <a:pt x="5730" y="20160"/>
                  </a:lnTo>
                  <a:lnTo>
                    <a:pt x="5730" y="39695"/>
                  </a:lnTo>
                  <a:lnTo>
                    <a:pt x="6249" y="39695"/>
                  </a:lnTo>
                  <a:lnTo>
                    <a:pt x="6249" y="19945"/>
                  </a:lnTo>
                  <a:lnTo>
                    <a:pt x="521" y="14216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-5634475" y="-504725"/>
              <a:ext cx="74225" cy="71400"/>
            </a:xfrm>
            <a:custGeom>
              <a:avLst/>
              <a:gdLst/>
              <a:ahLst/>
              <a:cxnLst/>
              <a:rect l="l" t="t" r="r" b="b"/>
              <a:pathLst>
                <a:path w="2969" h="2856" extrusionOk="0">
                  <a:moveTo>
                    <a:pt x="1540" y="521"/>
                  </a:moveTo>
                  <a:cubicBezTo>
                    <a:pt x="2041" y="523"/>
                    <a:pt x="2447" y="928"/>
                    <a:pt x="2448" y="1428"/>
                  </a:cubicBezTo>
                  <a:cubicBezTo>
                    <a:pt x="2448" y="1795"/>
                    <a:pt x="2226" y="2126"/>
                    <a:pt x="1887" y="2266"/>
                  </a:cubicBezTo>
                  <a:cubicBezTo>
                    <a:pt x="1775" y="2313"/>
                    <a:pt x="1657" y="2335"/>
                    <a:pt x="1540" y="2335"/>
                  </a:cubicBezTo>
                  <a:cubicBezTo>
                    <a:pt x="1304" y="2335"/>
                    <a:pt x="1073" y="2243"/>
                    <a:pt x="899" y="2070"/>
                  </a:cubicBezTo>
                  <a:cubicBezTo>
                    <a:pt x="640" y="1810"/>
                    <a:pt x="561" y="1420"/>
                    <a:pt x="702" y="1081"/>
                  </a:cubicBezTo>
                  <a:cubicBezTo>
                    <a:pt x="842" y="742"/>
                    <a:pt x="1173" y="521"/>
                    <a:pt x="1540" y="521"/>
                  </a:cubicBezTo>
                  <a:close/>
                  <a:moveTo>
                    <a:pt x="1540" y="0"/>
                  </a:moveTo>
                  <a:cubicBezTo>
                    <a:pt x="1169" y="0"/>
                    <a:pt x="804" y="146"/>
                    <a:pt x="531" y="418"/>
                  </a:cubicBezTo>
                  <a:cubicBezTo>
                    <a:pt x="122" y="826"/>
                    <a:pt x="1" y="1440"/>
                    <a:pt x="221" y="1974"/>
                  </a:cubicBezTo>
                  <a:cubicBezTo>
                    <a:pt x="442" y="2508"/>
                    <a:pt x="962" y="2856"/>
                    <a:pt x="1540" y="2856"/>
                  </a:cubicBezTo>
                  <a:cubicBezTo>
                    <a:pt x="2328" y="2855"/>
                    <a:pt x="2967" y="2217"/>
                    <a:pt x="2969" y="1428"/>
                  </a:cubicBezTo>
                  <a:cubicBezTo>
                    <a:pt x="2969" y="851"/>
                    <a:pt x="2620" y="330"/>
                    <a:pt x="2087" y="110"/>
                  </a:cubicBezTo>
                  <a:cubicBezTo>
                    <a:pt x="1910" y="36"/>
                    <a:pt x="1724" y="0"/>
                    <a:pt x="154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29"/>
          <p:cNvGrpSpPr/>
          <p:nvPr/>
        </p:nvGrpSpPr>
        <p:grpSpPr>
          <a:xfrm rot="10800000">
            <a:off x="2613963" y="3556149"/>
            <a:ext cx="72369" cy="518274"/>
            <a:chOff x="-4201325" y="-449025"/>
            <a:chExt cx="74200" cy="531400"/>
          </a:xfrm>
        </p:grpSpPr>
        <p:sp>
          <p:nvSpPr>
            <p:cNvPr id="289" name="Google Shape;289;p29"/>
            <p:cNvSpPr/>
            <p:nvPr/>
          </p:nvSpPr>
          <p:spPr>
            <a:xfrm>
              <a:off x="-4170425" y="-413325"/>
              <a:ext cx="13050" cy="495700"/>
            </a:xfrm>
            <a:custGeom>
              <a:avLst/>
              <a:gdLst/>
              <a:ahLst/>
              <a:cxnLst/>
              <a:rect l="l" t="t" r="r" b="b"/>
              <a:pathLst>
                <a:path w="522" h="19828" extrusionOk="0">
                  <a:moveTo>
                    <a:pt x="0" y="0"/>
                  </a:moveTo>
                  <a:lnTo>
                    <a:pt x="0" y="19828"/>
                  </a:lnTo>
                  <a:lnTo>
                    <a:pt x="521" y="19828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-4194325" y="-442500"/>
              <a:ext cx="60700" cy="58400"/>
            </a:xfrm>
            <a:custGeom>
              <a:avLst/>
              <a:gdLst/>
              <a:ahLst/>
              <a:cxnLst/>
              <a:rect l="l" t="t" r="r" b="b"/>
              <a:pathLst>
                <a:path w="2428" h="2336" extrusionOk="0">
                  <a:moveTo>
                    <a:pt x="1260" y="0"/>
                  </a:moveTo>
                  <a:cubicBezTo>
                    <a:pt x="788" y="0"/>
                    <a:pt x="363" y="285"/>
                    <a:pt x="181" y="720"/>
                  </a:cubicBezTo>
                  <a:cubicBezTo>
                    <a:pt x="1" y="1156"/>
                    <a:pt x="101" y="1659"/>
                    <a:pt x="434" y="1993"/>
                  </a:cubicBezTo>
                  <a:cubicBezTo>
                    <a:pt x="658" y="2217"/>
                    <a:pt x="957" y="2335"/>
                    <a:pt x="1260" y="2335"/>
                  </a:cubicBezTo>
                  <a:cubicBezTo>
                    <a:pt x="1411" y="2335"/>
                    <a:pt x="1563" y="2306"/>
                    <a:pt x="1707" y="2246"/>
                  </a:cubicBezTo>
                  <a:cubicBezTo>
                    <a:pt x="2143" y="2066"/>
                    <a:pt x="2428" y="1640"/>
                    <a:pt x="2428" y="1167"/>
                  </a:cubicBezTo>
                  <a:cubicBezTo>
                    <a:pt x="2428" y="523"/>
                    <a:pt x="1906" y="0"/>
                    <a:pt x="126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-4201325" y="-449025"/>
              <a:ext cx="74200" cy="71400"/>
            </a:xfrm>
            <a:custGeom>
              <a:avLst/>
              <a:gdLst/>
              <a:ahLst/>
              <a:cxnLst/>
              <a:rect l="l" t="t" r="r" b="b"/>
              <a:pathLst>
                <a:path w="2968" h="2856" extrusionOk="0">
                  <a:moveTo>
                    <a:pt x="1540" y="521"/>
                  </a:moveTo>
                  <a:lnTo>
                    <a:pt x="1540" y="523"/>
                  </a:lnTo>
                  <a:cubicBezTo>
                    <a:pt x="2042" y="523"/>
                    <a:pt x="2447" y="928"/>
                    <a:pt x="2447" y="1428"/>
                  </a:cubicBezTo>
                  <a:cubicBezTo>
                    <a:pt x="2447" y="1795"/>
                    <a:pt x="2227" y="2126"/>
                    <a:pt x="1888" y="2266"/>
                  </a:cubicBezTo>
                  <a:cubicBezTo>
                    <a:pt x="1775" y="2313"/>
                    <a:pt x="1658" y="2335"/>
                    <a:pt x="1541" y="2335"/>
                  </a:cubicBezTo>
                  <a:cubicBezTo>
                    <a:pt x="1305" y="2335"/>
                    <a:pt x="1073" y="2243"/>
                    <a:pt x="898" y="2070"/>
                  </a:cubicBezTo>
                  <a:cubicBezTo>
                    <a:pt x="639" y="1811"/>
                    <a:pt x="562" y="1420"/>
                    <a:pt x="702" y="1081"/>
                  </a:cubicBezTo>
                  <a:cubicBezTo>
                    <a:pt x="843" y="743"/>
                    <a:pt x="1173" y="521"/>
                    <a:pt x="1540" y="521"/>
                  </a:cubicBezTo>
                  <a:close/>
                  <a:moveTo>
                    <a:pt x="1541" y="1"/>
                  </a:moveTo>
                  <a:cubicBezTo>
                    <a:pt x="1169" y="1"/>
                    <a:pt x="804" y="146"/>
                    <a:pt x="530" y="418"/>
                  </a:cubicBezTo>
                  <a:cubicBezTo>
                    <a:pt x="122" y="828"/>
                    <a:pt x="0" y="1442"/>
                    <a:pt x="222" y="1974"/>
                  </a:cubicBezTo>
                  <a:cubicBezTo>
                    <a:pt x="442" y="2508"/>
                    <a:pt x="963" y="2856"/>
                    <a:pt x="1540" y="2856"/>
                  </a:cubicBezTo>
                  <a:cubicBezTo>
                    <a:pt x="2329" y="2855"/>
                    <a:pt x="2967" y="2217"/>
                    <a:pt x="2968" y="1428"/>
                  </a:cubicBezTo>
                  <a:cubicBezTo>
                    <a:pt x="2968" y="851"/>
                    <a:pt x="2620" y="330"/>
                    <a:pt x="2088" y="110"/>
                  </a:cubicBezTo>
                  <a:cubicBezTo>
                    <a:pt x="1911" y="36"/>
                    <a:pt x="1725" y="1"/>
                    <a:pt x="1541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6895F290-E7D6-455A-8BA4-FFC8A131C7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62" t="4251" r="4105"/>
          <a:stretch/>
        </p:blipFill>
        <p:spPr>
          <a:xfrm>
            <a:off x="1883587" y="1507227"/>
            <a:ext cx="1533122" cy="153937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B13F1CF-4442-48F8-81E1-406BE2645190}"/>
              </a:ext>
            </a:extLst>
          </p:cNvPr>
          <p:cNvSpPr/>
          <p:nvPr/>
        </p:nvSpPr>
        <p:spPr>
          <a:xfrm>
            <a:off x="8139318" y="226298"/>
            <a:ext cx="765538" cy="8573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8" name="Google Shape;158;p29"/>
          <p:cNvSpPr/>
          <p:nvPr/>
        </p:nvSpPr>
        <p:spPr>
          <a:xfrm rot="-7509504">
            <a:off x="6834710" y="244481"/>
            <a:ext cx="5179224" cy="5732711"/>
          </a:xfrm>
          <a:custGeom>
            <a:avLst/>
            <a:gdLst/>
            <a:ahLst/>
            <a:cxnLst/>
            <a:rect l="l" t="t" r="r" b="b"/>
            <a:pathLst>
              <a:path w="26397" h="32076" extrusionOk="0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9"/>
          <p:cNvSpPr txBox="1">
            <a:spLocks noGrp="1"/>
          </p:cNvSpPr>
          <p:nvPr>
            <p:ph type="subTitle" idx="1"/>
          </p:nvPr>
        </p:nvSpPr>
        <p:spPr>
          <a:xfrm>
            <a:off x="4814454" y="2379847"/>
            <a:ext cx="3079513" cy="3636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2"/>
                </a:solidFill>
              </a:rPr>
              <a:t>Taking Phishing Emails to the Cleaners</a:t>
            </a:r>
          </a:p>
        </p:txBody>
      </p:sp>
      <p:pic>
        <p:nvPicPr>
          <p:cNvPr id="1026" name="Picture 2" descr="Crossroads Classic Analytics Challenge">
            <a:extLst>
              <a:ext uri="{FF2B5EF4-FFF2-40B4-BE49-F238E27FC236}">
                <a16:creationId xmlns:a16="http://schemas.microsoft.com/office/drawing/2014/main" id="{2AC05EB4-21CC-41D6-8DDD-5C4D3946F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153" y="63320"/>
            <a:ext cx="751703" cy="75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6771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5FEDE-A783-40AC-A55D-CB0CB8FF0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THE VALUE ADD?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2E07FDF-75A7-40FC-ABAC-804BADD0F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3349889"/>
              </p:ext>
            </p:extLst>
          </p:nvPr>
        </p:nvGraphicFramePr>
        <p:xfrm>
          <a:off x="1466682" y="777291"/>
          <a:ext cx="4203703" cy="3211520"/>
        </p:xfrm>
        <a:graphic>
          <a:graphicData uri="http://schemas.openxmlformats.org/drawingml/2006/table">
            <a:tbl>
              <a:tblPr firstRow="1" bandRow="1">
                <a:tableStyleId>{4643C906-B994-4113-BBC1-725B255AC05E}</a:tableStyleId>
              </a:tblPr>
              <a:tblGrid>
                <a:gridCol w="413454">
                  <a:extLst>
                    <a:ext uri="{9D8B030D-6E8A-4147-A177-3AD203B41FA5}">
                      <a16:colId xmlns:a16="http://schemas.microsoft.com/office/drawing/2014/main" val="3601630996"/>
                    </a:ext>
                  </a:extLst>
                </a:gridCol>
                <a:gridCol w="1102989">
                  <a:extLst>
                    <a:ext uri="{9D8B030D-6E8A-4147-A177-3AD203B41FA5}">
                      <a16:colId xmlns:a16="http://schemas.microsoft.com/office/drawing/2014/main" val="321656961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339228911"/>
                    </a:ext>
                  </a:extLst>
                </a:gridCol>
                <a:gridCol w="1135350">
                  <a:extLst>
                    <a:ext uri="{9D8B030D-6E8A-4147-A177-3AD203B41FA5}">
                      <a16:colId xmlns:a16="http://schemas.microsoft.com/office/drawing/2014/main" val="3600343738"/>
                    </a:ext>
                  </a:extLst>
                </a:gridCol>
                <a:gridCol w="1135350">
                  <a:extLst>
                    <a:ext uri="{9D8B030D-6E8A-4147-A177-3AD203B41FA5}">
                      <a16:colId xmlns:a16="http://schemas.microsoft.com/office/drawing/2014/main" val="286409009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46537216"/>
                    </a:ext>
                  </a:extLst>
                </a:gridCol>
              </a:tblGrid>
              <a:tr h="464041">
                <a:tc rowSpan="3">
                  <a:txBody>
                    <a:bodyPr/>
                    <a:lstStyle/>
                    <a:p>
                      <a:endParaRPr lang="en-US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 gridSpan="2">
                  <a:txBody>
                    <a:bodyPr/>
                    <a:lstStyle/>
                    <a:p>
                      <a:endParaRPr lang="en-US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chemeClr val="accent1"/>
                          </a:solidFill>
                        </a:rPr>
                        <a:t>Actuals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5974"/>
                  </a:ext>
                </a:extLst>
              </a:tr>
              <a:tr h="54818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vert="vert270" anchor="ctr"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accent1"/>
                          </a:solidFill>
                        </a:rPr>
                        <a:t>Non-Phishing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accent1"/>
                          </a:solidFill>
                        </a:rPr>
                        <a:t>Phishing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299276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6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anchor="ctr">
                    <a:lnL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2997176"/>
                  </a:ext>
                </a:extLst>
              </a:tr>
              <a:tr h="89390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>
                          <a:solidFill>
                            <a:schemeClr val="accent1"/>
                          </a:solidFill>
                        </a:rPr>
                        <a:t>Predicted </a:t>
                      </a:r>
                    </a:p>
                  </a:txBody>
                  <a:tcPr vert="vert2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accent1"/>
                          </a:solidFill>
                        </a:rPr>
                        <a:t>Non-Phishing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accent1"/>
                          </a:solidFill>
                        </a:rPr>
                        <a:t>9,305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FF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accent1"/>
                          </a:solidFill>
                        </a:rPr>
                        <a:t>46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FDE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6658762"/>
                  </a:ext>
                </a:extLst>
              </a:tr>
              <a:tr h="8939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accent1"/>
                          </a:solidFill>
                        </a:rPr>
                        <a:t>Phishing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accent1"/>
                          </a:solidFill>
                        </a:rPr>
                        <a:t>225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FDE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accent1"/>
                          </a:solidFill>
                        </a:rPr>
                        <a:t>2,424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FF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532781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600"/>
                    </a:p>
                  </a:txBody>
                  <a:tcPr vert="vert2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6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6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15AA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500" b="0" i="0" u="none" strike="noStrike" cap="none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664674"/>
                  </a:ext>
                </a:extLst>
              </a:tr>
            </a:tbl>
          </a:graphicData>
        </a:graphic>
      </p:graphicFrame>
      <p:cxnSp>
        <p:nvCxnSpPr>
          <p:cNvPr id="4" name="Google Shape;2041;p48">
            <a:extLst>
              <a:ext uri="{FF2B5EF4-FFF2-40B4-BE49-F238E27FC236}">
                <a16:creationId xmlns:a16="http://schemas.microsoft.com/office/drawing/2014/main" id="{FB54D63F-F739-47BD-807B-0CA09A643E47}"/>
              </a:ext>
            </a:extLst>
          </p:cNvPr>
          <p:cNvCxnSpPr>
            <a:cxnSpLocks/>
          </p:cNvCxnSpPr>
          <p:nvPr/>
        </p:nvCxnSpPr>
        <p:spPr>
          <a:xfrm rot="10800000" flipV="1">
            <a:off x="5309402" y="1899200"/>
            <a:ext cx="1918744" cy="51142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15AA8"/>
            </a:solidFill>
            <a:prstDash val="solid"/>
            <a:round/>
            <a:headEnd type="oval" w="med" len="med"/>
            <a:tailEnd type="oval" w="med" len="med"/>
          </a:ln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Google Shape;1854;p45">
                <a:extLst>
                  <a:ext uri="{FF2B5EF4-FFF2-40B4-BE49-F238E27FC236}">
                    <a16:creationId xmlns:a16="http://schemas.microsoft.com/office/drawing/2014/main" id="{60F02258-54AD-4869-8E46-5E5F7735792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00130" y="1356404"/>
                <a:ext cx="2781595" cy="793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>
                  <a:spcAft>
                    <a:spcPts val="1600"/>
                  </a:spcAft>
                </a:pPr>
                <a:r>
                  <a:rPr lang="en-US" b="1">
                    <a:solidFill>
                      <a:schemeClr val="accent1"/>
                    </a:solidFill>
                    <a:latin typeface="Viga" panose="020B0604020202020204" charset="0"/>
                  </a:rPr>
                  <a:t>($15M) *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𝟒𝟔</m:t>
                        </m:r>
                      </m:num>
                      <m:den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𝟒𝟕𝟎</m:t>
                        </m:r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en-US" b="1">
                    <a:solidFill>
                      <a:schemeClr val="accent1"/>
                    </a:solidFill>
                    <a:latin typeface="Viga" panose="020B0604020202020204" charset="0"/>
                  </a:rPr>
                  <a:t> = </a:t>
                </a:r>
                <a:r>
                  <a:rPr lang="en-US" b="1">
                    <a:solidFill>
                      <a:srgbClr val="9E0000"/>
                    </a:solidFill>
                    <a:latin typeface="Viga" panose="020B0604020202020204" charset="0"/>
                  </a:rPr>
                  <a:t>($0.28 M)</a:t>
                </a:r>
              </a:p>
            </p:txBody>
          </p:sp>
        </mc:Choice>
        <mc:Fallback>
          <p:sp>
            <p:nvSpPr>
              <p:cNvPr id="9" name="Google Shape;1854;p45">
                <a:extLst>
                  <a:ext uri="{FF2B5EF4-FFF2-40B4-BE49-F238E27FC236}">
                    <a16:creationId xmlns:a16="http://schemas.microsoft.com/office/drawing/2014/main" id="{60F02258-54AD-4869-8E46-5E5F773579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0130" y="1356404"/>
                <a:ext cx="2781595" cy="7938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Google Shape;2041;p48">
            <a:extLst>
              <a:ext uri="{FF2B5EF4-FFF2-40B4-BE49-F238E27FC236}">
                <a16:creationId xmlns:a16="http://schemas.microsoft.com/office/drawing/2014/main" id="{18F03AD5-8DD0-4405-8D1A-82CD8F143B91}"/>
              </a:ext>
            </a:extLst>
          </p:cNvPr>
          <p:cNvCxnSpPr>
            <a:cxnSpLocks/>
          </p:cNvCxnSpPr>
          <p:nvPr/>
        </p:nvCxnSpPr>
        <p:spPr>
          <a:xfrm rot="10800000">
            <a:off x="5309403" y="3371162"/>
            <a:ext cx="1845639" cy="43664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15AA8"/>
            </a:solidFill>
            <a:prstDash val="solid"/>
            <a:round/>
            <a:headEnd type="oval" w="med" len="med"/>
            <a:tailEnd type="oval" w="med" len="med"/>
          </a:ln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Google Shape;1854;p45">
                <a:extLst>
                  <a:ext uri="{FF2B5EF4-FFF2-40B4-BE49-F238E27FC236}">
                    <a16:creationId xmlns:a16="http://schemas.microsoft.com/office/drawing/2014/main" id="{04B79720-9C5F-4671-AF98-5A925E8B01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00130" y="3272113"/>
                <a:ext cx="2781595" cy="793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algn="ctr">
                  <a:spcAft>
                    <a:spcPts val="1600"/>
                  </a:spcAft>
                </a:pPr>
                <a:r>
                  <a:rPr lang="en-US" b="1">
                    <a:solidFill>
                      <a:schemeClr val="accent1"/>
                    </a:solidFill>
                    <a:latin typeface="Viga" panose="020B0604020202020204" charset="0"/>
                  </a:rPr>
                  <a:t>$15M *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𝟒𝟐𝟒</m:t>
                        </m:r>
                      </m:num>
                      <m:den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𝟒𝟕𝟎</m:t>
                        </m:r>
                      </m:den>
                    </m:f>
                  </m:oMath>
                </a14:m>
                <a:r>
                  <a:rPr lang="en-US" b="1">
                    <a:solidFill>
                      <a:schemeClr val="accent1"/>
                    </a:solidFill>
                    <a:latin typeface="Viga" panose="020B0604020202020204" charset="0"/>
                  </a:rPr>
                  <a:t> = </a:t>
                </a:r>
                <a:r>
                  <a:rPr lang="en-US" b="1">
                    <a:solidFill>
                      <a:srgbClr val="00B050"/>
                    </a:solidFill>
                    <a:latin typeface="Viga" panose="020B0604020202020204" charset="0"/>
                  </a:rPr>
                  <a:t>$14.72 M</a:t>
                </a:r>
              </a:p>
            </p:txBody>
          </p:sp>
        </mc:Choice>
        <mc:Fallback>
          <p:sp>
            <p:nvSpPr>
              <p:cNvPr id="17" name="Google Shape;1854;p45">
                <a:extLst>
                  <a:ext uri="{FF2B5EF4-FFF2-40B4-BE49-F238E27FC236}">
                    <a16:creationId xmlns:a16="http://schemas.microsoft.com/office/drawing/2014/main" id="{04B79720-9C5F-4671-AF98-5A925E8B01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0130" y="3272113"/>
                <a:ext cx="2781595" cy="7938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2945">
            <a:extLst>
              <a:ext uri="{FF2B5EF4-FFF2-40B4-BE49-F238E27FC236}">
                <a16:creationId xmlns:a16="http://schemas.microsoft.com/office/drawing/2014/main" id="{80DD42B6-3C64-42A4-A1AD-2CE3D35B7C72}"/>
              </a:ext>
            </a:extLst>
          </p:cNvPr>
          <p:cNvSpPr txBox="1">
            <a:spLocks/>
          </p:cNvSpPr>
          <p:nvPr/>
        </p:nvSpPr>
        <p:spPr>
          <a:xfrm>
            <a:off x="2911293" y="4065913"/>
            <a:ext cx="6147930" cy="704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/>
              <a:t>$14,441,000</a:t>
            </a:r>
          </a:p>
        </p:txBody>
      </p:sp>
      <p:sp>
        <p:nvSpPr>
          <p:cNvPr id="13" name="Google Shape;1026;p39">
            <a:extLst>
              <a:ext uri="{FF2B5EF4-FFF2-40B4-BE49-F238E27FC236}">
                <a16:creationId xmlns:a16="http://schemas.microsoft.com/office/drawing/2014/main" id="{6C36AB7F-A325-4E48-9DC4-FC93B60D1C61}"/>
              </a:ext>
            </a:extLst>
          </p:cNvPr>
          <p:cNvSpPr/>
          <p:nvPr/>
        </p:nvSpPr>
        <p:spPr>
          <a:xfrm>
            <a:off x="12202" y="3521127"/>
            <a:ext cx="1830503" cy="1678013"/>
          </a:xfrm>
          <a:custGeom>
            <a:avLst/>
            <a:gdLst/>
            <a:ahLst/>
            <a:cxnLst/>
            <a:rect l="l" t="t" r="r" b="b"/>
            <a:pathLst>
              <a:path w="218852" h="187225" extrusionOk="0">
                <a:moveTo>
                  <a:pt x="141436" y="0"/>
                </a:moveTo>
                <a:cubicBezTo>
                  <a:pt x="133917" y="0"/>
                  <a:pt x="126400" y="1762"/>
                  <a:pt x="119263" y="5720"/>
                </a:cubicBezTo>
                <a:cubicBezTo>
                  <a:pt x="104474" y="13920"/>
                  <a:pt x="95167" y="31175"/>
                  <a:pt x="77239" y="33599"/>
                </a:cubicBezTo>
                <a:cubicBezTo>
                  <a:pt x="75347" y="33855"/>
                  <a:pt x="73558" y="33967"/>
                  <a:pt x="71850" y="33967"/>
                </a:cubicBezTo>
                <a:cubicBezTo>
                  <a:pt x="59436" y="33967"/>
                  <a:pt x="51333" y="28033"/>
                  <a:pt x="39842" y="28033"/>
                </a:cubicBezTo>
                <a:cubicBezTo>
                  <a:pt x="35425" y="28033"/>
                  <a:pt x="30508" y="28909"/>
                  <a:pt x="24653" y="31337"/>
                </a:cubicBezTo>
                <a:cubicBezTo>
                  <a:pt x="15532" y="35119"/>
                  <a:pt x="7671" y="41986"/>
                  <a:pt x="4072" y="51333"/>
                </a:cubicBezTo>
                <a:cubicBezTo>
                  <a:pt x="1" y="61910"/>
                  <a:pt x="3516" y="69816"/>
                  <a:pt x="7859" y="79672"/>
                </a:cubicBezTo>
                <a:cubicBezTo>
                  <a:pt x="12547" y="90312"/>
                  <a:pt x="14716" y="102029"/>
                  <a:pt x="14288" y="113641"/>
                </a:cubicBezTo>
                <a:cubicBezTo>
                  <a:pt x="13905" y="123973"/>
                  <a:pt x="9712" y="133642"/>
                  <a:pt x="9692" y="143933"/>
                </a:cubicBezTo>
                <a:cubicBezTo>
                  <a:pt x="9657" y="162089"/>
                  <a:pt x="20737" y="180171"/>
                  <a:pt x="38789" y="185137"/>
                </a:cubicBezTo>
                <a:cubicBezTo>
                  <a:pt x="40683" y="185657"/>
                  <a:pt x="42573" y="185897"/>
                  <a:pt x="44461" y="185897"/>
                </a:cubicBezTo>
                <a:cubicBezTo>
                  <a:pt x="65118" y="185897"/>
                  <a:pt x="85540" y="157242"/>
                  <a:pt x="108336" y="155167"/>
                </a:cubicBezTo>
                <a:cubicBezTo>
                  <a:pt x="109017" y="155105"/>
                  <a:pt x="109681" y="155075"/>
                  <a:pt x="110329" y="155075"/>
                </a:cubicBezTo>
                <a:cubicBezTo>
                  <a:pt x="122037" y="155075"/>
                  <a:pt x="128598" y="164843"/>
                  <a:pt x="136618" y="172175"/>
                </a:cubicBezTo>
                <a:cubicBezTo>
                  <a:pt x="146299" y="181027"/>
                  <a:pt x="158973" y="187224"/>
                  <a:pt x="172247" y="187224"/>
                </a:cubicBezTo>
                <a:cubicBezTo>
                  <a:pt x="172874" y="187224"/>
                  <a:pt x="173502" y="187210"/>
                  <a:pt x="174132" y="187182"/>
                </a:cubicBezTo>
                <a:cubicBezTo>
                  <a:pt x="203883" y="185858"/>
                  <a:pt x="218852" y="153223"/>
                  <a:pt x="205593" y="128028"/>
                </a:cubicBezTo>
                <a:cubicBezTo>
                  <a:pt x="200229" y="117834"/>
                  <a:pt x="197705" y="107961"/>
                  <a:pt x="200669" y="96676"/>
                </a:cubicBezTo>
                <a:cubicBezTo>
                  <a:pt x="203795" y="84778"/>
                  <a:pt x="209809" y="72127"/>
                  <a:pt x="207915" y="59548"/>
                </a:cubicBezTo>
                <a:cubicBezTo>
                  <a:pt x="205096" y="40828"/>
                  <a:pt x="191638" y="21954"/>
                  <a:pt x="174279" y="10619"/>
                </a:cubicBezTo>
                <a:cubicBezTo>
                  <a:pt x="164206" y="4040"/>
                  <a:pt x="152819" y="0"/>
                  <a:pt x="1414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353DCD7-2631-41F9-B7D9-25EDECF77816}"/>
              </a:ext>
            </a:extLst>
          </p:cNvPr>
          <p:cNvGrpSpPr/>
          <p:nvPr/>
        </p:nvGrpSpPr>
        <p:grpSpPr>
          <a:xfrm>
            <a:off x="895775" y="3793104"/>
            <a:ext cx="2039112" cy="1406036"/>
            <a:chOff x="-40584" y="3928107"/>
            <a:chExt cx="2039112" cy="1406036"/>
          </a:xfrm>
        </p:grpSpPr>
        <p:sp>
          <p:nvSpPr>
            <p:cNvPr id="14" name="Google Shape;1027;p39">
              <a:extLst>
                <a:ext uri="{FF2B5EF4-FFF2-40B4-BE49-F238E27FC236}">
                  <a16:creationId xmlns:a16="http://schemas.microsoft.com/office/drawing/2014/main" id="{61E191DC-896B-0A4A-9CD9-7E268D218FF5}"/>
                </a:ext>
              </a:extLst>
            </p:cNvPr>
            <p:cNvSpPr/>
            <p:nvPr/>
          </p:nvSpPr>
          <p:spPr>
            <a:xfrm>
              <a:off x="-1356" y="4481374"/>
              <a:ext cx="38416" cy="30751"/>
            </a:xfrm>
            <a:custGeom>
              <a:avLst/>
              <a:gdLst/>
              <a:ahLst/>
              <a:cxnLst/>
              <a:rect l="l" t="t" r="r" b="b"/>
              <a:pathLst>
                <a:path w="4593" h="3431" extrusionOk="0">
                  <a:moveTo>
                    <a:pt x="3260" y="1"/>
                  </a:moveTo>
                  <a:cubicBezTo>
                    <a:pt x="3224" y="1"/>
                    <a:pt x="3199" y="1"/>
                    <a:pt x="3190" y="2"/>
                  </a:cubicBezTo>
                  <a:cubicBezTo>
                    <a:pt x="2222" y="92"/>
                    <a:pt x="408" y="832"/>
                    <a:pt x="171" y="1893"/>
                  </a:cubicBezTo>
                  <a:cubicBezTo>
                    <a:pt x="0" y="2658"/>
                    <a:pt x="579" y="3331"/>
                    <a:pt x="1325" y="3421"/>
                  </a:cubicBezTo>
                  <a:cubicBezTo>
                    <a:pt x="1383" y="3427"/>
                    <a:pt x="1441" y="3431"/>
                    <a:pt x="1499" y="3431"/>
                  </a:cubicBezTo>
                  <a:cubicBezTo>
                    <a:pt x="2205" y="3431"/>
                    <a:pt x="2911" y="2945"/>
                    <a:pt x="3375" y="2462"/>
                  </a:cubicBezTo>
                  <a:cubicBezTo>
                    <a:pt x="3966" y="1849"/>
                    <a:pt x="4587" y="44"/>
                    <a:pt x="4587" y="43"/>
                  </a:cubicBezTo>
                  <a:cubicBezTo>
                    <a:pt x="4593" y="26"/>
                    <a:pt x="3551" y="1"/>
                    <a:pt x="3260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28;p39">
              <a:extLst>
                <a:ext uri="{FF2B5EF4-FFF2-40B4-BE49-F238E27FC236}">
                  <a16:creationId xmlns:a16="http://schemas.microsoft.com/office/drawing/2014/main" id="{2CDFB0D7-6BD0-F249-9C7B-D5F1E3F96083}"/>
                </a:ext>
              </a:extLst>
            </p:cNvPr>
            <p:cNvSpPr/>
            <p:nvPr/>
          </p:nvSpPr>
          <p:spPr>
            <a:xfrm>
              <a:off x="-1356" y="4481374"/>
              <a:ext cx="38416" cy="30751"/>
            </a:xfrm>
            <a:custGeom>
              <a:avLst/>
              <a:gdLst/>
              <a:ahLst/>
              <a:cxnLst/>
              <a:rect l="l" t="t" r="r" b="b"/>
              <a:pathLst>
                <a:path w="4593" h="3431" extrusionOk="0">
                  <a:moveTo>
                    <a:pt x="3260" y="1"/>
                  </a:moveTo>
                  <a:cubicBezTo>
                    <a:pt x="3224" y="1"/>
                    <a:pt x="3199" y="1"/>
                    <a:pt x="3190" y="2"/>
                  </a:cubicBezTo>
                  <a:cubicBezTo>
                    <a:pt x="2222" y="92"/>
                    <a:pt x="408" y="832"/>
                    <a:pt x="171" y="1893"/>
                  </a:cubicBezTo>
                  <a:cubicBezTo>
                    <a:pt x="0" y="2658"/>
                    <a:pt x="579" y="3331"/>
                    <a:pt x="1325" y="3421"/>
                  </a:cubicBezTo>
                  <a:cubicBezTo>
                    <a:pt x="1383" y="3427"/>
                    <a:pt x="1441" y="3431"/>
                    <a:pt x="1499" y="3431"/>
                  </a:cubicBezTo>
                  <a:cubicBezTo>
                    <a:pt x="2205" y="3431"/>
                    <a:pt x="2911" y="2945"/>
                    <a:pt x="3375" y="2462"/>
                  </a:cubicBezTo>
                  <a:cubicBezTo>
                    <a:pt x="3966" y="1849"/>
                    <a:pt x="4587" y="44"/>
                    <a:pt x="4587" y="43"/>
                  </a:cubicBezTo>
                  <a:cubicBezTo>
                    <a:pt x="4593" y="26"/>
                    <a:pt x="3551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47;p39">
              <a:extLst>
                <a:ext uri="{FF2B5EF4-FFF2-40B4-BE49-F238E27FC236}">
                  <a16:creationId xmlns:a16="http://schemas.microsoft.com/office/drawing/2014/main" id="{AC5CB8F0-933E-AA49-A5A4-A06EC1271C24}"/>
                </a:ext>
              </a:extLst>
            </p:cNvPr>
            <p:cNvSpPr/>
            <p:nvPr/>
          </p:nvSpPr>
          <p:spPr>
            <a:xfrm>
              <a:off x="51087" y="4288061"/>
              <a:ext cx="952731" cy="962399"/>
            </a:xfrm>
            <a:custGeom>
              <a:avLst/>
              <a:gdLst/>
              <a:ahLst/>
              <a:cxnLst/>
              <a:rect l="l" t="t" r="r" b="b"/>
              <a:pathLst>
                <a:path w="113907" h="107380" extrusionOk="0">
                  <a:moveTo>
                    <a:pt x="34572" y="0"/>
                  </a:moveTo>
                  <a:lnTo>
                    <a:pt x="1" y="41864"/>
                  </a:lnTo>
                  <a:lnTo>
                    <a:pt x="79335" y="107379"/>
                  </a:lnTo>
                  <a:lnTo>
                    <a:pt x="113907" y="65515"/>
                  </a:lnTo>
                  <a:lnTo>
                    <a:pt x="34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48;p39">
              <a:extLst>
                <a:ext uri="{FF2B5EF4-FFF2-40B4-BE49-F238E27FC236}">
                  <a16:creationId xmlns:a16="http://schemas.microsoft.com/office/drawing/2014/main" id="{EF1AC589-2E3A-514C-9274-1D2A9DD2A613}"/>
                </a:ext>
              </a:extLst>
            </p:cNvPr>
            <p:cNvSpPr/>
            <p:nvPr/>
          </p:nvSpPr>
          <p:spPr>
            <a:xfrm>
              <a:off x="48159" y="4285310"/>
              <a:ext cx="958402" cy="967857"/>
            </a:xfrm>
            <a:custGeom>
              <a:avLst/>
              <a:gdLst/>
              <a:ahLst/>
              <a:cxnLst/>
              <a:rect l="l" t="t" r="r" b="b"/>
              <a:pathLst>
                <a:path w="114585" h="107989" extrusionOk="0">
                  <a:moveTo>
                    <a:pt x="34956" y="729"/>
                  </a:moveTo>
                  <a:lnTo>
                    <a:pt x="113819" y="65865"/>
                  </a:lnTo>
                  <a:lnTo>
                    <a:pt x="79631" y="107259"/>
                  </a:lnTo>
                  <a:lnTo>
                    <a:pt x="768" y="42125"/>
                  </a:lnTo>
                  <a:lnTo>
                    <a:pt x="34956" y="729"/>
                  </a:lnTo>
                  <a:close/>
                  <a:moveTo>
                    <a:pt x="34911" y="0"/>
                  </a:moveTo>
                  <a:cubicBezTo>
                    <a:pt x="34903" y="0"/>
                    <a:pt x="34894" y="1"/>
                    <a:pt x="34886" y="1"/>
                  </a:cubicBezTo>
                  <a:cubicBezTo>
                    <a:pt x="34805" y="9"/>
                    <a:pt x="34732" y="48"/>
                    <a:pt x="34681" y="111"/>
                  </a:cubicBezTo>
                  <a:lnTo>
                    <a:pt x="106" y="41972"/>
                  </a:lnTo>
                  <a:cubicBezTo>
                    <a:pt x="1" y="42101"/>
                    <a:pt x="19" y="42293"/>
                    <a:pt x="148" y="42399"/>
                  </a:cubicBezTo>
                  <a:lnTo>
                    <a:pt x="79478" y="107919"/>
                  </a:lnTo>
                  <a:cubicBezTo>
                    <a:pt x="79533" y="107964"/>
                    <a:pt x="79601" y="107988"/>
                    <a:pt x="79671" y="107988"/>
                  </a:cubicBezTo>
                  <a:cubicBezTo>
                    <a:pt x="79681" y="107988"/>
                    <a:pt x="79691" y="107988"/>
                    <a:pt x="79700" y="107987"/>
                  </a:cubicBezTo>
                  <a:cubicBezTo>
                    <a:pt x="79780" y="107981"/>
                    <a:pt x="79853" y="107940"/>
                    <a:pt x="79905" y="107879"/>
                  </a:cubicBezTo>
                  <a:lnTo>
                    <a:pt x="114480" y="66016"/>
                  </a:lnTo>
                  <a:cubicBezTo>
                    <a:pt x="114585" y="65887"/>
                    <a:pt x="114567" y="65696"/>
                    <a:pt x="114438" y="65590"/>
                  </a:cubicBezTo>
                  <a:lnTo>
                    <a:pt x="35107" y="69"/>
                  </a:lnTo>
                  <a:cubicBezTo>
                    <a:pt x="35051" y="25"/>
                    <a:pt x="34982" y="0"/>
                    <a:pt x="34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49;p39">
              <a:extLst>
                <a:ext uri="{FF2B5EF4-FFF2-40B4-BE49-F238E27FC236}">
                  <a16:creationId xmlns:a16="http://schemas.microsoft.com/office/drawing/2014/main" id="{DB524FBB-2E7D-AA4B-BFCA-36FB3A34D146}"/>
                </a:ext>
              </a:extLst>
            </p:cNvPr>
            <p:cNvSpPr/>
            <p:nvPr/>
          </p:nvSpPr>
          <p:spPr>
            <a:xfrm>
              <a:off x="133172" y="4370418"/>
              <a:ext cx="787464" cy="791357"/>
            </a:xfrm>
            <a:custGeom>
              <a:avLst/>
              <a:gdLst/>
              <a:ahLst/>
              <a:cxnLst/>
              <a:rect l="l" t="t" r="r" b="b"/>
              <a:pathLst>
                <a:path w="94148" h="88296" extrusionOk="0">
                  <a:moveTo>
                    <a:pt x="29039" y="0"/>
                  </a:moveTo>
                  <a:cubicBezTo>
                    <a:pt x="27913" y="1364"/>
                    <a:pt x="26285" y="2068"/>
                    <a:pt x="24645" y="2068"/>
                  </a:cubicBezTo>
                  <a:cubicBezTo>
                    <a:pt x="23722" y="2068"/>
                    <a:pt x="22795" y="1845"/>
                    <a:pt x="21951" y="1391"/>
                  </a:cubicBezTo>
                  <a:lnTo>
                    <a:pt x="253" y="27660"/>
                  </a:lnTo>
                  <a:cubicBezTo>
                    <a:pt x="1936" y="29725"/>
                    <a:pt x="1987" y="32754"/>
                    <a:pt x="227" y="34884"/>
                  </a:cubicBezTo>
                  <a:cubicBezTo>
                    <a:pt x="155" y="34971"/>
                    <a:pt x="76" y="35051"/>
                    <a:pt x="1" y="35132"/>
                  </a:cubicBezTo>
                  <a:lnTo>
                    <a:pt x="64370" y="88296"/>
                  </a:lnTo>
                  <a:cubicBezTo>
                    <a:pt x="64436" y="88206"/>
                    <a:pt x="64499" y="88115"/>
                    <a:pt x="64570" y="88027"/>
                  </a:cubicBezTo>
                  <a:cubicBezTo>
                    <a:pt x="65697" y="86663"/>
                    <a:pt x="67326" y="85958"/>
                    <a:pt x="68968" y="85958"/>
                  </a:cubicBezTo>
                  <a:cubicBezTo>
                    <a:pt x="70245" y="85958"/>
                    <a:pt x="71530" y="86385"/>
                    <a:pt x="72592" y="87262"/>
                  </a:cubicBezTo>
                  <a:lnTo>
                    <a:pt x="94147" y="61163"/>
                  </a:lnTo>
                  <a:cubicBezTo>
                    <a:pt x="91721" y="59159"/>
                    <a:pt x="91379" y="55568"/>
                    <a:pt x="93382" y="53142"/>
                  </a:cubicBezTo>
                  <a:lnTo>
                    <a:pt x="290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50;p39">
              <a:extLst>
                <a:ext uri="{FF2B5EF4-FFF2-40B4-BE49-F238E27FC236}">
                  <a16:creationId xmlns:a16="http://schemas.microsoft.com/office/drawing/2014/main" id="{08E0A45F-C777-9848-B995-D5D593B4D825}"/>
                </a:ext>
              </a:extLst>
            </p:cNvPr>
            <p:cNvSpPr/>
            <p:nvPr/>
          </p:nvSpPr>
          <p:spPr>
            <a:xfrm>
              <a:off x="130328" y="4367693"/>
              <a:ext cx="793152" cy="796798"/>
            </a:xfrm>
            <a:custGeom>
              <a:avLst/>
              <a:gdLst/>
              <a:ahLst/>
              <a:cxnLst/>
              <a:rect l="l" t="t" r="r" b="b"/>
              <a:pathLst>
                <a:path w="94828" h="88903" extrusionOk="0">
                  <a:moveTo>
                    <a:pt x="29414" y="725"/>
                  </a:moveTo>
                  <a:lnTo>
                    <a:pt x="93302" y="53492"/>
                  </a:lnTo>
                  <a:cubicBezTo>
                    <a:pt x="92410" y="54686"/>
                    <a:pt x="92000" y="56150"/>
                    <a:pt x="92142" y="57643"/>
                  </a:cubicBezTo>
                  <a:cubicBezTo>
                    <a:pt x="92285" y="59138"/>
                    <a:pt x="92964" y="60497"/>
                    <a:pt x="94065" y="61502"/>
                  </a:cubicBezTo>
                  <a:lnTo>
                    <a:pt x="72887" y="87145"/>
                  </a:lnTo>
                  <a:cubicBezTo>
                    <a:pt x="71845" y="86368"/>
                    <a:pt x="70600" y="85959"/>
                    <a:pt x="69308" y="85959"/>
                  </a:cubicBezTo>
                  <a:cubicBezTo>
                    <a:pt x="69118" y="85959"/>
                    <a:pt x="68926" y="85968"/>
                    <a:pt x="68734" y="85986"/>
                  </a:cubicBezTo>
                  <a:cubicBezTo>
                    <a:pt x="67149" y="86132"/>
                    <a:pt x="65688" y="86907"/>
                    <a:pt x="64677" y="88137"/>
                  </a:cubicBezTo>
                  <a:cubicBezTo>
                    <a:pt x="64669" y="88146"/>
                    <a:pt x="64663" y="88154"/>
                    <a:pt x="64656" y="88163"/>
                  </a:cubicBezTo>
                  <a:lnTo>
                    <a:pt x="780" y="35406"/>
                  </a:lnTo>
                  <a:cubicBezTo>
                    <a:pt x="788" y="35398"/>
                    <a:pt x="794" y="35389"/>
                    <a:pt x="801" y="35381"/>
                  </a:cubicBezTo>
                  <a:cubicBezTo>
                    <a:pt x="2564" y="33246"/>
                    <a:pt x="2626" y="30168"/>
                    <a:pt x="983" y="27971"/>
                  </a:cubicBezTo>
                  <a:lnTo>
                    <a:pt x="22370" y="2075"/>
                  </a:lnTo>
                  <a:cubicBezTo>
                    <a:pt x="23201" y="2478"/>
                    <a:pt x="24092" y="2674"/>
                    <a:pt x="24977" y="2674"/>
                  </a:cubicBezTo>
                  <a:cubicBezTo>
                    <a:pt x="26626" y="2674"/>
                    <a:pt x="28252" y="1995"/>
                    <a:pt x="29414" y="725"/>
                  </a:cubicBezTo>
                  <a:close/>
                  <a:moveTo>
                    <a:pt x="29379" y="0"/>
                  </a:moveTo>
                  <a:cubicBezTo>
                    <a:pt x="29292" y="0"/>
                    <a:pt x="29205" y="38"/>
                    <a:pt x="29145" y="111"/>
                  </a:cubicBezTo>
                  <a:cubicBezTo>
                    <a:pt x="28092" y="1385"/>
                    <a:pt x="26546" y="2068"/>
                    <a:pt x="24976" y="2068"/>
                  </a:cubicBezTo>
                  <a:cubicBezTo>
                    <a:pt x="24110" y="2068"/>
                    <a:pt x="23236" y="1860"/>
                    <a:pt x="22434" y="1428"/>
                  </a:cubicBezTo>
                  <a:cubicBezTo>
                    <a:pt x="22389" y="1404"/>
                    <a:pt x="22340" y="1392"/>
                    <a:pt x="22291" y="1392"/>
                  </a:cubicBezTo>
                  <a:cubicBezTo>
                    <a:pt x="22204" y="1392"/>
                    <a:pt x="22117" y="1431"/>
                    <a:pt x="22058" y="1502"/>
                  </a:cubicBezTo>
                  <a:lnTo>
                    <a:pt x="360" y="27773"/>
                  </a:lnTo>
                  <a:cubicBezTo>
                    <a:pt x="268" y="27885"/>
                    <a:pt x="268" y="28046"/>
                    <a:pt x="359" y="28158"/>
                  </a:cubicBezTo>
                  <a:cubicBezTo>
                    <a:pt x="1978" y="30143"/>
                    <a:pt x="1967" y="33019"/>
                    <a:pt x="333" y="34997"/>
                  </a:cubicBezTo>
                  <a:cubicBezTo>
                    <a:pt x="285" y="35055"/>
                    <a:pt x="233" y="35110"/>
                    <a:pt x="181" y="35165"/>
                  </a:cubicBezTo>
                  <a:lnTo>
                    <a:pt x="119" y="35230"/>
                  </a:lnTo>
                  <a:cubicBezTo>
                    <a:pt x="1" y="35357"/>
                    <a:pt x="14" y="35558"/>
                    <a:pt x="148" y="35670"/>
                  </a:cubicBezTo>
                  <a:lnTo>
                    <a:pt x="64517" y="88833"/>
                  </a:lnTo>
                  <a:cubicBezTo>
                    <a:pt x="64572" y="88878"/>
                    <a:pt x="64639" y="88903"/>
                    <a:pt x="64710" y="88903"/>
                  </a:cubicBezTo>
                  <a:cubicBezTo>
                    <a:pt x="64723" y="88903"/>
                    <a:pt x="64736" y="88902"/>
                    <a:pt x="64747" y="88900"/>
                  </a:cubicBezTo>
                  <a:cubicBezTo>
                    <a:pt x="64831" y="88890"/>
                    <a:pt x="64905" y="88846"/>
                    <a:pt x="64954" y="88779"/>
                  </a:cubicBezTo>
                  <a:lnTo>
                    <a:pt x="65007" y="88706"/>
                  </a:lnTo>
                  <a:cubicBezTo>
                    <a:pt x="65051" y="88645"/>
                    <a:pt x="65095" y="88583"/>
                    <a:pt x="65145" y="88523"/>
                  </a:cubicBezTo>
                  <a:cubicBezTo>
                    <a:pt x="66055" y="87420"/>
                    <a:pt x="67368" y="86724"/>
                    <a:pt x="68791" y="86588"/>
                  </a:cubicBezTo>
                  <a:cubicBezTo>
                    <a:pt x="68961" y="86571"/>
                    <a:pt x="69132" y="86563"/>
                    <a:pt x="69302" y="86563"/>
                  </a:cubicBezTo>
                  <a:cubicBezTo>
                    <a:pt x="70551" y="86563"/>
                    <a:pt x="71767" y="86997"/>
                    <a:pt x="72738" y="87800"/>
                  </a:cubicBezTo>
                  <a:cubicBezTo>
                    <a:pt x="72793" y="87845"/>
                    <a:pt x="72861" y="87869"/>
                    <a:pt x="72931" y="87869"/>
                  </a:cubicBezTo>
                  <a:cubicBezTo>
                    <a:pt x="72941" y="87869"/>
                    <a:pt x="72951" y="87869"/>
                    <a:pt x="72961" y="87868"/>
                  </a:cubicBezTo>
                  <a:cubicBezTo>
                    <a:pt x="73040" y="87860"/>
                    <a:pt x="73114" y="87821"/>
                    <a:pt x="73165" y="87760"/>
                  </a:cubicBezTo>
                  <a:lnTo>
                    <a:pt x="94720" y="61659"/>
                  </a:lnTo>
                  <a:cubicBezTo>
                    <a:pt x="94827" y="61531"/>
                    <a:pt x="94809" y="61339"/>
                    <a:pt x="94680" y="61234"/>
                  </a:cubicBezTo>
                  <a:cubicBezTo>
                    <a:pt x="93577" y="60322"/>
                    <a:pt x="92882" y="59011"/>
                    <a:pt x="92745" y="57586"/>
                  </a:cubicBezTo>
                  <a:cubicBezTo>
                    <a:pt x="92609" y="56161"/>
                    <a:pt x="93044" y="54742"/>
                    <a:pt x="93956" y="53639"/>
                  </a:cubicBezTo>
                  <a:cubicBezTo>
                    <a:pt x="94063" y="53510"/>
                    <a:pt x="94045" y="53318"/>
                    <a:pt x="93916" y="53212"/>
                  </a:cubicBezTo>
                  <a:lnTo>
                    <a:pt x="29572" y="70"/>
                  </a:lnTo>
                  <a:cubicBezTo>
                    <a:pt x="29515" y="23"/>
                    <a:pt x="29447" y="0"/>
                    <a:pt x="293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51;p39">
              <a:extLst>
                <a:ext uri="{FF2B5EF4-FFF2-40B4-BE49-F238E27FC236}">
                  <a16:creationId xmlns:a16="http://schemas.microsoft.com/office/drawing/2014/main" id="{0D784CB1-4215-C24F-AC28-2C0D11593CD8}"/>
                </a:ext>
              </a:extLst>
            </p:cNvPr>
            <p:cNvSpPr/>
            <p:nvPr/>
          </p:nvSpPr>
          <p:spPr>
            <a:xfrm>
              <a:off x="365126" y="4698546"/>
              <a:ext cx="271499" cy="227945"/>
            </a:xfrm>
            <a:custGeom>
              <a:avLst/>
              <a:gdLst/>
              <a:ahLst/>
              <a:cxnLst/>
              <a:rect l="l" t="t" r="r" b="b"/>
              <a:pathLst>
                <a:path w="32460" h="25433" extrusionOk="0">
                  <a:moveTo>
                    <a:pt x="3322" y="0"/>
                  </a:moveTo>
                  <a:cubicBezTo>
                    <a:pt x="3199" y="0"/>
                    <a:pt x="3083" y="75"/>
                    <a:pt x="3038" y="197"/>
                  </a:cubicBezTo>
                  <a:cubicBezTo>
                    <a:pt x="1" y="7659"/>
                    <a:pt x="2136" y="16123"/>
                    <a:pt x="8354" y="21258"/>
                  </a:cubicBezTo>
                  <a:cubicBezTo>
                    <a:pt x="11730" y="24046"/>
                    <a:pt x="15888" y="25432"/>
                    <a:pt x="20039" y="25432"/>
                  </a:cubicBezTo>
                  <a:cubicBezTo>
                    <a:pt x="24460" y="25432"/>
                    <a:pt x="28872" y="23862"/>
                    <a:pt x="32326" y="20740"/>
                  </a:cubicBezTo>
                  <a:cubicBezTo>
                    <a:pt x="32449" y="20627"/>
                    <a:pt x="32460" y="20435"/>
                    <a:pt x="32347" y="20312"/>
                  </a:cubicBezTo>
                  <a:cubicBezTo>
                    <a:pt x="32287" y="20245"/>
                    <a:pt x="32205" y="20211"/>
                    <a:pt x="32122" y="20211"/>
                  </a:cubicBezTo>
                  <a:cubicBezTo>
                    <a:pt x="32050" y="20211"/>
                    <a:pt x="31977" y="20237"/>
                    <a:pt x="31919" y="20289"/>
                  </a:cubicBezTo>
                  <a:cubicBezTo>
                    <a:pt x="28581" y="23308"/>
                    <a:pt x="24313" y="24827"/>
                    <a:pt x="20039" y="24827"/>
                  </a:cubicBezTo>
                  <a:cubicBezTo>
                    <a:pt x="16025" y="24827"/>
                    <a:pt x="12004" y="23487"/>
                    <a:pt x="8739" y="20791"/>
                  </a:cubicBezTo>
                  <a:cubicBezTo>
                    <a:pt x="2728" y="15825"/>
                    <a:pt x="661" y="7640"/>
                    <a:pt x="3599" y="425"/>
                  </a:cubicBezTo>
                  <a:cubicBezTo>
                    <a:pt x="3668" y="268"/>
                    <a:pt x="3594" y="87"/>
                    <a:pt x="3436" y="22"/>
                  </a:cubicBezTo>
                  <a:cubicBezTo>
                    <a:pt x="3399" y="7"/>
                    <a:pt x="3360" y="0"/>
                    <a:pt x="33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52;p39">
              <a:extLst>
                <a:ext uri="{FF2B5EF4-FFF2-40B4-BE49-F238E27FC236}">
                  <a16:creationId xmlns:a16="http://schemas.microsoft.com/office/drawing/2014/main" id="{EC1C9B50-4F2E-A24C-9064-5E22191C718A}"/>
                </a:ext>
              </a:extLst>
            </p:cNvPr>
            <p:cNvSpPr/>
            <p:nvPr/>
          </p:nvSpPr>
          <p:spPr>
            <a:xfrm>
              <a:off x="408853" y="4616135"/>
              <a:ext cx="56951" cy="51615"/>
            </a:xfrm>
            <a:custGeom>
              <a:avLst/>
              <a:gdLst/>
              <a:ahLst/>
              <a:cxnLst/>
              <a:rect l="l" t="t" r="r" b="b"/>
              <a:pathLst>
                <a:path w="6809" h="5759" extrusionOk="0">
                  <a:moveTo>
                    <a:pt x="6462" y="1"/>
                  </a:moveTo>
                  <a:cubicBezTo>
                    <a:pt x="6415" y="1"/>
                    <a:pt x="6367" y="12"/>
                    <a:pt x="6323" y="35"/>
                  </a:cubicBezTo>
                  <a:cubicBezTo>
                    <a:pt x="4145" y="1170"/>
                    <a:pt x="2240" y="2714"/>
                    <a:pt x="663" y="4624"/>
                  </a:cubicBezTo>
                  <a:cubicBezTo>
                    <a:pt x="487" y="4838"/>
                    <a:pt x="315" y="5054"/>
                    <a:pt x="150" y="5274"/>
                  </a:cubicBezTo>
                  <a:cubicBezTo>
                    <a:pt x="0" y="5473"/>
                    <a:pt x="142" y="5758"/>
                    <a:pt x="392" y="5758"/>
                  </a:cubicBezTo>
                  <a:cubicBezTo>
                    <a:pt x="487" y="5758"/>
                    <a:pt x="577" y="5714"/>
                    <a:pt x="634" y="5638"/>
                  </a:cubicBezTo>
                  <a:cubicBezTo>
                    <a:pt x="794" y="5426"/>
                    <a:pt x="960" y="5217"/>
                    <a:pt x="1130" y="5009"/>
                  </a:cubicBezTo>
                  <a:cubicBezTo>
                    <a:pt x="2655" y="3163"/>
                    <a:pt x="4497" y="1670"/>
                    <a:pt x="6603" y="573"/>
                  </a:cubicBezTo>
                  <a:cubicBezTo>
                    <a:pt x="6751" y="496"/>
                    <a:pt x="6808" y="312"/>
                    <a:pt x="6732" y="164"/>
                  </a:cubicBezTo>
                  <a:cubicBezTo>
                    <a:pt x="6677" y="60"/>
                    <a:pt x="6571" y="1"/>
                    <a:pt x="64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53;p39">
              <a:extLst>
                <a:ext uri="{FF2B5EF4-FFF2-40B4-BE49-F238E27FC236}">
                  <a16:creationId xmlns:a16="http://schemas.microsoft.com/office/drawing/2014/main" id="{A7C8BB79-3F91-4940-ADD0-C8D13C280164}"/>
                </a:ext>
              </a:extLst>
            </p:cNvPr>
            <p:cNvSpPr/>
            <p:nvPr/>
          </p:nvSpPr>
          <p:spPr>
            <a:xfrm>
              <a:off x="480207" y="4597708"/>
              <a:ext cx="221097" cy="235124"/>
            </a:xfrm>
            <a:custGeom>
              <a:avLst/>
              <a:gdLst/>
              <a:ahLst/>
              <a:cxnLst/>
              <a:rect l="l" t="t" r="r" b="b"/>
              <a:pathLst>
                <a:path w="26434" h="26234" extrusionOk="0">
                  <a:moveTo>
                    <a:pt x="6321" y="1"/>
                  </a:moveTo>
                  <a:cubicBezTo>
                    <a:pt x="4289" y="1"/>
                    <a:pt x="2236" y="341"/>
                    <a:pt x="239" y="1035"/>
                  </a:cubicBezTo>
                  <a:cubicBezTo>
                    <a:pt x="82" y="1091"/>
                    <a:pt x="0" y="1263"/>
                    <a:pt x="55" y="1420"/>
                  </a:cubicBezTo>
                  <a:cubicBezTo>
                    <a:pt x="99" y="1545"/>
                    <a:pt x="216" y="1624"/>
                    <a:pt x="341" y="1624"/>
                  </a:cubicBezTo>
                  <a:cubicBezTo>
                    <a:pt x="373" y="1624"/>
                    <a:pt x="406" y="1618"/>
                    <a:pt x="438" y="1608"/>
                  </a:cubicBezTo>
                  <a:cubicBezTo>
                    <a:pt x="2370" y="936"/>
                    <a:pt x="4355" y="606"/>
                    <a:pt x="6321" y="606"/>
                  </a:cubicBezTo>
                  <a:cubicBezTo>
                    <a:pt x="10369" y="606"/>
                    <a:pt x="14333" y="2004"/>
                    <a:pt x="17577" y="4684"/>
                  </a:cubicBezTo>
                  <a:cubicBezTo>
                    <a:pt x="23789" y="9816"/>
                    <a:pt x="25768" y="18501"/>
                    <a:pt x="22389" y="25804"/>
                  </a:cubicBezTo>
                  <a:cubicBezTo>
                    <a:pt x="22297" y="26004"/>
                    <a:pt x="22442" y="26234"/>
                    <a:pt x="22662" y="26234"/>
                  </a:cubicBezTo>
                  <a:cubicBezTo>
                    <a:pt x="22662" y="26234"/>
                    <a:pt x="22663" y="26234"/>
                    <a:pt x="22664" y="26234"/>
                  </a:cubicBezTo>
                  <a:cubicBezTo>
                    <a:pt x="22665" y="26234"/>
                    <a:pt x="22666" y="26234"/>
                    <a:pt x="22667" y="26234"/>
                  </a:cubicBezTo>
                  <a:cubicBezTo>
                    <a:pt x="22784" y="26234"/>
                    <a:pt x="22889" y="26165"/>
                    <a:pt x="22938" y="26058"/>
                  </a:cubicBezTo>
                  <a:cubicBezTo>
                    <a:pt x="26434" y="18505"/>
                    <a:pt x="24388" y="9523"/>
                    <a:pt x="17963" y="4216"/>
                  </a:cubicBezTo>
                  <a:cubicBezTo>
                    <a:pt x="14607" y="1445"/>
                    <a:pt x="10508" y="1"/>
                    <a:pt x="63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54;p39">
              <a:extLst>
                <a:ext uri="{FF2B5EF4-FFF2-40B4-BE49-F238E27FC236}">
                  <a16:creationId xmlns:a16="http://schemas.microsoft.com/office/drawing/2014/main" id="{7110B951-386E-ED4F-88A2-6068D154FAEA}"/>
                </a:ext>
              </a:extLst>
            </p:cNvPr>
            <p:cNvSpPr/>
            <p:nvPr/>
          </p:nvSpPr>
          <p:spPr>
            <a:xfrm>
              <a:off x="394442" y="4614119"/>
              <a:ext cx="276559" cy="296347"/>
            </a:xfrm>
            <a:custGeom>
              <a:avLst/>
              <a:gdLst/>
              <a:ahLst/>
              <a:cxnLst/>
              <a:rect l="l" t="t" r="r" b="b"/>
              <a:pathLst>
                <a:path w="33065" h="33065" extrusionOk="0">
                  <a:moveTo>
                    <a:pt x="16533" y="1"/>
                  </a:moveTo>
                  <a:cubicBezTo>
                    <a:pt x="12148" y="1"/>
                    <a:pt x="7943" y="1742"/>
                    <a:pt x="4842" y="4842"/>
                  </a:cubicBezTo>
                  <a:cubicBezTo>
                    <a:pt x="1743" y="7942"/>
                    <a:pt x="0" y="12147"/>
                    <a:pt x="0" y="16532"/>
                  </a:cubicBezTo>
                  <a:cubicBezTo>
                    <a:pt x="0" y="20916"/>
                    <a:pt x="1743" y="25121"/>
                    <a:pt x="4842" y="28222"/>
                  </a:cubicBezTo>
                  <a:cubicBezTo>
                    <a:pt x="7943" y="31322"/>
                    <a:pt x="12148" y="33064"/>
                    <a:pt x="16533" y="33064"/>
                  </a:cubicBezTo>
                  <a:cubicBezTo>
                    <a:pt x="20917" y="33064"/>
                    <a:pt x="25122" y="31322"/>
                    <a:pt x="28222" y="28222"/>
                  </a:cubicBezTo>
                  <a:cubicBezTo>
                    <a:pt x="31322" y="25121"/>
                    <a:pt x="33065" y="20916"/>
                    <a:pt x="33065" y="16532"/>
                  </a:cubicBezTo>
                  <a:cubicBezTo>
                    <a:pt x="33065" y="12147"/>
                    <a:pt x="31322" y="7942"/>
                    <a:pt x="28222" y="4842"/>
                  </a:cubicBezTo>
                  <a:cubicBezTo>
                    <a:pt x="25122" y="1742"/>
                    <a:pt x="20917" y="1"/>
                    <a:pt x="165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55;p39">
              <a:extLst>
                <a:ext uri="{FF2B5EF4-FFF2-40B4-BE49-F238E27FC236}">
                  <a16:creationId xmlns:a16="http://schemas.microsoft.com/office/drawing/2014/main" id="{E5481220-D7BE-704A-A355-DB7B6966E747}"/>
                </a:ext>
              </a:extLst>
            </p:cNvPr>
            <p:cNvSpPr/>
            <p:nvPr/>
          </p:nvSpPr>
          <p:spPr>
            <a:xfrm>
              <a:off x="446383" y="4664004"/>
              <a:ext cx="157396" cy="194693"/>
            </a:xfrm>
            <a:custGeom>
              <a:avLst/>
              <a:gdLst/>
              <a:ahLst/>
              <a:cxnLst/>
              <a:rect l="l" t="t" r="r" b="b"/>
              <a:pathLst>
                <a:path w="18818" h="21723" extrusionOk="0">
                  <a:moveTo>
                    <a:pt x="17553" y="0"/>
                  </a:moveTo>
                  <a:cubicBezTo>
                    <a:pt x="17543" y="0"/>
                    <a:pt x="17532" y="0"/>
                    <a:pt x="17521" y="1"/>
                  </a:cubicBezTo>
                  <a:cubicBezTo>
                    <a:pt x="17197" y="7"/>
                    <a:pt x="16909" y="161"/>
                    <a:pt x="16662" y="462"/>
                  </a:cubicBezTo>
                  <a:lnTo>
                    <a:pt x="14380" y="3224"/>
                  </a:lnTo>
                  <a:lnTo>
                    <a:pt x="14380" y="3224"/>
                  </a:lnTo>
                  <a:cubicBezTo>
                    <a:pt x="13065" y="2252"/>
                    <a:pt x="11770" y="1686"/>
                    <a:pt x="10496" y="1525"/>
                  </a:cubicBezTo>
                  <a:cubicBezTo>
                    <a:pt x="10256" y="1496"/>
                    <a:pt x="10022" y="1481"/>
                    <a:pt x="9795" y="1481"/>
                  </a:cubicBezTo>
                  <a:cubicBezTo>
                    <a:pt x="8412" y="1481"/>
                    <a:pt x="7264" y="2035"/>
                    <a:pt x="6348" y="3143"/>
                  </a:cubicBezTo>
                  <a:cubicBezTo>
                    <a:pt x="5910" y="3673"/>
                    <a:pt x="5597" y="4193"/>
                    <a:pt x="5409" y="4699"/>
                  </a:cubicBezTo>
                  <a:cubicBezTo>
                    <a:pt x="5222" y="5206"/>
                    <a:pt x="5126" y="5685"/>
                    <a:pt x="5125" y="6137"/>
                  </a:cubicBezTo>
                  <a:cubicBezTo>
                    <a:pt x="5123" y="6590"/>
                    <a:pt x="5241" y="7103"/>
                    <a:pt x="5479" y="7680"/>
                  </a:cubicBezTo>
                  <a:cubicBezTo>
                    <a:pt x="5706" y="8231"/>
                    <a:pt x="5973" y="8766"/>
                    <a:pt x="6279" y="9278"/>
                  </a:cubicBezTo>
                  <a:cubicBezTo>
                    <a:pt x="6575" y="9766"/>
                    <a:pt x="6986" y="10393"/>
                    <a:pt x="7516" y="11157"/>
                  </a:cubicBezTo>
                  <a:lnTo>
                    <a:pt x="8940" y="13160"/>
                  </a:lnTo>
                  <a:cubicBezTo>
                    <a:pt x="9342" y="13700"/>
                    <a:pt x="9591" y="14191"/>
                    <a:pt x="9686" y="14634"/>
                  </a:cubicBezTo>
                  <a:cubicBezTo>
                    <a:pt x="9781" y="15077"/>
                    <a:pt x="9734" y="15414"/>
                    <a:pt x="9544" y="15643"/>
                  </a:cubicBezTo>
                  <a:cubicBezTo>
                    <a:pt x="9303" y="15936"/>
                    <a:pt x="9011" y="16101"/>
                    <a:pt x="8669" y="16137"/>
                  </a:cubicBezTo>
                  <a:cubicBezTo>
                    <a:pt x="8604" y="16144"/>
                    <a:pt x="8539" y="16147"/>
                    <a:pt x="8474" y="16147"/>
                  </a:cubicBezTo>
                  <a:cubicBezTo>
                    <a:pt x="8197" y="16147"/>
                    <a:pt x="7925" y="16084"/>
                    <a:pt x="7655" y="15957"/>
                  </a:cubicBezTo>
                  <a:cubicBezTo>
                    <a:pt x="7303" y="15791"/>
                    <a:pt x="6963" y="15597"/>
                    <a:pt x="6641" y="15376"/>
                  </a:cubicBezTo>
                  <a:cubicBezTo>
                    <a:pt x="6297" y="15145"/>
                    <a:pt x="6002" y="14897"/>
                    <a:pt x="5758" y="14635"/>
                  </a:cubicBezTo>
                  <a:cubicBezTo>
                    <a:pt x="5382" y="14297"/>
                    <a:pt x="5042" y="13921"/>
                    <a:pt x="4746" y="13509"/>
                  </a:cubicBezTo>
                  <a:cubicBezTo>
                    <a:pt x="4454" y="13105"/>
                    <a:pt x="4247" y="12775"/>
                    <a:pt x="4126" y="12518"/>
                  </a:cubicBezTo>
                  <a:cubicBezTo>
                    <a:pt x="4004" y="12261"/>
                    <a:pt x="3868" y="11948"/>
                    <a:pt x="3719" y="11579"/>
                  </a:cubicBezTo>
                  <a:cubicBezTo>
                    <a:pt x="3569" y="11210"/>
                    <a:pt x="3475" y="10988"/>
                    <a:pt x="3435" y="10910"/>
                  </a:cubicBezTo>
                  <a:cubicBezTo>
                    <a:pt x="3239" y="10480"/>
                    <a:pt x="2992" y="10165"/>
                    <a:pt x="2691" y="9960"/>
                  </a:cubicBezTo>
                  <a:cubicBezTo>
                    <a:pt x="2444" y="9794"/>
                    <a:pt x="2183" y="9710"/>
                    <a:pt x="1909" y="9710"/>
                  </a:cubicBezTo>
                  <a:cubicBezTo>
                    <a:pt x="1849" y="9710"/>
                    <a:pt x="1789" y="9714"/>
                    <a:pt x="1728" y="9722"/>
                  </a:cubicBezTo>
                  <a:cubicBezTo>
                    <a:pt x="1395" y="9764"/>
                    <a:pt x="1076" y="9877"/>
                    <a:pt x="794" y="10055"/>
                  </a:cubicBezTo>
                  <a:cubicBezTo>
                    <a:pt x="514" y="10232"/>
                    <a:pt x="304" y="10486"/>
                    <a:pt x="163" y="10819"/>
                  </a:cubicBezTo>
                  <a:cubicBezTo>
                    <a:pt x="24" y="11151"/>
                    <a:pt x="1" y="11504"/>
                    <a:pt x="93" y="11877"/>
                  </a:cubicBezTo>
                  <a:cubicBezTo>
                    <a:pt x="642" y="13851"/>
                    <a:pt x="1708" y="15613"/>
                    <a:pt x="3291" y="17163"/>
                  </a:cubicBezTo>
                  <a:lnTo>
                    <a:pt x="3291" y="17163"/>
                  </a:lnTo>
                  <a:lnTo>
                    <a:pt x="1161" y="19742"/>
                  </a:lnTo>
                  <a:cubicBezTo>
                    <a:pt x="833" y="20139"/>
                    <a:pt x="756" y="20541"/>
                    <a:pt x="933" y="20949"/>
                  </a:cubicBezTo>
                  <a:cubicBezTo>
                    <a:pt x="1110" y="21355"/>
                    <a:pt x="1421" y="21605"/>
                    <a:pt x="1867" y="21696"/>
                  </a:cubicBezTo>
                  <a:cubicBezTo>
                    <a:pt x="1953" y="21714"/>
                    <a:pt x="2037" y="21723"/>
                    <a:pt x="2118" y="21723"/>
                  </a:cubicBezTo>
                  <a:cubicBezTo>
                    <a:pt x="2456" y="21723"/>
                    <a:pt x="2751" y="21570"/>
                    <a:pt x="3005" y="21264"/>
                  </a:cubicBezTo>
                  <a:lnTo>
                    <a:pt x="5126" y="18695"/>
                  </a:lnTo>
                  <a:lnTo>
                    <a:pt x="5126" y="18695"/>
                  </a:lnTo>
                  <a:cubicBezTo>
                    <a:pt x="5797" y="19157"/>
                    <a:pt x="6477" y="19515"/>
                    <a:pt x="7163" y="19769"/>
                  </a:cubicBezTo>
                  <a:cubicBezTo>
                    <a:pt x="7868" y="20028"/>
                    <a:pt x="8564" y="20158"/>
                    <a:pt x="9250" y="20158"/>
                  </a:cubicBezTo>
                  <a:cubicBezTo>
                    <a:pt x="9674" y="20158"/>
                    <a:pt x="10094" y="20109"/>
                    <a:pt x="10510" y="20010"/>
                  </a:cubicBezTo>
                  <a:cubicBezTo>
                    <a:pt x="11601" y="19752"/>
                    <a:pt x="12543" y="19124"/>
                    <a:pt x="13336" y="18128"/>
                  </a:cubicBezTo>
                  <a:cubicBezTo>
                    <a:pt x="13831" y="17511"/>
                    <a:pt x="14162" y="16895"/>
                    <a:pt x="14327" y="16280"/>
                  </a:cubicBezTo>
                  <a:cubicBezTo>
                    <a:pt x="14492" y="15666"/>
                    <a:pt x="14499" y="15035"/>
                    <a:pt x="14348" y="14391"/>
                  </a:cubicBezTo>
                  <a:cubicBezTo>
                    <a:pt x="14192" y="13732"/>
                    <a:pt x="13947" y="13097"/>
                    <a:pt x="13619" y="12505"/>
                  </a:cubicBezTo>
                  <a:cubicBezTo>
                    <a:pt x="13284" y="11893"/>
                    <a:pt x="12825" y="11183"/>
                    <a:pt x="12243" y="10376"/>
                  </a:cubicBezTo>
                  <a:lnTo>
                    <a:pt x="10798" y="8425"/>
                  </a:lnTo>
                  <a:cubicBezTo>
                    <a:pt x="10362" y="7856"/>
                    <a:pt x="10099" y="7386"/>
                    <a:pt x="10010" y="7016"/>
                  </a:cubicBezTo>
                  <a:cubicBezTo>
                    <a:pt x="9921" y="6645"/>
                    <a:pt x="10009" y="6301"/>
                    <a:pt x="10272" y="5982"/>
                  </a:cubicBezTo>
                  <a:cubicBezTo>
                    <a:pt x="10440" y="5780"/>
                    <a:pt x="10667" y="5678"/>
                    <a:pt x="10953" y="5678"/>
                  </a:cubicBezTo>
                  <a:cubicBezTo>
                    <a:pt x="11042" y="5678"/>
                    <a:pt x="11136" y="5688"/>
                    <a:pt x="11235" y="5707"/>
                  </a:cubicBezTo>
                  <a:cubicBezTo>
                    <a:pt x="11659" y="5789"/>
                    <a:pt x="12056" y="5971"/>
                    <a:pt x="12424" y="6254"/>
                  </a:cubicBezTo>
                  <a:cubicBezTo>
                    <a:pt x="12793" y="6537"/>
                    <a:pt x="13130" y="6818"/>
                    <a:pt x="13434" y="7098"/>
                  </a:cubicBezTo>
                  <a:cubicBezTo>
                    <a:pt x="14270" y="7960"/>
                    <a:pt x="14996" y="8921"/>
                    <a:pt x="15601" y="9959"/>
                  </a:cubicBezTo>
                  <a:cubicBezTo>
                    <a:pt x="15851" y="10359"/>
                    <a:pt x="16140" y="10643"/>
                    <a:pt x="16469" y="10811"/>
                  </a:cubicBezTo>
                  <a:cubicBezTo>
                    <a:pt x="16667" y="10911"/>
                    <a:pt x="16863" y="10962"/>
                    <a:pt x="17059" y="10962"/>
                  </a:cubicBezTo>
                  <a:cubicBezTo>
                    <a:pt x="17189" y="10962"/>
                    <a:pt x="17319" y="10939"/>
                    <a:pt x="17449" y="10894"/>
                  </a:cubicBezTo>
                  <a:cubicBezTo>
                    <a:pt x="17762" y="10789"/>
                    <a:pt x="18049" y="10613"/>
                    <a:pt x="18286" y="10381"/>
                  </a:cubicBezTo>
                  <a:cubicBezTo>
                    <a:pt x="18520" y="10150"/>
                    <a:pt x="18670" y="9839"/>
                    <a:pt x="18734" y="9446"/>
                  </a:cubicBezTo>
                  <a:cubicBezTo>
                    <a:pt x="18799" y="9053"/>
                    <a:pt x="18734" y="8658"/>
                    <a:pt x="18541" y="8261"/>
                  </a:cubicBezTo>
                  <a:cubicBezTo>
                    <a:pt x="18298" y="7746"/>
                    <a:pt x="18087" y="7335"/>
                    <a:pt x="17911" y="7026"/>
                  </a:cubicBezTo>
                  <a:cubicBezTo>
                    <a:pt x="17735" y="6718"/>
                    <a:pt x="17451" y="6309"/>
                    <a:pt x="17060" y="5800"/>
                  </a:cubicBezTo>
                  <a:cubicBezTo>
                    <a:pt x="16784" y="5444"/>
                    <a:pt x="16487" y="5104"/>
                    <a:pt x="16171" y="4783"/>
                  </a:cubicBezTo>
                  <a:lnTo>
                    <a:pt x="16171" y="4783"/>
                  </a:lnTo>
                  <a:lnTo>
                    <a:pt x="18492" y="1972"/>
                  </a:lnTo>
                  <a:cubicBezTo>
                    <a:pt x="18726" y="1690"/>
                    <a:pt x="18817" y="1386"/>
                    <a:pt x="18765" y="1061"/>
                  </a:cubicBezTo>
                  <a:cubicBezTo>
                    <a:pt x="18714" y="736"/>
                    <a:pt x="18575" y="476"/>
                    <a:pt x="18350" y="282"/>
                  </a:cubicBezTo>
                  <a:cubicBezTo>
                    <a:pt x="18130" y="94"/>
                    <a:pt x="17865" y="0"/>
                    <a:pt x="17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56;p39">
              <a:extLst>
                <a:ext uri="{FF2B5EF4-FFF2-40B4-BE49-F238E27FC236}">
                  <a16:creationId xmlns:a16="http://schemas.microsoft.com/office/drawing/2014/main" id="{F5926D15-D1E2-D747-9883-128349962580}"/>
                </a:ext>
              </a:extLst>
            </p:cNvPr>
            <p:cNvSpPr/>
            <p:nvPr/>
          </p:nvSpPr>
          <p:spPr>
            <a:xfrm>
              <a:off x="443790" y="4661262"/>
              <a:ext cx="162598" cy="200152"/>
            </a:xfrm>
            <a:custGeom>
              <a:avLst/>
              <a:gdLst/>
              <a:ahLst/>
              <a:cxnLst/>
              <a:rect l="l" t="t" r="r" b="b"/>
              <a:pathLst>
                <a:path w="19440" h="22332" extrusionOk="0">
                  <a:moveTo>
                    <a:pt x="17838" y="610"/>
                  </a:moveTo>
                  <a:cubicBezTo>
                    <a:pt x="18087" y="614"/>
                    <a:pt x="18292" y="674"/>
                    <a:pt x="18462" y="818"/>
                  </a:cubicBezTo>
                  <a:cubicBezTo>
                    <a:pt x="18634" y="965"/>
                    <a:pt x="18735" y="1161"/>
                    <a:pt x="18776" y="1415"/>
                  </a:cubicBezTo>
                  <a:cubicBezTo>
                    <a:pt x="18813" y="1653"/>
                    <a:pt x="18746" y="1872"/>
                    <a:pt x="18569" y="2087"/>
                  </a:cubicBezTo>
                  <a:lnTo>
                    <a:pt x="16458" y="4640"/>
                  </a:lnTo>
                  <a:cubicBezTo>
                    <a:pt x="16378" y="4564"/>
                    <a:pt x="16297" y="4488"/>
                    <a:pt x="16214" y="4413"/>
                  </a:cubicBezTo>
                  <a:cubicBezTo>
                    <a:pt x="15851" y="4073"/>
                    <a:pt x="15487" y="3761"/>
                    <a:pt x="15124" y="3480"/>
                  </a:cubicBezTo>
                  <a:lnTo>
                    <a:pt x="17205" y="962"/>
                  </a:lnTo>
                  <a:cubicBezTo>
                    <a:pt x="17397" y="730"/>
                    <a:pt x="17604" y="614"/>
                    <a:pt x="17838" y="610"/>
                  </a:cubicBezTo>
                  <a:close/>
                  <a:moveTo>
                    <a:pt x="14737" y="3948"/>
                  </a:moveTo>
                  <a:cubicBezTo>
                    <a:pt x="15091" y="4221"/>
                    <a:pt x="15447" y="4525"/>
                    <a:pt x="15804" y="4858"/>
                  </a:cubicBezTo>
                  <a:cubicBezTo>
                    <a:pt x="15895" y="4941"/>
                    <a:pt x="15985" y="5025"/>
                    <a:pt x="16071" y="5109"/>
                  </a:cubicBezTo>
                  <a:lnTo>
                    <a:pt x="16000" y="5194"/>
                  </a:lnTo>
                  <a:lnTo>
                    <a:pt x="14637" y="4069"/>
                  </a:lnTo>
                  <a:lnTo>
                    <a:pt x="14737" y="3948"/>
                  </a:lnTo>
                  <a:close/>
                  <a:moveTo>
                    <a:pt x="4250" y="17159"/>
                  </a:moveTo>
                  <a:lnTo>
                    <a:pt x="5627" y="18295"/>
                  </a:lnTo>
                  <a:lnTo>
                    <a:pt x="5383" y="18590"/>
                  </a:lnTo>
                  <a:cubicBezTo>
                    <a:pt x="5013" y="18321"/>
                    <a:pt x="4658" y="18032"/>
                    <a:pt x="4320" y="17723"/>
                  </a:cubicBezTo>
                  <a:cubicBezTo>
                    <a:pt x="4216" y="17632"/>
                    <a:pt x="4115" y="17538"/>
                    <a:pt x="4014" y="17444"/>
                  </a:cubicBezTo>
                  <a:lnTo>
                    <a:pt x="4250" y="17159"/>
                  </a:lnTo>
                  <a:close/>
                  <a:moveTo>
                    <a:pt x="10096" y="2088"/>
                  </a:moveTo>
                  <a:cubicBezTo>
                    <a:pt x="10313" y="2088"/>
                    <a:pt x="10537" y="2102"/>
                    <a:pt x="10768" y="2131"/>
                  </a:cubicBezTo>
                  <a:cubicBezTo>
                    <a:pt x="11900" y="2274"/>
                    <a:pt x="13066" y="2761"/>
                    <a:pt x="14250" y="3587"/>
                  </a:cubicBezTo>
                  <a:lnTo>
                    <a:pt x="13785" y="4150"/>
                  </a:lnTo>
                  <a:lnTo>
                    <a:pt x="16083" y="6047"/>
                  </a:lnTo>
                  <a:lnTo>
                    <a:pt x="16498" y="5544"/>
                  </a:lnTo>
                  <a:cubicBezTo>
                    <a:pt x="16726" y="5788"/>
                    <a:pt x="16937" y="6038"/>
                    <a:pt x="17131" y="6289"/>
                  </a:cubicBezTo>
                  <a:cubicBezTo>
                    <a:pt x="17511" y="6784"/>
                    <a:pt x="17790" y="7185"/>
                    <a:pt x="17958" y="7481"/>
                  </a:cubicBezTo>
                  <a:cubicBezTo>
                    <a:pt x="18131" y="7785"/>
                    <a:pt x="18339" y="8194"/>
                    <a:pt x="18579" y="8698"/>
                  </a:cubicBezTo>
                  <a:cubicBezTo>
                    <a:pt x="18746" y="9042"/>
                    <a:pt x="18800" y="9372"/>
                    <a:pt x="18746" y="9702"/>
                  </a:cubicBezTo>
                  <a:cubicBezTo>
                    <a:pt x="18691" y="10033"/>
                    <a:pt x="18572" y="10285"/>
                    <a:pt x="18384" y="10469"/>
                  </a:cubicBezTo>
                  <a:cubicBezTo>
                    <a:pt x="18178" y="10670"/>
                    <a:pt x="17930" y="10821"/>
                    <a:pt x="17660" y="10914"/>
                  </a:cubicBezTo>
                  <a:cubicBezTo>
                    <a:pt x="17563" y="10947"/>
                    <a:pt x="17467" y="10964"/>
                    <a:pt x="17370" y="10964"/>
                  </a:cubicBezTo>
                  <a:cubicBezTo>
                    <a:pt x="17222" y="10964"/>
                    <a:pt x="17072" y="10925"/>
                    <a:pt x="16917" y="10846"/>
                  </a:cubicBezTo>
                  <a:cubicBezTo>
                    <a:pt x="16639" y="10704"/>
                    <a:pt x="16386" y="10454"/>
                    <a:pt x="16172" y="10113"/>
                  </a:cubicBezTo>
                  <a:cubicBezTo>
                    <a:pt x="15568" y="9070"/>
                    <a:pt x="14825" y="8088"/>
                    <a:pt x="13949" y="7181"/>
                  </a:cubicBezTo>
                  <a:cubicBezTo>
                    <a:pt x="13638" y="6895"/>
                    <a:pt x="13292" y="6604"/>
                    <a:pt x="12919" y="6319"/>
                  </a:cubicBezTo>
                  <a:cubicBezTo>
                    <a:pt x="12514" y="6008"/>
                    <a:pt x="12072" y="5806"/>
                    <a:pt x="11604" y="5715"/>
                  </a:cubicBezTo>
                  <a:cubicBezTo>
                    <a:pt x="11482" y="5691"/>
                    <a:pt x="11370" y="5681"/>
                    <a:pt x="11267" y="5681"/>
                  </a:cubicBezTo>
                  <a:cubicBezTo>
                    <a:pt x="10801" y="5681"/>
                    <a:pt x="10514" y="5894"/>
                    <a:pt x="10349" y="6095"/>
                  </a:cubicBezTo>
                  <a:cubicBezTo>
                    <a:pt x="10023" y="6488"/>
                    <a:pt x="9915" y="6925"/>
                    <a:pt x="10026" y="7391"/>
                  </a:cubicBezTo>
                  <a:cubicBezTo>
                    <a:pt x="10125" y="7806"/>
                    <a:pt x="10401" y="8305"/>
                    <a:pt x="10866" y="8911"/>
                  </a:cubicBezTo>
                  <a:lnTo>
                    <a:pt x="12307" y="10859"/>
                  </a:lnTo>
                  <a:cubicBezTo>
                    <a:pt x="12880" y="11655"/>
                    <a:pt x="13337" y="12360"/>
                    <a:pt x="13663" y="12957"/>
                  </a:cubicBezTo>
                  <a:cubicBezTo>
                    <a:pt x="13978" y="13525"/>
                    <a:pt x="14214" y="14134"/>
                    <a:pt x="14364" y="14766"/>
                  </a:cubicBezTo>
                  <a:cubicBezTo>
                    <a:pt x="14502" y="15360"/>
                    <a:pt x="14495" y="15946"/>
                    <a:pt x="14344" y="16508"/>
                  </a:cubicBezTo>
                  <a:cubicBezTo>
                    <a:pt x="14190" y="17079"/>
                    <a:pt x="13876" y="17663"/>
                    <a:pt x="13409" y="18247"/>
                  </a:cubicBezTo>
                  <a:cubicBezTo>
                    <a:pt x="12664" y="19183"/>
                    <a:pt x="11769" y="19781"/>
                    <a:pt x="10750" y="20023"/>
                  </a:cubicBezTo>
                  <a:cubicBezTo>
                    <a:pt x="10360" y="20115"/>
                    <a:pt x="9966" y="20161"/>
                    <a:pt x="9567" y="20161"/>
                  </a:cubicBezTo>
                  <a:cubicBezTo>
                    <a:pt x="8912" y="20161"/>
                    <a:pt x="8247" y="20037"/>
                    <a:pt x="7577" y="19790"/>
                  </a:cubicBezTo>
                  <a:cubicBezTo>
                    <a:pt x="7011" y="19580"/>
                    <a:pt x="6446" y="19295"/>
                    <a:pt x="5884" y="18934"/>
                  </a:cubicBezTo>
                  <a:lnTo>
                    <a:pt x="6481" y="18213"/>
                  </a:lnTo>
                  <a:lnTo>
                    <a:pt x="4169" y="16305"/>
                  </a:lnTo>
                  <a:lnTo>
                    <a:pt x="3582" y="17017"/>
                  </a:lnTo>
                  <a:cubicBezTo>
                    <a:pt x="2170" y="15567"/>
                    <a:pt x="1201" y="13918"/>
                    <a:pt x="697" y="12105"/>
                  </a:cubicBezTo>
                  <a:cubicBezTo>
                    <a:pt x="621" y="11795"/>
                    <a:pt x="640" y="11513"/>
                    <a:pt x="753" y="11242"/>
                  </a:cubicBezTo>
                  <a:cubicBezTo>
                    <a:pt x="869" y="10968"/>
                    <a:pt x="1037" y="10764"/>
                    <a:pt x="1265" y="10618"/>
                  </a:cubicBezTo>
                  <a:cubicBezTo>
                    <a:pt x="1511" y="10464"/>
                    <a:pt x="1789" y="10365"/>
                    <a:pt x="2078" y="10330"/>
                  </a:cubicBezTo>
                  <a:cubicBezTo>
                    <a:pt x="2128" y="10323"/>
                    <a:pt x="2177" y="10320"/>
                    <a:pt x="2225" y="10320"/>
                  </a:cubicBezTo>
                  <a:cubicBezTo>
                    <a:pt x="2437" y="10320"/>
                    <a:pt x="2637" y="10385"/>
                    <a:pt x="2832" y="10518"/>
                  </a:cubicBezTo>
                  <a:cubicBezTo>
                    <a:pt x="3083" y="10688"/>
                    <a:pt x="3298" y="10966"/>
                    <a:pt x="3477" y="11355"/>
                  </a:cubicBezTo>
                  <a:cubicBezTo>
                    <a:pt x="3516" y="11429"/>
                    <a:pt x="3605" y="11644"/>
                    <a:pt x="3749" y="12000"/>
                  </a:cubicBezTo>
                  <a:cubicBezTo>
                    <a:pt x="3901" y="12375"/>
                    <a:pt x="4039" y="12692"/>
                    <a:pt x="4163" y="12954"/>
                  </a:cubicBezTo>
                  <a:cubicBezTo>
                    <a:pt x="4294" y="13230"/>
                    <a:pt x="4507" y="13570"/>
                    <a:pt x="4811" y="13993"/>
                  </a:cubicBezTo>
                  <a:cubicBezTo>
                    <a:pt x="5113" y="14414"/>
                    <a:pt x="5461" y="14801"/>
                    <a:pt x="5847" y="15147"/>
                  </a:cubicBezTo>
                  <a:cubicBezTo>
                    <a:pt x="6107" y="15427"/>
                    <a:pt x="6422" y="15692"/>
                    <a:pt x="6782" y="15933"/>
                  </a:cubicBezTo>
                  <a:cubicBezTo>
                    <a:pt x="7118" y="16162"/>
                    <a:pt x="7471" y="16364"/>
                    <a:pt x="7838" y="16538"/>
                  </a:cubicBezTo>
                  <a:cubicBezTo>
                    <a:pt x="8145" y="16682"/>
                    <a:pt x="8462" y="16755"/>
                    <a:pt x="8781" y="16755"/>
                  </a:cubicBezTo>
                  <a:cubicBezTo>
                    <a:pt x="8857" y="16755"/>
                    <a:pt x="8934" y="16751"/>
                    <a:pt x="9011" y="16743"/>
                  </a:cubicBezTo>
                  <a:cubicBezTo>
                    <a:pt x="9433" y="16698"/>
                    <a:pt x="9795" y="16496"/>
                    <a:pt x="10088" y="16142"/>
                  </a:cubicBezTo>
                  <a:cubicBezTo>
                    <a:pt x="10338" y="15837"/>
                    <a:pt x="10407" y="15413"/>
                    <a:pt x="10293" y="14875"/>
                  </a:cubicBezTo>
                  <a:cubicBezTo>
                    <a:pt x="10188" y="14392"/>
                    <a:pt x="9920" y="13857"/>
                    <a:pt x="9497" y="13290"/>
                  </a:cubicBezTo>
                  <a:lnTo>
                    <a:pt x="8075" y="11290"/>
                  </a:lnTo>
                  <a:cubicBezTo>
                    <a:pt x="7553" y="10536"/>
                    <a:pt x="7140" y="9908"/>
                    <a:pt x="6848" y="9425"/>
                  </a:cubicBezTo>
                  <a:cubicBezTo>
                    <a:pt x="6550" y="8928"/>
                    <a:pt x="6289" y="8407"/>
                    <a:pt x="6069" y="7869"/>
                  </a:cubicBezTo>
                  <a:cubicBezTo>
                    <a:pt x="5848" y="7334"/>
                    <a:pt x="5736" y="6853"/>
                    <a:pt x="5739" y="6443"/>
                  </a:cubicBezTo>
                  <a:cubicBezTo>
                    <a:pt x="5739" y="6029"/>
                    <a:pt x="5828" y="5581"/>
                    <a:pt x="6003" y="5109"/>
                  </a:cubicBezTo>
                  <a:cubicBezTo>
                    <a:pt x="6179" y="4638"/>
                    <a:pt x="6477" y="4144"/>
                    <a:pt x="6892" y="3642"/>
                  </a:cubicBezTo>
                  <a:cubicBezTo>
                    <a:pt x="7752" y="2599"/>
                    <a:pt x="8804" y="2088"/>
                    <a:pt x="10096" y="2088"/>
                  </a:cubicBezTo>
                  <a:close/>
                  <a:moveTo>
                    <a:pt x="3628" y="17912"/>
                  </a:moveTo>
                  <a:cubicBezTo>
                    <a:pt x="3721" y="18001"/>
                    <a:pt x="3818" y="18088"/>
                    <a:pt x="3915" y="18174"/>
                  </a:cubicBezTo>
                  <a:cubicBezTo>
                    <a:pt x="4259" y="18488"/>
                    <a:pt x="4620" y="18783"/>
                    <a:pt x="4996" y="19058"/>
                  </a:cubicBezTo>
                  <a:lnTo>
                    <a:pt x="3082" y="21377"/>
                  </a:lnTo>
                  <a:cubicBezTo>
                    <a:pt x="2888" y="21612"/>
                    <a:pt x="2678" y="21726"/>
                    <a:pt x="2430" y="21726"/>
                  </a:cubicBezTo>
                  <a:cubicBezTo>
                    <a:pt x="2368" y="21726"/>
                    <a:pt x="2305" y="21719"/>
                    <a:pt x="2238" y="21705"/>
                  </a:cubicBezTo>
                  <a:cubicBezTo>
                    <a:pt x="1888" y="21634"/>
                    <a:pt x="1661" y="21452"/>
                    <a:pt x="1522" y="21134"/>
                  </a:cubicBezTo>
                  <a:cubicBezTo>
                    <a:pt x="1440" y="20944"/>
                    <a:pt x="1369" y="20647"/>
                    <a:pt x="1704" y="20240"/>
                  </a:cubicBezTo>
                  <a:lnTo>
                    <a:pt x="3628" y="17912"/>
                  </a:lnTo>
                  <a:close/>
                  <a:moveTo>
                    <a:pt x="17840" y="0"/>
                  </a:moveTo>
                  <a:cubicBezTo>
                    <a:pt x="17835" y="0"/>
                    <a:pt x="17831" y="0"/>
                    <a:pt x="17826" y="1"/>
                  </a:cubicBezTo>
                  <a:cubicBezTo>
                    <a:pt x="17410" y="8"/>
                    <a:pt x="17044" y="201"/>
                    <a:pt x="16738" y="572"/>
                  </a:cubicBezTo>
                  <a:lnTo>
                    <a:pt x="14636" y="3117"/>
                  </a:lnTo>
                  <a:cubicBezTo>
                    <a:pt x="13357" y="2217"/>
                    <a:pt x="12087" y="1684"/>
                    <a:pt x="10842" y="1528"/>
                  </a:cubicBezTo>
                  <a:cubicBezTo>
                    <a:pt x="10590" y="1496"/>
                    <a:pt x="10343" y="1480"/>
                    <a:pt x="10103" y="1480"/>
                  </a:cubicBezTo>
                  <a:cubicBezTo>
                    <a:pt x="8633" y="1480"/>
                    <a:pt x="7397" y="2076"/>
                    <a:pt x="6425" y="3254"/>
                  </a:cubicBezTo>
                  <a:cubicBezTo>
                    <a:pt x="5966" y="3810"/>
                    <a:pt x="5634" y="4361"/>
                    <a:pt x="5435" y="4898"/>
                  </a:cubicBezTo>
                  <a:cubicBezTo>
                    <a:pt x="5235" y="5436"/>
                    <a:pt x="5133" y="5956"/>
                    <a:pt x="5132" y="6440"/>
                  </a:cubicBezTo>
                  <a:cubicBezTo>
                    <a:pt x="5129" y="6931"/>
                    <a:pt x="5257" y="7490"/>
                    <a:pt x="5509" y="8101"/>
                  </a:cubicBezTo>
                  <a:cubicBezTo>
                    <a:pt x="5741" y="8667"/>
                    <a:pt x="6016" y="9214"/>
                    <a:pt x="6330" y="9738"/>
                  </a:cubicBezTo>
                  <a:cubicBezTo>
                    <a:pt x="6627" y="10231"/>
                    <a:pt x="7046" y="10871"/>
                    <a:pt x="7579" y="11638"/>
                  </a:cubicBezTo>
                  <a:lnTo>
                    <a:pt x="9007" y="13646"/>
                  </a:lnTo>
                  <a:cubicBezTo>
                    <a:pt x="9381" y="14148"/>
                    <a:pt x="9614" y="14605"/>
                    <a:pt x="9700" y="15003"/>
                  </a:cubicBezTo>
                  <a:cubicBezTo>
                    <a:pt x="9774" y="15349"/>
                    <a:pt x="9747" y="15602"/>
                    <a:pt x="9621" y="15757"/>
                  </a:cubicBezTo>
                  <a:cubicBezTo>
                    <a:pt x="9429" y="15987"/>
                    <a:pt x="9209" y="16112"/>
                    <a:pt x="8946" y="16141"/>
                  </a:cubicBezTo>
                  <a:cubicBezTo>
                    <a:pt x="8891" y="16147"/>
                    <a:pt x="8836" y="16150"/>
                    <a:pt x="8782" y="16150"/>
                  </a:cubicBezTo>
                  <a:cubicBezTo>
                    <a:pt x="8551" y="16150"/>
                    <a:pt x="8324" y="16096"/>
                    <a:pt x="8093" y="15989"/>
                  </a:cubicBezTo>
                  <a:cubicBezTo>
                    <a:pt x="7754" y="15828"/>
                    <a:pt x="7429" y="15642"/>
                    <a:pt x="7119" y="15430"/>
                  </a:cubicBezTo>
                  <a:cubicBezTo>
                    <a:pt x="6810" y="15225"/>
                    <a:pt x="6525" y="14986"/>
                    <a:pt x="6270" y="14716"/>
                  </a:cubicBezTo>
                  <a:cubicBezTo>
                    <a:pt x="5910" y="14392"/>
                    <a:pt x="5586" y="14031"/>
                    <a:pt x="5302" y="13639"/>
                  </a:cubicBezTo>
                  <a:cubicBezTo>
                    <a:pt x="5022" y="13252"/>
                    <a:pt x="4823" y="12935"/>
                    <a:pt x="4710" y="12695"/>
                  </a:cubicBezTo>
                  <a:cubicBezTo>
                    <a:pt x="4590" y="12442"/>
                    <a:pt x="4456" y="12135"/>
                    <a:pt x="4310" y="11773"/>
                  </a:cubicBezTo>
                  <a:cubicBezTo>
                    <a:pt x="4155" y="11389"/>
                    <a:pt x="4056" y="11158"/>
                    <a:pt x="4021" y="11092"/>
                  </a:cubicBezTo>
                  <a:cubicBezTo>
                    <a:pt x="3802" y="10613"/>
                    <a:pt x="3517" y="10251"/>
                    <a:pt x="3170" y="10018"/>
                  </a:cubicBezTo>
                  <a:cubicBezTo>
                    <a:pt x="2873" y="9816"/>
                    <a:pt x="2555" y="9715"/>
                    <a:pt x="2219" y="9715"/>
                  </a:cubicBezTo>
                  <a:cubicBezTo>
                    <a:pt x="2146" y="9715"/>
                    <a:pt x="2072" y="9720"/>
                    <a:pt x="1997" y="9730"/>
                  </a:cubicBezTo>
                  <a:cubicBezTo>
                    <a:pt x="1622" y="9777"/>
                    <a:pt x="1261" y="9906"/>
                    <a:pt x="941" y="10107"/>
                  </a:cubicBezTo>
                  <a:cubicBezTo>
                    <a:pt x="609" y="10318"/>
                    <a:pt x="358" y="10622"/>
                    <a:pt x="195" y="11009"/>
                  </a:cubicBezTo>
                  <a:cubicBezTo>
                    <a:pt x="29" y="11399"/>
                    <a:pt x="1" y="11819"/>
                    <a:pt x="110" y="12256"/>
                  </a:cubicBezTo>
                  <a:lnTo>
                    <a:pt x="111" y="12264"/>
                  </a:lnTo>
                  <a:cubicBezTo>
                    <a:pt x="651" y="14198"/>
                    <a:pt x="1685" y="15952"/>
                    <a:pt x="3193" y="17489"/>
                  </a:cubicBezTo>
                  <a:lnTo>
                    <a:pt x="1238" y="19856"/>
                  </a:lnTo>
                  <a:cubicBezTo>
                    <a:pt x="733" y="20467"/>
                    <a:pt x="811" y="21020"/>
                    <a:pt x="967" y="21376"/>
                  </a:cubicBezTo>
                  <a:cubicBezTo>
                    <a:pt x="1185" y="21877"/>
                    <a:pt x="1571" y="22187"/>
                    <a:pt x="2116" y="22299"/>
                  </a:cubicBezTo>
                  <a:cubicBezTo>
                    <a:pt x="2219" y="22321"/>
                    <a:pt x="2323" y="22332"/>
                    <a:pt x="2428" y="22332"/>
                  </a:cubicBezTo>
                  <a:cubicBezTo>
                    <a:pt x="2855" y="22332"/>
                    <a:pt x="3238" y="22139"/>
                    <a:pt x="3548" y="21764"/>
                  </a:cubicBezTo>
                  <a:lnTo>
                    <a:pt x="5496" y="19406"/>
                  </a:lnTo>
                  <a:cubicBezTo>
                    <a:pt x="6115" y="19808"/>
                    <a:pt x="6740" y="20127"/>
                    <a:pt x="7368" y="20359"/>
                  </a:cubicBezTo>
                  <a:cubicBezTo>
                    <a:pt x="8105" y="20631"/>
                    <a:pt x="8841" y="20768"/>
                    <a:pt x="9565" y="20768"/>
                  </a:cubicBezTo>
                  <a:cubicBezTo>
                    <a:pt x="10012" y="20768"/>
                    <a:pt x="10454" y="20716"/>
                    <a:pt x="10890" y="20613"/>
                  </a:cubicBezTo>
                  <a:cubicBezTo>
                    <a:pt x="12044" y="20338"/>
                    <a:pt x="13051" y="19670"/>
                    <a:pt x="13883" y="18624"/>
                  </a:cubicBezTo>
                  <a:cubicBezTo>
                    <a:pt x="14401" y="17977"/>
                    <a:pt x="14754" y="17318"/>
                    <a:pt x="14929" y="16666"/>
                  </a:cubicBezTo>
                  <a:cubicBezTo>
                    <a:pt x="15107" y="16007"/>
                    <a:pt x="15115" y="15320"/>
                    <a:pt x="14953" y="14629"/>
                  </a:cubicBezTo>
                  <a:cubicBezTo>
                    <a:pt x="14791" y="13944"/>
                    <a:pt x="14535" y="13284"/>
                    <a:pt x="14194" y="12666"/>
                  </a:cubicBezTo>
                  <a:cubicBezTo>
                    <a:pt x="13856" y="12049"/>
                    <a:pt x="13387" y="11322"/>
                    <a:pt x="12796" y="10503"/>
                  </a:cubicBezTo>
                  <a:lnTo>
                    <a:pt x="11349" y="8546"/>
                  </a:lnTo>
                  <a:cubicBezTo>
                    <a:pt x="10940" y="8013"/>
                    <a:pt x="10692" y="7578"/>
                    <a:pt x="10614" y="7250"/>
                  </a:cubicBezTo>
                  <a:cubicBezTo>
                    <a:pt x="10548" y="6972"/>
                    <a:pt x="10612" y="6728"/>
                    <a:pt x="10816" y="6481"/>
                  </a:cubicBezTo>
                  <a:cubicBezTo>
                    <a:pt x="10888" y="6393"/>
                    <a:pt x="11010" y="6287"/>
                    <a:pt x="11261" y="6287"/>
                  </a:cubicBezTo>
                  <a:cubicBezTo>
                    <a:pt x="11328" y="6287"/>
                    <a:pt x="11403" y="6295"/>
                    <a:pt x="11488" y="6311"/>
                  </a:cubicBezTo>
                  <a:cubicBezTo>
                    <a:pt x="11863" y="6383"/>
                    <a:pt x="12221" y="6547"/>
                    <a:pt x="12549" y="6798"/>
                  </a:cubicBezTo>
                  <a:cubicBezTo>
                    <a:pt x="12908" y="7072"/>
                    <a:pt x="13241" y="7349"/>
                    <a:pt x="13525" y="7612"/>
                  </a:cubicBezTo>
                  <a:cubicBezTo>
                    <a:pt x="14345" y="8460"/>
                    <a:pt x="15060" y="9403"/>
                    <a:pt x="15653" y="10423"/>
                  </a:cubicBezTo>
                  <a:cubicBezTo>
                    <a:pt x="15931" y="10868"/>
                    <a:pt x="16264" y="11191"/>
                    <a:pt x="16641" y="11384"/>
                  </a:cubicBezTo>
                  <a:cubicBezTo>
                    <a:pt x="16883" y="11506"/>
                    <a:pt x="17126" y="11568"/>
                    <a:pt x="17368" y="11568"/>
                  </a:cubicBezTo>
                  <a:cubicBezTo>
                    <a:pt x="17532" y="11568"/>
                    <a:pt x="17695" y="11540"/>
                    <a:pt x="17858" y="11484"/>
                  </a:cubicBezTo>
                  <a:cubicBezTo>
                    <a:pt x="18213" y="11362"/>
                    <a:pt x="18539" y="11162"/>
                    <a:pt x="18807" y="10899"/>
                  </a:cubicBezTo>
                  <a:cubicBezTo>
                    <a:pt x="19088" y="10626"/>
                    <a:pt x="19268" y="10255"/>
                    <a:pt x="19342" y="9799"/>
                  </a:cubicBezTo>
                  <a:cubicBezTo>
                    <a:pt x="19416" y="9344"/>
                    <a:pt x="19343" y="8885"/>
                    <a:pt x="19125" y="8434"/>
                  </a:cubicBezTo>
                  <a:cubicBezTo>
                    <a:pt x="18880" y="7918"/>
                    <a:pt x="18664" y="7496"/>
                    <a:pt x="18484" y="7180"/>
                  </a:cubicBezTo>
                  <a:cubicBezTo>
                    <a:pt x="18302" y="6860"/>
                    <a:pt x="18007" y="6435"/>
                    <a:pt x="17610" y="5918"/>
                  </a:cubicBezTo>
                  <a:cubicBezTo>
                    <a:pt x="17389" y="5630"/>
                    <a:pt x="17146" y="5348"/>
                    <a:pt x="16886" y="5070"/>
                  </a:cubicBezTo>
                  <a:lnTo>
                    <a:pt x="19035" y="2470"/>
                  </a:lnTo>
                  <a:cubicBezTo>
                    <a:pt x="19325" y="2118"/>
                    <a:pt x="19440" y="1730"/>
                    <a:pt x="19375" y="1317"/>
                  </a:cubicBezTo>
                  <a:cubicBezTo>
                    <a:pt x="19312" y="920"/>
                    <a:pt x="19139" y="600"/>
                    <a:pt x="18856" y="356"/>
                  </a:cubicBezTo>
                  <a:cubicBezTo>
                    <a:pt x="18577" y="115"/>
                    <a:pt x="18238" y="0"/>
                    <a:pt x="1784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57;p39">
              <a:extLst>
                <a:ext uri="{FF2B5EF4-FFF2-40B4-BE49-F238E27FC236}">
                  <a16:creationId xmlns:a16="http://schemas.microsoft.com/office/drawing/2014/main" id="{6373B280-F4BE-2044-8D9C-0F5258647C89}"/>
                </a:ext>
              </a:extLst>
            </p:cNvPr>
            <p:cNvSpPr/>
            <p:nvPr/>
          </p:nvSpPr>
          <p:spPr>
            <a:xfrm>
              <a:off x="10236" y="4287676"/>
              <a:ext cx="914256" cy="1010196"/>
            </a:xfrm>
            <a:custGeom>
              <a:avLst/>
              <a:gdLst/>
              <a:ahLst/>
              <a:cxnLst/>
              <a:rect l="l" t="t" r="r" b="b"/>
              <a:pathLst>
                <a:path w="109307" h="112713" extrusionOk="0">
                  <a:moveTo>
                    <a:pt x="40247" y="0"/>
                  </a:moveTo>
                  <a:lnTo>
                    <a:pt x="0" y="36443"/>
                  </a:lnTo>
                  <a:lnTo>
                    <a:pt x="69061" y="112712"/>
                  </a:lnTo>
                  <a:lnTo>
                    <a:pt x="109306" y="76271"/>
                  </a:lnTo>
                  <a:lnTo>
                    <a:pt x="402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58;p39">
              <a:extLst>
                <a:ext uri="{FF2B5EF4-FFF2-40B4-BE49-F238E27FC236}">
                  <a16:creationId xmlns:a16="http://schemas.microsoft.com/office/drawing/2014/main" id="{00B39630-524A-7D42-86B2-10E149E960FE}"/>
                </a:ext>
              </a:extLst>
            </p:cNvPr>
            <p:cNvSpPr/>
            <p:nvPr/>
          </p:nvSpPr>
          <p:spPr>
            <a:xfrm>
              <a:off x="7501" y="4285023"/>
              <a:ext cx="919919" cy="1015600"/>
            </a:xfrm>
            <a:custGeom>
              <a:avLst/>
              <a:gdLst/>
              <a:ahLst/>
              <a:cxnLst/>
              <a:rect l="l" t="t" r="r" b="b"/>
              <a:pathLst>
                <a:path w="109984" h="113316" extrusionOk="0">
                  <a:moveTo>
                    <a:pt x="40560" y="731"/>
                  </a:moveTo>
                  <a:lnTo>
                    <a:pt x="109219" y="76546"/>
                  </a:lnTo>
                  <a:lnTo>
                    <a:pt x="69426" y="112585"/>
                  </a:lnTo>
                  <a:lnTo>
                    <a:pt x="765" y="36770"/>
                  </a:lnTo>
                  <a:lnTo>
                    <a:pt x="40560" y="731"/>
                  </a:lnTo>
                  <a:close/>
                  <a:moveTo>
                    <a:pt x="40581" y="0"/>
                  </a:moveTo>
                  <a:cubicBezTo>
                    <a:pt x="40509" y="0"/>
                    <a:pt x="40436" y="26"/>
                    <a:pt x="40378" y="79"/>
                  </a:cubicBezTo>
                  <a:lnTo>
                    <a:pt x="134" y="36524"/>
                  </a:lnTo>
                  <a:cubicBezTo>
                    <a:pt x="11" y="36636"/>
                    <a:pt x="0" y="36828"/>
                    <a:pt x="114" y="36953"/>
                  </a:cubicBezTo>
                  <a:lnTo>
                    <a:pt x="69180" y="113216"/>
                  </a:lnTo>
                  <a:cubicBezTo>
                    <a:pt x="69233" y="113276"/>
                    <a:pt x="69308" y="113311"/>
                    <a:pt x="69388" y="113315"/>
                  </a:cubicBezTo>
                  <a:lnTo>
                    <a:pt x="69404" y="113315"/>
                  </a:lnTo>
                  <a:cubicBezTo>
                    <a:pt x="69479" y="113315"/>
                    <a:pt x="69551" y="113288"/>
                    <a:pt x="69607" y="113237"/>
                  </a:cubicBezTo>
                  <a:lnTo>
                    <a:pt x="109851" y="76792"/>
                  </a:lnTo>
                  <a:cubicBezTo>
                    <a:pt x="109975" y="76680"/>
                    <a:pt x="109984" y="76488"/>
                    <a:pt x="109872" y="76365"/>
                  </a:cubicBezTo>
                  <a:lnTo>
                    <a:pt x="40806" y="100"/>
                  </a:lnTo>
                  <a:cubicBezTo>
                    <a:pt x="40746" y="34"/>
                    <a:pt x="40664" y="0"/>
                    <a:pt x="40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59;p39">
              <a:extLst>
                <a:ext uri="{FF2B5EF4-FFF2-40B4-BE49-F238E27FC236}">
                  <a16:creationId xmlns:a16="http://schemas.microsoft.com/office/drawing/2014/main" id="{D098258D-8E64-B54F-B827-8543DF0E7695}"/>
                </a:ext>
              </a:extLst>
            </p:cNvPr>
            <p:cNvSpPr/>
            <p:nvPr/>
          </p:nvSpPr>
          <p:spPr>
            <a:xfrm>
              <a:off x="88658" y="4374801"/>
              <a:ext cx="751231" cy="830174"/>
            </a:xfrm>
            <a:custGeom>
              <a:avLst/>
              <a:gdLst/>
              <a:ahLst/>
              <a:cxnLst/>
              <a:rect l="l" t="t" r="r" b="b"/>
              <a:pathLst>
                <a:path w="89816" h="92627" extrusionOk="0">
                  <a:moveTo>
                    <a:pt x="33797" y="1"/>
                  </a:moveTo>
                  <a:cubicBezTo>
                    <a:pt x="32707" y="988"/>
                    <a:pt x="31339" y="1474"/>
                    <a:pt x="29976" y="1474"/>
                  </a:cubicBezTo>
                  <a:cubicBezTo>
                    <a:pt x="28778" y="1474"/>
                    <a:pt x="27583" y="1098"/>
                    <a:pt x="26584" y="356"/>
                  </a:cubicBezTo>
                  <a:lnTo>
                    <a:pt x="1329" y="23227"/>
                  </a:lnTo>
                  <a:cubicBezTo>
                    <a:pt x="2696" y="25511"/>
                    <a:pt x="2309" y="28517"/>
                    <a:pt x="261" y="30371"/>
                  </a:cubicBezTo>
                  <a:cubicBezTo>
                    <a:pt x="178" y="30448"/>
                    <a:pt x="89" y="30514"/>
                    <a:pt x="0" y="30583"/>
                  </a:cubicBezTo>
                  <a:lnTo>
                    <a:pt x="56041" y="92465"/>
                  </a:lnTo>
                  <a:cubicBezTo>
                    <a:pt x="56119" y="92385"/>
                    <a:pt x="56195" y="92303"/>
                    <a:pt x="56278" y="92228"/>
                  </a:cubicBezTo>
                  <a:cubicBezTo>
                    <a:pt x="57369" y="91240"/>
                    <a:pt x="58737" y="90753"/>
                    <a:pt x="60101" y="90753"/>
                  </a:cubicBezTo>
                  <a:cubicBezTo>
                    <a:pt x="61654" y="90753"/>
                    <a:pt x="63202" y="91384"/>
                    <a:pt x="64326" y="92626"/>
                  </a:cubicBezTo>
                  <a:lnTo>
                    <a:pt x="89416" y="69904"/>
                  </a:lnTo>
                  <a:cubicBezTo>
                    <a:pt x="87304" y="67572"/>
                    <a:pt x="87483" y="63968"/>
                    <a:pt x="89816" y="61856"/>
                  </a:cubicBezTo>
                  <a:lnTo>
                    <a:pt x="337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60;p39">
              <a:extLst>
                <a:ext uri="{FF2B5EF4-FFF2-40B4-BE49-F238E27FC236}">
                  <a16:creationId xmlns:a16="http://schemas.microsoft.com/office/drawing/2014/main" id="{50AA6F53-3FCB-CD4A-AF54-BD8458676F49}"/>
                </a:ext>
              </a:extLst>
            </p:cNvPr>
            <p:cNvSpPr/>
            <p:nvPr/>
          </p:nvSpPr>
          <p:spPr>
            <a:xfrm>
              <a:off x="85806" y="4372085"/>
              <a:ext cx="756902" cy="835596"/>
            </a:xfrm>
            <a:custGeom>
              <a:avLst/>
              <a:gdLst/>
              <a:ahLst/>
              <a:cxnLst/>
              <a:rect l="l" t="t" r="r" b="b"/>
              <a:pathLst>
                <a:path w="90494" h="93232" extrusionOk="0">
                  <a:moveTo>
                    <a:pt x="34112" y="726"/>
                  </a:moveTo>
                  <a:lnTo>
                    <a:pt x="89733" y="62144"/>
                  </a:lnTo>
                  <a:cubicBezTo>
                    <a:pt x="88680" y="63197"/>
                    <a:pt x="88063" y="64587"/>
                    <a:pt x="87988" y="66086"/>
                  </a:cubicBezTo>
                  <a:cubicBezTo>
                    <a:pt x="87914" y="67586"/>
                    <a:pt x="88391" y="69027"/>
                    <a:pt x="89336" y="70181"/>
                  </a:cubicBezTo>
                  <a:lnTo>
                    <a:pt x="64683" y="92506"/>
                  </a:lnTo>
                  <a:cubicBezTo>
                    <a:pt x="63521" y="91346"/>
                    <a:pt x="61985" y="90756"/>
                    <a:pt x="60441" y="90756"/>
                  </a:cubicBezTo>
                  <a:cubicBezTo>
                    <a:pt x="60438" y="90756"/>
                    <a:pt x="60434" y="90756"/>
                    <a:pt x="60431" y="90756"/>
                  </a:cubicBezTo>
                  <a:cubicBezTo>
                    <a:pt x="58947" y="90756"/>
                    <a:pt x="57516" y="91309"/>
                    <a:pt x="56416" y="92305"/>
                  </a:cubicBezTo>
                  <a:cubicBezTo>
                    <a:pt x="56410" y="92313"/>
                    <a:pt x="56400" y="92320"/>
                    <a:pt x="56393" y="92328"/>
                  </a:cubicBezTo>
                  <a:lnTo>
                    <a:pt x="782" y="30920"/>
                  </a:lnTo>
                  <a:cubicBezTo>
                    <a:pt x="789" y="30914"/>
                    <a:pt x="797" y="30906"/>
                    <a:pt x="805" y="30899"/>
                  </a:cubicBezTo>
                  <a:cubicBezTo>
                    <a:pt x="2857" y="29041"/>
                    <a:pt x="3363" y="26004"/>
                    <a:pt x="2053" y="23592"/>
                  </a:cubicBezTo>
                  <a:lnTo>
                    <a:pt x="26947" y="1046"/>
                  </a:lnTo>
                  <a:cubicBezTo>
                    <a:pt x="27962" y="1736"/>
                    <a:pt x="29137" y="2077"/>
                    <a:pt x="30310" y="2077"/>
                  </a:cubicBezTo>
                  <a:cubicBezTo>
                    <a:pt x="31664" y="2077"/>
                    <a:pt x="33015" y="1622"/>
                    <a:pt x="34112" y="726"/>
                  </a:cubicBezTo>
                  <a:close/>
                  <a:moveTo>
                    <a:pt x="34138" y="0"/>
                  </a:moveTo>
                  <a:cubicBezTo>
                    <a:pt x="34066" y="0"/>
                    <a:pt x="33993" y="26"/>
                    <a:pt x="33935" y="79"/>
                  </a:cubicBezTo>
                  <a:cubicBezTo>
                    <a:pt x="32914" y="1002"/>
                    <a:pt x="31613" y="1471"/>
                    <a:pt x="30309" y="1471"/>
                  </a:cubicBezTo>
                  <a:cubicBezTo>
                    <a:pt x="29184" y="1471"/>
                    <a:pt x="28057" y="1123"/>
                    <a:pt x="27104" y="416"/>
                  </a:cubicBezTo>
                  <a:cubicBezTo>
                    <a:pt x="27051" y="375"/>
                    <a:pt x="26987" y="355"/>
                    <a:pt x="26923" y="355"/>
                  </a:cubicBezTo>
                  <a:cubicBezTo>
                    <a:pt x="26850" y="355"/>
                    <a:pt x="26777" y="382"/>
                    <a:pt x="26720" y="434"/>
                  </a:cubicBezTo>
                  <a:lnTo>
                    <a:pt x="1465" y="23306"/>
                  </a:lnTo>
                  <a:cubicBezTo>
                    <a:pt x="1359" y="23402"/>
                    <a:pt x="1335" y="23561"/>
                    <a:pt x="1409" y="23686"/>
                  </a:cubicBezTo>
                  <a:cubicBezTo>
                    <a:pt x="2725" y="25884"/>
                    <a:pt x="2300" y="28729"/>
                    <a:pt x="397" y="30451"/>
                  </a:cubicBezTo>
                  <a:cubicBezTo>
                    <a:pt x="343" y="30502"/>
                    <a:pt x="284" y="30548"/>
                    <a:pt x="226" y="30593"/>
                  </a:cubicBezTo>
                  <a:lnTo>
                    <a:pt x="153" y="30651"/>
                  </a:lnTo>
                  <a:cubicBezTo>
                    <a:pt x="17" y="30760"/>
                    <a:pt x="0" y="30961"/>
                    <a:pt x="117" y="31091"/>
                  </a:cubicBezTo>
                  <a:lnTo>
                    <a:pt x="56158" y="92972"/>
                  </a:lnTo>
                  <a:cubicBezTo>
                    <a:pt x="56214" y="93033"/>
                    <a:pt x="56292" y="93070"/>
                    <a:pt x="56376" y="93071"/>
                  </a:cubicBezTo>
                  <a:cubicBezTo>
                    <a:pt x="56380" y="93071"/>
                    <a:pt x="56385" y="93072"/>
                    <a:pt x="56389" y="93072"/>
                  </a:cubicBezTo>
                  <a:cubicBezTo>
                    <a:pt x="56469" y="93072"/>
                    <a:pt x="56544" y="93039"/>
                    <a:pt x="56598" y="92981"/>
                  </a:cubicBezTo>
                  <a:lnTo>
                    <a:pt x="56663" y="92914"/>
                  </a:lnTo>
                  <a:cubicBezTo>
                    <a:pt x="56716" y="92860"/>
                    <a:pt x="56768" y="92807"/>
                    <a:pt x="56824" y="92756"/>
                  </a:cubicBezTo>
                  <a:cubicBezTo>
                    <a:pt x="57855" y="91822"/>
                    <a:pt x="59151" y="91362"/>
                    <a:pt x="60443" y="91362"/>
                  </a:cubicBezTo>
                  <a:cubicBezTo>
                    <a:pt x="61915" y="91362"/>
                    <a:pt x="63380" y="91959"/>
                    <a:pt x="64443" y="93132"/>
                  </a:cubicBezTo>
                  <a:cubicBezTo>
                    <a:pt x="64497" y="93192"/>
                    <a:pt x="64572" y="93227"/>
                    <a:pt x="64653" y="93231"/>
                  </a:cubicBezTo>
                  <a:lnTo>
                    <a:pt x="64667" y="93231"/>
                  </a:lnTo>
                  <a:cubicBezTo>
                    <a:pt x="64743" y="93231"/>
                    <a:pt x="64816" y="93204"/>
                    <a:pt x="64870" y="93153"/>
                  </a:cubicBezTo>
                  <a:lnTo>
                    <a:pt x="89961" y="70431"/>
                  </a:lnTo>
                  <a:cubicBezTo>
                    <a:pt x="90021" y="70377"/>
                    <a:pt x="90056" y="70302"/>
                    <a:pt x="90060" y="70222"/>
                  </a:cubicBezTo>
                  <a:cubicBezTo>
                    <a:pt x="90064" y="70141"/>
                    <a:pt x="90035" y="70063"/>
                    <a:pt x="89982" y="70003"/>
                  </a:cubicBezTo>
                  <a:cubicBezTo>
                    <a:pt x="89022" y="68943"/>
                    <a:pt x="88522" y="67544"/>
                    <a:pt x="88593" y="66115"/>
                  </a:cubicBezTo>
                  <a:cubicBezTo>
                    <a:pt x="88664" y="64686"/>
                    <a:pt x="89300" y="63344"/>
                    <a:pt x="90360" y="62383"/>
                  </a:cubicBezTo>
                  <a:cubicBezTo>
                    <a:pt x="90483" y="62271"/>
                    <a:pt x="90494" y="62080"/>
                    <a:pt x="90381" y="61956"/>
                  </a:cubicBezTo>
                  <a:lnTo>
                    <a:pt x="34363" y="101"/>
                  </a:lnTo>
                  <a:cubicBezTo>
                    <a:pt x="34304" y="34"/>
                    <a:pt x="34221" y="0"/>
                    <a:pt x="34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61;p39">
              <a:extLst>
                <a:ext uri="{FF2B5EF4-FFF2-40B4-BE49-F238E27FC236}">
                  <a16:creationId xmlns:a16="http://schemas.microsoft.com/office/drawing/2014/main" id="{24F4B350-1C93-0440-9B1D-B121FB4D5A63}"/>
                </a:ext>
              </a:extLst>
            </p:cNvPr>
            <p:cNvSpPr/>
            <p:nvPr/>
          </p:nvSpPr>
          <p:spPr>
            <a:xfrm>
              <a:off x="307187" y="4702158"/>
              <a:ext cx="253332" cy="248836"/>
            </a:xfrm>
            <a:custGeom>
              <a:avLst/>
              <a:gdLst/>
              <a:ahLst/>
              <a:cxnLst/>
              <a:rect l="l" t="t" r="r" b="b"/>
              <a:pathLst>
                <a:path w="30288" h="27764" extrusionOk="0">
                  <a:moveTo>
                    <a:pt x="4343" y="1"/>
                  </a:moveTo>
                  <a:cubicBezTo>
                    <a:pt x="4239" y="1"/>
                    <a:pt x="4137" y="54"/>
                    <a:pt x="4081" y="150"/>
                  </a:cubicBezTo>
                  <a:cubicBezTo>
                    <a:pt x="1" y="7095"/>
                    <a:pt x="896" y="15779"/>
                    <a:pt x="6308" y="21758"/>
                  </a:cubicBezTo>
                  <a:cubicBezTo>
                    <a:pt x="9883" y="25705"/>
                    <a:pt x="14902" y="27764"/>
                    <a:pt x="19954" y="27764"/>
                  </a:cubicBezTo>
                  <a:cubicBezTo>
                    <a:pt x="23480" y="27764"/>
                    <a:pt x="27024" y="26761"/>
                    <a:pt x="30104" y="24697"/>
                  </a:cubicBezTo>
                  <a:cubicBezTo>
                    <a:pt x="30248" y="24605"/>
                    <a:pt x="30288" y="24413"/>
                    <a:pt x="30193" y="24272"/>
                  </a:cubicBezTo>
                  <a:cubicBezTo>
                    <a:pt x="30135" y="24186"/>
                    <a:pt x="30039" y="24138"/>
                    <a:pt x="29942" y="24138"/>
                  </a:cubicBezTo>
                  <a:cubicBezTo>
                    <a:pt x="29881" y="24138"/>
                    <a:pt x="29820" y="24156"/>
                    <a:pt x="29767" y="24194"/>
                  </a:cubicBezTo>
                  <a:cubicBezTo>
                    <a:pt x="26788" y="26190"/>
                    <a:pt x="23363" y="27160"/>
                    <a:pt x="19955" y="27160"/>
                  </a:cubicBezTo>
                  <a:cubicBezTo>
                    <a:pt x="15068" y="27160"/>
                    <a:pt x="10214" y="25167"/>
                    <a:pt x="6757" y="21350"/>
                  </a:cubicBezTo>
                  <a:cubicBezTo>
                    <a:pt x="1523" y="15571"/>
                    <a:pt x="657" y="7174"/>
                    <a:pt x="4604" y="456"/>
                  </a:cubicBezTo>
                  <a:cubicBezTo>
                    <a:pt x="4688" y="312"/>
                    <a:pt x="4640" y="127"/>
                    <a:pt x="4496" y="42"/>
                  </a:cubicBezTo>
                  <a:cubicBezTo>
                    <a:pt x="4448" y="14"/>
                    <a:pt x="4395" y="1"/>
                    <a:pt x="43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62;p39">
              <a:extLst>
                <a:ext uri="{FF2B5EF4-FFF2-40B4-BE49-F238E27FC236}">
                  <a16:creationId xmlns:a16="http://schemas.microsoft.com/office/drawing/2014/main" id="{AC858F32-35D7-3B40-801E-B61D52733DF9}"/>
                </a:ext>
              </a:extLst>
            </p:cNvPr>
            <p:cNvSpPr/>
            <p:nvPr/>
          </p:nvSpPr>
          <p:spPr>
            <a:xfrm>
              <a:off x="364047" y="4631336"/>
              <a:ext cx="62697" cy="43298"/>
            </a:xfrm>
            <a:custGeom>
              <a:avLst/>
              <a:gdLst/>
              <a:ahLst/>
              <a:cxnLst/>
              <a:rect l="l" t="t" r="r" b="b"/>
              <a:pathLst>
                <a:path w="7496" h="4831" extrusionOk="0">
                  <a:moveTo>
                    <a:pt x="7154" y="1"/>
                  </a:moveTo>
                  <a:cubicBezTo>
                    <a:pt x="7121" y="1"/>
                    <a:pt x="7088" y="6"/>
                    <a:pt x="7055" y="17"/>
                  </a:cubicBezTo>
                  <a:cubicBezTo>
                    <a:pt x="4736" y="827"/>
                    <a:pt x="2629" y="2080"/>
                    <a:pt x="794" y="3743"/>
                  </a:cubicBezTo>
                  <a:cubicBezTo>
                    <a:pt x="588" y="3929"/>
                    <a:pt x="388" y="4120"/>
                    <a:pt x="192" y="4312"/>
                  </a:cubicBezTo>
                  <a:cubicBezTo>
                    <a:pt x="1" y="4502"/>
                    <a:pt x="135" y="4831"/>
                    <a:pt x="406" y="4831"/>
                  </a:cubicBezTo>
                  <a:cubicBezTo>
                    <a:pt x="485" y="4831"/>
                    <a:pt x="562" y="4799"/>
                    <a:pt x="618" y="4742"/>
                  </a:cubicBezTo>
                  <a:cubicBezTo>
                    <a:pt x="808" y="4556"/>
                    <a:pt x="1001" y="4372"/>
                    <a:pt x="1200" y="4192"/>
                  </a:cubicBezTo>
                  <a:cubicBezTo>
                    <a:pt x="2975" y="2585"/>
                    <a:pt x="5012" y="1373"/>
                    <a:pt x="7254" y="589"/>
                  </a:cubicBezTo>
                  <a:cubicBezTo>
                    <a:pt x="7413" y="534"/>
                    <a:pt x="7495" y="361"/>
                    <a:pt x="7441" y="204"/>
                  </a:cubicBezTo>
                  <a:cubicBezTo>
                    <a:pt x="7397" y="79"/>
                    <a:pt x="7280" y="1"/>
                    <a:pt x="71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63;p39">
              <a:extLst>
                <a:ext uri="{FF2B5EF4-FFF2-40B4-BE49-F238E27FC236}">
                  <a16:creationId xmlns:a16="http://schemas.microsoft.com/office/drawing/2014/main" id="{9DE0A0C5-AFED-5946-AF3A-B42B465AEAC5}"/>
                </a:ext>
              </a:extLst>
            </p:cNvPr>
            <p:cNvSpPr/>
            <p:nvPr/>
          </p:nvSpPr>
          <p:spPr>
            <a:xfrm>
              <a:off x="442301" y="4622266"/>
              <a:ext cx="198054" cy="255504"/>
            </a:xfrm>
            <a:custGeom>
              <a:avLst/>
              <a:gdLst/>
              <a:ahLst/>
              <a:cxnLst/>
              <a:rect l="l" t="t" r="r" b="b"/>
              <a:pathLst>
                <a:path w="23679" h="28508" extrusionOk="0">
                  <a:moveTo>
                    <a:pt x="3802" y="0"/>
                  </a:moveTo>
                  <a:cubicBezTo>
                    <a:pt x="2633" y="0"/>
                    <a:pt x="1452" y="111"/>
                    <a:pt x="273" y="338"/>
                  </a:cubicBezTo>
                  <a:cubicBezTo>
                    <a:pt x="108" y="369"/>
                    <a:pt x="0" y="528"/>
                    <a:pt x="33" y="692"/>
                  </a:cubicBezTo>
                  <a:cubicBezTo>
                    <a:pt x="61" y="837"/>
                    <a:pt x="188" y="938"/>
                    <a:pt x="330" y="938"/>
                  </a:cubicBezTo>
                  <a:cubicBezTo>
                    <a:pt x="349" y="938"/>
                    <a:pt x="368" y="937"/>
                    <a:pt x="387" y="933"/>
                  </a:cubicBezTo>
                  <a:cubicBezTo>
                    <a:pt x="1529" y="714"/>
                    <a:pt x="2672" y="606"/>
                    <a:pt x="3803" y="606"/>
                  </a:cubicBezTo>
                  <a:cubicBezTo>
                    <a:pt x="8759" y="606"/>
                    <a:pt x="13487" y="2673"/>
                    <a:pt x="16904" y="6446"/>
                  </a:cubicBezTo>
                  <a:cubicBezTo>
                    <a:pt x="22313" y="12419"/>
                    <a:pt x="23021" y="21298"/>
                    <a:pt x="18624" y="28039"/>
                  </a:cubicBezTo>
                  <a:cubicBezTo>
                    <a:pt x="18493" y="28240"/>
                    <a:pt x="18637" y="28507"/>
                    <a:pt x="18878" y="28507"/>
                  </a:cubicBezTo>
                  <a:cubicBezTo>
                    <a:pt x="18980" y="28507"/>
                    <a:pt x="19076" y="28455"/>
                    <a:pt x="19132" y="28371"/>
                  </a:cubicBezTo>
                  <a:cubicBezTo>
                    <a:pt x="23678" y="21400"/>
                    <a:pt x="22948" y="12216"/>
                    <a:pt x="17353" y="6039"/>
                  </a:cubicBezTo>
                  <a:cubicBezTo>
                    <a:pt x="13819" y="2138"/>
                    <a:pt x="8928" y="0"/>
                    <a:pt x="38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64;p39">
              <a:extLst>
                <a:ext uri="{FF2B5EF4-FFF2-40B4-BE49-F238E27FC236}">
                  <a16:creationId xmlns:a16="http://schemas.microsoft.com/office/drawing/2014/main" id="{F90A91C1-5824-4C4A-A022-02AEDD8D2440}"/>
                </a:ext>
              </a:extLst>
            </p:cNvPr>
            <p:cNvSpPr/>
            <p:nvPr/>
          </p:nvSpPr>
          <p:spPr>
            <a:xfrm>
              <a:off x="335416" y="4638595"/>
              <a:ext cx="276559" cy="296356"/>
            </a:xfrm>
            <a:custGeom>
              <a:avLst/>
              <a:gdLst/>
              <a:ahLst/>
              <a:cxnLst/>
              <a:rect l="l" t="t" r="r" b="b"/>
              <a:pathLst>
                <a:path w="33065" h="33066" extrusionOk="0">
                  <a:moveTo>
                    <a:pt x="16532" y="0"/>
                  </a:moveTo>
                  <a:cubicBezTo>
                    <a:pt x="12148" y="0"/>
                    <a:pt x="7943" y="1743"/>
                    <a:pt x="4843" y="4844"/>
                  </a:cubicBezTo>
                  <a:cubicBezTo>
                    <a:pt x="1743" y="7943"/>
                    <a:pt x="0" y="12148"/>
                    <a:pt x="0" y="16533"/>
                  </a:cubicBezTo>
                  <a:cubicBezTo>
                    <a:pt x="0" y="20918"/>
                    <a:pt x="1743" y="25123"/>
                    <a:pt x="4843" y="28222"/>
                  </a:cubicBezTo>
                  <a:cubicBezTo>
                    <a:pt x="7943" y="31323"/>
                    <a:pt x="12148" y="33065"/>
                    <a:pt x="16532" y="33065"/>
                  </a:cubicBezTo>
                  <a:cubicBezTo>
                    <a:pt x="20917" y="33065"/>
                    <a:pt x="25122" y="31323"/>
                    <a:pt x="28222" y="28222"/>
                  </a:cubicBezTo>
                  <a:cubicBezTo>
                    <a:pt x="31322" y="25123"/>
                    <a:pt x="33065" y="20918"/>
                    <a:pt x="33065" y="16533"/>
                  </a:cubicBezTo>
                  <a:cubicBezTo>
                    <a:pt x="33065" y="12148"/>
                    <a:pt x="31322" y="7943"/>
                    <a:pt x="28222" y="4844"/>
                  </a:cubicBezTo>
                  <a:cubicBezTo>
                    <a:pt x="25122" y="1743"/>
                    <a:pt x="20917" y="0"/>
                    <a:pt x="165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65;p39">
              <a:extLst>
                <a:ext uri="{FF2B5EF4-FFF2-40B4-BE49-F238E27FC236}">
                  <a16:creationId xmlns:a16="http://schemas.microsoft.com/office/drawing/2014/main" id="{F3E5E867-00F4-5645-865F-6723D5FEC0D0}"/>
                </a:ext>
              </a:extLst>
            </p:cNvPr>
            <p:cNvSpPr/>
            <p:nvPr/>
          </p:nvSpPr>
          <p:spPr>
            <a:xfrm>
              <a:off x="382991" y="4698734"/>
              <a:ext cx="172568" cy="172959"/>
            </a:xfrm>
            <a:custGeom>
              <a:avLst/>
              <a:gdLst/>
              <a:ahLst/>
              <a:cxnLst/>
              <a:rect l="l" t="t" r="r" b="b"/>
              <a:pathLst>
                <a:path w="20632" h="19298" extrusionOk="0">
                  <a:moveTo>
                    <a:pt x="19420" y="1"/>
                  </a:moveTo>
                  <a:cubicBezTo>
                    <a:pt x="19144" y="1"/>
                    <a:pt x="18881" y="114"/>
                    <a:pt x="18631" y="341"/>
                  </a:cubicBezTo>
                  <a:lnTo>
                    <a:pt x="15974" y="2746"/>
                  </a:lnTo>
                  <a:lnTo>
                    <a:pt x="15974" y="2746"/>
                  </a:lnTo>
                  <a:cubicBezTo>
                    <a:pt x="14812" y="1594"/>
                    <a:pt x="13613" y="847"/>
                    <a:pt x="12375" y="505"/>
                  </a:cubicBezTo>
                  <a:cubicBezTo>
                    <a:pt x="11900" y="374"/>
                    <a:pt x="11441" y="309"/>
                    <a:pt x="11000" y="309"/>
                  </a:cubicBezTo>
                  <a:cubicBezTo>
                    <a:pt x="9909" y="309"/>
                    <a:pt x="8922" y="709"/>
                    <a:pt x="8038" y="1509"/>
                  </a:cubicBezTo>
                  <a:cubicBezTo>
                    <a:pt x="7528" y="1970"/>
                    <a:pt x="7143" y="2439"/>
                    <a:pt x="6884" y="2913"/>
                  </a:cubicBezTo>
                  <a:cubicBezTo>
                    <a:pt x="6625" y="3387"/>
                    <a:pt x="6462" y="3848"/>
                    <a:pt x="6396" y="4296"/>
                  </a:cubicBezTo>
                  <a:cubicBezTo>
                    <a:pt x="6330" y="4743"/>
                    <a:pt x="6372" y="5269"/>
                    <a:pt x="6525" y="5873"/>
                  </a:cubicBezTo>
                  <a:cubicBezTo>
                    <a:pt x="6669" y="6451"/>
                    <a:pt x="6857" y="7019"/>
                    <a:pt x="7086" y="7569"/>
                  </a:cubicBezTo>
                  <a:cubicBezTo>
                    <a:pt x="7308" y="8096"/>
                    <a:pt x="7625" y="8775"/>
                    <a:pt x="8038" y="9608"/>
                  </a:cubicBezTo>
                  <a:lnTo>
                    <a:pt x="9161" y="11794"/>
                  </a:lnTo>
                  <a:cubicBezTo>
                    <a:pt x="9481" y="12387"/>
                    <a:pt x="9656" y="12909"/>
                    <a:pt x="9685" y="13361"/>
                  </a:cubicBezTo>
                  <a:cubicBezTo>
                    <a:pt x="9717" y="13813"/>
                    <a:pt x="9620" y="14139"/>
                    <a:pt x="9400" y="14339"/>
                  </a:cubicBezTo>
                  <a:cubicBezTo>
                    <a:pt x="9133" y="14581"/>
                    <a:pt x="8837" y="14702"/>
                    <a:pt x="8512" y="14702"/>
                  </a:cubicBezTo>
                  <a:cubicBezTo>
                    <a:pt x="8496" y="14702"/>
                    <a:pt x="8479" y="14702"/>
                    <a:pt x="8463" y="14701"/>
                  </a:cubicBezTo>
                  <a:cubicBezTo>
                    <a:pt x="8118" y="14688"/>
                    <a:pt x="7792" y="14580"/>
                    <a:pt x="7486" y="14378"/>
                  </a:cubicBezTo>
                  <a:cubicBezTo>
                    <a:pt x="7160" y="14162"/>
                    <a:pt x="6853" y="13921"/>
                    <a:pt x="6565" y="13657"/>
                  </a:cubicBezTo>
                  <a:cubicBezTo>
                    <a:pt x="6258" y="13378"/>
                    <a:pt x="6003" y="13092"/>
                    <a:pt x="5798" y="12797"/>
                  </a:cubicBezTo>
                  <a:cubicBezTo>
                    <a:pt x="5474" y="12408"/>
                    <a:pt x="5193" y="11986"/>
                    <a:pt x="4960" y="11538"/>
                  </a:cubicBezTo>
                  <a:cubicBezTo>
                    <a:pt x="4729" y="11095"/>
                    <a:pt x="4573" y="10738"/>
                    <a:pt x="4488" y="10467"/>
                  </a:cubicBezTo>
                  <a:cubicBezTo>
                    <a:pt x="4405" y="10195"/>
                    <a:pt x="4315" y="9866"/>
                    <a:pt x="4221" y="9479"/>
                  </a:cubicBezTo>
                  <a:cubicBezTo>
                    <a:pt x="4126" y="9092"/>
                    <a:pt x="4065" y="8858"/>
                    <a:pt x="4036" y="8776"/>
                  </a:cubicBezTo>
                  <a:cubicBezTo>
                    <a:pt x="3905" y="8323"/>
                    <a:pt x="3705" y="7974"/>
                    <a:pt x="3437" y="7730"/>
                  </a:cubicBezTo>
                  <a:cubicBezTo>
                    <a:pt x="3169" y="7485"/>
                    <a:pt x="2862" y="7360"/>
                    <a:pt x="2518" y="7355"/>
                  </a:cubicBezTo>
                  <a:cubicBezTo>
                    <a:pt x="2503" y="7355"/>
                    <a:pt x="2488" y="7355"/>
                    <a:pt x="2473" y="7355"/>
                  </a:cubicBezTo>
                  <a:cubicBezTo>
                    <a:pt x="2153" y="7355"/>
                    <a:pt x="1837" y="7421"/>
                    <a:pt x="1546" y="7550"/>
                  </a:cubicBezTo>
                  <a:cubicBezTo>
                    <a:pt x="1243" y="7686"/>
                    <a:pt x="999" y="7907"/>
                    <a:pt x="813" y="8215"/>
                  </a:cubicBezTo>
                  <a:cubicBezTo>
                    <a:pt x="627" y="8522"/>
                    <a:pt x="554" y="8867"/>
                    <a:pt x="592" y="9251"/>
                  </a:cubicBezTo>
                  <a:cubicBezTo>
                    <a:pt x="851" y="11284"/>
                    <a:pt x="1652" y="13181"/>
                    <a:pt x="2995" y="14942"/>
                  </a:cubicBezTo>
                  <a:lnTo>
                    <a:pt x="2995" y="14942"/>
                  </a:lnTo>
                  <a:lnTo>
                    <a:pt x="516" y="17187"/>
                  </a:lnTo>
                  <a:cubicBezTo>
                    <a:pt x="133" y="17534"/>
                    <a:pt x="0" y="17920"/>
                    <a:pt x="118" y="18349"/>
                  </a:cubicBezTo>
                  <a:cubicBezTo>
                    <a:pt x="234" y="18777"/>
                    <a:pt x="506" y="19069"/>
                    <a:pt x="933" y="19224"/>
                  </a:cubicBezTo>
                  <a:cubicBezTo>
                    <a:pt x="1069" y="19273"/>
                    <a:pt x="1201" y="19298"/>
                    <a:pt x="1331" y="19298"/>
                  </a:cubicBezTo>
                  <a:cubicBezTo>
                    <a:pt x="1608" y="19298"/>
                    <a:pt x="1872" y="19185"/>
                    <a:pt x="2121" y="18960"/>
                  </a:cubicBezTo>
                  <a:lnTo>
                    <a:pt x="4590" y="16723"/>
                  </a:lnTo>
                  <a:lnTo>
                    <a:pt x="4590" y="16723"/>
                  </a:lnTo>
                  <a:cubicBezTo>
                    <a:pt x="5187" y="17277"/>
                    <a:pt x="5807" y="17728"/>
                    <a:pt x="6451" y="18078"/>
                  </a:cubicBezTo>
                  <a:cubicBezTo>
                    <a:pt x="7363" y="18574"/>
                    <a:pt x="8293" y="18822"/>
                    <a:pt x="9242" y="18822"/>
                  </a:cubicBezTo>
                  <a:cubicBezTo>
                    <a:pt x="9404" y="18822"/>
                    <a:pt x="9566" y="18815"/>
                    <a:pt x="9728" y="18801"/>
                  </a:cubicBezTo>
                  <a:cubicBezTo>
                    <a:pt x="10846" y="18702"/>
                    <a:pt x="11868" y="18216"/>
                    <a:pt x="12797" y="17345"/>
                  </a:cubicBezTo>
                  <a:cubicBezTo>
                    <a:pt x="13376" y="16806"/>
                    <a:pt x="13792" y="16243"/>
                    <a:pt x="14043" y="15660"/>
                  </a:cubicBezTo>
                  <a:cubicBezTo>
                    <a:pt x="14294" y="15075"/>
                    <a:pt x="14392" y="14452"/>
                    <a:pt x="14336" y="13792"/>
                  </a:cubicBezTo>
                  <a:cubicBezTo>
                    <a:pt x="14276" y="13118"/>
                    <a:pt x="14125" y="12455"/>
                    <a:pt x="13885" y="11822"/>
                  </a:cubicBezTo>
                  <a:cubicBezTo>
                    <a:pt x="13642" y="11168"/>
                    <a:pt x="13290" y="10400"/>
                    <a:pt x="12830" y="9516"/>
                  </a:cubicBezTo>
                  <a:lnTo>
                    <a:pt x="11682" y="7376"/>
                  </a:lnTo>
                  <a:cubicBezTo>
                    <a:pt x="11332" y="6751"/>
                    <a:pt x="11139" y="6247"/>
                    <a:pt x="11105" y="5868"/>
                  </a:cubicBezTo>
                  <a:cubicBezTo>
                    <a:pt x="11071" y="5489"/>
                    <a:pt x="11208" y="5161"/>
                    <a:pt x="11514" y="4883"/>
                  </a:cubicBezTo>
                  <a:cubicBezTo>
                    <a:pt x="11671" y="4741"/>
                    <a:pt x="11858" y="4669"/>
                    <a:pt x="12074" y="4669"/>
                  </a:cubicBezTo>
                  <a:cubicBezTo>
                    <a:pt x="12207" y="4669"/>
                    <a:pt x="12351" y="4696"/>
                    <a:pt x="12506" y="4750"/>
                  </a:cubicBezTo>
                  <a:cubicBezTo>
                    <a:pt x="12914" y="4892"/>
                    <a:pt x="13278" y="5131"/>
                    <a:pt x="13603" y="5463"/>
                  </a:cubicBezTo>
                  <a:cubicBezTo>
                    <a:pt x="13927" y="5796"/>
                    <a:pt x="14220" y="6123"/>
                    <a:pt x="14480" y="6445"/>
                  </a:cubicBezTo>
                  <a:cubicBezTo>
                    <a:pt x="15182" y="7418"/>
                    <a:pt x="15764" y="8472"/>
                    <a:pt x="16212" y="9587"/>
                  </a:cubicBezTo>
                  <a:cubicBezTo>
                    <a:pt x="16403" y="10018"/>
                    <a:pt x="16647" y="10341"/>
                    <a:pt x="16950" y="10555"/>
                  </a:cubicBezTo>
                  <a:cubicBezTo>
                    <a:pt x="17182" y="10719"/>
                    <a:pt x="17424" y="10801"/>
                    <a:pt x="17676" y="10801"/>
                  </a:cubicBezTo>
                  <a:cubicBezTo>
                    <a:pt x="17752" y="10801"/>
                    <a:pt x="17829" y="10794"/>
                    <a:pt x="17907" y="10779"/>
                  </a:cubicBezTo>
                  <a:cubicBezTo>
                    <a:pt x="18232" y="10719"/>
                    <a:pt x="18541" y="10586"/>
                    <a:pt x="18809" y="10392"/>
                  </a:cubicBezTo>
                  <a:cubicBezTo>
                    <a:pt x="19074" y="10197"/>
                    <a:pt x="19266" y="9910"/>
                    <a:pt x="19386" y="9530"/>
                  </a:cubicBezTo>
                  <a:cubicBezTo>
                    <a:pt x="19507" y="9151"/>
                    <a:pt x="19501" y="8750"/>
                    <a:pt x="19367" y="8329"/>
                  </a:cubicBezTo>
                  <a:cubicBezTo>
                    <a:pt x="19200" y="7785"/>
                    <a:pt x="19050" y="7347"/>
                    <a:pt x="18921" y="7016"/>
                  </a:cubicBezTo>
                  <a:cubicBezTo>
                    <a:pt x="18791" y="6686"/>
                    <a:pt x="18570" y="6240"/>
                    <a:pt x="18256" y="5680"/>
                  </a:cubicBezTo>
                  <a:cubicBezTo>
                    <a:pt x="18034" y="5288"/>
                    <a:pt x="17789" y="4909"/>
                    <a:pt x="17522" y="4545"/>
                  </a:cubicBezTo>
                  <a:lnTo>
                    <a:pt x="17522" y="4545"/>
                  </a:lnTo>
                  <a:lnTo>
                    <a:pt x="20225" y="2099"/>
                  </a:lnTo>
                  <a:cubicBezTo>
                    <a:pt x="20497" y="1853"/>
                    <a:pt x="20631" y="1565"/>
                    <a:pt x="20626" y="1237"/>
                  </a:cubicBezTo>
                  <a:cubicBezTo>
                    <a:pt x="20622" y="907"/>
                    <a:pt x="20522" y="631"/>
                    <a:pt x="20326" y="406"/>
                  </a:cubicBezTo>
                  <a:cubicBezTo>
                    <a:pt x="20131" y="181"/>
                    <a:pt x="19871" y="48"/>
                    <a:pt x="19549" y="9"/>
                  </a:cubicBezTo>
                  <a:cubicBezTo>
                    <a:pt x="19506" y="4"/>
                    <a:pt x="19463" y="1"/>
                    <a:pt x="19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66;p39">
              <a:extLst>
                <a:ext uri="{FF2B5EF4-FFF2-40B4-BE49-F238E27FC236}">
                  <a16:creationId xmlns:a16="http://schemas.microsoft.com/office/drawing/2014/main" id="{84843E4C-4C08-7144-964E-DA2ED0915BF9}"/>
                </a:ext>
              </a:extLst>
            </p:cNvPr>
            <p:cNvSpPr/>
            <p:nvPr/>
          </p:nvSpPr>
          <p:spPr>
            <a:xfrm>
              <a:off x="380658" y="4696018"/>
              <a:ext cx="177428" cy="178391"/>
            </a:xfrm>
            <a:custGeom>
              <a:avLst/>
              <a:gdLst/>
              <a:ahLst/>
              <a:cxnLst/>
              <a:rect l="l" t="t" r="r" b="b"/>
              <a:pathLst>
                <a:path w="21213" h="19904" extrusionOk="0">
                  <a:moveTo>
                    <a:pt x="19708" y="607"/>
                  </a:moveTo>
                  <a:cubicBezTo>
                    <a:pt x="19735" y="607"/>
                    <a:pt x="19763" y="608"/>
                    <a:pt x="19791" y="611"/>
                  </a:cubicBezTo>
                  <a:cubicBezTo>
                    <a:pt x="20039" y="643"/>
                    <a:pt x="20230" y="740"/>
                    <a:pt x="20377" y="907"/>
                  </a:cubicBezTo>
                  <a:cubicBezTo>
                    <a:pt x="20526" y="1079"/>
                    <a:pt x="20599" y="1287"/>
                    <a:pt x="20603" y="1544"/>
                  </a:cubicBezTo>
                  <a:cubicBezTo>
                    <a:pt x="20605" y="1783"/>
                    <a:pt x="20506" y="1992"/>
                    <a:pt x="20301" y="2178"/>
                  </a:cubicBezTo>
                  <a:lnTo>
                    <a:pt x="17845" y="4402"/>
                  </a:lnTo>
                  <a:cubicBezTo>
                    <a:pt x="17777" y="4315"/>
                    <a:pt x="17708" y="4229"/>
                    <a:pt x="17636" y="4142"/>
                  </a:cubicBezTo>
                  <a:cubicBezTo>
                    <a:pt x="17325" y="3753"/>
                    <a:pt x="17010" y="3393"/>
                    <a:pt x="16691" y="3061"/>
                  </a:cubicBezTo>
                  <a:lnTo>
                    <a:pt x="19114" y="868"/>
                  </a:lnTo>
                  <a:cubicBezTo>
                    <a:pt x="19310" y="691"/>
                    <a:pt x="19506" y="607"/>
                    <a:pt x="19708" y="607"/>
                  </a:cubicBezTo>
                  <a:close/>
                  <a:moveTo>
                    <a:pt x="16241" y="3469"/>
                  </a:moveTo>
                  <a:cubicBezTo>
                    <a:pt x="16553" y="3790"/>
                    <a:pt x="16861" y="4142"/>
                    <a:pt x="17166" y="4523"/>
                  </a:cubicBezTo>
                  <a:cubicBezTo>
                    <a:pt x="17244" y="4619"/>
                    <a:pt x="17320" y="4715"/>
                    <a:pt x="17394" y="4811"/>
                  </a:cubicBezTo>
                  <a:lnTo>
                    <a:pt x="17312" y="4885"/>
                  </a:lnTo>
                  <a:lnTo>
                    <a:pt x="16126" y="3574"/>
                  </a:lnTo>
                  <a:lnTo>
                    <a:pt x="16241" y="3469"/>
                  </a:lnTo>
                  <a:close/>
                  <a:moveTo>
                    <a:pt x="3961" y="15032"/>
                  </a:moveTo>
                  <a:lnTo>
                    <a:pt x="5160" y="16355"/>
                  </a:lnTo>
                  <a:lnTo>
                    <a:pt x="4875" y="16612"/>
                  </a:lnTo>
                  <a:cubicBezTo>
                    <a:pt x="4548" y="16292"/>
                    <a:pt x="4238" y="15955"/>
                    <a:pt x="3948" y="15601"/>
                  </a:cubicBezTo>
                  <a:cubicBezTo>
                    <a:pt x="3858" y="15495"/>
                    <a:pt x="3771" y="15388"/>
                    <a:pt x="3686" y="15280"/>
                  </a:cubicBezTo>
                  <a:lnTo>
                    <a:pt x="3961" y="15032"/>
                  </a:lnTo>
                  <a:close/>
                  <a:moveTo>
                    <a:pt x="11271" y="913"/>
                  </a:moveTo>
                  <a:cubicBezTo>
                    <a:pt x="11687" y="913"/>
                    <a:pt x="12120" y="976"/>
                    <a:pt x="12573" y="1101"/>
                  </a:cubicBezTo>
                  <a:cubicBezTo>
                    <a:pt x="13673" y="1405"/>
                    <a:pt x="14757" y="2056"/>
                    <a:pt x="15809" y="3044"/>
                  </a:cubicBezTo>
                  <a:lnTo>
                    <a:pt x="15269" y="3532"/>
                  </a:lnTo>
                  <a:lnTo>
                    <a:pt x="17270" y="5740"/>
                  </a:lnTo>
                  <a:lnTo>
                    <a:pt x="17753" y="5301"/>
                  </a:lnTo>
                  <a:cubicBezTo>
                    <a:pt x="17945" y="5577"/>
                    <a:pt x="18117" y="5853"/>
                    <a:pt x="18272" y="6130"/>
                  </a:cubicBezTo>
                  <a:cubicBezTo>
                    <a:pt x="18578" y="6675"/>
                    <a:pt x="18795" y="7112"/>
                    <a:pt x="18919" y="7429"/>
                  </a:cubicBezTo>
                  <a:cubicBezTo>
                    <a:pt x="19047" y="7757"/>
                    <a:pt x="19194" y="8191"/>
                    <a:pt x="19359" y="8723"/>
                  </a:cubicBezTo>
                  <a:cubicBezTo>
                    <a:pt x="19474" y="9087"/>
                    <a:pt x="19480" y="9420"/>
                    <a:pt x="19379" y="9740"/>
                  </a:cubicBezTo>
                  <a:cubicBezTo>
                    <a:pt x="19277" y="10061"/>
                    <a:pt x="19123" y="10291"/>
                    <a:pt x="18910" y="10448"/>
                  </a:cubicBezTo>
                  <a:cubicBezTo>
                    <a:pt x="18678" y="10617"/>
                    <a:pt x="18411" y="10731"/>
                    <a:pt x="18128" y="10782"/>
                  </a:cubicBezTo>
                  <a:cubicBezTo>
                    <a:pt x="18070" y="10794"/>
                    <a:pt x="18012" y="10799"/>
                    <a:pt x="17955" y="10799"/>
                  </a:cubicBezTo>
                  <a:cubicBezTo>
                    <a:pt x="17765" y="10799"/>
                    <a:pt x="17583" y="10736"/>
                    <a:pt x="17403" y="10609"/>
                  </a:cubicBezTo>
                  <a:cubicBezTo>
                    <a:pt x="17148" y="10428"/>
                    <a:pt x="16936" y="10145"/>
                    <a:pt x="16773" y="9776"/>
                  </a:cubicBezTo>
                  <a:cubicBezTo>
                    <a:pt x="16325" y="8657"/>
                    <a:pt x="15730" y="7577"/>
                    <a:pt x="14994" y="6555"/>
                  </a:cubicBezTo>
                  <a:cubicBezTo>
                    <a:pt x="14729" y="6227"/>
                    <a:pt x="14427" y="5890"/>
                    <a:pt x="14099" y="5552"/>
                  </a:cubicBezTo>
                  <a:cubicBezTo>
                    <a:pt x="13742" y="5188"/>
                    <a:pt x="13335" y="4923"/>
                    <a:pt x="12884" y="4767"/>
                  </a:cubicBezTo>
                  <a:cubicBezTo>
                    <a:pt x="12686" y="4698"/>
                    <a:pt x="12510" y="4669"/>
                    <a:pt x="12354" y="4669"/>
                  </a:cubicBezTo>
                  <a:cubicBezTo>
                    <a:pt x="12001" y="4669"/>
                    <a:pt x="11752" y="4814"/>
                    <a:pt x="11588" y="4962"/>
                  </a:cubicBezTo>
                  <a:cubicBezTo>
                    <a:pt x="11209" y="5305"/>
                    <a:pt x="11039" y="5722"/>
                    <a:pt x="11082" y="6198"/>
                  </a:cubicBezTo>
                  <a:cubicBezTo>
                    <a:pt x="11120" y="6624"/>
                    <a:pt x="11321" y="7157"/>
                    <a:pt x="11694" y="7822"/>
                  </a:cubicBezTo>
                  <a:lnTo>
                    <a:pt x="12840" y="9958"/>
                  </a:lnTo>
                  <a:cubicBezTo>
                    <a:pt x="13292" y="10826"/>
                    <a:pt x="13642" y="11591"/>
                    <a:pt x="13880" y="12230"/>
                  </a:cubicBezTo>
                  <a:cubicBezTo>
                    <a:pt x="14110" y="12837"/>
                    <a:pt x="14254" y="13474"/>
                    <a:pt x="14313" y="14121"/>
                  </a:cubicBezTo>
                  <a:cubicBezTo>
                    <a:pt x="14365" y="14728"/>
                    <a:pt x="14274" y="15306"/>
                    <a:pt x="14043" y="15842"/>
                  </a:cubicBezTo>
                  <a:cubicBezTo>
                    <a:pt x="13809" y="16386"/>
                    <a:pt x="13413" y="16918"/>
                    <a:pt x="12867" y="17428"/>
                  </a:cubicBezTo>
                  <a:cubicBezTo>
                    <a:pt x="11993" y="18247"/>
                    <a:pt x="11022" y="18709"/>
                    <a:pt x="9979" y="18802"/>
                  </a:cubicBezTo>
                  <a:cubicBezTo>
                    <a:pt x="9827" y="18815"/>
                    <a:pt x="9676" y="18822"/>
                    <a:pt x="9525" y="18822"/>
                  </a:cubicBezTo>
                  <a:cubicBezTo>
                    <a:pt x="8628" y="18822"/>
                    <a:pt x="7738" y="18584"/>
                    <a:pt x="6874" y="18114"/>
                  </a:cubicBezTo>
                  <a:cubicBezTo>
                    <a:pt x="6343" y="17825"/>
                    <a:pt x="5826" y="17462"/>
                    <a:pt x="5322" y="17024"/>
                  </a:cubicBezTo>
                  <a:lnTo>
                    <a:pt x="6013" y="16398"/>
                  </a:lnTo>
                  <a:lnTo>
                    <a:pt x="4003" y="14177"/>
                  </a:lnTo>
                  <a:lnTo>
                    <a:pt x="3318" y="14797"/>
                  </a:lnTo>
                  <a:cubicBezTo>
                    <a:pt x="2131" y="13158"/>
                    <a:pt x="1410" y="11388"/>
                    <a:pt x="1172" y="9520"/>
                  </a:cubicBezTo>
                  <a:cubicBezTo>
                    <a:pt x="1140" y="9203"/>
                    <a:pt x="1199" y="8926"/>
                    <a:pt x="1351" y="8674"/>
                  </a:cubicBezTo>
                  <a:cubicBezTo>
                    <a:pt x="1506" y="8419"/>
                    <a:pt x="1702" y="8241"/>
                    <a:pt x="1949" y="8131"/>
                  </a:cubicBezTo>
                  <a:cubicBezTo>
                    <a:pt x="2209" y="8014"/>
                    <a:pt x="2495" y="7963"/>
                    <a:pt x="2793" y="7961"/>
                  </a:cubicBezTo>
                  <a:cubicBezTo>
                    <a:pt x="3064" y="7964"/>
                    <a:pt x="3298" y="8062"/>
                    <a:pt x="3513" y="8257"/>
                  </a:cubicBezTo>
                  <a:cubicBezTo>
                    <a:pt x="3737" y="8462"/>
                    <a:pt x="3910" y="8766"/>
                    <a:pt x="4030" y="9178"/>
                  </a:cubicBezTo>
                  <a:cubicBezTo>
                    <a:pt x="4057" y="9257"/>
                    <a:pt x="4115" y="9483"/>
                    <a:pt x="4206" y="9855"/>
                  </a:cubicBezTo>
                  <a:cubicBezTo>
                    <a:pt x="4302" y="10248"/>
                    <a:pt x="4393" y="10583"/>
                    <a:pt x="4479" y="10859"/>
                  </a:cubicBezTo>
                  <a:cubicBezTo>
                    <a:pt x="4568" y="11151"/>
                    <a:pt x="4733" y="11526"/>
                    <a:pt x="4970" y="11980"/>
                  </a:cubicBezTo>
                  <a:cubicBezTo>
                    <a:pt x="5210" y="12440"/>
                    <a:pt x="5498" y="12872"/>
                    <a:pt x="5828" y="13272"/>
                  </a:cubicBezTo>
                  <a:cubicBezTo>
                    <a:pt x="6046" y="13585"/>
                    <a:pt x="6319" y="13892"/>
                    <a:pt x="6641" y="14184"/>
                  </a:cubicBezTo>
                  <a:cubicBezTo>
                    <a:pt x="6939" y="14459"/>
                    <a:pt x="7260" y="14709"/>
                    <a:pt x="7598" y="14934"/>
                  </a:cubicBezTo>
                  <a:cubicBezTo>
                    <a:pt x="7951" y="15166"/>
                    <a:pt x="8331" y="15289"/>
                    <a:pt x="8730" y="15306"/>
                  </a:cubicBezTo>
                  <a:cubicBezTo>
                    <a:pt x="8746" y="15307"/>
                    <a:pt x="8762" y="15307"/>
                    <a:pt x="8778" y="15307"/>
                  </a:cubicBezTo>
                  <a:cubicBezTo>
                    <a:pt x="9186" y="15307"/>
                    <a:pt x="9554" y="15163"/>
                    <a:pt x="9882" y="14866"/>
                  </a:cubicBezTo>
                  <a:cubicBezTo>
                    <a:pt x="10174" y="14602"/>
                    <a:pt x="10303" y="14190"/>
                    <a:pt x="10267" y="13643"/>
                  </a:cubicBezTo>
                  <a:cubicBezTo>
                    <a:pt x="10233" y="13150"/>
                    <a:pt x="10045" y="12582"/>
                    <a:pt x="9709" y="11958"/>
                  </a:cubicBezTo>
                  <a:lnTo>
                    <a:pt x="8589" y="9777"/>
                  </a:lnTo>
                  <a:cubicBezTo>
                    <a:pt x="8180" y="8952"/>
                    <a:pt x="7863" y="8273"/>
                    <a:pt x="7645" y="7756"/>
                  </a:cubicBezTo>
                  <a:cubicBezTo>
                    <a:pt x="7422" y="7219"/>
                    <a:pt x="7239" y="6666"/>
                    <a:pt x="7098" y="6102"/>
                  </a:cubicBezTo>
                  <a:cubicBezTo>
                    <a:pt x="6956" y="5539"/>
                    <a:pt x="6915" y="5048"/>
                    <a:pt x="6976" y="4643"/>
                  </a:cubicBezTo>
                  <a:cubicBezTo>
                    <a:pt x="7037" y="4234"/>
                    <a:pt x="7189" y="3803"/>
                    <a:pt x="7430" y="3362"/>
                  </a:cubicBezTo>
                  <a:cubicBezTo>
                    <a:pt x="7671" y="2920"/>
                    <a:pt x="8038" y="2474"/>
                    <a:pt x="8520" y="2036"/>
                  </a:cubicBezTo>
                  <a:cubicBezTo>
                    <a:pt x="9350" y="1286"/>
                    <a:pt x="10258" y="913"/>
                    <a:pt x="11271" y="913"/>
                  </a:cubicBezTo>
                  <a:close/>
                  <a:moveTo>
                    <a:pt x="3236" y="15687"/>
                  </a:moveTo>
                  <a:lnTo>
                    <a:pt x="3236" y="15688"/>
                  </a:lnTo>
                  <a:cubicBezTo>
                    <a:pt x="3315" y="15788"/>
                    <a:pt x="3398" y="15888"/>
                    <a:pt x="3483" y="15987"/>
                  </a:cubicBezTo>
                  <a:cubicBezTo>
                    <a:pt x="3779" y="16348"/>
                    <a:pt x="4094" y="16692"/>
                    <a:pt x="4426" y="17019"/>
                  </a:cubicBezTo>
                  <a:lnTo>
                    <a:pt x="2195" y="19037"/>
                  </a:lnTo>
                  <a:cubicBezTo>
                    <a:pt x="2004" y="19212"/>
                    <a:pt x="1813" y="19296"/>
                    <a:pt x="1611" y="19296"/>
                  </a:cubicBezTo>
                  <a:cubicBezTo>
                    <a:pt x="1515" y="19296"/>
                    <a:pt x="1417" y="19277"/>
                    <a:pt x="1315" y="19240"/>
                  </a:cubicBezTo>
                  <a:cubicBezTo>
                    <a:pt x="979" y="19119"/>
                    <a:pt x="780" y="18906"/>
                    <a:pt x="688" y="18571"/>
                  </a:cubicBezTo>
                  <a:cubicBezTo>
                    <a:pt x="634" y="18373"/>
                    <a:pt x="606" y="18068"/>
                    <a:pt x="997" y="17714"/>
                  </a:cubicBezTo>
                  <a:lnTo>
                    <a:pt x="3236" y="15687"/>
                  </a:lnTo>
                  <a:close/>
                  <a:moveTo>
                    <a:pt x="19695" y="0"/>
                  </a:moveTo>
                  <a:cubicBezTo>
                    <a:pt x="19345" y="0"/>
                    <a:pt x="19013" y="140"/>
                    <a:pt x="18705" y="419"/>
                  </a:cubicBezTo>
                  <a:lnTo>
                    <a:pt x="16258" y="2634"/>
                  </a:lnTo>
                  <a:cubicBezTo>
                    <a:pt x="15123" y="1559"/>
                    <a:pt x="13943" y="851"/>
                    <a:pt x="12734" y="516"/>
                  </a:cubicBezTo>
                  <a:cubicBezTo>
                    <a:pt x="12233" y="379"/>
                    <a:pt x="11748" y="310"/>
                    <a:pt x="11279" y="310"/>
                  </a:cubicBezTo>
                  <a:cubicBezTo>
                    <a:pt x="10114" y="310"/>
                    <a:pt x="9053" y="736"/>
                    <a:pt x="8114" y="1587"/>
                  </a:cubicBezTo>
                  <a:cubicBezTo>
                    <a:pt x="7581" y="2070"/>
                    <a:pt x="7172" y="2567"/>
                    <a:pt x="6898" y="3071"/>
                  </a:cubicBezTo>
                  <a:cubicBezTo>
                    <a:pt x="6623" y="3575"/>
                    <a:pt x="6447" y="4074"/>
                    <a:pt x="6375" y="4553"/>
                  </a:cubicBezTo>
                  <a:cubicBezTo>
                    <a:pt x="6302" y="5038"/>
                    <a:pt x="6347" y="5608"/>
                    <a:pt x="6510" y="6250"/>
                  </a:cubicBezTo>
                  <a:cubicBezTo>
                    <a:pt x="6658" y="6843"/>
                    <a:pt x="6851" y="7425"/>
                    <a:pt x="7086" y="7989"/>
                  </a:cubicBezTo>
                  <a:cubicBezTo>
                    <a:pt x="7308" y="8518"/>
                    <a:pt x="7631" y="9209"/>
                    <a:pt x="8049" y="10049"/>
                  </a:cubicBezTo>
                  <a:lnTo>
                    <a:pt x="9174" y="12242"/>
                  </a:lnTo>
                  <a:cubicBezTo>
                    <a:pt x="9471" y="12793"/>
                    <a:pt x="9636" y="13277"/>
                    <a:pt x="9664" y="13685"/>
                  </a:cubicBezTo>
                  <a:cubicBezTo>
                    <a:pt x="9687" y="14038"/>
                    <a:pt x="9625" y="14285"/>
                    <a:pt x="9476" y="14418"/>
                  </a:cubicBezTo>
                  <a:cubicBezTo>
                    <a:pt x="9266" y="14609"/>
                    <a:pt x="9038" y="14703"/>
                    <a:pt x="8793" y="14703"/>
                  </a:cubicBezTo>
                  <a:cubicBezTo>
                    <a:pt x="8781" y="14703"/>
                    <a:pt x="8768" y="14703"/>
                    <a:pt x="8755" y="14702"/>
                  </a:cubicBezTo>
                  <a:cubicBezTo>
                    <a:pt x="8464" y="14692"/>
                    <a:pt x="8195" y="14602"/>
                    <a:pt x="7933" y="14429"/>
                  </a:cubicBezTo>
                  <a:cubicBezTo>
                    <a:pt x="7620" y="14221"/>
                    <a:pt x="7325" y="13990"/>
                    <a:pt x="7049" y="13736"/>
                  </a:cubicBezTo>
                  <a:cubicBezTo>
                    <a:pt x="6773" y="13488"/>
                    <a:pt x="6525" y="13210"/>
                    <a:pt x="6312" y="12906"/>
                  </a:cubicBezTo>
                  <a:cubicBezTo>
                    <a:pt x="6002" y="12534"/>
                    <a:pt x="5732" y="12130"/>
                    <a:pt x="5508" y="11700"/>
                  </a:cubicBezTo>
                  <a:cubicBezTo>
                    <a:pt x="5288" y="11278"/>
                    <a:pt x="5137" y="10935"/>
                    <a:pt x="5059" y="10681"/>
                  </a:cubicBezTo>
                  <a:cubicBezTo>
                    <a:pt x="4975" y="10414"/>
                    <a:pt x="4888" y="10091"/>
                    <a:pt x="4796" y="9710"/>
                  </a:cubicBezTo>
                  <a:cubicBezTo>
                    <a:pt x="4698" y="9309"/>
                    <a:pt x="4633" y="9067"/>
                    <a:pt x="4608" y="8994"/>
                  </a:cubicBezTo>
                  <a:cubicBezTo>
                    <a:pt x="4460" y="8489"/>
                    <a:pt x="4229" y="8089"/>
                    <a:pt x="3922" y="7809"/>
                  </a:cubicBezTo>
                  <a:cubicBezTo>
                    <a:pt x="3598" y="7513"/>
                    <a:pt x="3221" y="7361"/>
                    <a:pt x="2802" y="7355"/>
                  </a:cubicBezTo>
                  <a:cubicBezTo>
                    <a:pt x="2419" y="7355"/>
                    <a:pt x="2044" y="7424"/>
                    <a:pt x="1703" y="7577"/>
                  </a:cubicBezTo>
                  <a:cubicBezTo>
                    <a:pt x="1343" y="7737"/>
                    <a:pt x="1050" y="8001"/>
                    <a:pt x="834" y="8361"/>
                  </a:cubicBezTo>
                  <a:cubicBezTo>
                    <a:pt x="614" y="8723"/>
                    <a:pt x="526" y="9136"/>
                    <a:pt x="570" y="9584"/>
                  </a:cubicBezTo>
                  <a:lnTo>
                    <a:pt x="571" y="9592"/>
                  </a:lnTo>
                  <a:cubicBezTo>
                    <a:pt x="824" y="11584"/>
                    <a:pt x="1596" y="13467"/>
                    <a:pt x="2866" y="15205"/>
                  </a:cubicBezTo>
                  <a:lnTo>
                    <a:pt x="591" y="17266"/>
                  </a:lnTo>
                  <a:cubicBezTo>
                    <a:pt x="3" y="17799"/>
                    <a:pt x="1" y="18358"/>
                    <a:pt x="104" y="18731"/>
                  </a:cubicBezTo>
                  <a:cubicBezTo>
                    <a:pt x="247" y="19259"/>
                    <a:pt x="586" y="19622"/>
                    <a:pt x="1108" y="19811"/>
                  </a:cubicBezTo>
                  <a:cubicBezTo>
                    <a:pt x="1268" y="19871"/>
                    <a:pt x="1437" y="19902"/>
                    <a:pt x="1609" y="19903"/>
                  </a:cubicBezTo>
                  <a:cubicBezTo>
                    <a:pt x="1961" y="19903"/>
                    <a:pt x="2298" y="19763"/>
                    <a:pt x="2603" y="19487"/>
                  </a:cubicBezTo>
                  <a:lnTo>
                    <a:pt x="4870" y="17434"/>
                  </a:lnTo>
                  <a:cubicBezTo>
                    <a:pt x="5426" y="17924"/>
                    <a:pt x="5998" y="18328"/>
                    <a:pt x="6585" y="18647"/>
                  </a:cubicBezTo>
                  <a:cubicBezTo>
                    <a:pt x="7538" y="19165"/>
                    <a:pt x="8524" y="19428"/>
                    <a:pt x="9521" y="19428"/>
                  </a:cubicBezTo>
                  <a:cubicBezTo>
                    <a:pt x="9691" y="19428"/>
                    <a:pt x="9862" y="19420"/>
                    <a:pt x="10033" y="19405"/>
                  </a:cubicBezTo>
                  <a:cubicBezTo>
                    <a:pt x="11213" y="19300"/>
                    <a:pt x="12307" y="18783"/>
                    <a:pt x="13281" y="17870"/>
                  </a:cubicBezTo>
                  <a:cubicBezTo>
                    <a:pt x="13888" y="17303"/>
                    <a:pt x="14332" y="16702"/>
                    <a:pt x="14599" y="16082"/>
                  </a:cubicBezTo>
                  <a:cubicBezTo>
                    <a:pt x="14870" y="15453"/>
                    <a:pt x="14977" y="14776"/>
                    <a:pt x="14917" y="14069"/>
                  </a:cubicBezTo>
                  <a:cubicBezTo>
                    <a:pt x="14855" y="13367"/>
                    <a:pt x="14697" y="12677"/>
                    <a:pt x="14448" y="12018"/>
                  </a:cubicBezTo>
                  <a:cubicBezTo>
                    <a:pt x="14202" y="11356"/>
                    <a:pt x="13841" y="10569"/>
                    <a:pt x="13376" y="9675"/>
                  </a:cubicBezTo>
                  <a:lnTo>
                    <a:pt x="12225" y="7532"/>
                  </a:lnTo>
                  <a:cubicBezTo>
                    <a:pt x="11898" y="6946"/>
                    <a:pt x="11716" y="6479"/>
                    <a:pt x="11686" y="6143"/>
                  </a:cubicBezTo>
                  <a:cubicBezTo>
                    <a:pt x="11660" y="5858"/>
                    <a:pt x="11759" y="5625"/>
                    <a:pt x="11996" y="5412"/>
                  </a:cubicBezTo>
                  <a:cubicBezTo>
                    <a:pt x="12067" y="5347"/>
                    <a:pt x="12174" y="5275"/>
                    <a:pt x="12354" y="5275"/>
                  </a:cubicBezTo>
                  <a:cubicBezTo>
                    <a:pt x="12445" y="5275"/>
                    <a:pt x="12553" y="5293"/>
                    <a:pt x="12685" y="5339"/>
                  </a:cubicBezTo>
                  <a:cubicBezTo>
                    <a:pt x="13046" y="5465"/>
                    <a:pt x="13375" y="5680"/>
                    <a:pt x="13666" y="5977"/>
                  </a:cubicBezTo>
                  <a:cubicBezTo>
                    <a:pt x="13982" y="6301"/>
                    <a:pt x="14270" y="6624"/>
                    <a:pt x="14513" y="6924"/>
                  </a:cubicBezTo>
                  <a:cubicBezTo>
                    <a:pt x="15204" y="7879"/>
                    <a:pt x="15774" y="8916"/>
                    <a:pt x="16214" y="10011"/>
                  </a:cubicBezTo>
                  <a:cubicBezTo>
                    <a:pt x="16425" y="10492"/>
                    <a:pt x="16708" y="10860"/>
                    <a:pt x="17054" y="11104"/>
                  </a:cubicBezTo>
                  <a:cubicBezTo>
                    <a:pt x="17338" y="11306"/>
                    <a:pt x="17639" y="11406"/>
                    <a:pt x="17954" y="11406"/>
                  </a:cubicBezTo>
                  <a:cubicBezTo>
                    <a:pt x="18050" y="11406"/>
                    <a:pt x="18146" y="11397"/>
                    <a:pt x="18244" y="11379"/>
                  </a:cubicBezTo>
                  <a:cubicBezTo>
                    <a:pt x="18613" y="11310"/>
                    <a:pt x="18963" y="11160"/>
                    <a:pt x="19267" y="10938"/>
                  </a:cubicBezTo>
                  <a:cubicBezTo>
                    <a:pt x="19583" y="10707"/>
                    <a:pt x="19816" y="10367"/>
                    <a:pt x="19956" y="9925"/>
                  </a:cubicBezTo>
                  <a:cubicBezTo>
                    <a:pt x="20095" y="9486"/>
                    <a:pt x="20088" y="9022"/>
                    <a:pt x="19937" y="8544"/>
                  </a:cubicBezTo>
                  <a:cubicBezTo>
                    <a:pt x="19769" y="7999"/>
                    <a:pt x="19617" y="7551"/>
                    <a:pt x="19483" y="7209"/>
                  </a:cubicBezTo>
                  <a:cubicBezTo>
                    <a:pt x="19349" y="6866"/>
                    <a:pt x="19118" y="6405"/>
                    <a:pt x="18800" y="5835"/>
                  </a:cubicBezTo>
                  <a:cubicBezTo>
                    <a:pt x="18618" y="5511"/>
                    <a:pt x="18420" y="5197"/>
                    <a:pt x="18207" y="4892"/>
                  </a:cubicBezTo>
                  <a:lnTo>
                    <a:pt x="20706" y="2627"/>
                  </a:lnTo>
                  <a:cubicBezTo>
                    <a:pt x="21044" y="2321"/>
                    <a:pt x="21212" y="1954"/>
                    <a:pt x="21207" y="1536"/>
                  </a:cubicBezTo>
                  <a:cubicBezTo>
                    <a:pt x="21202" y="1135"/>
                    <a:pt x="21077" y="791"/>
                    <a:pt x="20833" y="510"/>
                  </a:cubicBezTo>
                  <a:cubicBezTo>
                    <a:pt x="20587" y="229"/>
                    <a:pt x="20262" y="61"/>
                    <a:pt x="19864" y="11"/>
                  </a:cubicBezTo>
                  <a:cubicBezTo>
                    <a:pt x="19807" y="4"/>
                    <a:pt x="19751" y="0"/>
                    <a:pt x="196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67;p39">
              <a:extLst>
                <a:ext uri="{FF2B5EF4-FFF2-40B4-BE49-F238E27FC236}">
                  <a16:creationId xmlns:a16="http://schemas.microsoft.com/office/drawing/2014/main" id="{F00A6B74-07A3-AA45-9052-2266D01DC0AE}"/>
                </a:ext>
              </a:extLst>
            </p:cNvPr>
            <p:cNvSpPr/>
            <p:nvPr/>
          </p:nvSpPr>
          <p:spPr>
            <a:xfrm>
              <a:off x="-37723" y="4289226"/>
              <a:ext cx="820302" cy="1042147"/>
            </a:xfrm>
            <a:custGeom>
              <a:avLst/>
              <a:gdLst/>
              <a:ahLst/>
              <a:cxnLst/>
              <a:rect l="l" t="t" r="r" b="b"/>
              <a:pathLst>
                <a:path w="98074" h="116278" extrusionOk="0">
                  <a:moveTo>
                    <a:pt x="47189" y="1"/>
                  </a:moveTo>
                  <a:lnTo>
                    <a:pt x="0" y="26851"/>
                  </a:lnTo>
                  <a:lnTo>
                    <a:pt x="50884" y="116278"/>
                  </a:lnTo>
                  <a:lnTo>
                    <a:pt x="98073" y="89426"/>
                  </a:lnTo>
                  <a:lnTo>
                    <a:pt x="47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68;p39">
              <a:extLst>
                <a:ext uri="{FF2B5EF4-FFF2-40B4-BE49-F238E27FC236}">
                  <a16:creationId xmlns:a16="http://schemas.microsoft.com/office/drawing/2014/main" id="{3AB227C1-5CE9-2B4B-ACED-E54569981A60}"/>
                </a:ext>
              </a:extLst>
            </p:cNvPr>
            <p:cNvSpPr/>
            <p:nvPr/>
          </p:nvSpPr>
          <p:spPr>
            <a:xfrm>
              <a:off x="-40584" y="4286555"/>
              <a:ext cx="826123" cy="1047588"/>
            </a:xfrm>
            <a:custGeom>
              <a:avLst/>
              <a:gdLst/>
              <a:ahLst/>
              <a:cxnLst/>
              <a:rect l="l" t="t" r="r" b="b"/>
              <a:pathLst>
                <a:path w="98770" h="116885" extrusionOk="0">
                  <a:moveTo>
                    <a:pt x="47421" y="718"/>
                  </a:moveTo>
                  <a:lnTo>
                    <a:pt x="98011" y="89615"/>
                  </a:lnTo>
                  <a:lnTo>
                    <a:pt x="51350" y="116168"/>
                  </a:lnTo>
                  <a:lnTo>
                    <a:pt x="759" y="27271"/>
                  </a:lnTo>
                  <a:lnTo>
                    <a:pt x="47421" y="718"/>
                  </a:lnTo>
                  <a:close/>
                  <a:moveTo>
                    <a:pt x="47534" y="1"/>
                  </a:moveTo>
                  <a:cubicBezTo>
                    <a:pt x="47483" y="1"/>
                    <a:pt x="47432" y="14"/>
                    <a:pt x="47385" y="41"/>
                  </a:cubicBezTo>
                  <a:lnTo>
                    <a:pt x="198" y="26894"/>
                  </a:lnTo>
                  <a:cubicBezTo>
                    <a:pt x="52" y="26977"/>
                    <a:pt x="1" y="27162"/>
                    <a:pt x="83" y="27308"/>
                  </a:cubicBezTo>
                  <a:lnTo>
                    <a:pt x="50973" y="116731"/>
                  </a:lnTo>
                  <a:cubicBezTo>
                    <a:pt x="51027" y="116826"/>
                    <a:pt x="51127" y="116885"/>
                    <a:pt x="51236" y="116885"/>
                  </a:cubicBezTo>
                  <a:cubicBezTo>
                    <a:pt x="51288" y="116885"/>
                    <a:pt x="51339" y="116870"/>
                    <a:pt x="51385" y="116845"/>
                  </a:cubicBezTo>
                  <a:lnTo>
                    <a:pt x="98573" y="89991"/>
                  </a:lnTo>
                  <a:cubicBezTo>
                    <a:pt x="98718" y="89909"/>
                    <a:pt x="98769" y="89724"/>
                    <a:pt x="98687" y="89578"/>
                  </a:cubicBezTo>
                  <a:lnTo>
                    <a:pt x="47798" y="155"/>
                  </a:lnTo>
                  <a:cubicBezTo>
                    <a:pt x="47742" y="57"/>
                    <a:pt x="47639" y="1"/>
                    <a:pt x="475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69;p39">
              <a:extLst>
                <a:ext uri="{FF2B5EF4-FFF2-40B4-BE49-F238E27FC236}">
                  <a16:creationId xmlns:a16="http://schemas.microsoft.com/office/drawing/2014/main" id="{47671D03-C6A8-B743-81D3-8107CC9711D9}"/>
                </a:ext>
              </a:extLst>
            </p:cNvPr>
            <p:cNvSpPr/>
            <p:nvPr/>
          </p:nvSpPr>
          <p:spPr>
            <a:xfrm>
              <a:off x="31807" y="4369038"/>
              <a:ext cx="676648" cy="880651"/>
            </a:xfrm>
            <a:custGeom>
              <a:avLst/>
              <a:gdLst/>
              <a:ahLst/>
              <a:cxnLst/>
              <a:rect l="l" t="t" r="r" b="b"/>
              <a:pathLst>
                <a:path w="80899" h="98259" extrusionOk="0">
                  <a:moveTo>
                    <a:pt x="32503" y="0"/>
                  </a:moveTo>
                  <a:lnTo>
                    <a:pt x="2891" y="16852"/>
                  </a:lnTo>
                  <a:cubicBezTo>
                    <a:pt x="3731" y="19378"/>
                    <a:pt x="2703" y="22229"/>
                    <a:pt x="300" y="23595"/>
                  </a:cubicBezTo>
                  <a:cubicBezTo>
                    <a:pt x="203" y="23651"/>
                    <a:pt x="101" y="23697"/>
                    <a:pt x="1" y="23746"/>
                  </a:cubicBezTo>
                  <a:lnTo>
                    <a:pt x="41292" y="96306"/>
                  </a:lnTo>
                  <a:cubicBezTo>
                    <a:pt x="41386" y="96245"/>
                    <a:pt x="41477" y="96181"/>
                    <a:pt x="41575" y="96125"/>
                  </a:cubicBezTo>
                  <a:cubicBezTo>
                    <a:pt x="42464" y="95619"/>
                    <a:pt x="43433" y="95378"/>
                    <a:pt x="44388" y="95378"/>
                  </a:cubicBezTo>
                  <a:cubicBezTo>
                    <a:pt x="46370" y="95378"/>
                    <a:pt x="48295" y="96413"/>
                    <a:pt x="49345" y="98258"/>
                  </a:cubicBezTo>
                  <a:lnTo>
                    <a:pt x="78765" y="81516"/>
                  </a:lnTo>
                  <a:cubicBezTo>
                    <a:pt x="77207" y="78781"/>
                    <a:pt x="78163" y="75303"/>
                    <a:pt x="80898" y="73747"/>
                  </a:cubicBezTo>
                  <a:lnTo>
                    <a:pt x="39624" y="1218"/>
                  </a:lnTo>
                  <a:cubicBezTo>
                    <a:pt x="38735" y="1724"/>
                    <a:pt x="37768" y="1964"/>
                    <a:pt x="36813" y="1964"/>
                  </a:cubicBezTo>
                  <a:cubicBezTo>
                    <a:pt x="35189" y="1964"/>
                    <a:pt x="33601" y="1268"/>
                    <a:pt x="32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70;p39">
              <a:extLst>
                <a:ext uri="{FF2B5EF4-FFF2-40B4-BE49-F238E27FC236}">
                  <a16:creationId xmlns:a16="http://schemas.microsoft.com/office/drawing/2014/main" id="{F2434FA4-F7A9-AF42-B3F8-EC225A034E17}"/>
                </a:ext>
              </a:extLst>
            </p:cNvPr>
            <p:cNvSpPr/>
            <p:nvPr/>
          </p:nvSpPr>
          <p:spPr>
            <a:xfrm>
              <a:off x="28888" y="4366322"/>
              <a:ext cx="682461" cy="886082"/>
            </a:xfrm>
            <a:custGeom>
              <a:avLst/>
              <a:gdLst/>
              <a:ahLst/>
              <a:cxnLst/>
              <a:rect l="l" t="t" r="r" b="b"/>
              <a:pathLst>
                <a:path w="81594" h="98865" extrusionOk="0">
                  <a:moveTo>
                    <a:pt x="32790" y="688"/>
                  </a:moveTo>
                  <a:cubicBezTo>
                    <a:pt x="33948" y="1916"/>
                    <a:pt x="35544" y="2567"/>
                    <a:pt x="37162" y="2567"/>
                  </a:cubicBezTo>
                  <a:cubicBezTo>
                    <a:pt x="38078" y="2567"/>
                    <a:pt x="39001" y="2358"/>
                    <a:pt x="39854" y="1927"/>
                  </a:cubicBezTo>
                  <a:lnTo>
                    <a:pt x="80838" y="73943"/>
                  </a:lnTo>
                  <a:cubicBezTo>
                    <a:pt x="78247" y="75594"/>
                    <a:pt x="77323" y="78959"/>
                    <a:pt x="78706" y="81702"/>
                  </a:cubicBezTo>
                  <a:lnTo>
                    <a:pt x="49801" y="98154"/>
                  </a:lnTo>
                  <a:cubicBezTo>
                    <a:pt x="48667" y="96373"/>
                    <a:pt x="46726" y="95381"/>
                    <a:pt x="44733" y="95381"/>
                  </a:cubicBezTo>
                  <a:lnTo>
                    <a:pt x="44733" y="95380"/>
                  </a:lnTo>
                  <a:cubicBezTo>
                    <a:pt x="43695" y="95380"/>
                    <a:pt x="42675" y="95651"/>
                    <a:pt x="41774" y="96165"/>
                  </a:cubicBezTo>
                  <a:lnTo>
                    <a:pt x="41747" y="96181"/>
                  </a:lnTo>
                  <a:lnTo>
                    <a:pt x="771" y="24177"/>
                  </a:lnTo>
                  <a:cubicBezTo>
                    <a:pt x="780" y="24173"/>
                    <a:pt x="790" y="24168"/>
                    <a:pt x="799" y="24162"/>
                  </a:cubicBezTo>
                  <a:cubicBezTo>
                    <a:pt x="3206" y="22792"/>
                    <a:pt x="4357" y="19938"/>
                    <a:pt x="3600" y="17298"/>
                  </a:cubicBezTo>
                  <a:lnTo>
                    <a:pt x="32790" y="688"/>
                  </a:lnTo>
                  <a:close/>
                  <a:moveTo>
                    <a:pt x="32852" y="1"/>
                  </a:moveTo>
                  <a:cubicBezTo>
                    <a:pt x="32801" y="1"/>
                    <a:pt x="32749" y="14"/>
                    <a:pt x="32702" y="40"/>
                  </a:cubicBezTo>
                  <a:lnTo>
                    <a:pt x="3090" y="16893"/>
                  </a:lnTo>
                  <a:cubicBezTo>
                    <a:pt x="2965" y="16965"/>
                    <a:pt x="2906" y="17115"/>
                    <a:pt x="2952" y="17251"/>
                  </a:cubicBezTo>
                  <a:cubicBezTo>
                    <a:pt x="3761" y="19683"/>
                    <a:pt x="2729" y="22367"/>
                    <a:pt x="500" y="23635"/>
                  </a:cubicBezTo>
                  <a:cubicBezTo>
                    <a:pt x="436" y="23671"/>
                    <a:pt x="369" y="23704"/>
                    <a:pt x="304" y="23735"/>
                  </a:cubicBezTo>
                  <a:lnTo>
                    <a:pt x="214" y="23778"/>
                  </a:lnTo>
                  <a:cubicBezTo>
                    <a:pt x="59" y="23855"/>
                    <a:pt x="1" y="24048"/>
                    <a:pt x="87" y="24199"/>
                  </a:cubicBezTo>
                  <a:lnTo>
                    <a:pt x="41378" y="96758"/>
                  </a:lnTo>
                  <a:cubicBezTo>
                    <a:pt x="41434" y="96856"/>
                    <a:pt x="41537" y="96911"/>
                    <a:pt x="41642" y="96911"/>
                  </a:cubicBezTo>
                  <a:cubicBezTo>
                    <a:pt x="41698" y="96911"/>
                    <a:pt x="41756" y="96895"/>
                    <a:pt x="41806" y="96862"/>
                  </a:cubicBezTo>
                  <a:lnTo>
                    <a:pt x="41882" y="96812"/>
                  </a:lnTo>
                  <a:cubicBezTo>
                    <a:pt x="41944" y="96771"/>
                    <a:pt x="42008" y="96729"/>
                    <a:pt x="42073" y="96691"/>
                  </a:cubicBezTo>
                  <a:cubicBezTo>
                    <a:pt x="42913" y="96213"/>
                    <a:pt x="43829" y="95986"/>
                    <a:pt x="44733" y="95986"/>
                  </a:cubicBezTo>
                  <a:cubicBezTo>
                    <a:pt x="46611" y="95986"/>
                    <a:pt x="48438" y="96966"/>
                    <a:pt x="49431" y="98711"/>
                  </a:cubicBezTo>
                  <a:cubicBezTo>
                    <a:pt x="49485" y="98806"/>
                    <a:pt x="49585" y="98865"/>
                    <a:pt x="49694" y="98865"/>
                  </a:cubicBezTo>
                  <a:cubicBezTo>
                    <a:pt x="49746" y="98865"/>
                    <a:pt x="49798" y="98850"/>
                    <a:pt x="49844" y="98824"/>
                  </a:cubicBezTo>
                  <a:lnTo>
                    <a:pt x="79262" y="82082"/>
                  </a:lnTo>
                  <a:cubicBezTo>
                    <a:pt x="79408" y="82000"/>
                    <a:pt x="79459" y="81815"/>
                    <a:pt x="79377" y="81669"/>
                  </a:cubicBezTo>
                  <a:cubicBezTo>
                    <a:pt x="77905" y="79084"/>
                    <a:pt x="78812" y="75785"/>
                    <a:pt x="81397" y="74313"/>
                  </a:cubicBezTo>
                  <a:cubicBezTo>
                    <a:pt x="81543" y="74231"/>
                    <a:pt x="81593" y="74046"/>
                    <a:pt x="81511" y="73900"/>
                  </a:cubicBezTo>
                  <a:lnTo>
                    <a:pt x="40236" y="1371"/>
                  </a:lnTo>
                  <a:cubicBezTo>
                    <a:pt x="40180" y="1273"/>
                    <a:pt x="40077" y="1218"/>
                    <a:pt x="39972" y="1218"/>
                  </a:cubicBezTo>
                  <a:cubicBezTo>
                    <a:pt x="39921" y="1218"/>
                    <a:pt x="39870" y="1230"/>
                    <a:pt x="39823" y="1257"/>
                  </a:cubicBezTo>
                  <a:cubicBezTo>
                    <a:pt x="38989" y="1732"/>
                    <a:pt x="38071" y="1961"/>
                    <a:pt x="37160" y="1961"/>
                  </a:cubicBezTo>
                  <a:cubicBezTo>
                    <a:pt x="35635" y="1961"/>
                    <a:pt x="34130" y="1318"/>
                    <a:pt x="33081" y="106"/>
                  </a:cubicBezTo>
                  <a:cubicBezTo>
                    <a:pt x="33022" y="37"/>
                    <a:pt x="32938" y="1"/>
                    <a:pt x="32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71;p39">
              <a:extLst>
                <a:ext uri="{FF2B5EF4-FFF2-40B4-BE49-F238E27FC236}">
                  <a16:creationId xmlns:a16="http://schemas.microsoft.com/office/drawing/2014/main" id="{41881561-8700-484C-A4B8-49BD41368327}"/>
                </a:ext>
              </a:extLst>
            </p:cNvPr>
            <p:cNvSpPr/>
            <p:nvPr/>
          </p:nvSpPr>
          <p:spPr>
            <a:xfrm>
              <a:off x="213049" y="4692989"/>
              <a:ext cx="224284" cy="277265"/>
            </a:xfrm>
            <a:custGeom>
              <a:avLst/>
              <a:gdLst/>
              <a:ahLst/>
              <a:cxnLst/>
              <a:rect l="l" t="t" r="r" b="b"/>
              <a:pathLst>
                <a:path w="26815" h="30936" extrusionOk="0">
                  <a:moveTo>
                    <a:pt x="6722" y="0"/>
                  </a:moveTo>
                  <a:cubicBezTo>
                    <a:pt x="6640" y="0"/>
                    <a:pt x="6559" y="32"/>
                    <a:pt x="6500" y="96"/>
                  </a:cubicBezTo>
                  <a:cubicBezTo>
                    <a:pt x="1010" y="5993"/>
                    <a:pt x="0" y="14664"/>
                    <a:pt x="3989" y="21673"/>
                  </a:cubicBezTo>
                  <a:cubicBezTo>
                    <a:pt x="7320" y="27526"/>
                    <a:pt x="13564" y="30936"/>
                    <a:pt x="20007" y="30936"/>
                  </a:cubicBezTo>
                  <a:cubicBezTo>
                    <a:pt x="20011" y="30936"/>
                    <a:pt x="20014" y="30936"/>
                    <a:pt x="20018" y="30936"/>
                  </a:cubicBezTo>
                  <a:cubicBezTo>
                    <a:pt x="22263" y="30936"/>
                    <a:pt x="24489" y="30518"/>
                    <a:pt x="26582" y="29702"/>
                  </a:cubicBezTo>
                  <a:cubicBezTo>
                    <a:pt x="26737" y="29641"/>
                    <a:pt x="26814" y="29465"/>
                    <a:pt x="26754" y="29310"/>
                  </a:cubicBezTo>
                  <a:cubicBezTo>
                    <a:pt x="26707" y="29190"/>
                    <a:pt x="26592" y="29117"/>
                    <a:pt x="26471" y="29117"/>
                  </a:cubicBezTo>
                  <a:cubicBezTo>
                    <a:pt x="26435" y="29117"/>
                    <a:pt x="26398" y="29123"/>
                    <a:pt x="26362" y="29137"/>
                  </a:cubicBezTo>
                  <a:cubicBezTo>
                    <a:pt x="24290" y="29945"/>
                    <a:pt x="22137" y="30331"/>
                    <a:pt x="20006" y="30331"/>
                  </a:cubicBezTo>
                  <a:cubicBezTo>
                    <a:pt x="13774" y="30331"/>
                    <a:pt x="7739" y="27034"/>
                    <a:pt x="4517" y="21373"/>
                  </a:cubicBezTo>
                  <a:cubicBezTo>
                    <a:pt x="658" y="14595"/>
                    <a:pt x="1635" y="6212"/>
                    <a:pt x="6943" y="509"/>
                  </a:cubicBezTo>
                  <a:cubicBezTo>
                    <a:pt x="7057" y="387"/>
                    <a:pt x="7051" y="195"/>
                    <a:pt x="6929" y="81"/>
                  </a:cubicBezTo>
                  <a:cubicBezTo>
                    <a:pt x="6870" y="27"/>
                    <a:pt x="6796" y="0"/>
                    <a:pt x="67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72;p39">
              <a:extLst>
                <a:ext uri="{FF2B5EF4-FFF2-40B4-BE49-F238E27FC236}">
                  <a16:creationId xmlns:a16="http://schemas.microsoft.com/office/drawing/2014/main" id="{FB234A8D-22A0-CD4A-9F74-B3CB710392BC}"/>
                </a:ext>
              </a:extLst>
            </p:cNvPr>
            <p:cNvSpPr/>
            <p:nvPr/>
          </p:nvSpPr>
          <p:spPr>
            <a:xfrm>
              <a:off x="296532" y="4642521"/>
              <a:ext cx="68201" cy="29290"/>
            </a:xfrm>
            <a:custGeom>
              <a:avLst/>
              <a:gdLst/>
              <a:ahLst/>
              <a:cxnLst/>
              <a:rect l="l" t="t" r="r" b="b"/>
              <a:pathLst>
                <a:path w="8154" h="3268" extrusionOk="0">
                  <a:moveTo>
                    <a:pt x="7843" y="0"/>
                  </a:moveTo>
                  <a:cubicBezTo>
                    <a:pt x="7828" y="0"/>
                    <a:pt x="7813" y="1"/>
                    <a:pt x="7798" y="4"/>
                  </a:cubicBezTo>
                  <a:cubicBezTo>
                    <a:pt x="5360" y="290"/>
                    <a:pt x="3032" y="1057"/>
                    <a:pt x="879" y="2283"/>
                  </a:cubicBezTo>
                  <a:cubicBezTo>
                    <a:pt x="637" y="2420"/>
                    <a:pt x="400" y="2562"/>
                    <a:pt x="168" y="2709"/>
                  </a:cubicBezTo>
                  <a:cubicBezTo>
                    <a:pt x="53" y="2780"/>
                    <a:pt x="0" y="2920"/>
                    <a:pt x="38" y="3050"/>
                  </a:cubicBezTo>
                  <a:cubicBezTo>
                    <a:pt x="76" y="3179"/>
                    <a:pt x="195" y="3267"/>
                    <a:pt x="331" y="3267"/>
                  </a:cubicBezTo>
                  <a:cubicBezTo>
                    <a:pt x="387" y="3267"/>
                    <a:pt x="443" y="3252"/>
                    <a:pt x="491" y="3221"/>
                  </a:cubicBezTo>
                  <a:cubicBezTo>
                    <a:pt x="716" y="3079"/>
                    <a:pt x="944" y="2942"/>
                    <a:pt x="1177" y="2809"/>
                  </a:cubicBezTo>
                  <a:cubicBezTo>
                    <a:pt x="3261" y="1624"/>
                    <a:pt x="5511" y="882"/>
                    <a:pt x="7870" y="604"/>
                  </a:cubicBezTo>
                  <a:cubicBezTo>
                    <a:pt x="8035" y="585"/>
                    <a:pt x="8154" y="435"/>
                    <a:pt x="8134" y="268"/>
                  </a:cubicBezTo>
                  <a:cubicBezTo>
                    <a:pt x="8116" y="118"/>
                    <a:pt x="7990" y="0"/>
                    <a:pt x="78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73;p39">
              <a:extLst>
                <a:ext uri="{FF2B5EF4-FFF2-40B4-BE49-F238E27FC236}">
                  <a16:creationId xmlns:a16="http://schemas.microsoft.com/office/drawing/2014/main" id="{1EB95AA0-01BC-6C43-8F66-B542F2CF21A9}"/>
                </a:ext>
              </a:extLst>
            </p:cNvPr>
            <p:cNvSpPr/>
            <p:nvPr/>
          </p:nvSpPr>
          <p:spPr>
            <a:xfrm>
              <a:off x="381394" y="4641490"/>
              <a:ext cx="166253" cy="282697"/>
            </a:xfrm>
            <a:custGeom>
              <a:avLst/>
              <a:gdLst/>
              <a:ahLst/>
              <a:cxnLst/>
              <a:rect l="l" t="t" r="r" b="b"/>
              <a:pathLst>
                <a:path w="19877" h="31542" extrusionOk="0">
                  <a:moveTo>
                    <a:pt x="314" y="0"/>
                  </a:moveTo>
                  <a:cubicBezTo>
                    <a:pt x="156" y="0"/>
                    <a:pt x="9" y="129"/>
                    <a:pt x="4" y="295"/>
                  </a:cubicBezTo>
                  <a:cubicBezTo>
                    <a:pt x="0" y="463"/>
                    <a:pt x="132" y="602"/>
                    <a:pt x="298" y="606"/>
                  </a:cubicBezTo>
                  <a:cubicBezTo>
                    <a:pt x="6554" y="786"/>
                    <a:pt x="12136" y="4135"/>
                    <a:pt x="15228" y="9568"/>
                  </a:cubicBezTo>
                  <a:cubicBezTo>
                    <a:pt x="19212" y="16573"/>
                    <a:pt x="17978" y="25395"/>
                    <a:pt x="12226" y="31022"/>
                  </a:cubicBezTo>
                  <a:cubicBezTo>
                    <a:pt x="12030" y="31212"/>
                    <a:pt x="12166" y="31541"/>
                    <a:pt x="12437" y="31541"/>
                  </a:cubicBezTo>
                  <a:cubicBezTo>
                    <a:pt x="12516" y="31541"/>
                    <a:pt x="12592" y="31510"/>
                    <a:pt x="12649" y="31456"/>
                  </a:cubicBezTo>
                  <a:cubicBezTo>
                    <a:pt x="18599" y="25636"/>
                    <a:pt x="19877" y="16512"/>
                    <a:pt x="15754" y="9269"/>
                  </a:cubicBezTo>
                  <a:cubicBezTo>
                    <a:pt x="12558" y="3651"/>
                    <a:pt x="6785" y="185"/>
                    <a:pt x="316" y="0"/>
                  </a:cubicBezTo>
                  <a:cubicBezTo>
                    <a:pt x="316" y="0"/>
                    <a:pt x="315" y="0"/>
                    <a:pt x="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74;p39">
              <a:extLst>
                <a:ext uri="{FF2B5EF4-FFF2-40B4-BE49-F238E27FC236}">
                  <a16:creationId xmlns:a16="http://schemas.microsoft.com/office/drawing/2014/main" id="{CC03169C-0A3E-CF4D-A600-BA16CCE75403}"/>
                </a:ext>
              </a:extLst>
            </p:cNvPr>
            <p:cNvSpPr/>
            <p:nvPr/>
          </p:nvSpPr>
          <p:spPr>
            <a:xfrm>
              <a:off x="241512" y="4657721"/>
              <a:ext cx="276551" cy="296347"/>
            </a:xfrm>
            <a:custGeom>
              <a:avLst/>
              <a:gdLst/>
              <a:ahLst/>
              <a:cxnLst/>
              <a:rect l="l" t="t" r="r" b="b"/>
              <a:pathLst>
                <a:path w="33064" h="33065" extrusionOk="0">
                  <a:moveTo>
                    <a:pt x="16533" y="1"/>
                  </a:moveTo>
                  <a:cubicBezTo>
                    <a:pt x="12148" y="1"/>
                    <a:pt x="7943" y="1742"/>
                    <a:pt x="4842" y="4843"/>
                  </a:cubicBezTo>
                  <a:cubicBezTo>
                    <a:pt x="1741" y="7943"/>
                    <a:pt x="0" y="12149"/>
                    <a:pt x="0" y="16533"/>
                  </a:cubicBezTo>
                  <a:cubicBezTo>
                    <a:pt x="0" y="20917"/>
                    <a:pt x="1741" y="25122"/>
                    <a:pt x="4842" y="28222"/>
                  </a:cubicBezTo>
                  <a:cubicBezTo>
                    <a:pt x="7943" y="31323"/>
                    <a:pt x="12148" y="33064"/>
                    <a:pt x="16533" y="33064"/>
                  </a:cubicBezTo>
                  <a:cubicBezTo>
                    <a:pt x="20917" y="33064"/>
                    <a:pt x="25121" y="31323"/>
                    <a:pt x="28222" y="28222"/>
                  </a:cubicBezTo>
                  <a:cubicBezTo>
                    <a:pt x="31323" y="25122"/>
                    <a:pt x="33064" y="20917"/>
                    <a:pt x="33064" y="16533"/>
                  </a:cubicBezTo>
                  <a:cubicBezTo>
                    <a:pt x="33064" y="12149"/>
                    <a:pt x="31323" y="7943"/>
                    <a:pt x="28222" y="4843"/>
                  </a:cubicBezTo>
                  <a:cubicBezTo>
                    <a:pt x="25121" y="1742"/>
                    <a:pt x="20917" y="1"/>
                    <a:pt x="16533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75;p39">
              <a:extLst>
                <a:ext uri="{FF2B5EF4-FFF2-40B4-BE49-F238E27FC236}">
                  <a16:creationId xmlns:a16="http://schemas.microsoft.com/office/drawing/2014/main" id="{540053AE-3246-AC46-A739-AE8AFDF2566E}"/>
                </a:ext>
              </a:extLst>
            </p:cNvPr>
            <p:cNvSpPr/>
            <p:nvPr/>
          </p:nvSpPr>
          <p:spPr>
            <a:xfrm>
              <a:off x="276541" y="4722046"/>
              <a:ext cx="199250" cy="160600"/>
            </a:xfrm>
            <a:custGeom>
              <a:avLst/>
              <a:gdLst/>
              <a:ahLst/>
              <a:cxnLst/>
              <a:rect l="l" t="t" r="r" b="b"/>
              <a:pathLst>
                <a:path w="23822" h="17919" extrusionOk="0">
                  <a:moveTo>
                    <a:pt x="13646" y="0"/>
                  </a:moveTo>
                  <a:cubicBezTo>
                    <a:pt x="12892" y="0"/>
                    <a:pt x="12146" y="210"/>
                    <a:pt x="11407" y="631"/>
                  </a:cubicBezTo>
                  <a:cubicBezTo>
                    <a:pt x="10809" y="972"/>
                    <a:pt x="10333" y="1346"/>
                    <a:pt x="9977" y="1752"/>
                  </a:cubicBezTo>
                  <a:cubicBezTo>
                    <a:pt x="9622" y="2160"/>
                    <a:pt x="9362" y="2574"/>
                    <a:pt x="9200" y="2996"/>
                  </a:cubicBezTo>
                  <a:cubicBezTo>
                    <a:pt x="9038" y="3418"/>
                    <a:pt x="8965" y="3940"/>
                    <a:pt x="8983" y="4564"/>
                  </a:cubicBezTo>
                  <a:cubicBezTo>
                    <a:pt x="8999" y="5160"/>
                    <a:pt x="9059" y="5754"/>
                    <a:pt x="9164" y="6342"/>
                  </a:cubicBezTo>
                  <a:cubicBezTo>
                    <a:pt x="9266" y="6903"/>
                    <a:pt x="9429" y="7636"/>
                    <a:pt x="9653" y="8538"/>
                  </a:cubicBezTo>
                  <a:lnTo>
                    <a:pt x="10274" y="10916"/>
                  </a:lnTo>
                  <a:cubicBezTo>
                    <a:pt x="10456" y="11564"/>
                    <a:pt x="10515" y="12111"/>
                    <a:pt x="10446" y="12559"/>
                  </a:cubicBezTo>
                  <a:cubicBezTo>
                    <a:pt x="10377" y="13007"/>
                    <a:pt x="10214" y="13303"/>
                    <a:pt x="9955" y="13452"/>
                  </a:cubicBezTo>
                  <a:cubicBezTo>
                    <a:pt x="9730" y="13579"/>
                    <a:pt x="9504" y="13643"/>
                    <a:pt x="9278" y="13643"/>
                  </a:cubicBezTo>
                  <a:cubicBezTo>
                    <a:pt x="9172" y="13643"/>
                    <a:pt x="9067" y="13629"/>
                    <a:pt x="8961" y="13602"/>
                  </a:cubicBezTo>
                  <a:cubicBezTo>
                    <a:pt x="8628" y="13514"/>
                    <a:pt x="8334" y="13339"/>
                    <a:pt x="8078" y="13074"/>
                  </a:cubicBezTo>
                  <a:cubicBezTo>
                    <a:pt x="7807" y="12793"/>
                    <a:pt x="7560" y="12491"/>
                    <a:pt x="7336" y="12170"/>
                  </a:cubicBezTo>
                  <a:cubicBezTo>
                    <a:pt x="7096" y="11832"/>
                    <a:pt x="6909" y="11497"/>
                    <a:pt x="6773" y="11165"/>
                  </a:cubicBezTo>
                  <a:cubicBezTo>
                    <a:pt x="6542" y="10716"/>
                    <a:pt x="6359" y="10242"/>
                    <a:pt x="6228" y="9753"/>
                  </a:cubicBezTo>
                  <a:cubicBezTo>
                    <a:pt x="6099" y="9273"/>
                    <a:pt x="6023" y="8890"/>
                    <a:pt x="6000" y="8606"/>
                  </a:cubicBezTo>
                  <a:cubicBezTo>
                    <a:pt x="5976" y="8322"/>
                    <a:pt x="5961" y="7982"/>
                    <a:pt x="5953" y="7584"/>
                  </a:cubicBezTo>
                  <a:cubicBezTo>
                    <a:pt x="5944" y="7187"/>
                    <a:pt x="5935" y="6944"/>
                    <a:pt x="5926" y="6857"/>
                  </a:cubicBezTo>
                  <a:cubicBezTo>
                    <a:pt x="5896" y="6387"/>
                    <a:pt x="5776" y="6003"/>
                    <a:pt x="5568" y="5706"/>
                  </a:cubicBezTo>
                  <a:cubicBezTo>
                    <a:pt x="5358" y="5409"/>
                    <a:pt x="5086" y="5220"/>
                    <a:pt x="4751" y="5141"/>
                  </a:cubicBezTo>
                  <a:cubicBezTo>
                    <a:pt x="4574" y="5098"/>
                    <a:pt x="4393" y="5076"/>
                    <a:pt x="4212" y="5076"/>
                  </a:cubicBezTo>
                  <a:cubicBezTo>
                    <a:pt x="4060" y="5076"/>
                    <a:pt x="3909" y="5091"/>
                    <a:pt x="3760" y="5121"/>
                  </a:cubicBezTo>
                  <a:cubicBezTo>
                    <a:pt x="3434" y="5188"/>
                    <a:pt x="3148" y="5350"/>
                    <a:pt x="2901" y="5611"/>
                  </a:cubicBezTo>
                  <a:cubicBezTo>
                    <a:pt x="2652" y="5870"/>
                    <a:pt x="2505" y="6192"/>
                    <a:pt x="2459" y="6575"/>
                  </a:cubicBezTo>
                  <a:cubicBezTo>
                    <a:pt x="2271" y="8615"/>
                    <a:pt x="2642" y="10640"/>
                    <a:pt x="3571" y="12650"/>
                  </a:cubicBezTo>
                  <a:lnTo>
                    <a:pt x="3571" y="12650"/>
                  </a:lnTo>
                  <a:lnTo>
                    <a:pt x="663" y="14306"/>
                  </a:lnTo>
                  <a:cubicBezTo>
                    <a:pt x="214" y="14561"/>
                    <a:pt x="0" y="14910"/>
                    <a:pt x="22" y="15353"/>
                  </a:cubicBezTo>
                  <a:cubicBezTo>
                    <a:pt x="43" y="15796"/>
                    <a:pt x="245" y="16140"/>
                    <a:pt x="629" y="16383"/>
                  </a:cubicBezTo>
                  <a:cubicBezTo>
                    <a:pt x="821" y="16505"/>
                    <a:pt x="1018" y="16566"/>
                    <a:pt x="1220" y="16566"/>
                  </a:cubicBezTo>
                  <a:cubicBezTo>
                    <a:pt x="1423" y="16566"/>
                    <a:pt x="1631" y="16505"/>
                    <a:pt x="1846" y="16383"/>
                  </a:cubicBezTo>
                  <a:lnTo>
                    <a:pt x="4742" y="14735"/>
                  </a:lnTo>
                  <a:lnTo>
                    <a:pt x="4742" y="14735"/>
                  </a:lnTo>
                  <a:cubicBezTo>
                    <a:pt x="5205" y="15405"/>
                    <a:pt x="5713" y="15981"/>
                    <a:pt x="6266" y="16461"/>
                  </a:cubicBezTo>
                  <a:cubicBezTo>
                    <a:pt x="7181" y="17260"/>
                    <a:pt x="8196" y="17732"/>
                    <a:pt x="9308" y="17878"/>
                  </a:cubicBezTo>
                  <a:cubicBezTo>
                    <a:pt x="9511" y="17905"/>
                    <a:pt x="9715" y="17918"/>
                    <a:pt x="9918" y="17918"/>
                  </a:cubicBezTo>
                  <a:cubicBezTo>
                    <a:pt x="10823" y="17918"/>
                    <a:pt x="11723" y="17653"/>
                    <a:pt x="12618" y="17122"/>
                  </a:cubicBezTo>
                  <a:cubicBezTo>
                    <a:pt x="13300" y="16721"/>
                    <a:pt x="13828" y="16262"/>
                    <a:pt x="14200" y="15747"/>
                  </a:cubicBezTo>
                  <a:cubicBezTo>
                    <a:pt x="14573" y="15231"/>
                    <a:pt x="14803" y="14645"/>
                    <a:pt x="14892" y="13988"/>
                  </a:cubicBezTo>
                  <a:cubicBezTo>
                    <a:pt x="14979" y="13316"/>
                    <a:pt x="14975" y="12637"/>
                    <a:pt x="14879" y="11967"/>
                  </a:cubicBezTo>
                  <a:cubicBezTo>
                    <a:pt x="14782" y="11276"/>
                    <a:pt x="14607" y="10450"/>
                    <a:pt x="14349" y="9488"/>
                  </a:cubicBezTo>
                  <a:lnTo>
                    <a:pt x="13692" y="7150"/>
                  </a:lnTo>
                  <a:cubicBezTo>
                    <a:pt x="13485" y="6463"/>
                    <a:pt x="13406" y="5930"/>
                    <a:pt x="13455" y="5552"/>
                  </a:cubicBezTo>
                  <a:cubicBezTo>
                    <a:pt x="13505" y="5175"/>
                    <a:pt x="13708" y="4884"/>
                    <a:pt x="14068" y="4680"/>
                  </a:cubicBezTo>
                  <a:cubicBezTo>
                    <a:pt x="14195" y="4607"/>
                    <a:pt x="14330" y="4570"/>
                    <a:pt x="14470" y="4570"/>
                  </a:cubicBezTo>
                  <a:cubicBezTo>
                    <a:pt x="14658" y="4570"/>
                    <a:pt x="14857" y="4635"/>
                    <a:pt x="15066" y="4764"/>
                  </a:cubicBezTo>
                  <a:cubicBezTo>
                    <a:pt x="15432" y="4992"/>
                    <a:pt x="15738" y="5302"/>
                    <a:pt x="15983" y="5698"/>
                  </a:cubicBezTo>
                  <a:cubicBezTo>
                    <a:pt x="16227" y="6093"/>
                    <a:pt x="16442" y="6476"/>
                    <a:pt x="16626" y="6845"/>
                  </a:cubicBezTo>
                  <a:cubicBezTo>
                    <a:pt x="17101" y="7949"/>
                    <a:pt x="17440" y="9105"/>
                    <a:pt x="17636" y="10290"/>
                  </a:cubicBezTo>
                  <a:cubicBezTo>
                    <a:pt x="17727" y="10752"/>
                    <a:pt x="17896" y="11121"/>
                    <a:pt x="18145" y="11394"/>
                  </a:cubicBezTo>
                  <a:cubicBezTo>
                    <a:pt x="18394" y="11668"/>
                    <a:pt x="18689" y="11810"/>
                    <a:pt x="19030" y="11820"/>
                  </a:cubicBezTo>
                  <a:cubicBezTo>
                    <a:pt x="19057" y="11821"/>
                    <a:pt x="19083" y="11822"/>
                    <a:pt x="19109" y="11822"/>
                  </a:cubicBezTo>
                  <a:cubicBezTo>
                    <a:pt x="19415" y="11822"/>
                    <a:pt x="19716" y="11759"/>
                    <a:pt x="19995" y="11638"/>
                  </a:cubicBezTo>
                  <a:cubicBezTo>
                    <a:pt x="20296" y="11506"/>
                    <a:pt x="20548" y="11268"/>
                    <a:pt x="20747" y="10923"/>
                  </a:cubicBezTo>
                  <a:cubicBezTo>
                    <a:pt x="20947" y="10578"/>
                    <a:pt x="21027" y="10186"/>
                    <a:pt x="20988" y="9747"/>
                  </a:cubicBezTo>
                  <a:cubicBezTo>
                    <a:pt x="20942" y="9179"/>
                    <a:pt x="20893" y="8719"/>
                    <a:pt x="20837" y="8368"/>
                  </a:cubicBezTo>
                  <a:cubicBezTo>
                    <a:pt x="20782" y="8016"/>
                    <a:pt x="20662" y="7533"/>
                    <a:pt x="20477" y="6920"/>
                  </a:cubicBezTo>
                  <a:cubicBezTo>
                    <a:pt x="20346" y="6488"/>
                    <a:pt x="20189" y="6064"/>
                    <a:pt x="20008" y="5652"/>
                  </a:cubicBezTo>
                  <a:lnTo>
                    <a:pt x="20008" y="5652"/>
                  </a:lnTo>
                  <a:lnTo>
                    <a:pt x="23176" y="3850"/>
                  </a:lnTo>
                  <a:cubicBezTo>
                    <a:pt x="23495" y="3668"/>
                    <a:pt x="23687" y="3417"/>
                    <a:pt x="23755" y="3095"/>
                  </a:cubicBezTo>
                  <a:cubicBezTo>
                    <a:pt x="23822" y="2773"/>
                    <a:pt x="23784" y="2480"/>
                    <a:pt x="23642" y="2219"/>
                  </a:cubicBezTo>
                  <a:cubicBezTo>
                    <a:pt x="23500" y="1957"/>
                    <a:pt x="23276" y="1771"/>
                    <a:pt x="22969" y="1661"/>
                  </a:cubicBezTo>
                  <a:cubicBezTo>
                    <a:pt x="22858" y="1622"/>
                    <a:pt x="22746" y="1602"/>
                    <a:pt x="22631" y="1602"/>
                  </a:cubicBezTo>
                  <a:cubicBezTo>
                    <a:pt x="22428" y="1602"/>
                    <a:pt x="22218" y="1664"/>
                    <a:pt x="22001" y="1787"/>
                  </a:cubicBezTo>
                  <a:lnTo>
                    <a:pt x="18886" y="3560"/>
                  </a:lnTo>
                  <a:lnTo>
                    <a:pt x="18886" y="3560"/>
                  </a:lnTo>
                  <a:cubicBezTo>
                    <a:pt x="18002" y="2183"/>
                    <a:pt x="16993" y="1194"/>
                    <a:pt x="15858" y="592"/>
                  </a:cubicBezTo>
                  <a:cubicBezTo>
                    <a:pt x="15114" y="198"/>
                    <a:pt x="14376" y="0"/>
                    <a:pt x="136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76;p39">
              <a:extLst>
                <a:ext uri="{FF2B5EF4-FFF2-40B4-BE49-F238E27FC236}">
                  <a16:creationId xmlns:a16="http://schemas.microsoft.com/office/drawing/2014/main" id="{07038924-CEF6-2848-AB27-8B739F065654}"/>
                </a:ext>
              </a:extLst>
            </p:cNvPr>
            <p:cNvSpPr/>
            <p:nvPr/>
          </p:nvSpPr>
          <p:spPr>
            <a:xfrm>
              <a:off x="274032" y="4719321"/>
              <a:ext cx="204360" cy="166022"/>
            </a:xfrm>
            <a:custGeom>
              <a:avLst/>
              <a:gdLst/>
              <a:ahLst/>
              <a:cxnLst/>
              <a:rect l="l" t="t" r="r" b="b"/>
              <a:pathLst>
                <a:path w="24433" h="18524" extrusionOk="0">
                  <a:moveTo>
                    <a:pt x="22931" y="2210"/>
                  </a:moveTo>
                  <a:cubicBezTo>
                    <a:pt x="23012" y="2210"/>
                    <a:pt x="23090" y="2223"/>
                    <a:pt x="23167" y="2250"/>
                  </a:cubicBezTo>
                  <a:cubicBezTo>
                    <a:pt x="23403" y="2335"/>
                    <a:pt x="23569" y="2472"/>
                    <a:pt x="23676" y="2667"/>
                  </a:cubicBezTo>
                  <a:cubicBezTo>
                    <a:pt x="23783" y="2866"/>
                    <a:pt x="23810" y="3085"/>
                    <a:pt x="23758" y="3336"/>
                  </a:cubicBezTo>
                  <a:cubicBezTo>
                    <a:pt x="23709" y="3572"/>
                    <a:pt x="23567" y="3753"/>
                    <a:pt x="23326" y="3891"/>
                  </a:cubicBezTo>
                  <a:lnTo>
                    <a:pt x="20445" y="5529"/>
                  </a:lnTo>
                  <a:cubicBezTo>
                    <a:pt x="20398" y="5429"/>
                    <a:pt x="20349" y="5330"/>
                    <a:pt x="20299" y="5231"/>
                  </a:cubicBezTo>
                  <a:cubicBezTo>
                    <a:pt x="20079" y="4783"/>
                    <a:pt x="19850" y="4363"/>
                    <a:pt x="19610" y="3971"/>
                  </a:cubicBezTo>
                  <a:lnTo>
                    <a:pt x="22451" y="2355"/>
                  </a:lnTo>
                  <a:cubicBezTo>
                    <a:pt x="22621" y="2258"/>
                    <a:pt x="22780" y="2210"/>
                    <a:pt x="22931" y="2210"/>
                  </a:cubicBezTo>
                  <a:close/>
                  <a:moveTo>
                    <a:pt x="19083" y="4270"/>
                  </a:moveTo>
                  <a:cubicBezTo>
                    <a:pt x="19317" y="4652"/>
                    <a:pt x="19541" y="5062"/>
                    <a:pt x="19756" y="5501"/>
                  </a:cubicBezTo>
                  <a:cubicBezTo>
                    <a:pt x="19812" y="5610"/>
                    <a:pt x="19866" y="5720"/>
                    <a:pt x="19918" y="5830"/>
                  </a:cubicBezTo>
                  <a:lnTo>
                    <a:pt x="19820" y="5885"/>
                  </a:lnTo>
                  <a:lnTo>
                    <a:pt x="18946" y="4348"/>
                  </a:lnTo>
                  <a:lnTo>
                    <a:pt x="19083" y="4270"/>
                  </a:lnTo>
                  <a:close/>
                  <a:moveTo>
                    <a:pt x="4587" y="12895"/>
                  </a:moveTo>
                  <a:lnTo>
                    <a:pt x="5470" y="14447"/>
                  </a:lnTo>
                  <a:lnTo>
                    <a:pt x="5137" y="14638"/>
                  </a:lnTo>
                  <a:cubicBezTo>
                    <a:pt x="4887" y="14253"/>
                    <a:pt x="4658" y="13856"/>
                    <a:pt x="4451" y="13449"/>
                  </a:cubicBezTo>
                  <a:cubicBezTo>
                    <a:pt x="4387" y="13326"/>
                    <a:pt x="4324" y="13202"/>
                    <a:pt x="4266" y="13080"/>
                  </a:cubicBezTo>
                  <a:lnTo>
                    <a:pt x="4587" y="12895"/>
                  </a:lnTo>
                  <a:close/>
                  <a:moveTo>
                    <a:pt x="3737" y="13380"/>
                  </a:moveTo>
                  <a:cubicBezTo>
                    <a:pt x="3794" y="13495"/>
                    <a:pt x="3853" y="13610"/>
                    <a:pt x="3913" y="13726"/>
                  </a:cubicBezTo>
                  <a:cubicBezTo>
                    <a:pt x="4124" y="14141"/>
                    <a:pt x="4356" y="14546"/>
                    <a:pt x="4610" y="14937"/>
                  </a:cubicBezTo>
                  <a:lnTo>
                    <a:pt x="1996" y="16424"/>
                  </a:lnTo>
                  <a:cubicBezTo>
                    <a:pt x="1828" y="16520"/>
                    <a:pt x="1672" y="16568"/>
                    <a:pt x="1521" y="16568"/>
                  </a:cubicBezTo>
                  <a:cubicBezTo>
                    <a:pt x="1375" y="16568"/>
                    <a:pt x="1233" y="16523"/>
                    <a:pt x="1092" y="16432"/>
                  </a:cubicBezTo>
                  <a:cubicBezTo>
                    <a:pt x="790" y="16241"/>
                    <a:pt x="642" y="15989"/>
                    <a:pt x="625" y="15643"/>
                  </a:cubicBezTo>
                  <a:cubicBezTo>
                    <a:pt x="616" y="15437"/>
                    <a:pt x="655" y="15134"/>
                    <a:pt x="1113" y="14873"/>
                  </a:cubicBezTo>
                  <a:lnTo>
                    <a:pt x="3737" y="13380"/>
                  </a:lnTo>
                  <a:close/>
                  <a:moveTo>
                    <a:pt x="13948" y="604"/>
                  </a:moveTo>
                  <a:cubicBezTo>
                    <a:pt x="14628" y="604"/>
                    <a:pt x="15315" y="791"/>
                    <a:pt x="16017" y="1164"/>
                  </a:cubicBezTo>
                  <a:cubicBezTo>
                    <a:pt x="17025" y="1699"/>
                    <a:pt x="17941" y="2569"/>
                    <a:pt x="18755" y="3761"/>
                  </a:cubicBezTo>
                  <a:lnTo>
                    <a:pt x="18121" y="4123"/>
                  </a:lnTo>
                  <a:lnTo>
                    <a:pt x="19594" y="6711"/>
                  </a:lnTo>
                  <a:lnTo>
                    <a:pt x="20163" y="6388"/>
                  </a:lnTo>
                  <a:cubicBezTo>
                    <a:pt x="20288" y="6698"/>
                    <a:pt x="20397" y="7005"/>
                    <a:pt x="20488" y="7310"/>
                  </a:cubicBezTo>
                  <a:cubicBezTo>
                    <a:pt x="20668" y="7906"/>
                    <a:pt x="20785" y="8380"/>
                    <a:pt x="20839" y="8717"/>
                  </a:cubicBezTo>
                  <a:cubicBezTo>
                    <a:pt x="20892" y="9064"/>
                    <a:pt x="20943" y="9520"/>
                    <a:pt x="20987" y="10076"/>
                  </a:cubicBezTo>
                  <a:cubicBezTo>
                    <a:pt x="21021" y="10455"/>
                    <a:pt x="20953" y="10784"/>
                    <a:pt x="20785" y="11073"/>
                  </a:cubicBezTo>
                  <a:cubicBezTo>
                    <a:pt x="20617" y="11364"/>
                    <a:pt x="20418" y="11556"/>
                    <a:pt x="20176" y="11663"/>
                  </a:cubicBezTo>
                  <a:cubicBezTo>
                    <a:pt x="19934" y="11768"/>
                    <a:pt x="19674" y="11822"/>
                    <a:pt x="19411" y="11822"/>
                  </a:cubicBezTo>
                  <a:cubicBezTo>
                    <a:pt x="19388" y="11822"/>
                    <a:pt x="19364" y="11822"/>
                    <a:pt x="19341" y="11821"/>
                  </a:cubicBezTo>
                  <a:cubicBezTo>
                    <a:pt x="19082" y="11813"/>
                    <a:pt x="18863" y="11706"/>
                    <a:pt x="18670" y="11493"/>
                  </a:cubicBezTo>
                  <a:cubicBezTo>
                    <a:pt x="18461" y="11262"/>
                    <a:pt x="18313" y="10939"/>
                    <a:pt x="18235" y="10543"/>
                  </a:cubicBezTo>
                  <a:cubicBezTo>
                    <a:pt x="18033" y="9328"/>
                    <a:pt x="17684" y="8143"/>
                    <a:pt x="17197" y="7013"/>
                  </a:cubicBezTo>
                  <a:cubicBezTo>
                    <a:pt x="17010" y="6636"/>
                    <a:pt x="16788" y="6242"/>
                    <a:pt x="16541" y="5841"/>
                  </a:cubicBezTo>
                  <a:cubicBezTo>
                    <a:pt x="16271" y="5407"/>
                    <a:pt x="15930" y="5061"/>
                    <a:pt x="15525" y="4811"/>
                  </a:cubicBezTo>
                  <a:cubicBezTo>
                    <a:pt x="15241" y="4634"/>
                    <a:pt x="14987" y="4571"/>
                    <a:pt x="14770" y="4571"/>
                  </a:cubicBezTo>
                  <a:cubicBezTo>
                    <a:pt x="14545" y="4571"/>
                    <a:pt x="14358" y="4639"/>
                    <a:pt x="14218" y="4719"/>
                  </a:cubicBezTo>
                  <a:cubicBezTo>
                    <a:pt x="13774" y="4972"/>
                    <a:pt x="13517" y="5341"/>
                    <a:pt x="13456" y="5816"/>
                  </a:cubicBezTo>
                  <a:cubicBezTo>
                    <a:pt x="13400" y="6240"/>
                    <a:pt x="13481" y="6804"/>
                    <a:pt x="13699" y="7535"/>
                  </a:cubicBezTo>
                  <a:lnTo>
                    <a:pt x="14356" y="9869"/>
                  </a:lnTo>
                  <a:cubicBezTo>
                    <a:pt x="14610" y="10815"/>
                    <a:pt x="14786" y="11637"/>
                    <a:pt x="14879" y="12312"/>
                  </a:cubicBezTo>
                  <a:cubicBezTo>
                    <a:pt x="14970" y="12954"/>
                    <a:pt x="14974" y="13606"/>
                    <a:pt x="14891" y="14251"/>
                  </a:cubicBezTo>
                  <a:cubicBezTo>
                    <a:pt x="14810" y="14854"/>
                    <a:pt x="14597" y="15401"/>
                    <a:pt x="14254" y="15872"/>
                  </a:cubicBezTo>
                  <a:cubicBezTo>
                    <a:pt x="13908" y="16351"/>
                    <a:pt x="13406" y="16786"/>
                    <a:pt x="12763" y="17165"/>
                  </a:cubicBezTo>
                  <a:cubicBezTo>
                    <a:pt x="11919" y="17666"/>
                    <a:pt x="11062" y="17919"/>
                    <a:pt x="10210" y="17919"/>
                  </a:cubicBezTo>
                  <a:cubicBezTo>
                    <a:pt x="10022" y="17919"/>
                    <a:pt x="9834" y="17906"/>
                    <a:pt x="9647" y="17882"/>
                  </a:cubicBezTo>
                  <a:cubicBezTo>
                    <a:pt x="8600" y="17745"/>
                    <a:pt x="7630" y="17293"/>
                    <a:pt x="6764" y="16538"/>
                  </a:cubicBezTo>
                  <a:cubicBezTo>
                    <a:pt x="6308" y="16140"/>
                    <a:pt x="5882" y="15673"/>
                    <a:pt x="5485" y="15136"/>
                  </a:cubicBezTo>
                  <a:lnTo>
                    <a:pt x="6295" y="14674"/>
                  </a:lnTo>
                  <a:lnTo>
                    <a:pt x="4813" y="12069"/>
                  </a:lnTo>
                  <a:lnTo>
                    <a:pt x="4009" y="12525"/>
                  </a:lnTo>
                  <a:cubicBezTo>
                    <a:pt x="3207" y="10668"/>
                    <a:pt x="2887" y="8784"/>
                    <a:pt x="3059" y="6910"/>
                  </a:cubicBezTo>
                  <a:cubicBezTo>
                    <a:pt x="3098" y="6593"/>
                    <a:pt x="3215" y="6336"/>
                    <a:pt x="3418" y="6123"/>
                  </a:cubicBezTo>
                  <a:cubicBezTo>
                    <a:pt x="3624" y="5907"/>
                    <a:pt x="3853" y="5776"/>
                    <a:pt x="4119" y="5722"/>
                  </a:cubicBezTo>
                  <a:cubicBezTo>
                    <a:pt x="4249" y="5696"/>
                    <a:pt x="4380" y="5683"/>
                    <a:pt x="4512" y="5683"/>
                  </a:cubicBezTo>
                  <a:cubicBezTo>
                    <a:pt x="4669" y="5683"/>
                    <a:pt x="4826" y="5702"/>
                    <a:pt x="4979" y="5739"/>
                  </a:cubicBezTo>
                  <a:cubicBezTo>
                    <a:pt x="5242" y="5802"/>
                    <a:pt x="5451" y="5947"/>
                    <a:pt x="5618" y="6184"/>
                  </a:cubicBezTo>
                  <a:cubicBezTo>
                    <a:pt x="5792" y="6433"/>
                    <a:pt x="5895" y="6768"/>
                    <a:pt x="5922" y="7194"/>
                  </a:cubicBezTo>
                  <a:cubicBezTo>
                    <a:pt x="5931" y="7278"/>
                    <a:pt x="5941" y="7512"/>
                    <a:pt x="5948" y="7894"/>
                  </a:cubicBezTo>
                  <a:cubicBezTo>
                    <a:pt x="5957" y="8299"/>
                    <a:pt x="5974" y="8646"/>
                    <a:pt x="5997" y="8934"/>
                  </a:cubicBezTo>
                  <a:cubicBezTo>
                    <a:pt x="6023" y="9241"/>
                    <a:pt x="6099" y="9633"/>
                    <a:pt x="6234" y="10136"/>
                  </a:cubicBezTo>
                  <a:cubicBezTo>
                    <a:pt x="6369" y="10637"/>
                    <a:pt x="6555" y="11123"/>
                    <a:pt x="6792" y="11585"/>
                  </a:cubicBezTo>
                  <a:cubicBezTo>
                    <a:pt x="6937" y="11937"/>
                    <a:pt x="7137" y="12295"/>
                    <a:pt x="7387" y="12649"/>
                  </a:cubicBezTo>
                  <a:cubicBezTo>
                    <a:pt x="7620" y="12982"/>
                    <a:pt x="7878" y="13296"/>
                    <a:pt x="8160" y="13589"/>
                  </a:cubicBezTo>
                  <a:cubicBezTo>
                    <a:pt x="8454" y="13893"/>
                    <a:pt x="8798" y="14097"/>
                    <a:pt x="9183" y="14197"/>
                  </a:cubicBezTo>
                  <a:cubicBezTo>
                    <a:pt x="9316" y="14233"/>
                    <a:pt x="9449" y="14250"/>
                    <a:pt x="9581" y="14250"/>
                  </a:cubicBezTo>
                  <a:cubicBezTo>
                    <a:pt x="9859" y="14250"/>
                    <a:pt x="10134" y="14173"/>
                    <a:pt x="10405" y="14019"/>
                  </a:cubicBezTo>
                  <a:cubicBezTo>
                    <a:pt x="10747" y="13824"/>
                    <a:pt x="10962" y="13450"/>
                    <a:pt x="11045" y="12908"/>
                  </a:cubicBezTo>
                  <a:cubicBezTo>
                    <a:pt x="11121" y="12418"/>
                    <a:pt x="11060" y="11823"/>
                    <a:pt x="10867" y="11142"/>
                  </a:cubicBezTo>
                  <a:lnTo>
                    <a:pt x="10247" y="8770"/>
                  </a:lnTo>
                  <a:cubicBezTo>
                    <a:pt x="10026" y="7877"/>
                    <a:pt x="9863" y="7144"/>
                    <a:pt x="9763" y="6591"/>
                  </a:cubicBezTo>
                  <a:cubicBezTo>
                    <a:pt x="9661" y="6019"/>
                    <a:pt x="9602" y="5440"/>
                    <a:pt x="9587" y="4859"/>
                  </a:cubicBezTo>
                  <a:cubicBezTo>
                    <a:pt x="9570" y="4278"/>
                    <a:pt x="9636" y="3791"/>
                    <a:pt x="9784" y="3408"/>
                  </a:cubicBezTo>
                  <a:cubicBezTo>
                    <a:pt x="9932" y="3023"/>
                    <a:pt x="10174" y="2636"/>
                    <a:pt x="10505" y="2256"/>
                  </a:cubicBezTo>
                  <a:cubicBezTo>
                    <a:pt x="10837" y="1877"/>
                    <a:pt x="11293" y="1521"/>
                    <a:pt x="11858" y="1199"/>
                  </a:cubicBezTo>
                  <a:cubicBezTo>
                    <a:pt x="12554" y="803"/>
                    <a:pt x="13248" y="604"/>
                    <a:pt x="13948" y="604"/>
                  </a:cubicBezTo>
                  <a:close/>
                  <a:moveTo>
                    <a:pt x="13943" y="0"/>
                  </a:moveTo>
                  <a:cubicBezTo>
                    <a:pt x="13138" y="0"/>
                    <a:pt x="12340" y="224"/>
                    <a:pt x="11555" y="671"/>
                  </a:cubicBezTo>
                  <a:cubicBezTo>
                    <a:pt x="10930" y="1026"/>
                    <a:pt x="10423" y="1425"/>
                    <a:pt x="10047" y="1856"/>
                  </a:cubicBezTo>
                  <a:cubicBezTo>
                    <a:pt x="9669" y="2289"/>
                    <a:pt x="9389" y="2739"/>
                    <a:pt x="9216" y="3191"/>
                  </a:cubicBezTo>
                  <a:cubicBezTo>
                    <a:pt x="9040" y="3646"/>
                    <a:pt x="8960" y="4214"/>
                    <a:pt x="8979" y="4876"/>
                  </a:cubicBezTo>
                  <a:cubicBezTo>
                    <a:pt x="8996" y="5486"/>
                    <a:pt x="9057" y="6096"/>
                    <a:pt x="9164" y="6699"/>
                  </a:cubicBezTo>
                  <a:cubicBezTo>
                    <a:pt x="9267" y="7265"/>
                    <a:pt x="9433" y="8010"/>
                    <a:pt x="9657" y="8918"/>
                  </a:cubicBezTo>
                  <a:lnTo>
                    <a:pt x="10280" y="11302"/>
                  </a:lnTo>
                  <a:cubicBezTo>
                    <a:pt x="10450" y="11904"/>
                    <a:pt x="10506" y="12413"/>
                    <a:pt x="10445" y="12816"/>
                  </a:cubicBezTo>
                  <a:cubicBezTo>
                    <a:pt x="10392" y="13167"/>
                    <a:pt x="10276" y="13394"/>
                    <a:pt x="10104" y="13493"/>
                  </a:cubicBezTo>
                  <a:cubicBezTo>
                    <a:pt x="9924" y="13594"/>
                    <a:pt x="9750" y="13644"/>
                    <a:pt x="9576" y="13644"/>
                  </a:cubicBezTo>
                  <a:cubicBezTo>
                    <a:pt x="9496" y="13644"/>
                    <a:pt x="9417" y="13633"/>
                    <a:pt x="9337" y="13613"/>
                  </a:cubicBezTo>
                  <a:cubicBezTo>
                    <a:pt x="9056" y="13538"/>
                    <a:pt x="8812" y="13393"/>
                    <a:pt x="8593" y="13167"/>
                  </a:cubicBezTo>
                  <a:cubicBezTo>
                    <a:pt x="8334" y="12898"/>
                    <a:pt x="8096" y="12607"/>
                    <a:pt x="7882" y="12300"/>
                  </a:cubicBezTo>
                  <a:cubicBezTo>
                    <a:pt x="7666" y="11999"/>
                    <a:pt x="7485" y="11674"/>
                    <a:pt x="7342" y="11331"/>
                  </a:cubicBezTo>
                  <a:cubicBezTo>
                    <a:pt x="7120" y="10901"/>
                    <a:pt x="6945" y="10448"/>
                    <a:pt x="6818" y="9981"/>
                  </a:cubicBezTo>
                  <a:cubicBezTo>
                    <a:pt x="6696" y="9520"/>
                    <a:pt x="6622" y="9151"/>
                    <a:pt x="6601" y="8887"/>
                  </a:cubicBezTo>
                  <a:cubicBezTo>
                    <a:pt x="6577" y="8608"/>
                    <a:pt x="6563" y="8273"/>
                    <a:pt x="6554" y="7883"/>
                  </a:cubicBezTo>
                  <a:cubicBezTo>
                    <a:pt x="6545" y="7470"/>
                    <a:pt x="6534" y="7220"/>
                    <a:pt x="6527" y="7143"/>
                  </a:cubicBezTo>
                  <a:cubicBezTo>
                    <a:pt x="6491" y="6617"/>
                    <a:pt x="6353" y="6178"/>
                    <a:pt x="6112" y="5837"/>
                  </a:cubicBezTo>
                  <a:cubicBezTo>
                    <a:pt x="5862" y="5479"/>
                    <a:pt x="5526" y="5248"/>
                    <a:pt x="5120" y="5152"/>
                  </a:cubicBezTo>
                  <a:cubicBezTo>
                    <a:pt x="4919" y="5103"/>
                    <a:pt x="4713" y="5078"/>
                    <a:pt x="4507" y="5078"/>
                  </a:cubicBezTo>
                  <a:cubicBezTo>
                    <a:pt x="4336" y="5078"/>
                    <a:pt x="4166" y="5095"/>
                    <a:pt x="3999" y="5128"/>
                  </a:cubicBezTo>
                  <a:cubicBezTo>
                    <a:pt x="3613" y="5208"/>
                    <a:pt x="3271" y="5402"/>
                    <a:pt x="2980" y="5705"/>
                  </a:cubicBezTo>
                  <a:cubicBezTo>
                    <a:pt x="2687" y="6013"/>
                    <a:pt x="2510" y="6395"/>
                    <a:pt x="2457" y="6842"/>
                  </a:cubicBezTo>
                  <a:lnTo>
                    <a:pt x="2456" y="6851"/>
                  </a:lnTo>
                  <a:cubicBezTo>
                    <a:pt x="2273" y="8850"/>
                    <a:pt x="2617" y="10857"/>
                    <a:pt x="3482" y="12829"/>
                  </a:cubicBezTo>
                  <a:lnTo>
                    <a:pt x="813" y="14347"/>
                  </a:lnTo>
                  <a:cubicBezTo>
                    <a:pt x="123" y="14739"/>
                    <a:pt x="1" y="15285"/>
                    <a:pt x="19" y="15673"/>
                  </a:cubicBezTo>
                  <a:cubicBezTo>
                    <a:pt x="46" y="16217"/>
                    <a:pt x="296" y="16644"/>
                    <a:pt x="765" y="16944"/>
                  </a:cubicBezTo>
                  <a:cubicBezTo>
                    <a:pt x="1006" y="17097"/>
                    <a:pt x="1260" y="17173"/>
                    <a:pt x="1520" y="17173"/>
                  </a:cubicBezTo>
                  <a:cubicBezTo>
                    <a:pt x="1775" y="17173"/>
                    <a:pt x="2036" y="17100"/>
                    <a:pt x="2295" y="16952"/>
                  </a:cubicBezTo>
                  <a:lnTo>
                    <a:pt x="4955" y="15438"/>
                  </a:lnTo>
                  <a:cubicBezTo>
                    <a:pt x="5390" y="16034"/>
                    <a:pt x="5861" y="16554"/>
                    <a:pt x="6366" y="16995"/>
                  </a:cubicBezTo>
                  <a:cubicBezTo>
                    <a:pt x="7324" y="17828"/>
                    <a:pt x="8400" y="18329"/>
                    <a:pt x="9567" y="18482"/>
                  </a:cubicBezTo>
                  <a:cubicBezTo>
                    <a:pt x="9781" y="18509"/>
                    <a:pt x="9997" y="18524"/>
                    <a:pt x="10212" y="18524"/>
                  </a:cubicBezTo>
                  <a:cubicBezTo>
                    <a:pt x="11173" y="18524"/>
                    <a:pt x="12133" y="18244"/>
                    <a:pt x="13070" y="17686"/>
                  </a:cubicBezTo>
                  <a:cubicBezTo>
                    <a:pt x="13785" y="17266"/>
                    <a:pt x="14349" y="16775"/>
                    <a:pt x="14745" y="16228"/>
                  </a:cubicBezTo>
                  <a:cubicBezTo>
                    <a:pt x="15146" y="15673"/>
                    <a:pt x="15398" y="15036"/>
                    <a:pt x="15491" y="14332"/>
                  </a:cubicBezTo>
                  <a:cubicBezTo>
                    <a:pt x="15583" y="13632"/>
                    <a:pt x="15579" y="12925"/>
                    <a:pt x="15478" y="12227"/>
                  </a:cubicBezTo>
                  <a:cubicBezTo>
                    <a:pt x="15382" y="11529"/>
                    <a:pt x="15201" y="10683"/>
                    <a:pt x="14941" y="9708"/>
                  </a:cubicBezTo>
                  <a:lnTo>
                    <a:pt x="14282" y="7366"/>
                  </a:lnTo>
                  <a:cubicBezTo>
                    <a:pt x="14088" y="6722"/>
                    <a:pt x="14012" y="6227"/>
                    <a:pt x="14055" y="5894"/>
                  </a:cubicBezTo>
                  <a:cubicBezTo>
                    <a:pt x="14093" y="5610"/>
                    <a:pt x="14239" y="5403"/>
                    <a:pt x="14517" y="5246"/>
                  </a:cubicBezTo>
                  <a:cubicBezTo>
                    <a:pt x="14579" y="5211"/>
                    <a:pt x="14660" y="5176"/>
                    <a:pt x="14770" y="5176"/>
                  </a:cubicBezTo>
                  <a:cubicBezTo>
                    <a:pt x="14882" y="5176"/>
                    <a:pt x="15025" y="5213"/>
                    <a:pt x="15206" y="5325"/>
                  </a:cubicBezTo>
                  <a:cubicBezTo>
                    <a:pt x="15530" y="5527"/>
                    <a:pt x="15807" y="5807"/>
                    <a:pt x="16024" y="6160"/>
                  </a:cubicBezTo>
                  <a:cubicBezTo>
                    <a:pt x="16262" y="6545"/>
                    <a:pt x="16475" y="6923"/>
                    <a:pt x="16648" y="7268"/>
                  </a:cubicBezTo>
                  <a:cubicBezTo>
                    <a:pt x="17113" y="8351"/>
                    <a:pt x="17446" y="9487"/>
                    <a:pt x="17638" y="10650"/>
                  </a:cubicBezTo>
                  <a:cubicBezTo>
                    <a:pt x="17740" y="11166"/>
                    <a:pt x="17936" y="11586"/>
                    <a:pt x="18221" y="11900"/>
                  </a:cubicBezTo>
                  <a:cubicBezTo>
                    <a:pt x="18526" y="12236"/>
                    <a:pt x="18896" y="12413"/>
                    <a:pt x="19323" y="12426"/>
                  </a:cubicBezTo>
                  <a:cubicBezTo>
                    <a:pt x="19349" y="12427"/>
                    <a:pt x="19376" y="12428"/>
                    <a:pt x="19402" y="12428"/>
                  </a:cubicBezTo>
                  <a:cubicBezTo>
                    <a:pt x="19751" y="12428"/>
                    <a:pt x="20096" y="12356"/>
                    <a:pt x="20417" y="12218"/>
                  </a:cubicBezTo>
                  <a:cubicBezTo>
                    <a:pt x="20777" y="12060"/>
                    <a:pt x="21078" y="11776"/>
                    <a:pt x="21309" y="11378"/>
                  </a:cubicBezTo>
                  <a:cubicBezTo>
                    <a:pt x="21540" y="10979"/>
                    <a:pt x="21634" y="10524"/>
                    <a:pt x="21590" y="10025"/>
                  </a:cubicBezTo>
                  <a:cubicBezTo>
                    <a:pt x="21544" y="9457"/>
                    <a:pt x="21492" y="8984"/>
                    <a:pt x="21436" y="8624"/>
                  </a:cubicBezTo>
                  <a:cubicBezTo>
                    <a:pt x="21379" y="8259"/>
                    <a:pt x="21255" y="7758"/>
                    <a:pt x="21068" y="7136"/>
                  </a:cubicBezTo>
                  <a:cubicBezTo>
                    <a:pt x="20961" y="6780"/>
                    <a:pt x="20835" y="6429"/>
                    <a:pt x="20693" y="6086"/>
                  </a:cubicBezTo>
                  <a:lnTo>
                    <a:pt x="23625" y="4417"/>
                  </a:lnTo>
                  <a:cubicBezTo>
                    <a:pt x="24021" y="4191"/>
                    <a:pt x="24265" y="3869"/>
                    <a:pt x="24351" y="3460"/>
                  </a:cubicBezTo>
                  <a:cubicBezTo>
                    <a:pt x="24433" y="3068"/>
                    <a:pt x="24387" y="2706"/>
                    <a:pt x="24207" y="2378"/>
                  </a:cubicBezTo>
                  <a:cubicBezTo>
                    <a:pt x="24029" y="2048"/>
                    <a:pt x="23748" y="1815"/>
                    <a:pt x="23370" y="1680"/>
                  </a:cubicBezTo>
                  <a:cubicBezTo>
                    <a:pt x="23225" y="1627"/>
                    <a:pt x="23077" y="1601"/>
                    <a:pt x="22928" y="1601"/>
                  </a:cubicBezTo>
                  <a:cubicBezTo>
                    <a:pt x="22674" y="1601"/>
                    <a:pt x="22414" y="1677"/>
                    <a:pt x="22151" y="1827"/>
                  </a:cubicBezTo>
                  <a:lnTo>
                    <a:pt x="19280" y="3460"/>
                  </a:lnTo>
                  <a:cubicBezTo>
                    <a:pt x="18403" y="2163"/>
                    <a:pt x="17404" y="1215"/>
                    <a:pt x="16297" y="628"/>
                  </a:cubicBezTo>
                  <a:cubicBezTo>
                    <a:pt x="15509" y="210"/>
                    <a:pt x="14723" y="0"/>
                    <a:pt x="139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77;p39">
              <a:extLst>
                <a:ext uri="{FF2B5EF4-FFF2-40B4-BE49-F238E27FC236}">
                  <a16:creationId xmlns:a16="http://schemas.microsoft.com/office/drawing/2014/main" id="{DCE7F412-0A1F-FF44-A752-735908E2AC1C}"/>
                </a:ext>
              </a:extLst>
            </p:cNvPr>
            <p:cNvSpPr/>
            <p:nvPr/>
          </p:nvSpPr>
          <p:spPr>
            <a:xfrm>
              <a:off x="394441" y="3960356"/>
              <a:ext cx="1190445" cy="791360"/>
            </a:xfrm>
            <a:custGeom>
              <a:avLst/>
              <a:gdLst/>
              <a:ahLst/>
              <a:cxnLst/>
              <a:rect l="l" t="t" r="r" b="b"/>
              <a:pathLst>
                <a:path w="143331" h="92797" extrusionOk="0">
                  <a:moveTo>
                    <a:pt x="138140" y="1"/>
                  </a:moveTo>
                  <a:cubicBezTo>
                    <a:pt x="138136" y="1"/>
                    <a:pt x="138133" y="1"/>
                    <a:pt x="138130" y="1"/>
                  </a:cubicBezTo>
                  <a:lnTo>
                    <a:pt x="130" y="8281"/>
                  </a:lnTo>
                  <a:cubicBezTo>
                    <a:pt x="57" y="8285"/>
                    <a:pt x="1" y="8347"/>
                    <a:pt x="5" y="8422"/>
                  </a:cubicBezTo>
                  <a:lnTo>
                    <a:pt x="5060" y="92671"/>
                  </a:lnTo>
                  <a:cubicBezTo>
                    <a:pt x="5065" y="92743"/>
                    <a:pt x="5124" y="92796"/>
                    <a:pt x="5193" y="92796"/>
                  </a:cubicBezTo>
                  <a:cubicBezTo>
                    <a:pt x="5196" y="92796"/>
                    <a:pt x="5198" y="92796"/>
                    <a:pt x="5201" y="92796"/>
                  </a:cubicBezTo>
                  <a:lnTo>
                    <a:pt x="143201" y="84516"/>
                  </a:lnTo>
                  <a:cubicBezTo>
                    <a:pt x="143274" y="84511"/>
                    <a:pt x="143330" y="84448"/>
                    <a:pt x="143326" y="84375"/>
                  </a:cubicBezTo>
                  <a:lnTo>
                    <a:pt x="138271" y="125"/>
                  </a:lnTo>
                  <a:cubicBezTo>
                    <a:pt x="138266" y="55"/>
                    <a:pt x="138208" y="1"/>
                    <a:pt x="13814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78;p39">
              <a:extLst>
                <a:ext uri="{FF2B5EF4-FFF2-40B4-BE49-F238E27FC236}">
                  <a16:creationId xmlns:a16="http://schemas.microsoft.com/office/drawing/2014/main" id="{DD2B515F-09B2-8C49-9CE0-5A0DA0B65EC4}"/>
                </a:ext>
              </a:extLst>
            </p:cNvPr>
            <p:cNvSpPr/>
            <p:nvPr/>
          </p:nvSpPr>
          <p:spPr>
            <a:xfrm>
              <a:off x="385777" y="3928484"/>
              <a:ext cx="1202517" cy="835758"/>
            </a:xfrm>
            <a:custGeom>
              <a:avLst/>
              <a:gdLst/>
              <a:ahLst/>
              <a:cxnLst/>
              <a:rect l="l" t="t" r="r" b="b"/>
              <a:pathLst>
                <a:path w="143771" h="93250" extrusionOk="0">
                  <a:moveTo>
                    <a:pt x="133562" y="607"/>
                  </a:moveTo>
                  <a:cubicBezTo>
                    <a:pt x="135995" y="609"/>
                    <a:pt x="138008" y="2500"/>
                    <a:pt x="138164" y="4929"/>
                  </a:cubicBezTo>
                  <a:lnTo>
                    <a:pt x="142981" y="79444"/>
                  </a:lnTo>
                  <a:cubicBezTo>
                    <a:pt x="143145" y="81986"/>
                    <a:pt x="141210" y="84187"/>
                    <a:pt x="138668" y="84352"/>
                  </a:cubicBezTo>
                  <a:lnTo>
                    <a:pt x="10515" y="92633"/>
                  </a:lnTo>
                  <a:cubicBezTo>
                    <a:pt x="10416" y="92639"/>
                    <a:pt x="10317" y="92642"/>
                    <a:pt x="10218" y="92642"/>
                  </a:cubicBezTo>
                  <a:cubicBezTo>
                    <a:pt x="9094" y="92642"/>
                    <a:pt x="8021" y="92242"/>
                    <a:pt x="7169" y="91494"/>
                  </a:cubicBezTo>
                  <a:cubicBezTo>
                    <a:pt x="6245" y="90688"/>
                    <a:pt x="5683" y="89545"/>
                    <a:pt x="5607" y="88321"/>
                  </a:cubicBezTo>
                  <a:lnTo>
                    <a:pt x="791" y="13807"/>
                  </a:lnTo>
                  <a:cubicBezTo>
                    <a:pt x="627" y="11266"/>
                    <a:pt x="2561" y="9064"/>
                    <a:pt x="5103" y="8900"/>
                  </a:cubicBezTo>
                  <a:lnTo>
                    <a:pt x="133257" y="616"/>
                  </a:lnTo>
                  <a:cubicBezTo>
                    <a:pt x="133359" y="609"/>
                    <a:pt x="133460" y="607"/>
                    <a:pt x="133562" y="607"/>
                  </a:cubicBezTo>
                  <a:close/>
                  <a:moveTo>
                    <a:pt x="133559" y="1"/>
                  </a:moveTo>
                  <a:cubicBezTo>
                    <a:pt x="133446" y="1"/>
                    <a:pt x="133332" y="4"/>
                    <a:pt x="133218" y="12"/>
                  </a:cubicBezTo>
                  <a:lnTo>
                    <a:pt x="5064" y="8294"/>
                  </a:lnTo>
                  <a:cubicBezTo>
                    <a:pt x="2189" y="8480"/>
                    <a:pt x="1" y="10972"/>
                    <a:pt x="187" y="13846"/>
                  </a:cubicBezTo>
                  <a:lnTo>
                    <a:pt x="5003" y="88360"/>
                  </a:lnTo>
                  <a:cubicBezTo>
                    <a:pt x="5181" y="91107"/>
                    <a:pt x="7458" y="93244"/>
                    <a:pt x="10209" y="93249"/>
                  </a:cubicBezTo>
                  <a:cubicBezTo>
                    <a:pt x="10324" y="93249"/>
                    <a:pt x="10440" y="93245"/>
                    <a:pt x="10554" y="93237"/>
                  </a:cubicBezTo>
                  <a:lnTo>
                    <a:pt x="138707" y="84956"/>
                  </a:lnTo>
                  <a:cubicBezTo>
                    <a:pt x="141583" y="84769"/>
                    <a:pt x="143770" y="82279"/>
                    <a:pt x="143586" y="79403"/>
                  </a:cubicBezTo>
                  <a:lnTo>
                    <a:pt x="138768" y="4889"/>
                  </a:lnTo>
                  <a:cubicBezTo>
                    <a:pt x="138684" y="3506"/>
                    <a:pt x="138047" y="2212"/>
                    <a:pt x="137004" y="1301"/>
                  </a:cubicBezTo>
                  <a:cubicBezTo>
                    <a:pt x="136041" y="455"/>
                    <a:pt x="134833" y="1"/>
                    <a:pt x="1335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79;p39">
              <a:extLst>
                <a:ext uri="{FF2B5EF4-FFF2-40B4-BE49-F238E27FC236}">
                  <a16:creationId xmlns:a16="http://schemas.microsoft.com/office/drawing/2014/main" id="{EFA3FA22-4BB6-2649-BD21-EED2586F785E}"/>
                </a:ext>
              </a:extLst>
            </p:cNvPr>
            <p:cNvSpPr/>
            <p:nvPr/>
          </p:nvSpPr>
          <p:spPr>
            <a:xfrm>
              <a:off x="388227" y="3930823"/>
              <a:ext cx="1167137" cy="311081"/>
            </a:xfrm>
            <a:custGeom>
              <a:avLst/>
              <a:gdLst/>
              <a:ahLst/>
              <a:cxnLst/>
              <a:rect l="l" t="t" r="r" b="b"/>
              <a:pathLst>
                <a:path w="139541" h="34709" extrusionOk="0">
                  <a:moveTo>
                    <a:pt x="133900" y="1"/>
                  </a:moveTo>
                  <a:cubicBezTo>
                    <a:pt x="133808" y="1"/>
                    <a:pt x="133715" y="4"/>
                    <a:pt x="133622" y="10"/>
                  </a:cubicBezTo>
                  <a:lnTo>
                    <a:pt x="4113" y="8379"/>
                  </a:lnTo>
                  <a:cubicBezTo>
                    <a:pt x="1775" y="8531"/>
                    <a:pt x="1" y="10549"/>
                    <a:pt x="152" y="12888"/>
                  </a:cubicBezTo>
                  <a:lnTo>
                    <a:pt x="1562" y="34709"/>
                  </a:lnTo>
                  <a:lnTo>
                    <a:pt x="139541" y="25791"/>
                  </a:lnTo>
                  <a:lnTo>
                    <a:pt x="138130" y="3970"/>
                  </a:lnTo>
                  <a:cubicBezTo>
                    <a:pt x="137985" y="1724"/>
                    <a:pt x="136119" y="1"/>
                    <a:pt x="1339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80;p39">
              <a:extLst>
                <a:ext uri="{FF2B5EF4-FFF2-40B4-BE49-F238E27FC236}">
                  <a16:creationId xmlns:a16="http://schemas.microsoft.com/office/drawing/2014/main" id="{AD0E9B15-AAE4-FF4C-B417-C76F8B993C43}"/>
                </a:ext>
              </a:extLst>
            </p:cNvPr>
            <p:cNvSpPr/>
            <p:nvPr/>
          </p:nvSpPr>
          <p:spPr>
            <a:xfrm>
              <a:off x="385626" y="3928107"/>
              <a:ext cx="1172356" cy="316503"/>
            </a:xfrm>
            <a:custGeom>
              <a:avLst/>
              <a:gdLst/>
              <a:ahLst/>
              <a:cxnLst/>
              <a:rect l="l" t="t" r="r" b="b"/>
              <a:pathLst>
                <a:path w="140165" h="35314" extrusionOk="0">
                  <a:moveTo>
                    <a:pt x="134211" y="607"/>
                  </a:moveTo>
                  <a:cubicBezTo>
                    <a:pt x="136271" y="607"/>
                    <a:pt x="138004" y="2207"/>
                    <a:pt x="138139" y="4293"/>
                  </a:cubicBezTo>
                  <a:lnTo>
                    <a:pt x="139530" y="25811"/>
                  </a:lnTo>
                  <a:lnTo>
                    <a:pt x="2156" y="34690"/>
                  </a:lnTo>
                  <a:lnTo>
                    <a:pt x="765" y="13171"/>
                  </a:lnTo>
                  <a:cubicBezTo>
                    <a:pt x="626" y="11003"/>
                    <a:pt x="2276" y="9125"/>
                    <a:pt x="4444" y="8985"/>
                  </a:cubicBezTo>
                  <a:lnTo>
                    <a:pt x="133952" y="615"/>
                  </a:lnTo>
                  <a:cubicBezTo>
                    <a:pt x="134039" y="609"/>
                    <a:pt x="134125" y="607"/>
                    <a:pt x="134211" y="607"/>
                  </a:cubicBezTo>
                  <a:close/>
                  <a:moveTo>
                    <a:pt x="134212" y="1"/>
                  </a:moveTo>
                  <a:cubicBezTo>
                    <a:pt x="134113" y="1"/>
                    <a:pt x="134014" y="4"/>
                    <a:pt x="133913" y="11"/>
                  </a:cubicBezTo>
                  <a:lnTo>
                    <a:pt x="4405" y="8380"/>
                  </a:lnTo>
                  <a:cubicBezTo>
                    <a:pt x="1903" y="8542"/>
                    <a:pt x="1" y="10709"/>
                    <a:pt x="162" y="13210"/>
                  </a:cubicBezTo>
                  <a:lnTo>
                    <a:pt x="1571" y="35031"/>
                  </a:lnTo>
                  <a:cubicBezTo>
                    <a:pt x="1582" y="35190"/>
                    <a:pt x="1714" y="35314"/>
                    <a:pt x="1873" y="35314"/>
                  </a:cubicBezTo>
                  <a:lnTo>
                    <a:pt x="1893" y="35314"/>
                  </a:lnTo>
                  <a:lnTo>
                    <a:pt x="139871" y="26396"/>
                  </a:lnTo>
                  <a:cubicBezTo>
                    <a:pt x="140038" y="26384"/>
                    <a:pt x="140164" y="26241"/>
                    <a:pt x="140154" y="26074"/>
                  </a:cubicBezTo>
                  <a:lnTo>
                    <a:pt x="138743" y="4253"/>
                  </a:lnTo>
                  <a:cubicBezTo>
                    <a:pt x="138588" y="1848"/>
                    <a:pt x="136589" y="1"/>
                    <a:pt x="134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81;p39">
              <a:extLst>
                <a:ext uri="{FF2B5EF4-FFF2-40B4-BE49-F238E27FC236}">
                  <a16:creationId xmlns:a16="http://schemas.microsoft.com/office/drawing/2014/main" id="{6E22D1C0-984D-2542-A1B7-4C8F6AE27E5F}"/>
                </a:ext>
              </a:extLst>
            </p:cNvPr>
            <p:cNvSpPr/>
            <p:nvPr/>
          </p:nvSpPr>
          <p:spPr>
            <a:xfrm>
              <a:off x="429237" y="4267268"/>
              <a:ext cx="1156606" cy="494634"/>
            </a:xfrm>
            <a:custGeom>
              <a:avLst/>
              <a:gdLst/>
              <a:ahLst/>
              <a:cxnLst/>
              <a:rect l="l" t="t" r="r" b="b"/>
              <a:pathLst>
                <a:path w="138282" h="55189" extrusionOk="0">
                  <a:moveTo>
                    <a:pt x="135397" y="1"/>
                  </a:moveTo>
                  <a:cubicBezTo>
                    <a:pt x="98259" y="695"/>
                    <a:pt x="87738" y="13847"/>
                    <a:pt x="48423" y="34078"/>
                  </a:cubicBezTo>
                  <a:cubicBezTo>
                    <a:pt x="25223" y="46016"/>
                    <a:pt x="9916" y="48867"/>
                    <a:pt x="577" y="48867"/>
                  </a:cubicBezTo>
                  <a:cubicBezTo>
                    <a:pt x="382" y="48867"/>
                    <a:pt x="190" y="48866"/>
                    <a:pt x="1" y="48864"/>
                  </a:cubicBezTo>
                  <a:lnTo>
                    <a:pt x="1" y="48864"/>
                  </a:lnTo>
                  <a:lnTo>
                    <a:pt x="153" y="51218"/>
                  </a:lnTo>
                  <a:cubicBezTo>
                    <a:pt x="298" y="53464"/>
                    <a:pt x="2165" y="55189"/>
                    <a:pt x="4384" y="55189"/>
                  </a:cubicBezTo>
                  <a:cubicBezTo>
                    <a:pt x="4476" y="55189"/>
                    <a:pt x="4569" y="55186"/>
                    <a:pt x="4662" y="55180"/>
                  </a:cubicBezTo>
                  <a:lnTo>
                    <a:pt x="134170" y="46809"/>
                  </a:lnTo>
                  <a:cubicBezTo>
                    <a:pt x="136509" y="46658"/>
                    <a:pt x="138281" y="44639"/>
                    <a:pt x="138130" y="42300"/>
                  </a:cubicBezTo>
                  <a:lnTo>
                    <a:pt x="135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82;p39">
              <a:extLst>
                <a:ext uri="{FF2B5EF4-FFF2-40B4-BE49-F238E27FC236}">
                  <a16:creationId xmlns:a16="http://schemas.microsoft.com/office/drawing/2014/main" id="{9D1DB871-ED2E-2F40-A4CC-C7946C0EBED2}"/>
                </a:ext>
              </a:extLst>
            </p:cNvPr>
            <p:cNvSpPr/>
            <p:nvPr/>
          </p:nvSpPr>
          <p:spPr>
            <a:xfrm>
              <a:off x="426669" y="4264561"/>
              <a:ext cx="1161800" cy="500048"/>
            </a:xfrm>
            <a:custGeom>
              <a:avLst/>
              <a:gdLst/>
              <a:ahLst/>
              <a:cxnLst/>
              <a:rect l="l" t="t" r="r" b="b"/>
              <a:pathLst>
                <a:path w="138903" h="55793" extrusionOk="0">
                  <a:moveTo>
                    <a:pt x="135421" y="612"/>
                  </a:moveTo>
                  <a:lnTo>
                    <a:pt x="138137" y="42622"/>
                  </a:lnTo>
                  <a:cubicBezTo>
                    <a:pt x="138275" y="44791"/>
                    <a:pt x="136625" y="46669"/>
                    <a:pt x="134458" y="46810"/>
                  </a:cubicBezTo>
                  <a:lnTo>
                    <a:pt x="4949" y="55179"/>
                  </a:lnTo>
                  <a:cubicBezTo>
                    <a:pt x="4858" y="55186"/>
                    <a:pt x="4768" y="55189"/>
                    <a:pt x="4677" y="55189"/>
                  </a:cubicBezTo>
                  <a:cubicBezTo>
                    <a:pt x="3727" y="55189"/>
                    <a:pt x="2816" y="54842"/>
                    <a:pt x="2093" y="54207"/>
                  </a:cubicBezTo>
                  <a:cubicBezTo>
                    <a:pt x="1307" y="53519"/>
                    <a:pt x="828" y="52545"/>
                    <a:pt x="762" y="51502"/>
                  </a:cubicBezTo>
                  <a:lnTo>
                    <a:pt x="631" y="49472"/>
                  </a:lnTo>
                  <a:lnTo>
                    <a:pt x="871" y="49472"/>
                  </a:lnTo>
                  <a:cubicBezTo>
                    <a:pt x="9764" y="49472"/>
                    <a:pt x="25180" y="46838"/>
                    <a:pt x="48870" y="34648"/>
                  </a:cubicBezTo>
                  <a:cubicBezTo>
                    <a:pt x="58900" y="29487"/>
                    <a:pt x="67059" y="24784"/>
                    <a:pt x="74256" y="20637"/>
                  </a:cubicBezTo>
                  <a:cubicBezTo>
                    <a:pt x="95300" y="8510"/>
                    <a:pt x="108028" y="1173"/>
                    <a:pt x="135421" y="612"/>
                  </a:cubicBezTo>
                  <a:close/>
                  <a:moveTo>
                    <a:pt x="135697" y="1"/>
                  </a:moveTo>
                  <a:cubicBezTo>
                    <a:pt x="107950" y="519"/>
                    <a:pt x="95154" y="7894"/>
                    <a:pt x="73953" y="20112"/>
                  </a:cubicBezTo>
                  <a:cubicBezTo>
                    <a:pt x="66760" y="24257"/>
                    <a:pt x="58608" y="28956"/>
                    <a:pt x="48591" y="34110"/>
                  </a:cubicBezTo>
                  <a:cubicBezTo>
                    <a:pt x="25031" y="46234"/>
                    <a:pt x="9732" y="48867"/>
                    <a:pt x="897" y="48867"/>
                  </a:cubicBezTo>
                  <a:cubicBezTo>
                    <a:pt x="698" y="48867"/>
                    <a:pt x="503" y="48866"/>
                    <a:pt x="312" y="48863"/>
                  </a:cubicBezTo>
                  <a:cubicBezTo>
                    <a:pt x="228" y="48870"/>
                    <a:pt x="146" y="48897"/>
                    <a:pt x="88" y="48957"/>
                  </a:cubicBezTo>
                  <a:cubicBezTo>
                    <a:pt x="31" y="49018"/>
                    <a:pt x="1" y="49100"/>
                    <a:pt x="6" y="49185"/>
                  </a:cubicBezTo>
                  <a:lnTo>
                    <a:pt x="158" y="51541"/>
                  </a:lnTo>
                  <a:cubicBezTo>
                    <a:pt x="312" y="53931"/>
                    <a:pt x="2294" y="55790"/>
                    <a:pt x="4687" y="55793"/>
                  </a:cubicBezTo>
                  <a:cubicBezTo>
                    <a:pt x="4788" y="55793"/>
                    <a:pt x="4888" y="55790"/>
                    <a:pt x="4988" y="55784"/>
                  </a:cubicBezTo>
                  <a:lnTo>
                    <a:pt x="134497" y="47414"/>
                  </a:lnTo>
                  <a:cubicBezTo>
                    <a:pt x="136997" y="47253"/>
                    <a:pt x="138902" y="45086"/>
                    <a:pt x="138741" y="42584"/>
                  </a:cubicBezTo>
                  <a:lnTo>
                    <a:pt x="136006" y="283"/>
                  </a:lnTo>
                  <a:cubicBezTo>
                    <a:pt x="135994" y="125"/>
                    <a:pt x="135863" y="1"/>
                    <a:pt x="135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83;p39">
              <a:extLst>
                <a:ext uri="{FF2B5EF4-FFF2-40B4-BE49-F238E27FC236}">
                  <a16:creationId xmlns:a16="http://schemas.microsoft.com/office/drawing/2014/main" id="{331175B9-886A-D344-866E-E1B18389C674}"/>
                </a:ext>
              </a:extLst>
            </p:cNvPr>
            <p:cNvSpPr/>
            <p:nvPr/>
          </p:nvSpPr>
          <p:spPr>
            <a:xfrm>
              <a:off x="506002" y="4179904"/>
              <a:ext cx="124865" cy="129845"/>
            </a:xfrm>
            <a:custGeom>
              <a:avLst/>
              <a:gdLst/>
              <a:ahLst/>
              <a:cxnLst/>
              <a:rect l="l" t="t" r="r" b="b"/>
              <a:pathLst>
                <a:path w="15683" h="15218" extrusionOk="0">
                  <a:moveTo>
                    <a:pt x="14715" y="0"/>
                  </a:moveTo>
                  <a:cubicBezTo>
                    <a:pt x="14714" y="0"/>
                    <a:pt x="14712" y="0"/>
                    <a:pt x="14711" y="0"/>
                  </a:cubicBezTo>
                  <a:lnTo>
                    <a:pt x="50" y="949"/>
                  </a:lnTo>
                  <a:cubicBezTo>
                    <a:pt x="21" y="950"/>
                    <a:pt x="0" y="973"/>
                    <a:pt x="3" y="1001"/>
                  </a:cubicBezTo>
                  <a:lnTo>
                    <a:pt x="918" y="15171"/>
                  </a:lnTo>
                  <a:cubicBezTo>
                    <a:pt x="921" y="15197"/>
                    <a:pt x="943" y="15218"/>
                    <a:pt x="969" y="15218"/>
                  </a:cubicBezTo>
                  <a:cubicBezTo>
                    <a:pt x="970" y="15218"/>
                    <a:pt x="971" y="15218"/>
                    <a:pt x="972" y="15218"/>
                  </a:cubicBezTo>
                  <a:lnTo>
                    <a:pt x="15634" y="14269"/>
                  </a:lnTo>
                  <a:cubicBezTo>
                    <a:pt x="15661" y="14267"/>
                    <a:pt x="15682" y="14243"/>
                    <a:pt x="15679" y="14216"/>
                  </a:cubicBezTo>
                  <a:lnTo>
                    <a:pt x="14764" y="46"/>
                  </a:lnTo>
                  <a:cubicBezTo>
                    <a:pt x="14762" y="20"/>
                    <a:pt x="14741" y="0"/>
                    <a:pt x="147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84;p39">
              <a:extLst>
                <a:ext uri="{FF2B5EF4-FFF2-40B4-BE49-F238E27FC236}">
                  <a16:creationId xmlns:a16="http://schemas.microsoft.com/office/drawing/2014/main" id="{CEFD3EC3-E957-3646-BD9E-AAE411665DC1}"/>
                </a:ext>
              </a:extLst>
            </p:cNvPr>
            <p:cNvSpPr/>
            <p:nvPr/>
          </p:nvSpPr>
          <p:spPr>
            <a:xfrm>
              <a:off x="500382" y="4175214"/>
              <a:ext cx="135524" cy="139807"/>
            </a:xfrm>
            <a:custGeom>
              <a:avLst/>
              <a:gdLst/>
              <a:ahLst/>
              <a:cxnLst/>
              <a:rect l="l" t="t" r="r" b="b"/>
              <a:pathLst>
                <a:path w="16203" h="15599" extrusionOk="0">
                  <a:moveTo>
                    <a:pt x="13288" y="607"/>
                  </a:moveTo>
                  <a:cubicBezTo>
                    <a:pt x="14108" y="608"/>
                    <a:pt x="14786" y="1245"/>
                    <a:pt x="14839" y="2062"/>
                  </a:cubicBezTo>
                  <a:lnTo>
                    <a:pt x="15521" y="12621"/>
                  </a:lnTo>
                  <a:cubicBezTo>
                    <a:pt x="15577" y="13479"/>
                    <a:pt x="14927" y="14219"/>
                    <a:pt x="14069" y="14275"/>
                  </a:cubicBezTo>
                  <a:lnTo>
                    <a:pt x="3017" y="14989"/>
                  </a:lnTo>
                  <a:cubicBezTo>
                    <a:pt x="2980" y="14991"/>
                    <a:pt x="2943" y="14993"/>
                    <a:pt x="2907" y="14993"/>
                  </a:cubicBezTo>
                  <a:cubicBezTo>
                    <a:pt x="2095" y="14993"/>
                    <a:pt x="1417" y="14355"/>
                    <a:pt x="1364" y="13537"/>
                  </a:cubicBezTo>
                  <a:lnTo>
                    <a:pt x="681" y="2977"/>
                  </a:lnTo>
                  <a:cubicBezTo>
                    <a:pt x="626" y="2120"/>
                    <a:pt x="1276" y="1379"/>
                    <a:pt x="2134" y="1324"/>
                  </a:cubicBezTo>
                  <a:lnTo>
                    <a:pt x="13186" y="609"/>
                  </a:lnTo>
                  <a:cubicBezTo>
                    <a:pt x="13221" y="608"/>
                    <a:pt x="13255" y="607"/>
                    <a:pt x="13288" y="607"/>
                  </a:cubicBezTo>
                  <a:close/>
                  <a:moveTo>
                    <a:pt x="13289" y="0"/>
                  </a:moveTo>
                  <a:cubicBezTo>
                    <a:pt x="13242" y="0"/>
                    <a:pt x="13195" y="2"/>
                    <a:pt x="13148" y="5"/>
                  </a:cubicBezTo>
                  <a:lnTo>
                    <a:pt x="2097" y="720"/>
                  </a:lnTo>
                  <a:cubicBezTo>
                    <a:pt x="905" y="797"/>
                    <a:pt x="0" y="1827"/>
                    <a:pt x="78" y="3016"/>
                  </a:cubicBezTo>
                  <a:lnTo>
                    <a:pt x="759" y="13576"/>
                  </a:lnTo>
                  <a:cubicBezTo>
                    <a:pt x="834" y="14711"/>
                    <a:pt x="1775" y="15596"/>
                    <a:pt x="2915" y="15598"/>
                  </a:cubicBezTo>
                  <a:cubicBezTo>
                    <a:pt x="2961" y="15598"/>
                    <a:pt x="3010" y="15597"/>
                    <a:pt x="3057" y="15594"/>
                  </a:cubicBezTo>
                  <a:lnTo>
                    <a:pt x="14108" y="14879"/>
                  </a:lnTo>
                  <a:cubicBezTo>
                    <a:pt x="15300" y="14803"/>
                    <a:pt x="16203" y="13774"/>
                    <a:pt x="16126" y="12582"/>
                  </a:cubicBezTo>
                  <a:lnTo>
                    <a:pt x="15444" y="2023"/>
                  </a:lnTo>
                  <a:cubicBezTo>
                    <a:pt x="15371" y="879"/>
                    <a:pt x="14420" y="0"/>
                    <a:pt x="1328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85;p39">
              <a:extLst>
                <a:ext uri="{FF2B5EF4-FFF2-40B4-BE49-F238E27FC236}">
                  <a16:creationId xmlns:a16="http://schemas.microsoft.com/office/drawing/2014/main" id="{60D0A149-70AC-6643-ABEE-15171B9D26B3}"/>
                </a:ext>
              </a:extLst>
            </p:cNvPr>
            <p:cNvSpPr/>
            <p:nvPr/>
          </p:nvSpPr>
          <p:spPr>
            <a:xfrm>
              <a:off x="547840" y="4223961"/>
              <a:ext cx="40658" cy="42267"/>
            </a:xfrm>
            <a:custGeom>
              <a:avLst/>
              <a:gdLst/>
              <a:ahLst/>
              <a:cxnLst/>
              <a:rect l="l" t="t" r="r" b="b"/>
              <a:pathLst>
                <a:path w="4861" h="4716" extrusionOk="0">
                  <a:moveTo>
                    <a:pt x="4552" y="0"/>
                  </a:moveTo>
                  <a:cubicBezTo>
                    <a:pt x="4552" y="0"/>
                    <a:pt x="4551" y="0"/>
                    <a:pt x="4550" y="0"/>
                  </a:cubicBezTo>
                  <a:lnTo>
                    <a:pt x="24" y="293"/>
                  </a:lnTo>
                  <a:cubicBezTo>
                    <a:pt x="10" y="295"/>
                    <a:pt x="0" y="305"/>
                    <a:pt x="1" y="319"/>
                  </a:cubicBezTo>
                  <a:lnTo>
                    <a:pt x="284" y="4694"/>
                  </a:lnTo>
                  <a:cubicBezTo>
                    <a:pt x="285" y="4706"/>
                    <a:pt x="295" y="4716"/>
                    <a:pt x="308" y="4716"/>
                  </a:cubicBezTo>
                  <a:cubicBezTo>
                    <a:pt x="308" y="4716"/>
                    <a:pt x="309" y="4716"/>
                    <a:pt x="310" y="4716"/>
                  </a:cubicBezTo>
                  <a:lnTo>
                    <a:pt x="4837" y="4423"/>
                  </a:lnTo>
                  <a:cubicBezTo>
                    <a:pt x="4850" y="4423"/>
                    <a:pt x="4860" y="4411"/>
                    <a:pt x="4859" y="4397"/>
                  </a:cubicBezTo>
                  <a:lnTo>
                    <a:pt x="4576" y="24"/>
                  </a:lnTo>
                  <a:cubicBezTo>
                    <a:pt x="4575" y="10"/>
                    <a:pt x="4565" y="0"/>
                    <a:pt x="4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86;p39">
              <a:extLst>
                <a:ext uri="{FF2B5EF4-FFF2-40B4-BE49-F238E27FC236}">
                  <a16:creationId xmlns:a16="http://schemas.microsoft.com/office/drawing/2014/main" id="{4A6C5473-AF43-CC4A-ACE6-31BB2ED43D6A}"/>
                </a:ext>
              </a:extLst>
            </p:cNvPr>
            <p:cNvSpPr/>
            <p:nvPr/>
          </p:nvSpPr>
          <p:spPr>
            <a:xfrm>
              <a:off x="545431" y="4221756"/>
              <a:ext cx="45451" cy="46713"/>
            </a:xfrm>
            <a:custGeom>
              <a:avLst/>
              <a:gdLst/>
              <a:ahLst/>
              <a:cxnLst/>
              <a:rect l="l" t="t" r="r" b="b"/>
              <a:pathLst>
                <a:path w="5434" h="5212" extrusionOk="0">
                  <a:moveTo>
                    <a:pt x="4013" y="607"/>
                  </a:moveTo>
                  <a:cubicBezTo>
                    <a:pt x="4333" y="607"/>
                    <a:pt x="4597" y="854"/>
                    <a:pt x="4617" y="1173"/>
                  </a:cubicBezTo>
                  <a:lnTo>
                    <a:pt x="4786" y="3782"/>
                  </a:lnTo>
                  <a:cubicBezTo>
                    <a:pt x="4808" y="4117"/>
                    <a:pt x="4554" y="4404"/>
                    <a:pt x="4220" y="4427"/>
                  </a:cubicBezTo>
                  <a:lnTo>
                    <a:pt x="1459" y="4605"/>
                  </a:lnTo>
                  <a:cubicBezTo>
                    <a:pt x="1447" y="4606"/>
                    <a:pt x="1435" y="4606"/>
                    <a:pt x="1423" y="4606"/>
                  </a:cubicBezTo>
                  <a:cubicBezTo>
                    <a:pt x="1105" y="4606"/>
                    <a:pt x="838" y="4360"/>
                    <a:pt x="815" y="4038"/>
                  </a:cubicBezTo>
                  <a:lnTo>
                    <a:pt x="646" y="1431"/>
                  </a:lnTo>
                  <a:cubicBezTo>
                    <a:pt x="625" y="1097"/>
                    <a:pt x="878" y="809"/>
                    <a:pt x="1213" y="787"/>
                  </a:cubicBezTo>
                  <a:lnTo>
                    <a:pt x="3974" y="608"/>
                  </a:lnTo>
                  <a:cubicBezTo>
                    <a:pt x="3987" y="607"/>
                    <a:pt x="4000" y="607"/>
                    <a:pt x="4013" y="607"/>
                  </a:cubicBezTo>
                  <a:close/>
                  <a:moveTo>
                    <a:pt x="4011" y="0"/>
                  </a:moveTo>
                  <a:cubicBezTo>
                    <a:pt x="3986" y="0"/>
                    <a:pt x="3960" y="1"/>
                    <a:pt x="3934" y="3"/>
                  </a:cubicBezTo>
                  <a:lnTo>
                    <a:pt x="1174" y="182"/>
                  </a:lnTo>
                  <a:cubicBezTo>
                    <a:pt x="506" y="225"/>
                    <a:pt x="0" y="801"/>
                    <a:pt x="42" y="1469"/>
                  </a:cubicBezTo>
                  <a:lnTo>
                    <a:pt x="211" y="4078"/>
                  </a:lnTo>
                  <a:cubicBezTo>
                    <a:pt x="253" y="4714"/>
                    <a:pt x="782" y="5211"/>
                    <a:pt x="1420" y="5212"/>
                  </a:cubicBezTo>
                  <a:cubicBezTo>
                    <a:pt x="1446" y="5212"/>
                    <a:pt x="1472" y="5211"/>
                    <a:pt x="1498" y="5209"/>
                  </a:cubicBezTo>
                  <a:lnTo>
                    <a:pt x="4259" y="5031"/>
                  </a:lnTo>
                  <a:cubicBezTo>
                    <a:pt x="4927" y="4988"/>
                    <a:pt x="5433" y="4411"/>
                    <a:pt x="5390" y="3743"/>
                  </a:cubicBezTo>
                  <a:lnTo>
                    <a:pt x="5222" y="1134"/>
                  </a:lnTo>
                  <a:cubicBezTo>
                    <a:pt x="5180" y="492"/>
                    <a:pt x="4646" y="0"/>
                    <a:pt x="40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087;p39">
              <a:extLst>
                <a:ext uri="{FF2B5EF4-FFF2-40B4-BE49-F238E27FC236}">
                  <a16:creationId xmlns:a16="http://schemas.microsoft.com/office/drawing/2014/main" id="{C291614D-E888-074D-BBD7-EDFFC232C68F}"/>
                </a:ext>
              </a:extLst>
            </p:cNvPr>
            <p:cNvSpPr/>
            <p:nvPr/>
          </p:nvSpPr>
          <p:spPr>
            <a:xfrm>
              <a:off x="500800" y="4194537"/>
              <a:ext cx="55973" cy="34371"/>
            </a:xfrm>
            <a:custGeom>
              <a:avLst/>
              <a:gdLst/>
              <a:ahLst/>
              <a:cxnLst/>
              <a:rect l="l" t="t" r="r" b="b"/>
              <a:pathLst>
                <a:path w="6692" h="3835" extrusionOk="0">
                  <a:moveTo>
                    <a:pt x="4741" y="0"/>
                  </a:moveTo>
                  <a:cubicBezTo>
                    <a:pt x="4700" y="0"/>
                    <a:pt x="4660" y="1"/>
                    <a:pt x="4619" y="4"/>
                  </a:cubicBezTo>
                  <a:lnTo>
                    <a:pt x="294" y="283"/>
                  </a:lnTo>
                  <a:cubicBezTo>
                    <a:pt x="127" y="293"/>
                    <a:pt x="1" y="438"/>
                    <a:pt x="11" y="604"/>
                  </a:cubicBezTo>
                  <a:cubicBezTo>
                    <a:pt x="24" y="764"/>
                    <a:pt x="158" y="888"/>
                    <a:pt x="316" y="888"/>
                  </a:cubicBezTo>
                  <a:cubicBezTo>
                    <a:pt x="322" y="888"/>
                    <a:pt x="327" y="887"/>
                    <a:pt x="333" y="887"/>
                  </a:cubicBezTo>
                  <a:lnTo>
                    <a:pt x="4658" y="607"/>
                  </a:lnTo>
                  <a:cubicBezTo>
                    <a:pt x="4684" y="605"/>
                    <a:pt x="4709" y="605"/>
                    <a:pt x="4735" y="605"/>
                  </a:cubicBezTo>
                  <a:cubicBezTo>
                    <a:pt x="5377" y="605"/>
                    <a:pt x="5917" y="1103"/>
                    <a:pt x="5960" y="1752"/>
                  </a:cubicBezTo>
                  <a:lnTo>
                    <a:pt x="6077" y="3550"/>
                  </a:lnTo>
                  <a:cubicBezTo>
                    <a:pt x="6086" y="3709"/>
                    <a:pt x="6219" y="3833"/>
                    <a:pt x="6378" y="3834"/>
                  </a:cubicBezTo>
                  <a:cubicBezTo>
                    <a:pt x="6385" y="3834"/>
                    <a:pt x="6392" y="3833"/>
                    <a:pt x="6399" y="3833"/>
                  </a:cubicBezTo>
                  <a:cubicBezTo>
                    <a:pt x="6566" y="3822"/>
                    <a:pt x="6692" y="3678"/>
                    <a:pt x="6682" y="3511"/>
                  </a:cubicBezTo>
                  <a:lnTo>
                    <a:pt x="6566" y="1713"/>
                  </a:lnTo>
                  <a:cubicBezTo>
                    <a:pt x="6502" y="744"/>
                    <a:pt x="5697" y="0"/>
                    <a:pt x="474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088;p39">
              <a:extLst>
                <a:ext uri="{FF2B5EF4-FFF2-40B4-BE49-F238E27FC236}">
                  <a16:creationId xmlns:a16="http://schemas.microsoft.com/office/drawing/2014/main" id="{03833C86-FAC6-1049-B44D-EE7AD191252F}"/>
                </a:ext>
              </a:extLst>
            </p:cNvPr>
            <p:cNvSpPr/>
            <p:nvPr/>
          </p:nvSpPr>
          <p:spPr>
            <a:xfrm>
              <a:off x="576144" y="4188505"/>
              <a:ext cx="53363" cy="38593"/>
            </a:xfrm>
            <a:custGeom>
              <a:avLst/>
              <a:gdLst/>
              <a:ahLst/>
              <a:cxnLst/>
              <a:rect l="l" t="t" r="r" b="b"/>
              <a:pathLst>
                <a:path w="6380" h="4306" extrusionOk="0">
                  <a:moveTo>
                    <a:pt x="6064" y="1"/>
                  </a:moveTo>
                  <a:cubicBezTo>
                    <a:pt x="6058" y="1"/>
                    <a:pt x="6053" y="1"/>
                    <a:pt x="6047" y="1"/>
                  </a:cubicBezTo>
                  <a:lnTo>
                    <a:pt x="1774" y="277"/>
                  </a:lnTo>
                  <a:cubicBezTo>
                    <a:pt x="765" y="344"/>
                    <a:pt x="1" y="1215"/>
                    <a:pt x="66" y="2224"/>
                  </a:cubicBezTo>
                  <a:lnTo>
                    <a:pt x="182" y="4023"/>
                  </a:lnTo>
                  <a:cubicBezTo>
                    <a:pt x="192" y="4182"/>
                    <a:pt x="325" y="4305"/>
                    <a:pt x="484" y="4305"/>
                  </a:cubicBezTo>
                  <a:cubicBezTo>
                    <a:pt x="490" y="4305"/>
                    <a:pt x="497" y="4305"/>
                    <a:pt x="503" y="4304"/>
                  </a:cubicBezTo>
                  <a:cubicBezTo>
                    <a:pt x="670" y="4294"/>
                    <a:pt x="796" y="4149"/>
                    <a:pt x="786" y="3982"/>
                  </a:cubicBezTo>
                  <a:lnTo>
                    <a:pt x="670" y="2184"/>
                  </a:lnTo>
                  <a:cubicBezTo>
                    <a:pt x="626" y="1509"/>
                    <a:pt x="1139" y="926"/>
                    <a:pt x="1813" y="882"/>
                  </a:cubicBezTo>
                  <a:lnTo>
                    <a:pt x="6086" y="605"/>
                  </a:lnTo>
                  <a:cubicBezTo>
                    <a:pt x="6253" y="595"/>
                    <a:pt x="6379" y="451"/>
                    <a:pt x="6369" y="284"/>
                  </a:cubicBezTo>
                  <a:cubicBezTo>
                    <a:pt x="6356" y="123"/>
                    <a:pt x="6222" y="1"/>
                    <a:pt x="606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089;p39">
              <a:extLst>
                <a:ext uri="{FF2B5EF4-FFF2-40B4-BE49-F238E27FC236}">
                  <a16:creationId xmlns:a16="http://schemas.microsoft.com/office/drawing/2014/main" id="{5571596C-496C-004F-91FF-F3DF43754C8F}"/>
                </a:ext>
              </a:extLst>
            </p:cNvPr>
            <p:cNvSpPr/>
            <p:nvPr/>
          </p:nvSpPr>
          <p:spPr>
            <a:xfrm>
              <a:off x="506889" y="4264212"/>
              <a:ext cx="53765" cy="38620"/>
            </a:xfrm>
            <a:custGeom>
              <a:avLst/>
              <a:gdLst/>
              <a:ahLst/>
              <a:cxnLst/>
              <a:rect l="l" t="t" r="r" b="b"/>
              <a:pathLst>
                <a:path w="6428" h="4309" extrusionOk="0">
                  <a:moveTo>
                    <a:pt x="5937" y="1"/>
                  </a:moveTo>
                  <a:cubicBezTo>
                    <a:pt x="5933" y="1"/>
                    <a:pt x="5929" y="1"/>
                    <a:pt x="5925" y="1"/>
                  </a:cubicBezTo>
                  <a:cubicBezTo>
                    <a:pt x="5758" y="11"/>
                    <a:pt x="5632" y="156"/>
                    <a:pt x="5642" y="322"/>
                  </a:cubicBezTo>
                  <a:lnTo>
                    <a:pt x="5758" y="2121"/>
                  </a:lnTo>
                  <a:cubicBezTo>
                    <a:pt x="5802" y="2797"/>
                    <a:pt x="5289" y="3380"/>
                    <a:pt x="4615" y="3423"/>
                  </a:cubicBezTo>
                  <a:lnTo>
                    <a:pt x="289" y="3703"/>
                  </a:lnTo>
                  <a:cubicBezTo>
                    <a:pt x="126" y="3714"/>
                    <a:pt x="1" y="3852"/>
                    <a:pt x="6" y="4014"/>
                  </a:cubicBezTo>
                  <a:cubicBezTo>
                    <a:pt x="11" y="4178"/>
                    <a:pt x="145" y="4307"/>
                    <a:pt x="308" y="4309"/>
                  </a:cubicBezTo>
                  <a:cubicBezTo>
                    <a:pt x="315" y="4309"/>
                    <a:pt x="321" y="4309"/>
                    <a:pt x="329" y="4307"/>
                  </a:cubicBezTo>
                  <a:lnTo>
                    <a:pt x="4654" y="4027"/>
                  </a:lnTo>
                  <a:cubicBezTo>
                    <a:pt x="5663" y="3962"/>
                    <a:pt x="6428" y="3091"/>
                    <a:pt x="6364" y="2082"/>
                  </a:cubicBezTo>
                  <a:lnTo>
                    <a:pt x="6247" y="283"/>
                  </a:lnTo>
                  <a:cubicBezTo>
                    <a:pt x="6236" y="121"/>
                    <a:pt x="6096" y="1"/>
                    <a:pt x="59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090;p39">
              <a:extLst>
                <a:ext uri="{FF2B5EF4-FFF2-40B4-BE49-F238E27FC236}">
                  <a16:creationId xmlns:a16="http://schemas.microsoft.com/office/drawing/2014/main" id="{AF88D4A3-78A2-114E-9956-184C27F5E1A5}"/>
                </a:ext>
              </a:extLst>
            </p:cNvPr>
            <p:cNvSpPr/>
            <p:nvPr/>
          </p:nvSpPr>
          <p:spPr>
            <a:xfrm>
              <a:off x="580033" y="4262401"/>
              <a:ext cx="55529" cy="34371"/>
            </a:xfrm>
            <a:custGeom>
              <a:avLst/>
              <a:gdLst/>
              <a:ahLst/>
              <a:cxnLst/>
              <a:rect l="l" t="t" r="r" b="b"/>
              <a:pathLst>
                <a:path w="6639" h="3835" extrusionOk="0">
                  <a:moveTo>
                    <a:pt x="312" y="0"/>
                  </a:moveTo>
                  <a:cubicBezTo>
                    <a:pt x="306" y="0"/>
                    <a:pt x="301" y="1"/>
                    <a:pt x="295" y="1"/>
                  </a:cubicBezTo>
                  <a:cubicBezTo>
                    <a:pt x="127" y="11"/>
                    <a:pt x="1" y="156"/>
                    <a:pt x="11" y="323"/>
                  </a:cubicBezTo>
                  <a:lnTo>
                    <a:pt x="128" y="2121"/>
                  </a:lnTo>
                  <a:cubicBezTo>
                    <a:pt x="191" y="3083"/>
                    <a:pt x="990" y="3832"/>
                    <a:pt x="1955" y="3835"/>
                  </a:cubicBezTo>
                  <a:cubicBezTo>
                    <a:pt x="1993" y="3835"/>
                    <a:pt x="2033" y="3834"/>
                    <a:pt x="2074" y="3832"/>
                  </a:cubicBezTo>
                  <a:lnTo>
                    <a:pt x="6345" y="3555"/>
                  </a:lnTo>
                  <a:cubicBezTo>
                    <a:pt x="6512" y="3544"/>
                    <a:pt x="6638" y="3400"/>
                    <a:pt x="6628" y="3233"/>
                  </a:cubicBezTo>
                  <a:cubicBezTo>
                    <a:pt x="6618" y="3071"/>
                    <a:pt x="6481" y="2950"/>
                    <a:pt x="6319" y="2950"/>
                  </a:cubicBezTo>
                  <a:cubicBezTo>
                    <a:pt x="6315" y="2950"/>
                    <a:pt x="6310" y="2950"/>
                    <a:pt x="6306" y="2951"/>
                  </a:cubicBezTo>
                  <a:lnTo>
                    <a:pt x="2035" y="3227"/>
                  </a:lnTo>
                  <a:cubicBezTo>
                    <a:pt x="2009" y="3228"/>
                    <a:pt x="1983" y="3229"/>
                    <a:pt x="1957" y="3229"/>
                  </a:cubicBezTo>
                  <a:cubicBezTo>
                    <a:pt x="1324" y="3229"/>
                    <a:pt x="775" y="2730"/>
                    <a:pt x="732" y="2082"/>
                  </a:cubicBezTo>
                  <a:lnTo>
                    <a:pt x="617" y="284"/>
                  </a:lnTo>
                  <a:cubicBezTo>
                    <a:pt x="604" y="124"/>
                    <a:pt x="470" y="0"/>
                    <a:pt x="3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091;p39">
              <a:extLst>
                <a:ext uri="{FF2B5EF4-FFF2-40B4-BE49-F238E27FC236}">
                  <a16:creationId xmlns:a16="http://schemas.microsoft.com/office/drawing/2014/main" id="{9B9D6D85-0626-BB43-AAE4-8413F612E896}"/>
                </a:ext>
              </a:extLst>
            </p:cNvPr>
            <p:cNvSpPr/>
            <p:nvPr/>
          </p:nvSpPr>
          <p:spPr>
            <a:xfrm>
              <a:off x="504246" y="4246824"/>
              <a:ext cx="47575" cy="8362"/>
            </a:xfrm>
            <a:custGeom>
              <a:avLst/>
              <a:gdLst/>
              <a:ahLst/>
              <a:cxnLst/>
              <a:rect l="l" t="t" r="r" b="b"/>
              <a:pathLst>
                <a:path w="5688" h="933" extrusionOk="0">
                  <a:moveTo>
                    <a:pt x="5368" y="0"/>
                  </a:moveTo>
                  <a:cubicBezTo>
                    <a:pt x="5364" y="0"/>
                    <a:pt x="5360" y="0"/>
                    <a:pt x="5355" y="0"/>
                  </a:cubicBezTo>
                  <a:lnTo>
                    <a:pt x="288" y="327"/>
                  </a:lnTo>
                  <a:cubicBezTo>
                    <a:pt x="125" y="338"/>
                    <a:pt x="0" y="476"/>
                    <a:pt x="6" y="640"/>
                  </a:cubicBezTo>
                  <a:cubicBezTo>
                    <a:pt x="11" y="803"/>
                    <a:pt x="145" y="933"/>
                    <a:pt x="308" y="933"/>
                  </a:cubicBezTo>
                  <a:lnTo>
                    <a:pt x="327" y="933"/>
                  </a:lnTo>
                  <a:lnTo>
                    <a:pt x="5394" y="605"/>
                  </a:lnTo>
                  <a:cubicBezTo>
                    <a:pt x="5561" y="594"/>
                    <a:pt x="5687" y="450"/>
                    <a:pt x="5677" y="283"/>
                  </a:cubicBezTo>
                  <a:cubicBezTo>
                    <a:pt x="5666" y="121"/>
                    <a:pt x="5529" y="0"/>
                    <a:pt x="5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092;p39">
              <a:extLst>
                <a:ext uri="{FF2B5EF4-FFF2-40B4-BE49-F238E27FC236}">
                  <a16:creationId xmlns:a16="http://schemas.microsoft.com/office/drawing/2014/main" id="{B8FFA016-0E1F-1A46-874A-EB62D80A6543}"/>
                </a:ext>
              </a:extLst>
            </p:cNvPr>
            <p:cNvSpPr/>
            <p:nvPr/>
          </p:nvSpPr>
          <p:spPr>
            <a:xfrm>
              <a:off x="583847" y="4241312"/>
              <a:ext cx="47575" cy="8371"/>
            </a:xfrm>
            <a:custGeom>
              <a:avLst/>
              <a:gdLst/>
              <a:ahLst/>
              <a:cxnLst/>
              <a:rect l="l" t="t" r="r" b="b"/>
              <a:pathLst>
                <a:path w="5688" h="934" extrusionOk="0">
                  <a:moveTo>
                    <a:pt x="5366" y="1"/>
                  </a:moveTo>
                  <a:cubicBezTo>
                    <a:pt x="5362" y="1"/>
                    <a:pt x="5359" y="1"/>
                    <a:pt x="5355" y="1"/>
                  </a:cubicBezTo>
                  <a:lnTo>
                    <a:pt x="288" y="328"/>
                  </a:lnTo>
                  <a:cubicBezTo>
                    <a:pt x="125" y="338"/>
                    <a:pt x="0" y="476"/>
                    <a:pt x="6" y="640"/>
                  </a:cubicBezTo>
                  <a:cubicBezTo>
                    <a:pt x="11" y="803"/>
                    <a:pt x="145" y="932"/>
                    <a:pt x="308" y="933"/>
                  </a:cubicBezTo>
                  <a:cubicBezTo>
                    <a:pt x="314" y="933"/>
                    <a:pt x="321" y="933"/>
                    <a:pt x="327" y="932"/>
                  </a:cubicBezTo>
                  <a:lnTo>
                    <a:pt x="5394" y="605"/>
                  </a:lnTo>
                  <a:cubicBezTo>
                    <a:pt x="5561" y="593"/>
                    <a:pt x="5687" y="450"/>
                    <a:pt x="5677" y="283"/>
                  </a:cubicBezTo>
                  <a:cubicBezTo>
                    <a:pt x="5667" y="120"/>
                    <a:pt x="5529" y="1"/>
                    <a:pt x="536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93;p39">
              <a:extLst>
                <a:ext uri="{FF2B5EF4-FFF2-40B4-BE49-F238E27FC236}">
                  <a16:creationId xmlns:a16="http://schemas.microsoft.com/office/drawing/2014/main" id="{B3826D55-D7AE-0649-B61F-6316D7B6A60C}"/>
                </a:ext>
              </a:extLst>
            </p:cNvPr>
            <p:cNvSpPr/>
            <p:nvPr/>
          </p:nvSpPr>
          <p:spPr>
            <a:xfrm>
              <a:off x="569913" y="4444144"/>
              <a:ext cx="34117" cy="52521"/>
            </a:xfrm>
            <a:custGeom>
              <a:avLst/>
              <a:gdLst/>
              <a:ahLst/>
              <a:cxnLst/>
              <a:rect l="l" t="t" r="r" b="b"/>
              <a:pathLst>
                <a:path w="4079" h="5860" extrusionOk="0">
                  <a:moveTo>
                    <a:pt x="1959" y="597"/>
                  </a:moveTo>
                  <a:cubicBezTo>
                    <a:pt x="2709" y="597"/>
                    <a:pt x="3104" y="1477"/>
                    <a:pt x="3191" y="2829"/>
                  </a:cubicBezTo>
                  <a:cubicBezTo>
                    <a:pt x="3285" y="4273"/>
                    <a:pt x="2969" y="5211"/>
                    <a:pt x="2186" y="5261"/>
                  </a:cubicBezTo>
                  <a:cubicBezTo>
                    <a:pt x="2167" y="5262"/>
                    <a:pt x="2149" y="5262"/>
                    <a:pt x="2130" y="5262"/>
                  </a:cubicBezTo>
                  <a:cubicBezTo>
                    <a:pt x="1464" y="5262"/>
                    <a:pt x="983" y="4461"/>
                    <a:pt x="889" y="3031"/>
                  </a:cubicBezTo>
                  <a:cubicBezTo>
                    <a:pt x="790" y="1492"/>
                    <a:pt x="1225" y="643"/>
                    <a:pt x="1894" y="600"/>
                  </a:cubicBezTo>
                  <a:cubicBezTo>
                    <a:pt x="1916" y="598"/>
                    <a:pt x="1938" y="597"/>
                    <a:pt x="1959" y="597"/>
                  </a:cubicBezTo>
                  <a:close/>
                  <a:moveTo>
                    <a:pt x="2024" y="0"/>
                  </a:moveTo>
                  <a:cubicBezTo>
                    <a:pt x="1983" y="0"/>
                    <a:pt x="1942" y="2"/>
                    <a:pt x="1899" y="5"/>
                  </a:cubicBezTo>
                  <a:cubicBezTo>
                    <a:pt x="751" y="79"/>
                    <a:pt x="1" y="1175"/>
                    <a:pt x="123" y="3071"/>
                  </a:cubicBezTo>
                  <a:cubicBezTo>
                    <a:pt x="257" y="4877"/>
                    <a:pt x="1022" y="5859"/>
                    <a:pt x="2069" y="5859"/>
                  </a:cubicBezTo>
                  <a:cubicBezTo>
                    <a:pt x="2106" y="5859"/>
                    <a:pt x="2143" y="5858"/>
                    <a:pt x="2181" y="5856"/>
                  </a:cubicBezTo>
                  <a:cubicBezTo>
                    <a:pt x="3435" y="5775"/>
                    <a:pt x="4078" y="4668"/>
                    <a:pt x="3954" y="2746"/>
                  </a:cubicBezTo>
                  <a:cubicBezTo>
                    <a:pt x="3841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94;p39">
              <a:extLst>
                <a:ext uri="{FF2B5EF4-FFF2-40B4-BE49-F238E27FC236}">
                  <a16:creationId xmlns:a16="http://schemas.microsoft.com/office/drawing/2014/main" id="{66527F36-EF7E-0646-A472-20487E1C6A6B}"/>
                </a:ext>
              </a:extLst>
            </p:cNvPr>
            <p:cNvSpPr/>
            <p:nvPr/>
          </p:nvSpPr>
          <p:spPr>
            <a:xfrm>
              <a:off x="569804" y="4443481"/>
              <a:ext cx="34870" cy="53865"/>
            </a:xfrm>
            <a:custGeom>
              <a:avLst/>
              <a:gdLst/>
              <a:ahLst/>
              <a:cxnLst/>
              <a:rect l="l" t="t" r="r" b="b"/>
              <a:pathLst>
                <a:path w="4169" h="6010" extrusionOk="0">
                  <a:moveTo>
                    <a:pt x="1966" y="746"/>
                  </a:moveTo>
                  <a:cubicBezTo>
                    <a:pt x="2857" y="746"/>
                    <a:pt x="3076" y="2092"/>
                    <a:pt x="3129" y="2908"/>
                  </a:cubicBezTo>
                  <a:cubicBezTo>
                    <a:pt x="3176" y="3634"/>
                    <a:pt x="3120" y="4208"/>
                    <a:pt x="2960" y="4614"/>
                  </a:cubicBezTo>
                  <a:cubicBezTo>
                    <a:pt x="2801" y="5019"/>
                    <a:pt x="2544" y="5237"/>
                    <a:pt x="2195" y="5259"/>
                  </a:cubicBezTo>
                  <a:cubicBezTo>
                    <a:pt x="2179" y="5260"/>
                    <a:pt x="2162" y="5261"/>
                    <a:pt x="2146" y="5261"/>
                  </a:cubicBezTo>
                  <a:cubicBezTo>
                    <a:pt x="1506" y="5261"/>
                    <a:pt x="1065" y="4441"/>
                    <a:pt x="977" y="3100"/>
                  </a:cubicBezTo>
                  <a:cubicBezTo>
                    <a:pt x="886" y="1692"/>
                    <a:pt x="1244" y="791"/>
                    <a:pt x="1912" y="748"/>
                  </a:cubicBezTo>
                  <a:cubicBezTo>
                    <a:pt x="1931" y="747"/>
                    <a:pt x="1948" y="746"/>
                    <a:pt x="1966" y="746"/>
                  </a:cubicBezTo>
                  <a:close/>
                  <a:moveTo>
                    <a:pt x="1965" y="595"/>
                  </a:moveTo>
                  <a:cubicBezTo>
                    <a:pt x="1944" y="595"/>
                    <a:pt x="1923" y="596"/>
                    <a:pt x="1902" y="597"/>
                  </a:cubicBezTo>
                  <a:cubicBezTo>
                    <a:pt x="1142" y="646"/>
                    <a:pt x="729" y="1610"/>
                    <a:pt x="826" y="3110"/>
                  </a:cubicBezTo>
                  <a:cubicBezTo>
                    <a:pt x="921" y="4560"/>
                    <a:pt x="1410" y="5413"/>
                    <a:pt x="2142" y="5413"/>
                  </a:cubicBezTo>
                  <a:cubicBezTo>
                    <a:pt x="2163" y="5413"/>
                    <a:pt x="2183" y="5413"/>
                    <a:pt x="2204" y="5411"/>
                  </a:cubicBezTo>
                  <a:cubicBezTo>
                    <a:pt x="2617" y="5384"/>
                    <a:pt x="2919" y="5134"/>
                    <a:pt x="3101" y="4669"/>
                  </a:cubicBezTo>
                  <a:cubicBezTo>
                    <a:pt x="3268" y="4243"/>
                    <a:pt x="3329" y="3647"/>
                    <a:pt x="3280" y="2898"/>
                  </a:cubicBezTo>
                  <a:cubicBezTo>
                    <a:pt x="3184" y="1405"/>
                    <a:pt x="2721" y="595"/>
                    <a:pt x="1965" y="595"/>
                  </a:cubicBezTo>
                  <a:close/>
                  <a:moveTo>
                    <a:pt x="2039" y="150"/>
                  </a:moveTo>
                  <a:cubicBezTo>
                    <a:pt x="2548" y="150"/>
                    <a:pt x="2965" y="365"/>
                    <a:pt x="3282" y="790"/>
                  </a:cubicBezTo>
                  <a:cubicBezTo>
                    <a:pt x="3625" y="1249"/>
                    <a:pt x="3835" y="1952"/>
                    <a:pt x="3892" y="2824"/>
                  </a:cubicBezTo>
                  <a:cubicBezTo>
                    <a:pt x="4013" y="4699"/>
                    <a:pt x="3409" y="5775"/>
                    <a:pt x="2190" y="5854"/>
                  </a:cubicBezTo>
                  <a:cubicBezTo>
                    <a:pt x="2154" y="5856"/>
                    <a:pt x="2119" y="5857"/>
                    <a:pt x="2084" y="5857"/>
                  </a:cubicBezTo>
                  <a:cubicBezTo>
                    <a:pt x="1030" y="5857"/>
                    <a:pt x="339" y="4854"/>
                    <a:pt x="212" y="3141"/>
                  </a:cubicBezTo>
                  <a:cubicBezTo>
                    <a:pt x="154" y="2247"/>
                    <a:pt x="292" y="1495"/>
                    <a:pt x="613" y="968"/>
                  </a:cubicBezTo>
                  <a:cubicBezTo>
                    <a:pt x="914" y="472"/>
                    <a:pt x="1366" y="189"/>
                    <a:pt x="1918" y="154"/>
                  </a:cubicBezTo>
                  <a:cubicBezTo>
                    <a:pt x="1958" y="151"/>
                    <a:pt x="1998" y="150"/>
                    <a:pt x="2039" y="150"/>
                  </a:cubicBezTo>
                  <a:close/>
                  <a:moveTo>
                    <a:pt x="2018" y="0"/>
                  </a:moveTo>
                  <a:cubicBezTo>
                    <a:pt x="1981" y="0"/>
                    <a:pt x="1945" y="1"/>
                    <a:pt x="1907" y="3"/>
                  </a:cubicBezTo>
                  <a:cubicBezTo>
                    <a:pt x="1304" y="42"/>
                    <a:pt x="811" y="348"/>
                    <a:pt x="483" y="890"/>
                  </a:cubicBezTo>
                  <a:cubicBezTo>
                    <a:pt x="147" y="1443"/>
                    <a:pt x="1" y="2225"/>
                    <a:pt x="61" y="3151"/>
                  </a:cubicBezTo>
                  <a:cubicBezTo>
                    <a:pt x="192" y="4928"/>
                    <a:pt x="963" y="6009"/>
                    <a:pt x="2083" y="6009"/>
                  </a:cubicBezTo>
                  <a:cubicBezTo>
                    <a:pt x="2122" y="6009"/>
                    <a:pt x="2160" y="6008"/>
                    <a:pt x="2199" y="6005"/>
                  </a:cubicBezTo>
                  <a:cubicBezTo>
                    <a:pt x="3496" y="5922"/>
                    <a:pt x="4168" y="4759"/>
                    <a:pt x="4043" y="2815"/>
                  </a:cubicBezTo>
                  <a:cubicBezTo>
                    <a:pt x="3983" y="1900"/>
                    <a:pt x="3768" y="1189"/>
                    <a:pt x="3404" y="700"/>
                  </a:cubicBezTo>
                  <a:cubicBezTo>
                    <a:pt x="3058" y="235"/>
                    <a:pt x="2581" y="0"/>
                    <a:pt x="20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95;p39">
              <a:extLst>
                <a:ext uri="{FF2B5EF4-FFF2-40B4-BE49-F238E27FC236}">
                  <a16:creationId xmlns:a16="http://schemas.microsoft.com/office/drawing/2014/main" id="{78C73289-F32F-4049-9B58-92E7F027AFF2}"/>
                </a:ext>
              </a:extLst>
            </p:cNvPr>
            <p:cNvSpPr/>
            <p:nvPr/>
          </p:nvSpPr>
          <p:spPr>
            <a:xfrm>
              <a:off x="614493" y="4441052"/>
              <a:ext cx="34117" cy="52530"/>
            </a:xfrm>
            <a:custGeom>
              <a:avLst/>
              <a:gdLst/>
              <a:ahLst/>
              <a:cxnLst/>
              <a:rect l="l" t="t" r="r" b="b"/>
              <a:pathLst>
                <a:path w="4079" h="5861" extrusionOk="0">
                  <a:moveTo>
                    <a:pt x="1960" y="597"/>
                  </a:moveTo>
                  <a:cubicBezTo>
                    <a:pt x="2709" y="597"/>
                    <a:pt x="3103" y="1477"/>
                    <a:pt x="3192" y="2829"/>
                  </a:cubicBezTo>
                  <a:cubicBezTo>
                    <a:pt x="3284" y="4273"/>
                    <a:pt x="2969" y="5211"/>
                    <a:pt x="2186" y="5262"/>
                  </a:cubicBezTo>
                  <a:cubicBezTo>
                    <a:pt x="2168" y="5263"/>
                    <a:pt x="2149" y="5264"/>
                    <a:pt x="2131" y="5264"/>
                  </a:cubicBezTo>
                  <a:cubicBezTo>
                    <a:pt x="1464" y="5264"/>
                    <a:pt x="982" y="4462"/>
                    <a:pt x="889" y="3031"/>
                  </a:cubicBezTo>
                  <a:cubicBezTo>
                    <a:pt x="790" y="1492"/>
                    <a:pt x="1224" y="643"/>
                    <a:pt x="1894" y="600"/>
                  </a:cubicBezTo>
                  <a:cubicBezTo>
                    <a:pt x="1916" y="598"/>
                    <a:pt x="1938" y="597"/>
                    <a:pt x="1960" y="597"/>
                  </a:cubicBezTo>
                  <a:close/>
                  <a:moveTo>
                    <a:pt x="2024" y="0"/>
                  </a:moveTo>
                  <a:cubicBezTo>
                    <a:pt x="1983" y="0"/>
                    <a:pt x="1942" y="2"/>
                    <a:pt x="1900" y="4"/>
                  </a:cubicBezTo>
                  <a:cubicBezTo>
                    <a:pt x="751" y="80"/>
                    <a:pt x="1" y="1176"/>
                    <a:pt x="123" y="3073"/>
                  </a:cubicBezTo>
                  <a:cubicBezTo>
                    <a:pt x="258" y="4878"/>
                    <a:pt x="1023" y="5860"/>
                    <a:pt x="2071" y="5860"/>
                  </a:cubicBezTo>
                  <a:cubicBezTo>
                    <a:pt x="2108" y="5860"/>
                    <a:pt x="2144" y="5859"/>
                    <a:pt x="2181" y="5857"/>
                  </a:cubicBezTo>
                  <a:cubicBezTo>
                    <a:pt x="3434" y="5775"/>
                    <a:pt x="4078" y="4668"/>
                    <a:pt x="3955" y="2746"/>
                  </a:cubicBezTo>
                  <a:cubicBezTo>
                    <a:pt x="3842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96;p39">
              <a:extLst>
                <a:ext uri="{FF2B5EF4-FFF2-40B4-BE49-F238E27FC236}">
                  <a16:creationId xmlns:a16="http://schemas.microsoft.com/office/drawing/2014/main" id="{CD9E2773-8B50-6340-8795-23CA45AC5269}"/>
                </a:ext>
              </a:extLst>
            </p:cNvPr>
            <p:cNvSpPr/>
            <p:nvPr/>
          </p:nvSpPr>
          <p:spPr>
            <a:xfrm>
              <a:off x="613891" y="4440371"/>
              <a:ext cx="35363" cy="53874"/>
            </a:xfrm>
            <a:custGeom>
              <a:avLst/>
              <a:gdLst/>
              <a:ahLst/>
              <a:cxnLst/>
              <a:rect l="l" t="t" r="r" b="b"/>
              <a:pathLst>
                <a:path w="4228" h="6011" extrusionOk="0">
                  <a:moveTo>
                    <a:pt x="2029" y="748"/>
                  </a:moveTo>
                  <a:cubicBezTo>
                    <a:pt x="2913" y="748"/>
                    <a:pt x="3135" y="2096"/>
                    <a:pt x="3188" y="2910"/>
                  </a:cubicBezTo>
                  <a:cubicBezTo>
                    <a:pt x="3243" y="3762"/>
                    <a:pt x="3195" y="5201"/>
                    <a:pt x="2253" y="5262"/>
                  </a:cubicBezTo>
                  <a:cubicBezTo>
                    <a:pt x="2237" y="5263"/>
                    <a:pt x="2220" y="5264"/>
                    <a:pt x="2204" y="5264"/>
                  </a:cubicBezTo>
                  <a:cubicBezTo>
                    <a:pt x="1567" y="5264"/>
                    <a:pt x="1123" y="4444"/>
                    <a:pt x="1037" y="3102"/>
                  </a:cubicBezTo>
                  <a:cubicBezTo>
                    <a:pt x="990" y="2379"/>
                    <a:pt x="1061" y="1777"/>
                    <a:pt x="1245" y="1361"/>
                  </a:cubicBezTo>
                  <a:cubicBezTo>
                    <a:pt x="1410" y="982"/>
                    <a:pt x="1662" y="771"/>
                    <a:pt x="1970" y="751"/>
                  </a:cubicBezTo>
                  <a:cubicBezTo>
                    <a:pt x="1991" y="748"/>
                    <a:pt x="2009" y="748"/>
                    <a:pt x="2029" y="748"/>
                  </a:cubicBezTo>
                  <a:close/>
                  <a:moveTo>
                    <a:pt x="2030" y="597"/>
                  </a:moveTo>
                  <a:cubicBezTo>
                    <a:pt x="2007" y="597"/>
                    <a:pt x="1983" y="599"/>
                    <a:pt x="1961" y="599"/>
                  </a:cubicBezTo>
                  <a:cubicBezTo>
                    <a:pt x="1591" y="623"/>
                    <a:pt x="1296" y="866"/>
                    <a:pt x="1106" y="1299"/>
                  </a:cubicBezTo>
                  <a:cubicBezTo>
                    <a:pt x="913" y="1738"/>
                    <a:pt x="837" y="2365"/>
                    <a:pt x="886" y="3112"/>
                  </a:cubicBezTo>
                  <a:cubicBezTo>
                    <a:pt x="981" y="4562"/>
                    <a:pt x="1469" y="5416"/>
                    <a:pt x="2201" y="5416"/>
                  </a:cubicBezTo>
                  <a:cubicBezTo>
                    <a:pt x="2222" y="5416"/>
                    <a:pt x="2243" y="5415"/>
                    <a:pt x="2263" y="5413"/>
                  </a:cubicBezTo>
                  <a:cubicBezTo>
                    <a:pt x="3058" y="5361"/>
                    <a:pt x="3439" y="4469"/>
                    <a:pt x="3339" y="2901"/>
                  </a:cubicBezTo>
                  <a:cubicBezTo>
                    <a:pt x="3241" y="1411"/>
                    <a:pt x="2779" y="597"/>
                    <a:pt x="2030" y="597"/>
                  </a:cubicBezTo>
                  <a:close/>
                  <a:moveTo>
                    <a:pt x="2095" y="152"/>
                  </a:moveTo>
                  <a:cubicBezTo>
                    <a:pt x="3166" y="152"/>
                    <a:pt x="3840" y="1118"/>
                    <a:pt x="3950" y="2826"/>
                  </a:cubicBezTo>
                  <a:cubicBezTo>
                    <a:pt x="4071" y="4702"/>
                    <a:pt x="3467" y="5778"/>
                    <a:pt x="2248" y="5856"/>
                  </a:cubicBezTo>
                  <a:cubicBezTo>
                    <a:pt x="2209" y="5859"/>
                    <a:pt x="2171" y="5860"/>
                    <a:pt x="2133" y="5860"/>
                  </a:cubicBezTo>
                  <a:cubicBezTo>
                    <a:pt x="1085" y="5860"/>
                    <a:pt x="398" y="4852"/>
                    <a:pt x="271" y="3143"/>
                  </a:cubicBezTo>
                  <a:cubicBezTo>
                    <a:pt x="156" y="1377"/>
                    <a:pt x="810" y="231"/>
                    <a:pt x="1976" y="156"/>
                  </a:cubicBezTo>
                  <a:cubicBezTo>
                    <a:pt x="2016" y="153"/>
                    <a:pt x="2056" y="152"/>
                    <a:pt x="2094" y="152"/>
                  </a:cubicBezTo>
                  <a:close/>
                  <a:moveTo>
                    <a:pt x="2099" y="1"/>
                  </a:moveTo>
                  <a:cubicBezTo>
                    <a:pt x="2055" y="1"/>
                    <a:pt x="2011" y="2"/>
                    <a:pt x="1966" y="5"/>
                  </a:cubicBezTo>
                  <a:cubicBezTo>
                    <a:pt x="707" y="87"/>
                    <a:pt x="0" y="1293"/>
                    <a:pt x="120" y="3154"/>
                  </a:cubicBezTo>
                  <a:cubicBezTo>
                    <a:pt x="253" y="4930"/>
                    <a:pt x="1022" y="6011"/>
                    <a:pt x="2144" y="6011"/>
                  </a:cubicBezTo>
                  <a:cubicBezTo>
                    <a:pt x="2181" y="6011"/>
                    <a:pt x="2219" y="6011"/>
                    <a:pt x="2258" y="6008"/>
                  </a:cubicBezTo>
                  <a:cubicBezTo>
                    <a:pt x="3555" y="5924"/>
                    <a:pt x="4227" y="4761"/>
                    <a:pt x="4101" y="2817"/>
                  </a:cubicBezTo>
                  <a:cubicBezTo>
                    <a:pt x="3985" y="1018"/>
                    <a:pt x="3258" y="1"/>
                    <a:pt x="20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97;p39">
              <a:extLst>
                <a:ext uri="{FF2B5EF4-FFF2-40B4-BE49-F238E27FC236}">
                  <a16:creationId xmlns:a16="http://schemas.microsoft.com/office/drawing/2014/main" id="{D4AAE1BD-EAB0-4D40-9982-34AC1DAE85B5}"/>
                </a:ext>
              </a:extLst>
            </p:cNvPr>
            <p:cNvSpPr/>
            <p:nvPr/>
          </p:nvSpPr>
          <p:spPr>
            <a:xfrm>
              <a:off x="659066" y="4437969"/>
              <a:ext cx="34117" cy="52521"/>
            </a:xfrm>
            <a:custGeom>
              <a:avLst/>
              <a:gdLst/>
              <a:ahLst/>
              <a:cxnLst/>
              <a:rect l="l" t="t" r="r" b="b"/>
              <a:pathLst>
                <a:path w="4079" h="5860" extrusionOk="0">
                  <a:moveTo>
                    <a:pt x="1960" y="596"/>
                  </a:moveTo>
                  <a:cubicBezTo>
                    <a:pt x="2709" y="596"/>
                    <a:pt x="3103" y="1476"/>
                    <a:pt x="3191" y="2829"/>
                  </a:cubicBezTo>
                  <a:cubicBezTo>
                    <a:pt x="3284" y="4273"/>
                    <a:pt x="2969" y="5210"/>
                    <a:pt x="2186" y="5261"/>
                  </a:cubicBezTo>
                  <a:cubicBezTo>
                    <a:pt x="2167" y="5262"/>
                    <a:pt x="2149" y="5262"/>
                    <a:pt x="2131" y="5262"/>
                  </a:cubicBezTo>
                  <a:cubicBezTo>
                    <a:pt x="1465" y="5262"/>
                    <a:pt x="982" y="4462"/>
                    <a:pt x="889" y="3031"/>
                  </a:cubicBezTo>
                  <a:cubicBezTo>
                    <a:pt x="790" y="1491"/>
                    <a:pt x="1225" y="641"/>
                    <a:pt x="1894" y="598"/>
                  </a:cubicBezTo>
                  <a:cubicBezTo>
                    <a:pt x="1916" y="597"/>
                    <a:pt x="1938" y="596"/>
                    <a:pt x="1960" y="596"/>
                  </a:cubicBezTo>
                  <a:close/>
                  <a:moveTo>
                    <a:pt x="2024" y="1"/>
                  </a:moveTo>
                  <a:cubicBezTo>
                    <a:pt x="1983" y="1"/>
                    <a:pt x="1942" y="2"/>
                    <a:pt x="1900" y="5"/>
                  </a:cubicBezTo>
                  <a:cubicBezTo>
                    <a:pt x="751" y="79"/>
                    <a:pt x="1" y="1175"/>
                    <a:pt x="123" y="3071"/>
                  </a:cubicBezTo>
                  <a:cubicBezTo>
                    <a:pt x="258" y="4877"/>
                    <a:pt x="1022" y="5859"/>
                    <a:pt x="2071" y="5859"/>
                  </a:cubicBezTo>
                  <a:cubicBezTo>
                    <a:pt x="2108" y="5859"/>
                    <a:pt x="2145" y="5858"/>
                    <a:pt x="2182" y="5856"/>
                  </a:cubicBezTo>
                  <a:cubicBezTo>
                    <a:pt x="3435" y="5775"/>
                    <a:pt x="4078" y="4668"/>
                    <a:pt x="3955" y="2745"/>
                  </a:cubicBezTo>
                  <a:cubicBezTo>
                    <a:pt x="3842" y="1008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098;p39">
              <a:extLst>
                <a:ext uri="{FF2B5EF4-FFF2-40B4-BE49-F238E27FC236}">
                  <a16:creationId xmlns:a16="http://schemas.microsoft.com/office/drawing/2014/main" id="{41A772B7-1376-084E-B56B-FAB75CEA99C3}"/>
                </a:ext>
              </a:extLst>
            </p:cNvPr>
            <p:cNvSpPr/>
            <p:nvPr/>
          </p:nvSpPr>
          <p:spPr>
            <a:xfrm>
              <a:off x="658957" y="4437297"/>
              <a:ext cx="34343" cy="53874"/>
            </a:xfrm>
            <a:custGeom>
              <a:avLst/>
              <a:gdLst/>
              <a:ahLst/>
              <a:cxnLst/>
              <a:rect l="l" t="t" r="r" b="b"/>
              <a:pathLst>
                <a:path w="4106" h="6011" extrusionOk="0">
                  <a:moveTo>
                    <a:pt x="1968" y="749"/>
                  </a:moveTo>
                  <a:cubicBezTo>
                    <a:pt x="2860" y="749"/>
                    <a:pt x="3077" y="2094"/>
                    <a:pt x="3130" y="2909"/>
                  </a:cubicBezTo>
                  <a:cubicBezTo>
                    <a:pt x="3185" y="3761"/>
                    <a:pt x="3135" y="5200"/>
                    <a:pt x="2195" y="5261"/>
                  </a:cubicBezTo>
                  <a:cubicBezTo>
                    <a:pt x="2179" y="5262"/>
                    <a:pt x="2163" y="5263"/>
                    <a:pt x="2147" y="5263"/>
                  </a:cubicBezTo>
                  <a:cubicBezTo>
                    <a:pt x="1513" y="5263"/>
                    <a:pt x="1065" y="4442"/>
                    <a:pt x="978" y="3101"/>
                  </a:cubicBezTo>
                  <a:cubicBezTo>
                    <a:pt x="932" y="2378"/>
                    <a:pt x="1004" y="1775"/>
                    <a:pt x="1186" y="1360"/>
                  </a:cubicBezTo>
                  <a:cubicBezTo>
                    <a:pt x="1353" y="981"/>
                    <a:pt x="1604" y="770"/>
                    <a:pt x="1913" y="750"/>
                  </a:cubicBezTo>
                  <a:cubicBezTo>
                    <a:pt x="1932" y="749"/>
                    <a:pt x="1950" y="749"/>
                    <a:pt x="1968" y="749"/>
                  </a:cubicBezTo>
                  <a:close/>
                  <a:moveTo>
                    <a:pt x="1972" y="595"/>
                  </a:moveTo>
                  <a:cubicBezTo>
                    <a:pt x="1949" y="595"/>
                    <a:pt x="1926" y="597"/>
                    <a:pt x="1903" y="598"/>
                  </a:cubicBezTo>
                  <a:cubicBezTo>
                    <a:pt x="1534" y="623"/>
                    <a:pt x="1238" y="865"/>
                    <a:pt x="1048" y="1299"/>
                  </a:cubicBezTo>
                  <a:cubicBezTo>
                    <a:pt x="855" y="1736"/>
                    <a:pt x="778" y="2364"/>
                    <a:pt x="828" y="3111"/>
                  </a:cubicBezTo>
                  <a:cubicBezTo>
                    <a:pt x="922" y="4561"/>
                    <a:pt x="1411" y="5414"/>
                    <a:pt x="2143" y="5414"/>
                  </a:cubicBezTo>
                  <a:cubicBezTo>
                    <a:pt x="2163" y="5414"/>
                    <a:pt x="2183" y="5414"/>
                    <a:pt x="2206" y="5412"/>
                  </a:cubicBezTo>
                  <a:cubicBezTo>
                    <a:pt x="3000" y="5360"/>
                    <a:pt x="3382" y="4468"/>
                    <a:pt x="3280" y="2900"/>
                  </a:cubicBezTo>
                  <a:cubicBezTo>
                    <a:pt x="3184" y="1409"/>
                    <a:pt x="2720" y="595"/>
                    <a:pt x="1972" y="595"/>
                  </a:cubicBezTo>
                  <a:close/>
                  <a:moveTo>
                    <a:pt x="2036" y="151"/>
                  </a:moveTo>
                  <a:cubicBezTo>
                    <a:pt x="3108" y="151"/>
                    <a:pt x="3781" y="1118"/>
                    <a:pt x="3892" y="2825"/>
                  </a:cubicBezTo>
                  <a:cubicBezTo>
                    <a:pt x="3953" y="3764"/>
                    <a:pt x="3831" y="4506"/>
                    <a:pt x="3531" y="5028"/>
                  </a:cubicBezTo>
                  <a:cubicBezTo>
                    <a:pt x="3240" y="5539"/>
                    <a:pt x="2788" y="5816"/>
                    <a:pt x="2190" y="5855"/>
                  </a:cubicBezTo>
                  <a:cubicBezTo>
                    <a:pt x="2156" y="5857"/>
                    <a:pt x="2123" y="5858"/>
                    <a:pt x="2090" y="5858"/>
                  </a:cubicBezTo>
                  <a:cubicBezTo>
                    <a:pt x="1039" y="5858"/>
                    <a:pt x="339" y="4858"/>
                    <a:pt x="212" y="3143"/>
                  </a:cubicBezTo>
                  <a:cubicBezTo>
                    <a:pt x="155" y="2248"/>
                    <a:pt x="293" y="1496"/>
                    <a:pt x="613" y="969"/>
                  </a:cubicBezTo>
                  <a:cubicBezTo>
                    <a:pt x="914" y="473"/>
                    <a:pt x="1366" y="190"/>
                    <a:pt x="1918" y="155"/>
                  </a:cubicBezTo>
                  <a:cubicBezTo>
                    <a:pt x="1958" y="153"/>
                    <a:pt x="1997" y="151"/>
                    <a:pt x="2036" y="151"/>
                  </a:cubicBezTo>
                  <a:close/>
                  <a:moveTo>
                    <a:pt x="2034" y="0"/>
                  </a:moveTo>
                  <a:cubicBezTo>
                    <a:pt x="1992" y="0"/>
                    <a:pt x="1950" y="1"/>
                    <a:pt x="1907" y="4"/>
                  </a:cubicBezTo>
                  <a:cubicBezTo>
                    <a:pt x="1304" y="43"/>
                    <a:pt x="812" y="349"/>
                    <a:pt x="483" y="891"/>
                  </a:cubicBezTo>
                  <a:cubicBezTo>
                    <a:pt x="147" y="1444"/>
                    <a:pt x="1" y="2226"/>
                    <a:pt x="61" y="3152"/>
                  </a:cubicBezTo>
                  <a:cubicBezTo>
                    <a:pt x="194" y="4929"/>
                    <a:pt x="965" y="6010"/>
                    <a:pt x="2083" y="6010"/>
                  </a:cubicBezTo>
                  <a:cubicBezTo>
                    <a:pt x="2122" y="6010"/>
                    <a:pt x="2160" y="6009"/>
                    <a:pt x="2199" y="6006"/>
                  </a:cubicBezTo>
                  <a:cubicBezTo>
                    <a:pt x="2842" y="5965"/>
                    <a:pt x="3349" y="5652"/>
                    <a:pt x="3663" y="5104"/>
                  </a:cubicBezTo>
                  <a:cubicBezTo>
                    <a:pt x="3978" y="4554"/>
                    <a:pt x="4106" y="3785"/>
                    <a:pt x="4043" y="2816"/>
                  </a:cubicBezTo>
                  <a:cubicBezTo>
                    <a:pt x="3926" y="1013"/>
                    <a:pt x="3196" y="0"/>
                    <a:pt x="20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99;p39">
              <a:extLst>
                <a:ext uri="{FF2B5EF4-FFF2-40B4-BE49-F238E27FC236}">
                  <a16:creationId xmlns:a16="http://schemas.microsoft.com/office/drawing/2014/main" id="{B59EF4FD-1A9A-BC45-AD72-34C0D0DC1A3D}"/>
                </a:ext>
              </a:extLst>
            </p:cNvPr>
            <p:cNvSpPr/>
            <p:nvPr/>
          </p:nvSpPr>
          <p:spPr>
            <a:xfrm>
              <a:off x="703655" y="4434886"/>
              <a:ext cx="34117" cy="52512"/>
            </a:xfrm>
            <a:custGeom>
              <a:avLst/>
              <a:gdLst/>
              <a:ahLst/>
              <a:cxnLst/>
              <a:rect l="l" t="t" r="r" b="b"/>
              <a:pathLst>
                <a:path w="4079" h="5859" extrusionOk="0">
                  <a:moveTo>
                    <a:pt x="1959" y="596"/>
                  </a:moveTo>
                  <a:cubicBezTo>
                    <a:pt x="2709" y="596"/>
                    <a:pt x="3103" y="1476"/>
                    <a:pt x="3191" y="2828"/>
                  </a:cubicBezTo>
                  <a:cubicBezTo>
                    <a:pt x="3284" y="4272"/>
                    <a:pt x="2969" y="5210"/>
                    <a:pt x="2185" y="5261"/>
                  </a:cubicBezTo>
                  <a:cubicBezTo>
                    <a:pt x="2167" y="5262"/>
                    <a:pt x="2149" y="5263"/>
                    <a:pt x="2131" y="5263"/>
                  </a:cubicBezTo>
                  <a:cubicBezTo>
                    <a:pt x="1464" y="5263"/>
                    <a:pt x="981" y="4462"/>
                    <a:pt x="888" y="3030"/>
                  </a:cubicBezTo>
                  <a:cubicBezTo>
                    <a:pt x="789" y="1491"/>
                    <a:pt x="1224" y="642"/>
                    <a:pt x="1894" y="599"/>
                  </a:cubicBezTo>
                  <a:cubicBezTo>
                    <a:pt x="1916" y="597"/>
                    <a:pt x="1937" y="596"/>
                    <a:pt x="1959" y="596"/>
                  </a:cubicBezTo>
                  <a:close/>
                  <a:moveTo>
                    <a:pt x="2025" y="1"/>
                  </a:moveTo>
                  <a:cubicBezTo>
                    <a:pt x="1984" y="1"/>
                    <a:pt x="1942" y="2"/>
                    <a:pt x="1899" y="5"/>
                  </a:cubicBezTo>
                  <a:cubicBezTo>
                    <a:pt x="750" y="78"/>
                    <a:pt x="0" y="1176"/>
                    <a:pt x="122" y="3072"/>
                  </a:cubicBezTo>
                  <a:cubicBezTo>
                    <a:pt x="257" y="4876"/>
                    <a:pt x="1021" y="5858"/>
                    <a:pt x="2070" y="5858"/>
                  </a:cubicBezTo>
                  <a:cubicBezTo>
                    <a:pt x="2107" y="5858"/>
                    <a:pt x="2144" y="5857"/>
                    <a:pt x="2181" y="5855"/>
                  </a:cubicBezTo>
                  <a:cubicBezTo>
                    <a:pt x="3433" y="5774"/>
                    <a:pt x="4079" y="4667"/>
                    <a:pt x="3954" y="2745"/>
                  </a:cubicBezTo>
                  <a:cubicBezTo>
                    <a:pt x="3842" y="1008"/>
                    <a:pt x="3143" y="1"/>
                    <a:pt x="2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100;p39">
              <a:extLst>
                <a:ext uri="{FF2B5EF4-FFF2-40B4-BE49-F238E27FC236}">
                  <a16:creationId xmlns:a16="http://schemas.microsoft.com/office/drawing/2014/main" id="{C442560C-4425-0147-863C-EF3C29C3B67A}"/>
                </a:ext>
              </a:extLst>
            </p:cNvPr>
            <p:cNvSpPr/>
            <p:nvPr/>
          </p:nvSpPr>
          <p:spPr>
            <a:xfrm>
              <a:off x="703546" y="4434213"/>
              <a:ext cx="34870" cy="53865"/>
            </a:xfrm>
            <a:custGeom>
              <a:avLst/>
              <a:gdLst/>
              <a:ahLst/>
              <a:cxnLst/>
              <a:rect l="l" t="t" r="r" b="b"/>
              <a:pathLst>
                <a:path w="4169" h="6010" extrusionOk="0">
                  <a:moveTo>
                    <a:pt x="1975" y="747"/>
                  </a:moveTo>
                  <a:cubicBezTo>
                    <a:pt x="2856" y="747"/>
                    <a:pt x="3075" y="2096"/>
                    <a:pt x="3128" y="2908"/>
                  </a:cubicBezTo>
                  <a:cubicBezTo>
                    <a:pt x="3175" y="3635"/>
                    <a:pt x="3118" y="4208"/>
                    <a:pt x="2959" y="4614"/>
                  </a:cubicBezTo>
                  <a:cubicBezTo>
                    <a:pt x="2800" y="5021"/>
                    <a:pt x="2543" y="5237"/>
                    <a:pt x="2194" y="5260"/>
                  </a:cubicBezTo>
                  <a:cubicBezTo>
                    <a:pt x="2178" y="5261"/>
                    <a:pt x="2161" y="5262"/>
                    <a:pt x="2145" y="5262"/>
                  </a:cubicBezTo>
                  <a:cubicBezTo>
                    <a:pt x="1516" y="5262"/>
                    <a:pt x="1064" y="4440"/>
                    <a:pt x="977" y="3101"/>
                  </a:cubicBezTo>
                  <a:cubicBezTo>
                    <a:pt x="886" y="1693"/>
                    <a:pt x="1244" y="792"/>
                    <a:pt x="1910" y="749"/>
                  </a:cubicBezTo>
                  <a:cubicBezTo>
                    <a:pt x="1932" y="748"/>
                    <a:pt x="1954" y="747"/>
                    <a:pt x="1975" y="747"/>
                  </a:cubicBezTo>
                  <a:close/>
                  <a:moveTo>
                    <a:pt x="1970" y="596"/>
                  </a:moveTo>
                  <a:cubicBezTo>
                    <a:pt x="1947" y="596"/>
                    <a:pt x="1925" y="596"/>
                    <a:pt x="1901" y="597"/>
                  </a:cubicBezTo>
                  <a:cubicBezTo>
                    <a:pt x="1141" y="648"/>
                    <a:pt x="728" y="1610"/>
                    <a:pt x="826" y="3110"/>
                  </a:cubicBezTo>
                  <a:cubicBezTo>
                    <a:pt x="921" y="4560"/>
                    <a:pt x="1409" y="5413"/>
                    <a:pt x="2141" y="5413"/>
                  </a:cubicBezTo>
                  <a:cubicBezTo>
                    <a:pt x="2162" y="5413"/>
                    <a:pt x="2183" y="5413"/>
                    <a:pt x="2204" y="5411"/>
                  </a:cubicBezTo>
                  <a:cubicBezTo>
                    <a:pt x="2616" y="5384"/>
                    <a:pt x="2918" y="5135"/>
                    <a:pt x="3101" y="4670"/>
                  </a:cubicBezTo>
                  <a:cubicBezTo>
                    <a:pt x="3267" y="4243"/>
                    <a:pt x="3329" y="3648"/>
                    <a:pt x="3279" y="2899"/>
                  </a:cubicBezTo>
                  <a:cubicBezTo>
                    <a:pt x="3183" y="1409"/>
                    <a:pt x="2719" y="596"/>
                    <a:pt x="1970" y="596"/>
                  </a:cubicBezTo>
                  <a:close/>
                  <a:moveTo>
                    <a:pt x="2038" y="150"/>
                  </a:moveTo>
                  <a:cubicBezTo>
                    <a:pt x="2547" y="150"/>
                    <a:pt x="2965" y="365"/>
                    <a:pt x="3282" y="790"/>
                  </a:cubicBezTo>
                  <a:cubicBezTo>
                    <a:pt x="3624" y="1249"/>
                    <a:pt x="3835" y="1952"/>
                    <a:pt x="3891" y="2824"/>
                  </a:cubicBezTo>
                  <a:cubicBezTo>
                    <a:pt x="4012" y="4699"/>
                    <a:pt x="3408" y="5776"/>
                    <a:pt x="2189" y="5854"/>
                  </a:cubicBezTo>
                  <a:cubicBezTo>
                    <a:pt x="2154" y="5856"/>
                    <a:pt x="2120" y="5857"/>
                    <a:pt x="2086" y="5857"/>
                  </a:cubicBezTo>
                  <a:cubicBezTo>
                    <a:pt x="1039" y="5857"/>
                    <a:pt x="338" y="4855"/>
                    <a:pt x="211" y="3141"/>
                  </a:cubicBezTo>
                  <a:cubicBezTo>
                    <a:pt x="154" y="2247"/>
                    <a:pt x="292" y="1495"/>
                    <a:pt x="612" y="969"/>
                  </a:cubicBezTo>
                  <a:cubicBezTo>
                    <a:pt x="913" y="472"/>
                    <a:pt x="1364" y="191"/>
                    <a:pt x="1917" y="155"/>
                  </a:cubicBezTo>
                  <a:cubicBezTo>
                    <a:pt x="1957" y="151"/>
                    <a:pt x="1998" y="150"/>
                    <a:pt x="2038" y="150"/>
                  </a:cubicBezTo>
                  <a:close/>
                  <a:moveTo>
                    <a:pt x="2014" y="0"/>
                  </a:moveTo>
                  <a:cubicBezTo>
                    <a:pt x="1978" y="0"/>
                    <a:pt x="1943" y="1"/>
                    <a:pt x="1907" y="3"/>
                  </a:cubicBezTo>
                  <a:cubicBezTo>
                    <a:pt x="1302" y="42"/>
                    <a:pt x="810" y="348"/>
                    <a:pt x="482" y="890"/>
                  </a:cubicBezTo>
                  <a:cubicBezTo>
                    <a:pt x="146" y="1443"/>
                    <a:pt x="0" y="2226"/>
                    <a:pt x="60" y="3152"/>
                  </a:cubicBezTo>
                  <a:cubicBezTo>
                    <a:pt x="193" y="4928"/>
                    <a:pt x="964" y="6009"/>
                    <a:pt x="2084" y="6009"/>
                  </a:cubicBezTo>
                  <a:cubicBezTo>
                    <a:pt x="2121" y="6009"/>
                    <a:pt x="2161" y="6008"/>
                    <a:pt x="2200" y="6005"/>
                  </a:cubicBezTo>
                  <a:cubicBezTo>
                    <a:pt x="3497" y="5922"/>
                    <a:pt x="4169" y="4758"/>
                    <a:pt x="4042" y="2815"/>
                  </a:cubicBezTo>
                  <a:cubicBezTo>
                    <a:pt x="3984" y="1900"/>
                    <a:pt x="3769" y="1189"/>
                    <a:pt x="3403" y="700"/>
                  </a:cubicBezTo>
                  <a:cubicBezTo>
                    <a:pt x="3056" y="234"/>
                    <a:pt x="2578" y="0"/>
                    <a:pt x="20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101;p39">
              <a:extLst>
                <a:ext uri="{FF2B5EF4-FFF2-40B4-BE49-F238E27FC236}">
                  <a16:creationId xmlns:a16="http://schemas.microsoft.com/office/drawing/2014/main" id="{94BE7E09-2599-F441-B11B-0B404917DE91}"/>
                </a:ext>
              </a:extLst>
            </p:cNvPr>
            <p:cNvSpPr/>
            <p:nvPr/>
          </p:nvSpPr>
          <p:spPr>
            <a:xfrm>
              <a:off x="793602" y="4428657"/>
              <a:ext cx="34117" cy="52521"/>
            </a:xfrm>
            <a:custGeom>
              <a:avLst/>
              <a:gdLst/>
              <a:ahLst/>
              <a:cxnLst/>
              <a:rect l="l" t="t" r="r" b="b"/>
              <a:pathLst>
                <a:path w="4079" h="5860" extrusionOk="0">
                  <a:moveTo>
                    <a:pt x="1959" y="596"/>
                  </a:moveTo>
                  <a:cubicBezTo>
                    <a:pt x="2709" y="596"/>
                    <a:pt x="3103" y="1475"/>
                    <a:pt x="3191" y="2829"/>
                  </a:cubicBezTo>
                  <a:cubicBezTo>
                    <a:pt x="3285" y="4273"/>
                    <a:pt x="2969" y="5211"/>
                    <a:pt x="2187" y="5260"/>
                  </a:cubicBezTo>
                  <a:cubicBezTo>
                    <a:pt x="2168" y="5262"/>
                    <a:pt x="2150" y="5262"/>
                    <a:pt x="2131" y="5262"/>
                  </a:cubicBezTo>
                  <a:cubicBezTo>
                    <a:pt x="1463" y="5262"/>
                    <a:pt x="982" y="4460"/>
                    <a:pt x="890" y="3031"/>
                  </a:cubicBezTo>
                  <a:cubicBezTo>
                    <a:pt x="789" y="1490"/>
                    <a:pt x="1224" y="641"/>
                    <a:pt x="1895" y="598"/>
                  </a:cubicBezTo>
                  <a:cubicBezTo>
                    <a:pt x="1917" y="597"/>
                    <a:pt x="1938" y="596"/>
                    <a:pt x="1959" y="596"/>
                  </a:cubicBezTo>
                  <a:close/>
                  <a:moveTo>
                    <a:pt x="2023" y="0"/>
                  </a:moveTo>
                  <a:cubicBezTo>
                    <a:pt x="1983" y="0"/>
                    <a:pt x="1941" y="2"/>
                    <a:pt x="1899" y="4"/>
                  </a:cubicBezTo>
                  <a:cubicBezTo>
                    <a:pt x="750" y="79"/>
                    <a:pt x="0" y="1175"/>
                    <a:pt x="123" y="3071"/>
                  </a:cubicBezTo>
                  <a:cubicBezTo>
                    <a:pt x="257" y="4875"/>
                    <a:pt x="1023" y="5859"/>
                    <a:pt x="2070" y="5859"/>
                  </a:cubicBezTo>
                  <a:cubicBezTo>
                    <a:pt x="2107" y="5859"/>
                    <a:pt x="2144" y="5858"/>
                    <a:pt x="2182" y="5856"/>
                  </a:cubicBezTo>
                  <a:cubicBezTo>
                    <a:pt x="3433" y="5773"/>
                    <a:pt x="4079" y="4668"/>
                    <a:pt x="3954" y="2744"/>
                  </a:cubicBezTo>
                  <a:cubicBezTo>
                    <a:pt x="3842" y="1008"/>
                    <a:pt x="3143" y="0"/>
                    <a:pt x="2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102;p39">
              <a:extLst>
                <a:ext uri="{FF2B5EF4-FFF2-40B4-BE49-F238E27FC236}">
                  <a16:creationId xmlns:a16="http://schemas.microsoft.com/office/drawing/2014/main" id="{36ACC959-7F90-AF4F-AD9D-21C683F466BC}"/>
                </a:ext>
              </a:extLst>
            </p:cNvPr>
            <p:cNvSpPr/>
            <p:nvPr/>
          </p:nvSpPr>
          <p:spPr>
            <a:xfrm>
              <a:off x="793494" y="4427975"/>
              <a:ext cx="34870" cy="53865"/>
            </a:xfrm>
            <a:custGeom>
              <a:avLst/>
              <a:gdLst/>
              <a:ahLst/>
              <a:cxnLst/>
              <a:rect l="l" t="t" r="r" b="b"/>
              <a:pathLst>
                <a:path w="4169" h="6010" extrusionOk="0">
                  <a:moveTo>
                    <a:pt x="1971" y="747"/>
                  </a:moveTo>
                  <a:cubicBezTo>
                    <a:pt x="2855" y="747"/>
                    <a:pt x="3076" y="2095"/>
                    <a:pt x="3130" y="2909"/>
                  </a:cubicBezTo>
                  <a:cubicBezTo>
                    <a:pt x="3176" y="3636"/>
                    <a:pt x="3120" y="4210"/>
                    <a:pt x="2960" y="4615"/>
                  </a:cubicBezTo>
                  <a:cubicBezTo>
                    <a:pt x="2801" y="5021"/>
                    <a:pt x="2545" y="5239"/>
                    <a:pt x="2196" y="5261"/>
                  </a:cubicBezTo>
                  <a:cubicBezTo>
                    <a:pt x="2179" y="5262"/>
                    <a:pt x="2163" y="5262"/>
                    <a:pt x="2146" y="5262"/>
                  </a:cubicBezTo>
                  <a:cubicBezTo>
                    <a:pt x="1511" y="5262"/>
                    <a:pt x="1065" y="4442"/>
                    <a:pt x="978" y="3102"/>
                  </a:cubicBezTo>
                  <a:cubicBezTo>
                    <a:pt x="933" y="2378"/>
                    <a:pt x="1004" y="1775"/>
                    <a:pt x="1187" y="1359"/>
                  </a:cubicBezTo>
                  <a:cubicBezTo>
                    <a:pt x="1353" y="980"/>
                    <a:pt x="1603" y="769"/>
                    <a:pt x="1913" y="750"/>
                  </a:cubicBezTo>
                  <a:cubicBezTo>
                    <a:pt x="1933" y="747"/>
                    <a:pt x="1952" y="747"/>
                    <a:pt x="1971" y="747"/>
                  </a:cubicBezTo>
                  <a:close/>
                  <a:moveTo>
                    <a:pt x="1972" y="597"/>
                  </a:moveTo>
                  <a:cubicBezTo>
                    <a:pt x="1950" y="597"/>
                    <a:pt x="1926" y="597"/>
                    <a:pt x="1904" y="599"/>
                  </a:cubicBezTo>
                  <a:cubicBezTo>
                    <a:pt x="1534" y="622"/>
                    <a:pt x="1239" y="864"/>
                    <a:pt x="1047" y="1298"/>
                  </a:cubicBezTo>
                  <a:cubicBezTo>
                    <a:pt x="856" y="1737"/>
                    <a:pt x="779" y="2365"/>
                    <a:pt x="828" y="3111"/>
                  </a:cubicBezTo>
                  <a:cubicBezTo>
                    <a:pt x="922" y="4561"/>
                    <a:pt x="1412" y="5414"/>
                    <a:pt x="2143" y="5415"/>
                  </a:cubicBezTo>
                  <a:lnTo>
                    <a:pt x="2143" y="5415"/>
                  </a:lnTo>
                  <a:cubicBezTo>
                    <a:pt x="2164" y="5414"/>
                    <a:pt x="2184" y="5413"/>
                    <a:pt x="2205" y="5413"/>
                  </a:cubicBezTo>
                  <a:cubicBezTo>
                    <a:pt x="2618" y="5386"/>
                    <a:pt x="2919" y="5136"/>
                    <a:pt x="3101" y="4671"/>
                  </a:cubicBezTo>
                  <a:cubicBezTo>
                    <a:pt x="3269" y="4245"/>
                    <a:pt x="3329" y="3649"/>
                    <a:pt x="3281" y="2900"/>
                  </a:cubicBezTo>
                  <a:cubicBezTo>
                    <a:pt x="3183" y="1411"/>
                    <a:pt x="2719" y="597"/>
                    <a:pt x="1972" y="597"/>
                  </a:cubicBezTo>
                  <a:close/>
                  <a:moveTo>
                    <a:pt x="2143" y="5415"/>
                  </a:moveTo>
                  <a:cubicBezTo>
                    <a:pt x="2143" y="5415"/>
                    <a:pt x="2143" y="5415"/>
                    <a:pt x="2142" y="5415"/>
                  </a:cubicBezTo>
                  <a:lnTo>
                    <a:pt x="2144" y="5415"/>
                  </a:lnTo>
                  <a:cubicBezTo>
                    <a:pt x="2144" y="5415"/>
                    <a:pt x="2143" y="5415"/>
                    <a:pt x="2143" y="5415"/>
                  </a:cubicBezTo>
                  <a:close/>
                  <a:moveTo>
                    <a:pt x="2040" y="152"/>
                  </a:moveTo>
                  <a:cubicBezTo>
                    <a:pt x="2547" y="152"/>
                    <a:pt x="2966" y="367"/>
                    <a:pt x="3283" y="790"/>
                  </a:cubicBezTo>
                  <a:cubicBezTo>
                    <a:pt x="3626" y="1251"/>
                    <a:pt x="3837" y="1954"/>
                    <a:pt x="3893" y="2826"/>
                  </a:cubicBezTo>
                  <a:cubicBezTo>
                    <a:pt x="4014" y="4701"/>
                    <a:pt x="3410" y="5777"/>
                    <a:pt x="2191" y="5855"/>
                  </a:cubicBezTo>
                  <a:cubicBezTo>
                    <a:pt x="2155" y="5857"/>
                    <a:pt x="2120" y="5858"/>
                    <a:pt x="2085" y="5858"/>
                  </a:cubicBezTo>
                  <a:cubicBezTo>
                    <a:pt x="1033" y="5858"/>
                    <a:pt x="340" y="4855"/>
                    <a:pt x="212" y="3142"/>
                  </a:cubicBezTo>
                  <a:cubicBezTo>
                    <a:pt x="154" y="2247"/>
                    <a:pt x="293" y="1496"/>
                    <a:pt x="612" y="970"/>
                  </a:cubicBezTo>
                  <a:cubicBezTo>
                    <a:pt x="914" y="472"/>
                    <a:pt x="1365" y="191"/>
                    <a:pt x="1917" y="156"/>
                  </a:cubicBezTo>
                  <a:cubicBezTo>
                    <a:pt x="1959" y="153"/>
                    <a:pt x="1999" y="152"/>
                    <a:pt x="2040" y="152"/>
                  </a:cubicBezTo>
                  <a:close/>
                  <a:moveTo>
                    <a:pt x="2018" y="1"/>
                  </a:moveTo>
                  <a:cubicBezTo>
                    <a:pt x="1981" y="1"/>
                    <a:pt x="1944" y="2"/>
                    <a:pt x="1907" y="4"/>
                  </a:cubicBezTo>
                  <a:cubicBezTo>
                    <a:pt x="1304" y="43"/>
                    <a:pt x="812" y="349"/>
                    <a:pt x="482" y="890"/>
                  </a:cubicBezTo>
                  <a:cubicBezTo>
                    <a:pt x="146" y="1444"/>
                    <a:pt x="0" y="2227"/>
                    <a:pt x="60" y="3152"/>
                  </a:cubicBezTo>
                  <a:cubicBezTo>
                    <a:pt x="193" y="4929"/>
                    <a:pt x="963" y="6010"/>
                    <a:pt x="2084" y="6010"/>
                  </a:cubicBezTo>
                  <a:cubicBezTo>
                    <a:pt x="2122" y="6010"/>
                    <a:pt x="2161" y="6010"/>
                    <a:pt x="2200" y="6006"/>
                  </a:cubicBezTo>
                  <a:cubicBezTo>
                    <a:pt x="3497" y="5922"/>
                    <a:pt x="4169" y="4759"/>
                    <a:pt x="4042" y="2815"/>
                  </a:cubicBezTo>
                  <a:cubicBezTo>
                    <a:pt x="3984" y="1901"/>
                    <a:pt x="3769" y="1190"/>
                    <a:pt x="3403" y="700"/>
                  </a:cubicBezTo>
                  <a:cubicBezTo>
                    <a:pt x="3057" y="236"/>
                    <a:pt x="2581" y="1"/>
                    <a:pt x="20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103;p39">
              <a:extLst>
                <a:ext uri="{FF2B5EF4-FFF2-40B4-BE49-F238E27FC236}">
                  <a16:creationId xmlns:a16="http://schemas.microsoft.com/office/drawing/2014/main" id="{D7BD06C4-2BE3-6549-8A78-3223472B7C7B}"/>
                </a:ext>
              </a:extLst>
            </p:cNvPr>
            <p:cNvSpPr/>
            <p:nvPr/>
          </p:nvSpPr>
          <p:spPr>
            <a:xfrm>
              <a:off x="838183" y="4425565"/>
              <a:ext cx="34126" cy="52521"/>
            </a:xfrm>
            <a:custGeom>
              <a:avLst/>
              <a:gdLst/>
              <a:ahLst/>
              <a:cxnLst/>
              <a:rect l="l" t="t" r="r" b="b"/>
              <a:pathLst>
                <a:path w="4080" h="5860" extrusionOk="0">
                  <a:moveTo>
                    <a:pt x="1959" y="596"/>
                  </a:moveTo>
                  <a:cubicBezTo>
                    <a:pt x="2709" y="596"/>
                    <a:pt x="3104" y="1476"/>
                    <a:pt x="3192" y="2829"/>
                  </a:cubicBezTo>
                  <a:cubicBezTo>
                    <a:pt x="3285" y="4273"/>
                    <a:pt x="2970" y="5209"/>
                    <a:pt x="2187" y="5260"/>
                  </a:cubicBezTo>
                  <a:cubicBezTo>
                    <a:pt x="2168" y="5262"/>
                    <a:pt x="2150" y="5262"/>
                    <a:pt x="2131" y="5262"/>
                  </a:cubicBezTo>
                  <a:cubicBezTo>
                    <a:pt x="1463" y="5262"/>
                    <a:pt x="982" y="4462"/>
                    <a:pt x="890" y="3031"/>
                  </a:cubicBezTo>
                  <a:cubicBezTo>
                    <a:pt x="790" y="1490"/>
                    <a:pt x="1225" y="642"/>
                    <a:pt x="1894" y="598"/>
                  </a:cubicBezTo>
                  <a:cubicBezTo>
                    <a:pt x="1916" y="597"/>
                    <a:pt x="1938" y="596"/>
                    <a:pt x="1959" y="596"/>
                  </a:cubicBezTo>
                  <a:close/>
                  <a:moveTo>
                    <a:pt x="2024" y="0"/>
                  </a:moveTo>
                  <a:cubicBezTo>
                    <a:pt x="1983" y="0"/>
                    <a:pt x="1941" y="2"/>
                    <a:pt x="1899" y="4"/>
                  </a:cubicBezTo>
                  <a:cubicBezTo>
                    <a:pt x="751" y="79"/>
                    <a:pt x="0" y="1175"/>
                    <a:pt x="123" y="3071"/>
                  </a:cubicBezTo>
                  <a:cubicBezTo>
                    <a:pt x="257" y="4877"/>
                    <a:pt x="1023" y="5859"/>
                    <a:pt x="2070" y="5859"/>
                  </a:cubicBezTo>
                  <a:cubicBezTo>
                    <a:pt x="2107" y="5859"/>
                    <a:pt x="2144" y="5858"/>
                    <a:pt x="2182" y="5855"/>
                  </a:cubicBezTo>
                  <a:cubicBezTo>
                    <a:pt x="3433" y="5775"/>
                    <a:pt x="4079" y="4668"/>
                    <a:pt x="3954" y="2744"/>
                  </a:cubicBezTo>
                  <a:cubicBezTo>
                    <a:pt x="3842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104;p39">
              <a:extLst>
                <a:ext uri="{FF2B5EF4-FFF2-40B4-BE49-F238E27FC236}">
                  <a16:creationId xmlns:a16="http://schemas.microsoft.com/office/drawing/2014/main" id="{F0EDFA58-D111-2A47-867B-30A88B21F64A}"/>
                </a:ext>
              </a:extLst>
            </p:cNvPr>
            <p:cNvSpPr/>
            <p:nvPr/>
          </p:nvSpPr>
          <p:spPr>
            <a:xfrm>
              <a:off x="837573" y="4424874"/>
              <a:ext cx="35372" cy="53883"/>
            </a:xfrm>
            <a:custGeom>
              <a:avLst/>
              <a:gdLst/>
              <a:ahLst/>
              <a:cxnLst/>
              <a:rect l="l" t="t" r="r" b="b"/>
              <a:pathLst>
                <a:path w="4229" h="6012" extrusionOk="0">
                  <a:moveTo>
                    <a:pt x="2031" y="749"/>
                  </a:moveTo>
                  <a:cubicBezTo>
                    <a:pt x="2913" y="749"/>
                    <a:pt x="3135" y="2096"/>
                    <a:pt x="3188" y="2910"/>
                  </a:cubicBezTo>
                  <a:cubicBezTo>
                    <a:pt x="3243" y="3762"/>
                    <a:pt x="3195" y="5201"/>
                    <a:pt x="2255" y="5262"/>
                  </a:cubicBezTo>
                  <a:cubicBezTo>
                    <a:pt x="2239" y="5263"/>
                    <a:pt x="2224" y="5263"/>
                    <a:pt x="2208" y="5263"/>
                  </a:cubicBezTo>
                  <a:cubicBezTo>
                    <a:pt x="1565" y="5263"/>
                    <a:pt x="1124" y="4446"/>
                    <a:pt x="1037" y="3103"/>
                  </a:cubicBezTo>
                  <a:lnTo>
                    <a:pt x="1037" y="3101"/>
                  </a:lnTo>
                  <a:cubicBezTo>
                    <a:pt x="990" y="2379"/>
                    <a:pt x="1062" y="1777"/>
                    <a:pt x="1245" y="1360"/>
                  </a:cubicBezTo>
                  <a:cubicBezTo>
                    <a:pt x="1411" y="981"/>
                    <a:pt x="1662" y="770"/>
                    <a:pt x="1972" y="751"/>
                  </a:cubicBezTo>
                  <a:cubicBezTo>
                    <a:pt x="1992" y="749"/>
                    <a:pt x="2012" y="749"/>
                    <a:pt x="2031" y="749"/>
                  </a:cubicBezTo>
                  <a:close/>
                  <a:moveTo>
                    <a:pt x="2031" y="597"/>
                  </a:moveTo>
                  <a:cubicBezTo>
                    <a:pt x="2009" y="597"/>
                    <a:pt x="1985" y="597"/>
                    <a:pt x="1962" y="598"/>
                  </a:cubicBezTo>
                  <a:cubicBezTo>
                    <a:pt x="1593" y="623"/>
                    <a:pt x="1298" y="865"/>
                    <a:pt x="1106" y="1299"/>
                  </a:cubicBezTo>
                  <a:cubicBezTo>
                    <a:pt x="915" y="1738"/>
                    <a:pt x="838" y="2364"/>
                    <a:pt x="886" y="3112"/>
                  </a:cubicBezTo>
                  <a:cubicBezTo>
                    <a:pt x="981" y="4561"/>
                    <a:pt x="1469" y="5415"/>
                    <a:pt x="2201" y="5415"/>
                  </a:cubicBezTo>
                  <a:lnTo>
                    <a:pt x="2203" y="5415"/>
                  </a:lnTo>
                  <a:cubicBezTo>
                    <a:pt x="2224" y="5415"/>
                    <a:pt x="2244" y="5415"/>
                    <a:pt x="2264" y="5413"/>
                  </a:cubicBezTo>
                  <a:cubicBezTo>
                    <a:pt x="3058" y="5361"/>
                    <a:pt x="3441" y="4469"/>
                    <a:pt x="3340" y="2901"/>
                  </a:cubicBezTo>
                  <a:cubicBezTo>
                    <a:pt x="3243" y="1411"/>
                    <a:pt x="2780" y="597"/>
                    <a:pt x="2031" y="597"/>
                  </a:cubicBezTo>
                  <a:close/>
                  <a:moveTo>
                    <a:pt x="2096" y="152"/>
                  </a:moveTo>
                  <a:lnTo>
                    <a:pt x="2096" y="153"/>
                  </a:lnTo>
                  <a:cubicBezTo>
                    <a:pt x="3168" y="153"/>
                    <a:pt x="3841" y="1119"/>
                    <a:pt x="3952" y="2825"/>
                  </a:cubicBezTo>
                  <a:cubicBezTo>
                    <a:pt x="4073" y="4702"/>
                    <a:pt x="3467" y="5777"/>
                    <a:pt x="2250" y="5857"/>
                  </a:cubicBezTo>
                  <a:cubicBezTo>
                    <a:pt x="2212" y="5858"/>
                    <a:pt x="2177" y="5859"/>
                    <a:pt x="2141" y="5859"/>
                  </a:cubicBezTo>
                  <a:cubicBezTo>
                    <a:pt x="1093" y="5859"/>
                    <a:pt x="398" y="4854"/>
                    <a:pt x="271" y="3143"/>
                  </a:cubicBezTo>
                  <a:cubicBezTo>
                    <a:pt x="157" y="1376"/>
                    <a:pt x="811" y="232"/>
                    <a:pt x="1976" y="156"/>
                  </a:cubicBezTo>
                  <a:cubicBezTo>
                    <a:pt x="2016" y="153"/>
                    <a:pt x="2057" y="152"/>
                    <a:pt x="2096" y="152"/>
                  </a:cubicBezTo>
                  <a:close/>
                  <a:moveTo>
                    <a:pt x="2110" y="1"/>
                  </a:moveTo>
                  <a:cubicBezTo>
                    <a:pt x="2063" y="1"/>
                    <a:pt x="2015" y="2"/>
                    <a:pt x="1967" y="6"/>
                  </a:cubicBezTo>
                  <a:cubicBezTo>
                    <a:pt x="709" y="87"/>
                    <a:pt x="1" y="1294"/>
                    <a:pt x="122" y="3153"/>
                  </a:cubicBezTo>
                  <a:cubicBezTo>
                    <a:pt x="253" y="4931"/>
                    <a:pt x="1023" y="6012"/>
                    <a:pt x="2144" y="6012"/>
                  </a:cubicBezTo>
                  <a:cubicBezTo>
                    <a:pt x="2182" y="6012"/>
                    <a:pt x="2221" y="6011"/>
                    <a:pt x="2260" y="6008"/>
                  </a:cubicBezTo>
                  <a:cubicBezTo>
                    <a:pt x="3556" y="5925"/>
                    <a:pt x="4229" y="4760"/>
                    <a:pt x="4103" y="2817"/>
                  </a:cubicBezTo>
                  <a:cubicBezTo>
                    <a:pt x="3986" y="1024"/>
                    <a:pt x="3265" y="1"/>
                    <a:pt x="21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105;p39">
              <a:extLst>
                <a:ext uri="{FF2B5EF4-FFF2-40B4-BE49-F238E27FC236}">
                  <a16:creationId xmlns:a16="http://schemas.microsoft.com/office/drawing/2014/main" id="{C40F6BB4-1E85-164B-9630-9E2A4375CEAE}"/>
                </a:ext>
              </a:extLst>
            </p:cNvPr>
            <p:cNvSpPr/>
            <p:nvPr/>
          </p:nvSpPr>
          <p:spPr>
            <a:xfrm>
              <a:off x="882764" y="4422481"/>
              <a:ext cx="34117" cy="52503"/>
            </a:xfrm>
            <a:custGeom>
              <a:avLst/>
              <a:gdLst/>
              <a:ahLst/>
              <a:cxnLst/>
              <a:rect l="l" t="t" r="r" b="b"/>
              <a:pathLst>
                <a:path w="4079" h="5858" extrusionOk="0">
                  <a:moveTo>
                    <a:pt x="1959" y="596"/>
                  </a:moveTo>
                  <a:cubicBezTo>
                    <a:pt x="2709" y="596"/>
                    <a:pt x="3104" y="1476"/>
                    <a:pt x="3191" y="2828"/>
                  </a:cubicBezTo>
                  <a:cubicBezTo>
                    <a:pt x="3285" y="4272"/>
                    <a:pt x="2970" y="5210"/>
                    <a:pt x="2187" y="5260"/>
                  </a:cubicBezTo>
                  <a:cubicBezTo>
                    <a:pt x="2168" y="5262"/>
                    <a:pt x="2150" y="5262"/>
                    <a:pt x="2131" y="5262"/>
                  </a:cubicBezTo>
                  <a:cubicBezTo>
                    <a:pt x="1464" y="5262"/>
                    <a:pt x="983" y="4460"/>
                    <a:pt x="890" y="3030"/>
                  </a:cubicBezTo>
                  <a:cubicBezTo>
                    <a:pt x="790" y="1490"/>
                    <a:pt x="1223" y="641"/>
                    <a:pt x="1894" y="598"/>
                  </a:cubicBezTo>
                  <a:cubicBezTo>
                    <a:pt x="1916" y="597"/>
                    <a:pt x="1938" y="596"/>
                    <a:pt x="1959" y="596"/>
                  </a:cubicBezTo>
                  <a:close/>
                  <a:moveTo>
                    <a:pt x="2025" y="0"/>
                  </a:moveTo>
                  <a:cubicBezTo>
                    <a:pt x="1983" y="0"/>
                    <a:pt x="1941" y="2"/>
                    <a:pt x="1898" y="5"/>
                  </a:cubicBezTo>
                  <a:cubicBezTo>
                    <a:pt x="751" y="77"/>
                    <a:pt x="1" y="1175"/>
                    <a:pt x="123" y="3071"/>
                  </a:cubicBezTo>
                  <a:cubicBezTo>
                    <a:pt x="258" y="4877"/>
                    <a:pt x="1022" y="5858"/>
                    <a:pt x="2069" y="5858"/>
                  </a:cubicBezTo>
                  <a:cubicBezTo>
                    <a:pt x="2106" y="5858"/>
                    <a:pt x="2143" y="5857"/>
                    <a:pt x="2181" y="5854"/>
                  </a:cubicBezTo>
                  <a:cubicBezTo>
                    <a:pt x="3433" y="5774"/>
                    <a:pt x="4078" y="4667"/>
                    <a:pt x="3953" y="2744"/>
                  </a:cubicBezTo>
                  <a:cubicBezTo>
                    <a:pt x="3841" y="1009"/>
                    <a:pt x="3144" y="0"/>
                    <a:pt x="2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106;p39">
              <a:extLst>
                <a:ext uri="{FF2B5EF4-FFF2-40B4-BE49-F238E27FC236}">
                  <a16:creationId xmlns:a16="http://schemas.microsoft.com/office/drawing/2014/main" id="{94947309-95C0-2640-B396-F39B7CE46562}"/>
                </a:ext>
              </a:extLst>
            </p:cNvPr>
            <p:cNvSpPr/>
            <p:nvPr/>
          </p:nvSpPr>
          <p:spPr>
            <a:xfrm>
              <a:off x="882655" y="4421791"/>
              <a:ext cx="34862" cy="53874"/>
            </a:xfrm>
            <a:custGeom>
              <a:avLst/>
              <a:gdLst/>
              <a:ahLst/>
              <a:cxnLst/>
              <a:rect l="l" t="t" r="r" b="b"/>
              <a:pathLst>
                <a:path w="4168" h="6011" extrusionOk="0">
                  <a:moveTo>
                    <a:pt x="1970" y="748"/>
                  </a:moveTo>
                  <a:cubicBezTo>
                    <a:pt x="2854" y="748"/>
                    <a:pt x="3075" y="2096"/>
                    <a:pt x="3129" y="2910"/>
                  </a:cubicBezTo>
                  <a:cubicBezTo>
                    <a:pt x="3183" y="3762"/>
                    <a:pt x="3135" y="5201"/>
                    <a:pt x="2195" y="5262"/>
                  </a:cubicBezTo>
                  <a:cubicBezTo>
                    <a:pt x="2179" y="5263"/>
                    <a:pt x="2164" y="5263"/>
                    <a:pt x="2149" y="5263"/>
                  </a:cubicBezTo>
                  <a:cubicBezTo>
                    <a:pt x="1509" y="5263"/>
                    <a:pt x="1064" y="4446"/>
                    <a:pt x="977" y="3103"/>
                  </a:cubicBezTo>
                  <a:lnTo>
                    <a:pt x="977" y="3101"/>
                  </a:lnTo>
                  <a:cubicBezTo>
                    <a:pt x="930" y="2379"/>
                    <a:pt x="1002" y="1777"/>
                    <a:pt x="1186" y="1360"/>
                  </a:cubicBezTo>
                  <a:cubicBezTo>
                    <a:pt x="1351" y="981"/>
                    <a:pt x="1602" y="770"/>
                    <a:pt x="1912" y="751"/>
                  </a:cubicBezTo>
                  <a:cubicBezTo>
                    <a:pt x="1932" y="750"/>
                    <a:pt x="1951" y="748"/>
                    <a:pt x="1970" y="748"/>
                  </a:cubicBezTo>
                  <a:close/>
                  <a:moveTo>
                    <a:pt x="1971" y="597"/>
                  </a:moveTo>
                  <a:cubicBezTo>
                    <a:pt x="1949" y="597"/>
                    <a:pt x="1925" y="599"/>
                    <a:pt x="1902" y="600"/>
                  </a:cubicBezTo>
                  <a:cubicBezTo>
                    <a:pt x="1532" y="623"/>
                    <a:pt x="1236" y="865"/>
                    <a:pt x="1046" y="1299"/>
                  </a:cubicBezTo>
                  <a:cubicBezTo>
                    <a:pt x="854" y="1738"/>
                    <a:pt x="778" y="2364"/>
                    <a:pt x="826" y="3112"/>
                  </a:cubicBezTo>
                  <a:cubicBezTo>
                    <a:pt x="921" y="4561"/>
                    <a:pt x="1410" y="5416"/>
                    <a:pt x="2142" y="5416"/>
                  </a:cubicBezTo>
                  <a:cubicBezTo>
                    <a:pt x="2162" y="5416"/>
                    <a:pt x="2183" y="5414"/>
                    <a:pt x="2204" y="5413"/>
                  </a:cubicBezTo>
                  <a:cubicBezTo>
                    <a:pt x="2998" y="5361"/>
                    <a:pt x="3381" y="4469"/>
                    <a:pt x="3280" y="2901"/>
                  </a:cubicBezTo>
                  <a:cubicBezTo>
                    <a:pt x="3183" y="1411"/>
                    <a:pt x="2720" y="597"/>
                    <a:pt x="1971" y="597"/>
                  </a:cubicBezTo>
                  <a:close/>
                  <a:moveTo>
                    <a:pt x="2036" y="152"/>
                  </a:moveTo>
                  <a:cubicBezTo>
                    <a:pt x="3107" y="152"/>
                    <a:pt x="3781" y="1118"/>
                    <a:pt x="3892" y="2827"/>
                  </a:cubicBezTo>
                  <a:cubicBezTo>
                    <a:pt x="4012" y="4702"/>
                    <a:pt x="3407" y="5778"/>
                    <a:pt x="2188" y="5856"/>
                  </a:cubicBezTo>
                  <a:cubicBezTo>
                    <a:pt x="2155" y="5858"/>
                    <a:pt x="2121" y="5859"/>
                    <a:pt x="2089" y="5859"/>
                  </a:cubicBezTo>
                  <a:cubicBezTo>
                    <a:pt x="1041" y="5859"/>
                    <a:pt x="339" y="4860"/>
                    <a:pt x="212" y="3143"/>
                  </a:cubicBezTo>
                  <a:cubicBezTo>
                    <a:pt x="153" y="2248"/>
                    <a:pt x="292" y="1497"/>
                    <a:pt x="611" y="971"/>
                  </a:cubicBezTo>
                  <a:cubicBezTo>
                    <a:pt x="914" y="473"/>
                    <a:pt x="1364" y="192"/>
                    <a:pt x="1916" y="157"/>
                  </a:cubicBezTo>
                  <a:cubicBezTo>
                    <a:pt x="1957" y="153"/>
                    <a:pt x="1997" y="152"/>
                    <a:pt x="2036" y="152"/>
                  </a:cubicBezTo>
                  <a:close/>
                  <a:moveTo>
                    <a:pt x="2039" y="0"/>
                  </a:moveTo>
                  <a:cubicBezTo>
                    <a:pt x="1996" y="0"/>
                    <a:pt x="1952" y="2"/>
                    <a:pt x="1907" y="5"/>
                  </a:cubicBezTo>
                  <a:cubicBezTo>
                    <a:pt x="1303" y="44"/>
                    <a:pt x="811" y="351"/>
                    <a:pt x="482" y="892"/>
                  </a:cubicBezTo>
                  <a:cubicBezTo>
                    <a:pt x="146" y="1445"/>
                    <a:pt x="1" y="2228"/>
                    <a:pt x="61" y="3154"/>
                  </a:cubicBezTo>
                  <a:cubicBezTo>
                    <a:pt x="192" y="4930"/>
                    <a:pt x="963" y="6011"/>
                    <a:pt x="2083" y="6011"/>
                  </a:cubicBezTo>
                  <a:cubicBezTo>
                    <a:pt x="2121" y="6011"/>
                    <a:pt x="2160" y="6009"/>
                    <a:pt x="2199" y="6007"/>
                  </a:cubicBezTo>
                  <a:cubicBezTo>
                    <a:pt x="3496" y="5924"/>
                    <a:pt x="4168" y="4761"/>
                    <a:pt x="4042" y="2816"/>
                  </a:cubicBezTo>
                  <a:cubicBezTo>
                    <a:pt x="3926" y="1018"/>
                    <a:pt x="3197" y="0"/>
                    <a:pt x="20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107;p39">
              <a:extLst>
                <a:ext uri="{FF2B5EF4-FFF2-40B4-BE49-F238E27FC236}">
                  <a16:creationId xmlns:a16="http://schemas.microsoft.com/office/drawing/2014/main" id="{DF1B1399-1213-8A44-909C-25D3666CD377}"/>
                </a:ext>
              </a:extLst>
            </p:cNvPr>
            <p:cNvSpPr/>
            <p:nvPr/>
          </p:nvSpPr>
          <p:spPr>
            <a:xfrm>
              <a:off x="927345" y="4419389"/>
              <a:ext cx="34100" cy="52521"/>
            </a:xfrm>
            <a:custGeom>
              <a:avLst/>
              <a:gdLst/>
              <a:ahLst/>
              <a:cxnLst/>
              <a:rect l="l" t="t" r="r" b="b"/>
              <a:pathLst>
                <a:path w="4077" h="5860" extrusionOk="0">
                  <a:moveTo>
                    <a:pt x="1959" y="597"/>
                  </a:moveTo>
                  <a:cubicBezTo>
                    <a:pt x="2708" y="597"/>
                    <a:pt x="3103" y="1477"/>
                    <a:pt x="3190" y="2829"/>
                  </a:cubicBezTo>
                  <a:cubicBezTo>
                    <a:pt x="3284" y="4273"/>
                    <a:pt x="2969" y="5211"/>
                    <a:pt x="2186" y="5262"/>
                  </a:cubicBezTo>
                  <a:cubicBezTo>
                    <a:pt x="2168" y="5263"/>
                    <a:pt x="2150" y="5263"/>
                    <a:pt x="2132" y="5263"/>
                  </a:cubicBezTo>
                  <a:cubicBezTo>
                    <a:pt x="1464" y="5263"/>
                    <a:pt x="982" y="4461"/>
                    <a:pt x="889" y="3031"/>
                  </a:cubicBezTo>
                  <a:cubicBezTo>
                    <a:pt x="789" y="1492"/>
                    <a:pt x="1225" y="641"/>
                    <a:pt x="1894" y="600"/>
                  </a:cubicBezTo>
                  <a:cubicBezTo>
                    <a:pt x="1916" y="598"/>
                    <a:pt x="1938" y="597"/>
                    <a:pt x="1959" y="597"/>
                  </a:cubicBezTo>
                  <a:close/>
                  <a:moveTo>
                    <a:pt x="2023" y="0"/>
                  </a:moveTo>
                  <a:cubicBezTo>
                    <a:pt x="1982" y="0"/>
                    <a:pt x="1940" y="2"/>
                    <a:pt x="1898" y="4"/>
                  </a:cubicBezTo>
                  <a:cubicBezTo>
                    <a:pt x="750" y="79"/>
                    <a:pt x="1" y="1175"/>
                    <a:pt x="123" y="3071"/>
                  </a:cubicBezTo>
                  <a:cubicBezTo>
                    <a:pt x="257" y="4877"/>
                    <a:pt x="1022" y="5859"/>
                    <a:pt x="2069" y="5859"/>
                  </a:cubicBezTo>
                  <a:cubicBezTo>
                    <a:pt x="2106" y="5859"/>
                    <a:pt x="2143" y="5858"/>
                    <a:pt x="2181" y="5856"/>
                  </a:cubicBezTo>
                  <a:cubicBezTo>
                    <a:pt x="3432" y="5775"/>
                    <a:pt x="4077" y="4668"/>
                    <a:pt x="3953" y="2746"/>
                  </a:cubicBezTo>
                  <a:cubicBezTo>
                    <a:pt x="3841" y="1008"/>
                    <a:pt x="3142" y="0"/>
                    <a:pt x="2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108;p39">
              <a:extLst>
                <a:ext uri="{FF2B5EF4-FFF2-40B4-BE49-F238E27FC236}">
                  <a16:creationId xmlns:a16="http://schemas.microsoft.com/office/drawing/2014/main" id="{7AAB6C8C-B1C6-5E4C-86E9-EA9B0FF26948}"/>
                </a:ext>
              </a:extLst>
            </p:cNvPr>
            <p:cNvSpPr/>
            <p:nvPr/>
          </p:nvSpPr>
          <p:spPr>
            <a:xfrm>
              <a:off x="927236" y="4418717"/>
              <a:ext cx="34870" cy="53865"/>
            </a:xfrm>
            <a:custGeom>
              <a:avLst/>
              <a:gdLst/>
              <a:ahLst/>
              <a:cxnLst/>
              <a:rect l="l" t="t" r="r" b="b"/>
              <a:pathLst>
                <a:path w="4169" h="6010" extrusionOk="0">
                  <a:moveTo>
                    <a:pt x="1970" y="747"/>
                  </a:moveTo>
                  <a:cubicBezTo>
                    <a:pt x="2854" y="747"/>
                    <a:pt x="3076" y="2095"/>
                    <a:pt x="3128" y="2909"/>
                  </a:cubicBezTo>
                  <a:cubicBezTo>
                    <a:pt x="3174" y="3636"/>
                    <a:pt x="3117" y="4209"/>
                    <a:pt x="2958" y="4615"/>
                  </a:cubicBezTo>
                  <a:cubicBezTo>
                    <a:pt x="2801" y="5020"/>
                    <a:pt x="2543" y="5238"/>
                    <a:pt x="2194" y="5260"/>
                  </a:cubicBezTo>
                  <a:cubicBezTo>
                    <a:pt x="2178" y="5261"/>
                    <a:pt x="2161" y="5261"/>
                    <a:pt x="2145" y="5261"/>
                  </a:cubicBezTo>
                  <a:cubicBezTo>
                    <a:pt x="1512" y="5261"/>
                    <a:pt x="1064" y="4442"/>
                    <a:pt x="978" y="3101"/>
                  </a:cubicBezTo>
                  <a:cubicBezTo>
                    <a:pt x="931" y="2378"/>
                    <a:pt x="1002" y="1775"/>
                    <a:pt x="1185" y="1360"/>
                  </a:cubicBezTo>
                  <a:cubicBezTo>
                    <a:pt x="1351" y="979"/>
                    <a:pt x="1603" y="768"/>
                    <a:pt x="1911" y="749"/>
                  </a:cubicBezTo>
                  <a:cubicBezTo>
                    <a:pt x="1931" y="747"/>
                    <a:pt x="1950" y="747"/>
                    <a:pt x="1970" y="747"/>
                  </a:cubicBezTo>
                  <a:close/>
                  <a:moveTo>
                    <a:pt x="1961" y="596"/>
                  </a:moveTo>
                  <a:cubicBezTo>
                    <a:pt x="1942" y="596"/>
                    <a:pt x="1923" y="597"/>
                    <a:pt x="1903" y="598"/>
                  </a:cubicBezTo>
                  <a:cubicBezTo>
                    <a:pt x="1534" y="621"/>
                    <a:pt x="1238" y="863"/>
                    <a:pt x="1048" y="1298"/>
                  </a:cubicBezTo>
                  <a:cubicBezTo>
                    <a:pt x="855" y="1736"/>
                    <a:pt x="778" y="2364"/>
                    <a:pt x="826" y="3111"/>
                  </a:cubicBezTo>
                  <a:cubicBezTo>
                    <a:pt x="920" y="4560"/>
                    <a:pt x="1410" y="5413"/>
                    <a:pt x="2143" y="5414"/>
                  </a:cubicBezTo>
                  <a:lnTo>
                    <a:pt x="2143" y="5414"/>
                  </a:lnTo>
                  <a:cubicBezTo>
                    <a:pt x="2163" y="5414"/>
                    <a:pt x="2184" y="5413"/>
                    <a:pt x="2204" y="5412"/>
                  </a:cubicBezTo>
                  <a:cubicBezTo>
                    <a:pt x="2617" y="5386"/>
                    <a:pt x="2919" y="5136"/>
                    <a:pt x="3102" y="4671"/>
                  </a:cubicBezTo>
                  <a:cubicBezTo>
                    <a:pt x="3268" y="4244"/>
                    <a:pt x="3328" y="3649"/>
                    <a:pt x="3280" y="2900"/>
                  </a:cubicBezTo>
                  <a:cubicBezTo>
                    <a:pt x="3182" y="1402"/>
                    <a:pt x="2713" y="596"/>
                    <a:pt x="1961" y="596"/>
                  </a:cubicBezTo>
                  <a:close/>
                  <a:moveTo>
                    <a:pt x="2143" y="5414"/>
                  </a:moveTo>
                  <a:cubicBezTo>
                    <a:pt x="2142" y="5414"/>
                    <a:pt x="2142" y="5414"/>
                    <a:pt x="2142" y="5414"/>
                  </a:cubicBezTo>
                  <a:lnTo>
                    <a:pt x="2143" y="5414"/>
                  </a:lnTo>
                  <a:cubicBezTo>
                    <a:pt x="2143" y="5414"/>
                    <a:pt x="2143" y="5414"/>
                    <a:pt x="2143" y="5414"/>
                  </a:cubicBezTo>
                  <a:close/>
                  <a:moveTo>
                    <a:pt x="2039" y="151"/>
                  </a:moveTo>
                  <a:cubicBezTo>
                    <a:pt x="2547" y="151"/>
                    <a:pt x="2965" y="366"/>
                    <a:pt x="3283" y="790"/>
                  </a:cubicBezTo>
                  <a:cubicBezTo>
                    <a:pt x="3625" y="1250"/>
                    <a:pt x="3835" y="1953"/>
                    <a:pt x="3891" y="2825"/>
                  </a:cubicBezTo>
                  <a:cubicBezTo>
                    <a:pt x="4013" y="4700"/>
                    <a:pt x="3408" y="5777"/>
                    <a:pt x="2190" y="5855"/>
                  </a:cubicBezTo>
                  <a:cubicBezTo>
                    <a:pt x="2153" y="5857"/>
                    <a:pt x="2117" y="5859"/>
                    <a:pt x="2081" y="5859"/>
                  </a:cubicBezTo>
                  <a:cubicBezTo>
                    <a:pt x="1038" y="5859"/>
                    <a:pt x="339" y="4853"/>
                    <a:pt x="212" y="3142"/>
                  </a:cubicBezTo>
                  <a:cubicBezTo>
                    <a:pt x="155" y="2248"/>
                    <a:pt x="293" y="1496"/>
                    <a:pt x="613" y="969"/>
                  </a:cubicBezTo>
                  <a:cubicBezTo>
                    <a:pt x="914" y="473"/>
                    <a:pt x="1366" y="191"/>
                    <a:pt x="1918" y="155"/>
                  </a:cubicBezTo>
                  <a:cubicBezTo>
                    <a:pt x="1958" y="152"/>
                    <a:pt x="2000" y="151"/>
                    <a:pt x="2039" y="151"/>
                  </a:cubicBezTo>
                  <a:close/>
                  <a:moveTo>
                    <a:pt x="2008" y="0"/>
                  </a:moveTo>
                  <a:cubicBezTo>
                    <a:pt x="1975" y="0"/>
                    <a:pt x="1941" y="1"/>
                    <a:pt x="1907" y="3"/>
                  </a:cubicBezTo>
                  <a:cubicBezTo>
                    <a:pt x="1304" y="42"/>
                    <a:pt x="811" y="349"/>
                    <a:pt x="483" y="889"/>
                  </a:cubicBezTo>
                  <a:cubicBezTo>
                    <a:pt x="147" y="1444"/>
                    <a:pt x="1" y="2227"/>
                    <a:pt x="61" y="3153"/>
                  </a:cubicBezTo>
                  <a:cubicBezTo>
                    <a:pt x="194" y="4929"/>
                    <a:pt x="963" y="6010"/>
                    <a:pt x="2084" y="6010"/>
                  </a:cubicBezTo>
                  <a:cubicBezTo>
                    <a:pt x="2121" y="6010"/>
                    <a:pt x="2160" y="6009"/>
                    <a:pt x="2199" y="6006"/>
                  </a:cubicBezTo>
                  <a:cubicBezTo>
                    <a:pt x="3496" y="5921"/>
                    <a:pt x="4168" y="4758"/>
                    <a:pt x="4043" y="2815"/>
                  </a:cubicBezTo>
                  <a:cubicBezTo>
                    <a:pt x="3983" y="1901"/>
                    <a:pt x="3768" y="1189"/>
                    <a:pt x="3404" y="699"/>
                  </a:cubicBezTo>
                  <a:cubicBezTo>
                    <a:pt x="3055" y="232"/>
                    <a:pt x="2577" y="0"/>
                    <a:pt x="20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109;p39">
              <a:extLst>
                <a:ext uri="{FF2B5EF4-FFF2-40B4-BE49-F238E27FC236}">
                  <a16:creationId xmlns:a16="http://schemas.microsoft.com/office/drawing/2014/main" id="{DBAC9A26-F4CB-F341-8853-451DF5CFE383}"/>
                </a:ext>
              </a:extLst>
            </p:cNvPr>
            <p:cNvSpPr/>
            <p:nvPr/>
          </p:nvSpPr>
          <p:spPr>
            <a:xfrm>
              <a:off x="1017301" y="4413151"/>
              <a:ext cx="34117" cy="52521"/>
            </a:xfrm>
            <a:custGeom>
              <a:avLst/>
              <a:gdLst/>
              <a:ahLst/>
              <a:cxnLst/>
              <a:rect l="l" t="t" r="r" b="b"/>
              <a:pathLst>
                <a:path w="4079" h="5860" extrusionOk="0">
                  <a:moveTo>
                    <a:pt x="1959" y="598"/>
                  </a:moveTo>
                  <a:cubicBezTo>
                    <a:pt x="2709" y="598"/>
                    <a:pt x="3103" y="1477"/>
                    <a:pt x="3191" y="2830"/>
                  </a:cubicBezTo>
                  <a:cubicBezTo>
                    <a:pt x="3283" y="4274"/>
                    <a:pt x="2969" y="5211"/>
                    <a:pt x="2185" y="5262"/>
                  </a:cubicBezTo>
                  <a:cubicBezTo>
                    <a:pt x="2167" y="5263"/>
                    <a:pt x="2149" y="5264"/>
                    <a:pt x="2131" y="5264"/>
                  </a:cubicBezTo>
                  <a:cubicBezTo>
                    <a:pt x="1465" y="5264"/>
                    <a:pt x="981" y="4463"/>
                    <a:pt x="888" y="3031"/>
                  </a:cubicBezTo>
                  <a:cubicBezTo>
                    <a:pt x="791" y="1492"/>
                    <a:pt x="1224" y="643"/>
                    <a:pt x="1894" y="600"/>
                  </a:cubicBezTo>
                  <a:cubicBezTo>
                    <a:pt x="1916" y="599"/>
                    <a:pt x="1937" y="598"/>
                    <a:pt x="1959" y="598"/>
                  </a:cubicBezTo>
                  <a:close/>
                  <a:moveTo>
                    <a:pt x="2023" y="1"/>
                  </a:moveTo>
                  <a:cubicBezTo>
                    <a:pt x="1982" y="1"/>
                    <a:pt x="1941" y="2"/>
                    <a:pt x="1899" y="5"/>
                  </a:cubicBezTo>
                  <a:cubicBezTo>
                    <a:pt x="750" y="79"/>
                    <a:pt x="0" y="1176"/>
                    <a:pt x="122" y="3073"/>
                  </a:cubicBezTo>
                  <a:cubicBezTo>
                    <a:pt x="257" y="4877"/>
                    <a:pt x="1021" y="5860"/>
                    <a:pt x="2069" y="5860"/>
                  </a:cubicBezTo>
                  <a:cubicBezTo>
                    <a:pt x="2105" y="5860"/>
                    <a:pt x="2143" y="5859"/>
                    <a:pt x="2180" y="5856"/>
                  </a:cubicBezTo>
                  <a:cubicBezTo>
                    <a:pt x="3433" y="5775"/>
                    <a:pt x="4079" y="4668"/>
                    <a:pt x="3954" y="2746"/>
                  </a:cubicBezTo>
                  <a:cubicBezTo>
                    <a:pt x="3842" y="1009"/>
                    <a:pt x="3142" y="1"/>
                    <a:pt x="2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110;p39">
              <a:extLst>
                <a:ext uri="{FF2B5EF4-FFF2-40B4-BE49-F238E27FC236}">
                  <a16:creationId xmlns:a16="http://schemas.microsoft.com/office/drawing/2014/main" id="{73C98E49-9F19-A643-83AE-E6385F029EA3}"/>
                </a:ext>
              </a:extLst>
            </p:cNvPr>
            <p:cNvSpPr/>
            <p:nvPr/>
          </p:nvSpPr>
          <p:spPr>
            <a:xfrm>
              <a:off x="1016690" y="4412479"/>
              <a:ext cx="35363" cy="53874"/>
            </a:xfrm>
            <a:custGeom>
              <a:avLst/>
              <a:gdLst/>
              <a:ahLst/>
              <a:cxnLst/>
              <a:rect l="l" t="t" r="r" b="b"/>
              <a:pathLst>
                <a:path w="4228" h="6011" extrusionOk="0">
                  <a:moveTo>
                    <a:pt x="2027" y="749"/>
                  </a:moveTo>
                  <a:cubicBezTo>
                    <a:pt x="2908" y="749"/>
                    <a:pt x="3136" y="2094"/>
                    <a:pt x="3188" y="2910"/>
                  </a:cubicBezTo>
                  <a:cubicBezTo>
                    <a:pt x="3235" y="3637"/>
                    <a:pt x="3179" y="4210"/>
                    <a:pt x="3020" y="4616"/>
                  </a:cubicBezTo>
                  <a:cubicBezTo>
                    <a:pt x="2860" y="5022"/>
                    <a:pt x="2603" y="5238"/>
                    <a:pt x="2254" y="5262"/>
                  </a:cubicBezTo>
                  <a:cubicBezTo>
                    <a:pt x="2239" y="5263"/>
                    <a:pt x="2222" y="5263"/>
                    <a:pt x="2206" y="5263"/>
                  </a:cubicBezTo>
                  <a:cubicBezTo>
                    <a:pt x="1569" y="5263"/>
                    <a:pt x="1124" y="4443"/>
                    <a:pt x="1037" y="3103"/>
                  </a:cubicBezTo>
                  <a:lnTo>
                    <a:pt x="1037" y="3101"/>
                  </a:lnTo>
                  <a:cubicBezTo>
                    <a:pt x="990" y="2379"/>
                    <a:pt x="1061" y="1777"/>
                    <a:pt x="1245" y="1360"/>
                  </a:cubicBezTo>
                  <a:cubicBezTo>
                    <a:pt x="1410" y="981"/>
                    <a:pt x="1662" y="770"/>
                    <a:pt x="1972" y="751"/>
                  </a:cubicBezTo>
                  <a:cubicBezTo>
                    <a:pt x="1990" y="750"/>
                    <a:pt x="2009" y="749"/>
                    <a:pt x="2027" y="749"/>
                  </a:cubicBezTo>
                  <a:close/>
                  <a:moveTo>
                    <a:pt x="2030" y="597"/>
                  </a:moveTo>
                  <a:cubicBezTo>
                    <a:pt x="2007" y="597"/>
                    <a:pt x="1985" y="598"/>
                    <a:pt x="1961" y="600"/>
                  </a:cubicBezTo>
                  <a:cubicBezTo>
                    <a:pt x="1593" y="622"/>
                    <a:pt x="1297" y="865"/>
                    <a:pt x="1107" y="1299"/>
                  </a:cubicBezTo>
                  <a:cubicBezTo>
                    <a:pt x="914" y="1738"/>
                    <a:pt x="837" y="2364"/>
                    <a:pt x="886" y="3112"/>
                  </a:cubicBezTo>
                  <a:cubicBezTo>
                    <a:pt x="981" y="4561"/>
                    <a:pt x="1469" y="5414"/>
                    <a:pt x="2201" y="5414"/>
                  </a:cubicBezTo>
                  <a:cubicBezTo>
                    <a:pt x="2222" y="5414"/>
                    <a:pt x="2243" y="5414"/>
                    <a:pt x="2263" y="5413"/>
                  </a:cubicBezTo>
                  <a:cubicBezTo>
                    <a:pt x="2676" y="5387"/>
                    <a:pt x="2978" y="5137"/>
                    <a:pt x="3161" y="4672"/>
                  </a:cubicBezTo>
                  <a:cubicBezTo>
                    <a:pt x="3327" y="4246"/>
                    <a:pt x="3387" y="3650"/>
                    <a:pt x="3339" y="2901"/>
                  </a:cubicBezTo>
                  <a:cubicBezTo>
                    <a:pt x="3243" y="1411"/>
                    <a:pt x="2779" y="597"/>
                    <a:pt x="2030" y="597"/>
                  </a:cubicBezTo>
                  <a:close/>
                  <a:moveTo>
                    <a:pt x="2095" y="152"/>
                  </a:moveTo>
                  <a:cubicBezTo>
                    <a:pt x="3167" y="152"/>
                    <a:pt x="3841" y="1118"/>
                    <a:pt x="3951" y="2826"/>
                  </a:cubicBezTo>
                  <a:cubicBezTo>
                    <a:pt x="4072" y="4702"/>
                    <a:pt x="3468" y="5777"/>
                    <a:pt x="2249" y="5856"/>
                  </a:cubicBezTo>
                  <a:cubicBezTo>
                    <a:pt x="2213" y="5858"/>
                    <a:pt x="2175" y="5859"/>
                    <a:pt x="2140" y="5859"/>
                  </a:cubicBezTo>
                  <a:cubicBezTo>
                    <a:pt x="1094" y="5859"/>
                    <a:pt x="399" y="4854"/>
                    <a:pt x="271" y="3143"/>
                  </a:cubicBezTo>
                  <a:cubicBezTo>
                    <a:pt x="156" y="1377"/>
                    <a:pt x="810" y="231"/>
                    <a:pt x="1976" y="156"/>
                  </a:cubicBezTo>
                  <a:cubicBezTo>
                    <a:pt x="2016" y="153"/>
                    <a:pt x="2056" y="152"/>
                    <a:pt x="2095" y="152"/>
                  </a:cubicBezTo>
                  <a:close/>
                  <a:moveTo>
                    <a:pt x="2091" y="1"/>
                  </a:moveTo>
                  <a:cubicBezTo>
                    <a:pt x="2050" y="1"/>
                    <a:pt x="2009" y="2"/>
                    <a:pt x="1967" y="4"/>
                  </a:cubicBezTo>
                  <a:cubicBezTo>
                    <a:pt x="707" y="85"/>
                    <a:pt x="0" y="1292"/>
                    <a:pt x="120" y="3153"/>
                  </a:cubicBezTo>
                  <a:cubicBezTo>
                    <a:pt x="253" y="4930"/>
                    <a:pt x="1022" y="6011"/>
                    <a:pt x="2142" y="6011"/>
                  </a:cubicBezTo>
                  <a:cubicBezTo>
                    <a:pt x="2181" y="6011"/>
                    <a:pt x="2219" y="6009"/>
                    <a:pt x="2258" y="6007"/>
                  </a:cubicBezTo>
                  <a:cubicBezTo>
                    <a:pt x="3557" y="5923"/>
                    <a:pt x="4227" y="4760"/>
                    <a:pt x="4102" y="2816"/>
                  </a:cubicBezTo>
                  <a:cubicBezTo>
                    <a:pt x="3987" y="1012"/>
                    <a:pt x="3255" y="1"/>
                    <a:pt x="20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111;p39">
              <a:extLst>
                <a:ext uri="{FF2B5EF4-FFF2-40B4-BE49-F238E27FC236}">
                  <a16:creationId xmlns:a16="http://schemas.microsoft.com/office/drawing/2014/main" id="{675DDD97-D097-B243-B5E7-0D4EBE3C1FFA}"/>
                </a:ext>
              </a:extLst>
            </p:cNvPr>
            <p:cNvSpPr/>
            <p:nvPr/>
          </p:nvSpPr>
          <p:spPr>
            <a:xfrm>
              <a:off x="1061865" y="4410077"/>
              <a:ext cx="34126" cy="52512"/>
            </a:xfrm>
            <a:custGeom>
              <a:avLst/>
              <a:gdLst/>
              <a:ahLst/>
              <a:cxnLst/>
              <a:rect l="l" t="t" r="r" b="b"/>
              <a:pathLst>
                <a:path w="4080" h="5859" extrusionOk="0">
                  <a:moveTo>
                    <a:pt x="1961" y="596"/>
                  </a:moveTo>
                  <a:cubicBezTo>
                    <a:pt x="2710" y="596"/>
                    <a:pt x="3104" y="1475"/>
                    <a:pt x="3191" y="2829"/>
                  </a:cubicBezTo>
                  <a:cubicBezTo>
                    <a:pt x="3285" y="4272"/>
                    <a:pt x="2970" y="5209"/>
                    <a:pt x="2187" y="5260"/>
                  </a:cubicBezTo>
                  <a:cubicBezTo>
                    <a:pt x="2169" y="5261"/>
                    <a:pt x="2150" y="5262"/>
                    <a:pt x="2132" y="5262"/>
                  </a:cubicBezTo>
                  <a:cubicBezTo>
                    <a:pt x="1465" y="5262"/>
                    <a:pt x="983" y="4460"/>
                    <a:pt x="890" y="3029"/>
                  </a:cubicBezTo>
                  <a:cubicBezTo>
                    <a:pt x="791" y="1490"/>
                    <a:pt x="1225" y="641"/>
                    <a:pt x="1896" y="598"/>
                  </a:cubicBezTo>
                  <a:cubicBezTo>
                    <a:pt x="1918" y="597"/>
                    <a:pt x="1939" y="596"/>
                    <a:pt x="1961" y="596"/>
                  </a:cubicBezTo>
                  <a:close/>
                  <a:moveTo>
                    <a:pt x="2024" y="0"/>
                  </a:moveTo>
                  <a:cubicBezTo>
                    <a:pt x="1983" y="0"/>
                    <a:pt x="1942" y="1"/>
                    <a:pt x="1900" y="4"/>
                  </a:cubicBezTo>
                  <a:cubicBezTo>
                    <a:pt x="751" y="78"/>
                    <a:pt x="1" y="1175"/>
                    <a:pt x="123" y="3071"/>
                  </a:cubicBezTo>
                  <a:cubicBezTo>
                    <a:pt x="258" y="4877"/>
                    <a:pt x="1024" y="5859"/>
                    <a:pt x="2073" y="5859"/>
                  </a:cubicBezTo>
                  <a:cubicBezTo>
                    <a:pt x="2109" y="5859"/>
                    <a:pt x="2145" y="5858"/>
                    <a:pt x="2182" y="5855"/>
                  </a:cubicBezTo>
                  <a:cubicBezTo>
                    <a:pt x="3434" y="5775"/>
                    <a:pt x="4080" y="4666"/>
                    <a:pt x="3955" y="2744"/>
                  </a:cubicBezTo>
                  <a:cubicBezTo>
                    <a:pt x="3843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112;p39">
              <a:extLst>
                <a:ext uri="{FF2B5EF4-FFF2-40B4-BE49-F238E27FC236}">
                  <a16:creationId xmlns:a16="http://schemas.microsoft.com/office/drawing/2014/main" id="{9152EF48-B5AC-7E4C-8B58-58CF5C0DED09}"/>
                </a:ext>
              </a:extLst>
            </p:cNvPr>
            <p:cNvSpPr/>
            <p:nvPr/>
          </p:nvSpPr>
          <p:spPr>
            <a:xfrm>
              <a:off x="1061254" y="4409387"/>
              <a:ext cx="35380" cy="53883"/>
            </a:xfrm>
            <a:custGeom>
              <a:avLst/>
              <a:gdLst/>
              <a:ahLst/>
              <a:cxnLst/>
              <a:rect l="l" t="t" r="r" b="b"/>
              <a:pathLst>
                <a:path w="4230" h="6012" extrusionOk="0">
                  <a:moveTo>
                    <a:pt x="2031" y="749"/>
                  </a:moveTo>
                  <a:cubicBezTo>
                    <a:pt x="2915" y="749"/>
                    <a:pt x="3137" y="2096"/>
                    <a:pt x="3190" y="2911"/>
                  </a:cubicBezTo>
                  <a:cubicBezTo>
                    <a:pt x="3245" y="3763"/>
                    <a:pt x="3197" y="5202"/>
                    <a:pt x="2257" y="5263"/>
                  </a:cubicBezTo>
                  <a:cubicBezTo>
                    <a:pt x="2240" y="5264"/>
                    <a:pt x="2224" y="5264"/>
                    <a:pt x="2207" y="5264"/>
                  </a:cubicBezTo>
                  <a:cubicBezTo>
                    <a:pt x="1572" y="5264"/>
                    <a:pt x="1126" y="4444"/>
                    <a:pt x="1039" y="3102"/>
                  </a:cubicBezTo>
                  <a:cubicBezTo>
                    <a:pt x="992" y="2380"/>
                    <a:pt x="1064" y="1777"/>
                    <a:pt x="1247" y="1360"/>
                  </a:cubicBezTo>
                  <a:cubicBezTo>
                    <a:pt x="1413" y="982"/>
                    <a:pt x="1664" y="770"/>
                    <a:pt x="1974" y="751"/>
                  </a:cubicBezTo>
                  <a:cubicBezTo>
                    <a:pt x="1993" y="751"/>
                    <a:pt x="2013" y="749"/>
                    <a:pt x="2031" y="749"/>
                  </a:cubicBezTo>
                  <a:close/>
                  <a:moveTo>
                    <a:pt x="2033" y="597"/>
                  </a:moveTo>
                  <a:cubicBezTo>
                    <a:pt x="2009" y="597"/>
                    <a:pt x="1987" y="598"/>
                    <a:pt x="1964" y="599"/>
                  </a:cubicBezTo>
                  <a:cubicBezTo>
                    <a:pt x="1594" y="623"/>
                    <a:pt x="1298" y="865"/>
                    <a:pt x="1108" y="1299"/>
                  </a:cubicBezTo>
                  <a:cubicBezTo>
                    <a:pt x="915" y="1738"/>
                    <a:pt x="840" y="2364"/>
                    <a:pt x="888" y="3112"/>
                  </a:cubicBezTo>
                  <a:cubicBezTo>
                    <a:pt x="982" y="4561"/>
                    <a:pt x="1471" y="5415"/>
                    <a:pt x="2203" y="5415"/>
                  </a:cubicBezTo>
                  <a:cubicBezTo>
                    <a:pt x="2224" y="5415"/>
                    <a:pt x="2245" y="5414"/>
                    <a:pt x="2266" y="5413"/>
                  </a:cubicBezTo>
                  <a:cubicBezTo>
                    <a:pt x="3060" y="5362"/>
                    <a:pt x="3442" y="4470"/>
                    <a:pt x="3340" y="2901"/>
                  </a:cubicBezTo>
                  <a:cubicBezTo>
                    <a:pt x="3244" y="1411"/>
                    <a:pt x="2780" y="597"/>
                    <a:pt x="2033" y="597"/>
                  </a:cubicBezTo>
                  <a:close/>
                  <a:moveTo>
                    <a:pt x="2096" y="153"/>
                  </a:moveTo>
                  <a:cubicBezTo>
                    <a:pt x="3168" y="153"/>
                    <a:pt x="3841" y="1118"/>
                    <a:pt x="3952" y="2826"/>
                  </a:cubicBezTo>
                  <a:cubicBezTo>
                    <a:pt x="4073" y="4702"/>
                    <a:pt x="3469" y="5777"/>
                    <a:pt x="2250" y="5857"/>
                  </a:cubicBezTo>
                  <a:cubicBezTo>
                    <a:pt x="2212" y="5859"/>
                    <a:pt x="2174" y="5861"/>
                    <a:pt x="2136" y="5861"/>
                  </a:cubicBezTo>
                  <a:cubicBezTo>
                    <a:pt x="1090" y="5861"/>
                    <a:pt x="399" y="4851"/>
                    <a:pt x="272" y="3143"/>
                  </a:cubicBezTo>
                  <a:cubicBezTo>
                    <a:pt x="159" y="1376"/>
                    <a:pt x="811" y="232"/>
                    <a:pt x="1977" y="157"/>
                  </a:cubicBezTo>
                  <a:cubicBezTo>
                    <a:pt x="2017" y="153"/>
                    <a:pt x="2057" y="153"/>
                    <a:pt x="2096" y="153"/>
                  </a:cubicBezTo>
                  <a:close/>
                  <a:moveTo>
                    <a:pt x="2098" y="0"/>
                  </a:moveTo>
                  <a:cubicBezTo>
                    <a:pt x="2055" y="0"/>
                    <a:pt x="2012" y="2"/>
                    <a:pt x="1967" y="4"/>
                  </a:cubicBezTo>
                  <a:cubicBezTo>
                    <a:pt x="708" y="86"/>
                    <a:pt x="1" y="1292"/>
                    <a:pt x="121" y="3153"/>
                  </a:cubicBezTo>
                  <a:cubicBezTo>
                    <a:pt x="254" y="4930"/>
                    <a:pt x="1025" y="6012"/>
                    <a:pt x="2146" y="6012"/>
                  </a:cubicBezTo>
                  <a:cubicBezTo>
                    <a:pt x="2184" y="6012"/>
                    <a:pt x="2221" y="6010"/>
                    <a:pt x="2260" y="6007"/>
                  </a:cubicBezTo>
                  <a:cubicBezTo>
                    <a:pt x="3558" y="5924"/>
                    <a:pt x="4229" y="4760"/>
                    <a:pt x="4104" y="2816"/>
                  </a:cubicBezTo>
                  <a:cubicBezTo>
                    <a:pt x="3988" y="1015"/>
                    <a:pt x="3263" y="0"/>
                    <a:pt x="209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113;p39">
              <a:extLst>
                <a:ext uri="{FF2B5EF4-FFF2-40B4-BE49-F238E27FC236}">
                  <a16:creationId xmlns:a16="http://schemas.microsoft.com/office/drawing/2014/main" id="{CD69BAA4-0BA7-3A4E-8586-148421DC24F5}"/>
                </a:ext>
              </a:extLst>
            </p:cNvPr>
            <p:cNvSpPr/>
            <p:nvPr/>
          </p:nvSpPr>
          <p:spPr>
            <a:xfrm>
              <a:off x="1106454" y="4406985"/>
              <a:ext cx="34109" cy="52512"/>
            </a:xfrm>
            <a:custGeom>
              <a:avLst/>
              <a:gdLst/>
              <a:ahLst/>
              <a:cxnLst/>
              <a:rect l="l" t="t" r="r" b="b"/>
              <a:pathLst>
                <a:path w="4078" h="5859" extrusionOk="0">
                  <a:moveTo>
                    <a:pt x="1960" y="597"/>
                  </a:moveTo>
                  <a:cubicBezTo>
                    <a:pt x="2708" y="597"/>
                    <a:pt x="3103" y="1477"/>
                    <a:pt x="3192" y="2829"/>
                  </a:cubicBezTo>
                  <a:cubicBezTo>
                    <a:pt x="3284" y="4273"/>
                    <a:pt x="2969" y="5211"/>
                    <a:pt x="2187" y="5261"/>
                  </a:cubicBezTo>
                  <a:cubicBezTo>
                    <a:pt x="2168" y="5263"/>
                    <a:pt x="2150" y="5263"/>
                    <a:pt x="2132" y="5263"/>
                  </a:cubicBezTo>
                  <a:cubicBezTo>
                    <a:pt x="1464" y="5263"/>
                    <a:pt x="982" y="4461"/>
                    <a:pt x="890" y="3031"/>
                  </a:cubicBezTo>
                  <a:cubicBezTo>
                    <a:pt x="789" y="1491"/>
                    <a:pt x="1224" y="642"/>
                    <a:pt x="1895" y="599"/>
                  </a:cubicBezTo>
                  <a:cubicBezTo>
                    <a:pt x="1917" y="598"/>
                    <a:pt x="1939" y="597"/>
                    <a:pt x="1960" y="597"/>
                  </a:cubicBezTo>
                  <a:close/>
                  <a:moveTo>
                    <a:pt x="2023" y="0"/>
                  </a:moveTo>
                  <a:cubicBezTo>
                    <a:pt x="1982" y="0"/>
                    <a:pt x="1941" y="1"/>
                    <a:pt x="1899" y="4"/>
                  </a:cubicBezTo>
                  <a:cubicBezTo>
                    <a:pt x="750" y="78"/>
                    <a:pt x="0" y="1175"/>
                    <a:pt x="124" y="3072"/>
                  </a:cubicBezTo>
                  <a:cubicBezTo>
                    <a:pt x="257" y="4876"/>
                    <a:pt x="1023" y="5859"/>
                    <a:pt x="2070" y="5859"/>
                  </a:cubicBezTo>
                  <a:cubicBezTo>
                    <a:pt x="2107" y="5859"/>
                    <a:pt x="2144" y="5858"/>
                    <a:pt x="2181" y="5855"/>
                  </a:cubicBezTo>
                  <a:cubicBezTo>
                    <a:pt x="3434" y="5774"/>
                    <a:pt x="4078" y="4668"/>
                    <a:pt x="3954" y="2745"/>
                  </a:cubicBezTo>
                  <a:cubicBezTo>
                    <a:pt x="3842" y="1009"/>
                    <a:pt x="3142" y="0"/>
                    <a:pt x="2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114;p39">
              <a:extLst>
                <a:ext uri="{FF2B5EF4-FFF2-40B4-BE49-F238E27FC236}">
                  <a16:creationId xmlns:a16="http://schemas.microsoft.com/office/drawing/2014/main" id="{818F1648-ECDD-3241-A01E-C0CA2CD37812}"/>
                </a:ext>
              </a:extLst>
            </p:cNvPr>
            <p:cNvSpPr/>
            <p:nvPr/>
          </p:nvSpPr>
          <p:spPr>
            <a:xfrm>
              <a:off x="1106345" y="4406313"/>
              <a:ext cx="34870" cy="53865"/>
            </a:xfrm>
            <a:custGeom>
              <a:avLst/>
              <a:gdLst/>
              <a:ahLst/>
              <a:cxnLst/>
              <a:rect l="l" t="t" r="r" b="b"/>
              <a:pathLst>
                <a:path w="4169" h="6010" extrusionOk="0">
                  <a:moveTo>
                    <a:pt x="1968" y="747"/>
                  </a:moveTo>
                  <a:cubicBezTo>
                    <a:pt x="2846" y="747"/>
                    <a:pt x="3077" y="2094"/>
                    <a:pt x="3129" y="2909"/>
                  </a:cubicBezTo>
                  <a:cubicBezTo>
                    <a:pt x="3176" y="3636"/>
                    <a:pt x="3119" y="4209"/>
                    <a:pt x="2960" y="4615"/>
                  </a:cubicBezTo>
                  <a:cubicBezTo>
                    <a:pt x="2801" y="5021"/>
                    <a:pt x="2543" y="5237"/>
                    <a:pt x="2196" y="5260"/>
                  </a:cubicBezTo>
                  <a:cubicBezTo>
                    <a:pt x="2179" y="5262"/>
                    <a:pt x="2163" y="5262"/>
                    <a:pt x="2146" y="5262"/>
                  </a:cubicBezTo>
                  <a:cubicBezTo>
                    <a:pt x="1511" y="5262"/>
                    <a:pt x="1065" y="4442"/>
                    <a:pt x="978" y="3100"/>
                  </a:cubicBezTo>
                  <a:cubicBezTo>
                    <a:pt x="887" y="1693"/>
                    <a:pt x="1245" y="791"/>
                    <a:pt x="1912" y="748"/>
                  </a:cubicBezTo>
                  <a:cubicBezTo>
                    <a:pt x="1931" y="747"/>
                    <a:pt x="1950" y="747"/>
                    <a:pt x="1968" y="747"/>
                  </a:cubicBezTo>
                  <a:close/>
                  <a:moveTo>
                    <a:pt x="1970" y="596"/>
                  </a:moveTo>
                  <a:cubicBezTo>
                    <a:pt x="1948" y="596"/>
                    <a:pt x="1926" y="596"/>
                    <a:pt x="1903" y="597"/>
                  </a:cubicBezTo>
                  <a:cubicBezTo>
                    <a:pt x="1142" y="647"/>
                    <a:pt x="731" y="1611"/>
                    <a:pt x="827" y="3111"/>
                  </a:cubicBezTo>
                  <a:cubicBezTo>
                    <a:pt x="921" y="4560"/>
                    <a:pt x="1410" y="5413"/>
                    <a:pt x="2142" y="5413"/>
                  </a:cubicBezTo>
                  <a:cubicBezTo>
                    <a:pt x="2163" y="5413"/>
                    <a:pt x="2184" y="5413"/>
                    <a:pt x="2205" y="5412"/>
                  </a:cubicBezTo>
                  <a:cubicBezTo>
                    <a:pt x="2618" y="5385"/>
                    <a:pt x="2919" y="5136"/>
                    <a:pt x="3101" y="4671"/>
                  </a:cubicBezTo>
                  <a:cubicBezTo>
                    <a:pt x="3268" y="4244"/>
                    <a:pt x="3329" y="3649"/>
                    <a:pt x="3281" y="2900"/>
                  </a:cubicBezTo>
                  <a:cubicBezTo>
                    <a:pt x="3183" y="1410"/>
                    <a:pt x="2719" y="596"/>
                    <a:pt x="1970" y="596"/>
                  </a:cubicBezTo>
                  <a:close/>
                  <a:moveTo>
                    <a:pt x="2039" y="151"/>
                  </a:moveTo>
                  <a:cubicBezTo>
                    <a:pt x="2549" y="151"/>
                    <a:pt x="2965" y="366"/>
                    <a:pt x="3282" y="790"/>
                  </a:cubicBezTo>
                  <a:cubicBezTo>
                    <a:pt x="3624" y="1250"/>
                    <a:pt x="3835" y="1953"/>
                    <a:pt x="3891" y="2824"/>
                  </a:cubicBezTo>
                  <a:cubicBezTo>
                    <a:pt x="4012" y="4700"/>
                    <a:pt x="3408" y="5775"/>
                    <a:pt x="2189" y="5855"/>
                  </a:cubicBezTo>
                  <a:cubicBezTo>
                    <a:pt x="2152" y="5857"/>
                    <a:pt x="2114" y="5858"/>
                    <a:pt x="2078" y="5858"/>
                  </a:cubicBezTo>
                  <a:cubicBezTo>
                    <a:pt x="1039" y="5858"/>
                    <a:pt x="338" y="4851"/>
                    <a:pt x="212" y="3142"/>
                  </a:cubicBezTo>
                  <a:cubicBezTo>
                    <a:pt x="154" y="2247"/>
                    <a:pt x="292" y="1496"/>
                    <a:pt x="612" y="969"/>
                  </a:cubicBezTo>
                  <a:cubicBezTo>
                    <a:pt x="913" y="472"/>
                    <a:pt x="1365" y="191"/>
                    <a:pt x="1917" y="155"/>
                  </a:cubicBezTo>
                  <a:cubicBezTo>
                    <a:pt x="1957" y="152"/>
                    <a:pt x="1999" y="151"/>
                    <a:pt x="2039" y="151"/>
                  </a:cubicBezTo>
                  <a:close/>
                  <a:moveTo>
                    <a:pt x="2015" y="1"/>
                  </a:moveTo>
                  <a:cubicBezTo>
                    <a:pt x="1980" y="1"/>
                    <a:pt x="1944" y="2"/>
                    <a:pt x="1908" y="4"/>
                  </a:cubicBezTo>
                  <a:cubicBezTo>
                    <a:pt x="1304" y="43"/>
                    <a:pt x="811" y="349"/>
                    <a:pt x="483" y="890"/>
                  </a:cubicBezTo>
                  <a:cubicBezTo>
                    <a:pt x="147" y="1444"/>
                    <a:pt x="0" y="2227"/>
                    <a:pt x="60" y="3152"/>
                  </a:cubicBezTo>
                  <a:cubicBezTo>
                    <a:pt x="193" y="4929"/>
                    <a:pt x="962" y="6010"/>
                    <a:pt x="2084" y="6010"/>
                  </a:cubicBezTo>
                  <a:cubicBezTo>
                    <a:pt x="2122" y="6010"/>
                    <a:pt x="2159" y="6008"/>
                    <a:pt x="2198" y="6006"/>
                  </a:cubicBezTo>
                  <a:cubicBezTo>
                    <a:pt x="3497" y="5922"/>
                    <a:pt x="4169" y="4759"/>
                    <a:pt x="4042" y="2815"/>
                  </a:cubicBezTo>
                  <a:cubicBezTo>
                    <a:pt x="3984" y="1901"/>
                    <a:pt x="3768" y="1190"/>
                    <a:pt x="3403" y="700"/>
                  </a:cubicBezTo>
                  <a:cubicBezTo>
                    <a:pt x="3056" y="234"/>
                    <a:pt x="2576" y="1"/>
                    <a:pt x="20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115;p39">
              <a:extLst>
                <a:ext uri="{FF2B5EF4-FFF2-40B4-BE49-F238E27FC236}">
                  <a16:creationId xmlns:a16="http://schemas.microsoft.com/office/drawing/2014/main" id="{5AC72133-B26F-EA44-A1EF-C722191E20D5}"/>
                </a:ext>
              </a:extLst>
            </p:cNvPr>
            <p:cNvSpPr/>
            <p:nvPr/>
          </p:nvSpPr>
          <p:spPr>
            <a:xfrm>
              <a:off x="1151034" y="4403902"/>
              <a:ext cx="34109" cy="52521"/>
            </a:xfrm>
            <a:custGeom>
              <a:avLst/>
              <a:gdLst/>
              <a:ahLst/>
              <a:cxnLst/>
              <a:rect l="l" t="t" r="r" b="b"/>
              <a:pathLst>
                <a:path w="4078" h="5860" extrusionOk="0">
                  <a:moveTo>
                    <a:pt x="1959" y="597"/>
                  </a:moveTo>
                  <a:cubicBezTo>
                    <a:pt x="2708" y="597"/>
                    <a:pt x="3104" y="1477"/>
                    <a:pt x="3191" y="2829"/>
                  </a:cubicBezTo>
                  <a:cubicBezTo>
                    <a:pt x="3283" y="4273"/>
                    <a:pt x="2968" y="5211"/>
                    <a:pt x="2186" y="5262"/>
                  </a:cubicBezTo>
                  <a:cubicBezTo>
                    <a:pt x="2167" y="5263"/>
                    <a:pt x="2149" y="5263"/>
                    <a:pt x="2131" y="5263"/>
                  </a:cubicBezTo>
                  <a:cubicBezTo>
                    <a:pt x="1464" y="5263"/>
                    <a:pt x="981" y="4461"/>
                    <a:pt x="888" y="3031"/>
                  </a:cubicBezTo>
                  <a:cubicBezTo>
                    <a:pt x="790" y="1490"/>
                    <a:pt x="1223" y="641"/>
                    <a:pt x="1894" y="599"/>
                  </a:cubicBezTo>
                  <a:cubicBezTo>
                    <a:pt x="1916" y="598"/>
                    <a:pt x="1938" y="597"/>
                    <a:pt x="1959" y="597"/>
                  </a:cubicBezTo>
                  <a:close/>
                  <a:moveTo>
                    <a:pt x="2024" y="0"/>
                  </a:moveTo>
                  <a:cubicBezTo>
                    <a:pt x="1983" y="0"/>
                    <a:pt x="1940" y="1"/>
                    <a:pt x="1898" y="4"/>
                  </a:cubicBezTo>
                  <a:cubicBezTo>
                    <a:pt x="750" y="79"/>
                    <a:pt x="0" y="1175"/>
                    <a:pt x="123" y="3071"/>
                  </a:cubicBezTo>
                  <a:cubicBezTo>
                    <a:pt x="257" y="4877"/>
                    <a:pt x="1022" y="5859"/>
                    <a:pt x="2069" y="5859"/>
                  </a:cubicBezTo>
                  <a:cubicBezTo>
                    <a:pt x="2106" y="5859"/>
                    <a:pt x="2143" y="5858"/>
                    <a:pt x="2180" y="5855"/>
                  </a:cubicBezTo>
                  <a:cubicBezTo>
                    <a:pt x="3433" y="5775"/>
                    <a:pt x="4078" y="4668"/>
                    <a:pt x="3954" y="2744"/>
                  </a:cubicBezTo>
                  <a:cubicBezTo>
                    <a:pt x="3841" y="1009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116;p39">
              <a:extLst>
                <a:ext uri="{FF2B5EF4-FFF2-40B4-BE49-F238E27FC236}">
                  <a16:creationId xmlns:a16="http://schemas.microsoft.com/office/drawing/2014/main" id="{EDD9E912-7F49-8A45-BF1D-907B2D743BA4}"/>
                </a:ext>
              </a:extLst>
            </p:cNvPr>
            <p:cNvSpPr/>
            <p:nvPr/>
          </p:nvSpPr>
          <p:spPr>
            <a:xfrm>
              <a:off x="1150415" y="4403212"/>
              <a:ext cx="35363" cy="53883"/>
            </a:xfrm>
            <a:custGeom>
              <a:avLst/>
              <a:gdLst/>
              <a:ahLst/>
              <a:cxnLst/>
              <a:rect l="l" t="t" r="r" b="b"/>
              <a:pathLst>
                <a:path w="4228" h="6012" extrusionOk="0">
                  <a:moveTo>
                    <a:pt x="2037" y="748"/>
                  </a:moveTo>
                  <a:cubicBezTo>
                    <a:pt x="2912" y="748"/>
                    <a:pt x="3137" y="2097"/>
                    <a:pt x="3189" y="2910"/>
                  </a:cubicBezTo>
                  <a:cubicBezTo>
                    <a:pt x="3236" y="3636"/>
                    <a:pt x="3180" y="4211"/>
                    <a:pt x="3020" y="4616"/>
                  </a:cubicBezTo>
                  <a:cubicBezTo>
                    <a:pt x="2861" y="5022"/>
                    <a:pt x="2603" y="5240"/>
                    <a:pt x="2256" y="5262"/>
                  </a:cubicBezTo>
                  <a:cubicBezTo>
                    <a:pt x="2239" y="5263"/>
                    <a:pt x="2223" y="5263"/>
                    <a:pt x="2206" y="5263"/>
                  </a:cubicBezTo>
                  <a:cubicBezTo>
                    <a:pt x="1571" y="5263"/>
                    <a:pt x="1125" y="4443"/>
                    <a:pt x="1038" y="3103"/>
                  </a:cubicBezTo>
                  <a:cubicBezTo>
                    <a:pt x="992" y="2379"/>
                    <a:pt x="1064" y="1777"/>
                    <a:pt x="1246" y="1360"/>
                  </a:cubicBezTo>
                  <a:cubicBezTo>
                    <a:pt x="1413" y="981"/>
                    <a:pt x="1663" y="770"/>
                    <a:pt x="1973" y="751"/>
                  </a:cubicBezTo>
                  <a:cubicBezTo>
                    <a:pt x="1995" y="749"/>
                    <a:pt x="2016" y="748"/>
                    <a:pt x="2037" y="748"/>
                  </a:cubicBezTo>
                  <a:close/>
                  <a:moveTo>
                    <a:pt x="2032" y="598"/>
                  </a:moveTo>
                  <a:cubicBezTo>
                    <a:pt x="2008" y="598"/>
                    <a:pt x="1986" y="598"/>
                    <a:pt x="1963" y="600"/>
                  </a:cubicBezTo>
                  <a:cubicBezTo>
                    <a:pt x="1593" y="623"/>
                    <a:pt x="1297" y="865"/>
                    <a:pt x="1107" y="1299"/>
                  </a:cubicBezTo>
                  <a:cubicBezTo>
                    <a:pt x="914" y="1738"/>
                    <a:pt x="839" y="2365"/>
                    <a:pt x="887" y="3112"/>
                  </a:cubicBezTo>
                  <a:cubicBezTo>
                    <a:pt x="982" y="4562"/>
                    <a:pt x="1470" y="5415"/>
                    <a:pt x="2202" y="5415"/>
                  </a:cubicBezTo>
                  <a:cubicBezTo>
                    <a:pt x="2223" y="5415"/>
                    <a:pt x="2244" y="5414"/>
                    <a:pt x="2265" y="5414"/>
                  </a:cubicBezTo>
                  <a:cubicBezTo>
                    <a:pt x="2678" y="5387"/>
                    <a:pt x="2978" y="5138"/>
                    <a:pt x="3162" y="4672"/>
                  </a:cubicBezTo>
                  <a:cubicBezTo>
                    <a:pt x="3329" y="4246"/>
                    <a:pt x="3389" y="3650"/>
                    <a:pt x="3340" y="2901"/>
                  </a:cubicBezTo>
                  <a:cubicBezTo>
                    <a:pt x="3244" y="1412"/>
                    <a:pt x="2780" y="598"/>
                    <a:pt x="2032" y="598"/>
                  </a:cubicBezTo>
                  <a:close/>
                  <a:moveTo>
                    <a:pt x="2097" y="152"/>
                  </a:moveTo>
                  <a:cubicBezTo>
                    <a:pt x="3167" y="152"/>
                    <a:pt x="3841" y="1119"/>
                    <a:pt x="3951" y="2826"/>
                  </a:cubicBezTo>
                  <a:cubicBezTo>
                    <a:pt x="4074" y="4702"/>
                    <a:pt x="3468" y="5777"/>
                    <a:pt x="2250" y="5857"/>
                  </a:cubicBezTo>
                  <a:cubicBezTo>
                    <a:pt x="2213" y="5858"/>
                    <a:pt x="2176" y="5859"/>
                    <a:pt x="2141" y="5859"/>
                  </a:cubicBezTo>
                  <a:cubicBezTo>
                    <a:pt x="1094" y="5859"/>
                    <a:pt x="400" y="4855"/>
                    <a:pt x="272" y="3143"/>
                  </a:cubicBezTo>
                  <a:cubicBezTo>
                    <a:pt x="158" y="1377"/>
                    <a:pt x="811" y="232"/>
                    <a:pt x="1977" y="157"/>
                  </a:cubicBezTo>
                  <a:cubicBezTo>
                    <a:pt x="2017" y="153"/>
                    <a:pt x="2056" y="152"/>
                    <a:pt x="2097" y="152"/>
                  </a:cubicBezTo>
                  <a:close/>
                  <a:moveTo>
                    <a:pt x="2101" y="1"/>
                  </a:moveTo>
                  <a:cubicBezTo>
                    <a:pt x="2056" y="1"/>
                    <a:pt x="2012" y="2"/>
                    <a:pt x="1968" y="4"/>
                  </a:cubicBezTo>
                  <a:cubicBezTo>
                    <a:pt x="709" y="87"/>
                    <a:pt x="0" y="1294"/>
                    <a:pt x="121" y="3155"/>
                  </a:cubicBezTo>
                  <a:cubicBezTo>
                    <a:pt x="253" y="4931"/>
                    <a:pt x="1024" y="6012"/>
                    <a:pt x="2144" y="6012"/>
                  </a:cubicBezTo>
                  <a:cubicBezTo>
                    <a:pt x="2181" y="6012"/>
                    <a:pt x="2220" y="6011"/>
                    <a:pt x="2258" y="6008"/>
                  </a:cubicBezTo>
                  <a:cubicBezTo>
                    <a:pt x="3555" y="5923"/>
                    <a:pt x="4227" y="4760"/>
                    <a:pt x="4102" y="2817"/>
                  </a:cubicBezTo>
                  <a:cubicBezTo>
                    <a:pt x="3986" y="1018"/>
                    <a:pt x="3260" y="1"/>
                    <a:pt x="21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117;p39">
              <a:extLst>
                <a:ext uri="{FF2B5EF4-FFF2-40B4-BE49-F238E27FC236}">
                  <a16:creationId xmlns:a16="http://schemas.microsoft.com/office/drawing/2014/main" id="{391D045E-60D3-C84D-B46E-394343B1CDB0}"/>
                </a:ext>
              </a:extLst>
            </p:cNvPr>
            <p:cNvSpPr/>
            <p:nvPr/>
          </p:nvSpPr>
          <p:spPr>
            <a:xfrm>
              <a:off x="1240982" y="4397664"/>
              <a:ext cx="34109" cy="52521"/>
            </a:xfrm>
            <a:custGeom>
              <a:avLst/>
              <a:gdLst/>
              <a:ahLst/>
              <a:cxnLst/>
              <a:rect l="l" t="t" r="r" b="b"/>
              <a:pathLst>
                <a:path w="4078" h="5860" extrusionOk="0">
                  <a:moveTo>
                    <a:pt x="1960" y="597"/>
                  </a:moveTo>
                  <a:cubicBezTo>
                    <a:pt x="2710" y="597"/>
                    <a:pt x="3105" y="1476"/>
                    <a:pt x="3192" y="2830"/>
                  </a:cubicBezTo>
                  <a:cubicBezTo>
                    <a:pt x="3285" y="4272"/>
                    <a:pt x="2970" y="5210"/>
                    <a:pt x="2187" y="5261"/>
                  </a:cubicBezTo>
                  <a:cubicBezTo>
                    <a:pt x="2168" y="5262"/>
                    <a:pt x="2150" y="5263"/>
                    <a:pt x="2132" y="5263"/>
                  </a:cubicBezTo>
                  <a:cubicBezTo>
                    <a:pt x="1466" y="5263"/>
                    <a:pt x="982" y="4461"/>
                    <a:pt x="890" y="3031"/>
                  </a:cubicBezTo>
                  <a:cubicBezTo>
                    <a:pt x="790" y="1491"/>
                    <a:pt x="1225" y="642"/>
                    <a:pt x="1895" y="599"/>
                  </a:cubicBezTo>
                  <a:cubicBezTo>
                    <a:pt x="1917" y="597"/>
                    <a:pt x="1939" y="597"/>
                    <a:pt x="1960" y="597"/>
                  </a:cubicBezTo>
                  <a:close/>
                  <a:moveTo>
                    <a:pt x="2024" y="1"/>
                  </a:moveTo>
                  <a:cubicBezTo>
                    <a:pt x="1983" y="1"/>
                    <a:pt x="1941" y="2"/>
                    <a:pt x="1899" y="5"/>
                  </a:cubicBezTo>
                  <a:cubicBezTo>
                    <a:pt x="751" y="79"/>
                    <a:pt x="1" y="1176"/>
                    <a:pt x="123" y="3072"/>
                  </a:cubicBezTo>
                  <a:cubicBezTo>
                    <a:pt x="258" y="4878"/>
                    <a:pt x="1024" y="5860"/>
                    <a:pt x="2072" y="5860"/>
                  </a:cubicBezTo>
                  <a:cubicBezTo>
                    <a:pt x="2108" y="5860"/>
                    <a:pt x="2145" y="5858"/>
                    <a:pt x="2182" y="5856"/>
                  </a:cubicBezTo>
                  <a:cubicBezTo>
                    <a:pt x="3435" y="5775"/>
                    <a:pt x="4078" y="4667"/>
                    <a:pt x="3954" y="2745"/>
                  </a:cubicBezTo>
                  <a:cubicBezTo>
                    <a:pt x="3842" y="1009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118;p39">
              <a:extLst>
                <a:ext uri="{FF2B5EF4-FFF2-40B4-BE49-F238E27FC236}">
                  <a16:creationId xmlns:a16="http://schemas.microsoft.com/office/drawing/2014/main" id="{4F14934F-523F-E44C-ADBB-5969231D55D2}"/>
                </a:ext>
              </a:extLst>
            </p:cNvPr>
            <p:cNvSpPr/>
            <p:nvPr/>
          </p:nvSpPr>
          <p:spPr>
            <a:xfrm>
              <a:off x="1240371" y="4396983"/>
              <a:ext cx="35363" cy="53883"/>
            </a:xfrm>
            <a:custGeom>
              <a:avLst/>
              <a:gdLst/>
              <a:ahLst/>
              <a:cxnLst/>
              <a:rect l="l" t="t" r="r" b="b"/>
              <a:pathLst>
                <a:path w="4228" h="6012" extrusionOk="0">
                  <a:moveTo>
                    <a:pt x="2031" y="749"/>
                  </a:moveTo>
                  <a:cubicBezTo>
                    <a:pt x="2915" y="749"/>
                    <a:pt x="3136" y="2097"/>
                    <a:pt x="3190" y="2911"/>
                  </a:cubicBezTo>
                  <a:cubicBezTo>
                    <a:pt x="3245" y="3762"/>
                    <a:pt x="3196" y="5201"/>
                    <a:pt x="2256" y="5263"/>
                  </a:cubicBezTo>
                  <a:cubicBezTo>
                    <a:pt x="2239" y="5264"/>
                    <a:pt x="2224" y="5264"/>
                    <a:pt x="2207" y="5264"/>
                  </a:cubicBezTo>
                  <a:cubicBezTo>
                    <a:pt x="1571" y="5264"/>
                    <a:pt x="1126" y="4443"/>
                    <a:pt x="1038" y="3103"/>
                  </a:cubicBezTo>
                  <a:lnTo>
                    <a:pt x="1038" y="3102"/>
                  </a:lnTo>
                  <a:cubicBezTo>
                    <a:pt x="992" y="2379"/>
                    <a:pt x="1063" y="1778"/>
                    <a:pt x="1247" y="1361"/>
                  </a:cubicBezTo>
                  <a:cubicBezTo>
                    <a:pt x="1412" y="982"/>
                    <a:pt x="1664" y="771"/>
                    <a:pt x="1972" y="752"/>
                  </a:cubicBezTo>
                  <a:cubicBezTo>
                    <a:pt x="1993" y="750"/>
                    <a:pt x="2013" y="749"/>
                    <a:pt x="2031" y="749"/>
                  </a:cubicBezTo>
                  <a:close/>
                  <a:moveTo>
                    <a:pt x="2032" y="597"/>
                  </a:moveTo>
                  <a:cubicBezTo>
                    <a:pt x="2009" y="597"/>
                    <a:pt x="1987" y="598"/>
                    <a:pt x="1963" y="599"/>
                  </a:cubicBezTo>
                  <a:cubicBezTo>
                    <a:pt x="1593" y="623"/>
                    <a:pt x="1298" y="865"/>
                    <a:pt x="1108" y="1299"/>
                  </a:cubicBezTo>
                  <a:cubicBezTo>
                    <a:pt x="915" y="1737"/>
                    <a:pt x="839" y="2364"/>
                    <a:pt x="887" y="3111"/>
                  </a:cubicBezTo>
                  <a:cubicBezTo>
                    <a:pt x="981" y="4562"/>
                    <a:pt x="1471" y="5415"/>
                    <a:pt x="2203" y="5415"/>
                  </a:cubicBezTo>
                  <a:cubicBezTo>
                    <a:pt x="2224" y="5415"/>
                    <a:pt x="2244" y="5415"/>
                    <a:pt x="2264" y="5414"/>
                  </a:cubicBezTo>
                  <a:cubicBezTo>
                    <a:pt x="3060" y="5362"/>
                    <a:pt x="3441" y="4470"/>
                    <a:pt x="3341" y="2900"/>
                  </a:cubicBezTo>
                  <a:cubicBezTo>
                    <a:pt x="3243" y="1410"/>
                    <a:pt x="2780" y="597"/>
                    <a:pt x="2032" y="597"/>
                  </a:cubicBezTo>
                  <a:close/>
                  <a:moveTo>
                    <a:pt x="2097" y="153"/>
                  </a:moveTo>
                  <a:cubicBezTo>
                    <a:pt x="3168" y="153"/>
                    <a:pt x="3841" y="1117"/>
                    <a:pt x="3952" y="2826"/>
                  </a:cubicBezTo>
                  <a:cubicBezTo>
                    <a:pt x="4073" y="4701"/>
                    <a:pt x="3469" y="5777"/>
                    <a:pt x="2250" y="5856"/>
                  </a:cubicBezTo>
                  <a:cubicBezTo>
                    <a:pt x="2213" y="5859"/>
                    <a:pt x="2177" y="5860"/>
                    <a:pt x="2142" y="5860"/>
                  </a:cubicBezTo>
                  <a:cubicBezTo>
                    <a:pt x="1094" y="5860"/>
                    <a:pt x="399" y="4855"/>
                    <a:pt x="273" y="3144"/>
                  </a:cubicBezTo>
                  <a:cubicBezTo>
                    <a:pt x="158" y="1377"/>
                    <a:pt x="811" y="232"/>
                    <a:pt x="1977" y="156"/>
                  </a:cubicBezTo>
                  <a:cubicBezTo>
                    <a:pt x="2018" y="153"/>
                    <a:pt x="2057" y="153"/>
                    <a:pt x="2097" y="153"/>
                  </a:cubicBezTo>
                  <a:close/>
                  <a:moveTo>
                    <a:pt x="2100" y="0"/>
                  </a:moveTo>
                  <a:cubicBezTo>
                    <a:pt x="2057" y="0"/>
                    <a:pt x="2011" y="1"/>
                    <a:pt x="1967" y="4"/>
                  </a:cubicBezTo>
                  <a:cubicBezTo>
                    <a:pt x="708" y="86"/>
                    <a:pt x="1" y="1293"/>
                    <a:pt x="120" y="3153"/>
                  </a:cubicBezTo>
                  <a:cubicBezTo>
                    <a:pt x="253" y="4931"/>
                    <a:pt x="1024" y="6011"/>
                    <a:pt x="2144" y="6011"/>
                  </a:cubicBezTo>
                  <a:cubicBezTo>
                    <a:pt x="2182" y="6011"/>
                    <a:pt x="2221" y="6010"/>
                    <a:pt x="2259" y="6008"/>
                  </a:cubicBezTo>
                  <a:cubicBezTo>
                    <a:pt x="3556" y="5924"/>
                    <a:pt x="4228" y="4760"/>
                    <a:pt x="4103" y="2817"/>
                  </a:cubicBezTo>
                  <a:cubicBezTo>
                    <a:pt x="3987" y="1017"/>
                    <a:pt x="3259" y="0"/>
                    <a:pt x="21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119;p39">
              <a:extLst>
                <a:ext uri="{FF2B5EF4-FFF2-40B4-BE49-F238E27FC236}">
                  <a16:creationId xmlns:a16="http://schemas.microsoft.com/office/drawing/2014/main" id="{6462E45D-F06E-9E40-A6B8-9D3A3660F3DA}"/>
                </a:ext>
              </a:extLst>
            </p:cNvPr>
            <p:cNvSpPr/>
            <p:nvPr/>
          </p:nvSpPr>
          <p:spPr>
            <a:xfrm>
              <a:off x="1285563" y="4394572"/>
              <a:ext cx="34126" cy="52521"/>
            </a:xfrm>
            <a:custGeom>
              <a:avLst/>
              <a:gdLst/>
              <a:ahLst/>
              <a:cxnLst/>
              <a:rect l="l" t="t" r="r" b="b"/>
              <a:pathLst>
                <a:path w="4080" h="5860" extrusionOk="0">
                  <a:moveTo>
                    <a:pt x="1959" y="598"/>
                  </a:moveTo>
                  <a:cubicBezTo>
                    <a:pt x="2709" y="598"/>
                    <a:pt x="3104" y="1476"/>
                    <a:pt x="3191" y="2829"/>
                  </a:cubicBezTo>
                  <a:cubicBezTo>
                    <a:pt x="3285" y="4274"/>
                    <a:pt x="2970" y="5211"/>
                    <a:pt x="2187" y="5262"/>
                  </a:cubicBezTo>
                  <a:cubicBezTo>
                    <a:pt x="2169" y="5263"/>
                    <a:pt x="2150" y="5264"/>
                    <a:pt x="2132" y="5264"/>
                  </a:cubicBezTo>
                  <a:cubicBezTo>
                    <a:pt x="1465" y="5264"/>
                    <a:pt x="983" y="4462"/>
                    <a:pt x="890" y="3031"/>
                  </a:cubicBezTo>
                  <a:cubicBezTo>
                    <a:pt x="790" y="1492"/>
                    <a:pt x="1225" y="643"/>
                    <a:pt x="1894" y="600"/>
                  </a:cubicBezTo>
                  <a:cubicBezTo>
                    <a:pt x="1916" y="598"/>
                    <a:pt x="1938" y="598"/>
                    <a:pt x="1959" y="598"/>
                  </a:cubicBezTo>
                  <a:close/>
                  <a:moveTo>
                    <a:pt x="2024" y="1"/>
                  </a:moveTo>
                  <a:cubicBezTo>
                    <a:pt x="1983" y="1"/>
                    <a:pt x="1941" y="2"/>
                    <a:pt x="1899" y="5"/>
                  </a:cubicBezTo>
                  <a:cubicBezTo>
                    <a:pt x="751" y="79"/>
                    <a:pt x="1" y="1176"/>
                    <a:pt x="123" y="3073"/>
                  </a:cubicBezTo>
                  <a:cubicBezTo>
                    <a:pt x="258" y="4877"/>
                    <a:pt x="1022" y="5860"/>
                    <a:pt x="2069" y="5860"/>
                  </a:cubicBezTo>
                  <a:cubicBezTo>
                    <a:pt x="2106" y="5860"/>
                    <a:pt x="2143" y="5858"/>
                    <a:pt x="2181" y="5856"/>
                  </a:cubicBezTo>
                  <a:cubicBezTo>
                    <a:pt x="3433" y="5775"/>
                    <a:pt x="4079" y="4668"/>
                    <a:pt x="3954" y="2746"/>
                  </a:cubicBezTo>
                  <a:cubicBezTo>
                    <a:pt x="3843" y="1010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120;p39">
              <a:extLst>
                <a:ext uri="{FF2B5EF4-FFF2-40B4-BE49-F238E27FC236}">
                  <a16:creationId xmlns:a16="http://schemas.microsoft.com/office/drawing/2014/main" id="{D05EB436-392B-D344-8781-B9A7725CA406}"/>
                </a:ext>
              </a:extLst>
            </p:cNvPr>
            <p:cNvSpPr/>
            <p:nvPr/>
          </p:nvSpPr>
          <p:spPr>
            <a:xfrm>
              <a:off x="1285454" y="4393900"/>
              <a:ext cx="34878" cy="53874"/>
            </a:xfrm>
            <a:custGeom>
              <a:avLst/>
              <a:gdLst/>
              <a:ahLst/>
              <a:cxnLst/>
              <a:rect l="l" t="t" r="r" b="b"/>
              <a:pathLst>
                <a:path w="4170" h="6011" extrusionOk="0">
                  <a:moveTo>
                    <a:pt x="1972" y="748"/>
                  </a:moveTo>
                  <a:cubicBezTo>
                    <a:pt x="2855" y="748"/>
                    <a:pt x="3078" y="2096"/>
                    <a:pt x="3130" y="2910"/>
                  </a:cubicBezTo>
                  <a:cubicBezTo>
                    <a:pt x="3185" y="3761"/>
                    <a:pt x="3137" y="5200"/>
                    <a:pt x="2196" y="5262"/>
                  </a:cubicBezTo>
                  <a:cubicBezTo>
                    <a:pt x="2179" y="5263"/>
                    <a:pt x="2164" y="5263"/>
                    <a:pt x="2147" y="5263"/>
                  </a:cubicBezTo>
                  <a:cubicBezTo>
                    <a:pt x="1511" y="5263"/>
                    <a:pt x="1066" y="4442"/>
                    <a:pt x="979" y="3101"/>
                  </a:cubicBezTo>
                  <a:cubicBezTo>
                    <a:pt x="932" y="2378"/>
                    <a:pt x="1003" y="1775"/>
                    <a:pt x="1187" y="1360"/>
                  </a:cubicBezTo>
                  <a:cubicBezTo>
                    <a:pt x="1352" y="981"/>
                    <a:pt x="1604" y="770"/>
                    <a:pt x="1914" y="750"/>
                  </a:cubicBezTo>
                  <a:cubicBezTo>
                    <a:pt x="1933" y="749"/>
                    <a:pt x="1953" y="748"/>
                    <a:pt x="1972" y="748"/>
                  </a:cubicBezTo>
                  <a:close/>
                  <a:moveTo>
                    <a:pt x="1972" y="597"/>
                  </a:moveTo>
                  <a:cubicBezTo>
                    <a:pt x="1949" y="597"/>
                    <a:pt x="1927" y="597"/>
                    <a:pt x="1903" y="598"/>
                  </a:cubicBezTo>
                  <a:cubicBezTo>
                    <a:pt x="1535" y="623"/>
                    <a:pt x="1238" y="865"/>
                    <a:pt x="1048" y="1299"/>
                  </a:cubicBezTo>
                  <a:cubicBezTo>
                    <a:pt x="856" y="1736"/>
                    <a:pt x="779" y="2364"/>
                    <a:pt x="828" y="3111"/>
                  </a:cubicBezTo>
                  <a:cubicBezTo>
                    <a:pt x="921" y="4561"/>
                    <a:pt x="1411" y="5415"/>
                    <a:pt x="2143" y="5415"/>
                  </a:cubicBezTo>
                  <a:cubicBezTo>
                    <a:pt x="2164" y="5415"/>
                    <a:pt x="2183" y="5414"/>
                    <a:pt x="2205" y="5413"/>
                  </a:cubicBezTo>
                  <a:cubicBezTo>
                    <a:pt x="3000" y="5360"/>
                    <a:pt x="3381" y="4468"/>
                    <a:pt x="3281" y="2900"/>
                  </a:cubicBezTo>
                  <a:cubicBezTo>
                    <a:pt x="3183" y="1411"/>
                    <a:pt x="2720" y="597"/>
                    <a:pt x="1972" y="597"/>
                  </a:cubicBezTo>
                  <a:close/>
                  <a:moveTo>
                    <a:pt x="2037" y="151"/>
                  </a:moveTo>
                  <a:cubicBezTo>
                    <a:pt x="3108" y="152"/>
                    <a:pt x="3781" y="1118"/>
                    <a:pt x="3893" y="2825"/>
                  </a:cubicBezTo>
                  <a:cubicBezTo>
                    <a:pt x="4013" y="4700"/>
                    <a:pt x="3410" y="5777"/>
                    <a:pt x="2190" y="5855"/>
                  </a:cubicBezTo>
                  <a:cubicBezTo>
                    <a:pt x="2153" y="5858"/>
                    <a:pt x="2117" y="5859"/>
                    <a:pt x="2082" y="5859"/>
                  </a:cubicBezTo>
                  <a:cubicBezTo>
                    <a:pt x="1035" y="5859"/>
                    <a:pt x="339" y="4854"/>
                    <a:pt x="213" y="3143"/>
                  </a:cubicBezTo>
                  <a:cubicBezTo>
                    <a:pt x="154" y="2248"/>
                    <a:pt x="294" y="1497"/>
                    <a:pt x="613" y="969"/>
                  </a:cubicBezTo>
                  <a:cubicBezTo>
                    <a:pt x="915" y="473"/>
                    <a:pt x="1365" y="192"/>
                    <a:pt x="1918" y="155"/>
                  </a:cubicBezTo>
                  <a:cubicBezTo>
                    <a:pt x="1958" y="153"/>
                    <a:pt x="1997" y="151"/>
                    <a:pt x="2037" y="151"/>
                  </a:cubicBezTo>
                  <a:close/>
                  <a:moveTo>
                    <a:pt x="2033" y="0"/>
                  </a:moveTo>
                  <a:cubicBezTo>
                    <a:pt x="1991" y="0"/>
                    <a:pt x="1950" y="2"/>
                    <a:pt x="1907" y="4"/>
                  </a:cubicBezTo>
                  <a:cubicBezTo>
                    <a:pt x="1303" y="43"/>
                    <a:pt x="811" y="349"/>
                    <a:pt x="483" y="891"/>
                  </a:cubicBezTo>
                  <a:cubicBezTo>
                    <a:pt x="148" y="1445"/>
                    <a:pt x="1" y="2227"/>
                    <a:pt x="61" y="3152"/>
                  </a:cubicBezTo>
                  <a:cubicBezTo>
                    <a:pt x="193" y="4929"/>
                    <a:pt x="964" y="6010"/>
                    <a:pt x="2084" y="6010"/>
                  </a:cubicBezTo>
                  <a:cubicBezTo>
                    <a:pt x="2122" y="6010"/>
                    <a:pt x="2161" y="6009"/>
                    <a:pt x="2199" y="6006"/>
                  </a:cubicBezTo>
                  <a:cubicBezTo>
                    <a:pt x="3497" y="5923"/>
                    <a:pt x="4169" y="4760"/>
                    <a:pt x="4043" y="2816"/>
                  </a:cubicBezTo>
                  <a:cubicBezTo>
                    <a:pt x="3927" y="1012"/>
                    <a:pt x="3203" y="0"/>
                    <a:pt x="20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121;p39">
              <a:extLst>
                <a:ext uri="{FF2B5EF4-FFF2-40B4-BE49-F238E27FC236}">
                  <a16:creationId xmlns:a16="http://schemas.microsoft.com/office/drawing/2014/main" id="{9109673A-694C-004A-84FC-8052B2F3F27B}"/>
                </a:ext>
              </a:extLst>
            </p:cNvPr>
            <p:cNvSpPr/>
            <p:nvPr/>
          </p:nvSpPr>
          <p:spPr>
            <a:xfrm>
              <a:off x="1330143" y="4391489"/>
              <a:ext cx="34117" cy="52521"/>
            </a:xfrm>
            <a:custGeom>
              <a:avLst/>
              <a:gdLst/>
              <a:ahLst/>
              <a:cxnLst/>
              <a:rect l="l" t="t" r="r" b="b"/>
              <a:pathLst>
                <a:path w="4079" h="5860" extrusionOk="0">
                  <a:moveTo>
                    <a:pt x="1958" y="597"/>
                  </a:moveTo>
                  <a:cubicBezTo>
                    <a:pt x="2708" y="597"/>
                    <a:pt x="3103" y="1477"/>
                    <a:pt x="3191" y="2830"/>
                  </a:cubicBezTo>
                  <a:cubicBezTo>
                    <a:pt x="3284" y="4274"/>
                    <a:pt x="2969" y="5211"/>
                    <a:pt x="2186" y="5261"/>
                  </a:cubicBezTo>
                  <a:cubicBezTo>
                    <a:pt x="2167" y="5262"/>
                    <a:pt x="2149" y="5263"/>
                    <a:pt x="2131" y="5263"/>
                  </a:cubicBezTo>
                  <a:cubicBezTo>
                    <a:pt x="1464" y="5263"/>
                    <a:pt x="982" y="4461"/>
                    <a:pt x="889" y="3031"/>
                  </a:cubicBezTo>
                  <a:cubicBezTo>
                    <a:pt x="790" y="1491"/>
                    <a:pt x="1224" y="643"/>
                    <a:pt x="1894" y="599"/>
                  </a:cubicBezTo>
                  <a:cubicBezTo>
                    <a:pt x="1916" y="597"/>
                    <a:pt x="1937" y="597"/>
                    <a:pt x="1958" y="597"/>
                  </a:cubicBezTo>
                  <a:close/>
                  <a:moveTo>
                    <a:pt x="2025" y="1"/>
                  </a:moveTo>
                  <a:cubicBezTo>
                    <a:pt x="1983" y="1"/>
                    <a:pt x="1941" y="2"/>
                    <a:pt x="1898" y="5"/>
                  </a:cubicBezTo>
                  <a:cubicBezTo>
                    <a:pt x="751" y="79"/>
                    <a:pt x="1" y="1176"/>
                    <a:pt x="123" y="3072"/>
                  </a:cubicBezTo>
                  <a:cubicBezTo>
                    <a:pt x="257" y="4877"/>
                    <a:pt x="1022" y="5860"/>
                    <a:pt x="2070" y="5860"/>
                  </a:cubicBezTo>
                  <a:cubicBezTo>
                    <a:pt x="2106" y="5860"/>
                    <a:pt x="2143" y="5859"/>
                    <a:pt x="2181" y="5856"/>
                  </a:cubicBezTo>
                  <a:cubicBezTo>
                    <a:pt x="3434" y="5775"/>
                    <a:pt x="4078" y="4668"/>
                    <a:pt x="3955" y="2745"/>
                  </a:cubicBezTo>
                  <a:cubicBezTo>
                    <a:pt x="3842" y="1010"/>
                    <a:pt x="3143" y="1"/>
                    <a:pt x="2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22;p39">
              <a:extLst>
                <a:ext uri="{FF2B5EF4-FFF2-40B4-BE49-F238E27FC236}">
                  <a16:creationId xmlns:a16="http://schemas.microsoft.com/office/drawing/2014/main" id="{CE864C48-6138-8F4D-BE02-DCBCC0156748}"/>
                </a:ext>
              </a:extLst>
            </p:cNvPr>
            <p:cNvSpPr/>
            <p:nvPr/>
          </p:nvSpPr>
          <p:spPr>
            <a:xfrm>
              <a:off x="1330035" y="4390808"/>
              <a:ext cx="34878" cy="53883"/>
            </a:xfrm>
            <a:custGeom>
              <a:avLst/>
              <a:gdLst/>
              <a:ahLst/>
              <a:cxnLst/>
              <a:rect l="l" t="t" r="r" b="b"/>
              <a:pathLst>
                <a:path w="4170" h="6012" extrusionOk="0">
                  <a:moveTo>
                    <a:pt x="1968" y="749"/>
                  </a:moveTo>
                  <a:cubicBezTo>
                    <a:pt x="2853" y="749"/>
                    <a:pt x="3077" y="2095"/>
                    <a:pt x="3129" y="2911"/>
                  </a:cubicBezTo>
                  <a:cubicBezTo>
                    <a:pt x="3176" y="3636"/>
                    <a:pt x="3120" y="4210"/>
                    <a:pt x="2961" y="4617"/>
                  </a:cubicBezTo>
                  <a:cubicBezTo>
                    <a:pt x="2801" y="5022"/>
                    <a:pt x="2544" y="5239"/>
                    <a:pt x="2195" y="5261"/>
                  </a:cubicBezTo>
                  <a:cubicBezTo>
                    <a:pt x="2180" y="5264"/>
                    <a:pt x="2163" y="5264"/>
                    <a:pt x="2147" y="5264"/>
                  </a:cubicBezTo>
                  <a:cubicBezTo>
                    <a:pt x="1510" y="5264"/>
                    <a:pt x="1065" y="4444"/>
                    <a:pt x="978" y="3102"/>
                  </a:cubicBezTo>
                  <a:lnTo>
                    <a:pt x="979" y="3102"/>
                  </a:lnTo>
                  <a:cubicBezTo>
                    <a:pt x="888" y="1694"/>
                    <a:pt x="1246" y="793"/>
                    <a:pt x="1913" y="750"/>
                  </a:cubicBezTo>
                  <a:cubicBezTo>
                    <a:pt x="1931" y="749"/>
                    <a:pt x="1950" y="749"/>
                    <a:pt x="1968" y="749"/>
                  </a:cubicBezTo>
                  <a:close/>
                  <a:moveTo>
                    <a:pt x="1962" y="598"/>
                  </a:moveTo>
                  <a:cubicBezTo>
                    <a:pt x="1942" y="598"/>
                    <a:pt x="1922" y="598"/>
                    <a:pt x="1902" y="599"/>
                  </a:cubicBezTo>
                  <a:cubicBezTo>
                    <a:pt x="1142" y="649"/>
                    <a:pt x="730" y="1611"/>
                    <a:pt x="827" y="3111"/>
                  </a:cubicBezTo>
                  <a:cubicBezTo>
                    <a:pt x="922" y="4562"/>
                    <a:pt x="1410" y="5415"/>
                    <a:pt x="2142" y="5415"/>
                  </a:cubicBezTo>
                  <a:lnTo>
                    <a:pt x="2143" y="5415"/>
                  </a:lnTo>
                  <a:cubicBezTo>
                    <a:pt x="2163" y="5415"/>
                    <a:pt x="2183" y="5414"/>
                    <a:pt x="2204" y="5412"/>
                  </a:cubicBezTo>
                  <a:cubicBezTo>
                    <a:pt x="2617" y="5386"/>
                    <a:pt x="2918" y="5136"/>
                    <a:pt x="3100" y="4671"/>
                  </a:cubicBezTo>
                  <a:cubicBezTo>
                    <a:pt x="3267" y="4246"/>
                    <a:pt x="3328" y="3649"/>
                    <a:pt x="3280" y="2900"/>
                  </a:cubicBezTo>
                  <a:cubicBezTo>
                    <a:pt x="3182" y="1405"/>
                    <a:pt x="2719" y="598"/>
                    <a:pt x="1962" y="598"/>
                  </a:cubicBezTo>
                  <a:close/>
                  <a:moveTo>
                    <a:pt x="2039" y="153"/>
                  </a:moveTo>
                  <a:cubicBezTo>
                    <a:pt x="2547" y="153"/>
                    <a:pt x="2965" y="367"/>
                    <a:pt x="3283" y="791"/>
                  </a:cubicBezTo>
                  <a:cubicBezTo>
                    <a:pt x="3625" y="1252"/>
                    <a:pt x="3835" y="1955"/>
                    <a:pt x="3891" y="2826"/>
                  </a:cubicBezTo>
                  <a:cubicBezTo>
                    <a:pt x="4013" y="4701"/>
                    <a:pt x="3408" y="5777"/>
                    <a:pt x="2190" y="5857"/>
                  </a:cubicBezTo>
                  <a:cubicBezTo>
                    <a:pt x="2154" y="5859"/>
                    <a:pt x="2116" y="5859"/>
                    <a:pt x="2081" y="5859"/>
                  </a:cubicBezTo>
                  <a:cubicBezTo>
                    <a:pt x="1034" y="5859"/>
                    <a:pt x="338" y="4855"/>
                    <a:pt x="212" y="3144"/>
                  </a:cubicBezTo>
                  <a:cubicBezTo>
                    <a:pt x="153" y="2249"/>
                    <a:pt x="293" y="1498"/>
                    <a:pt x="612" y="970"/>
                  </a:cubicBezTo>
                  <a:cubicBezTo>
                    <a:pt x="912" y="474"/>
                    <a:pt x="1364" y="192"/>
                    <a:pt x="1917" y="157"/>
                  </a:cubicBezTo>
                  <a:cubicBezTo>
                    <a:pt x="1957" y="154"/>
                    <a:pt x="1999" y="153"/>
                    <a:pt x="2039" y="153"/>
                  </a:cubicBezTo>
                  <a:close/>
                  <a:moveTo>
                    <a:pt x="2021" y="1"/>
                  </a:moveTo>
                  <a:cubicBezTo>
                    <a:pt x="1983" y="1"/>
                    <a:pt x="1945" y="2"/>
                    <a:pt x="1907" y="4"/>
                  </a:cubicBezTo>
                  <a:cubicBezTo>
                    <a:pt x="1303" y="43"/>
                    <a:pt x="812" y="351"/>
                    <a:pt x="483" y="891"/>
                  </a:cubicBezTo>
                  <a:cubicBezTo>
                    <a:pt x="147" y="1444"/>
                    <a:pt x="1" y="2227"/>
                    <a:pt x="59" y="3154"/>
                  </a:cubicBezTo>
                  <a:cubicBezTo>
                    <a:pt x="192" y="4931"/>
                    <a:pt x="963" y="6012"/>
                    <a:pt x="2083" y="6012"/>
                  </a:cubicBezTo>
                  <a:cubicBezTo>
                    <a:pt x="2121" y="6012"/>
                    <a:pt x="2160" y="6010"/>
                    <a:pt x="2200" y="6008"/>
                  </a:cubicBezTo>
                  <a:cubicBezTo>
                    <a:pt x="3497" y="5924"/>
                    <a:pt x="4169" y="4761"/>
                    <a:pt x="4044" y="2817"/>
                  </a:cubicBezTo>
                  <a:cubicBezTo>
                    <a:pt x="3985" y="1902"/>
                    <a:pt x="3770" y="1191"/>
                    <a:pt x="3404" y="701"/>
                  </a:cubicBezTo>
                  <a:cubicBezTo>
                    <a:pt x="3057" y="237"/>
                    <a:pt x="2578" y="1"/>
                    <a:pt x="20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23;p39">
              <a:extLst>
                <a:ext uri="{FF2B5EF4-FFF2-40B4-BE49-F238E27FC236}">
                  <a16:creationId xmlns:a16="http://schemas.microsoft.com/office/drawing/2014/main" id="{8ADA1D23-9A80-4B4A-9B63-B72286406A4E}"/>
                </a:ext>
              </a:extLst>
            </p:cNvPr>
            <p:cNvSpPr/>
            <p:nvPr/>
          </p:nvSpPr>
          <p:spPr>
            <a:xfrm>
              <a:off x="1374716" y="4388397"/>
              <a:ext cx="34126" cy="52521"/>
            </a:xfrm>
            <a:custGeom>
              <a:avLst/>
              <a:gdLst/>
              <a:ahLst/>
              <a:cxnLst/>
              <a:rect l="l" t="t" r="r" b="b"/>
              <a:pathLst>
                <a:path w="4080" h="5860" extrusionOk="0">
                  <a:moveTo>
                    <a:pt x="1961" y="598"/>
                  </a:moveTo>
                  <a:cubicBezTo>
                    <a:pt x="2710" y="598"/>
                    <a:pt x="3104" y="1476"/>
                    <a:pt x="3193" y="2830"/>
                  </a:cubicBezTo>
                  <a:cubicBezTo>
                    <a:pt x="3285" y="4274"/>
                    <a:pt x="2970" y="5210"/>
                    <a:pt x="2187" y="5261"/>
                  </a:cubicBezTo>
                  <a:cubicBezTo>
                    <a:pt x="2169" y="5262"/>
                    <a:pt x="2150" y="5263"/>
                    <a:pt x="2132" y="5263"/>
                  </a:cubicBezTo>
                  <a:cubicBezTo>
                    <a:pt x="1465" y="5263"/>
                    <a:pt x="983" y="4462"/>
                    <a:pt x="890" y="3031"/>
                  </a:cubicBezTo>
                  <a:cubicBezTo>
                    <a:pt x="791" y="1492"/>
                    <a:pt x="1225" y="643"/>
                    <a:pt x="1896" y="600"/>
                  </a:cubicBezTo>
                  <a:cubicBezTo>
                    <a:pt x="1918" y="599"/>
                    <a:pt x="1939" y="598"/>
                    <a:pt x="1961" y="598"/>
                  </a:cubicBezTo>
                  <a:close/>
                  <a:moveTo>
                    <a:pt x="2024" y="1"/>
                  </a:moveTo>
                  <a:cubicBezTo>
                    <a:pt x="1983" y="1"/>
                    <a:pt x="1942" y="2"/>
                    <a:pt x="1900" y="5"/>
                  </a:cubicBezTo>
                  <a:cubicBezTo>
                    <a:pt x="752" y="79"/>
                    <a:pt x="1" y="1176"/>
                    <a:pt x="123" y="3073"/>
                  </a:cubicBezTo>
                  <a:cubicBezTo>
                    <a:pt x="258" y="4877"/>
                    <a:pt x="1023" y="5860"/>
                    <a:pt x="2071" y="5860"/>
                  </a:cubicBezTo>
                  <a:cubicBezTo>
                    <a:pt x="2108" y="5860"/>
                    <a:pt x="2145" y="5858"/>
                    <a:pt x="2182" y="5856"/>
                  </a:cubicBezTo>
                  <a:cubicBezTo>
                    <a:pt x="3435" y="5775"/>
                    <a:pt x="4080" y="4668"/>
                    <a:pt x="3956" y="2746"/>
                  </a:cubicBezTo>
                  <a:cubicBezTo>
                    <a:pt x="3843" y="1009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4;p39">
              <a:extLst>
                <a:ext uri="{FF2B5EF4-FFF2-40B4-BE49-F238E27FC236}">
                  <a16:creationId xmlns:a16="http://schemas.microsoft.com/office/drawing/2014/main" id="{541B8DC4-DED6-3243-AB90-BA58BADBF43E}"/>
                </a:ext>
              </a:extLst>
            </p:cNvPr>
            <p:cNvSpPr/>
            <p:nvPr/>
          </p:nvSpPr>
          <p:spPr>
            <a:xfrm>
              <a:off x="1374105" y="4387725"/>
              <a:ext cx="35372" cy="53874"/>
            </a:xfrm>
            <a:custGeom>
              <a:avLst/>
              <a:gdLst/>
              <a:ahLst/>
              <a:cxnLst/>
              <a:rect l="l" t="t" r="r" b="b"/>
              <a:pathLst>
                <a:path w="4229" h="6011" extrusionOk="0">
                  <a:moveTo>
                    <a:pt x="2031" y="748"/>
                  </a:moveTo>
                  <a:cubicBezTo>
                    <a:pt x="2915" y="748"/>
                    <a:pt x="3137" y="2096"/>
                    <a:pt x="3189" y="2910"/>
                  </a:cubicBezTo>
                  <a:cubicBezTo>
                    <a:pt x="3245" y="3761"/>
                    <a:pt x="3195" y="5200"/>
                    <a:pt x="2255" y="5262"/>
                  </a:cubicBezTo>
                  <a:cubicBezTo>
                    <a:pt x="2239" y="5263"/>
                    <a:pt x="2223" y="5263"/>
                    <a:pt x="2207" y="5263"/>
                  </a:cubicBezTo>
                  <a:cubicBezTo>
                    <a:pt x="1570" y="5263"/>
                    <a:pt x="1125" y="4442"/>
                    <a:pt x="1039" y="3101"/>
                  </a:cubicBezTo>
                  <a:cubicBezTo>
                    <a:pt x="992" y="2378"/>
                    <a:pt x="1064" y="1775"/>
                    <a:pt x="1246" y="1360"/>
                  </a:cubicBezTo>
                  <a:cubicBezTo>
                    <a:pt x="1413" y="981"/>
                    <a:pt x="1664" y="770"/>
                    <a:pt x="1973" y="751"/>
                  </a:cubicBezTo>
                  <a:cubicBezTo>
                    <a:pt x="1993" y="749"/>
                    <a:pt x="2013" y="748"/>
                    <a:pt x="2031" y="748"/>
                  </a:cubicBezTo>
                  <a:close/>
                  <a:moveTo>
                    <a:pt x="2032" y="596"/>
                  </a:moveTo>
                  <a:cubicBezTo>
                    <a:pt x="2009" y="596"/>
                    <a:pt x="1986" y="597"/>
                    <a:pt x="1963" y="598"/>
                  </a:cubicBezTo>
                  <a:cubicBezTo>
                    <a:pt x="1594" y="623"/>
                    <a:pt x="1298" y="865"/>
                    <a:pt x="1107" y="1299"/>
                  </a:cubicBezTo>
                  <a:cubicBezTo>
                    <a:pt x="915" y="1736"/>
                    <a:pt x="838" y="2364"/>
                    <a:pt x="886" y="3112"/>
                  </a:cubicBezTo>
                  <a:cubicBezTo>
                    <a:pt x="981" y="4561"/>
                    <a:pt x="1470" y="5414"/>
                    <a:pt x="2203" y="5414"/>
                  </a:cubicBezTo>
                  <a:cubicBezTo>
                    <a:pt x="2224" y="5414"/>
                    <a:pt x="2246" y="5414"/>
                    <a:pt x="2264" y="5413"/>
                  </a:cubicBezTo>
                  <a:cubicBezTo>
                    <a:pt x="3059" y="5361"/>
                    <a:pt x="3441" y="4469"/>
                    <a:pt x="3341" y="2901"/>
                  </a:cubicBezTo>
                  <a:cubicBezTo>
                    <a:pt x="3244" y="1409"/>
                    <a:pt x="2780" y="596"/>
                    <a:pt x="2032" y="596"/>
                  </a:cubicBezTo>
                  <a:close/>
                  <a:moveTo>
                    <a:pt x="2098" y="151"/>
                  </a:moveTo>
                  <a:cubicBezTo>
                    <a:pt x="3168" y="151"/>
                    <a:pt x="3841" y="1118"/>
                    <a:pt x="3952" y="2825"/>
                  </a:cubicBezTo>
                  <a:cubicBezTo>
                    <a:pt x="4073" y="4702"/>
                    <a:pt x="3469" y="5777"/>
                    <a:pt x="2250" y="5855"/>
                  </a:cubicBezTo>
                  <a:cubicBezTo>
                    <a:pt x="2211" y="5858"/>
                    <a:pt x="2172" y="5860"/>
                    <a:pt x="2134" y="5860"/>
                  </a:cubicBezTo>
                  <a:cubicBezTo>
                    <a:pt x="1086" y="5860"/>
                    <a:pt x="399" y="4850"/>
                    <a:pt x="272" y="3143"/>
                  </a:cubicBezTo>
                  <a:cubicBezTo>
                    <a:pt x="157" y="1377"/>
                    <a:pt x="811" y="231"/>
                    <a:pt x="1976" y="155"/>
                  </a:cubicBezTo>
                  <a:cubicBezTo>
                    <a:pt x="2017" y="153"/>
                    <a:pt x="2057" y="151"/>
                    <a:pt x="2096" y="151"/>
                  </a:cubicBezTo>
                  <a:close/>
                  <a:moveTo>
                    <a:pt x="2101" y="0"/>
                  </a:moveTo>
                  <a:cubicBezTo>
                    <a:pt x="2057" y="0"/>
                    <a:pt x="2013" y="2"/>
                    <a:pt x="1969" y="4"/>
                  </a:cubicBezTo>
                  <a:cubicBezTo>
                    <a:pt x="709" y="86"/>
                    <a:pt x="1" y="1292"/>
                    <a:pt x="121" y="3153"/>
                  </a:cubicBezTo>
                  <a:cubicBezTo>
                    <a:pt x="254" y="4930"/>
                    <a:pt x="1024" y="6010"/>
                    <a:pt x="2146" y="6010"/>
                  </a:cubicBezTo>
                  <a:cubicBezTo>
                    <a:pt x="2183" y="6010"/>
                    <a:pt x="2221" y="6009"/>
                    <a:pt x="2259" y="6008"/>
                  </a:cubicBezTo>
                  <a:cubicBezTo>
                    <a:pt x="3556" y="5923"/>
                    <a:pt x="4228" y="4760"/>
                    <a:pt x="4103" y="2816"/>
                  </a:cubicBezTo>
                  <a:cubicBezTo>
                    <a:pt x="3987" y="1018"/>
                    <a:pt x="3260" y="0"/>
                    <a:pt x="21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25;p39">
              <a:extLst>
                <a:ext uri="{FF2B5EF4-FFF2-40B4-BE49-F238E27FC236}">
                  <a16:creationId xmlns:a16="http://schemas.microsoft.com/office/drawing/2014/main" id="{E087D028-69A3-BC43-B167-20F5524CC6A1}"/>
                </a:ext>
              </a:extLst>
            </p:cNvPr>
            <p:cNvSpPr/>
            <p:nvPr/>
          </p:nvSpPr>
          <p:spPr>
            <a:xfrm>
              <a:off x="1281949" y="4513917"/>
              <a:ext cx="115751" cy="124033"/>
            </a:xfrm>
            <a:custGeom>
              <a:avLst/>
              <a:gdLst/>
              <a:ahLst/>
              <a:cxnLst/>
              <a:rect l="l" t="t" r="r" b="b"/>
              <a:pathLst>
                <a:path w="13839" h="13839" extrusionOk="0">
                  <a:moveTo>
                    <a:pt x="6919" y="1"/>
                  </a:moveTo>
                  <a:cubicBezTo>
                    <a:pt x="5083" y="1"/>
                    <a:pt x="3324" y="730"/>
                    <a:pt x="2027" y="2027"/>
                  </a:cubicBezTo>
                  <a:cubicBezTo>
                    <a:pt x="728" y="3325"/>
                    <a:pt x="0" y="5085"/>
                    <a:pt x="0" y="6920"/>
                  </a:cubicBezTo>
                  <a:cubicBezTo>
                    <a:pt x="0" y="8754"/>
                    <a:pt x="728" y="10514"/>
                    <a:pt x="2027" y="11812"/>
                  </a:cubicBezTo>
                  <a:cubicBezTo>
                    <a:pt x="3324" y="13109"/>
                    <a:pt x="5083" y="13839"/>
                    <a:pt x="6919" y="13839"/>
                  </a:cubicBezTo>
                  <a:cubicBezTo>
                    <a:pt x="8754" y="13839"/>
                    <a:pt x="10514" y="13109"/>
                    <a:pt x="11811" y="11812"/>
                  </a:cubicBezTo>
                  <a:cubicBezTo>
                    <a:pt x="13109" y="10514"/>
                    <a:pt x="13838" y="8754"/>
                    <a:pt x="13838" y="6920"/>
                  </a:cubicBezTo>
                  <a:cubicBezTo>
                    <a:pt x="13838" y="5085"/>
                    <a:pt x="13109" y="3325"/>
                    <a:pt x="11811" y="2027"/>
                  </a:cubicBezTo>
                  <a:cubicBezTo>
                    <a:pt x="10514" y="730"/>
                    <a:pt x="8754" y="1"/>
                    <a:pt x="6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26;p39">
              <a:extLst>
                <a:ext uri="{FF2B5EF4-FFF2-40B4-BE49-F238E27FC236}">
                  <a16:creationId xmlns:a16="http://schemas.microsoft.com/office/drawing/2014/main" id="{3C53B0AC-D69E-3342-8935-0B7D38F105CC}"/>
                </a:ext>
              </a:extLst>
            </p:cNvPr>
            <p:cNvSpPr/>
            <p:nvPr/>
          </p:nvSpPr>
          <p:spPr>
            <a:xfrm>
              <a:off x="1278495" y="4511202"/>
              <a:ext cx="122643" cy="129464"/>
            </a:xfrm>
            <a:custGeom>
              <a:avLst/>
              <a:gdLst/>
              <a:ahLst/>
              <a:cxnLst/>
              <a:rect l="l" t="t" r="r" b="b"/>
              <a:pathLst>
                <a:path w="14663" h="14445" extrusionOk="0">
                  <a:moveTo>
                    <a:pt x="7341" y="606"/>
                  </a:moveTo>
                  <a:cubicBezTo>
                    <a:pt x="8948" y="606"/>
                    <a:pt x="10481" y="1183"/>
                    <a:pt x="11699" y="2252"/>
                  </a:cubicBezTo>
                  <a:cubicBezTo>
                    <a:pt x="13026" y="3419"/>
                    <a:pt x="13820" y="5032"/>
                    <a:pt x="13934" y="6797"/>
                  </a:cubicBezTo>
                  <a:cubicBezTo>
                    <a:pt x="14048" y="8560"/>
                    <a:pt x="13467" y="10262"/>
                    <a:pt x="12302" y="11589"/>
                  </a:cubicBezTo>
                  <a:cubicBezTo>
                    <a:pt x="11136" y="12917"/>
                    <a:pt x="9521" y="13709"/>
                    <a:pt x="7758" y="13825"/>
                  </a:cubicBezTo>
                  <a:cubicBezTo>
                    <a:pt x="7612" y="13835"/>
                    <a:pt x="7466" y="13839"/>
                    <a:pt x="7321" y="13839"/>
                  </a:cubicBezTo>
                  <a:cubicBezTo>
                    <a:pt x="5715" y="13839"/>
                    <a:pt x="4181" y="13262"/>
                    <a:pt x="2965" y="12193"/>
                  </a:cubicBezTo>
                  <a:cubicBezTo>
                    <a:pt x="1637" y="11027"/>
                    <a:pt x="844" y="9413"/>
                    <a:pt x="730" y="7650"/>
                  </a:cubicBezTo>
                  <a:cubicBezTo>
                    <a:pt x="615" y="5885"/>
                    <a:pt x="1196" y="4183"/>
                    <a:pt x="2362" y="2856"/>
                  </a:cubicBezTo>
                  <a:cubicBezTo>
                    <a:pt x="3527" y="1528"/>
                    <a:pt x="5142" y="735"/>
                    <a:pt x="6905" y="620"/>
                  </a:cubicBezTo>
                  <a:cubicBezTo>
                    <a:pt x="7051" y="611"/>
                    <a:pt x="7197" y="606"/>
                    <a:pt x="7341" y="606"/>
                  </a:cubicBezTo>
                  <a:close/>
                  <a:moveTo>
                    <a:pt x="7344" y="0"/>
                  </a:moveTo>
                  <a:cubicBezTo>
                    <a:pt x="7185" y="0"/>
                    <a:pt x="7026" y="5"/>
                    <a:pt x="6866" y="16"/>
                  </a:cubicBezTo>
                  <a:cubicBezTo>
                    <a:pt x="4941" y="141"/>
                    <a:pt x="3179" y="1007"/>
                    <a:pt x="1906" y="2456"/>
                  </a:cubicBezTo>
                  <a:cubicBezTo>
                    <a:pt x="633" y="3906"/>
                    <a:pt x="1" y="5763"/>
                    <a:pt x="126" y="7689"/>
                  </a:cubicBezTo>
                  <a:cubicBezTo>
                    <a:pt x="249" y="9614"/>
                    <a:pt x="1117" y="11374"/>
                    <a:pt x="2565" y="12648"/>
                  </a:cubicBezTo>
                  <a:cubicBezTo>
                    <a:pt x="3894" y="13816"/>
                    <a:pt x="5568" y="14445"/>
                    <a:pt x="7321" y="14445"/>
                  </a:cubicBezTo>
                  <a:cubicBezTo>
                    <a:pt x="7479" y="14445"/>
                    <a:pt x="7638" y="14440"/>
                    <a:pt x="7797" y="14429"/>
                  </a:cubicBezTo>
                  <a:cubicBezTo>
                    <a:pt x="9723" y="14304"/>
                    <a:pt x="11484" y="13438"/>
                    <a:pt x="12758" y="11989"/>
                  </a:cubicBezTo>
                  <a:cubicBezTo>
                    <a:pt x="14031" y="10539"/>
                    <a:pt x="14663" y="8682"/>
                    <a:pt x="14539" y="6758"/>
                  </a:cubicBezTo>
                  <a:cubicBezTo>
                    <a:pt x="14414" y="4832"/>
                    <a:pt x="13547" y="3070"/>
                    <a:pt x="12099" y="1797"/>
                  </a:cubicBezTo>
                  <a:cubicBezTo>
                    <a:pt x="10770" y="629"/>
                    <a:pt x="9097" y="0"/>
                    <a:pt x="73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27;p39">
              <a:extLst>
                <a:ext uri="{FF2B5EF4-FFF2-40B4-BE49-F238E27FC236}">
                  <a16:creationId xmlns:a16="http://schemas.microsoft.com/office/drawing/2014/main" id="{8D686A92-D78E-3141-8974-23B641E369AE}"/>
                </a:ext>
              </a:extLst>
            </p:cNvPr>
            <p:cNvSpPr/>
            <p:nvPr/>
          </p:nvSpPr>
          <p:spPr>
            <a:xfrm>
              <a:off x="1360396" y="4508477"/>
              <a:ext cx="115751" cy="124033"/>
            </a:xfrm>
            <a:custGeom>
              <a:avLst/>
              <a:gdLst/>
              <a:ahLst/>
              <a:cxnLst/>
              <a:rect l="l" t="t" r="r" b="b"/>
              <a:pathLst>
                <a:path w="13839" h="13839" extrusionOk="0">
                  <a:moveTo>
                    <a:pt x="6919" y="1"/>
                  </a:moveTo>
                  <a:cubicBezTo>
                    <a:pt x="5084" y="1"/>
                    <a:pt x="3325" y="730"/>
                    <a:pt x="2027" y="2028"/>
                  </a:cubicBezTo>
                  <a:cubicBezTo>
                    <a:pt x="730" y="3325"/>
                    <a:pt x="0" y="5085"/>
                    <a:pt x="0" y="6920"/>
                  </a:cubicBezTo>
                  <a:cubicBezTo>
                    <a:pt x="0" y="8756"/>
                    <a:pt x="730" y="10515"/>
                    <a:pt x="2027" y="11812"/>
                  </a:cubicBezTo>
                  <a:cubicBezTo>
                    <a:pt x="3325" y="13111"/>
                    <a:pt x="5084" y="13839"/>
                    <a:pt x="6919" y="13839"/>
                  </a:cubicBezTo>
                  <a:cubicBezTo>
                    <a:pt x="8754" y="13839"/>
                    <a:pt x="10515" y="13111"/>
                    <a:pt x="11812" y="11812"/>
                  </a:cubicBezTo>
                  <a:cubicBezTo>
                    <a:pt x="13110" y="10515"/>
                    <a:pt x="13838" y="8756"/>
                    <a:pt x="13838" y="6920"/>
                  </a:cubicBezTo>
                  <a:cubicBezTo>
                    <a:pt x="13838" y="5085"/>
                    <a:pt x="13110" y="3325"/>
                    <a:pt x="11812" y="2028"/>
                  </a:cubicBezTo>
                  <a:cubicBezTo>
                    <a:pt x="10515" y="730"/>
                    <a:pt x="8754" y="1"/>
                    <a:pt x="6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28;p39">
              <a:extLst>
                <a:ext uri="{FF2B5EF4-FFF2-40B4-BE49-F238E27FC236}">
                  <a16:creationId xmlns:a16="http://schemas.microsoft.com/office/drawing/2014/main" id="{12381368-2D95-FE45-9B29-E7B49F0552AF}"/>
                </a:ext>
              </a:extLst>
            </p:cNvPr>
            <p:cNvSpPr/>
            <p:nvPr/>
          </p:nvSpPr>
          <p:spPr>
            <a:xfrm>
              <a:off x="1355838" y="4505779"/>
              <a:ext cx="124859" cy="129455"/>
            </a:xfrm>
            <a:custGeom>
              <a:avLst/>
              <a:gdLst/>
              <a:ahLst/>
              <a:cxnLst/>
              <a:rect l="l" t="t" r="r" b="b"/>
              <a:pathLst>
                <a:path w="14928" h="14444" extrusionOk="0">
                  <a:moveTo>
                    <a:pt x="7475" y="605"/>
                  </a:moveTo>
                  <a:cubicBezTo>
                    <a:pt x="9080" y="605"/>
                    <a:pt x="10614" y="1181"/>
                    <a:pt x="11831" y="2251"/>
                  </a:cubicBezTo>
                  <a:cubicBezTo>
                    <a:pt x="13159" y="3418"/>
                    <a:pt x="13954" y="5030"/>
                    <a:pt x="14067" y="6795"/>
                  </a:cubicBezTo>
                  <a:cubicBezTo>
                    <a:pt x="14181" y="8558"/>
                    <a:pt x="13601" y="10260"/>
                    <a:pt x="12435" y="11589"/>
                  </a:cubicBezTo>
                  <a:cubicBezTo>
                    <a:pt x="11268" y="12916"/>
                    <a:pt x="9655" y="13710"/>
                    <a:pt x="7891" y="13823"/>
                  </a:cubicBezTo>
                  <a:cubicBezTo>
                    <a:pt x="7745" y="13833"/>
                    <a:pt x="7600" y="13837"/>
                    <a:pt x="7455" y="13837"/>
                  </a:cubicBezTo>
                  <a:cubicBezTo>
                    <a:pt x="3984" y="13837"/>
                    <a:pt x="1088" y="11144"/>
                    <a:pt x="862" y="7648"/>
                  </a:cubicBezTo>
                  <a:cubicBezTo>
                    <a:pt x="627" y="4008"/>
                    <a:pt x="3397" y="854"/>
                    <a:pt x="7038" y="620"/>
                  </a:cubicBezTo>
                  <a:cubicBezTo>
                    <a:pt x="7184" y="609"/>
                    <a:pt x="7330" y="605"/>
                    <a:pt x="7475" y="605"/>
                  </a:cubicBezTo>
                  <a:close/>
                  <a:moveTo>
                    <a:pt x="7470" y="0"/>
                  </a:moveTo>
                  <a:cubicBezTo>
                    <a:pt x="7314" y="0"/>
                    <a:pt x="7157" y="5"/>
                    <a:pt x="6999" y="15"/>
                  </a:cubicBezTo>
                  <a:cubicBezTo>
                    <a:pt x="3025" y="272"/>
                    <a:pt x="1" y="3714"/>
                    <a:pt x="258" y="7688"/>
                  </a:cubicBezTo>
                  <a:cubicBezTo>
                    <a:pt x="504" y="11504"/>
                    <a:pt x="3688" y="14443"/>
                    <a:pt x="7460" y="14443"/>
                  </a:cubicBezTo>
                  <a:cubicBezTo>
                    <a:pt x="7615" y="14443"/>
                    <a:pt x="7773" y="14438"/>
                    <a:pt x="7931" y="14429"/>
                  </a:cubicBezTo>
                  <a:cubicBezTo>
                    <a:pt x="11904" y="14171"/>
                    <a:pt x="14928" y="10730"/>
                    <a:pt x="14671" y="6756"/>
                  </a:cubicBezTo>
                  <a:cubicBezTo>
                    <a:pt x="14547" y="4831"/>
                    <a:pt x="13680" y="3069"/>
                    <a:pt x="12231" y="1795"/>
                  </a:cubicBezTo>
                  <a:cubicBezTo>
                    <a:pt x="10900" y="627"/>
                    <a:pt x="9226" y="0"/>
                    <a:pt x="7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29;p39">
              <a:extLst>
                <a:ext uri="{FF2B5EF4-FFF2-40B4-BE49-F238E27FC236}">
                  <a16:creationId xmlns:a16="http://schemas.microsoft.com/office/drawing/2014/main" id="{A7C2C678-5C0F-0242-BA67-AE2F162FC437}"/>
                </a:ext>
              </a:extLst>
            </p:cNvPr>
            <p:cNvSpPr/>
            <p:nvPr/>
          </p:nvSpPr>
          <p:spPr>
            <a:xfrm>
              <a:off x="1675314" y="4409584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4" y="1671"/>
                    <a:pt x="4648" y="4648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9"/>
                    <a:pt x="1673" y="24115"/>
                    <a:pt x="4648" y="27090"/>
                  </a:cubicBezTo>
                  <a:cubicBezTo>
                    <a:pt x="7624" y="30067"/>
                    <a:pt x="11661" y="31740"/>
                    <a:pt x="15870" y="31740"/>
                  </a:cubicBezTo>
                  <a:cubicBezTo>
                    <a:pt x="20079" y="31740"/>
                    <a:pt x="24115" y="30067"/>
                    <a:pt x="27091" y="27090"/>
                  </a:cubicBezTo>
                  <a:cubicBezTo>
                    <a:pt x="30068" y="24115"/>
                    <a:pt x="31740" y="20079"/>
                    <a:pt x="31740" y="15870"/>
                  </a:cubicBezTo>
                  <a:cubicBezTo>
                    <a:pt x="31740" y="11661"/>
                    <a:pt x="30068" y="7624"/>
                    <a:pt x="27091" y="4648"/>
                  </a:cubicBezTo>
                  <a:cubicBezTo>
                    <a:pt x="24115" y="1671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30;p39">
              <a:extLst>
                <a:ext uri="{FF2B5EF4-FFF2-40B4-BE49-F238E27FC236}">
                  <a16:creationId xmlns:a16="http://schemas.microsoft.com/office/drawing/2014/main" id="{CEF2A0CE-C654-3D43-98CC-1020F9D3A928}"/>
                </a:ext>
              </a:extLst>
            </p:cNvPr>
            <p:cNvSpPr/>
            <p:nvPr/>
          </p:nvSpPr>
          <p:spPr>
            <a:xfrm>
              <a:off x="1668079" y="4406797"/>
              <a:ext cx="294283" cy="289930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4" y="609"/>
                  </a:moveTo>
                  <a:cubicBezTo>
                    <a:pt x="19603" y="609"/>
                    <a:pt x="22395" y="1390"/>
                    <a:pt x="24876" y="2912"/>
                  </a:cubicBezTo>
                  <a:cubicBezTo>
                    <a:pt x="32192" y="7401"/>
                    <a:pt x="34493" y="17005"/>
                    <a:pt x="30004" y="24322"/>
                  </a:cubicBezTo>
                  <a:cubicBezTo>
                    <a:pt x="27069" y="29104"/>
                    <a:pt x="21948" y="31742"/>
                    <a:pt x="16710" y="31742"/>
                  </a:cubicBezTo>
                  <a:cubicBezTo>
                    <a:pt x="13935" y="31742"/>
                    <a:pt x="11128" y="31002"/>
                    <a:pt x="8595" y="29449"/>
                  </a:cubicBezTo>
                  <a:cubicBezTo>
                    <a:pt x="5050" y="27275"/>
                    <a:pt x="2565" y="23850"/>
                    <a:pt x="1598" y="19807"/>
                  </a:cubicBezTo>
                  <a:cubicBezTo>
                    <a:pt x="629" y="15763"/>
                    <a:pt x="1293" y="11585"/>
                    <a:pt x="3466" y="8041"/>
                  </a:cubicBezTo>
                  <a:cubicBezTo>
                    <a:pt x="5641" y="4496"/>
                    <a:pt x="9065" y="2011"/>
                    <a:pt x="13110" y="1042"/>
                  </a:cubicBezTo>
                  <a:cubicBezTo>
                    <a:pt x="14306" y="754"/>
                    <a:pt x="15533" y="609"/>
                    <a:pt x="16764" y="609"/>
                  </a:cubicBezTo>
                  <a:close/>
                  <a:moveTo>
                    <a:pt x="16764" y="1"/>
                  </a:moveTo>
                  <a:cubicBezTo>
                    <a:pt x="15500" y="1"/>
                    <a:pt x="14228" y="150"/>
                    <a:pt x="12968" y="452"/>
                  </a:cubicBezTo>
                  <a:cubicBezTo>
                    <a:pt x="8767" y="1459"/>
                    <a:pt x="5210" y="4039"/>
                    <a:pt x="2951" y="7723"/>
                  </a:cubicBezTo>
                  <a:cubicBezTo>
                    <a:pt x="691" y="11406"/>
                    <a:pt x="1" y="15746"/>
                    <a:pt x="1008" y="19947"/>
                  </a:cubicBezTo>
                  <a:cubicBezTo>
                    <a:pt x="2013" y="24148"/>
                    <a:pt x="4595" y="27706"/>
                    <a:pt x="8277" y="29964"/>
                  </a:cubicBezTo>
                  <a:cubicBezTo>
                    <a:pt x="10810" y="31523"/>
                    <a:pt x="13726" y="32349"/>
                    <a:pt x="16701" y="32349"/>
                  </a:cubicBezTo>
                  <a:cubicBezTo>
                    <a:pt x="16703" y="32349"/>
                    <a:pt x="16705" y="32349"/>
                    <a:pt x="16708" y="32349"/>
                  </a:cubicBezTo>
                  <a:cubicBezTo>
                    <a:pt x="22150" y="32349"/>
                    <a:pt x="27471" y="29608"/>
                    <a:pt x="30520" y="24637"/>
                  </a:cubicBezTo>
                  <a:cubicBezTo>
                    <a:pt x="35183" y="17037"/>
                    <a:pt x="32792" y="7059"/>
                    <a:pt x="25192" y="2395"/>
                  </a:cubicBezTo>
                  <a:cubicBezTo>
                    <a:pt x="22614" y="814"/>
                    <a:pt x="19713" y="1"/>
                    <a:pt x="167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31;p39">
              <a:extLst>
                <a:ext uri="{FF2B5EF4-FFF2-40B4-BE49-F238E27FC236}">
                  <a16:creationId xmlns:a16="http://schemas.microsoft.com/office/drawing/2014/main" id="{9DB91ACE-6F42-2D48-9F2C-285F33DD0CF7}"/>
                </a:ext>
              </a:extLst>
            </p:cNvPr>
            <p:cNvSpPr/>
            <p:nvPr/>
          </p:nvSpPr>
          <p:spPr>
            <a:xfrm>
              <a:off x="1675314" y="4390557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4" y="1673"/>
                    <a:pt x="4648" y="4649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9"/>
                    <a:pt x="1673" y="24115"/>
                    <a:pt x="4648" y="27091"/>
                  </a:cubicBezTo>
                  <a:cubicBezTo>
                    <a:pt x="7624" y="30068"/>
                    <a:pt x="11661" y="31740"/>
                    <a:pt x="15870" y="31740"/>
                  </a:cubicBezTo>
                  <a:cubicBezTo>
                    <a:pt x="20079" y="31740"/>
                    <a:pt x="24115" y="30068"/>
                    <a:pt x="27091" y="27091"/>
                  </a:cubicBezTo>
                  <a:cubicBezTo>
                    <a:pt x="30068" y="24115"/>
                    <a:pt x="31740" y="20079"/>
                    <a:pt x="31740" y="15870"/>
                  </a:cubicBezTo>
                  <a:cubicBezTo>
                    <a:pt x="31740" y="11661"/>
                    <a:pt x="30068" y="7624"/>
                    <a:pt x="27091" y="4649"/>
                  </a:cubicBezTo>
                  <a:cubicBezTo>
                    <a:pt x="24115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132;p39">
              <a:extLst>
                <a:ext uri="{FF2B5EF4-FFF2-40B4-BE49-F238E27FC236}">
                  <a16:creationId xmlns:a16="http://schemas.microsoft.com/office/drawing/2014/main" id="{37851E6C-5CFB-C549-808D-017DC829023D}"/>
                </a:ext>
              </a:extLst>
            </p:cNvPr>
            <p:cNvSpPr/>
            <p:nvPr/>
          </p:nvSpPr>
          <p:spPr>
            <a:xfrm>
              <a:off x="1668037" y="4387823"/>
              <a:ext cx="289908" cy="289930"/>
            </a:xfrm>
            <a:custGeom>
              <a:avLst/>
              <a:gdLst/>
              <a:ahLst/>
              <a:cxnLst/>
              <a:rect l="l" t="t" r="r" b="b"/>
              <a:pathLst>
                <a:path w="34661" h="32349" extrusionOk="0">
                  <a:moveTo>
                    <a:pt x="16736" y="605"/>
                  </a:moveTo>
                  <a:lnTo>
                    <a:pt x="16736" y="607"/>
                  </a:lnTo>
                  <a:cubicBezTo>
                    <a:pt x="23620" y="607"/>
                    <a:pt x="29932" y="5214"/>
                    <a:pt x="31783" y="12173"/>
                  </a:cubicBezTo>
                  <a:cubicBezTo>
                    <a:pt x="33990" y="20468"/>
                    <a:pt x="29036" y="29012"/>
                    <a:pt x="20741" y="31218"/>
                  </a:cubicBezTo>
                  <a:cubicBezTo>
                    <a:pt x="19406" y="31573"/>
                    <a:pt x="18064" y="31743"/>
                    <a:pt x="16743" y="31743"/>
                  </a:cubicBezTo>
                  <a:cubicBezTo>
                    <a:pt x="9861" y="31743"/>
                    <a:pt x="3547" y="27135"/>
                    <a:pt x="1696" y="20175"/>
                  </a:cubicBezTo>
                  <a:cubicBezTo>
                    <a:pt x="627" y="16157"/>
                    <a:pt x="1188" y="11964"/>
                    <a:pt x="3273" y="8366"/>
                  </a:cubicBezTo>
                  <a:cubicBezTo>
                    <a:pt x="5358" y="4769"/>
                    <a:pt x="8721" y="2199"/>
                    <a:pt x="12738" y="1130"/>
                  </a:cubicBezTo>
                  <a:cubicBezTo>
                    <a:pt x="14043" y="783"/>
                    <a:pt x="15387" y="607"/>
                    <a:pt x="16736" y="605"/>
                  </a:cubicBezTo>
                  <a:close/>
                  <a:moveTo>
                    <a:pt x="16735" y="1"/>
                  </a:moveTo>
                  <a:cubicBezTo>
                    <a:pt x="15363" y="1"/>
                    <a:pt x="13969" y="177"/>
                    <a:pt x="12582" y="546"/>
                  </a:cubicBezTo>
                  <a:cubicBezTo>
                    <a:pt x="8408" y="1656"/>
                    <a:pt x="4915" y="4325"/>
                    <a:pt x="2749" y="8062"/>
                  </a:cubicBezTo>
                  <a:cubicBezTo>
                    <a:pt x="583" y="11800"/>
                    <a:pt x="1" y="16157"/>
                    <a:pt x="1110" y="20332"/>
                  </a:cubicBezTo>
                  <a:cubicBezTo>
                    <a:pt x="3034" y="27562"/>
                    <a:pt x="9592" y="32348"/>
                    <a:pt x="16744" y="32348"/>
                  </a:cubicBezTo>
                  <a:cubicBezTo>
                    <a:pt x="18145" y="32348"/>
                    <a:pt x="19541" y="32165"/>
                    <a:pt x="20897" y="31804"/>
                  </a:cubicBezTo>
                  <a:cubicBezTo>
                    <a:pt x="29515" y="29512"/>
                    <a:pt x="34661" y="20636"/>
                    <a:pt x="32369" y="12017"/>
                  </a:cubicBezTo>
                  <a:cubicBezTo>
                    <a:pt x="30446" y="4787"/>
                    <a:pt x="23888" y="1"/>
                    <a:pt x="167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133;p39">
              <a:extLst>
                <a:ext uri="{FF2B5EF4-FFF2-40B4-BE49-F238E27FC236}">
                  <a16:creationId xmlns:a16="http://schemas.microsoft.com/office/drawing/2014/main" id="{44F85D98-16F2-DE48-83B9-1DE4D340D9D7}"/>
                </a:ext>
              </a:extLst>
            </p:cNvPr>
            <p:cNvSpPr/>
            <p:nvPr/>
          </p:nvSpPr>
          <p:spPr>
            <a:xfrm>
              <a:off x="1887745" y="4447191"/>
              <a:ext cx="28572" cy="51571"/>
            </a:xfrm>
            <a:custGeom>
              <a:avLst/>
              <a:gdLst/>
              <a:ahLst/>
              <a:cxnLst/>
              <a:rect l="l" t="t" r="r" b="b"/>
              <a:pathLst>
                <a:path w="3416" h="5754" extrusionOk="0">
                  <a:moveTo>
                    <a:pt x="1" y="1"/>
                  </a:moveTo>
                  <a:lnTo>
                    <a:pt x="3415" y="5754"/>
                  </a:lnTo>
                  <a:cubicBezTo>
                    <a:pt x="2781" y="3579"/>
                    <a:pt x="1607" y="160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134;p39">
              <a:extLst>
                <a:ext uri="{FF2B5EF4-FFF2-40B4-BE49-F238E27FC236}">
                  <a16:creationId xmlns:a16="http://schemas.microsoft.com/office/drawing/2014/main" id="{E0AAFA6B-ABD5-0D4A-BC18-DBB498B0BCA1}"/>
                </a:ext>
              </a:extLst>
            </p:cNvPr>
            <p:cNvSpPr/>
            <p:nvPr/>
          </p:nvSpPr>
          <p:spPr>
            <a:xfrm>
              <a:off x="1884960" y="4444476"/>
              <a:ext cx="34176" cy="57002"/>
            </a:xfrm>
            <a:custGeom>
              <a:avLst/>
              <a:gdLst/>
              <a:ahLst/>
              <a:cxnLst/>
              <a:rect l="l" t="t" r="r" b="b"/>
              <a:pathLst>
                <a:path w="4086" h="6360" extrusionOk="0">
                  <a:moveTo>
                    <a:pt x="333" y="1"/>
                  </a:moveTo>
                  <a:cubicBezTo>
                    <a:pt x="255" y="1"/>
                    <a:pt x="178" y="31"/>
                    <a:pt x="119" y="90"/>
                  </a:cubicBezTo>
                  <a:cubicBezTo>
                    <a:pt x="0" y="208"/>
                    <a:pt x="2" y="400"/>
                    <a:pt x="120" y="518"/>
                  </a:cubicBezTo>
                  <a:cubicBezTo>
                    <a:pt x="1687" y="2082"/>
                    <a:pt x="2836" y="4016"/>
                    <a:pt x="3458" y="6142"/>
                  </a:cubicBezTo>
                  <a:cubicBezTo>
                    <a:pt x="3496" y="6271"/>
                    <a:pt x="3614" y="6359"/>
                    <a:pt x="3748" y="6359"/>
                  </a:cubicBezTo>
                  <a:cubicBezTo>
                    <a:pt x="3777" y="6359"/>
                    <a:pt x="3806" y="6355"/>
                    <a:pt x="3834" y="6346"/>
                  </a:cubicBezTo>
                  <a:cubicBezTo>
                    <a:pt x="3995" y="6299"/>
                    <a:pt x="4086" y="6131"/>
                    <a:pt x="4039" y="5971"/>
                  </a:cubicBezTo>
                  <a:cubicBezTo>
                    <a:pt x="3388" y="3748"/>
                    <a:pt x="2187" y="1726"/>
                    <a:pt x="547" y="89"/>
                  </a:cubicBezTo>
                  <a:cubicBezTo>
                    <a:pt x="488" y="30"/>
                    <a:pt x="41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135;p39">
              <a:extLst>
                <a:ext uri="{FF2B5EF4-FFF2-40B4-BE49-F238E27FC236}">
                  <a16:creationId xmlns:a16="http://schemas.microsoft.com/office/drawing/2014/main" id="{DCBA2E39-EF58-BD4A-8B1A-693B2347B325}"/>
                </a:ext>
              </a:extLst>
            </p:cNvPr>
            <p:cNvSpPr/>
            <p:nvPr/>
          </p:nvSpPr>
          <p:spPr>
            <a:xfrm>
              <a:off x="1820565" y="4520066"/>
              <a:ext cx="105522" cy="132897"/>
            </a:xfrm>
            <a:custGeom>
              <a:avLst/>
              <a:gdLst/>
              <a:ahLst/>
              <a:cxnLst/>
              <a:rect l="l" t="t" r="r" b="b"/>
              <a:pathLst>
                <a:path w="12616" h="14828" extrusionOk="0">
                  <a:moveTo>
                    <a:pt x="11920" y="1"/>
                  </a:moveTo>
                  <a:lnTo>
                    <a:pt x="0" y="14827"/>
                  </a:lnTo>
                  <a:cubicBezTo>
                    <a:pt x="665" y="14752"/>
                    <a:pt x="1324" y="14628"/>
                    <a:pt x="1971" y="14456"/>
                  </a:cubicBezTo>
                  <a:cubicBezTo>
                    <a:pt x="8489" y="12723"/>
                    <a:pt x="12616" y="6504"/>
                    <a:pt x="119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136;p39">
              <a:extLst>
                <a:ext uri="{FF2B5EF4-FFF2-40B4-BE49-F238E27FC236}">
                  <a16:creationId xmlns:a16="http://schemas.microsoft.com/office/drawing/2014/main" id="{A562C834-F882-D948-9FB1-B69415609B52}"/>
                </a:ext>
              </a:extLst>
            </p:cNvPr>
            <p:cNvSpPr/>
            <p:nvPr/>
          </p:nvSpPr>
          <p:spPr>
            <a:xfrm>
              <a:off x="1817972" y="4517359"/>
              <a:ext cx="110816" cy="138319"/>
            </a:xfrm>
            <a:custGeom>
              <a:avLst/>
              <a:gdLst/>
              <a:ahLst/>
              <a:cxnLst/>
              <a:rect l="l" t="t" r="r" b="b"/>
              <a:pathLst>
                <a:path w="13249" h="15433" extrusionOk="0">
                  <a:moveTo>
                    <a:pt x="12231" y="0"/>
                  </a:moveTo>
                  <a:cubicBezTo>
                    <a:pt x="12220" y="0"/>
                    <a:pt x="12209" y="1"/>
                    <a:pt x="12198" y="2"/>
                  </a:cubicBezTo>
                  <a:cubicBezTo>
                    <a:pt x="12032" y="19"/>
                    <a:pt x="11911" y="169"/>
                    <a:pt x="11929" y="335"/>
                  </a:cubicBezTo>
                  <a:cubicBezTo>
                    <a:pt x="12614" y="6732"/>
                    <a:pt x="8433" y="12809"/>
                    <a:pt x="2204" y="14465"/>
                  </a:cubicBezTo>
                  <a:cubicBezTo>
                    <a:pt x="1571" y="14633"/>
                    <a:pt x="928" y="14756"/>
                    <a:pt x="277" y="14828"/>
                  </a:cubicBezTo>
                  <a:cubicBezTo>
                    <a:pt x="118" y="14847"/>
                    <a:pt x="0" y="14986"/>
                    <a:pt x="8" y="15146"/>
                  </a:cubicBezTo>
                  <a:cubicBezTo>
                    <a:pt x="17" y="15306"/>
                    <a:pt x="149" y="15431"/>
                    <a:pt x="309" y="15433"/>
                  </a:cubicBezTo>
                  <a:cubicBezTo>
                    <a:pt x="321" y="15433"/>
                    <a:pt x="333" y="15433"/>
                    <a:pt x="344" y="15431"/>
                  </a:cubicBezTo>
                  <a:cubicBezTo>
                    <a:pt x="1024" y="15355"/>
                    <a:pt x="1699" y="15227"/>
                    <a:pt x="2360" y="15051"/>
                  </a:cubicBezTo>
                  <a:cubicBezTo>
                    <a:pt x="8875" y="13317"/>
                    <a:pt x="13249" y="6963"/>
                    <a:pt x="12532" y="270"/>
                  </a:cubicBezTo>
                  <a:cubicBezTo>
                    <a:pt x="12515" y="115"/>
                    <a:pt x="12384" y="0"/>
                    <a:pt x="12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137;p39">
              <a:extLst>
                <a:ext uri="{FF2B5EF4-FFF2-40B4-BE49-F238E27FC236}">
                  <a16:creationId xmlns:a16="http://schemas.microsoft.com/office/drawing/2014/main" id="{7F85CD1B-B724-A64E-BAB9-4D76F1B6E27F}"/>
                </a:ext>
              </a:extLst>
            </p:cNvPr>
            <p:cNvSpPr/>
            <p:nvPr/>
          </p:nvSpPr>
          <p:spPr>
            <a:xfrm>
              <a:off x="1682992" y="4411861"/>
              <a:ext cx="188402" cy="241863"/>
            </a:xfrm>
            <a:custGeom>
              <a:avLst/>
              <a:gdLst/>
              <a:ahLst/>
              <a:cxnLst/>
              <a:rect l="l" t="t" r="r" b="b"/>
              <a:pathLst>
                <a:path w="22525" h="26986" extrusionOk="0">
                  <a:moveTo>
                    <a:pt x="14961" y="1"/>
                  </a:moveTo>
                  <a:cubicBezTo>
                    <a:pt x="13813" y="1"/>
                    <a:pt x="12646" y="149"/>
                    <a:pt x="11484" y="458"/>
                  </a:cubicBezTo>
                  <a:cubicBezTo>
                    <a:pt x="4285" y="2372"/>
                    <a:pt x="1" y="9761"/>
                    <a:pt x="1916" y="16960"/>
                  </a:cubicBezTo>
                  <a:cubicBezTo>
                    <a:pt x="3522" y="22998"/>
                    <a:pt x="8976" y="26985"/>
                    <a:pt x="14943" y="26985"/>
                  </a:cubicBezTo>
                  <a:cubicBezTo>
                    <a:pt x="14963" y="26985"/>
                    <a:pt x="14984" y="26985"/>
                    <a:pt x="15004" y="26985"/>
                  </a:cubicBezTo>
                  <a:lnTo>
                    <a:pt x="22525" y="2330"/>
                  </a:lnTo>
                  <a:cubicBezTo>
                    <a:pt x="20326" y="840"/>
                    <a:pt x="17697" y="1"/>
                    <a:pt x="149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138;p39">
              <a:extLst>
                <a:ext uri="{FF2B5EF4-FFF2-40B4-BE49-F238E27FC236}">
                  <a16:creationId xmlns:a16="http://schemas.microsoft.com/office/drawing/2014/main" id="{B584EAF7-1974-4E44-AD9F-81556A384B30}"/>
                </a:ext>
              </a:extLst>
            </p:cNvPr>
            <p:cNvSpPr/>
            <p:nvPr/>
          </p:nvSpPr>
          <p:spPr>
            <a:xfrm>
              <a:off x="1685827" y="4409181"/>
              <a:ext cx="188452" cy="247259"/>
            </a:xfrm>
            <a:custGeom>
              <a:avLst/>
              <a:gdLst/>
              <a:ahLst/>
              <a:cxnLst/>
              <a:rect l="l" t="t" r="r" b="b"/>
              <a:pathLst>
                <a:path w="22531" h="27588" extrusionOk="0">
                  <a:moveTo>
                    <a:pt x="14612" y="0"/>
                  </a:moveTo>
                  <a:cubicBezTo>
                    <a:pt x="13427" y="0"/>
                    <a:pt x="12236" y="153"/>
                    <a:pt x="11068" y="464"/>
                  </a:cubicBezTo>
                  <a:cubicBezTo>
                    <a:pt x="7508" y="1410"/>
                    <a:pt x="4530" y="3687"/>
                    <a:pt x="2682" y="6873"/>
                  </a:cubicBezTo>
                  <a:cubicBezTo>
                    <a:pt x="834" y="10061"/>
                    <a:pt x="336" y="13777"/>
                    <a:pt x="1284" y="17337"/>
                  </a:cubicBezTo>
                  <a:cubicBezTo>
                    <a:pt x="2891" y="23381"/>
                    <a:pt x="8362" y="27587"/>
                    <a:pt x="14604" y="27587"/>
                  </a:cubicBezTo>
                  <a:cubicBezTo>
                    <a:pt x="14605" y="27587"/>
                    <a:pt x="14606" y="27587"/>
                    <a:pt x="14607" y="27587"/>
                  </a:cubicBezTo>
                  <a:cubicBezTo>
                    <a:pt x="14793" y="27587"/>
                    <a:pt x="14967" y="27469"/>
                    <a:pt x="14967" y="27283"/>
                  </a:cubicBezTo>
                  <a:cubicBezTo>
                    <a:pt x="14967" y="27115"/>
                    <a:pt x="14832" y="26980"/>
                    <a:pt x="14666" y="26980"/>
                  </a:cubicBezTo>
                  <a:cubicBezTo>
                    <a:pt x="14665" y="26980"/>
                    <a:pt x="14665" y="26980"/>
                    <a:pt x="14664" y="26981"/>
                  </a:cubicBezTo>
                  <a:cubicBezTo>
                    <a:pt x="14659" y="26983"/>
                    <a:pt x="14653" y="26983"/>
                    <a:pt x="14646" y="26983"/>
                  </a:cubicBezTo>
                  <a:cubicBezTo>
                    <a:pt x="14633" y="26983"/>
                    <a:pt x="14617" y="26981"/>
                    <a:pt x="14603" y="26981"/>
                  </a:cubicBezTo>
                  <a:cubicBezTo>
                    <a:pt x="8637" y="26981"/>
                    <a:pt x="3406" y="22959"/>
                    <a:pt x="1869" y="17181"/>
                  </a:cubicBezTo>
                  <a:cubicBezTo>
                    <a:pt x="0" y="10155"/>
                    <a:pt x="4196" y="2917"/>
                    <a:pt x="11223" y="1048"/>
                  </a:cubicBezTo>
                  <a:cubicBezTo>
                    <a:pt x="12340" y="751"/>
                    <a:pt x="13479" y="605"/>
                    <a:pt x="14612" y="605"/>
                  </a:cubicBezTo>
                  <a:cubicBezTo>
                    <a:pt x="17226" y="605"/>
                    <a:pt x="19810" y="1383"/>
                    <a:pt x="22017" y="2879"/>
                  </a:cubicBezTo>
                  <a:cubicBezTo>
                    <a:pt x="22068" y="2915"/>
                    <a:pt x="22127" y="2931"/>
                    <a:pt x="22186" y="2931"/>
                  </a:cubicBezTo>
                  <a:cubicBezTo>
                    <a:pt x="22283" y="2931"/>
                    <a:pt x="22379" y="2885"/>
                    <a:pt x="22437" y="2799"/>
                  </a:cubicBezTo>
                  <a:cubicBezTo>
                    <a:pt x="22531" y="2661"/>
                    <a:pt x="22494" y="2472"/>
                    <a:pt x="22355" y="2378"/>
                  </a:cubicBezTo>
                  <a:cubicBezTo>
                    <a:pt x="20048" y="814"/>
                    <a:pt x="17346" y="0"/>
                    <a:pt x="14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139;p39">
              <a:extLst>
                <a:ext uri="{FF2B5EF4-FFF2-40B4-BE49-F238E27FC236}">
                  <a16:creationId xmlns:a16="http://schemas.microsoft.com/office/drawing/2014/main" id="{E83A5E6C-D6F9-BD47-AE3E-3EE41AD0E0C8}"/>
                </a:ext>
              </a:extLst>
            </p:cNvPr>
            <p:cNvSpPr/>
            <p:nvPr/>
          </p:nvSpPr>
          <p:spPr>
            <a:xfrm>
              <a:off x="1748592" y="4445345"/>
              <a:ext cx="109812" cy="181312"/>
            </a:xfrm>
            <a:custGeom>
              <a:avLst/>
              <a:gdLst/>
              <a:ahLst/>
              <a:cxnLst/>
              <a:rect l="l" t="t" r="r" b="b"/>
              <a:pathLst>
                <a:path w="13129" h="20230" extrusionOk="0">
                  <a:moveTo>
                    <a:pt x="4133" y="0"/>
                  </a:moveTo>
                  <a:cubicBezTo>
                    <a:pt x="4060" y="0"/>
                    <a:pt x="3988" y="9"/>
                    <a:pt x="3916" y="27"/>
                  </a:cubicBezTo>
                  <a:cubicBezTo>
                    <a:pt x="3692" y="81"/>
                    <a:pt x="3510" y="212"/>
                    <a:pt x="3368" y="420"/>
                  </a:cubicBezTo>
                  <a:cubicBezTo>
                    <a:pt x="3227" y="627"/>
                    <a:pt x="3194" y="875"/>
                    <a:pt x="3271" y="1165"/>
                  </a:cubicBezTo>
                  <a:lnTo>
                    <a:pt x="3982" y="3833"/>
                  </a:lnTo>
                  <a:lnTo>
                    <a:pt x="3982" y="3833"/>
                  </a:lnTo>
                  <a:cubicBezTo>
                    <a:pt x="2782" y="4222"/>
                    <a:pt x="1847" y="4780"/>
                    <a:pt x="1176" y="5508"/>
                  </a:cubicBezTo>
                  <a:cubicBezTo>
                    <a:pt x="281" y="6477"/>
                    <a:pt x="0" y="7585"/>
                    <a:pt x="331" y="8831"/>
                  </a:cubicBezTo>
                  <a:cubicBezTo>
                    <a:pt x="468" y="9345"/>
                    <a:pt x="652" y="9773"/>
                    <a:pt x="886" y="10118"/>
                  </a:cubicBezTo>
                  <a:cubicBezTo>
                    <a:pt x="1120" y="10462"/>
                    <a:pt x="1378" y="10737"/>
                    <a:pt x="1660" y="10941"/>
                  </a:cubicBezTo>
                  <a:cubicBezTo>
                    <a:pt x="1943" y="11144"/>
                    <a:pt x="2318" y="11301"/>
                    <a:pt x="2787" y="11410"/>
                  </a:cubicBezTo>
                  <a:cubicBezTo>
                    <a:pt x="3234" y="11515"/>
                    <a:pt x="3688" y="11587"/>
                    <a:pt x="4146" y="11624"/>
                  </a:cubicBezTo>
                  <a:cubicBezTo>
                    <a:pt x="4585" y="11657"/>
                    <a:pt x="5162" y="11681"/>
                    <a:pt x="5878" y="11691"/>
                  </a:cubicBezTo>
                  <a:lnTo>
                    <a:pt x="7772" y="11695"/>
                  </a:lnTo>
                  <a:cubicBezTo>
                    <a:pt x="7808" y="11694"/>
                    <a:pt x="7843" y="11694"/>
                    <a:pt x="7878" y="11694"/>
                  </a:cubicBezTo>
                  <a:cubicBezTo>
                    <a:pt x="8348" y="11694"/>
                    <a:pt x="8732" y="11759"/>
                    <a:pt x="9031" y="11888"/>
                  </a:cubicBezTo>
                  <a:cubicBezTo>
                    <a:pt x="9352" y="12027"/>
                    <a:pt x="9542" y="12207"/>
                    <a:pt x="9600" y="12430"/>
                  </a:cubicBezTo>
                  <a:cubicBezTo>
                    <a:pt x="9676" y="12711"/>
                    <a:pt x="9649" y="12967"/>
                    <a:pt x="9517" y="13199"/>
                  </a:cubicBezTo>
                  <a:cubicBezTo>
                    <a:pt x="9387" y="13431"/>
                    <a:pt x="9198" y="13616"/>
                    <a:pt x="8952" y="13754"/>
                  </a:cubicBezTo>
                  <a:cubicBezTo>
                    <a:pt x="8689" y="13901"/>
                    <a:pt x="8415" y="14026"/>
                    <a:pt x="8133" y="14130"/>
                  </a:cubicBezTo>
                  <a:cubicBezTo>
                    <a:pt x="7855" y="14236"/>
                    <a:pt x="7566" y="14310"/>
                    <a:pt x="7273" y="14352"/>
                  </a:cubicBezTo>
                  <a:cubicBezTo>
                    <a:pt x="6892" y="14436"/>
                    <a:pt x="6504" y="14479"/>
                    <a:pt x="6114" y="14482"/>
                  </a:cubicBezTo>
                  <a:cubicBezTo>
                    <a:pt x="6101" y="14482"/>
                    <a:pt x="6089" y="14482"/>
                    <a:pt x="6076" y="14482"/>
                  </a:cubicBezTo>
                  <a:cubicBezTo>
                    <a:pt x="5710" y="14482"/>
                    <a:pt x="5423" y="14464"/>
                    <a:pt x="5214" y="14426"/>
                  </a:cubicBezTo>
                  <a:cubicBezTo>
                    <a:pt x="4998" y="14388"/>
                    <a:pt x="4742" y="14332"/>
                    <a:pt x="4443" y="14261"/>
                  </a:cubicBezTo>
                  <a:cubicBezTo>
                    <a:pt x="4145" y="14189"/>
                    <a:pt x="3963" y="14149"/>
                    <a:pt x="3896" y="14140"/>
                  </a:cubicBezTo>
                  <a:cubicBezTo>
                    <a:pt x="3747" y="14110"/>
                    <a:pt x="3606" y="14096"/>
                    <a:pt x="3474" y="14096"/>
                  </a:cubicBezTo>
                  <a:cubicBezTo>
                    <a:pt x="3290" y="14096"/>
                    <a:pt x="3122" y="14124"/>
                    <a:pt x="2969" y="14180"/>
                  </a:cubicBezTo>
                  <a:cubicBezTo>
                    <a:pt x="2706" y="14278"/>
                    <a:pt x="2513" y="14443"/>
                    <a:pt x="2388" y="14677"/>
                  </a:cubicBezTo>
                  <a:cubicBezTo>
                    <a:pt x="2265" y="14904"/>
                    <a:pt x="2193" y="15155"/>
                    <a:pt x="2179" y="15412"/>
                  </a:cubicBezTo>
                  <a:cubicBezTo>
                    <a:pt x="2163" y="15667"/>
                    <a:pt x="2228" y="15913"/>
                    <a:pt x="2374" y="16149"/>
                  </a:cubicBezTo>
                  <a:cubicBezTo>
                    <a:pt x="2519" y="16385"/>
                    <a:pt x="2730" y="16558"/>
                    <a:pt x="3006" y="16667"/>
                  </a:cubicBezTo>
                  <a:cubicBezTo>
                    <a:pt x="3961" y="17015"/>
                    <a:pt x="4958" y="17189"/>
                    <a:pt x="5995" y="17189"/>
                  </a:cubicBezTo>
                  <a:cubicBezTo>
                    <a:pt x="6568" y="17189"/>
                    <a:pt x="7153" y="17136"/>
                    <a:pt x="7751" y="17029"/>
                  </a:cubicBezTo>
                  <a:lnTo>
                    <a:pt x="7751" y="17029"/>
                  </a:lnTo>
                  <a:lnTo>
                    <a:pt x="8414" y="19521"/>
                  </a:lnTo>
                  <a:cubicBezTo>
                    <a:pt x="8517" y="19906"/>
                    <a:pt x="8734" y="20134"/>
                    <a:pt x="9069" y="20204"/>
                  </a:cubicBezTo>
                  <a:cubicBezTo>
                    <a:pt x="9146" y="20221"/>
                    <a:pt x="9222" y="20229"/>
                    <a:pt x="9295" y="20229"/>
                  </a:cubicBezTo>
                  <a:cubicBezTo>
                    <a:pt x="9538" y="20229"/>
                    <a:pt x="9759" y="20137"/>
                    <a:pt x="9956" y="19954"/>
                  </a:cubicBezTo>
                  <a:cubicBezTo>
                    <a:pt x="10212" y="19717"/>
                    <a:pt x="10293" y="19415"/>
                    <a:pt x="10196" y="19048"/>
                  </a:cubicBezTo>
                  <a:lnTo>
                    <a:pt x="9535" y="16565"/>
                  </a:lnTo>
                  <a:lnTo>
                    <a:pt x="9535" y="16565"/>
                  </a:lnTo>
                  <a:cubicBezTo>
                    <a:pt x="10126" y="16351"/>
                    <a:pt x="10654" y="16086"/>
                    <a:pt x="11120" y="15770"/>
                  </a:cubicBezTo>
                  <a:cubicBezTo>
                    <a:pt x="11895" y="15243"/>
                    <a:pt x="12446" y="14580"/>
                    <a:pt x="12773" y="13780"/>
                  </a:cubicBezTo>
                  <a:cubicBezTo>
                    <a:pt x="13100" y="12981"/>
                    <a:pt x="13128" y="12108"/>
                    <a:pt x="12859" y="11165"/>
                  </a:cubicBezTo>
                  <a:cubicBezTo>
                    <a:pt x="12693" y="10578"/>
                    <a:pt x="12455" y="10095"/>
                    <a:pt x="12144" y="9716"/>
                  </a:cubicBezTo>
                  <a:cubicBezTo>
                    <a:pt x="11832" y="9337"/>
                    <a:pt x="11440" y="9050"/>
                    <a:pt x="10969" y="8856"/>
                  </a:cubicBezTo>
                  <a:cubicBezTo>
                    <a:pt x="10486" y="8658"/>
                    <a:pt x="9978" y="8528"/>
                    <a:pt x="9460" y="8468"/>
                  </a:cubicBezTo>
                  <a:cubicBezTo>
                    <a:pt x="8947" y="8407"/>
                    <a:pt x="8328" y="8377"/>
                    <a:pt x="7600" y="8377"/>
                  </a:cubicBezTo>
                  <a:cubicBezTo>
                    <a:pt x="7570" y="8377"/>
                    <a:pt x="7540" y="8377"/>
                    <a:pt x="7509" y="8377"/>
                  </a:cubicBezTo>
                  <a:lnTo>
                    <a:pt x="5638" y="8408"/>
                  </a:lnTo>
                  <a:cubicBezTo>
                    <a:pt x="5556" y="8411"/>
                    <a:pt x="5477" y="8413"/>
                    <a:pt x="5402" y="8413"/>
                  </a:cubicBezTo>
                  <a:cubicBezTo>
                    <a:pt x="4966" y="8413"/>
                    <a:pt x="4632" y="8365"/>
                    <a:pt x="4400" y="8271"/>
                  </a:cubicBezTo>
                  <a:cubicBezTo>
                    <a:pt x="4128" y="8161"/>
                    <a:pt x="3952" y="7951"/>
                    <a:pt x="3870" y="7644"/>
                  </a:cubicBezTo>
                  <a:cubicBezTo>
                    <a:pt x="3803" y="7387"/>
                    <a:pt x="3889" y="7145"/>
                    <a:pt x="4130" y="6916"/>
                  </a:cubicBezTo>
                  <a:cubicBezTo>
                    <a:pt x="4370" y="6688"/>
                    <a:pt x="4662" y="6521"/>
                    <a:pt x="5005" y="6416"/>
                  </a:cubicBezTo>
                  <a:cubicBezTo>
                    <a:pt x="5347" y="6312"/>
                    <a:pt x="5674" y="6227"/>
                    <a:pt x="5987" y="6162"/>
                  </a:cubicBezTo>
                  <a:cubicBezTo>
                    <a:pt x="6547" y="6077"/>
                    <a:pt x="7114" y="6035"/>
                    <a:pt x="7680" y="6035"/>
                  </a:cubicBezTo>
                  <a:cubicBezTo>
                    <a:pt x="8037" y="6035"/>
                    <a:pt x="8394" y="6052"/>
                    <a:pt x="8750" y="6085"/>
                  </a:cubicBezTo>
                  <a:cubicBezTo>
                    <a:pt x="8805" y="6088"/>
                    <a:pt x="8858" y="6090"/>
                    <a:pt x="8910" y="6090"/>
                  </a:cubicBezTo>
                  <a:cubicBezTo>
                    <a:pt x="9204" y="6090"/>
                    <a:pt x="9459" y="6034"/>
                    <a:pt x="9673" y="5922"/>
                  </a:cubicBezTo>
                  <a:cubicBezTo>
                    <a:pt x="9926" y="5791"/>
                    <a:pt x="10090" y="5599"/>
                    <a:pt x="10166" y="5347"/>
                  </a:cubicBezTo>
                  <a:cubicBezTo>
                    <a:pt x="10238" y="5102"/>
                    <a:pt x="10257" y="4844"/>
                    <a:pt x="10218" y="4591"/>
                  </a:cubicBezTo>
                  <a:cubicBezTo>
                    <a:pt x="10179" y="4341"/>
                    <a:pt x="10051" y="4108"/>
                    <a:pt x="9833" y="3891"/>
                  </a:cubicBezTo>
                  <a:cubicBezTo>
                    <a:pt x="9615" y="3674"/>
                    <a:pt x="9339" y="3538"/>
                    <a:pt x="9004" y="3480"/>
                  </a:cubicBezTo>
                  <a:cubicBezTo>
                    <a:pt x="8572" y="3404"/>
                    <a:pt x="8219" y="3350"/>
                    <a:pt x="7946" y="3323"/>
                  </a:cubicBezTo>
                  <a:cubicBezTo>
                    <a:pt x="7778" y="3306"/>
                    <a:pt x="7566" y="3297"/>
                    <a:pt x="7312" y="3297"/>
                  </a:cubicBezTo>
                  <a:cubicBezTo>
                    <a:pt x="7156" y="3297"/>
                    <a:pt x="6985" y="3300"/>
                    <a:pt x="6797" y="3307"/>
                  </a:cubicBezTo>
                  <a:cubicBezTo>
                    <a:pt x="6449" y="3320"/>
                    <a:pt x="6104" y="3354"/>
                    <a:pt x="5761" y="3409"/>
                  </a:cubicBezTo>
                  <a:lnTo>
                    <a:pt x="5761" y="3409"/>
                  </a:lnTo>
                  <a:lnTo>
                    <a:pt x="5040" y="695"/>
                  </a:lnTo>
                  <a:cubicBezTo>
                    <a:pt x="4967" y="421"/>
                    <a:pt x="4817" y="229"/>
                    <a:pt x="4591" y="115"/>
                  </a:cubicBezTo>
                  <a:cubicBezTo>
                    <a:pt x="4436" y="39"/>
                    <a:pt x="4284" y="0"/>
                    <a:pt x="41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140;p39">
              <a:extLst>
                <a:ext uri="{FF2B5EF4-FFF2-40B4-BE49-F238E27FC236}">
                  <a16:creationId xmlns:a16="http://schemas.microsoft.com/office/drawing/2014/main" id="{187EADFB-382D-9240-8E9C-8DE51AB68108}"/>
                </a:ext>
              </a:extLst>
            </p:cNvPr>
            <p:cNvSpPr/>
            <p:nvPr/>
          </p:nvSpPr>
          <p:spPr>
            <a:xfrm>
              <a:off x="1695756" y="4609646"/>
              <a:ext cx="5144" cy="23500"/>
            </a:xfrm>
            <a:custGeom>
              <a:avLst/>
              <a:gdLst/>
              <a:ahLst/>
              <a:cxnLst/>
              <a:rect l="l" t="t" r="r" b="b"/>
              <a:pathLst>
                <a:path w="615" h="2622" extrusionOk="0">
                  <a:moveTo>
                    <a:pt x="308" y="1"/>
                  </a:moveTo>
                  <a:cubicBezTo>
                    <a:pt x="138" y="1"/>
                    <a:pt x="1" y="140"/>
                    <a:pt x="5" y="311"/>
                  </a:cubicBezTo>
                  <a:lnTo>
                    <a:pt x="5" y="2319"/>
                  </a:lnTo>
                  <a:cubicBezTo>
                    <a:pt x="5" y="2486"/>
                    <a:pt x="140" y="2621"/>
                    <a:pt x="308" y="2621"/>
                  </a:cubicBezTo>
                  <a:cubicBezTo>
                    <a:pt x="475" y="2621"/>
                    <a:pt x="610" y="2486"/>
                    <a:pt x="610" y="2319"/>
                  </a:cubicBezTo>
                  <a:lnTo>
                    <a:pt x="610" y="311"/>
                  </a:lnTo>
                  <a:cubicBezTo>
                    <a:pt x="614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141;p39">
              <a:extLst>
                <a:ext uri="{FF2B5EF4-FFF2-40B4-BE49-F238E27FC236}">
                  <a16:creationId xmlns:a16="http://schemas.microsoft.com/office/drawing/2014/main" id="{C14C1C51-3A35-1C49-ABEF-98B05CF11ED7}"/>
                </a:ext>
              </a:extLst>
            </p:cNvPr>
            <p:cNvSpPr/>
            <p:nvPr/>
          </p:nvSpPr>
          <p:spPr>
            <a:xfrm>
              <a:off x="1707624" y="4627643"/>
              <a:ext cx="5136" cy="24566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8" y="1"/>
                  </a:moveTo>
                  <a:cubicBezTo>
                    <a:pt x="137" y="1"/>
                    <a:pt x="0" y="140"/>
                    <a:pt x="4" y="311"/>
                  </a:cubicBezTo>
                  <a:lnTo>
                    <a:pt x="4" y="2438"/>
                  </a:lnTo>
                  <a:cubicBezTo>
                    <a:pt x="4" y="2606"/>
                    <a:pt x="140" y="2741"/>
                    <a:pt x="308" y="2741"/>
                  </a:cubicBezTo>
                  <a:cubicBezTo>
                    <a:pt x="474" y="2741"/>
                    <a:pt x="610" y="2606"/>
                    <a:pt x="610" y="2438"/>
                  </a:cubicBezTo>
                  <a:lnTo>
                    <a:pt x="610" y="311"/>
                  </a:lnTo>
                  <a:cubicBezTo>
                    <a:pt x="614" y="140"/>
                    <a:pt x="477" y="1"/>
                    <a:pt x="3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142;p39">
              <a:extLst>
                <a:ext uri="{FF2B5EF4-FFF2-40B4-BE49-F238E27FC236}">
                  <a16:creationId xmlns:a16="http://schemas.microsoft.com/office/drawing/2014/main" id="{60B79482-72C5-EB4E-B84B-AFD9E69F1353}"/>
                </a:ext>
              </a:extLst>
            </p:cNvPr>
            <p:cNvSpPr/>
            <p:nvPr/>
          </p:nvSpPr>
          <p:spPr>
            <a:xfrm>
              <a:off x="1731345" y="4648822"/>
              <a:ext cx="5136" cy="23518"/>
            </a:xfrm>
            <a:custGeom>
              <a:avLst/>
              <a:gdLst/>
              <a:ahLst/>
              <a:cxnLst/>
              <a:rect l="l" t="t" r="r" b="b"/>
              <a:pathLst>
                <a:path w="614" h="2624" extrusionOk="0">
                  <a:moveTo>
                    <a:pt x="307" y="0"/>
                  </a:moveTo>
                  <a:cubicBezTo>
                    <a:pt x="137" y="0"/>
                    <a:pt x="1" y="141"/>
                    <a:pt x="4" y="312"/>
                  </a:cubicBezTo>
                  <a:lnTo>
                    <a:pt x="4" y="2320"/>
                  </a:lnTo>
                  <a:cubicBezTo>
                    <a:pt x="4" y="2488"/>
                    <a:pt x="140" y="2623"/>
                    <a:pt x="307" y="2623"/>
                  </a:cubicBezTo>
                  <a:cubicBezTo>
                    <a:pt x="475" y="2623"/>
                    <a:pt x="610" y="2488"/>
                    <a:pt x="610" y="2320"/>
                  </a:cubicBezTo>
                  <a:lnTo>
                    <a:pt x="610" y="312"/>
                  </a:lnTo>
                  <a:cubicBezTo>
                    <a:pt x="614" y="141"/>
                    <a:pt x="477" y="0"/>
                    <a:pt x="3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143;p39">
              <a:extLst>
                <a:ext uri="{FF2B5EF4-FFF2-40B4-BE49-F238E27FC236}">
                  <a16:creationId xmlns:a16="http://schemas.microsoft.com/office/drawing/2014/main" id="{44F3F380-E010-044F-873D-78BAD14D3FEE}"/>
                </a:ext>
              </a:extLst>
            </p:cNvPr>
            <p:cNvSpPr/>
            <p:nvPr/>
          </p:nvSpPr>
          <p:spPr>
            <a:xfrm>
              <a:off x="1764969" y="4666899"/>
              <a:ext cx="5085" cy="21322"/>
            </a:xfrm>
            <a:custGeom>
              <a:avLst/>
              <a:gdLst/>
              <a:ahLst/>
              <a:cxnLst/>
              <a:rect l="l" t="t" r="r" b="b"/>
              <a:pathLst>
                <a:path w="608" h="2379" extrusionOk="0">
                  <a:moveTo>
                    <a:pt x="304" y="0"/>
                  </a:moveTo>
                  <a:cubicBezTo>
                    <a:pt x="137" y="0"/>
                    <a:pt x="2" y="136"/>
                    <a:pt x="2" y="303"/>
                  </a:cubicBezTo>
                  <a:lnTo>
                    <a:pt x="2" y="2075"/>
                  </a:lnTo>
                  <a:cubicBezTo>
                    <a:pt x="1" y="2243"/>
                    <a:pt x="137" y="2378"/>
                    <a:pt x="304" y="2378"/>
                  </a:cubicBezTo>
                  <a:cubicBezTo>
                    <a:pt x="472" y="2378"/>
                    <a:pt x="607" y="2243"/>
                    <a:pt x="607" y="2075"/>
                  </a:cubicBezTo>
                  <a:lnTo>
                    <a:pt x="607" y="303"/>
                  </a:lnTo>
                  <a:cubicBezTo>
                    <a:pt x="607" y="136"/>
                    <a:pt x="472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144;p39">
              <a:extLst>
                <a:ext uri="{FF2B5EF4-FFF2-40B4-BE49-F238E27FC236}">
                  <a16:creationId xmlns:a16="http://schemas.microsoft.com/office/drawing/2014/main" id="{93A1947A-FB9F-AD48-A2EE-D314D977B42C}"/>
                </a:ext>
              </a:extLst>
            </p:cNvPr>
            <p:cNvSpPr/>
            <p:nvPr/>
          </p:nvSpPr>
          <p:spPr>
            <a:xfrm>
              <a:off x="1801511" y="4674239"/>
              <a:ext cx="5144" cy="12915"/>
            </a:xfrm>
            <a:custGeom>
              <a:avLst/>
              <a:gdLst/>
              <a:ahLst/>
              <a:cxnLst/>
              <a:rect l="l" t="t" r="r" b="b"/>
              <a:pathLst>
                <a:path w="615" h="1441" extrusionOk="0">
                  <a:moveTo>
                    <a:pt x="307" y="1"/>
                  </a:moveTo>
                  <a:cubicBezTo>
                    <a:pt x="137" y="1"/>
                    <a:pt x="1" y="141"/>
                    <a:pt x="5" y="311"/>
                  </a:cubicBezTo>
                  <a:lnTo>
                    <a:pt x="5" y="1139"/>
                  </a:lnTo>
                  <a:cubicBezTo>
                    <a:pt x="5" y="1306"/>
                    <a:pt x="140" y="1441"/>
                    <a:pt x="308" y="1441"/>
                  </a:cubicBezTo>
                  <a:cubicBezTo>
                    <a:pt x="475" y="1441"/>
                    <a:pt x="610" y="1306"/>
                    <a:pt x="610" y="1139"/>
                  </a:cubicBezTo>
                  <a:lnTo>
                    <a:pt x="610" y="311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145;p39">
              <a:extLst>
                <a:ext uri="{FF2B5EF4-FFF2-40B4-BE49-F238E27FC236}">
                  <a16:creationId xmlns:a16="http://schemas.microsoft.com/office/drawing/2014/main" id="{5E9E33A8-0912-5148-9DFD-FAFDEF98042E}"/>
                </a:ext>
              </a:extLst>
            </p:cNvPr>
            <p:cNvSpPr/>
            <p:nvPr/>
          </p:nvSpPr>
          <p:spPr>
            <a:xfrm>
              <a:off x="1873694" y="4659550"/>
              <a:ext cx="5077" cy="17020"/>
            </a:xfrm>
            <a:custGeom>
              <a:avLst/>
              <a:gdLst/>
              <a:ahLst/>
              <a:cxnLst/>
              <a:rect l="l" t="t" r="r" b="b"/>
              <a:pathLst>
                <a:path w="607" h="1899" extrusionOk="0">
                  <a:moveTo>
                    <a:pt x="303" y="0"/>
                  </a:moveTo>
                  <a:cubicBezTo>
                    <a:pt x="139" y="0"/>
                    <a:pt x="5" y="132"/>
                    <a:pt x="1" y="296"/>
                  </a:cubicBezTo>
                  <a:lnTo>
                    <a:pt x="1" y="1595"/>
                  </a:lnTo>
                  <a:cubicBezTo>
                    <a:pt x="1" y="1763"/>
                    <a:pt x="136" y="1899"/>
                    <a:pt x="304" y="1899"/>
                  </a:cubicBezTo>
                  <a:cubicBezTo>
                    <a:pt x="471" y="1899"/>
                    <a:pt x="606" y="1762"/>
                    <a:pt x="606" y="1595"/>
                  </a:cubicBezTo>
                  <a:lnTo>
                    <a:pt x="606" y="296"/>
                  </a:lnTo>
                  <a:cubicBezTo>
                    <a:pt x="603" y="132"/>
                    <a:pt x="468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146;p39">
              <a:extLst>
                <a:ext uri="{FF2B5EF4-FFF2-40B4-BE49-F238E27FC236}">
                  <a16:creationId xmlns:a16="http://schemas.microsoft.com/office/drawing/2014/main" id="{1C95C2C3-CCB9-384B-8EDA-4B35E35885C1}"/>
                </a:ext>
              </a:extLst>
            </p:cNvPr>
            <p:cNvSpPr/>
            <p:nvPr/>
          </p:nvSpPr>
          <p:spPr>
            <a:xfrm>
              <a:off x="1889502" y="4641481"/>
              <a:ext cx="5077" cy="23446"/>
            </a:xfrm>
            <a:custGeom>
              <a:avLst/>
              <a:gdLst/>
              <a:ahLst/>
              <a:cxnLst/>
              <a:rect l="l" t="t" r="r" b="b"/>
              <a:pathLst>
                <a:path w="607" h="2616" extrusionOk="0">
                  <a:moveTo>
                    <a:pt x="304" y="0"/>
                  </a:moveTo>
                  <a:cubicBezTo>
                    <a:pt x="136" y="0"/>
                    <a:pt x="1" y="136"/>
                    <a:pt x="1" y="302"/>
                  </a:cubicBezTo>
                  <a:lnTo>
                    <a:pt x="1" y="2312"/>
                  </a:lnTo>
                  <a:cubicBezTo>
                    <a:pt x="1" y="2480"/>
                    <a:pt x="136" y="2615"/>
                    <a:pt x="304" y="2615"/>
                  </a:cubicBezTo>
                  <a:cubicBezTo>
                    <a:pt x="471" y="2615"/>
                    <a:pt x="606" y="2480"/>
                    <a:pt x="606" y="2312"/>
                  </a:cubicBezTo>
                  <a:lnTo>
                    <a:pt x="606" y="302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147;p39">
              <a:extLst>
                <a:ext uri="{FF2B5EF4-FFF2-40B4-BE49-F238E27FC236}">
                  <a16:creationId xmlns:a16="http://schemas.microsoft.com/office/drawing/2014/main" id="{C48298F0-0EB2-E540-BF47-AC775AC6A565}"/>
                </a:ext>
              </a:extLst>
            </p:cNvPr>
            <p:cNvSpPr/>
            <p:nvPr/>
          </p:nvSpPr>
          <p:spPr>
            <a:xfrm>
              <a:off x="1485724" y="4526375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1" y="0"/>
                    <a:pt x="7625" y="1672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1"/>
                  </a:cubicBezTo>
                  <a:cubicBezTo>
                    <a:pt x="7625" y="30067"/>
                    <a:pt x="11661" y="31739"/>
                    <a:pt x="15870" y="31739"/>
                  </a:cubicBezTo>
                  <a:cubicBezTo>
                    <a:pt x="20079" y="31739"/>
                    <a:pt x="24116" y="30067"/>
                    <a:pt x="27091" y="27091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5"/>
                    <a:pt x="27091" y="4648"/>
                  </a:cubicBezTo>
                  <a:cubicBezTo>
                    <a:pt x="24116" y="1672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148;p39">
              <a:extLst>
                <a:ext uri="{FF2B5EF4-FFF2-40B4-BE49-F238E27FC236}">
                  <a16:creationId xmlns:a16="http://schemas.microsoft.com/office/drawing/2014/main" id="{FAC46BE3-2F6A-564E-9D7C-94DD5E6F861A}"/>
                </a:ext>
              </a:extLst>
            </p:cNvPr>
            <p:cNvSpPr/>
            <p:nvPr/>
          </p:nvSpPr>
          <p:spPr>
            <a:xfrm>
              <a:off x="1478498" y="4523597"/>
              <a:ext cx="294283" cy="289930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2" y="607"/>
                  </a:moveTo>
                  <a:cubicBezTo>
                    <a:pt x="19601" y="607"/>
                    <a:pt x="22393" y="1390"/>
                    <a:pt x="24876" y="2912"/>
                  </a:cubicBezTo>
                  <a:cubicBezTo>
                    <a:pt x="32190" y="7401"/>
                    <a:pt x="34493" y="17005"/>
                    <a:pt x="30003" y="24321"/>
                  </a:cubicBezTo>
                  <a:cubicBezTo>
                    <a:pt x="27067" y="29104"/>
                    <a:pt x="21946" y="31742"/>
                    <a:pt x="16707" y="31742"/>
                  </a:cubicBezTo>
                  <a:cubicBezTo>
                    <a:pt x="13933" y="31742"/>
                    <a:pt x="11126" y="31002"/>
                    <a:pt x="8593" y="29448"/>
                  </a:cubicBezTo>
                  <a:cubicBezTo>
                    <a:pt x="5050" y="27274"/>
                    <a:pt x="2564" y="23850"/>
                    <a:pt x="1596" y="19806"/>
                  </a:cubicBezTo>
                  <a:cubicBezTo>
                    <a:pt x="627" y="15763"/>
                    <a:pt x="1291" y="11584"/>
                    <a:pt x="3466" y="8039"/>
                  </a:cubicBezTo>
                  <a:cubicBezTo>
                    <a:pt x="5640" y="4496"/>
                    <a:pt x="9065" y="2010"/>
                    <a:pt x="13108" y="1042"/>
                  </a:cubicBezTo>
                  <a:cubicBezTo>
                    <a:pt x="14305" y="754"/>
                    <a:pt x="15532" y="608"/>
                    <a:pt x="16762" y="607"/>
                  </a:cubicBezTo>
                  <a:close/>
                  <a:moveTo>
                    <a:pt x="16765" y="1"/>
                  </a:moveTo>
                  <a:cubicBezTo>
                    <a:pt x="15501" y="1"/>
                    <a:pt x="14228" y="150"/>
                    <a:pt x="12968" y="452"/>
                  </a:cubicBezTo>
                  <a:cubicBezTo>
                    <a:pt x="8766" y="1459"/>
                    <a:pt x="5209" y="4040"/>
                    <a:pt x="2951" y="7723"/>
                  </a:cubicBezTo>
                  <a:cubicBezTo>
                    <a:pt x="691" y="11405"/>
                    <a:pt x="1" y="15746"/>
                    <a:pt x="1006" y="19947"/>
                  </a:cubicBezTo>
                  <a:cubicBezTo>
                    <a:pt x="2013" y="24148"/>
                    <a:pt x="4595" y="27706"/>
                    <a:pt x="8277" y="29965"/>
                  </a:cubicBezTo>
                  <a:cubicBezTo>
                    <a:pt x="10810" y="31523"/>
                    <a:pt x="13726" y="32349"/>
                    <a:pt x="16701" y="32349"/>
                  </a:cubicBezTo>
                  <a:cubicBezTo>
                    <a:pt x="16703" y="32349"/>
                    <a:pt x="16705" y="32349"/>
                    <a:pt x="16708" y="32349"/>
                  </a:cubicBezTo>
                  <a:cubicBezTo>
                    <a:pt x="22150" y="32349"/>
                    <a:pt x="27471" y="29607"/>
                    <a:pt x="30520" y="24638"/>
                  </a:cubicBezTo>
                  <a:cubicBezTo>
                    <a:pt x="35183" y="17037"/>
                    <a:pt x="32792" y="7059"/>
                    <a:pt x="25192" y="2395"/>
                  </a:cubicBezTo>
                  <a:cubicBezTo>
                    <a:pt x="22614" y="813"/>
                    <a:pt x="19714" y="1"/>
                    <a:pt x="167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149;p39">
              <a:extLst>
                <a:ext uri="{FF2B5EF4-FFF2-40B4-BE49-F238E27FC236}">
                  <a16:creationId xmlns:a16="http://schemas.microsoft.com/office/drawing/2014/main" id="{D159044C-4B9B-AA44-9484-0AC097B7DF05}"/>
                </a:ext>
              </a:extLst>
            </p:cNvPr>
            <p:cNvSpPr/>
            <p:nvPr/>
          </p:nvSpPr>
          <p:spPr>
            <a:xfrm>
              <a:off x="1485724" y="4507348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2" y="0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2" y="31739"/>
                    <a:pt x="15870" y="31739"/>
                  </a:cubicBezTo>
                  <a:cubicBezTo>
                    <a:pt x="20079" y="31739"/>
                    <a:pt x="24116" y="30067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5"/>
                    <a:pt x="27091" y="4648"/>
                  </a:cubicBezTo>
                  <a:cubicBezTo>
                    <a:pt x="24116" y="1673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150;p39">
              <a:extLst>
                <a:ext uri="{FF2B5EF4-FFF2-40B4-BE49-F238E27FC236}">
                  <a16:creationId xmlns:a16="http://schemas.microsoft.com/office/drawing/2014/main" id="{638F72E7-AD31-1F46-BDD9-554CCD28FAD4}"/>
                </a:ext>
              </a:extLst>
            </p:cNvPr>
            <p:cNvSpPr/>
            <p:nvPr/>
          </p:nvSpPr>
          <p:spPr>
            <a:xfrm>
              <a:off x="1478498" y="4504659"/>
              <a:ext cx="294283" cy="289938"/>
            </a:xfrm>
            <a:custGeom>
              <a:avLst/>
              <a:gdLst/>
              <a:ahLst/>
              <a:cxnLst/>
              <a:rect l="l" t="t" r="r" b="b"/>
              <a:pathLst>
                <a:path w="35184" h="32350" extrusionOk="0">
                  <a:moveTo>
                    <a:pt x="16767" y="608"/>
                  </a:moveTo>
                  <a:cubicBezTo>
                    <a:pt x="19629" y="608"/>
                    <a:pt x="22437" y="1402"/>
                    <a:pt x="24876" y="2902"/>
                  </a:cubicBezTo>
                  <a:cubicBezTo>
                    <a:pt x="32190" y="7391"/>
                    <a:pt x="34492" y="16996"/>
                    <a:pt x="30003" y="24310"/>
                  </a:cubicBezTo>
                  <a:cubicBezTo>
                    <a:pt x="27828" y="27855"/>
                    <a:pt x="24404" y="30339"/>
                    <a:pt x="20361" y="31309"/>
                  </a:cubicBezTo>
                  <a:cubicBezTo>
                    <a:pt x="19147" y="31600"/>
                    <a:pt x="17922" y="31744"/>
                    <a:pt x="16705" y="31744"/>
                  </a:cubicBezTo>
                  <a:cubicBezTo>
                    <a:pt x="13866" y="31744"/>
                    <a:pt x="11075" y="30961"/>
                    <a:pt x="8595" y="29440"/>
                  </a:cubicBezTo>
                  <a:cubicBezTo>
                    <a:pt x="5050" y="27265"/>
                    <a:pt x="2564" y="23840"/>
                    <a:pt x="1596" y="19797"/>
                  </a:cubicBezTo>
                  <a:cubicBezTo>
                    <a:pt x="627" y="15753"/>
                    <a:pt x="1291" y="11574"/>
                    <a:pt x="3466" y="8031"/>
                  </a:cubicBezTo>
                  <a:cubicBezTo>
                    <a:pt x="6400" y="3246"/>
                    <a:pt x="11522" y="608"/>
                    <a:pt x="16760" y="608"/>
                  </a:cubicBezTo>
                  <a:cubicBezTo>
                    <a:pt x="16762" y="608"/>
                    <a:pt x="16764" y="608"/>
                    <a:pt x="16767" y="608"/>
                  </a:cubicBezTo>
                  <a:close/>
                  <a:moveTo>
                    <a:pt x="16761" y="1"/>
                  </a:moveTo>
                  <a:cubicBezTo>
                    <a:pt x="11318" y="1"/>
                    <a:pt x="5999" y="2744"/>
                    <a:pt x="2951" y="7713"/>
                  </a:cubicBezTo>
                  <a:cubicBezTo>
                    <a:pt x="691" y="11394"/>
                    <a:pt x="1" y="15736"/>
                    <a:pt x="1006" y="19937"/>
                  </a:cubicBezTo>
                  <a:cubicBezTo>
                    <a:pt x="2013" y="24139"/>
                    <a:pt x="4595" y="27696"/>
                    <a:pt x="8277" y="29954"/>
                  </a:cubicBezTo>
                  <a:cubicBezTo>
                    <a:pt x="10854" y="31537"/>
                    <a:pt x="13754" y="32349"/>
                    <a:pt x="16704" y="32349"/>
                  </a:cubicBezTo>
                  <a:cubicBezTo>
                    <a:pt x="17983" y="32348"/>
                    <a:pt x="19258" y="32196"/>
                    <a:pt x="20501" y="31897"/>
                  </a:cubicBezTo>
                  <a:cubicBezTo>
                    <a:pt x="24702" y="30891"/>
                    <a:pt x="28260" y="28308"/>
                    <a:pt x="30518" y="24627"/>
                  </a:cubicBezTo>
                  <a:cubicBezTo>
                    <a:pt x="35183" y="17026"/>
                    <a:pt x="32792" y="7048"/>
                    <a:pt x="25192" y="2385"/>
                  </a:cubicBezTo>
                  <a:cubicBezTo>
                    <a:pt x="22560" y="770"/>
                    <a:pt x="19643" y="1"/>
                    <a:pt x="16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151;p39">
              <a:extLst>
                <a:ext uri="{FF2B5EF4-FFF2-40B4-BE49-F238E27FC236}">
                  <a16:creationId xmlns:a16="http://schemas.microsoft.com/office/drawing/2014/main" id="{A28E595C-3232-2A41-8BC0-713FA3623345}"/>
                </a:ext>
              </a:extLst>
            </p:cNvPr>
            <p:cNvSpPr/>
            <p:nvPr/>
          </p:nvSpPr>
          <p:spPr>
            <a:xfrm>
              <a:off x="1489697" y="4528670"/>
              <a:ext cx="257523" cy="241836"/>
            </a:xfrm>
            <a:custGeom>
              <a:avLst/>
              <a:gdLst/>
              <a:ahLst/>
              <a:cxnLst/>
              <a:rect l="l" t="t" r="r" b="b"/>
              <a:pathLst>
                <a:path w="30789" h="26983" extrusionOk="0">
                  <a:moveTo>
                    <a:pt x="15408" y="0"/>
                  </a:moveTo>
                  <a:cubicBezTo>
                    <a:pt x="10872" y="0"/>
                    <a:pt x="6443" y="2288"/>
                    <a:pt x="3897" y="6438"/>
                  </a:cubicBezTo>
                  <a:cubicBezTo>
                    <a:pt x="1" y="12788"/>
                    <a:pt x="1990" y="21094"/>
                    <a:pt x="8342" y="24989"/>
                  </a:cubicBezTo>
                  <a:cubicBezTo>
                    <a:pt x="10542" y="26339"/>
                    <a:pt x="12978" y="26982"/>
                    <a:pt x="15383" y="26982"/>
                  </a:cubicBezTo>
                  <a:cubicBezTo>
                    <a:pt x="19919" y="26982"/>
                    <a:pt x="24347" y="24695"/>
                    <a:pt x="26893" y="20545"/>
                  </a:cubicBezTo>
                  <a:cubicBezTo>
                    <a:pt x="30789" y="14195"/>
                    <a:pt x="28799" y="5890"/>
                    <a:pt x="22449" y="1993"/>
                  </a:cubicBezTo>
                  <a:cubicBezTo>
                    <a:pt x="20248" y="643"/>
                    <a:pt x="17813" y="0"/>
                    <a:pt x="154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152;p39">
              <a:extLst>
                <a:ext uri="{FF2B5EF4-FFF2-40B4-BE49-F238E27FC236}">
                  <a16:creationId xmlns:a16="http://schemas.microsoft.com/office/drawing/2014/main" id="{B15FB927-4753-2046-945D-388BE3ACAAF2}"/>
                </a:ext>
              </a:extLst>
            </p:cNvPr>
            <p:cNvSpPr/>
            <p:nvPr/>
          </p:nvSpPr>
          <p:spPr>
            <a:xfrm>
              <a:off x="1492650" y="4525927"/>
              <a:ext cx="257414" cy="247322"/>
            </a:xfrm>
            <a:custGeom>
              <a:avLst/>
              <a:gdLst/>
              <a:ahLst/>
              <a:cxnLst/>
              <a:rect l="l" t="t" r="r" b="b"/>
              <a:pathLst>
                <a:path w="30776" h="27595" extrusionOk="0">
                  <a:moveTo>
                    <a:pt x="15068" y="605"/>
                  </a:moveTo>
                  <a:lnTo>
                    <a:pt x="15068" y="606"/>
                  </a:lnTo>
                  <a:cubicBezTo>
                    <a:pt x="17472" y="606"/>
                    <a:pt x="19837" y="1269"/>
                    <a:pt x="21939" y="2557"/>
                  </a:cubicBezTo>
                  <a:cubicBezTo>
                    <a:pt x="28136" y="6360"/>
                    <a:pt x="30084" y="14495"/>
                    <a:pt x="26282" y="20692"/>
                  </a:cubicBezTo>
                  <a:cubicBezTo>
                    <a:pt x="24440" y="23694"/>
                    <a:pt x="21539" y="25797"/>
                    <a:pt x="18114" y="26620"/>
                  </a:cubicBezTo>
                  <a:cubicBezTo>
                    <a:pt x="17086" y="26867"/>
                    <a:pt x="16048" y="26989"/>
                    <a:pt x="15018" y="26989"/>
                  </a:cubicBezTo>
                  <a:cubicBezTo>
                    <a:pt x="12613" y="26989"/>
                    <a:pt x="10248" y="26326"/>
                    <a:pt x="8146" y="25037"/>
                  </a:cubicBezTo>
                  <a:cubicBezTo>
                    <a:pt x="1949" y="21234"/>
                    <a:pt x="1" y="13098"/>
                    <a:pt x="3803" y="6901"/>
                  </a:cubicBezTo>
                  <a:cubicBezTo>
                    <a:pt x="5645" y="3898"/>
                    <a:pt x="8545" y="1794"/>
                    <a:pt x="11971" y="973"/>
                  </a:cubicBezTo>
                  <a:cubicBezTo>
                    <a:pt x="12985" y="730"/>
                    <a:pt x="14025" y="606"/>
                    <a:pt x="15068" y="605"/>
                  </a:cubicBezTo>
                  <a:close/>
                  <a:moveTo>
                    <a:pt x="15067" y="0"/>
                  </a:moveTo>
                  <a:cubicBezTo>
                    <a:pt x="13989" y="0"/>
                    <a:pt x="12904" y="127"/>
                    <a:pt x="11829" y="385"/>
                  </a:cubicBezTo>
                  <a:cubicBezTo>
                    <a:pt x="8247" y="1243"/>
                    <a:pt x="5214" y="3445"/>
                    <a:pt x="3287" y="6585"/>
                  </a:cubicBezTo>
                  <a:cubicBezTo>
                    <a:pt x="1360" y="9725"/>
                    <a:pt x="773" y="13427"/>
                    <a:pt x="1630" y="17010"/>
                  </a:cubicBezTo>
                  <a:cubicBezTo>
                    <a:pt x="2488" y="20592"/>
                    <a:pt x="4690" y="23626"/>
                    <a:pt x="7830" y="25553"/>
                  </a:cubicBezTo>
                  <a:cubicBezTo>
                    <a:pt x="10028" y="26902"/>
                    <a:pt x="12501" y="27595"/>
                    <a:pt x="15017" y="27595"/>
                  </a:cubicBezTo>
                  <a:cubicBezTo>
                    <a:pt x="16107" y="27595"/>
                    <a:pt x="17194" y="27464"/>
                    <a:pt x="18254" y="27209"/>
                  </a:cubicBezTo>
                  <a:cubicBezTo>
                    <a:pt x="21837" y="26352"/>
                    <a:pt x="24871" y="24150"/>
                    <a:pt x="26797" y="21010"/>
                  </a:cubicBezTo>
                  <a:cubicBezTo>
                    <a:pt x="30776" y="14528"/>
                    <a:pt x="28736" y="6018"/>
                    <a:pt x="22255" y="2041"/>
                  </a:cubicBezTo>
                  <a:cubicBezTo>
                    <a:pt x="20056" y="693"/>
                    <a:pt x="17582" y="0"/>
                    <a:pt x="150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153;p39">
              <a:extLst>
                <a:ext uri="{FF2B5EF4-FFF2-40B4-BE49-F238E27FC236}">
                  <a16:creationId xmlns:a16="http://schemas.microsoft.com/office/drawing/2014/main" id="{97C60314-C819-E44F-B3B9-E5E53B03501E}"/>
                </a:ext>
              </a:extLst>
            </p:cNvPr>
            <p:cNvSpPr/>
            <p:nvPr/>
          </p:nvSpPr>
          <p:spPr>
            <a:xfrm>
              <a:off x="1551843" y="4567478"/>
              <a:ext cx="117951" cy="163620"/>
            </a:xfrm>
            <a:custGeom>
              <a:avLst/>
              <a:gdLst/>
              <a:ahLst/>
              <a:cxnLst/>
              <a:rect l="l" t="t" r="r" b="b"/>
              <a:pathLst>
                <a:path w="14102" h="18256" extrusionOk="0">
                  <a:moveTo>
                    <a:pt x="12329" y="0"/>
                  </a:moveTo>
                  <a:cubicBezTo>
                    <a:pt x="12271" y="0"/>
                    <a:pt x="12212" y="5"/>
                    <a:pt x="12152" y="15"/>
                  </a:cubicBezTo>
                  <a:cubicBezTo>
                    <a:pt x="11904" y="55"/>
                    <a:pt x="11702" y="203"/>
                    <a:pt x="11545" y="459"/>
                  </a:cubicBezTo>
                  <a:lnTo>
                    <a:pt x="10101" y="2811"/>
                  </a:lnTo>
                  <a:lnTo>
                    <a:pt x="10101" y="2811"/>
                  </a:lnTo>
                  <a:cubicBezTo>
                    <a:pt x="9021" y="2226"/>
                    <a:pt x="7997" y="1934"/>
                    <a:pt x="7030" y="1934"/>
                  </a:cubicBezTo>
                  <a:cubicBezTo>
                    <a:pt x="7004" y="1934"/>
                    <a:pt x="6979" y="1934"/>
                    <a:pt x="6954" y="1935"/>
                  </a:cubicBezTo>
                  <a:cubicBezTo>
                    <a:pt x="5636" y="1955"/>
                    <a:pt x="4639" y="2515"/>
                    <a:pt x="3964" y="3615"/>
                  </a:cubicBezTo>
                  <a:cubicBezTo>
                    <a:pt x="3687" y="4066"/>
                    <a:pt x="3504" y="4496"/>
                    <a:pt x="3416" y="4902"/>
                  </a:cubicBezTo>
                  <a:cubicBezTo>
                    <a:pt x="3326" y="5309"/>
                    <a:pt x="3305" y="5685"/>
                    <a:pt x="3353" y="6030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5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7"/>
                    <a:pt x="7626" y="11695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299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5" y="12790"/>
                    <a:pt x="4981" y="12633"/>
                    <a:pt x="4749" y="12448"/>
                  </a:cubicBezTo>
                  <a:cubicBezTo>
                    <a:pt x="4425" y="12230"/>
                    <a:pt x="4127" y="11979"/>
                    <a:pt x="3856" y="11698"/>
                  </a:cubicBezTo>
                  <a:cubicBezTo>
                    <a:pt x="3590" y="11422"/>
                    <a:pt x="3398" y="11191"/>
                    <a:pt x="3277" y="11009"/>
                  </a:cubicBezTo>
                  <a:cubicBezTo>
                    <a:pt x="3155" y="10825"/>
                    <a:pt x="3019" y="10601"/>
                    <a:pt x="2865" y="10336"/>
                  </a:cubicBezTo>
                  <a:cubicBezTo>
                    <a:pt x="2711" y="10070"/>
                    <a:pt x="2615" y="9911"/>
                    <a:pt x="2576" y="9855"/>
                  </a:cubicBezTo>
                  <a:cubicBezTo>
                    <a:pt x="2381" y="9549"/>
                    <a:pt x="2158" y="9334"/>
                    <a:pt x="1907" y="9212"/>
                  </a:cubicBezTo>
                  <a:cubicBezTo>
                    <a:pt x="1747" y="9133"/>
                    <a:pt x="1587" y="9094"/>
                    <a:pt x="1426" y="9094"/>
                  </a:cubicBezTo>
                  <a:cubicBezTo>
                    <a:pt x="1333" y="9094"/>
                    <a:pt x="1240" y="9107"/>
                    <a:pt x="1146" y="9134"/>
                  </a:cubicBezTo>
                  <a:cubicBezTo>
                    <a:pt x="897" y="9200"/>
                    <a:pt x="666" y="9321"/>
                    <a:pt x="469" y="9488"/>
                  </a:cubicBezTo>
                  <a:cubicBezTo>
                    <a:pt x="275" y="9653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399"/>
                    <a:pt x="1765" y="13629"/>
                    <a:pt x="3140" y="14642"/>
                  </a:cubicBezTo>
                  <a:lnTo>
                    <a:pt x="3140" y="14642"/>
                  </a:lnTo>
                  <a:lnTo>
                    <a:pt x="1792" y="16838"/>
                  </a:lnTo>
                  <a:cubicBezTo>
                    <a:pt x="1584" y="17176"/>
                    <a:pt x="1569" y="17492"/>
                    <a:pt x="1748" y="17783"/>
                  </a:cubicBezTo>
                  <a:cubicBezTo>
                    <a:pt x="1926" y="18075"/>
                    <a:pt x="2190" y="18231"/>
                    <a:pt x="2539" y="18253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5" y="18256"/>
                    <a:pt x="3176" y="18105"/>
                    <a:pt x="3363" y="17802"/>
                  </a:cubicBezTo>
                  <a:lnTo>
                    <a:pt x="4704" y="15613"/>
                  </a:lnTo>
                  <a:lnTo>
                    <a:pt x="4704" y="15613"/>
                  </a:lnTo>
                  <a:cubicBezTo>
                    <a:pt x="5266" y="15893"/>
                    <a:pt x="5822" y="16094"/>
                    <a:pt x="6373" y="16213"/>
                  </a:cubicBezTo>
                  <a:cubicBezTo>
                    <a:pt x="6728" y="16289"/>
                    <a:pt x="7074" y="16327"/>
                    <a:pt x="7411" y="16327"/>
                  </a:cubicBezTo>
                  <a:cubicBezTo>
                    <a:pt x="7948" y="16327"/>
                    <a:pt x="8463" y="16231"/>
                    <a:pt x="8956" y="16038"/>
                  </a:cubicBezTo>
                  <a:cubicBezTo>
                    <a:pt x="9761" y="15723"/>
                    <a:pt x="10412" y="15144"/>
                    <a:pt x="10909" y="14297"/>
                  </a:cubicBezTo>
                  <a:cubicBezTo>
                    <a:pt x="11222" y="13774"/>
                    <a:pt x="11407" y="13268"/>
                    <a:pt x="11467" y="12781"/>
                  </a:cubicBezTo>
                  <a:cubicBezTo>
                    <a:pt x="11526" y="12294"/>
                    <a:pt x="11464" y="11814"/>
                    <a:pt x="11280" y="11337"/>
                  </a:cubicBezTo>
                  <a:cubicBezTo>
                    <a:pt x="11090" y="10851"/>
                    <a:pt x="10835" y="10393"/>
                    <a:pt x="10521" y="9976"/>
                  </a:cubicBezTo>
                  <a:cubicBezTo>
                    <a:pt x="10199" y="9545"/>
                    <a:pt x="9772" y="9053"/>
                    <a:pt x="9242" y="8499"/>
                  </a:cubicBezTo>
                  <a:lnTo>
                    <a:pt x="7930" y="7166"/>
                  </a:lnTo>
                  <a:cubicBezTo>
                    <a:pt x="7534" y="6779"/>
                    <a:pt x="7284" y="6448"/>
                    <a:pt x="7177" y="6175"/>
                  </a:cubicBezTo>
                  <a:cubicBezTo>
                    <a:pt x="7069" y="5903"/>
                    <a:pt x="7099" y="5630"/>
                    <a:pt x="7265" y="5358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0"/>
                  </a:cubicBezTo>
                  <a:cubicBezTo>
                    <a:pt x="10528" y="6438"/>
                    <a:pt x="11187" y="7093"/>
                    <a:pt x="11758" y="7820"/>
                  </a:cubicBezTo>
                  <a:cubicBezTo>
                    <a:pt x="11991" y="8098"/>
                    <a:pt x="12244" y="8283"/>
                    <a:pt x="12512" y="8377"/>
                  </a:cubicBezTo>
                  <a:cubicBezTo>
                    <a:pt x="12629" y="8417"/>
                    <a:pt x="12743" y="8437"/>
                    <a:pt x="12854" y="8437"/>
                  </a:cubicBezTo>
                  <a:cubicBezTo>
                    <a:pt x="12998" y="8437"/>
                    <a:pt x="13136" y="8403"/>
                    <a:pt x="13269" y="8335"/>
                  </a:cubicBezTo>
                  <a:cubicBezTo>
                    <a:pt x="13497" y="8219"/>
                    <a:pt x="13696" y="8055"/>
                    <a:pt x="13852" y="7853"/>
                  </a:cubicBezTo>
                  <a:cubicBezTo>
                    <a:pt x="14007" y="7653"/>
                    <a:pt x="14088" y="7399"/>
                    <a:pt x="14095" y="7092"/>
                  </a:cubicBezTo>
                  <a:cubicBezTo>
                    <a:pt x="14101" y="6784"/>
                    <a:pt x="14010" y="6490"/>
                    <a:pt x="13820" y="6209"/>
                  </a:cubicBezTo>
                  <a:cubicBezTo>
                    <a:pt x="13579" y="5841"/>
                    <a:pt x="13374" y="5550"/>
                    <a:pt x="13205" y="5334"/>
                  </a:cubicBezTo>
                  <a:cubicBezTo>
                    <a:pt x="13037" y="5117"/>
                    <a:pt x="12777" y="4835"/>
                    <a:pt x="12424" y="4490"/>
                  </a:cubicBezTo>
                  <a:cubicBezTo>
                    <a:pt x="12175" y="4247"/>
                    <a:pt x="11912" y="4019"/>
                    <a:pt x="11636" y="3808"/>
                  </a:cubicBezTo>
                  <a:lnTo>
                    <a:pt x="11636" y="3808"/>
                  </a:lnTo>
                  <a:lnTo>
                    <a:pt x="13104" y="1416"/>
                  </a:lnTo>
                  <a:cubicBezTo>
                    <a:pt x="13252" y="1174"/>
                    <a:pt x="13288" y="933"/>
                    <a:pt x="13214" y="691"/>
                  </a:cubicBezTo>
                  <a:cubicBezTo>
                    <a:pt x="13140" y="447"/>
                    <a:pt x="13006" y="265"/>
                    <a:pt x="12813" y="141"/>
                  </a:cubicBezTo>
                  <a:cubicBezTo>
                    <a:pt x="12667" y="47"/>
                    <a:pt x="12506" y="0"/>
                    <a:pt x="123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154;p39">
              <a:extLst>
                <a:ext uri="{FF2B5EF4-FFF2-40B4-BE49-F238E27FC236}">
                  <a16:creationId xmlns:a16="http://schemas.microsoft.com/office/drawing/2014/main" id="{67DD63CD-87A8-FE4F-A3BE-E3CD1DC07F8D}"/>
                </a:ext>
              </a:extLst>
            </p:cNvPr>
            <p:cNvSpPr/>
            <p:nvPr/>
          </p:nvSpPr>
          <p:spPr>
            <a:xfrm>
              <a:off x="1506175" y="4726437"/>
              <a:ext cx="5152" cy="23500"/>
            </a:xfrm>
            <a:custGeom>
              <a:avLst/>
              <a:gdLst/>
              <a:ahLst/>
              <a:cxnLst/>
              <a:rect l="l" t="t" r="r" b="b"/>
              <a:pathLst>
                <a:path w="616" h="2622" extrusionOk="0">
                  <a:moveTo>
                    <a:pt x="308" y="0"/>
                  </a:moveTo>
                  <a:cubicBezTo>
                    <a:pt x="138" y="0"/>
                    <a:pt x="1" y="141"/>
                    <a:pt x="5" y="310"/>
                  </a:cubicBezTo>
                  <a:lnTo>
                    <a:pt x="5" y="2318"/>
                  </a:lnTo>
                  <a:cubicBezTo>
                    <a:pt x="5" y="2486"/>
                    <a:pt x="140" y="2622"/>
                    <a:pt x="308" y="2622"/>
                  </a:cubicBezTo>
                  <a:cubicBezTo>
                    <a:pt x="475" y="2622"/>
                    <a:pt x="610" y="2486"/>
                    <a:pt x="610" y="2320"/>
                  </a:cubicBezTo>
                  <a:lnTo>
                    <a:pt x="610" y="310"/>
                  </a:lnTo>
                  <a:cubicBezTo>
                    <a:pt x="616" y="141"/>
                    <a:pt x="479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155;p39">
              <a:extLst>
                <a:ext uri="{FF2B5EF4-FFF2-40B4-BE49-F238E27FC236}">
                  <a16:creationId xmlns:a16="http://schemas.microsoft.com/office/drawing/2014/main" id="{719E9514-3DF3-FC4F-9261-4547AC55E46F}"/>
                </a:ext>
              </a:extLst>
            </p:cNvPr>
            <p:cNvSpPr/>
            <p:nvPr/>
          </p:nvSpPr>
          <p:spPr>
            <a:xfrm>
              <a:off x="1518043" y="4744434"/>
              <a:ext cx="5136" cy="24566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6" y="0"/>
                  </a:moveTo>
                  <a:cubicBezTo>
                    <a:pt x="137" y="0"/>
                    <a:pt x="0" y="141"/>
                    <a:pt x="4" y="312"/>
                  </a:cubicBezTo>
                  <a:lnTo>
                    <a:pt x="4" y="2438"/>
                  </a:lnTo>
                  <a:cubicBezTo>
                    <a:pt x="4" y="2605"/>
                    <a:pt x="139" y="2740"/>
                    <a:pt x="306" y="2740"/>
                  </a:cubicBezTo>
                  <a:cubicBezTo>
                    <a:pt x="307" y="2740"/>
                    <a:pt x="308" y="2740"/>
                    <a:pt x="309" y="2740"/>
                  </a:cubicBezTo>
                  <a:cubicBezTo>
                    <a:pt x="475" y="2740"/>
                    <a:pt x="610" y="2604"/>
                    <a:pt x="610" y="2438"/>
                  </a:cubicBezTo>
                  <a:lnTo>
                    <a:pt x="610" y="312"/>
                  </a:lnTo>
                  <a:cubicBezTo>
                    <a:pt x="613" y="141"/>
                    <a:pt x="477" y="0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156;p39">
              <a:extLst>
                <a:ext uri="{FF2B5EF4-FFF2-40B4-BE49-F238E27FC236}">
                  <a16:creationId xmlns:a16="http://schemas.microsoft.com/office/drawing/2014/main" id="{16D2262E-B50B-5B45-BC03-AAE5F28EF8DF}"/>
                </a:ext>
              </a:extLst>
            </p:cNvPr>
            <p:cNvSpPr/>
            <p:nvPr/>
          </p:nvSpPr>
          <p:spPr>
            <a:xfrm>
              <a:off x="1541755" y="4765622"/>
              <a:ext cx="5144" cy="23500"/>
            </a:xfrm>
            <a:custGeom>
              <a:avLst/>
              <a:gdLst/>
              <a:ahLst/>
              <a:cxnLst/>
              <a:rect l="l" t="t" r="r" b="b"/>
              <a:pathLst>
                <a:path w="615" h="2622" extrusionOk="0">
                  <a:moveTo>
                    <a:pt x="307" y="0"/>
                  </a:moveTo>
                  <a:cubicBezTo>
                    <a:pt x="137" y="0"/>
                    <a:pt x="0" y="141"/>
                    <a:pt x="4" y="310"/>
                  </a:cubicBezTo>
                  <a:lnTo>
                    <a:pt x="4" y="2319"/>
                  </a:lnTo>
                  <a:cubicBezTo>
                    <a:pt x="4" y="2486"/>
                    <a:pt x="141" y="2622"/>
                    <a:pt x="307" y="2622"/>
                  </a:cubicBezTo>
                  <a:cubicBezTo>
                    <a:pt x="474" y="2622"/>
                    <a:pt x="611" y="2486"/>
                    <a:pt x="611" y="2319"/>
                  </a:cubicBezTo>
                  <a:lnTo>
                    <a:pt x="611" y="310"/>
                  </a:lnTo>
                  <a:cubicBezTo>
                    <a:pt x="615" y="141"/>
                    <a:pt x="478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157;p39">
              <a:extLst>
                <a:ext uri="{FF2B5EF4-FFF2-40B4-BE49-F238E27FC236}">
                  <a16:creationId xmlns:a16="http://schemas.microsoft.com/office/drawing/2014/main" id="{6DAD3C35-EEDF-8D4A-8988-6B578D2C3B47}"/>
                </a:ext>
              </a:extLst>
            </p:cNvPr>
            <p:cNvSpPr/>
            <p:nvPr/>
          </p:nvSpPr>
          <p:spPr>
            <a:xfrm>
              <a:off x="1575388" y="4783690"/>
              <a:ext cx="5077" cy="21313"/>
            </a:xfrm>
            <a:custGeom>
              <a:avLst/>
              <a:gdLst/>
              <a:ahLst/>
              <a:cxnLst/>
              <a:rect l="l" t="t" r="r" b="b"/>
              <a:pathLst>
                <a:path w="607" h="2378" extrusionOk="0">
                  <a:moveTo>
                    <a:pt x="304" y="0"/>
                  </a:moveTo>
                  <a:cubicBezTo>
                    <a:pt x="136" y="0"/>
                    <a:pt x="1" y="135"/>
                    <a:pt x="1" y="303"/>
                  </a:cubicBezTo>
                  <a:lnTo>
                    <a:pt x="1" y="2076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6"/>
                  </a:cubicBezTo>
                  <a:lnTo>
                    <a:pt x="606" y="303"/>
                  </a:lnTo>
                  <a:cubicBezTo>
                    <a:pt x="606" y="135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158;p39">
              <a:extLst>
                <a:ext uri="{FF2B5EF4-FFF2-40B4-BE49-F238E27FC236}">
                  <a16:creationId xmlns:a16="http://schemas.microsoft.com/office/drawing/2014/main" id="{A2A2A505-0845-0542-BA36-D966000EB62A}"/>
                </a:ext>
              </a:extLst>
            </p:cNvPr>
            <p:cNvSpPr/>
            <p:nvPr/>
          </p:nvSpPr>
          <p:spPr>
            <a:xfrm>
              <a:off x="1611922" y="4791039"/>
              <a:ext cx="5152" cy="12915"/>
            </a:xfrm>
            <a:custGeom>
              <a:avLst/>
              <a:gdLst/>
              <a:ahLst/>
              <a:cxnLst/>
              <a:rect l="l" t="t" r="r" b="b"/>
              <a:pathLst>
                <a:path w="616" h="1441" extrusionOk="0">
                  <a:moveTo>
                    <a:pt x="308" y="0"/>
                  </a:moveTo>
                  <a:cubicBezTo>
                    <a:pt x="137" y="0"/>
                    <a:pt x="0" y="140"/>
                    <a:pt x="6" y="310"/>
                  </a:cubicBezTo>
                  <a:lnTo>
                    <a:pt x="6" y="1137"/>
                  </a:lnTo>
                  <a:cubicBezTo>
                    <a:pt x="4" y="1305"/>
                    <a:pt x="141" y="1441"/>
                    <a:pt x="308" y="1441"/>
                  </a:cubicBezTo>
                  <a:cubicBezTo>
                    <a:pt x="476" y="1441"/>
                    <a:pt x="611" y="1305"/>
                    <a:pt x="611" y="1137"/>
                  </a:cubicBezTo>
                  <a:lnTo>
                    <a:pt x="611" y="310"/>
                  </a:lnTo>
                  <a:cubicBezTo>
                    <a:pt x="615" y="140"/>
                    <a:pt x="478" y="0"/>
                    <a:pt x="3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159;p39">
              <a:extLst>
                <a:ext uri="{FF2B5EF4-FFF2-40B4-BE49-F238E27FC236}">
                  <a16:creationId xmlns:a16="http://schemas.microsoft.com/office/drawing/2014/main" id="{30856AAF-7E2A-B94B-AD0E-006A8FCCF159}"/>
                </a:ext>
              </a:extLst>
            </p:cNvPr>
            <p:cNvSpPr/>
            <p:nvPr/>
          </p:nvSpPr>
          <p:spPr>
            <a:xfrm>
              <a:off x="1684104" y="4776332"/>
              <a:ext cx="5077" cy="17029"/>
            </a:xfrm>
            <a:custGeom>
              <a:avLst/>
              <a:gdLst/>
              <a:ahLst/>
              <a:cxnLst/>
              <a:rect l="l" t="t" r="r" b="b"/>
              <a:pathLst>
                <a:path w="607" h="1900" extrusionOk="0">
                  <a:moveTo>
                    <a:pt x="303" y="1"/>
                  </a:moveTo>
                  <a:cubicBezTo>
                    <a:pt x="139" y="1"/>
                    <a:pt x="4" y="132"/>
                    <a:pt x="1" y="298"/>
                  </a:cubicBezTo>
                  <a:lnTo>
                    <a:pt x="1" y="1597"/>
                  </a:lnTo>
                  <a:cubicBezTo>
                    <a:pt x="1" y="1764"/>
                    <a:pt x="136" y="1899"/>
                    <a:pt x="304" y="1899"/>
                  </a:cubicBezTo>
                  <a:cubicBezTo>
                    <a:pt x="471" y="1899"/>
                    <a:pt x="606" y="1764"/>
                    <a:pt x="606" y="1597"/>
                  </a:cubicBezTo>
                  <a:lnTo>
                    <a:pt x="606" y="298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160;p39">
              <a:extLst>
                <a:ext uri="{FF2B5EF4-FFF2-40B4-BE49-F238E27FC236}">
                  <a16:creationId xmlns:a16="http://schemas.microsoft.com/office/drawing/2014/main" id="{3979B230-364D-0945-9751-E637480F037D}"/>
                </a:ext>
              </a:extLst>
            </p:cNvPr>
            <p:cNvSpPr/>
            <p:nvPr/>
          </p:nvSpPr>
          <p:spPr>
            <a:xfrm>
              <a:off x="1699912" y="4758335"/>
              <a:ext cx="5085" cy="23374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1"/>
                  </a:moveTo>
                  <a:cubicBezTo>
                    <a:pt x="140" y="1"/>
                    <a:pt x="5" y="132"/>
                    <a:pt x="1" y="296"/>
                  </a:cubicBezTo>
                  <a:lnTo>
                    <a:pt x="1" y="2306"/>
                  </a:lnTo>
                  <a:cubicBezTo>
                    <a:pt x="0" y="2472"/>
                    <a:pt x="137" y="2608"/>
                    <a:pt x="304" y="2608"/>
                  </a:cubicBezTo>
                  <a:cubicBezTo>
                    <a:pt x="472" y="2608"/>
                    <a:pt x="607" y="2472"/>
                    <a:pt x="607" y="2306"/>
                  </a:cubicBezTo>
                  <a:lnTo>
                    <a:pt x="607" y="296"/>
                  </a:lnTo>
                  <a:cubicBezTo>
                    <a:pt x="603" y="132"/>
                    <a:pt x="469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161;p39">
              <a:extLst>
                <a:ext uri="{FF2B5EF4-FFF2-40B4-BE49-F238E27FC236}">
                  <a16:creationId xmlns:a16="http://schemas.microsoft.com/office/drawing/2014/main" id="{2309BA2E-CDB2-E541-9458-D6327A726021}"/>
                </a:ext>
              </a:extLst>
            </p:cNvPr>
            <p:cNvSpPr/>
            <p:nvPr/>
          </p:nvSpPr>
          <p:spPr>
            <a:xfrm>
              <a:off x="1485733" y="4497148"/>
              <a:ext cx="265469" cy="284471"/>
            </a:xfrm>
            <a:custGeom>
              <a:avLst/>
              <a:gdLst/>
              <a:ahLst/>
              <a:cxnLst/>
              <a:rect l="l" t="t" r="r" b="b"/>
              <a:pathLst>
                <a:path w="31739" h="31740" extrusionOk="0">
                  <a:moveTo>
                    <a:pt x="15869" y="0"/>
                  </a:moveTo>
                  <a:cubicBezTo>
                    <a:pt x="11660" y="0"/>
                    <a:pt x="7624" y="1672"/>
                    <a:pt x="4648" y="4648"/>
                  </a:cubicBezTo>
                  <a:cubicBezTo>
                    <a:pt x="1671" y="7625"/>
                    <a:pt x="1" y="11661"/>
                    <a:pt x="1" y="15870"/>
                  </a:cubicBezTo>
                  <a:cubicBezTo>
                    <a:pt x="1" y="20079"/>
                    <a:pt x="1671" y="24114"/>
                    <a:pt x="4648" y="27091"/>
                  </a:cubicBezTo>
                  <a:cubicBezTo>
                    <a:pt x="7624" y="30067"/>
                    <a:pt x="11660" y="31739"/>
                    <a:pt x="15869" y="31739"/>
                  </a:cubicBezTo>
                  <a:cubicBezTo>
                    <a:pt x="20078" y="31739"/>
                    <a:pt x="24115" y="30067"/>
                    <a:pt x="27090" y="27091"/>
                  </a:cubicBezTo>
                  <a:cubicBezTo>
                    <a:pt x="30066" y="24114"/>
                    <a:pt x="31738" y="20079"/>
                    <a:pt x="31738" y="15870"/>
                  </a:cubicBezTo>
                  <a:cubicBezTo>
                    <a:pt x="31738" y="11661"/>
                    <a:pt x="30066" y="7625"/>
                    <a:pt x="27090" y="4648"/>
                  </a:cubicBezTo>
                  <a:cubicBezTo>
                    <a:pt x="24115" y="1672"/>
                    <a:pt x="20078" y="0"/>
                    <a:pt x="15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162;p39">
              <a:extLst>
                <a:ext uri="{FF2B5EF4-FFF2-40B4-BE49-F238E27FC236}">
                  <a16:creationId xmlns:a16="http://schemas.microsoft.com/office/drawing/2014/main" id="{3AF02265-FD3A-2546-811B-186B0D38CDCE}"/>
                </a:ext>
              </a:extLst>
            </p:cNvPr>
            <p:cNvSpPr/>
            <p:nvPr/>
          </p:nvSpPr>
          <p:spPr>
            <a:xfrm>
              <a:off x="1478498" y="4494469"/>
              <a:ext cx="294283" cy="289912"/>
            </a:xfrm>
            <a:custGeom>
              <a:avLst/>
              <a:gdLst/>
              <a:ahLst/>
              <a:cxnLst/>
              <a:rect l="l" t="t" r="r" b="b"/>
              <a:pathLst>
                <a:path w="35184" h="32347" extrusionOk="0">
                  <a:moveTo>
                    <a:pt x="16767" y="607"/>
                  </a:moveTo>
                  <a:cubicBezTo>
                    <a:pt x="19629" y="607"/>
                    <a:pt x="22437" y="1401"/>
                    <a:pt x="24876" y="2901"/>
                  </a:cubicBezTo>
                  <a:cubicBezTo>
                    <a:pt x="32192" y="7390"/>
                    <a:pt x="34492" y="16994"/>
                    <a:pt x="30003" y="24309"/>
                  </a:cubicBezTo>
                  <a:cubicBezTo>
                    <a:pt x="27829" y="27854"/>
                    <a:pt x="24405" y="30340"/>
                    <a:pt x="20361" y="31308"/>
                  </a:cubicBezTo>
                  <a:cubicBezTo>
                    <a:pt x="19147" y="31598"/>
                    <a:pt x="17922" y="31742"/>
                    <a:pt x="16705" y="31742"/>
                  </a:cubicBezTo>
                  <a:cubicBezTo>
                    <a:pt x="13867" y="31742"/>
                    <a:pt x="11076" y="30960"/>
                    <a:pt x="8595" y="29438"/>
                  </a:cubicBezTo>
                  <a:cubicBezTo>
                    <a:pt x="5050" y="27263"/>
                    <a:pt x="2565" y="23839"/>
                    <a:pt x="1596" y="19796"/>
                  </a:cubicBezTo>
                  <a:cubicBezTo>
                    <a:pt x="627" y="15752"/>
                    <a:pt x="1293" y="11573"/>
                    <a:pt x="3466" y="8030"/>
                  </a:cubicBezTo>
                  <a:cubicBezTo>
                    <a:pt x="6402" y="3245"/>
                    <a:pt x="11522" y="607"/>
                    <a:pt x="16760" y="607"/>
                  </a:cubicBezTo>
                  <a:cubicBezTo>
                    <a:pt x="16762" y="607"/>
                    <a:pt x="16764" y="607"/>
                    <a:pt x="16767" y="607"/>
                  </a:cubicBezTo>
                  <a:close/>
                  <a:moveTo>
                    <a:pt x="16761" y="0"/>
                  </a:moveTo>
                  <a:cubicBezTo>
                    <a:pt x="11319" y="0"/>
                    <a:pt x="5999" y="2742"/>
                    <a:pt x="2951" y="7710"/>
                  </a:cubicBezTo>
                  <a:cubicBezTo>
                    <a:pt x="691" y="11393"/>
                    <a:pt x="1" y="15735"/>
                    <a:pt x="1008" y="19936"/>
                  </a:cubicBezTo>
                  <a:cubicBezTo>
                    <a:pt x="2013" y="24137"/>
                    <a:pt x="4595" y="27695"/>
                    <a:pt x="8277" y="29953"/>
                  </a:cubicBezTo>
                  <a:cubicBezTo>
                    <a:pt x="10855" y="31536"/>
                    <a:pt x="13755" y="32347"/>
                    <a:pt x="16705" y="32347"/>
                  </a:cubicBezTo>
                  <a:cubicBezTo>
                    <a:pt x="17984" y="32346"/>
                    <a:pt x="19259" y="32195"/>
                    <a:pt x="20501" y="31896"/>
                  </a:cubicBezTo>
                  <a:cubicBezTo>
                    <a:pt x="24704" y="30890"/>
                    <a:pt x="28260" y="28307"/>
                    <a:pt x="30520" y="24626"/>
                  </a:cubicBezTo>
                  <a:cubicBezTo>
                    <a:pt x="35183" y="17024"/>
                    <a:pt x="32792" y="7048"/>
                    <a:pt x="25192" y="2384"/>
                  </a:cubicBezTo>
                  <a:cubicBezTo>
                    <a:pt x="22560" y="769"/>
                    <a:pt x="19644" y="0"/>
                    <a:pt x="16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163;p39">
              <a:extLst>
                <a:ext uri="{FF2B5EF4-FFF2-40B4-BE49-F238E27FC236}">
                  <a16:creationId xmlns:a16="http://schemas.microsoft.com/office/drawing/2014/main" id="{6A7CD075-277E-4B45-81C4-BD831B30DC2B}"/>
                </a:ext>
              </a:extLst>
            </p:cNvPr>
            <p:cNvSpPr/>
            <p:nvPr/>
          </p:nvSpPr>
          <p:spPr>
            <a:xfrm>
              <a:off x="1485724" y="4478121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7"/>
                    <a:pt x="11661" y="31740"/>
                    <a:pt x="15870" y="31740"/>
                  </a:cubicBezTo>
                  <a:cubicBezTo>
                    <a:pt x="20079" y="31740"/>
                    <a:pt x="24116" y="30067"/>
                    <a:pt x="27091" y="27092"/>
                  </a:cubicBezTo>
                  <a:cubicBezTo>
                    <a:pt x="30067" y="24115"/>
                    <a:pt x="31739" y="20079"/>
                    <a:pt x="31739" y="15870"/>
                  </a:cubicBezTo>
                  <a:cubicBezTo>
                    <a:pt x="31739" y="11661"/>
                    <a:pt x="30067" y="7625"/>
                    <a:pt x="27091" y="4648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164;p39">
              <a:extLst>
                <a:ext uri="{FF2B5EF4-FFF2-40B4-BE49-F238E27FC236}">
                  <a16:creationId xmlns:a16="http://schemas.microsoft.com/office/drawing/2014/main" id="{63186417-7145-724F-97E6-07CFEF120166}"/>
                </a:ext>
              </a:extLst>
            </p:cNvPr>
            <p:cNvSpPr/>
            <p:nvPr/>
          </p:nvSpPr>
          <p:spPr>
            <a:xfrm>
              <a:off x="1478498" y="4475352"/>
              <a:ext cx="279930" cy="289930"/>
            </a:xfrm>
            <a:custGeom>
              <a:avLst/>
              <a:gdLst/>
              <a:ahLst/>
              <a:cxnLst/>
              <a:rect l="l" t="t" r="r" b="b"/>
              <a:pathLst>
                <a:path w="33468" h="32349" extrusionOk="0">
                  <a:moveTo>
                    <a:pt x="16762" y="606"/>
                  </a:moveTo>
                  <a:cubicBezTo>
                    <a:pt x="19601" y="606"/>
                    <a:pt x="22393" y="1389"/>
                    <a:pt x="24874" y="2911"/>
                  </a:cubicBezTo>
                  <a:cubicBezTo>
                    <a:pt x="28419" y="5086"/>
                    <a:pt x="30904" y="8510"/>
                    <a:pt x="31873" y="12554"/>
                  </a:cubicBezTo>
                  <a:cubicBezTo>
                    <a:pt x="32842" y="16597"/>
                    <a:pt x="32176" y="20776"/>
                    <a:pt x="30003" y="24320"/>
                  </a:cubicBezTo>
                  <a:cubicBezTo>
                    <a:pt x="27067" y="29103"/>
                    <a:pt x="21946" y="31741"/>
                    <a:pt x="16707" y="31741"/>
                  </a:cubicBezTo>
                  <a:cubicBezTo>
                    <a:pt x="13933" y="31741"/>
                    <a:pt x="11126" y="31001"/>
                    <a:pt x="8593" y="29448"/>
                  </a:cubicBezTo>
                  <a:cubicBezTo>
                    <a:pt x="5050" y="27273"/>
                    <a:pt x="2564" y="23849"/>
                    <a:pt x="1596" y="19806"/>
                  </a:cubicBezTo>
                  <a:cubicBezTo>
                    <a:pt x="627" y="15761"/>
                    <a:pt x="1291" y="11583"/>
                    <a:pt x="3466" y="8039"/>
                  </a:cubicBezTo>
                  <a:cubicBezTo>
                    <a:pt x="5640" y="4494"/>
                    <a:pt x="9065" y="2009"/>
                    <a:pt x="13108" y="1041"/>
                  </a:cubicBezTo>
                  <a:cubicBezTo>
                    <a:pt x="14305" y="754"/>
                    <a:pt x="15532" y="608"/>
                    <a:pt x="16762" y="606"/>
                  </a:cubicBezTo>
                  <a:close/>
                  <a:moveTo>
                    <a:pt x="16765" y="0"/>
                  </a:moveTo>
                  <a:cubicBezTo>
                    <a:pt x="15501" y="0"/>
                    <a:pt x="14228" y="149"/>
                    <a:pt x="12968" y="451"/>
                  </a:cubicBezTo>
                  <a:cubicBezTo>
                    <a:pt x="8766" y="1457"/>
                    <a:pt x="5209" y="4038"/>
                    <a:pt x="2951" y="7721"/>
                  </a:cubicBezTo>
                  <a:cubicBezTo>
                    <a:pt x="691" y="11405"/>
                    <a:pt x="1" y="15745"/>
                    <a:pt x="1006" y="19947"/>
                  </a:cubicBezTo>
                  <a:cubicBezTo>
                    <a:pt x="2013" y="24148"/>
                    <a:pt x="4595" y="27705"/>
                    <a:pt x="8277" y="29964"/>
                  </a:cubicBezTo>
                  <a:cubicBezTo>
                    <a:pt x="10810" y="31522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5"/>
                    <a:pt x="30518" y="24637"/>
                  </a:cubicBezTo>
                  <a:cubicBezTo>
                    <a:pt x="32778" y="20954"/>
                    <a:pt x="33468" y="16611"/>
                    <a:pt x="32461" y="12412"/>
                  </a:cubicBezTo>
                  <a:cubicBezTo>
                    <a:pt x="31455" y="8212"/>
                    <a:pt x="28875" y="4654"/>
                    <a:pt x="25192" y="2394"/>
                  </a:cubicBezTo>
                  <a:cubicBezTo>
                    <a:pt x="22614" y="813"/>
                    <a:pt x="19714" y="0"/>
                    <a:pt x="16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165;p39">
              <a:extLst>
                <a:ext uri="{FF2B5EF4-FFF2-40B4-BE49-F238E27FC236}">
                  <a16:creationId xmlns:a16="http://schemas.microsoft.com/office/drawing/2014/main" id="{7C6E0081-10F6-1E42-AB45-E8FE984DEAA4}"/>
                </a:ext>
              </a:extLst>
            </p:cNvPr>
            <p:cNvSpPr/>
            <p:nvPr/>
          </p:nvSpPr>
          <p:spPr>
            <a:xfrm>
              <a:off x="1505631" y="4499461"/>
              <a:ext cx="225655" cy="241792"/>
            </a:xfrm>
            <a:custGeom>
              <a:avLst/>
              <a:gdLst/>
              <a:ahLst/>
              <a:cxnLst/>
              <a:rect l="l" t="t" r="r" b="b"/>
              <a:pathLst>
                <a:path w="26979" h="26978" extrusionOk="0">
                  <a:moveTo>
                    <a:pt x="13490" y="0"/>
                  </a:moveTo>
                  <a:cubicBezTo>
                    <a:pt x="9912" y="0"/>
                    <a:pt x="6482" y="1421"/>
                    <a:pt x="3952" y="3951"/>
                  </a:cubicBezTo>
                  <a:cubicBezTo>
                    <a:pt x="1422" y="6480"/>
                    <a:pt x="1" y="9912"/>
                    <a:pt x="1" y="13489"/>
                  </a:cubicBezTo>
                  <a:cubicBezTo>
                    <a:pt x="1" y="17066"/>
                    <a:pt x="1422" y="20498"/>
                    <a:pt x="3952" y="23027"/>
                  </a:cubicBezTo>
                  <a:cubicBezTo>
                    <a:pt x="6482" y="25557"/>
                    <a:pt x="9912" y="26978"/>
                    <a:pt x="13490" y="26978"/>
                  </a:cubicBezTo>
                  <a:cubicBezTo>
                    <a:pt x="17067" y="26978"/>
                    <a:pt x="20499" y="25557"/>
                    <a:pt x="23029" y="23027"/>
                  </a:cubicBezTo>
                  <a:cubicBezTo>
                    <a:pt x="25558" y="20498"/>
                    <a:pt x="26979" y="17066"/>
                    <a:pt x="26979" y="13489"/>
                  </a:cubicBezTo>
                  <a:cubicBezTo>
                    <a:pt x="26979" y="9912"/>
                    <a:pt x="25558" y="6480"/>
                    <a:pt x="23029" y="3951"/>
                  </a:cubicBezTo>
                  <a:cubicBezTo>
                    <a:pt x="20499" y="1421"/>
                    <a:pt x="17067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166;p39">
              <a:extLst>
                <a:ext uri="{FF2B5EF4-FFF2-40B4-BE49-F238E27FC236}">
                  <a16:creationId xmlns:a16="http://schemas.microsoft.com/office/drawing/2014/main" id="{E19F8786-39E9-A347-AAD3-9A4F978AF6EA}"/>
                </a:ext>
              </a:extLst>
            </p:cNvPr>
            <p:cNvSpPr/>
            <p:nvPr/>
          </p:nvSpPr>
          <p:spPr>
            <a:xfrm>
              <a:off x="1486879" y="4496763"/>
              <a:ext cx="263185" cy="247259"/>
            </a:xfrm>
            <a:custGeom>
              <a:avLst/>
              <a:gdLst/>
              <a:ahLst/>
              <a:cxnLst/>
              <a:rect l="l" t="t" r="r" b="b"/>
              <a:pathLst>
                <a:path w="31466" h="27588" extrusionOk="0">
                  <a:moveTo>
                    <a:pt x="15754" y="606"/>
                  </a:moveTo>
                  <a:lnTo>
                    <a:pt x="15754" y="607"/>
                  </a:lnTo>
                  <a:cubicBezTo>
                    <a:pt x="15756" y="607"/>
                    <a:pt x="15759" y="607"/>
                    <a:pt x="15761" y="607"/>
                  </a:cubicBezTo>
                  <a:cubicBezTo>
                    <a:pt x="18186" y="607"/>
                    <a:pt x="20563" y="1279"/>
                    <a:pt x="22629" y="2550"/>
                  </a:cubicBezTo>
                  <a:cubicBezTo>
                    <a:pt x="28826" y="6351"/>
                    <a:pt x="30774" y="14488"/>
                    <a:pt x="26972" y="20684"/>
                  </a:cubicBezTo>
                  <a:cubicBezTo>
                    <a:pt x="25130" y="23687"/>
                    <a:pt x="22229" y="25790"/>
                    <a:pt x="18804" y="26612"/>
                  </a:cubicBezTo>
                  <a:cubicBezTo>
                    <a:pt x="17776" y="26859"/>
                    <a:pt x="16738" y="26981"/>
                    <a:pt x="15707" y="26981"/>
                  </a:cubicBezTo>
                  <a:cubicBezTo>
                    <a:pt x="13303" y="26981"/>
                    <a:pt x="10938" y="26318"/>
                    <a:pt x="8836" y="25029"/>
                  </a:cubicBezTo>
                  <a:cubicBezTo>
                    <a:pt x="2640" y="21226"/>
                    <a:pt x="691" y="13091"/>
                    <a:pt x="4493" y="6895"/>
                  </a:cubicBezTo>
                  <a:cubicBezTo>
                    <a:pt x="6978" y="2842"/>
                    <a:pt x="11316" y="606"/>
                    <a:pt x="15754" y="606"/>
                  </a:cubicBezTo>
                  <a:close/>
                  <a:moveTo>
                    <a:pt x="15755" y="0"/>
                  </a:moveTo>
                  <a:cubicBezTo>
                    <a:pt x="11113" y="0"/>
                    <a:pt x="6578" y="2339"/>
                    <a:pt x="3977" y="6577"/>
                  </a:cubicBezTo>
                  <a:cubicBezTo>
                    <a:pt x="0" y="13059"/>
                    <a:pt x="2038" y="21569"/>
                    <a:pt x="8520" y="25544"/>
                  </a:cubicBezTo>
                  <a:cubicBezTo>
                    <a:pt x="10718" y="26894"/>
                    <a:pt x="13191" y="27588"/>
                    <a:pt x="15707" y="27588"/>
                  </a:cubicBezTo>
                  <a:cubicBezTo>
                    <a:pt x="16797" y="27586"/>
                    <a:pt x="17884" y="27457"/>
                    <a:pt x="18944" y="27202"/>
                  </a:cubicBezTo>
                  <a:cubicBezTo>
                    <a:pt x="22527" y="26344"/>
                    <a:pt x="25561" y="24142"/>
                    <a:pt x="27487" y="21002"/>
                  </a:cubicBezTo>
                  <a:cubicBezTo>
                    <a:pt x="31466" y="14519"/>
                    <a:pt x="29429" y="6012"/>
                    <a:pt x="22945" y="2033"/>
                  </a:cubicBezTo>
                  <a:cubicBezTo>
                    <a:pt x="20700" y="656"/>
                    <a:pt x="18213" y="0"/>
                    <a:pt x="157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167;p39">
              <a:extLst>
                <a:ext uri="{FF2B5EF4-FFF2-40B4-BE49-F238E27FC236}">
                  <a16:creationId xmlns:a16="http://schemas.microsoft.com/office/drawing/2014/main" id="{8EC23CE8-4320-5E42-AC1D-0F051A35C2D6}"/>
                </a:ext>
              </a:extLst>
            </p:cNvPr>
            <p:cNvSpPr/>
            <p:nvPr/>
          </p:nvSpPr>
          <p:spPr>
            <a:xfrm>
              <a:off x="1551843" y="4538251"/>
              <a:ext cx="117951" cy="163620"/>
            </a:xfrm>
            <a:custGeom>
              <a:avLst/>
              <a:gdLst/>
              <a:ahLst/>
              <a:cxnLst/>
              <a:rect l="l" t="t" r="r" b="b"/>
              <a:pathLst>
                <a:path w="14102" h="18256" extrusionOk="0">
                  <a:moveTo>
                    <a:pt x="12329" y="0"/>
                  </a:moveTo>
                  <a:cubicBezTo>
                    <a:pt x="12272" y="0"/>
                    <a:pt x="12212" y="5"/>
                    <a:pt x="12152" y="15"/>
                  </a:cubicBezTo>
                  <a:cubicBezTo>
                    <a:pt x="11904" y="54"/>
                    <a:pt x="11702" y="203"/>
                    <a:pt x="11545" y="459"/>
                  </a:cubicBezTo>
                  <a:lnTo>
                    <a:pt x="10100" y="2812"/>
                  </a:lnTo>
                  <a:lnTo>
                    <a:pt x="10100" y="2812"/>
                  </a:lnTo>
                  <a:cubicBezTo>
                    <a:pt x="9019" y="2227"/>
                    <a:pt x="7994" y="1934"/>
                    <a:pt x="7025" y="1934"/>
                  </a:cubicBezTo>
                  <a:cubicBezTo>
                    <a:pt x="7001" y="1934"/>
                    <a:pt x="6978" y="1934"/>
                    <a:pt x="6954" y="1935"/>
                  </a:cubicBezTo>
                  <a:cubicBezTo>
                    <a:pt x="5636" y="1956"/>
                    <a:pt x="4639" y="2516"/>
                    <a:pt x="3964" y="3615"/>
                  </a:cubicBezTo>
                  <a:cubicBezTo>
                    <a:pt x="3687" y="4067"/>
                    <a:pt x="3504" y="4496"/>
                    <a:pt x="3416" y="4904"/>
                  </a:cubicBezTo>
                  <a:cubicBezTo>
                    <a:pt x="3326" y="5310"/>
                    <a:pt x="3305" y="5687"/>
                    <a:pt x="3353" y="6032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5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7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4" y="12790"/>
                    <a:pt x="4981" y="12633"/>
                    <a:pt x="4749" y="12448"/>
                  </a:cubicBezTo>
                  <a:cubicBezTo>
                    <a:pt x="4425" y="12230"/>
                    <a:pt x="4126" y="11979"/>
                    <a:pt x="3856" y="11698"/>
                  </a:cubicBezTo>
                  <a:cubicBezTo>
                    <a:pt x="3590" y="11422"/>
                    <a:pt x="3398" y="11191"/>
                    <a:pt x="3277" y="11009"/>
                  </a:cubicBezTo>
                  <a:cubicBezTo>
                    <a:pt x="3155" y="10825"/>
                    <a:pt x="3019" y="10601"/>
                    <a:pt x="2865" y="10336"/>
                  </a:cubicBezTo>
                  <a:cubicBezTo>
                    <a:pt x="2711" y="10070"/>
                    <a:pt x="2615" y="9910"/>
                    <a:pt x="2576" y="9855"/>
                  </a:cubicBezTo>
                  <a:cubicBezTo>
                    <a:pt x="2381" y="9549"/>
                    <a:pt x="2158" y="9334"/>
                    <a:pt x="1907" y="9212"/>
                  </a:cubicBezTo>
                  <a:cubicBezTo>
                    <a:pt x="1747" y="9133"/>
                    <a:pt x="1587" y="9094"/>
                    <a:pt x="1426" y="9094"/>
                  </a:cubicBezTo>
                  <a:cubicBezTo>
                    <a:pt x="1333" y="9094"/>
                    <a:pt x="1240" y="9107"/>
                    <a:pt x="1146" y="9134"/>
                  </a:cubicBezTo>
                  <a:cubicBezTo>
                    <a:pt x="897" y="9200"/>
                    <a:pt x="666" y="9321"/>
                    <a:pt x="469" y="9488"/>
                  </a:cubicBezTo>
                  <a:cubicBezTo>
                    <a:pt x="275" y="9653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399"/>
                    <a:pt x="1765" y="13629"/>
                    <a:pt x="3140" y="14641"/>
                  </a:cubicBezTo>
                  <a:lnTo>
                    <a:pt x="3140" y="14641"/>
                  </a:lnTo>
                  <a:lnTo>
                    <a:pt x="1792" y="16838"/>
                  </a:lnTo>
                  <a:cubicBezTo>
                    <a:pt x="1584" y="17177"/>
                    <a:pt x="1569" y="17492"/>
                    <a:pt x="1748" y="17783"/>
                  </a:cubicBezTo>
                  <a:cubicBezTo>
                    <a:pt x="1926" y="18074"/>
                    <a:pt x="2190" y="18231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4" y="18256"/>
                    <a:pt x="3176" y="18104"/>
                    <a:pt x="3363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6" y="15893"/>
                    <a:pt x="5822" y="16093"/>
                    <a:pt x="6373" y="16213"/>
                  </a:cubicBezTo>
                  <a:cubicBezTo>
                    <a:pt x="6729" y="16289"/>
                    <a:pt x="7075" y="16328"/>
                    <a:pt x="7414" y="16328"/>
                  </a:cubicBezTo>
                  <a:cubicBezTo>
                    <a:pt x="7949" y="16328"/>
                    <a:pt x="8463" y="16232"/>
                    <a:pt x="8956" y="16038"/>
                  </a:cubicBezTo>
                  <a:cubicBezTo>
                    <a:pt x="9761" y="15723"/>
                    <a:pt x="10412" y="15144"/>
                    <a:pt x="10909" y="14299"/>
                  </a:cubicBezTo>
                  <a:cubicBezTo>
                    <a:pt x="11222" y="13774"/>
                    <a:pt x="11407" y="13268"/>
                    <a:pt x="11467" y="12781"/>
                  </a:cubicBezTo>
                  <a:cubicBezTo>
                    <a:pt x="11526" y="12296"/>
                    <a:pt x="11464" y="11814"/>
                    <a:pt x="11280" y="11337"/>
                  </a:cubicBezTo>
                  <a:cubicBezTo>
                    <a:pt x="11090" y="10851"/>
                    <a:pt x="10835" y="10394"/>
                    <a:pt x="10521" y="9978"/>
                  </a:cubicBezTo>
                  <a:cubicBezTo>
                    <a:pt x="10199" y="9547"/>
                    <a:pt x="9772" y="9054"/>
                    <a:pt x="9242" y="8501"/>
                  </a:cubicBezTo>
                  <a:lnTo>
                    <a:pt x="7930" y="7166"/>
                  </a:lnTo>
                  <a:cubicBezTo>
                    <a:pt x="7534" y="6779"/>
                    <a:pt x="7284" y="6448"/>
                    <a:pt x="7177" y="6176"/>
                  </a:cubicBezTo>
                  <a:cubicBezTo>
                    <a:pt x="7069" y="5903"/>
                    <a:pt x="7099" y="5631"/>
                    <a:pt x="7265" y="5360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1"/>
                  </a:cubicBezTo>
                  <a:cubicBezTo>
                    <a:pt x="10528" y="6439"/>
                    <a:pt x="11187" y="7093"/>
                    <a:pt x="11758" y="7821"/>
                  </a:cubicBezTo>
                  <a:cubicBezTo>
                    <a:pt x="11991" y="8098"/>
                    <a:pt x="12244" y="8285"/>
                    <a:pt x="12512" y="8377"/>
                  </a:cubicBezTo>
                  <a:cubicBezTo>
                    <a:pt x="12630" y="8417"/>
                    <a:pt x="12744" y="8438"/>
                    <a:pt x="12855" y="8438"/>
                  </a:cubicBezTo>
                  <a:cubicBezTo>
                    <a:pt x="12999" y="8438"/>
                    <a:pt x="13137" y="8404"/>
                    <a:pt x="13269" y="8335"/>
                  </a:cubicBezTo>
                  <a:cubicBezTo>
                    <a:pt x="13497" y="8221"/>
                    <a:pt x="13696" y="8055"/>
                    <a:pt x="13852" y="7854"/>
                  </a:cubicBezTo>
                  <a:cubicBezTo>
                    <a:pt x="14007" y="7653"/>
                    <a:pt x="14088" y="7399"/>
                    <a:pt x="14095" y="7093"/>
                  </a:cubicBezTo>
                  <a:cubicBezTo>
                    <a:pt x="14101" y="6786"/>
                    <a:pt x="14010" y="6491"/>
                    <a:pt x="13820" y="6209"/>
                  </a:cubicBezTo>
                  <a:cubicBezTo>
                    <a:pt x="13579" y="5843"/>
                    <a:pt x="13374" y="5551"/>
                    <a:pt x="13205" y="5334"/>
                  </a:cubicBezTo>
                  <a:cubicBezTo>
                    <a:pt x="13037" y="5117"/>
                    <a:pt x="12777" y="4836"/>
                    <a:pt x="12424" y="4490"/>
                  </a:cubicBezTo>
                  <a:cubicBezTo>
                    <a:pt x="12175" y="4247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5"/>
                  </a:lnTo>
                  <a:cubicBezTo>
                    <a:pt x="13252" y="1174"/>
                    <a:pt x="13288" y="933"/>
                    <a:pt x="13214" y="690"/>
                  </a:cubicBezTo>
                  <a:cubicBezTo>
                    <a:pt x="13140" y="448"/>
                    <a:pt x="13006" y="264"/>
                    <a:pt x="12813" y="140"/>
                  </a:cubicBezTo>
                  <a:cubicBezTo>
                    <a:pt x="12667" y="47"/>
                    <a:pt x="12506" y="0"/>
                    <a:pt x="123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168;p39">
              <a:extLst>
                <a:ext uri="{FF2B5EF4-FFF2-40B4-BE49-F238E27FC236}">
                  <a16:creationId xmlns:a16="http://schemas.microsoft.com/office/drawing/2014/main" id="{D6B2797B-D2EE-B048-B8C7-21F6904AF6DA}"/>
                </a:ext>
              </a:extLst>
            </p:cNvPr>
            <p:cNvSpPr/>
            <p:nvPr/>
          </p:nvSpPr>
          <p:spPr>
            <a:xfrm>
              <a:off x="1506208" y="4697336"/>
              <a:ext cx="5085" cy="23374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1"/>
                  </a:moveTo>
                  <a:cubicBezTo>
                    <a:pt x="140" y="1"/>
                    <a:pt x="5" y="132"/>
                    <a:pt x="1" y="296"/>
                  </a:cubicBezTo>
                  <a:lnTo>
                    <a:pt x="1" y="2306"/>
                  </a:lnTo>
                  <a:cubicBezTo>
                    <a:pt x="1" y="2473"/>
                    <a:pt x="136" y="2608"/>
                    <a:pt x="304" y="2608"/>
                  </a:cubicBezTo>
                  <a:cubicBezTo>
                    <a:pt x="471" y="2608"/>
                    <a:pt x="608" y="2473"/>
                    <a:pt x="606" y="2306"/>
                  </a:cubicBezTo>
                  <a:lnTo>
                    <a:pt x="606" y="296"/>
                  </a:lnTo>
                  <a:cubicBezTo>
                    <a:pt x="604" y="132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169;p39">
              <a:extLst>
                <a:ext uri="{FF2B5EF4-FFF2-40B4-BE49-F238E27FC236}">
                  <a16:creationId xmlns:a16="http://schemas.microsoft.com/office/drawing/2014/main" id="{4895F499-A992-4E41-A15D-B7BFB7BB4D19}"/>
                </a:ext>
              </a:extLst>
            </p:cNvPr>
            <p:cNvSpPr/>
            <p:nvPr/>
          </p:nvSpPr>
          <p:spPr>
            <a:xfrm>
              <a:off x="1518077" y="4715333"/>
              <a:ext cx="5069" cy="24441"/>
            </a:xfrm>
            <a:custGeom>
              <a:avLst/>
              <a:gdLst/>
              <a:ahLst/>
              <a:cxnLst/>
              <a:rect l="l" t="t" r="r" b="b"/>
              <a:pathLst>
                <a:path w="606" h="2727" extrusionOk="0">
                  <a:moveTo>
                    <a:pt x="302" y="1"/>
                  </a:moveTo>
                  <a:cubicBezTo>
                    <a:pt x="138" y="1"/>
                    <a:pt x="4" y="132"/>
                    <a:pt x="0" y="298"/>
                  </a:cubicBezTo>
                  <a:lnTo>
                    <a:pt x="0" y="2424"/>
                  </a:lnTo>
                  <a:cubicBezTo>
                    <a:pt x="0" y="2591"/>
                    <a:pt x="135" y="2727"/>
                    <a:pt x="302" y="2727"/>
                  </a:cubicBezTo>
                  <a:cubicBezTo>
                    <a:pt x="470" y="2727"/>
                    <a:pt x="606" y="2591"/>
                    <a:pt x="606" y="2424"/>
                  </a:cubicBezTo>
                  <a:lnTo>
                    <a:pt x="606" y="298"/>
                  </a:lnTo>
                  <a:cubicBezTo>
                    <a:pt x="602" y="132"/>
                    <a:pt x="468" y="1"/>
                    <a:pt x="3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170;p39">
              <a:extLst>
                <a:ext uri="{FF2B5EF4-FFF2-40B4-BE49-F238E27FC236}">
                  <a16:creationId xmlns:a16="http://schemas.microsoft.com/office/drawing/2014/main" id="{5420A3D5-8757-AA42-9E40-B52E2DC48319}"/>
                </a:ext>
              </a:extLst>
            </p:cNvPr>
            <p:cNvSpPr/>
            <p:nvPr/>
          </p:nvSpPr>
          <p:spPr>
            <a:xfrm>
              <a:off x="1541789" y="4736520"/>
              <a:ext cx="5077" cy="23374"/>
            </a:xfrm>
            <a:custGeom>
              <a:avLst/>
              <a:gdLst/>
              <a:ahLst/>
              <a:cxnLst/>
              <a:rect l="l" t="t" r="r" b="b"/>
              <a:pathLst>
                <a:path w="607" h="2608" extrusionOk="0">
                  <a:moveTo>
                    <a:pt x="303" y="1"/>
                  </a:moveTo>
                  <a:cubicBezTo>
                    <a:pt x="139" y="1"/>
                    <a:pt x="4" y="132"/>
                    <a:pt x="0" y="296"/>
                  </a:cubicBezTo>
                  <a:lnTo>
                    <a:pt x="0" y="2306"/>
                  </a:lnTo>
                  <a:cubicBezTo>
                    <a:pt x="0" y="2472"/>
                    <a:pt x="137" y="2608"/>
                    <a:pt x="303" y="2608"/>
                  </a:cubicBezTo>
                  <a:cubicBezTo>
                    <a:pt x="470" y="2608"/>
                    <a:pt x="607" y="2472"/>
                    <a:pt x="607" y="2306"/>
                  </a:cubicBezTo>
                  <a:lnTo>
                    <a:pt x="607" y="296"/>
                  </a:lnTo>
                  <a:cubicBezTo>
                    <a:pt x="603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171;p39">
              <a:extLst>
                <a:ext uri="{FF2B5EF4-FFF2-40B4-BE49-F238E27FC236}">
                  <a16:creationId xmlns:a16="http://schemas.microsoft.com/office/drawing/2014/main" id="{12893FF9-0B23-6F47-B2EA-9CBEE041F12D}"/>
                </a:ext>
              </a:extLst>
            </p:cNvPr>
            <p:cNvSpPr/>
            <p:nvPr/>
          </p:nvSpPr>
          <p:spPr>
            <a:xfrm>
              <a:off x="1575388" y="4754463"/>
              <a:ext cx="5077" cy="21322"/>
            </a:xfrm>
            <a:custGeom>
              <a:avLst/>
              <a:gdLst/>
              <a:ahLst/>
              <a:cxnLst/>
              <a:rect l="l" t="t" r="r" b="b"/>
              <a:pathLst>
                <a:path w="607" h="2379" extrusionOk="0">
                  <a:moveTo>
                    <a:pt x="304" y="0"/>
                  </a:moveTo>
                  <a:cubicBezTo>
                    <a:pt x="136" y="0"/>
                    <a:pt x="1" y="136"/>
                    <a:pt x="1" y="304"/>
                  </a:cubicBezTo>
                  <a:lnTo>
                    <a:pt x="1" y="2075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5"/>
                  </a:cubicBezTo>
                  <a:lnTo>
                    <a:pt x="606" y="304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172;p39">
              <a:extLst>
                <a:ext uri="{FF2B5EF4-FFF2-40B4-BE49-F238E27FC236}">
                  <a16:creationId xmlns:a16="http://schemas.microsoft.com/office/drawing/2014/main" id="{48150068-F9B2-8742-ACEC-4A8C66591D0A}"/>
                </a:ext>
              </a:extLst>
            </p:cNvPr>
            <p:cNvSpPr/>
            <p:nvPr/>
          </p:nvSpPr>
          <p:spPr>
            <a:xfrm>
              <a:off x="1611955" y="4761938"/>
              <a:ext cx="5085" cy="12790"/>
            </a:xfrm>
            <a:custGeom>
              <a:avLst/>
              <a:gdLst/>
              <a:ahLst/>
              <a:cxnLst/>
              <a:rect l="l" t="t" r="r" b="b"/>
              <a:pathLst>
                <a:path w="608" h="1427" extrusionOk="0">
                  <a:moveTo>
                    <a:pt x="304" y="1"/>
                  </a:moveTo>
                  <a:cubicBezTo>
                    <a:pt x="140" y="1"/>
                    <a:pt x="4" y="132"/>
                    <a:pt x="2" y="297"/>
                  </a:cubicBezTo>
                  <a:lnTo>
                    <a:pt x="2" y="1123"/>
                  </a:lnTo>
                  <a:cubicBezTo>
                    <a:pt x="0" y="1290"/>
                    <a:pt x="137" y="1427"/>
                    <a:pt x="304" y="1427"/>
                  </a:cubicBezTo>
                  <a:cubicBezTo>
                    <a:pt x="472" y="1427"/>
                    <a:pt x="607" y="1290"/>
                    <a:pt x="607" y="1123"/>
                  </a:cubicBezTo>
                  <a:lnTo>
                    <a:pt x="607" y="297"/>
                  </a:lnTo>
                  <a:cubicBezTo>
                    <a:pt x="603" y="132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173;p39">
              <a:extLst>
                <a:ext uri="{FF2B5EF4-FFF2-40B4-BE49-F238E27FC236}">
                  <a16:creationId xmlns:a16="http://schemas.microsoft.com/office/drawing/2014/main" id="{BC314ABB-03CE-3142-A72B-F16DC762C512}"/>
                </a:ext>
              </a:extLst>
            </p:cNvPr>
            <p:cNvSpPr/>
            <p:nvPr/>
          </p:nvSpPr>
          <p:spPr>
            <a:xfrm>
              <a:off x="1684104" y="4747105"/>
              <a:ext cx="5077" cy="17029"/>
            </a:xfrm>
            <a:custGeom>
              <a:avLst/>
              <a:gdLst/>
              <a:ahLst/>
              <a:cxnLst/>
              <a:rect l="l" t="t" r="r" b="b"/>
              <a:pathLst>
                <a:path w="607" h="1900" extrusionOk="0">
                  <a:moveTo>
                    <a:pt x="303" y="1"/>
                  </a:moveTo>
                  <a:cubicBezTo>
                    <a:pt x="139" y="1"/>
                    <a:pt x="4" y="132"/>
                    <a:pt x="1" y="296"/>
                  </a:cubicBezTo>
                  <a:lnTo>
                    <a:pt x="1" y="1596"/>
                  </a:lnTo>
                  <a:cubicBezTo>
                    <a:pt x="1" y="1764"/>
                    <a:pt x="136" y="1899"/>
                    <a:pt x="304" y="1899"/>
                  </a:cubicBezTo>
                  <a:cubicBezTo>
                    <a:pt x="471" y="1899"/>
                    <a:pt x="606" y="1764"/>
                    <a:pt x="606" y="1596"/>
                  </a:cubicBezTo>
                  <a:lnTo>
                    <a:pt x="606" y="296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174;p39">
              <a:extLst>
                <a:ext uri="{FF2B5EF4-FFF2-40B4-BE49-F238E27FC236}">
                  <a16:creationId xmlns:a16="http://schemas.microsoft.com/office/drawing/2014/main" id="{0CAD9301-C669-F043-BB11-0360AABB2BD6}"/>
                </a:ext>
              </a:extLst>
            </p:cNvPr>
            <p:cNvSpPr/>
            <p:nvPr/>
          </p:nvSpPr>
          <p:spPr>
            <a:xfrm>
              <a:off x="1699912" y="4729099"/>
              <a:ext cx="5085" cy="23383"/>
            </a:xfrm>
            <a:custGeom>
              <a:avLst/>
              <a:gdLst/>
              <a:ahLst/>
              <a:cxnLst/>
              <a:rect l="l" t="t" r="r" b="b"/>
              <a:pathLst>
                <a:path w="608" h="2609" extrusionOk="0">
                  <a:moveTo>
                    <a:pt x="304" y="0"/>
                  </a:moveTo>
                  <a:cubicBezTo>
                    <a:pt x="140" y="0"/>
                    <a:pt x="5" y="132"/>
                    <a:pt x="1" y="297"/>
                  </a:cubicBezTo>
                  <a:lnTo>
                    <a:pt x="1" y="2305"/>
                  </a:lnTo>
                  <a:cubicBezTo>
                    <a:pt x="0" y="2472"/>
                    <a:pt x="137" y="2609"/>
                    <a:pt x="304" y="2609"/>
                  </a:cubicBezTo>
                  <a:cubicBezTo>
                    <a:pt x="472" y="2609"/>
                    <a:pt x="607" y="2473"/>
                    <a:pt x="607" y="2305"/>
                  </a:cubicBezTo>
                  <a:lnTo>
                    <a:pt x="607" y="297"/>
                  </a:lnTo>
                  <a:cubicBezTo>
                    <a:pt x="603" y="132"/>
                    <a:pt x="469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175;p39">
              <a:extLst>
                <a:ext uri="{FF2B5EF4-FFF2-40B4-BE49-F238E27FC236}">
                  <a16:creationId xmlns:a16="http://schemas.microsoft.com/office/drawing/2014/main" id="{72698252-F278-C64B-84E1-C8F9E9F3C428}"/>
                </a:ext>
              </a:extLst>
            </p:cNvPr>
            <p:cNvSpPr/>
            <p:nvPr/>
          </p:nvSpPr>
          <p:spPr>
            <a:xfrm>
              <a:off x="1485724" y="4467698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50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1" y="31740"/>
                    <a:pt x="15870" y="31740"/>
                  </a:cubicBezTo>
                  <a:cubicBezTo>
                    <a:pt x="20079" y="31740"/>
                    <a:pt x="24116" y="30067"/>
                    <a:pt x="27091" y="27092"/>
                  </a:cubicBezTo>
                  <a:cubicBezTo>
                    <a:pt x="30067" y="24116"/>
                    <a:pt x="31739" y="20079"/>
                    <a:pt x="31739" y="15870"/>
                  </a:cubicBezTo>
                  <a:cubicBezTo>
                    <a:pt x="31739" y="11661"/>
                    <a:pt x="30067" y="7625"/>
                    <a:pt x="27091" y="4650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176;p39">
              <a:extLst>
                <a:ext uri="{FF2B5EF4-FFF2-40B4-BE49-F238E27FC236}">
                  <a16:creationId xmlns:a16="http://schemas.microsoft.com/office/drawing/2014/main" id="{4282154F-4569-174F-B3EF-E9B9FEB048AA}"/>
                </a:ext>
              </a:extLst>
            </p:cNvPr>
            <p:cNvSpPr/>
            <p:nvPr/>
          </p:nvSpPr>
          <p:spPr>
            <a:xfrm>
              <a:off x="1478498" y="4465009"/>
              <a:ext cx="294283" cy="289938"/>
            </a:xfrm>
            <a:custGeom>
              <a:avLst/>
              <a:gdLst/>
              <a:ahLst/>
              <a:cxnLst/>
              <a:rect l="l" t="t" r="r" b="b"/>
              <a:pathLst>
                <a:path w="35184" h="32350" extrusionOk="0">
                  <a:moveTo>
                    <a:pt x="16767" y="608"/>
                  </a:moveTo>
                  <a:cubicBezTo>
                    <a:pt x="19629" y="608"/>
                    <a:pt x="22437" y="1402"/>
                    <a:pt x="24876" y="2901"/>
                  </a:cubicBezTo>
                  <a:cubicBezTo>
                    <a:pt x="32190" y="7391"/>
                    <a:pt x="34492" y="16994"/>
                    <a:pt x="30003" y="24311"/>
                  </a:cubicBezTo>
                  <a:cubicBezTo>
                    <a:pt x="27828" y="27855"/>
                    <a:pt x="24404" y="30340"/>
                    <a:pt x="20361" y="31309"/>
                  </a:cubicBezTo>
                  <a:cubicBezTo>
                    <a:pt x="19147" y="31600"/>
                    <a:pt x="17922" y="31743"/>
                    <a:pt x="16705" y="31743"/>
                  </a:cubicBezTo>
                  <a:cubicBezTo>
                    <a:pt x="13867" y="31743"/>
                    <a:pt x="11075" y="30961"/>
                    <a:pt x="8595" y="29439"/>
                  </a:cubicBezTo>
                  <a:cubicBezTo>
                    <a:pt x="5050" y="27265"/>
                    <a:pt x="2564" y="23839"/>
                    <a:pt x="1596" y="19797"/>
                  </a:cubicBezTo>
                  <a:cubicBezTo>
                    <a:pt x="627" y="15753"/>
                    <a:pt x="1291" y="11574"/>
                    <a:pt x="3466" y="8031"/>
                  </a:cubicBezTo>
                  <a:cubicBezTo>
                    <a:pt x="6400" y="3248"/>
                    <a:pt x="11522" y="608"/>
                    <a:pt x="16760" y="608"/>
                  </a:cubicBezTo>
                  <a:cubicBezTo>
                    <a:pt x="16762" y="608"/>
                    <a:pt x="16764" y="608"/>
                    <a:pt x="16767" y="608"/>
                  </a:cubicBezTo>
                  <a:close/>
                  <a:moveTo>
                    <a:pt x="16761" y="1"/>
                  </a:moveTo>
                  <a:cubicBezTo>
                    <a:pt x="11318" y="1"/>
                    <a:pt x="5999" y="2744"/>
                    <a:pt x="2951" y="7713"/>
                  </a:cubicBezTo>
                  <a:cubicBezTo>
                    <a:pt x="691" y="11395"/>
                    <a:pt x="1" y="15738"/>
                    <a:pt x="1006" y="19938"/>
                  </a:cubicBezTo>
                  <a:cubicBezTo>
                    <a:pt x="2013" y="24139"/>
                    <a:pt x="4595" y="27697"/>
                    <a:pt x="8277" y="29955"/>
                  </a:cubicBezTo>
                  <a:cubicBezTo>
                    <a:pt x="10854" y="31537"/>
                    <a:pt x="13754" y="32350"/>
                    <a:pt x="16704" y="32350"/>
                  </a:cubicBezTo>
                  <a:cubicBezTo>
                    <a:pt x="17983" y="32348"/>
                    <a:pt x="19258" y="32197"/>
                    <a:pt x="20501" y="31898"/>
                  </a:cubicBezTo>
                  <a:cubicBezTo>
                    <a:pt x="24702" y="30891"/>
                    <a:pt x="28260" y="28309"/>
                    <a:pt x="30518" y="24627"/>
                  </a:cubicBezTo>
                  <a:cubicBezTo>
                    <a:pt x="35183" y="17026"/>
                    <a:pt x="32792" y="7049"/>
                    <a:pt x="25192" y="2386"/>
                  </a:cubicBezTo>
                  <a:cubicBezTo>
                    <a:pt x="22560" y="770"/>
                    <a:pt x="19643" y="1"/>
                    <a:pt x="16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177;p39">
              <a:extLst>
                <a:ext uri="{FF2B5EF4-FFF2-40B4-BE49-F238E27FC236}">
                  <a16:creationId xmlns:a16="http://schemas.microsoft.com/office/drawing/2014/main" id="{A98B03CD-604A-4441-A7FB-A19099301F3D}"/>
                </a:ext>
              </a:extLst>
            </p:cNvPr>
            <p:cNvSpPr/>
            <p:nvPr/>
          </p:nvSpPr>
          <p:spPr>
            <a:xfrm>
              <a:off x="1485724" y="4448670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50"/>
                  </a:cubicBezTo>
                  <a:cubicBezTo>
                    <a:pt x="1672" y="7626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6"/>
                    <a:pt x="27091" y="4650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178;p39">
              <a:extLst>
                <a:ext uri="{FF2B5EF4-FFF2-40B4-BE49-F238E27FC236}">
                  <a16:creationId xmlns:a16="http://schemas.microsoft.com/office/drawing/2014/main" id="{076CD2EA-5886-8442-8309-8C2787E715C2}"/>
                </a:ext>
              </a:extLst>
            </p:cNvPr>
            <p:cNvSpPr/>
            <p:nvPr/>
          </p:nvSpPr>
          <p:spPr>
            <a:xfrm>
              <a:off x="1478498" y="4445990"/>
              <a:ext cx="294283" cy="289930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7" y="607"/>
                  </a:moveTo>
                  <a:cubicBezTo>
                    <a:pt x="19629" y="607"/>
                    <a:pt x="22437" y="1402"/>
                    <a:pt x="24876" y="2902"/>
                  </a:cubicBezTo>
                  <a:cubicBezTo>
                    <a:pt x="32192" y="7391"/>
                    <a:pt x="34492" y="16995"/>
                    <a:pt x="30003" y="24311"/>
                  </a:cubicBezTo>
                  <a:cubicBezTo>
                    <a:pt x="27829" y="27856"/>
                    <a:pt x="24405" y="30341"/>
                    <a:pt x="20361" y="31308"/>
                  </a:cubicBezTo>
                  <a:cubicBezTo>
                    <a:pt x="19147" y="31599"/>
                    <a:pt x="17922" y="31743"/>
                    <a:pt x="16705" y="31743"/>
                  </a:cubicBezTo>
                  <a:cubicBezTo>
                    <a:pt x="13867" y="31743"/>
                    <a:pt x="11076" y="30961"/>
                    <a:pt x="8595" y="29438"/>
                  </a:cubicBezTo>
                  <a:cubicBezTo>
                    <a:pt x="5050" y="27265"/>
                    <a:pt x="2565" y="23841"/>
                    <a:pt x="1596" y="19796"/>
                  </a:cubicBezTo>
                  <a:cubicBezTo>
                    <a:pt x="627" y="15753"/>
                    <a:pt x="1293" y="11574"/>
                    <a:pt x="3466" y="8030"/>
                  </a:cubicBezTo>
                  <a:cubicBezTo>
                    <a:pt x="6402" y="3246"/>
                    <a:pt x="11522" y="607"/>
                    <a:pt x="16760" y="607"/>
                  </a:cubicBezTo>
                  <a:cubicBezTo>
                    <a:pt x="16762" y="607"/>
                    <a:pt x="16764" y="607"/>
                    <a:pt x="16767" y="607"/>
                  </a:cubicBezTo>
                  <a:close/>
                  <a:moveTo>
                    <a:pt x="16761" y="1"/>
                  </a:moveTo>
                  <a:cubicBezTo>
                    <a:pt x="11319" y="1"/>
                    <a:pt x="5999" y="2743"/>
                    <a:pt x="2951" y="7711"/>
                  </a:cubicBezTo>
                  <a:cubicBezTo>
                    <a:pt x="691" y="11395"/>
                    <a:pt x="1" y="15736"/>
                    <a:pt x="1008" y="19937"/>
                  </a:cubicBezTo>
                  <a:cubicBezTo>
                    <a:pt x="2013" y="24138"/>
                    <a:pt x="4595" y="27696"/>
                    <a:pt x="8277" y="29954"/>
                  </a:cubicBezTo>
                  <a:cubicBezTo>
                    <a:pt x="10855" y="31536"/>
                    <a:pt x="13755" y="32349"/>
                    <a:pt x="16705" y="32349"/>
                  </a:cubicBezTo>
                  <a:cubicBezTo>
                    <a:pt x="17984" y="32348"/>
                    <a:pt x="19259" y="32195"/>
                    <a:pt x="20501" y="31897"/>
                  </a:cubicBezTo>
                  <a:cubicBezTo>
                    <a:pt x="24704" y="30890"/>
                    <a:pt x="28260" y="28308"/>
                    <a:pt x="30520" y="24626"/>
                  </a:cubicBezTo>
                  <a:cubicBezTo>
                    <a:pt x="35183" y="17026"/>
                    <a:pt x="32792" y="7048"/>
                    <a:pt x="25192" y="2385"/>
                  </a:cubicBezTo>
                  <a:cubicBezTo>
                    <a:pt x="22560" y="770"/>
                    <a:pt x="19644" y="1"/>
                    <a:pt x="167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179;p39">
              <a:extLst>
                <a:ext uri="{FF2B5EF4-FFF2-40B4-BE49-F238E27FC236}">
                  <a16:creationId xmlns:a16="http://schemas.microsoft.com/office/drawing/2014/main" id="{08F4469E-1DA2-0B49-8B07-09D0CAEF1D0D}"/>
                </a:ext>
              </a:extLst>
            </p:cNvPr>
            <p:cNvSpPr/>
            <p:nvPr/>
          </p:nvSpPr>
          <p:spPr>
            <a:xfrm>
              <a:off x="1505631" y="4470010"/>
              <a:ext cx="225664" cy="241801"/>
            </a:xfrm>
            <a:custGeom>
              <a:avLst/>
              <a:gdLst/>
              <a:ahLst/>
              <a:cxnLst/>
              <a:rect l="l" t="t" r="r" b="b"/>
              <a:pathLst>
                <a:path w="26980" h="26979" extrusionOk="0">
                  <a:moveTo>
                    <a:pt x="13490" y="0"/>
                  </a:moveTo>
                  <a:cubicBezTo>
                    <a:pt x="9912" y="0"/>
                    <a:pt x="6482" y="1423"/>
                    <a:pt x="3952" y="3952"/>
                  </a:cubicBezTo>
                  <a:cubicBezTo>
                    <a:pt x="1423" y="6482"/>
                    <a:pt x="1" y="9912"/>
                    <a:pt x="1" y="13489"/>
                  </a:cubicBezTo>
                  <a:cubicBezTo>
                    <a:pt x="1" y="17068"/>
                    <a:pt x="1423" y="20498"/>
                    <a:pt x="3952" y="23029"/>
                  </a:cubicBezTo>
                  <a:cubicBezTo>
                    <a:pt x="6482" y="25558"/>
                    <a:pt x="9912" y="26978"/>
                    <a:pt x="13490" y="26978"/>
                  </a:cubicBezTo>
                  <a:cubicBezTo>
                    <a:pt x="17068" y="26978"/>
                    <a:pt x="20499" y="25558"/>
                    <a:pt x="23029" y="23029"/>
                  </a:cubicBezTo>
                  <a:cubicBezTo>
                    <a:pt x="25558" y="20498"/>
                    <a:pt x="26980" y="17068"/>
                    <a:pt x="26980" y="13489"/>
                  </a:cubicBezTo>
                  <a:cubicBezTo>
                    <a:pt x="26980" y="9912"/>
                    <a:pt x="25558" y="6482"/>
                    <a:pt x="23029" y="3952"/>
                  </a:cubicBezTo>
                  <a:cubicBezTo>
                    <a:pt x="20499" y="1423"/>
                    <a:pt x="17068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180;p39">
              <a:extLst>
                <a:ext uri="{FF2B5EF4-FFF2-40B4-BE49-F238E27FC236}">
                  <a16:creationId xmlns:a16="http://schemas.microsoft.com/office/drawing/2014/main" id="{12390F3C-EE30-6E47-90E7-B23AAC493E57}"/>
                </a:ext>
              </a:extLst>
            </p:cNvPr>
            <p:cNvSpPr/>
            <p:nvPr/>
          </p:nvSpPr>
          <p:spPr>
            <a:xfrm>
              <a:off x="1486870" y="4467258"/>
              <a:ext cx="263185" cy="247232"/>
            </a:xfrm>
            <a:custGeom>
              <a:avLst/>
              <a:gdLst/>
              <a:ahLst/>
              <a:cxnLst/>
              <a:rect l="l" t="t" r="r" b="b"/>
              <a:pathLst>
                <a:path w="31466" h="27585" extrusionOk="0">
                  <a:moveTo>
                    <a:pt x="15758" y="606"/>
                  </a:moveTo>
                  <a:cubicBezTo>
                    <a:pt x="18163" y="606"/>
                    <a:pt x="20528" y="1269"/>
                    <a:pt x="22630" y="2558"/>
                  </a:cubicBezTo>
                  <a:cubicBezTo>
                    <a:pt x="28826" y="6360"/>
                    <a:pt x="30775" y="14496"/>
                    <a:pt x="26973" y="20692"/>
                  </a:cubicBezTo>
                  <a:cubicBezTo>
                    <a:pt x="24488" y="24744"/>
                    <a:pt x="20150" y="26980"/>
                    <a:pt x="15712" y="26980"/>
                  </a:cubicBezTo>
                  <a:cubicBezTo>
                    <a:pt x="13362" y="26980"/>
                    <a:pt x="10983" y="26353"/>
                    <a:pt x="8837" y="25036"/>
                  </a:cubicBezTo>
                  <a:cubicBezTo>
                    <a:pt x="2640" y="21235"/>
                    <a:pt x="692" y="13098"/>
                    <a:pt x="4494" y="6902"/>
                  </a:cubicBezTo>
                  <a:cubicBezTo>
                    <a:pt x="6336" y="3899"/>
                    <a:pt x="9236" y="1793"/>
                    <a:pt x="12662" y="974"/>
                  </a:cubicBezTo>
                  <a:cubicBezTo>
                    <a:pt x="13675" y="729"/>
                    <a:pt x="14714" y="606"/>
                    <a:pt x="15758" y="606"/>
                  </a:cubicBezTo>
                  <a:close/>
                  <a:moveTo>
                    <a:pt x="15757" y="0"/>
                  </a:moveTo>
                  <a:cubicBezTo>
                    <a:pt x="14680" y="0"/>
                    <a:pt x="13594" y="127"/>
                    <a:pt x="12520" y="384"/>
                  </a:cubicBezTo>
                  <a:cubicBezTo>
                    <a:pt x="8939" y="1242"/>
                    <a:pt x="5905" y="3445"/>
                    <a:pt x="3978" y="6584"/>
                  </a:cubicBezTo>
                  <a:cubicBezTo>
                    <a:pt x="0" y="13067"/>
                    <a:pt x="2039" y="21576"/>
                    <a:pt x="8521" y="25552"/>
                  </a:cubicBezTo>
                  <a:cubicBezTo>
                    <a:pt x="10681" y="26882"/>
                    <a:pt x="13167" y="27585"/>
                    <a:pt x="15704" y="27585"/>
                  </a:cubicBezTo>
                  <a:cubicBezTo>
                    <a:pt x="15706" y="27585"/>
                    <a:pt x="15708" y="27585"/>
                    <a:pt x="15711" y="27585"/>
                  </a:cubicBezTo>
                  <a:cubicBezTo>
                    <a:pt x="20352" y="27585"/>
                    <a:pt x="24889" y="25247"/>
                    <a:pt x="27488" y="21010"/>
                  </a:cubicBezTo>
                  <a:cubicBezTo>
                    <a:pt x="31466" y="14527"/>
                    <a:pt x="29427" y="6018"/>
                    <a:pt x="22946" y="2042"/>
                  </a:cubicBezTo>
                  <a:cubicBezTo>
                    <a:pt x="20747" y="693"/>
                    <a:pt x="18273" y="0"/>
                    <a:pt x="157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181;p39">
              <a:extLst>
                <a:ext uri="{FF2B5EF4-FFF2-40B4-BE49-F238E27FC236}">
                  <a16:creationId xmlns:a16="http://schemas.microsoft.com/office/drawing/2014/main" id="{7EAFF3F0-8A50-074D-BB93-A91FFC3A4C58}"/>
                </a:ext>
              </a:extLst>
            </p:cNvPr>
            <p:cNvSpPr/>
            <p:nvPr/>
          </p:nvSpPr>
          <p:spPr>
            <a:xfrm>
              <a:off x="1551843" y="4508800"/>
              <a:ext cx="117951" cy="163620"/>
            </a:xfrm>
            <a:custGeom>
              <a:avLst/>
              <a:gdLst/>
              <a:ahLst/>
              <a:cxnLst/>
              <a:rect l="l" t="t" r="r" b="b"/>
              <a:pathLst>
                <a:path w="14102" h="18256" extrusionOk="0">
                  <a:moveTo>
                    <a:pt x="12329" y="1"/>
                  </a:moveTo>
                  <a:cubicBezTo>
                    <a:pt x="12271" y="1"/>
                    <a:pt x="12212" y="6"/>
                    <a:pt x="12152" y="16"/>
                  </a:cubicBezTo>
                  <a:cubicBezTo>
                    <a:pt x="11904" y="56"/>
                    <a:pt x="11702" y="203"/>
                    <a:pt x="11545" y="460"/>
                  </a:cubicBezTo>
                  <a:lnTo>
                    <a:pt x="10100" y="2813"/>
                  </a:lnTo>
                  <a:lnTo>
                    <a:pt x="10100" y="2813"/>
                  </a:lnTo>
                  <a:cubicBezTo>
                    <a:pt x="9021" y="2228"/>
                    <a:pt x="7997" y="1936"/>
                    <a:pt x="7030" y="1936"/>
                  </a:cubicBezTo>
                  <a:cubicBezTo>
                    <a:pt x="7004" y="1936"/>
                    <a:pt x="6979" y="1936"/>
                    <a:pt x="6954" y="1936"/>
                  </a:cubicBezTo>
                  <a:cubicBezTo>
                    <a:pt x="5636" y="1956"/>
                    <a:pt x="4639" y="2516"/>
                    <a:pt x="3964" y="3616"/>
                  </a:cubicBezTo>
                  <a:cubicBezTo>
                    <a:pt x="3687" y="4068"/>
                    <a:pt x="3504" y="4497"/>
                    <a:pt x="3416" y="4904"/>
                  </a:cubicBezTo>
                  <a:cubicBezTo>
                    <a:pt x="3326" y="5311"/>
                    <a:pt x="3305" y="5687"/>
                    <a:pt x="3353" y="6032"/>
                  </a:cubicBezTo>
                  <a:cubicBezTo>
                    <a:pt x="3400" y="6377"/>
                    <a:pt x="3546" y="6757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6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7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3"/>
                    <a:pt x="5772" y="13053"/>
                    <a:pt x="5502" y="12918"/>
                  </a:cubicBezTo>
                  <a:cubicBezTo>
                    <a:pt x="5234" y="12791"/>
                    <a:pt x="4981" y="12633"/>
                    <a:pt x="4749" y="12448"/>
                  </a:cubicBezTo>
                  <a:cubicBezTo>
                    <a:pt x="4425" y="12231"/>
                    <a:pt x="4127" y="11980"/>
                    <a:pt x="3856" y="11700"/>
                  </a:cubicBezTo>
                  <a:cubicBezTo>
                    <a:pt x="3590" y="11422"/>
                    <a:pt x="3398" y="11192"/>
                    <a:pt x="3277" y="11009"/>
                  </a:cubicBezTo>
                  <a:cubicBezTo>
                    <a:pt x="3155" y="10826"/>
                    <a:pt x="3019" y="10602"/>
                    <a:pt x="2865" y="10336"/>
                  </a:cubicBezTo>
                  <a:cubicBezTo>
                    <a:pt x="2711" y="10072"/>
                    <a:pt x="2615" y="9912"/>
                    <a:pt x="2576" y="9856"/>
                  </a:cubicBezTo>
                  <a:cubicBezTo>
                    <a:pt x="2381" y="9549"/>
                    <a:pt x="2158" y="9335"/>
                    <a:pt x="1907" y="9212"/>
                  </a:cubicBezTo>
                  <a:cubicBezTo>
                    <a:pt x="1747" y="9134"/>
                    <a:pt x="1587" y="9095"/>
                    <a:pt x="1426" y="9095"/>
                  </a:cubicBezTo>
                  <a:cubicBezTo>
                    <a:pt x="1333" y="9095"/>
                    <a:pt x="1240" y="9108"/>
                    <a:pt x="1146" y="9134"/>
                  </a:cubicBezTo>
                  <a:cubicBezTo>
                    <a:pt x="897" y="9200"/>
                    <a:pt x="666" y="9322"/>
                    <a:pt x="469" y="9488"/>
                  </a:cubicBezTo>
                  <a:cubicBezTo>
                    <a:pt x="275" y="9655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399"/>
                    <a:pt x="1765" y="13630"/>
                    <a:pt x="3140" y="14642"/>
                  </a:cubicBezTo>
                  <a:lnTo>
                    <a:pt x="3140" y="14642"/>
                  </a:lnTo>
                  <a:lnTo>
                    <a:pt x="1792" y="16838"/>
                  </a:lnTo>
                  <a:cubicBezTo>
                    <a:pt x="1584" y="17178"/>
                    <a:pt x="1569" y="17492"/>
                    <a:pt x="1748" y="17784"/>
                  </a:cubicBezTo>
                  <a:cubicBezTo>
                    <a:pt x="1926" y="18075"/>
                    <a:pt x="2190" y="18232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5" y="18256"/>
                    <a:pt x="3176" y="18105"/>
                    <a:pt x="3363" y="17802"/>
                  </a:cubicBezTo>
                  <a:lnTo>
                    <a:pt x="4704" y="15614"/>
                  </a:lnTo>
                  <a:lnTo>
                    <a:pt x="4704" y="15614"/>
                  </a:lnTo>
                  <a:cubicBezTo>
                    <a:pt x="5266" y="15894"/>
                    <a:pt x="5822" y="16094"/>
                    <a:pt x="6373" y="16213"/>
                  </a:cubicBezTo>
                  <a:cubicBezTo>
                    <a:pt x="6728" y="16290"/>
                    <a:pt x="7075" y="16329"/>
                    <a:pt x="7413" y="16329"/>
                  </a:cubicBezTo>
                  <a:cubicBezTo>
                    <a:pt x="7949" y="16329"/>
                    <a:pt x="8463" y="16232"/>
                    <a:pt x="8956" y="16039"/>
                  </a:cubicBezTo>
                  <a:cubicBezTo>
                    <a:pt x="9761" y="15725"/>
                    <a:pt x="10412" y="15144"/>
                    <a:pt x="10909" y="14299"/>
                  </a:cubicBezTo>
                  <a:cubicBezTo>
                    <a:pt x="11222" y="13774"/>
                    <a:pt x="11407" y="13269"/>
                    <a:pt x="11467" y="12782"/>
                  </a:cubicBezTo>
                  <a:cubicBezTo>
                    <a:pt x="11526" y="12296"/>
                    <a:pt x="11464" y="11814"/>
                    <a:pt x="11280" y="11337"/>
                  </a:cubicBezTo>
                  <a:cubicBezTo>
                    <a:pt x="11090" y="10852"/>
                    <a:pt x="10835" y="10395"/>
                    <a:pt x="10521" y="9978"/>
                  </a:cubicBezTo>
                  <a:cubicBezTo>
                    <a:pt x="10199" y="9547"/>
                    <a:pt x="9772" y="9055"/>
                    <a:pt x="9242" y="8501"/>
                  </a:cubicBezTo>
                  <a:lnTo>
                    <a:pt x="7930" y="7168"/>
                  </a:lnTo>
                  <a:cubicBezTo>
                    <a:pt x="7534" y="6780"/>
                    <a:pt x="7284" y="6450"/>
                    <a:pt x="7177" y="6177"/>
                  </a:cubicBezTo>
                  <a:cubicBezTo>
                    <a:pt x="7069" y="5903"/>
                    <a:pt x="7099" y="5631"/>
                    <a:pt x="7265" y="5360"/>
                  </a:cubicBezTo>
                  <a:cubicBezTo>
                    <a:pt x="7394" y="5150"/>
                    <a:pt x="7607" y="5044"/>
                    <a:pt x="7904" y="5044"/>
                  </a:cubicBezTo>
                  <a:cubicBezTo>
                    <a:pt x="7926" y="5044"/>
                    <a:pt x="7948" y="5045"/>
                    <a:pt x="7971" y="5046"/>
                  </a:cubicBezTo>
                  <a:cubicBezTo>
                    <a:pt x="8302" y="5063"/>
                    <a:pt x="8625" y="5160"/>
                    <a:pt x="8936" y="5335"/>
                  </a:cubicBezTo>
                  <a:cubicBezTo>
                    <a:pt x="9249" y="5511"/>
                    <a:pt x="9535" y="5691"/>
                    <a:pt x="9797" y="5872"/>
                  </a:cubicBezTo>
                  <a:cubicBezTo>
                    <a:pt x="10528" y="6440"/>
                    <a:pt x="11187" y="7095"/>
                    <a:pt x="11758" y="7821"/>
                  </a:cubicBezTo>
                  <a:cubicBezTo>
                    <a:pt x="11991" y="8099"/>
                    <a:pt x="12244" y="8285"/>
                    <a:pt x="12512" y="8377"/>
                  </a:cubicBezTo>
                  <a:cubicBezTo>
                    <a:pt x="12630" y="8418"/>
                    <a:pt x="12744" y="8438"/>
                    <a:pt x="12855" y="8438"/>
                  </a:cubicBezTo>
                  <a:cubicBezTo>
                    <a:pt x="12999" y="8438"/>
                    <a:pt x="13137" y="8404"/>
                    <a:pt x="13269" y="8336"/>
                  </a:cubicBezTo>
                  <a:cubicBezTo>
                    <a:pt x="13497" y="8221"/>
                    <a:pt x="13696" y="8057"/>
                    <a:pt x="13852" y="7854"/>
                  </a:cubicBezTo>
                  <a:cubicBezTo>
                    <a:pt x="14007" y="7653"/>
                    <a:pt x="14088" y="7399"/>
                    <a:pt x="14095" y="7093"/>
                  </a:cubicBezTo>
                  <a:cubicBezTo>
                    <a:pt x="14101" y="6786"/>
                    <a:pt x="14010" y="6492"/>
                    <a:pt x="13820" y="6209"/>
                  </a:cubicBezTo>
                  <a:cubicBezTo>
                    <a:pt x="13579" y="5843"/>
                    <a:pt x="13374" y="5552"/>
                    <a:pt x="13205" y="5335"/>
                  </a:cubicBezTo>
                  <a:cubicBezTo>
                    <a:pt x="13037" y="5118"/>
                    <a:pt x="12777" y="4837"/>
                    <a:pt x="12424" y="4490"/>
                  </a:cubicBezTo>
                  <a:cubicBezTo>
                    <a:pt x="12175" y="4248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7"/>
                  </a:lnTo>
                  <a:cubicBezTo>
                    <a:pt x="13252" y="1175"/>
                    <a:pt x="13288" y="934"/>
                    <a:pt x="13214" y="691"/>
                  </a:cubicBezTo>
                  <a:cubicBezTo>
                    <a:pt x="13140" y="449"/>
                    <a:pt x="13006" y="266"/>
                    <a:pt x="12813" y="142"/>
                  </a:cubicBezTo>
                  <a:cubicBezTo>
                    <a:pt x="12667" y="48"/>
                    <a:pt x="12506" y="1"/>
                    <a:pt x="123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182;p39">
              <a:extLst>
                <a:ext uri="{FF2B5EF4-FFF2-40B4-BE49-F238E27FC236}">
                  <a16:creationId xmlns:a16="http://schemas.microsoft.com/office/drawing/2014/main" id="{214E54D3-168C-2F4D-89E2-64201E95102F}"/>
                </a:ext>
              </a:extLst>
            </p:cNvPr>
            <p:cNvSpPr/>
            <p:nvPr/>
          </p:nvSpPr>
          <p:spPr>
            <a:xfrm>
              <a:off x="1506208" y="4667894"/>
              <a:ext cx="5085" cy="23374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0"/>
                  </a:moveTo>
                  <a:cubicBezTo>
                    <a:pt x="140" y="0"/>
                    <a:pt x="5" y="132"/>
                    <a:pt x="1" y="296"/>
                  </a:cubicBezTo>
                  <a:lnTo>
                    <a:pt x="1" y="2305"/>
                  </a:lnTo>
                  <a:cubicBezTo>
                    <a:pt x="1" y="2472"/>
                    <a:pt x="136" y="2607"/>
                    <a:pt x="304" y="2607"/>
                  </a:cubicBezTo>
                  <a:cubicBezTo>
                    <a:pt x="471" y="2607"/>
                    <a:pt x="608" y="2472"/>
                    <a:pt x="606" y="2305"/>
                  </a:cubicBezTo>
                  <a:lnTo>
                    <a:pt x="606" y="296"/>
                  </a:lnTo>
                  <a:cubicBezTo>
                    <a:pt x="604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183;p39">
              <a:extLst>
                <a:ext uri="{FF2B5EF4-FFF2-40B4-BE49-F238E27FC236}">
                  <a16:creationId xmlns:a16="http://schemas.microsoft.com/office/drawing/2014/main" id="{D36FA086-6163-E34E-AA7F-3CCDB052B54E}"/>
                </a:ext>
              </a:extLst>
            </p:cNvPr>
            <p:cNvSpPr/>
            <p:nvPr/>
          </p:nvSpPr>
          <p:spPr>
            <a:xfrm>
              <a:off x="1518077" y="4685891"/>
              <a:ext cx="5069" cy="24450"/>
            </a:xfrm>
            <a:custGeom>
              <a:avLst/>
              <a:gdLst/>
              <a:ahLst/>
              <a:cxnLst/>
              <a:rect l="l" t="t" r="r" b="b"/>
              <a:pathLst>
                <a:path w="606" h="2728" extrusionOk="0">
                  <a:moveTo>
                    <a:pt x="302" y="0"/>
                  </a:moveTo>
                  <a:cubicBezTo>
                    <a:pt x="138" y="0"/>
                    <a:pt x="4" y="132"/>
                    <a:pt x="0" y="297"/>
                  </a:cubicBezTo>
                  <a:lnTo>
                    <a:pt x="0" y="2424"/>
                  </a:lnTo>
                  <a:cubicBezTo>
                    <a:pt x="0" y="2592"/>
                    <a:pt x="135" y="2727"/>
                    <a:pt x="302" y="2727"/>
                  </a:cubicBezTo>
                  <a:cubicBezTo>
                    <a:pt x="470" y="2727"/>
                    <a:pt x="606" y="2592"/>
                    <a:pt x="606" y="2424"/>
                  </a:cubicBezTo>
                  <a:lnTo>
                    <a:pt x="606" y="297"/>
                  </a:lnTo>
                  <a:cubicBezTo>
                    <a:pt x="602" y="132"/>
                    <a:pt x="468" y="0"/>
                    <a:pt x="3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184;p39">
              <a:extLst>
                <a:ext uri="{FF2B5EF4-FFF2-40B4-BE49-F238E27FC236}">
                  <a16:creationId xmlns:a16="http://schemas.microsoft.com/office/drawing/2014/main" id="{91D02B26-90EE-0E4C-8EFF-4EE1206C9E02}"/>
                </a:ext>
              </a:extLst>
            </p:cNvPr>
            <p:cNvSpPr/>
            <p:nvPr/>
          </p:nvSpPr>
          <p:spPr>
            <a:xfrm>
              <a:off x="1541755" y="4706944"/>
              <a:ext cx="5144" cy="23518"/>
            </a:xfrm>
            <a:custGeom>
              <a:avLst/>
              <a:gdLst/>
              <a:ahLst/>
              <a:cxnLst/>
              <a:rect l="l" t="t" r="r" b="b"/>
              <a:pathLst>
                <a:path w="615" h="2624" extrusionOk="0">
                  <a:moveTo>
                    <a:pt x="307" y="1"/>
                  </a:moveTo>
                  <a:cubicBezTo>
                    <a:pt x="137" y="1"/>
                    <a:pt x="0" y="140"/>
                    <a:pt x="4" y="311"/>
                  </a:cubicBezTo>
                  <a:lnTo>
                    <a:pt x="4" y="2320"/>
                  </a:lnTo>
                  <a:cubicBezTo>
                    <a:pt x="4" y="2488"/>
                    <a:pt x="140" y="2623"/>
                    <a:pt x="307" y="2623"/>
                  </a:cubicBezTo>
                  <a:cubicBezTo>
                    <a:pt x="475" y="2623"/>
                    <a:pt x="611" y="2487"/>
                    <a:pt x="611" y="2320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185;p39">
              <a:extLst>
                <a:ext uri="{FF2B5EF4-FFF2-40B4-BE49-F238E27FC236}">
                  <a16:creationId xmlns:a16="http://schemas.microsoft.com/office/drawing/2014/main" id="{2FD769B3-4641-7D45-8EE4-ED4A7747621B}"/>
                </a:ext>
              </a:extLst>
            </p:cNvPr>
            <p:cNvSpPr/>
            <p:nvPr/>
          </p:nvSpPr>
          <p:spPr>
            <a:xfrm>
              <a:off x="1575388" y="4725012"/>
              <a:ext cx="5077" cy="21331"/>
            </a:xfrm>
            <a:custGeom>
              <a:avLst/>
              <a:gdLst/>
              <a:ahLst/>
              <a:cxnLst/>
              <a:rect l="l" t="t" r="r" b="b"/>
              <a:pathLst>
                <a:path w="607" h="2380" extrusionOk="0">
                  <a:moveTo>
                    <a:pt x="304" y="1"/>
                  </a:moveTo>
                  <a:cubicBezTo>
                    <a:pt x="136" y="1"/>
                    <a:pt x="1" y="137"/>
                    <a:pt x="1" y="304"/>
                  </a:cubicBezTo>
                  <a:lnTo>
                    <a:pt x="1" y="2076"/>
                  </a:lnTo>
                  <a:cubicBezTo>
                    <a:pt x="1" y="2243"/>
                    <a:pt x="136" y="2380"/>
                    <a:pt x="304" y="2380"/>
                  </a:cubicBezTo>
                  <a:cubicBezTo>
                    <a:pt x="471" y="2380"/>
                    <a:pt x="606" y="2243"/>
                    <a:pt x="606" y="2076"/>
                  </a:cubicBezTo>
                  <a:lnTo>
                    <a:pt x="606" y="304"/>
                  </a:lnTo>
                  <a:cubicBezTo>
                    <a:pt x="606" y="137"/>
                    <a:pt x="471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186;p39">
              <a:extLst>
                <a:ext uri="{FF2B5EF4-FFF2-40B4-BE49-F238E27FC236}">
                  <a16:creationId xmlns:a16="http://schemas.microsoft.com/office/drawing/2014/main" id="{42B0732B-8DF2-D942-B2DA-DA553DC28D1C}"/>
                </a:ext>
              </a:extLst>
            </p:cNvPr>
            <p:cNvSpPr/>
            <p:nvPr/>
          </p:nvSpPr>
          <p:spPr>
            <a:xfrm>
              <a:off x="1611955" y="4732496"/>
              <a:ext cx="5085" cy="12790"/>
            </a:xfrm>
            <a:custGeom>
              <a:avLst/>
              <a:gdLst/>
              <a:ahLst/>
              <a:cxnLst/>
              <a:rect l="l" t="t" r="r" b="b"/>
              <a:pathLst>
                <a:path w="608" h="1427" extrusionOk="0">
                  <a:moveTo>
                    <a:pt x="304" y="0"/>
                  </a:moveTo>
                  <a:cubicBezTo>
                    <a:pt x="140" y="0"/>
                    <a:pt x="4" y="132"/>
                    <a:pt x="2" y="296"/>
                  </a:cubicBezTo>
                  <a:lnTo>
                    <a:pt x="2" y="1123"/>
                  </a:lnTo>
                  <a:cubicBezTo>
                    <a:pt x="0" y="1291"/>
                    <a:pt x="137" y="1426"/>
                    <a:pt x="304" y="1426"/>
                  </a:cubicBezTo>
                  <a:cubicBezTo>
                    <a:pt x="472" y="1426"/>
                    <a:pt x="607" y="1291"/>
                    <a:pt x="607" y="1123"/>
                  </a:cubicBezTo>
                  <a:lnTo>
                    <a:pt x="607" y="296"/>
                  </a:lnTo>
                  <a:cubicBezTo>
                    <a:pt x="603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187;p39">
              <a:extLst>
                <a:ext uri="{FF2B5EF4-FFF2-40B4-BE49-F238E27FC236}">
                  <a16:creationId xmlns:a16="http://schemas.microsoft.com/office/drawing/2014/main" id="{F2A1D3EF-4D5A-5F40-9E36-2EC74EC6D854}"/>
                </a:ext>
              </a:extLst>
            </p:cNvPr>
            <p:cNvSpPr/>
            <p:nvPr/>
          </p:nvSpPr>
          <p:spPr>
            <a:xfrm>
              <a:off x="1684071" y="4717546"/>
              <a:ext cx="5144" cy="17154"/>
            </a:xfrm>
            <a:custGeom>
              <a:avLst/>
              <a:gdLst/>
              <a:ahLst/>
              <a:cxnLst/>
              <a:rect l="l" t="t" r="r" b="b"/>
              <a:pathLst>
                <a:path w="615" h="1914" extrusionOk="0">
                  <a:moveTo>
                    <a:pt x="307" y="0"/>
                  </a:moveTo>
                  <a:cubicBezTo>
                    <a:pt x="137" y="0"/>
                    <a:pt x="1" y="139"/>
                    <a:pt x="5" y="310"/>
                  </a:cubicBezTo>
                  <a:lnTo>
                    <a:pt x="5" y="1610"/>
                  </a:lnTo>
                  <a:cubicBezTo>
                    <a:pt x="5" y="1776"/>
                    <a:pt x="140" y="1913"/>
                    <a:pt x="308" y="1913"/>
                  </a:cubicBezTo>
                  <a:cubicBezTo>
                    <a:pt x="475" y="1913"/>
                    <a:pt x="610" y="1776"/>
                    <a:pt x="610" y="1610"/>
                  </a:cubicBezTo>
                  <a:lnTo>
                    <a:pt x="610" y="310"/>
                  </a:lnTo>
                  <a:cubicBezTo>
                    <a:pt x="614" y="139"/>
                    <a:pt x="477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188;p39">
              <a:extLst>
                <a:ext uri="{FF2B5EF4-FFF2-40B4-BE49-F238E27FC236}">
                  <a16:creationId xmlns:a16="http://schemas.microsoft.com/office/drawing/2014/main" id="{7C6067CE-1580-F643-AD9A-A17F0DBCD2FB}"/>
                </a:ext>
              </a:extLst>
            </p:cNvPr>
            <p:cNvSpPr/>
            <p:nvPr/>
          </p:nvSpPr>
          <p:spPr>
            <a:xfrm>
              <a:off x="1699887" y="4699532"/>
              <a:ext cx="5136" cy="23518"/>
            </a:xfrm>
            <a:custGeom>
              <a:avLst/>
              <a:gdLst/>
              <a:ahLst/>
              <a:cxnLst/>
              <a:rect l="l" t="t" r="r" b="b"/>
              <a:pathLst>
                <a:path w="614" h="2624" extrusionOk="0">
                  <a:moveTo>
                    <a:pt x="307" y="1"/>
                  </a:moveTo>
                  <a:cubicBezTo>
                    <a:pt x="137" y="1"/>
                    <a:pt x="1" y="141"/>
                    <a:pt x="4" y="311"/>
                  </a:cubicBezTo>
                  <a:lnTo>
                    <a:pt x="4" y="2320"/>
                  </a:lnTo>
                  <a:cubicBezTo>
                    <a:pt x="4" y="2487"/>
                    <a:pt x="140" y="2623"/>
                    <a:pt x="307" y="2623"/>
                  </a:cubicBezTo>
                  <a:cubicBezTo>
                    <a:pt x="475" y="2623"/>
                    <a:pt x="610" y="2487"/>
                    <a:pt x="610" y="2320"/>
                  </a:cubicBezTo>
                  <a:lnTo>
                    <a:pt x="610" y="311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189;p39">
              <a:extLst>
                <a:ext uri="{FF2B5EF4-FFF2-40B4-BE49-F238E27FC236}">
                  <a16:creationId xmlns:a16="http://schemas.microsoft.com/office/drawing/2014/main" id="{8501471E-7103-2A4F-8F6A-A2A30E34014D}"/>
                </a:ext>
              </a:extLst>
            </p:cNvPr>
            <p:cNvSpPr/>
            <p:nvPr/>
          </p:nvSpPr>
          <p:spPr>
            <a:xfrm>
              <a:off x="1485724" y="4441168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1" y="31740"/>
                    <a:pt x="15870" y="31740"/>
                  </a:cubicBezTo>
                  <a:cubicBezTo>
                    <a:pt x="20079" y="31740"/>
                    <a:pt x="24116" y="30067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5"/>
                    <a:pt x="27091" y="4648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190;p39">
              <a:extLst>
                <a:ext uri="{FF2B5EF4-FFF2-40B4-BE49-F238E27FC236}">
                  <a16:creationId xmlns:a16="http://schemas.microsoft.com/office/drawing/2014/main" id="{0C7CD60E-42B9-D940-9BE6-71BF571B35A8}"/>
                </a:ext>
              </a:extLst>
            </p:cNvPr>
            <p:cNvSpPr/>
            <p:nvPr/>
          </p:nvSpPr>
          <p:spPr>
            <a:xfrm>
              <a:off x="1478498" y="4438399"/>
              <a:ext cx="294283" cy="289930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4" y="606"/>
                  </a:moveTo>
                  <a:cubicBezTo>
                    <a:pt x="19603" y="606"/>
                    <a:pt x="22395" y="1389"/>
                    <a:pt x="24876" y="2910"/>
                  </a:cubicBezTo>
                  <a:cubicBezTo>
                    <a:pt x="32190" y="7399"/>
                    <a:pt x="34492" y="17003"/>
                    <a:pt x="30003" y="24320"/>
                  </a:cubicBezTo>
                  <a:cubicBezTo>
                    <a:pt x="27068" y="29103"/>
                    <a:pt x="21948" y="31742"/>
                    <a:pt x="16709" y="31742"/>
                  </a:cubicBezTo>
                  <a:cubicBezTo>
                    <a:pt x="13935" y="31742"/>
                    <a:pt x="11128" y="31002"/>
                    <a:pt x="8595" y="29448"/>
                  </a:cubicBezTo>
                  <a:cubicBezTo>
                    <a:pt x="5050" y="27273"/>
                    <a:pt x="2564" y="23849"/>
                    <a:pt x="1596" y="19806"/>
                  </a:cubicBezTo>
                  <a:cubicBezTo>
                    <a:pt x="627" y="15762"/>
                    <a:pt x="1291" y="11583"/>
                    <a:pt x="3466" y="8040"/>
                  </a:cubicBezTo>
                  <a:cubicBezTo>
                    <a:pt x="5640" y="4495"/>
                    <a:pt x="9065" y="2009"/>
                    <a:pt x="13108" y="1041"/>
                  </a:cubicBezTo>
                  <a:cubicBezTo>
                    <a:pt x="14305" y="754"/>
                    <a:pt x="15532" y="608"/>
                    <a:pt x="16764" y="606"/>
                  </a:cubicBezTo>
                  <a:close/>
                  <a:moveTo>
                    <a:pt x="16765" y="0"/>
                  </a:moveTo>
                  <a:cubicBezTo>
                    <a:pt x="15501" y="0"/>
                    <a:pt x="14228" y="149"/>
                    <a:pt x="12968" y="451"/>
                  </a:cubicBezTo>
                  <a:cubicBezTo>
                    <a:pt x="8766" y="1458"/>
                    <a:pt x="5209" y="4039"/>
                    <a:pt x="2951" y="7722"/>
                  </a:cubicBezTo>
                  <a:cubicBezTo>
                    <a:pt x="691" y="11405"/>
                    <a:pt x="1" y="15747"/>
                    <a:pt x="1006" y="19947"/>
                  </a:cubicBezTo>
                  <a:cubicBezTo>
                    <a:pt x="2013" y="24148"/>
                    <a:pt x="4595" y="27705"/>
                    <a:pt x="8277" y="29965"/>
                  </a:cubicBezTo>
                  <a:cubicBezTo>
                    <a:pt x="10810" y="31522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5"/>
                    <a:pt x="30520" y="24636"/>
                  </a:cubicBezTo>
                  <a:cubicBezTo>
                    <a:pt x="35183" y="17035"/>
                    <a:pt x="32793" y="7058"/>
                    <a:pt x="25192" y="2394"/>
                  </a:cubicBezTo>
                  <a:cubicBezTo>
                    <a:pt x="22614" y="813"/>
                    <a:pt x="19714" y="0"/>
                    <a:pt x="16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191;p39">
              <a:extLst>
                <a:ext uri="{FF2B5EF4-FFF2-40B4-BE49-F238E27FC236}">
                  <a16:creationId xmlns:a16="http://schemas.microsoft.com/office/drawing/2014/main" id="{A2080528-0FFB-F342-8D77-AA54610964E2}"/>
                </a:ext>
              </a:extLst>
            </p:cNvPr>
            <p:cNvSpPr/>
            <p:nvPr/>
          </p:nvSpPr>
          <p:spPr>
            <a:xfrm>
              <a:off x="1485724" y="4422141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2" y="1"/>
                    <a:pt x="7625" y="1673"/>
                    <a:pt x="4649" y="4649"/>
                  </a:cubicBezTo>
                  <a:cubicBezTo>
                    <a:pt x="1672" y="7626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8"/>
                    <a:pt x="11662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6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192;p39">
              <a:extLst>
                <a:ext uri="{FF2B5EF4-FFF2-40B4-BE49-F238E27FC236}">
                  <a16:creationId xmlns:a16="http://schemas.microsoft.com/office/drawing/2014/main" id="{D0DA6919-2344-7E42-B291-61A55CB3EE85}"/>
                </a:ext>
              </a:extLst>
            </p:cNvPr>
            <p:cNvSpPr/>
            <p:nvPr/>
          </p:nvSpPr>
          <p:spPr>
            <a:xfrm>
              <a:off x="1478498" y="4419371"/>
              <a:ext cx="294283" cy="289930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2" y="607"/>
                  </a:moveTo>
                  <a:cubicBezTo>
                    <a:pt x="19601" y="607"/>
                    <a:pt x="22393" y="1389"/>
                    <a:pt x="24874" y="2912"/>
                  </a:cubicBezTo>
                  <a:cubicBezTo>
                    <a:pt x="32190" y="7401"/>
                    <a:pt x="34492" y="17005"/>
                    <a:pt x="30003" y="24320"/>
                  </a:cubicBezTo>
                  <a:cubicBezTo>
                    <a:pt x="27067" y="29103"/>
                    <a:pt x="21945" y="31741"/>
                    <a:pt x="16706" y="31741"/>
                  </a:cubicBezTo>
                  <a:cubicBezTo>
                    <a:pt x="13932" y="31741"/>
                    <a:pt x="11125" y="31001"/>
                    <a:pt x="8593" y="29448"/>
                  </a:cubicBezTo>
                  <a:cubicBezTo>
                    <a:pt x="5048" y="27273"/>
                    <a:pt x="2564" y="23850"/>
                    <a:pt x="1595" y="19806"/>
                  </a:cubicBezTo>
                  <a:cubicBezTo>
                    <a:pt x="627" y="15763"/>
                    <a:pt x="1291" y="11584"/>
                    <a:pt x="3465" y="8039"/>
                  </a:cubicBezTo>
                  <a:cubicBezTo>
                    <a:pt x="5640" y="4495"/>
                    <a:pt x="9065" y="2009"/>
                    <a:pt x="13108" y="1042"/>
                  </a:cubicBezTo>
                  <a:cubicBezTo>
                    <a:pt x="14305" y="754"/>
                    <a:pt x="15532" y="608"/>
                    <a:pt x="16762" y="607"/>
                  </a:cubicBezTo>
                  <a:close/>
                  <a:moveTo>
                    <a:pt x="16765" y="1"/>
                  </a:moveTo>
                  <a:cubicBezTo>
                    <a:pt x="15501" y="1"/>
                    <a:pt x="14228" y="150"/>
                    <a:pt x="12968" y="452"/>
                  </a:cubicBezTo>
                  <a:cubicBezTo>
                    <a:pt x="8766" y="1457"/>
                    <a:pt x="5209" y="4038"/>
                    <a:pt x="2951" y="7721"/>
                  </a:cubicBezTo>
                  <a:cubicBezTo>
                    <a:pt x="691" y="11404"/>
                    <a:pt x="1" y="15746"/>
                    <a:pt x="1006" y="19947"/>
                  </a:cubicBezTo>
                  <a:cubicBezTo>
                    <a:pt x="2013" y="24148"/>
                    <a:pt x="4595" y="27706"/>
                    <a:pt x="8277" y="29964"/>
                  </a:cubicBezTo>
                  <a:cubicBezTo>
                    <a:pt x="10810" y="31523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6"/>
                    <a:pt x="30520" y="24636"/>
                  </a:cubicBezTo>
                  <a:cubicBezTo>
                    <a:pt x="35183" y="17035"/>
                    <a:pt x="32792" y="7058"/>
                    <a:pt x="25192" y="2395"/>
                  </a:cubicBezTo>
                  <a:cubicBezTo>
                    <a:pt x="22614" y="813"/>
                    <a:pt x="19714" y="1"/>
                    <a:pt x="1676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193;p39">
              <a:extLst>
                <a:ext uri="{FF2B5EF4-FFF2-40B4-BE49-F238E27FC236}">
                  <a16:creationId xmlns:a16="http://schemas.microsoft.com/office/drawing/2014/main" id="{2B243EDC-4EDB-834E-97EE-B62FA6B2046E}"/>
                </a:ext>
              </a:extLst>
            </p:cNvPr>
            <p:cNvSpPr/>
            <p:nvPr/>
          </p:nvSpPr>
          <p:spPr>
            <a:xfrm>
              <a:off x="1505631" y="4443481"/>
              <a:ext cx="225655" cy="241801"/>
            </a:xfrm>
            <a:custGeom>
              <a:avLst/>
              <a:gdLst/>
              <a:ahLst/>
              <a:cxnLst/>
              <a:rect l="l" t="t" r="r" b="b"/>
              <a:pathLst>
                <a:path w="26979" h="26979" extrusionOk="0">
                  <a:moveTo>
                    <a:pt x="13490" y="0"/>
                  </a:moveTo>
                  <a:cubicBezTo>
                    <a:pt x="9912" y="0"/>
                    <a:pt x="6482" y="1421"/>
                    <a:pt x="3952" y="3951"/>
                  </a:cubicBezTo>
                  <a:cubicBezTo>
                    <a:pt x="1423" y="6481"/>
                    <a:pt x="1" y="9912"/>
                    <a:pt x="1" y="13489"/>
                  </a:cubicBezTo>
                  <a:cubicBezTo>
                    <a:pt x="1" y="17067"/>
                    <a:pt x="1423" y="20498"/>
                    <a:pt x="3952" y="23027"/>
                  </a:cubicBezTo>
                  <a:cubicBezTo>
                    <a:pt x="6482" y="25557"/>
                    <a:pt x="9912" y="26978"/>
                    <a:pt x="13490" y="26978"/>
                  </a:cubicBezTo>
                  <a:cubicBezTo>
                    <a:pt x="17067" y="26978"/>
                    <a:pt x="20499" y="25557"/>
                    <a:pt x="23029" y="23027"/>
                  </a:cubicBezTo>
                  <a:cubicBezTo>
                    <a:pt x="25558" y="20498"/>
                    <a:pt x="26979" y="17067"/>
                    <a:pt x="26979" y="13489"/>
                  </a:cubicBezTo>
                  <a:cubicBezTo>
                    <a:pt x="26979" y="9912"/>
                    <a:pt x="25558" y="6481"/>
                    <a:pt x="23029" y="3951"/>
                  </a:cubicBezTo>
                  <a:cubicBezTo>
                    <a:pt x="20499" y="1421"/>
                    <a:pt x="17067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194;p39">
              <a:extLst>
                <a:ext uri="{FF2B5EF4-FFF2-40B4-BE49-F238E27FC236}">
                  <a16:creationId xmlns:a16="http://schemas.microsoft.com/office/drawing/2014/main" id="{DF69349F-FC56-B146-805B-ACFA5E21C629}"/>
                </a:ext>
              </a:extLst>
            </p:cNvPr>
            <p:cNvSpPr/>
            <p:nvPr/>
          </p:nvSpPr>
          <p:spPr>
            <a:xfrm>
              <a:off x="1499107" y="4440720"/>
              <a:ext cx="238720" cy="247322"/>
            </a:xfrm>
            <a:custGeom>
              <a:avLst/>
              <a:gdLst/>
              <a:ahLst/>
              <a:cxnLst/>
              <a:rect l="l" t="t" r="r" b="b"/>
              <a:pathLst>
                <a:path w="28541" h="27595" extrusionOk="0">
                  <a:moveTo>
                    <a:pt x="14295" y="607"/>
                  </a:moveTo>
                  <a:cubicBezTo>
                    <a:pt x="16700" y="607"/>
                    <a:pt x="19065" y="1269"/>
                    <a:pt x="21165" y="2559"/>
                  </a:cubicBezTo>
                  <a:cubicBezTo>
                    <a:pt x="24168" y="4400"/>
                    <a:pt x="26274" y="7302"/>
                    <a:pt x="27093" y="10727"/>
                  </a:cubicBezTo>
                  <a:cubicBezTo>
                    <a:pt x="27914" y="14152"/>
                    <a:pt x="27351" y="17691"/>
                    <a:pt x="25510" y="20693"/>
                  </a:cubicBezTo>
                  <a:cubicBezTo>
                    <a:pt x="23667" y="23696"/>
                    <a:pt x="20767" y="25802"/>
                    <a:pt x="17342" y="26621"/>
                  </a:cubicBezTo>
                  <a:cubicBezTo>
                    <a:pt x="16314" y="26867"/>
                    <a:pt x="15276" y="26989"/>
                    <a:pt x="14246" y="26989"/>
                  </a:cubicBezTo>
                  <a:cubicBezTo>
                    <a:pt x="11841" y="26989"/>
                    <a:pt x="9475" y="26326"/>
                    <a:pt x="7374" y="25037"/>
                  </a:cubicBezTo>
                  <a:cubicBezTo>
                    <a:pt x="4372" y="23195"/>
                    <a:pt x="2265" y="20294"/>
                    <a:pt x="1446" y="16869"/>
                  </a:cubicBezTo>
                  <a:cubicBezTo>
                    <a:pt x="627" y="13443"/>
                    <a:pt x="1188" y="9904"/>
                    <a:pt x="3031" y="6902"/>
                  </a:cubicBezTo>
                  <a:cubicBezTo>
                    <a:pt x="4873" y="3900"/>
                    <a:pt x="7773" y="1794"/>
                    <a:pt x="11199" y="974"/>
                  </a:cubicBezTo>
                  <a:cubicBezTo>
                    <a:pt x="12212" y="730"/>
                    <a:pt x="13251" y="607"/>
                    <a:pt x="14295" y="607"/>
                  </a:cubicBezTo>
                  <a:close/>
                  <a:moveTo>
                    <a:pt x="14295" y="1"/>
                  </a:moveTo>
                  <a:cubicBezTo>
                    <a:pt x="13217" y="1"/>
                    <a:pt x="12132" y="128"/>
                    <a:pt x="11057" y="385"/>
                  </a:cubicBezTo>
                  <a:cubicBezTo>
                    <a:pt x="7475" y="1243"/>
                    <a:pt x="4442" y="3444"/>
                    <a:pt x="2515" y="6585"/>
                  </a:cubicBezTo>
                  <a:cubicBezTo>
                    <a:pt x="588" y="9725"/>
                    <a:pt x="1" y="13427"/>
                    <a:pt x="858" y="17010"/>
                  </a:cubicBezTo>
                  <a:cubicBezTo>
                    <a:pt x="1716" y="20593"/>
                    <a:pt x="3918" y="23627"/>
                    <a:pt x="7058" y="25553"/>
                  </a:cubicBezTo>
                  <a:cubicBezTo>
                    <a:pt x="9256" y="26902"/>
                    <a:pt x="11729" y="27595"/>
                    <a:pt x="14245" y="27595"/>
                  </a:cubicBezTo>
                  <a:cubicBezTo>
                    <a:pt x="15335" y="27594"/>
                    <a:pt x="16422" y="27465"/>
                    <a:pt x="17482" y="27209"/>
                  </a:cubicBezTo>
                  <a:cubicBezTo>
                    <a:pt x="21065" y="26353"/>
                    <a:pt x="24099" y="24150"/>
                    <a:pt x="26025" y="21011"/>
                  </a:cubicBezTo>
                  <a:cubicBezTo>
                    <a:pt x="27953" y="17870"/>
                    <a:pt x="28540" y="14167"/>
                    <a:pt x="27683" y="10585"/>
                  </a:cubicBezTo>
                  <a:cubicBezTo>
                    <a:pt x="26825" y="7002"/>
                    <a:pt x="24624" y="3969"/>
                    <a:pt x="21483" y="2042"/>
                  </a:cubicBezTo>
                  <a:cubicBezTo>
                    <a:pt x="19284" y="693"/>
                    <a:pt x="16810" y="1"/>
                    <a:pt x="142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195;p39">
              <a:extLst>
                <a:ext uri="{FF2B5EF4-FFF2-40B4-BE49-F238E27FC236}">
                  <a16:creationId xmlns:a16="http://schemas.microsoft.com/office/drawing/2014/main" id="{1C0B2CE1-720B-6B45-93D2-E0F72D0DC16C}"/>
                </a:ext>
              </a:extLst>
            </p:cNvPr>
            <p:cNvSpPr/>
            <p:nvPr/>
          </p:nvSpPr>
          <p:spPr>
            <a:xfrm>
              <a:off x="1551843" y="4482271"/>
              <a:ext cx="117951" cy="163620"/>
            </a:xfrm>
            <a:custGeom>
              <a:avLst/>
              <a:gdLst/>
              <a:ahLst/>
              <a:cxnLst/>
              <a:rect l="l" t="t" r="r" b="b"/>
              <a:pathLst>
                <a:path w="14102" h="18256" extrusionOk="0">
                  <a:moveTo>
                    <a:pt x="12329" y="1"/>
                  </a:moveTo>
                  <a:cubicBezTo>
                    <a:pt x="12271" y="1"/>
                    <a:pt x="12212" y="6"/>
                    <a:pt x="12152" y="15"/>
                  </a:cubicBezTo>
                  <a:cubicBezTo>
                    <a:pt x="11904" y="56"/>
                    <a:pt x="11702" y="203"/>
                    <a:pt x="11545" y="460"/>
                  </a:cubicBezTo>
                  <a:lnTo>
                    <a:pt x="10100" y="2813"/>
                  </a:lnTo>
                  <a:lnTo>
                    <a:pt x="10100" y="2813"/>
                  </a:lnTo>
                  <a:cubicBezTo>
                    <a:pt x="9019" y="2227"/>
                    <a:pt x="7994" y="1934"/>
                    <a:pt x="7025" y="1934"/>
                  </a:cubicBezTo>
                  <a:cubicBezTo>
                    <a:pt x="7001" y="1934"/>
                    <a:pt x="6978" y="1935"/>
                    <a:pt x="6954" y="1935"/>
                  </a:cubicBezTo>
                  <a:cubicBezTo>
                    <a:pt x="5636" y="1956"/>
                    <a:pt x="4639" y="2516"/>
                    <a:pt x="3964" y="3615"/>
                  </a:cubicBezTo>
                  <a:cubicBezTo>
                    <a:pt x="3687" y="4067"/>
                    <a:pt x="3504" y="4497"/>
                    <a:pt x="3416" y="4904"/>
                  </a:cubicBezTo>
                  <a:cubicBezTo>
                    <a:pt x="3326" y="5311"/>
                    <a:pt x="3305" y="5687"/>
                    <a:pt x="3353" y="6032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6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7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4" y="12791"/>
                    <a:pt x="4981" y="12633"/>
                    <a:pt x="4749" y="12448"/>
                  </a:cubicBezTo>
                  <a:cubicBezTo>
                    <a:pt x="4425" y="12231"/>
                    <a:pt x="4126" y="11979"/>
                    <a:pt x="3856" y="11698"/>
                  </a:cubicBezTo>
                  <a:cubicBezTo>
                    <a:pt x="3590" y="11422"/>
                    <a:pt x="3398" y="11192"/>
                    <a:pt x="3277" y="11009"/>
                  </a:cubicBezTo>
                  <a:cubicBezTo>
                    <a:pt x="3155" y="10826"/>
                    <a:pt x="3019" y="10602"/>
                    <a:pt x="2865" y="10336"/>
                  </a:cubicBezTo>
                  <a:cubicBezTo>
                    <a:pt x="2711" y="10070"/>
                    <a:pt x="2615" y="9910"/>
                    <a:pt x="2576" y="9855"/>
                  </a:cubicBezTo>
                  <a:cubicBezTo>
                    <a:pt x="2381" y="9549"/>
                    <a:pt x="2158" y="9335"/>
                    <a:pt x="1907" y="9212"/>
                  </a:cubicBezTo>
                  <a:cubicBezTo>
                    <a:pt x="1747" y="9134"/>
                    <a:pt x="1587" y="9095"/>
                    <a:pt x="1426" y="9095"/>
                  </a:cubicBezTo>
                  <a:cubicBezTo>
                    <a:pt x="1333" y="9095"/>
                    <a:pt x="1240" y="9108"/>
                    <a:pt x="1146" y="9134"/>
                  </a:cubicBezTo>
                  <a:cubicBezTo>
                    <a:pt x="897" y="9200"/>
                    <a:pt x="666" y="9322"/>
                    <a:pt x="469" y="9488"/>
                  </a:cubicBezTo>
                  <a:cubicBezTo>
                    <a:pt x="275" y="9654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400"/>
                    <a:pt x="1765" y="13630"/>
                    <a:pt x="3140" y="14642"/>
                  </a:cubicBezTo>
                  <a:lnTo>
                    <a:pt x="3140" y="14642"/>
                  </a:lnTo>
                  <a:lnTo>
                    <a:pt x="1792" y="16838"/>
                  </a:lnTo>
                  <a:cubicBezTo>
                    <a:pt x="1584" y="17177"/>
                    <a:pt x="1569" y="17492"/>
                    <a:pt x="1748" y="17784"/>
                  </a:cubicBezTo>
                  <a:cubicBezTo>
                    <a:pt x="1926" y="18075"/>
                    <a:pt x="2190" y="18232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4" y="18256"/>
                    <a:pt x="3176" y="18104"/>
                    <a:pt x="3363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6" y="15893"/>
                    <a:pt x="5822" y="16093"/>
                    <a:pt x="6373" y="16213"/>
                  </a:cubicBezTo>
                  <a:cubicBezTo>
                    <a:pt x="6729" y="16290"/>
                    <a:pt x="7075" y="16328"/>
                    <a:pt x="7414" y="16328"/>
                  </a:cubicBezTo>
                  <a:cubicBezTo>
                    <a:pt x="7949" y="16328"/>
                    <a:pt x="8463" y="16232"/>
                    <a:pt x="8956" y="16039"/>
                  </a:cubicBezTo>
                  <a:cubicBezTo>
                    <a:pt x="9761" y="15723"/>
                    <a:pt x="10412" y="15144"/>
                    <a:pt x="10909" y="14299"/>
                  </a:cubicBezTo>
                  <a:cubicBezTo>
                    <a:pt x="11222" y="13774"/>
                    <a:pt x="11407" y="13269"/>
                    <a:pt x="11467" y="12782"/>
                  </a:cubicBezTo>
                  <a:cubicBezTo>
                    <a:pt x="11526" y="12296"/>
                    <a:pt x="11464" y="11814"/>
                    <a:pt x="11280" y="11337"/>
                  </a:cubicBezTo>
                  <a:cubicBezTo>
                    <a:pt x="11090" y="10852"/>
                    <a:pt x="10834" y="10395"/>
                    <a:pt x="10521" y="9978"/>
                  </a:cubicBezTo>
                  <a:cubicBezTo>
                    <a:pt x="10199" y="9547"/>
                    <a:pt x="9772" y="9055"/>
                    <a:pt x="9242" y="8501"/>
                  </a:cubicBezTo>
                  <a:lnTo>
                    <a:pt x="7930" y="7166"/>
                  </a:lnTo>
                  <a:cubicBezTo>
                    <a:pt x="7534" y="6779"/>
                    <a:pt x="7284" y="6450"/>
                    <a:pt x="7177" y="6177"/>
                  </a:cubicBezTo>
                  <a:cubicBezTo>
                    <a:pt x="7069" y="5903"/>
                    <a:pt x="7099" y="5631"/>
                    <a:pt x="7265" y="5360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2"/>
                  </a:cubicBezTo>
                  <a:cubicBezTo>
                    <a:pt x="10528" y="6440"/>
                    <a:pt x="11187" y="7093"/>
                    <a:pt x="11758" y="7821"/>
                  </a:cubicBezTo>
                  <a:cubicBezTo>
                    <a:pt x="11991" y="8099"/>
                    <a:pt x="12244" y="8285"/>
                    <a:pt x="12512" y="8377"/>
                  </a:cubicBezTo>
                  <a:cubicBezTo>
                    <a:pt x="12630" y="8418"/>
                    <a:pt x="12744" y="8438"/>
                    <a:pt x="12855" y="8438"/>
                  </a:cubicBezTo>
                  <a:cubicBezTo>
                    <a:pt x="12999" y="8438"/>
                    <a:pt x="13137" y="8404"/>
                    <a:pt x="13269" y="8336"/>
                  </a:cubicBezTo>
                  <a:cubicBezTo>
                    <a:pt x="13497" y="8221"/>
                    <a:pt x="13696" y="8056"/>
                    <a:pt x="13852" y="7854"/>
                  </a:cubicBezTo>
                  <a:cubicBezTo>
                    <a:pt x="14007" y="7653"/>
                    <a:pt x="14088" y="7399"/>
                    <a:pt x="14095" y="7092"/>
                  </a:cubicBezTo>
                  <a:cubicBezTo>
                    <a:pt x="14101" y="6786"/>
                    <a:pt x="14010" y="6492"/>
                    <a:pt x="13820" y="6209"/>
                  </a:cubicBezTo>
                  <a:cubicBezTo>
                    <a:pt x="13579" y="5843"/>
                    <a:pt x="13374" y="5551"/>
                    <a:pt x="13205" y="5334"/>
                  </a:cubicBezTo>
                  <a:cubicBezTo>
                    <a:pt x="13037" y="5118"/>
                    <a:pt x="12777" y="4836"/>
                    <a:pt x="12424" y="4490"/>
                  </a:cubicBezTo>
                  <a:cubicBezTo>
                    <a:pt x="12175" y="4248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7"/>
                  </a:lnTo>
                  <a:cubicBezTo>
                    <a:pt x="13252" y="1174"/>
                    <a:pt x="13288" y="934"/>
                    <a:pt x="13214" y="691"/>
                  </a:cubicBezTo>
                  <a:cubicBezTo>
                    <a:pt x="13140" y="448"/>
                    <a:pt x="13006" y="266"/>
                    <a:pt x="12813" y="142"/>
                  </a:cubicBezTo>
                  <a:cubicBezTo>
                    <a:pt x="12667" y="47"/>
                    <a:pt x="12506" y="1"/>
                    <a:pt x="123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196;p39">
              <a:extLst>
                <a:ext uri="{FF2B5EF4-FFF2-40B4-BE49-F238E27FC236}">
                  <a16:creationId xmlns:a16="http://schemas.microsoft.com/office/drawing/2014/main" id="{18E77B22-A0E0-B14D-A9F1-42E163FF3DCA}"/>
                </a:ext>
              </a:extLst>
            </p:cNvPr>
            <p:cNvSpPr/>
            <p:nvPr/>
          </p:nvSpPr>
          <p:spPr>
            <a:xfrm>
              <a:off x="1506175" y="4641230"/>
              <a:ext cx="5152" cy="23509"/>
            </a:xfrm>
            <a:custGeom>
              <a:avLst/>
              <a:gdLst/>
              <a:ahLst/>
              <a:cxnLst/>
              <a:rect l="l" t="t" r="r" b="b"/>
              <a:pathLst>
                <a:path w="616" h="2623" extrusionOk="0">
                  <a:moveTo>
                    <a:pt x="308" y="1"/>
                  </a:moveTo>
                  <a:cubicBezTo>
                    <a:pt x="138" y="1"/>
                    <a:pt x="1" y="140"/>
                    <a:pt x="5" y="311"/>
                  </a:cubicBezTo>
                  <a:lnTo>
                    <a:pt x="5" y="2320"/>
                  </a:lnTo>
                  <a:cubicBezTo>
                    <a:pt x="5" y="2487"/>
                    <a:pt x="142" y="2622"/>
                    <a:pt x="308" y="2622"/>
                  </a:cubicBezTo>
                  <a:cubicBezTo>
                    <a:pt x="475" y="2622"/>
                    <a:pt x="612" y="2487"/>
                    <a:pt x="610" y="2320"/>
                  </a:cubicBezTo>
                  <a:lnTo>
                    <a:pt x="610" y="311"/>
                  </a:lnTo>
                  <a:cubicBezTo>
                    <a:pt x="616" y="140"/>
                    <a:pt x="479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197;p39">
              <a:extLst>
                <a:ext uri="{FF2B5EF4-FFF2-40B4-BE49-F238E27FC236}">
                  <a16:creationId xmlns:a16="http://schemas.microsoft.com/office/drawing/2014/main" id="{8D47425B-6D09-0E4C-A9FB-CC52B0E0E1DD}"/>
                </a:ext>
              </a:extLst>
            </p:cNvPr>
            <p:cNvSpPr/>
            <p:nvPr/>
          </p:nvSpPr>
          <p:spPr>
            <a:xfrm>
              <a:off x="1518043" y="4659227"/>
              <a:ext cx="5136" cy="24566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6" y="1"/>
                  </a:moveTo>
                  <a:cubicBezTo>
                    <a:pt x="137" y="1"/>
                    <a:pt x="0" y="142"/>
                    <a:pt x="4" y="312"/>
                  </a:cubicBezTo>
                  <a:lnTo>
                    <a:pt x="4" y="2439"/>
                  </a:lnTo>
                  <a:cubicBezTo>
                    <a:pt x="4" y="2605"/>
                    <a:pt x="139" y="2741"/>
                    <a:pt x="306" y="2741"/>
                  </a:cubicBezTo>
                  <a:cubicBezTo>
                    <a:pt x="474" y="2741"/>
                    <a:pt x="610" y="2605"/>
                    <a:pt x="610" y="2439"/>
                  </a:cubicBezTo>
                  <a:lnTo>
                    <a:pt x="610" y="312"/>
                  </a:lnTo>
                  <a:cubicBezTo>
                    <a:pt x="613" y="142"/>
                    <a:pt x="477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198;p39">
              <a:extLst>
                <a:ext uri="{FF2B5EF4-FFF2-40B4-BE49-F238E27FC236}">
                  <a16:creationId xmlns:a16="http://schemas.microsoft.com/office/drawing/2014/main" id="{A3503FA6-461F-794E-9F89-FCA5C34A6F51}"/>
                </a:ext>
              </a:extLst>
            </p:cNvPr>
            <p:cNvSpPr/>
            <p:nvPr/>
          </p:nvSpPr>
          <p:spPr>
            <a:xfrm>
              <a:off x="1541755" y="4680415"/>
              <a:ext cx="5144" cy="23518"/>
            </a:xfrm>
            <a:custGeom>
              <a:avLst/>
              <a:gdLst/>
              <a:ahLst/>
              <a:cxnLst/>
              <a:rect l="l" t="t" r="r" b="b"/>
              <a:pathLst>
                <a:path w="615" h="2624" extrusionOk="0">
                  <a:moveTo>
                    <a:pt x="307" y="1"/>
                  </a:moveTo>
                  <a:cubicBezTo>
                    <a:pt x="137" y="1"/>
                    <a:pt x="0" y="141"/>
                    <a:pt x="4" y="310"/>
                  </a:cubicBezTo>
                  <a:lnTo>
                    <a:pt x="4" y="2320"/>
                  </a:lnTo>
                  <a:cubicBezTo>
                    <a:pt x="4" y="2487"/>
                    <a:pt x="141" y="2623"/>
                    <a:pt x="307" y="2623"/>
                  </a:cubicBezTo>
                  <a:cubicBezTo>
                    <a:pt x="474" y="2623"/>
                    <a:pt x="611" y="2487"/>
                    <a:pt x="611" y="2320"/>
                  </a:cubicBezTo>
                  <a:lnTo>
                    <a:pt x="611" y="310"/>
                  </a:lnTo>
                  <a:cubicBezTo>
                    <a:pt x="615" y="141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199;p39">
              <a:extLst>
                <a:ext uri="{FF2B5EF4-FFF2-40B4-BE49-F238E27FC236}">
                  <a16:creationId xmlns:a16="http://schemas.microsoft.com/office/drawing/2014/main" id="{C95A6CA0-B6C4-C14A-A647-8A214ACC8F70}"/>
                </a:ext>
              </a:extLst>
            </p:cNvPr>
            <p:cNvSpPr/>
            <p:nvPr/>
          </p:nvSpPr>
          <p:spPr>
            <a:xfrm>
              <a:off x="1575388" y="4698483"/>
              <a:ext cx="5077" cy="21331"/>
            </a:xfrm>
            <a:custGeom>
              <a:avLst/>
              <a:gdLst/>
              <a:ahLst/>
              <a:cxnLst/>
              <a:rect l="l" t="t" r="r" b="b"/>
              <a:pathLst>
                <a:path w="607" h="2380" extrusionOk="0">
                  <a:moveTo>
                    <a:pt x="304" y="0"/>
                  </a:moveTo>
                  <a:cubicBezTo>
                    <a:pt x="136" y="0"/>
                    <a:pt x="1" y="137"/>
                    <a:pt x="1" y="304"/>
                  </a:cubicBezTo>
                  <a:lnTo>
                    <a:pt x="1" y="2076"/>
                  </a:lnTo>
                  <a:cubicBezTo>
                    <a:pt x="1" y="2243"/>
                    <a:pt x="136" y="2380"/>
                    <a:pt x="304" y="2380"/>
                  </a:cubicBezTo>
                  <a:cubicBezTo>
                    <a:pt x="471" y="2380"/>
                    <a:pt x="606" y="2243"/>
                    <a:pt x="606" y="2076"/>
                  </a:cubicBezTo>
                  <a:lnTo>
                    <a:pt x="606" y="304"/>
                  </a:lnTo>
                  <a:cubicBezTo>
                    <a:pt x="606" y="137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200;p39">
              <a:extLst>
                <a:ext uri="{FF2B5EF4-FFF2-40B4-BE49-F238E27FC236}">
                  <a16:creationId xmlns:a16="http://schemas.microsoft.com/office/drawing/2014/main" id="{A0585E66-72D5-E645-98B2-A90E44D496D8}"/>
                </a:ext>
              </a:extLst>
            </p:cNvPr>
            <p:cNvSpPr/>
            <p:nvPr/>
          </p:nvSpPr>
          <p:spPr>
            <a:xfrm>
              <a:off x="1611922" y="4705832"/>
              <a:ext cx="5152" cy="12924"/>
            </a:xfrm>
            <a:custGeom>
              <a:avLst/>
              <a:gdLst/>
              <a:ahLst/>
              <a:cxnLst/>
              <a:rect l="l" t="t" r="r" b="b"/>
              <a:pathLst>
                <a:path w="616" h="1442" extrusionOk="0">
                  <a:moveTo>
                    <a:pt x="308" y="1"/>
                  </a:moveTo>
                  <a:cubicBezTo>
                    <a:pt x="137" y="1"/>
                    <a:pt x="0" y="140"/>
                    <a:pt x="6" y="311"/>
                  </a:cubicBezTo>
                  <a:lnTo>
                    <a:pt x="6" y="1138"/>
                  </a:lnTo>
                  <a:cubicBezTo>
                    <a:pt x="4" y="1306"/>
                    <a:pt x="141" y="1441"/>
                    <a:pt x="308" y="1441"/>
                  </a:cubicBezTo>
                  <a:cubicBezTo>
                    <a:pt x="476" y="1441"/>
                    <a:pt x="611" y="1304"/>
                    <a:pt x="611" y="1138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201;p39">
              <a:extLst>
                <a:ext uri="{FF2B5EF4-FFF2-40B4-BE49-F238E27FC236}">
                  <a16:creationId xmlns:a16="http://schemas.microsoft.com/office/drawing/2014/main" id="{11F0CC00-8DE8-2B4B-8A4C-026FEDC93100}"/>
                </a:ext>
              </a:extLst>
            </p:cNvPr>
            <p:cNvSpPr/>
            <p:nvPr/>
          </p:nvSpPr>
          <p:spPr>
            <a:xfrm>
              <a:off x="1684071" y="4690999"/>
              <a:ext cx="5144" cy="17154"/>
            </a:xfrm>
            <a:custGeom>
              <a:avLst/>
              <a:gdLst/>
              <a:ahLst/>
              <a:cxnLst/>
              <a:rect l="l" t="t" r="r" b="b"/>
              <a:pathLst>
                <a:path w="615" h="1914" extrusionOk="0">
                  <a:moveTo>
                    <a:pt x="307" y="1"/>
                  </a:moveTo>
                  <a:cubicBezTo>
                    <a:pt x="137" y="1"/>
                    <a:pt x="1" y="141"/>
                    <a:pt x="5" y="312"/>
                  </a:cubicBezTo>
                  <a:lnTo>
                    <a:pt x="5" y="1612"/>
                  </a:lnTo>
                  <a:cubicBezTo>
                    <a:pt x="5" y="1778"/>
                    <a:pt x="140" y="1914"/>
                    <a:pt x="308" y="1914"/>
                  </a:cubicBezTo>
                  <a:cubicBezTo>
                    <a:pt x="475" y="1914"/>
                    <a:pt x="610" y="1778"/>
                    <a:pt x="610" y="1612"/>
                  </a:cubicBezTo>
                  <a:lnTo>
                    <a:pt x="610" y="312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202;p39">
              <a:extLst>
                <a:ext uri="{FF2B5EF4-FFF2-40B4-BE49-F238E27FC236}">
                  <a16:creationId xmlns:a16="http://schemas.microsoft.com/office/drawing/2014/main" id="{1C6D8860-9F90-7040-9AC5-8E3183BE8666}"/>
                </a:ext>
              </a:extLst>
            </p:cNvPr>
            <p:cNvSpPr/>
            <p:nvPr/>
          </p:nvSpPr>
          <p:spPr>
            <a:xfrm>
              <a:off x="1699921" y="4673128"/>
              <a:ext cx="5077" cy="23383"/>
            </a:xfrm>
            <a:custGeom>
              <a:avLst/>
              <a:gdLst/>
              <a:ahLst/>
              <a:cxnLst/>
              <a:rect l="l" t="t" r="r" b="b"/>
              <a:pathLst>
                <a:path w="607" h="2609" extrusionOk="0">
                  <a:moveTo>
                    <a:pt x="303" y="1"/>
                  </a:moveTo>
                  <a:cubicBezTo>
                    <a:pt x="139" y="1"/>
                    <a:pt x="4" y="132"/>
                    <a:pt x="0" y="297"/>
                  </a:cubicBezTo>
                  <a:lnTo>
                    <a:pt x="0" y="2306"/>
                  </a:lnTo>
                  <a:cubicBezTo>
                    <a:pt x="0" y="2473"/>
                    <a:pt x="136" y="2608"/>
                    <a:pt x="303" y="2608"/>
                  </a:cubicBezTo>
                  <a:cubicBezTo>
                    <a:pt x="471" y="2608"/>
                    <a:pt x="606" y="2473"/>
                    <a:pt x="606" y="2305"/>
                  </a:cubicBezTo>
                  <a:lnTo>
                    <a:pt x="606" y="297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203;p39">
              <a:extLst>
                <a:ext uri="{FF2B5EF4-FFF2-40B4-BE49-F238E27FC236}">
                  <a16:creationId xmlns:a16="http://schemas.microsoft.com/office/drawing/2014/main" id="{33E7676E-7158-BD45-A618-CE2C2A725AA7}"/>
                </a:ext>
              </a:extLst>
            </p:cNvPr>
            <p:cNvSpPr/>
            <p:nvPr/>
          </p:nvSpPr>
          <p:spPr>
            <a:xfrm>
              <a:off x="1485724" y="4414639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1" y="0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1" y="31739"/>
                    <a:pt x="15870" y="31739"/>
                  </a:cubicBezTo>
                  <a:cubicBezTo>
                    <a:pt x="20079" y="31739"/>
                    <a:pt x="24116" y="30067"/>
                    <a:pt x="27091" y="27092"/>
                  </a:cubicBezTo>
                  <a:cubicBezTo>
                    <a:pt x="30067" y="24116"/>
                    <a:pt x="31739" y="20079"/>
                    <a:pt x="31739" y="15870"/>
                  </a:cubicBezTo>
                  <a:cubicBezTo>
                    <a:pt x="31739" y="11661"/>
                    <a:pt x="30067" y="7625"/>
                    <a:pt x="27091" y="4648"/>
                  </a:cubicBezTo>
                  <a:cubicBezTo>
                    <a:pt x="24116" y="1673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204;p39">
              <a:extLst>
                <a:ext uri="{FF2B5EF4-FFF2-40B4-BE49-F238E27FC236}">
                  <a16:creationId xmlns:a16="http://schemas.microsoft.com/office/drawing/2014/main" id="{2473BBF8-84F3-AE4C-86E5-F6DC629E6505}"/>
                </a:ext>
              </a:extLst>
            </p:cNvPr>
            <p:cNvSpPr/>
            <p:nvPr/>
          </p:nvSpPr>
          <p:spPr>
            <a:xfrm>
              <a:off x="1478498" y="4411950"/>
              <a:ext cx="294283" cy="289930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7" y="608"/>
                  </a:moveTo>
                  <a:cubicBezTo>
                    <a:pt x="19629" y="608"/>
                    <a:pt x="22437" y="1402"/>
                    <a:pt x="24876" y="2902"/>
                  </a:cubicBezTo>
                  <a:cubicBezTo>
                    <a:pt x="32192" y="7391"/>
                    <a:pt x="34492" y="16996"/>
                    <a:pt x="30003" y="24310"/>
                  </a:cubicBezTo>
                  <a:cubicBezTo>
                    <a:pt x="27829" y="27855"/>
                    <a:pt x="24405" y="30341"/>
                    <a:pt x="20361" y="31309"/>
                  </a:cubicBezTo>
                  <a:cubicBezTo>
                    <a:pt x="19147" y="31600"/>
                    <a:pt x="17922" y="31743"/>
                    <a:pt x="16705" y="31743"/>
                  </a:cubicBezTo>
                  <a:cubicBezTo>
                    <a:pt x="13867" y="31743"/>
                    <a:pt x="11076" y="30961"/>
                    <a:pt x="8595" y="29439"/>
                  </a:cubicBezTo>
                  <a:cubicBezTo>
                    <a:pt x="5050" y="27264"/>
                    <a:pt x="2565" y="23840"/>
                    <a:pt x="1596" y="19797"/>
                  </a:cubicBezTo>
                  <a:cubicBezTo>
                    <a:pt x="627" y="15753"/>
                    <a:pt x="1293" y="11574"/>
                    <a:pt x="3466" y="8031"/>
                  </a:cubicBezTo>
                  <a:cubicBezTo>
                    <a:pt x="6402" y="3246"/>
                    <a:pt x="11522" y="608"/>
                    <a:pt x="16760" y="608"/>
                  </a:cubicBezTo>
                  <a:cubicBezTo>
                    <a:pt x="16762" y="608"/>
                    <a:pt x="16764" y="608"/>
                    <a:pt x="16767" y="608"/>
                  </a:cubicBezTo>
                  <a:close/>
                  <a:moveTo>
                    <a:pt x="16761" y="1"/>
                  </a:moveTo>
                  <a:cubicBezTo>
                    <a:pt x="11319" y="1"/>
                    <a:pt x="5999" y="2743"/>
                    <a:pt x="2951" y="7712"/>
                  </a:cubicBezTo>
                  <a:cubicBezTo>
                    <a:pt x="691" y="11395"/>
                    <a:pt x="1" y="15736"/>
                    <a:pt x="1008" y="19937"/>
                  </a:cubicBezTo>
                  <a:cubicBezTo>
                    <a:pt x="2013" y="24139"/>
                    <a:pt x="4595" y="27696"/>
                    <a:pt x="8277" y="29955"/>
                  </a:cubicBezTo>
                  <a:cubicBezTo>
                    <a:pt x="10855" y="31537"/>
                    <a:pt x="13755" y="32348"/>
                    <a:pt x="16705" y="32348"/>
                  </a:cubicBezTo>
                  <a:cubicBezTo>
                    <a:pt x="17984" y="32347"/>
                    <a:pt x="19259" y="32196"/>
                    <a:pt x="20501" y="31898"/>
                  </a:cubicBezTo>
                  <a:cubicBezTo>
                    <a:pt x="24704" y="30891"/>
                    <a:pt x="28260" y="28308"/>
                    <a:pt x="30520" y="24627"/>
                  </a:cubicBezTo>
                  <a:cubicBezTo>
                    <a:pt x="35183" y="17026"/>
                    <a:pt x="32792" y="7049"/>
                    <a:pt x="25192" y="2385"/>
                  </a:cubicBezTo>
                  <a:cubicBezTo>
                    <a:pt x="22560" y="770"/>
                    <a:pt x="19644" y="1"/>
                    <a:pt x="16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205;p39">
              <a:extLst>
                <a:ext uri="{FF2B5EF4-FFF2-40B4-BE49-F238E27FC236}">
                  <a16:creationId xmlns:a16="http://schemas.microsoft.com/office/drawing/2014/main" id="{576524AB-D284-594B-B663-D8D1B8D8653E}"/>
                </a:ext>
              </a:extLst>
            </p:cNvPr>
            <p:cNvSpPr/>
            <p:nvPr/>
          </p:nvSpPr>
          <p:spPr>
            <a:xfrm>
              <a:off x="1485724" y="4395612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49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5"/>
                    <a:pt x="31739" y="20079"/>
                    <a:pt x="31739" y="15870"/>
                  </a:cubicBezTo>
                  <a:cubicBezTo>
                    <a:pt x="31739" y="11661"/>
                    <a:pt x="30068" y="7624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206;p39">
              <a:extLst>
                <a:ext uri="{FF2B5EF4-FFF2-40B4-BE49-F238E27FC236}">
                  <a16:creationId xmlns:a16="http://schemas.microsoft.com/office/drawing/2014/main" id="{7D0E5507-E99D-A641-9F68-9D135643140E}"/>
                </a:ext>
              </a:extLst>
            </p:cNvPr>
            <p:cNvSpPr/>
            <p:nvPr/>
          </p:nvSpPr>
          <p:spPr>
            <a:xfrm>
              <a:off x="1478498" y="4392842"/>
              <a:ext cx="279930" cy="289930"/>
            </a:xfrm>
            <a:custGeom>
              <a:avLst/>
              <a:gdLst/>
              <a:ahLst/>
              <a:cxnLst/>
              <a:rect l="l" t="t" r="r" b="b"/>
              <a:pathLst>
                <a:path w="33468" h="32349" extrusionOk="0">
                  <a:moveTo>
                    <a:pt x="16762" y="607"/>
                  </a:moveTo>
                  <a:cubicBezTo>
                    <a:pt x="19601" y="607"/>
                    <a:pt x="22393" y="1389"/>
                    <a:pt x="24874" y="2912"/>
                  </a:cubicBezTo>
                  <a:cubicBezTo>
                    <a:pt x="28418" y="5087"/>
                    <a:pt x="30904" y="8510"/>
                    <a:pt x="31873" y="12555"/>
                  </a:cubicBezTo>
                  <a:cubicBezTo>
                    <a:pt x="32840" y="16599"/>
                    <a:pt x="32176" y="20778"/>
                    <a:pt x="30003" y="24321"/>
                  </a:cubicBezTo>
                  <a:cubicBezTo>
                    <a:pt x="27067" y="29104"/>
                    <a:pt x="21946" y="31742"/>
                    <a:pt x="16708" y="31742"/>
                  </a:cubicBezTo>
                  <a:cubicBezTo>
                    <a:pt x="13933" y="31742"/>
                    <a:pt x="11126" y="31002"/>
                    <a:pt x="8593" y="29448"/>
                  </a:cubicBezTo>
                  <a:cubicBezTo>
                    <a:pt x="5048" y="27275"/>
                    <a:pt x="2564" y="23850"/>
                    <a:pt x="1595" y="19806"/>
                  </a:cubicBezTo>
                  <a:cubicBezTo>
                    <a:pt x="627" y="15763"/>
                    <a:pt x="1291" y="11585"/>
                    <a:pt x="3465" y="8040"/>
                  </a:cubicBezTo>
                  <a:cubicBezTo>
                    <a:pt x="5640" y="4495"/>
                    <a:pt x="9065" y="2011"/>
                    <a:pt x="13108" y="1042"/>
                  </a:cubicBezTo>
                  <a:cubicBezTo>
                    <a:pt x="14305" y="754"/>
                    <a:pt x="15532" y="608"/>
                    <a:pt x="16762" y="607"/>
                  </a:cubicBezTo>
                  <a:close/>
                  <a:moveTo>
                    <a:pt x="16765" y="0"/>
                  </a:moveTo>
                  <a:cubicBezTo>
                    <a:pt x="15501" y="0"/>
                    <a:pt x="14228" y="150"/>
                    <a:pt x="12968" y="452"/>
                  </a:cubicBezTo>
                  <a:cubicBezTo>
                    <a:pt x="8766" y="1457"/>
                    <a:pt x="5209" y="4038"/>
                    <a:pt x="2951" y="7721"/>
                  </a:cubicBezTo>
                  <a:cubicBezTo>
                    <a:pt x="691" y="11404"/>
                    <a:pt x="1" y="15746"/>
                    <a:pt x="1006" y="19947"/>
                  </a:cubicBezTo>
                  <a:cubicBezTo>
                    <a:pt x="2013" y="24147"/>
                    <a:pt x="4595" y="27706"/>
                    <a:pt x="8277" y="29964"/>
                  </a:cubicBezTo>
                  <a:cubicBezTo>
                    <a:pt x="10810" y="31523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6"/>
                    <a:pt x="30520" y="24636"/>
                  </a:cubicBezTo>
                  <a:cubicBezTo>
                    <a:pt x="32779" y="20953"/>
                    <a:pt x="33468" y="16612"/>
                    <a:pt x="32463" y="12412"/>
                  </a:cubicBezTo>
                  <a:cubicBezTo>
                    <a:pt x="31456" y="8211"/>
                    <a:pt x="28875" y="4654"/>
                    <a:pt x="25192" y="2395"/>
                  </a:cubicBezTo>
                  <a:cubicBezTo>
                    <a:pt x="22614" y="813"/>
                    <a:pt x="19714" y="0"/>
                    <a:pt x="1676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207;p39">
              <a:extLst>
                <a:ext uri="{FF2B5EF4-FFF2-40B4-BE49-F238E27FC236}">
                  <a16:creationId xmlns:a16="http://schemas.microsoft.com/office/drawing/2014/main" id="{B5836CEB-F146-BD46-B348-8F4AB4198680}"/>
                </a:ext>
              </a:extLst>
            </p:cNvPr>
            <p:cNvSpPr/>
            <p:nvPr/>
          </p:nvSpPr>
          <p:spPr>
            <a:xfrm>
              <a:off x="1505631" y="4416952"/>
              <a:ext cx="225664" cy="241801"/>
            </a:xfrm>
            <a:custGeom>
              <a:avLst/>
              <a:gdLst/>
              <a:ahLst/>
              <a:cxnLst/>
              <a:rect l="l" t="t" r="r" b="b"/>
              <a:pathLst>
                <a:path w="26980" h="26979" extrusionOk="0">
                  <a:moveTo>
                    <a:pt x="13490" y="0"/>
                  </a:moveTo>
                  <a:cubicBezTo>
                    <a:pt x="9912" y="0"/>
                    <a:pt x="6482" y="1421"/>
                    <a:pt x="3952" y="3951"/>
                  </a:cubicBezTo>
                  <a:cubicBezTo>
                    <a:pt x="1423" y="6480"/>
                    <a:pt x="1" y="9912"/>
                    <a:pt x="1" y="13489"/>
                  </a:cubicBezTo>
                  <a:cubicBezTo>
                    <a:pt x="1" y="17067"/>
                    <a:pt x="1423" y="20498"/>
                    <a:pt x="3952" y="23027"/>
                  </a:cubicBezTo>
                  <a:cubicBezTo>
                    <a:pt x="6482" y="25557"/>
                    <a:pt x="9912" y="26978"/>
                    <a:pt x="13490" y="26978"/>
                  </a:cubicBezTo>
                  <a:cubicBezTo>
                    <a:pt x="17068" y="26978"/>
                    <a:pt x="20499" y="25557"/>
                    <a:pt x="23029" y="23027"/>
                  </a:cubicBezTo>
                  <a:cubicBezTo>
                    <a:pt x="25558" y="20498"/>
                    <a:pt x="26980" y="17067"/>
                    <a:pt x="26980" y="13489"/>
                  </a:cubicBezTo>
                  <a:cubicBezTo>
                    <a:pt x="26980" y="9912"/>
                    <a:pt x="25558" y="6480"/>
                    <a:pt x="23029" y="3951"/>
                  </a:cubicBezTo>
                  <a:cubicBezTo>
                    <a:pt x="20499" y="1421"/>
                    <a:pt x="17068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208;p39">
              <a:extLst>
                <a:ext uri="{FF2B5EF4-FFF2-40B4-BE49-F238E27FC236}">
                  <a16:creationId xmlns:a16="http://schemas.microsoft.com/office/drawing/2014/main" id="{C1F15CA8-F67F-8543-AFC3-E77FC6EF561A}"/>
                </a:ext>
              </a:extLst>
            </p:cNvPr>
            <p:cNvSpPr/>
            <p:nvPr/>
          </p:nvSpPr>
          <p:spPr>
            <a:xfrm>
              <a:off x="1486870" y="4414191"/>
              <a:ext cx="257414" cy="247322"/>
            </a:xfrm>
            <a:custGeom>
              <a:avLst/>
              <a:gdLst/>
              <a:ahLst/>
              <a:cxnLst/>
              <a:rect l="l" t="t" r="r" b="b"/>
              <a:pathLst>
                <a:path w="30776" h="27595" extrusionOk="0">
                  <a:moveTo>
                    <a:pt x="15759" y="605"/>
                  </a:moveTo>
                  <a:cubicBezTo>
                    <a:pt x="18163" y="605"/>
                    <a:pt x="20528" y="1268"/>
                    <a:pt x="22630" y="2557"/>
                  </a:cubicBezTo>
                  <a:cubicBezTo>
                    <a:pt x="28827" y="6360"/>
                    <a:pt x="30775" y="14495"/>
                    <a:pt x="26973" y="20693"/>
                  </a:cubicBezTo>
                  <a:cubicBezTo>
                    <a:pt x="25131" y="23695"/>
                    <a:pt x="22230" y="25800"/>
                    <a:pt x="18805" y="26621"/>
                  </a:cubicBezTo>
                  <a:cubicBezTo>
                    <a:pt x="17777" y="26867"/>
                    <a:pt x="16739" y="26989"/>
                    <a:pt x="15709" y="26989"/>
                  </a:cubicBezTo>
                  <a:cubicBezTo>
                    <a:pt x="13304" y="26989"/>
                    <a:pt x="10939" y="26326"/>
                    <a:pt x="8837" y="25037"/>
                  </a:cubicBezTo>
                  <a:cubicBezTo>
                    <a:pt x="2640" y="21235"/>
                    <a:pt x="692" y="13098"/>
                    <a:pt x="4494" y="6902"/>
                  </a:cubicBezTo>
                  <a:cubicBezTo>
                    <a:pt x="6336" y="3899"/>
                    <a:pt x="9236" y="1794"/>
                    <a:pt x="12662" y="974"/>
                  </a:cubicBezTo>
                  <a:cubicBezTo>
                    <a:pt x="13676" y="729"/>
                    <a:pt x="14716" y="607"/>
                    <a:pt x="15759" y="605"/>
                  </a:cubicBezTo>
                  <a:close/>
                  <a:moveTo>
                    <a:pt x="15758" y="0"/>
                  </a:moveTo>
                  <a:cubicBezTo>
                    <a:pt x="14680" y="0"/>
                    <a:pt x="13595" y="128"/>
                    <a:pt x="12520" y="385"/>
                  </a:cubicBezTo>
                  <a:cubicBezTo>
                    <a:pt x="8939" y="1243"/>
                    <a:pt x="5905" y="3446"/>
                    <a:pt x="3978" y="6585"/>
                  </a:cubicBezTo>
                  <a:cubicBezTo>
                    <a:pt x="0" y="13068"/>
                    <a:pt x="2039" y="21576"/>
                    <a:pt x="8521" y="25553"/>
                  </a:cubicBezTo>
                  <a:cubicBezTo>
                    <a:pt x="10719" y="26902"/>
                    <a:pt x="13192" y="27595"/>
                    <a:pt x="15708" y="27595"/>
                  </a:cubicBezTo>
                  <a:cubicBezTo>
                    <a:pt x="16798" y="27595"/>
                    <a:pt x="17885" y="27465"/>
                    <a:pt x="18945" y="27211"/>
                  </a:cubicBezTo>
                  <a:cubicBezTo>
                    <a:pt x="22528" y="26352"/>
                    <a:pt x="25562" y="24150"/>
                    <a:pt x="27488" y="21011"/>
                  </a:cubicBezTo>
                  <a:cubicBezTo>
                    <a:pt x="29416" y="17871"/>
                    <a:pt x="30003" y="14168"/>
                    <a:pt x="29146" y="10586"/>
                  </a:cubicBezTo>
                  <a:cubicBezTo>
                    <a:pt x="28288" y="7002"/>
                    <a:pt x="26087" y="3969"/>
                    <a:pt x="22946" y="2042"/>
                  </a:cubicBezTo>
                  <a:cubicBezTo>
                    <a:pt x="20747" y="693"/>
                    <a:pt x="18273" y="0"/>
                    <a:pt x="157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209;p39">
              <a:extLst>
                <a:ext uri="{FF2B5EF4-FFF2-40B4-BE49-F238E27FC236}">
                  <a16:creationId xmlns:a16="http://schemas.microsoft.com/office/drawing/2014/main" id="{86E8A251-DC9A-AD43-8953-48B81B865242}"/>
                </a:ext>
              </a:extLst>
            </p:cNvPr>
            <p:cNvSpPr/>
            <p:nvPr/>
          </p:nvSpPr>
          <p:spPr>
            <a:xfrm>
              <a:off x="1551843" y="4455741"/>
              <a:ext cx="117951" cy="163620"/>
            </a:xfrm>
            <a:custGeom>
              <a:avLst/>
              <a:gdLst/>
              <a:ahLst/>
              <a:cxnLst/>
              <a:rect l="l" t="t" r="r" b="b"/>
              <a:pathLst>
                <a:path w="14102" h="18256" extrusionOk="0">
                  <a:moveTo>
                    <a:pt x="12329" y="1"/>
                  </a:moveTo>
                  <a:cubicBezTo>
                    <a:pt x="12272" y="1"/>
                    <a:pt x="12212" y="5"/>
                    <a:pt x="12152" y="15"/>
                  </a:cubicBezTo>
                  <a:cubicBezTo>
                    <a:pt x="11904" y="54"/>
                    <a:pt x="11702" y="203"/>
                    <a:pt x="11545" y="459"/>
                  </a:cubicBezTo>
                  <a:lnTo>
                    <a:pt x="10101" y="2812"/>
                  </a:lnTo>
                  <a:lnTo>
                    <a:pt x="10101" y="2812"/>
                  </a:lnTo>
                  <a:cubicBezTo>
                    <a:pt x="9021" y="2227"/>
                    <a:pt x="7997" y="1934"/>
                    <a:pt x="7030" y="1934"/>
                  </a:cubicBezTo>
                  <a:cubicBezTo>
                    <a:pt x="7004" y="1934"/>
                    <a:pt x="6979" y="1935"/>
                    <a:pt x="6954" y="1935"/>
                  </a:cubicBezTo>
                  <a:cubicBezTo>
                    <a:pt x="5636" y="1954"/>
                    <a:pt x="4639" y="2514"/>
                    <a:pt x="3964" y="3615"/>
                  </a:cubicBezTo>
                  <a:cubicBezTo>
                    <a:pt x="3687" y="4067"/>
                    <a:pt x="3504" y="4495"/>
                    <a:pt x="3416" y="4903"/>
                  </a:cubicBezTo>
                  <a:cubicBezTo>
                    <a:pt x="3326" y="5309"/>
                    <a:pt x="3305" y="5686"/>
                    <a:pt x="3353" y="6031"/>
                  </a:cubicBezTo>
                  <a:cubicBezTo>
                    <a:pt x="3400" y="6376"/>
                    <a:pt x="3546" y="6756"/>
                    <a:pt x="3790" y="7170"/>
                  </a:cubicBezTo>
                  <a:cubicBezTo>
                    <a:pt x="4021" y="7566"/>
                    <a:pt x="4282" y="7945"/>
                    <a:pt x="4571" y="8303"/>
                  </a:cubicBezTo>
                  <a:cubicBezTo>
                    <a:pt x="4848" y="8644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5"/>
                    <a:pt x="7746" y="12024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8"/>
                    <a:pt x="7389" y="13215"/>
                    <a:pt x="7131" y="13280"/>
                  </a:cubicBezTo>
                  <a:cubicBezTo>
                    <a:pt x="7018" y="13308"/>
                    <a:pt x="6903" y="13323"/>
                    <a:pt x="6787" y="13323"/>
                  </a:cubicBezTo>
                  <a:cubicBezTo>
                    <a:pt x="6640" y="13323"/>
                    <a:pt x="6490" y="13300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5" y="12791"/>
                    <a:pt x="4981" y="12633"/>
                    <a:pt x="4749" y="12448"/>
                  </a:cubicBezTo>
                  <a:cubicBezTo>
                    <a:pt x="4425" y="12231"/>
                    <a:pt x="4126" y="11979"/>
                    <a:pt x="3856" y="11698"/>
                  </a:cubicBezTo>
                  <a:cubicBezTo>
                    <a:pt x="3590" y="11421"/>
                    <a:pt x="3398" y="11192"/>
                    <a:pt x="3277" y="11008"/>
                  </a:cubicBezTo>
                  <a:cubicBezTo>
                    <a:pt x="3155" y="10826"/>
                    <a:pt x="3019" y="10602"/>
                    <a:pt x="2865" y="10336"/>
                  </a:cubicBezTo>
                  <a:cubicBezTo>
                    <a:pt x="2711" y="10070"/>
                    <a:pt x="2615" y="9910"/>
                    <a:pt x="2576" y="9855"/>
                  </a:cubicBezTo>
                  <a:cubicBezTo>
                    <a:pt x="2381" y="9549"/>
                    <a:pt x="2158" y="9334"/>
                    <a:pt x="1907" y="9211"/>
                  </a:cubicBezTo>
                  <a:cubicBezTo>
                    <a:pt x="1748" y="9133"/>
                    <a:pt x="1588" y="9094"/>
                    <a:pt x="1427" y="9094"/>
                  </a:cubicBezTo>
                  <a:cubicBezTo>
                    <a:pt x="1334" y="9094"/>
                    <a:pt x="1240" y="9108"/>
                    <a:pt x="1146" y="9134"/>
                  </a:cubicBezTo>
                  <a:cubicBezTo>
                    <a:pt x="897" y="9200"/>
                    <a:pt x="666" y="9321"/>
                    <a:pt x="469" y="9488"/>
                  </a:cubicBezTo>
                  <a:cubicBezTo>
                    <a:pt x="275" y="9654"/>
                    <a:pt x="142" y="9870"/>
                    <a:pt x="70" y="10138"/>
                  </a:cubicBezTo>
                  <a:cubicBezTo>
                    <a:pt x="0" y="10405"/>
                    <a:pt x="20" y="10676"/>
                    <a:pt x="130" y="10952"/>
                  </a:cubicBezTo>
                  <a:cubicBezTo>
                    <a:pt x="762" y="12399"/>
                    <a:pt x="1765" y="13630"/>
                    <a:pt x="3140" y="14641"/>
                  </a:cubicBezTo>
                  <a:lnTo>
                    <a:pt x="3140" y="14641"/>
                  </a:lnTo>
                  <a:lnTo>
                    <a:pt x="1792" y="16838"/>
                  </a:lnTo>
                  <a:cubicBezTo>
                    <a:pt x="1584" y="17177"/>
                    <a:pt x="1569" y="17492"/>
                    <a:pt x="1748" y="17784"/>
                  </a:cubicBezTo>
                  <a:cubicBezTo>
                    <a:pt x="1926" y="18074"/>
                    <a:pt x="2190" y="18232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4" y="18256"/>
                    <a:pt x="3176" y="18104"/>
                    <a:pt x="3363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6" y="15893"/>
                    <a:pt x="5822" y="16093"/>
                    <a:pt x="6373" y="16213"/>
                  </a:cubicBezTo>
                  <a:cubicBezTo>
                    <a:pt x="6728" y="16289"/>
                    <a:pt x="7073" y="16328"/>
                    <a:pt x="7410" y="16328"/>
                  </a:cubicBezTo>
                  <a:cubicBezTo>
                    <a:pt x="7947" y="16328"/>
                    <a:pt x="8462" y="16231"/>
                    <a:pt x="8956" y="16037"/>
                  </a:cubicBezTo>
                  <a:cubicBezTo>
                    <a:pt x="9761" y="15723"/>
                    <a:pt x="10412" y="15143"/>
                    <a:pt x="10909" y="14297"/>
                  </a:cubicBezTo>
                  <a:cubicBezTo>
                    <a:pt x="11222" y="13774"/>
                    <a:pt x="11407" y="13267"/>
                    <a:pt x="11467" y="12782"/>
                  </a:cubicBezTo>
                  <a:cubicBezTo>
                    <a:pt x="11526" y="12295"/>
                    <a:pt x="11464" y="11813"/>
                    <a:pt x="11280" y="11337"/>
                  </a:cubicBezTo>
                  <a:cubicBezTo>
                    <a:pt x="11090" y="10850"/>
                    <a:pt x="10835" y="10393"/>
                    <a:pt x="10521" y="9976"/>
                  </a:cubicBezTo>
                  <a:cubicBezTo>
                    <a:pt x="10199" y="9545"/>
                    <a:pt x="9772" y="9053"/>
                    <a:pt x="9242" y="8500"/>
                  </a:cubicBezTo>
                  <a:lnTo>
                    <a:pt x="7930" y="7166"/>
                  </a:lnTo>
                  <a:cubicBezTo>
                    <a:pt x="7534" y="6778"/>
                    <a:pt x="7284" y="6449"/>
                    <a:pt x="7177" y="6175"/>
                  </a:cubicBezTo>
                  <a:cubicBezTo>
                    <a:pt x="7069" y="5903"/>
                    <a:pt x="7099" y="5631"/>
                    <a:pt x="7265" y="5359"/>
                  </a:cubicBezTo>
                  <a:cubicBezTo>
                    <a:pt x="7394" y="5149"/>
                    <a:pt x="7607" y="5043"/>
                    <a:pt x="7904" y="5043"/>
                  </a:cubicBezTo>
                  <a:cubicBezTo>
                    <a:pt x="7926" y="5043"/>
                    <a:pt x="7948" y="5044"/>
                    <a:pt x="7971" y="5045"/>
                  </a:cubicBezTo>
                  <a:cubicBezTo>
                    <a:pt x="8302" y="5062"/>
                    <a:pt x="8625" y="5158"/>
                    <a:pt x="8936" y="5334"/>
                  </a:cubicBezTo>
                  <a:cubicBezTo>
                    <a:pt x="9249" y="5511"/>
                    <a:pt x="9535" y="5689"/>
                    <a:pt x="9797" y="5870"/>
                  </a:cubicBezTo>
                  <a:cubicBezTo>
                    <a:pt x="10528" y="6438"/>
                    <a:pt x="11187" y="7093"/>
                    <a:pt x="11758" y="7820"/>
                  </a:cubicBezTo>
                  <a:cubicBezTo>
                    <a:pt x="11991" y="8099"/>
                    <a:pt x="12244" y="8284"/>
                    <a:pt x="12512" y="8376"/>
                  </a:cubicBezTo>
                  <a:cubicBezTo>
                    <a:pt x="12630" y="8417"/>
                    <a:pt x="12744" y="8437"/>
                    <a:pt x="12854" y="8437"/>
                  </a:cubicBezTo>
                  <a:cubicBezTo>
                    <a:pt x="12998" y="8437"/>
                    <a:pt x="13136" y="8403"/>
                    <a:pt x="13269" y="8334"/>
                  </a:cubicBezTo>
                  <a:cubicBezTo>
                    <a:pt x="13497" y="8220"/>
                    <a:pt x="13696" y="8056"/>
                    <a:pt x="13852" y="7852"/>
                  </a:cubicBezTo>
                  <a:cubicBezTo>
                    <a:pt x="14007" y="7652"/>
                    <a:pt x="14088" y="7398"/>
                    <a:pt x="14095" y="7092"/>
                  </a:cubicBezTo>
                  <a:cubicBezTo>
                    <a:pt x="14101" y="6785"/>
                    <a:pt x="14010" y="6490"/>
                    <a:pt x="13820" y="6208"/>
                  </a:cubicBezTo>
                  <a:cubicBezTo>
                    <a:pt x="13579" y="5842"/>
                    <a:pt x="13374" y="5550"/>
                    <a:pt x="13205" y="5334"/>
                  </a:cubicBezTo>
                  <a:cubicBezTo>
                    <a:pt x="13037" y="5116"/>
                    <a:pt x="12777" y="4835"/>
                    <a:pt x="12424" y="4489"/>
                  </a:cubicBezTo>
                  <a:cubicBezTo>
                    <a:pt x="12175" y="4247"/>
                    <a:pt x="11912" y="4019"/>
                    <a:pt x="11636" y="3808"/>
                  </a:cubicBezTo>
                  <a:lnTo>
                    <a:pt x="11636" y="3808"/>
                  </a:lnTo>
                  <a:lnTo>
                    <a:pt x="13104" y="1415"/>
                  </a:lnTo>
                  <a:cubicBezTo>
                    <a:pt x="13252" y="1174"/>
                    <a:pt x="13288" y="932"/>
                    <a:pt x="13214" y="690"/>
                  </a:cubicBezTo>
                  <a:cubicBezTo>
                    <a:pt x="13140" y="448"/>
                    <a:pt x="13006" y="264"/>
                    <a:pt x="12813" y="140"/>
                  </a:cubicBezTo>
                  <a:cubicBezTo>
                    <a:pt x="12667" y="47"/>
                    <a:pt x="12506" y="1"/>
                    <a:pt x="123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210;p39">
              <a:extLst>
                <a:ext uri="{FF2B5EF4-FFF2-40B4-BE49-F238E27FC236}">
                  <a16:creationId xmlns:a16="http://schemas.microsoft.com/office/drawing/2014/main" id="{313C4E2E-8971-D248-A355-B9868C08B750}"/>
                </a:ext>
              </a:extLst>
            </p:cNvPr>
            <p:cNvSpPr/>
            <p:nvPr/>
          </p:nvSpPr>
          <p:spPr>
            <a:xfrm>
              <a:off x="1506208" y="4614836"/>
              <a:ext cx="5085" cy="23374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0"/>
                  </a:moveTo>
                  <a:cubicBezTo>
                    <a:pt x="140" y="0"/>
                    <a:pt x="5" y="132"/>
                    <a:pt x="1" y="296"/>
                  </a:cubicBezTo>
                  <a:lnTo>
                    <a:pt x="1" y="2305"/>
                  </a:lnTo>
                  <a:cubicBezTo>
                    <a:pt x="1" y="2472"/>
                    <a:pt x="136" y="2607"/>
                    <a:pt x="304" y="2607"/>
                  </a:cubicBezTo>
                  <a:cubicBezTo>
                    <a:pt x="471" y="2607"/>
                    <a:pt x="608" y="2472"/>
                    <a:pt x="606" y="2305"/>
                  </a:cubicBezTo>
                  <a:lnTo>
                    <a:pt x="606" y="296"/>
                  </a:lnTo>
                  <a:cubicBezTo>
                    <a:pt x="604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211;p39">
              <a:extLst>
                <a:ext uri="{FF2B5EF4-FFF2-40B4-BE49-F238E27FC236}">
                  <a16:creationId xmlns:a16="http://schemas.microsoft.com/office/drawing/2014/main" id="{AC71B490-1035-C84B-AC3F-C48D69B7F898}"/>
                </a:ext>
              </a:extLst>
            </p:cNvPr>
            <p:cNvSpPr/>
            <p:nvPr/>
          </p:nvSpPr>
          <p:spPr>
            <a:xfrm>
              <a:off x="1518077" y="4632832"/>
              <a:ext cx="5069" cy="24432"/>
            </a:xfrm>
            <a:custGeom>
              <a:avLst/>
              <a:gdLst/>
              <a:ahLst/>
              <a:cxnLst/>
              <a:rect l="l" t="t" r="r" b="b"/>
              <a:pathLst>
                <a:path w="606" h="2726" extrusionOk="0">
                  <a:moveTo>
                    <a:pt x="302" y="0"/>
                  </a:moveTo>
                  <a:cubicBezTo>
                    <a:pt x="138" y="0"/>
                    <a:pt x="4" y="132"/>
                    <a:pt x="0" y="297"/>
                  </a:cubicBezTo>
                  <a:lnTo>
                    <a:pt x="0" y="2424"/>
                  </a:lnTo>
                  <a:cubicBezTo>
                    <a:pt x="0" y="2590"/>
                    <a:pt x="135" y="2726"/>
                    <a:pt x="302" y="2726"/>
                  </a:cubicBezTo>
                  <a:cubicBezTo>
                    <a:pt x="470" y="2726"/>
                    <a:pt x="606" y="2590"/>
                    <a:pt x="606" y="2424"/>
                  </a:cubicBezTo>
                  <a:lnTo>
                    <a:pt x="606" y="297"/>
                  </a:lnTo>
                  <a:cubicBezTo>
                    <a:pt x="602" y="132"/>
                    <a:pt x="468" y="0"/>
                    <a:pt x="3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212;p39">
              <a:extLst>
                <a:ext uri="{FF2B5EF4-FFF2-40B4-BE49-F238E27FC236}">
                  <a16:creationId xmlns:a16="http://schemas.microsoft.com/office/drawing/2014/main" id="{52B6794E-AE2F-1741-8E61-4B52340AE60A}"/>
                </a:ext>
              </a:extLst>
            </p:cNvPr>
            <p:cNvSpPr/>
            <p:nvPr/>
          </p:nvSpPr>
          <p:spPr>
            <a:xfrm>
              <a:off x="1541789" y="4654011"/>
              <a:ext cx="5077" cy="23374"/>
            </a:xfrm>
            <a:custGeom>
              <a:avLst/>
              <a:gdLst/>
              <a:ahLst/>
              <a:cxnLst/>
              <a:rect l="l" t="t" r="r" b="b"/>
              <a:pathLst>
                <a:path w="607" h="2608" extrusionOk="0">
                  <a:moveTo>
                    <a:pt x="303" y="1"/>
                  </a:moveTo>
                  <a:cubicBezTo>
                    <a:pt x="139" y="1"/>
                    <a:pt x="4" y="132"/>
                    <a:pt x="0" y="296"/>
                  </a:cubicBezTo>
                  <a:lnTo>
                    <a:pt x="0" y="2305"/>
                  </a:lnTo>
                  <a:cubicBezTo>
                    <a:pt x="0" y="2473"/>
                    <a:pt x="137" y="2608"/>
                    <a:pt x="303" y="2608"/>
                  </a:cubicBezTo>
                  <a:cubicBezTo>
                    <a:pt x="470" y="2608"/>
                    <a:pt x="607" y="2473"/>
                    <a:pt x="607" y="2305"/>
                  </a:cubicBezTo>
                  <a:lnTo>
                    <a:pt x="607" y="296"/>
                  </a:lnTo>
                  <a:cubicBezTo>
                    <a:pt x="603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213;p39">
              <a:extLst>
                <a:ext uri="{FF2B5EF4-FFF2-40B4-BE49-F238E27FC236}">
                  <a16:creationId xmlns:a16="http://schemas.microsoft.com/office/drawing/2014/main" id="{FC7710BD-FD5C-5648-8D81-FFAE15C5A980}"/>
                </a:ext>
              </a:extLst>
            </p:cNvPr>
            <p:cNvSpPr/>
            <p:nvPr/>
          </p:nvSpPr>
          <p:spPr>
            <a:xfrm>
              <a:off x="1575388" y="4671954"/>
              <a:ext cx="5077" cy="21322"/>
            </a:xfrm>
            <a:custGeom>
              <a:avLst/>
              <a:gdLst/>
              <a:ahLst/>
              <a:cxnLst/>
              <a:rect l="l" t="t" r="r" b="b"/>
              <a:pathLst>
                <a:path w="607" h="2379" extrusionOk="0">
                  <a:moveTo>
                    <a:pt x="304" y="0"/>
                  </a:moveTo>
                  <a:cubicBezTo>
                    <a:pt x="136" y="0"/>
                    <a:pt x="1" y="136"/>
                    <a:pt x="1" y="303"/>
                  </a:cubicBezTo>
                  <a:lnTo>
                    <a:pt x="1" y="2075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5"/>
                  </a:cubicBezTo>
                  <a:lnTo>
                    <a:pt x="606" y="303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214;p39">
              <a:extLst>
                <a:ext uri="{FF2B5EF4-FFF2-40B4-BE49-F238E27FC236}">
                  <a16:creationId xmlns:a16="http://schemas.microsoft.com/office/drawing/2014/main" id="{CF15CD22-E74B-114A-87D1-4EEDC6683BD9}"/>
                </a:ext>
              </a:extLst>
            </p:cNvPr>
            <p:cNvSpPr/>
            <p:nvPr/>
          </p:nvSpPr>
          <p:spPr>
            <a:xfrm>
              <a:off x="1611922" y="4679303"/>
              <a:ext cx="5152" cy="12924"/>
            </a:xfrm>
            <a:custGeom>
              <a:avLst/>
              <a:gdLst/>
              <a:ahLst/>
              <a:cxnLst/>
              <a:rect l="l" t="t" r="r" b="b"/>
              <a:pathLst>
                <a:path w="616" h="1442" extrusionOk="0">
                  <a:moveTo>
                    <a:pt x="308" y="1"/>
                  </a:moveTo>
                  <a:cubicBezTo>
                    <a:pt x="137" y="1"/>
                    <a:pt x="0" y="140"/>
                    <a:pt x="6" y="311"/>
                  </a:cubicBezTo>
                  <a:lnTo>
                    <a:pt x="6" y="1139"/>
                  </a:lnTo>
                  <a:cubicBezTo>
                    <a:pt x="4" y="1306"/>
                    <a:pt x="141" y="1441"/>
                    <a:pt x="308" y="1441"/>
                  </a:cubicBezTo>
                  <a:cubicBezTo>
                    <a:pt x="476" y="1441"/>
                    <a:pt x="611" y="1306"/>
                    <a:pt x="611" y="1139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215;p39">
              <a:extLst>
                <a:ext uri="{FF2B5EF4-FFF2-40B4-BE49-F238E27FC236}">
                  <a16:creationId xmlns:a16="http://schemas.microsoft.com/office/drawing/2014/main" id="{F571FC7C-C5E1-A34E-A499-150F74FD4742}"/>
                </a:ext>
              </a:extLst>
            </p:cNvPr>
            <p:cNvSpPr/>
            <p:nvPr/>
          </p:nvSpPr>
          <p:spPr>
            <a:xfrm>
              <a:off x="1684104" y="4664596"/>
              <a:ext cx="5077" cy="17029"/>
            </a:xfrm>
            <a:custGeom>
              <a:avLst/>
              <a:gdLst/>
              <a:ahLst/>
              <a:cxnLst/>
              <a:rect l="l" t="t" r="r" b="b"/>
              <a:pathLst>
                <a:path w="607" h="1900" extrusionOk="0">
                  <a:moveTo>
                    <a:pt x="303" y="1"/>
                  </a:moveTo>
                  <a:cubicBezTo>
                    <a:pt x="139" y="1"/>
                    <a:pt x="4" y="132"/>
                    <a:pt x="1" y="297"/>
                  </a:cubicBezTo>
                  <a:lnTo>
                    <a:pt x="1" y="1596"/>
                  </a:lnTo>
                  <a:cubicBezTo>
                    <a:pt x="1" y="1764"/>
                    <a:pt x="136" y="1900"/>
                    <a:pt x="304" y="1900"/>
                  </a:cubicBezTo>
                  <a:cubicBezTo>
                    <a:pt x="471" y="1900"/>
                    <a:pt x="606" y="1764"/>
                    <a:pt x="606" y="1596"/>
                  </a:cubicBezTo>
                  <a:lnTo>
                    <a:pt x="606" y="297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216;p39">
              <a:extLst>
                <a:ext uri="{FF2B5EF4-FFF2-40B4-BE49-F238E27FC236}">
                  <a16:creationId xmlns:a16="http://schemas.microsoft.com/office/drawing/2014/main" id="{B87C6B2D-D2C3-FD45-8311-A08A6E3E69DC}"/>
                </a:ext>
              </a:extLst>
            </p:cNvPr>
            <p:cNvSpPr/>
            <p:nvPr/>
          </p:nvSpPr>
          <p:spPr>
            <a:xfrm>
              <a:off x="1699912" y="4646599"/>
              <a:ext cx="5085" cy="23374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1"/>
                  </a:moveTo>
                  <a:cubicBezTo>
                    <a:pt x="140" y="1"/>
                    <a:pt x="5" y="131"/>
                    <a:pt x="1" y="296"/>
                  </a:cubicBezTo>
                  <a:lnTo>
                    <a:pt x="1" y="2305"/>
                  </a:lnTo>
                  <a:cubicBezTo>
                    <a:pt x="0" y="2473"/>
                    <a:pt x="137" y="2608"/>
                    <a:pt x="304" y="2608"/>
                  </a:cubicBezTo>
                  <a:cubicBezTo>
                    <a:pt x="472" y="2608"/>
                    <a:pt x="607" y="2473"/>
                    <a:pt x="607" y="2305"/>
                  </a:cubicBezTo>
                  <a:lnTo>
                    <a:pt x="607" y="296"/>
                  </a:lnTo>
                  <a:cubicBezTo>
                    <a:pt x="603" y="131"/>
                    <a:pt x="469" y="1"/>
                    <a:pt x="3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217;p39">
              <a:extLst>
                <a:ext uri="{FF2B5EF4-FFF2-40B4-BE49-F238E27FC236}">
                  <a16:creationId xmlns:a16="http://schemas.microsoft.com/office/drawing/2014/main" id="{039266A5-5DA3-204D-8773-B48E426043A5}"/>
                </a:ext>
              </a:extLst>
            </p:cNvPr>
            <p:cNvSpPr/>
            <p:nvPr/>
          </p:nvSpPr>
          <p:spPr>
            <a:xfrm>
              <a:off x="1485724" y="4388110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1" y="0"/>
                    <a:pt x="7625" y="1673"/>
                    <a:pt x="4649" y="4648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7"/>
                    <a:pt x="11661" y="31739"/>
                    <a:pt x="15870" y="31739"/>
                  </a:cubicBezTo>
                  <a:cubicBezTo>
                    <a:pt x="20079" y="31739"/>
                    <a:pt x="24116" y="30067"/>
                    <a:pt x="27091" y="27092"/>
                  </a:cubicBezTo>
                  <a:cubicBezTo>
                    <a:pt x="30067" y="24115"/>
                    <a:pt x="31739" y="20079"/>
                    <a:pt x="31739" y="15870"/>
                  </a:cubicBezTo>
                  <a:cubicBezTo>
                    <a:pt x="31739" y="11661"/>
                    <a:pt x="30067" y="7624"/>
                    <a:pt x="27091" y="4648"/>
                  </a:cubicBezTo>
                  <a:cubicBezTo>
                    <a:pt x="24116" y="1673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218;p39">
              <a:extLst>
                <a:ext uri="{FF2B5EF4-FFF2-40B4-BE49-F238E27FC236}">
                  <a16:creationId xmlns:a16="http://schemas.microsoft.com/office/drawing/2014/main" id="{BF551D89-1E49-7143-BE5C-C391321DA79A}"/>
                </a:ext>
              </a:extLst>
            </p:cNvPr>
            <p:cNvSpPr/>
            <p:nvPr/>
          </p:nvSpPr>
          <p:spPr>
            <a:xfrm>
              <a:off x="1478498" y="4385332"/>
              <a:ext cx="294283" cy="289921"/>
            </a:xfrm>
            <a:custGeom>
              <a:avLst/>
              <a:gdLst/>
              <a:ahLst/>
              <a:cxnLst/>
              <a:rect l="l" t="t" r="r" b="b"/>
              <a:pathLst>
                <a:path w="35184" h="32348" extrusionOk="0">
                  <a:moveTo>
                    <a:pt x="16762" y="607"/>
                  </a:moveTo>
                  <a:cubicBezTo>
                    <a:pt x="19601" y="607"/>
                    <a:pt x="22393" y="1389"/>
                    <a:pt x="24874" y="2912"/>
                  </a:cubicBezTo>
                  <a:cubicBezTo>
                    <a:pt x="32190" y="7401"/>
                    <a:pt x="34492" y="17006"/>
                    <a:pt x="30003" y="24320"/>
                  </a:cubicBezTo>
                  <a:cubicBezTo>
                    <a:pt x="27067" y="29104"/>
                    <a:pt x="21945" y="31742"/>
                    <a:pt x="16706" y="31742"/>
                  </a:cubicBezTo>
                  <a:cubicBezTo>
                    <a:pt x="13932" y="31742"/>
                    <a:pt x="11125" y="31002"/>
                    <a:pt x="8593" y="29449"/>
                  </a:cubicBezTo>
                  <a:cubicBezTo>
                    <a:pt x="5048" y="27274"/>
                    <a:pt x="2564" y="23850"/>
                    <a:pt x="1595" y="19807"/>
                  </a:cubicBezTo>
                  <a:cubicBezTo>
                    <a:pt x="627" y="15762"/>
                    <a:pt x="1291" y="11584"/>
                    <a:pt x="3465" y="8039"/>
                  </a:cubicBezTo>
                  <a:cubicBezTo>
                    <a:pt x="5640" y="4495"/>
                    <a:pt x="9065" y="2010"/>
                    <a:pt x="13108" y="1041"/>
                  </a:cubicBezTo>
                  <a:cubicBezTo>
                    <a:pt x="14305" y="753"/>
                    <a:pt x="15532" y="607"/>
                    <a:pt x="16762" y="607"/>
                  </a:cubicBezTo>
                  <a:close/>
                  <a:moveTo>
                    <a:pt x="16764" y="0"/>
                  </a:moveTo>
                  <a:cubicBezTo>
                    <a:pt x="15500" y="0"/>
                    <a:pt x="14228" y="150"/>
                    <a:pt x="12968" y="451"/>
                  </a:cubicBezTo>
                  <a:cubicBezTo>
                    <a:pt x="8766" y="1458"/>
                    <a:pt x="5209" y="4039"/>
                    <a:pt x="2951" y="7722"/>
                  </a:cubicBezTo>
                  <a:cubicBezTo>
                    <a:pt x="691" y="11404"/>
                    <a:pt x="1" y="15746"/>
                    <a:pt x="1006" y="19947"/>
                  </a:cubicBezTo>
                  <a:cubicBezTo>
                    <a:pt x="2013" y="24149"/>
                    <a:pt x="4595" y="27705"/>
                    <a:pt x="8277" y="29964"/>
                  </a:cubicBezTo>
                  <a:cubicBezTo>
                    <a:pt x="10810" y="31523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6"/>
                    <a:pt x="30520" y="24637"/>
                  </a:cubicBezTo>
                  <a:cubicBezTo>
                    <a:pt x="35183" y="17035"/>
                    <a:pt x="32792" y="7057"/>
                    <a:pt x="25192" y="2395"/>
                  </a:cubicBezTo>
                  <a:cubicBezTo>
                    <a:pt x="22614" y="813"/>
                    <a:pt x="19713" y="0"/>
                    <a:pt x="16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219;p39">
              <a:extLst>
                <a:ext uri="{FF2B5EF4-FFF2-40B4-BE49-F238E27FC236}">
                  <a16:creationId xmlns:a16="http://schemas.microsoft.com/office/drawing/2014/main" id="{DBBACCA2-17ED-B64F-8C40-7926869905BF}"/>
                </a:ext>
              </a:extLst>
            </p:cNvPr>
            <p:cNvSpPr/>
            <p:nvPr/>
          </p:nvSpPr>
          <p:spPr>
            <a:xfrm>
              <a:off x="1485724" y="4369083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49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5"/>
                    <a:pt x="31739" y="20079"/>
                    <a:pt x="31739" y="15870"/>
                  </a:cubicBezTo>
                  <a:cubicBezTo>
                    <a:pt x="31739" y="11661"/>
                    <a:pt x="30068" y="7624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220;p39">
              <a:extLst>
                <a:ext uri="{FF2B5EF4-FFF2-40B4-BE49-F238E27FC236}">
                  <a16:creationId xmlns:a16="http://schemas.microsoft.com/office/drawing/2014/main" id="{F4247F56-40F9-4C46-B66C-97D4DB9F019F}"/>
                </a:ext>
              </a:extLst>
            </p:cNvPr>
            <p:cNvSpPr/>
            <p:nvPr/>
          </p:nvSpPr>
          <p:spPr>
            <a:xfrm>
              <a:off x="1478498" y="4366394"/>
              <a:ext cx="294283" cy="289930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7" y="607"/>
                  </a:moveTo>
                  <a:cubicBezTo>
                    <a:pt x="19631" y="607"/>
                    <a:pt x="22437" y="1401"/>
                    <a:pt x="24876" y="2901"/>
                  </a:cubicBezTo>
                  <a:cubicBezTo>
                    <a:pt x="32190" y="7392"/>
                    <a:pt x="34492" y="16995"/>
                    <a:pt x="30003" y="24311"/>
                  </a:cubicBezTo>
                  <a:cubicBezTo>
                    <a:pt x="27828" y="27855"/>
                    <a:pt x="24404" y="30339"/>
                    <a:pt x="20361" y="31309"/>
                  </a:cubicBezTo>
                  <a:cubicBezTo>
                    <a:pt x="19147" y="31600"/>
                    <a:pt x="17922" y="31744"/>
                    <a:pt x="16705" y="31744"/>
                  </a:cubicBezTo>
                  <a:cubicBezTo>
                    <a:pt x="13866" y="31744"/>
                    <a:pt x="11075" y="30961"/>
                    <a:pt x="8595" y="29439"/>
                  </a:cubicBezTo>
                  <a:cubicBezTo>
                    <a:pt x="5050" y="27264"/>
                    <a:pt x="2564" y="23839"/>
                    <a:pt x="1596" y="19797"/>
                  </a:cubicBezTo>
                  <a:cubicBezTo>
                    <a:pt x="627" y="15753"/>
                    <a:pt x="1291" y="11574"/>
                    <a:pt x="3466" y="8031"/>
                  </a:cubicBezTo>
                  <a:cubicBezTo>
                    <a:pt x="6400" y="3246"/>
                    <a:pt x="11522" y="608"/>
                    <a:pt x="16760" y="608"/>
                  </a:cubicBezTo>
                  <a:lnTo>
                    <a:pt x="16760" y="607"/>
                  </a:lnTo>
                  <a:cubicBezTo>
                    <a:pt x="16762" y="607"/>
                    <a:pt x="16764" y="607"/>
                    <a:pt x="16767" y="607"/>
                  </a:cubicBezTo>
                  <a:close/>
                  <a:moveTo>
                    <a:pt x="16761" y="0"/>
                  </a:moveTo>
                  <a:cubicBezTo>
                    <a:pt x="11318" y="0"/>
                    <a:pt x="5999" y="2743"/>
                    <a:pt x="2951" y="7712"/>
                  </a:cubicBezTo>
                  <a:cubicBezTo>
                    <a:pt x="691" y="11395"/>
                    <a:pt x="1" y="15737"/>
                    <a:pt x="1006" y="19938"/>
                  </a:cubicBezTo>
                  <a:cubicBezTo>
                    <a:pt x="2013" y="24138"/>
                    <a:pt x="4595" y="27697"/>
                    <a:pt x="8277" y="29955"/>
                  </a:cubicBezTo>
                  <a:cubicBezTo>
                    <a:pt x="10854" y="31537"/>
                    <a:pt x="13754" y="32348"/>
                    <a:pt x="16704" y="32348"/>
                  </a:cubicBezTo>
                  <a:cubicBezTo>
                    <a:pt x="17983" y="32348"/>
                    <a:pt x="19258" y="32196"/>
                    <a:pt x="20501" y="31896"/>
                  </a:cubicBezTo>
                  <a:cubicBezTo>
                    <a:pt x="24702" y="30891"/>
                    <a:pt x="28260" y="28309"/>
                    <a:pt x="30518" y="24627"/>
                  </a:cubicBezTo>
                  <a:cubicBezTo>
                    <a:pt x="35183" y="17026"/>
                    <a:pt x="32793" y="7050"/>
                    <a:pt x="25192" y="2384"/>
                  </a:cubicBezTo>
                  <a:cubicBezTo>
                    <a:pt x="22560" y="769"/>
                    <a:pt x="19643" y="0"/>
                    <a:pt x="16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221;p39">
              <a:extLst>
                <a:ext uri="{FF2B5EF4-FFF2-40B4-BE49-F238E27FC236}">
                  <a16:creationId xmlns:a16="http://schemas.microsoft.com/office/drawing/2014/main" id="{92CB9311-FC11-3D45-B93D-D2F18C62113A}"/>
                </a:ext>
              </a:extLst>
            </p:cNvPr>
            <p:cNvSpPr/>
            <p:nvPr/>
          </p:nvSpPr>
          <p:spPr>
            <a:xfrm>
              <a:off x="1612206" y="4406564"/>
              <a:ext cx="135013" cy="225668"/>
            </a:xfrm>
            <a:custGeom>
              <a:avLst/>
              <a:gdLst/>
              <a:ahLst/>
              <a:cxnLst/>
              <a:rect l="l" t="t" r="r" b="b"/>
              <a:pathLst>
                <a:path w="16142" h="25179" extrusionOk="0">
                  <a:moveTo>
                    <a:pt x="7482" y="0"/>
                  </a:moveTo>
                  <a:lnTo>
                    <a:pt x="0" y="25159"/>
                  </a:lnTo>
                  <a:cubicBezTo>
                    <a:pt x="246" y="25172"/>
                    <a:pt x="491" y="25179"/>
                    <a:pt x="736" y="25179"/>
                  </a:cubicBezTo>
                  <a:cubicBezTo>
                    <a:pt x="5271" y="25179"/>
                    <a:pt x="9700" y="22892"/>
                    <a:pt x="12246" y="18743"/>
                  </a:cubicBezTo>
                  <a:cubicBezTo>
                    <a:pt x="16142" y="12393"/>
                    <a:pt x="14152" y="4087"/>
                    <a:pt x="7802" y="190"/>
                  </a:cubicBezTo>
                  <a:cubicBezTo>
                    <a:pt x="7695" y="125"/>
                    <a:pt x="7590" y="62"/>
                    <a:pt x="7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222;p39">
              <a:extLst>
                <a:ext uri="{FF2B5EF4-FFF2-40B4-BE49-F238E27FC236}">
                  <a16:creationId xmlns:a16="http://schemas.microsoft.com/office/drawing/2014/main" id="{63B5C89F-2C49-A542-8B4D-A3D40251E199}"/>
                </a:ext>
              </a:extLst>
            </p:cNvPr>
            <p:cNvSpPr/>
            <p:nvPr/>
          </p:nvSpPr>
          <p:spPr>
            <a:xfrm>
              <a:off x="1609605" y="4403839"/>
              <a:ext cx="140450" cy="231108"/>
            </a:xfrm>
            <a:custGeom>
              <a:avLst/>
              <a:gdLst/>
              <a:ahLst/>
              <a:cxnLst/>
              <a:rect l="l" t="t" r="r" b="b"/>
              <a:pathLst>
                <a:path w="16792" h="25786" extrusionOk="0">
                  <a:moveTo>
                    <a:pt x="7794" y="1"/>
                  </a:moveTo>
                  <a:cubicBezTo>
                    <a:pt x="7690" y="1"/>
                    <a:pt x="7588" y="55"/>
                    <a:pt x="7531" y="152"/>
                  </a:cubicBezTo>
                  <a:cubicBezTo>
                    <a:pt x="7448" y="296"/>
                    <a:pt x="7497" y="481"/>
                    <a:pt x="7642" y="566"/>
                  </a:cubicBezTo>
                  <a:cubicBezTo>
                    <a:pt x="7747" y="627"/>
                    <a:pt x="7851" y="688"/>
                    <a:pt x="7956" y="752"/>
                  </a:cubicBezTo>
                  <a:cubicBezTo>
                    <a:pt x="14153" y="4555"/>
                    <a:pt x="16101" y="12690"/>
                    <a:pt x="12299" y="18888"/>
                  </a:cubicBezTo>
                  <a:cubicBezTo>
                    <a:pt x="9887" y="22818"/>
                    <a:pt x="5629" y="25180"/>
                    <a:pt x="1045" y="25180"/>
                  </a:cubicBezTo>
                  <a:cubicBezTo>
                    <a:pt x="807" y="25180"/>
                    <a:pt x="568" y="25174"/>
                    <a:pt x="328" y="25161"/>
                  </a:cubicBezTo>
                  <a:cubicBezTo>
                    <a:pt x="321" y="25160"/>
                    <a:pt x="315" y="25160"/>
                    <a:pt x="308" y="25160"/>
                  </a:cubicBezTo>
                  <a:cubicBezTo>
                    <a:pt x="141" y="25160"/>
                    <a:pt x="18" y="25286"/>
                    <a:pt x="9" y="25447"/>
                  </a:cubicBezTo>
                  <a:cubicBezTo>
                    <a:pt x="0" y="25614"/>
                    <a:pt x="128" y="25756"/>
                    <a:pt x="294" y="25765"/>
                  </a:cubicBezTo>
                  <a:cubicBezTo>
                    <a:pt x="548" y="25779"/>
                    <a:pt x="801" y="25786"/>
                    <a:pt x="1054" y="25786"/>
                  </a:cubicBezTo>
                  <a:cubicBezTo>
                    <a:pt x="1056" y="25786"/>
                    <a:pt x="1059" y="25786"/>
                    <a:pt x="1061" y="25786"/>
                  </a:cubicBezTo>
                  <a:cubicBezTo>
                    <a:pt x="5857" y="25786"/>
                    <a:pt x="10308" y="23294"/>
                    <a:pt x="12814" y="19204"/>
                  </a:cubicBezTo>
                  <a:cubicBezTo>
                    <a:pt x="16792" y="12723"/>
                    <a:pt x="14753" y="4214"/>
                    <a:pt x="8271" y="235"/>
                  </a:cubicBezTo>
                  <a:cubicBezTo>
                    <a:pt x="8163" y="170"/>
                    <a:pt x="8055" y="105"/>
                    <a:pt x="7945" y="41"/>
                  </a:cubicBezTo>
                  <a:cubicBezTo>
                    <a:pt x="7898" y="14"/>
                    <a:pt x="7846" y="1"/>
                    <a:pt x="77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223;p39">
              <a:extLst>
                <a:ext uri="{FF2B5EF4-FFF2-40B4-BE49-F238E27FC236}">
                  <a16:creationId xmlns:a16="http://schemas.microsoft.com/office/drawing/2014/main" id="{3843A6AE-4D62-7B49-9767-59ECC2E0E985}"/>
                </a:ext>
              </a:extLst>
            </p:cNvPr>
            <p:cNvSpPr/>
            <p:nvPr/>
          </p:nvSpPr>
          <p:spPr>
            <a:xfrm>
              <a:off x="1559462" y="4614361"/>
              <a:ext cx="42490" cy="16590"/>
            </a:xfrm>
            <a:custGeom>
              <a:avLst/>
              <a:gdLst/>
              <a:ahLst/>
              <a:cxnLst/>
              <a:rect l="l" t="t" r="r" b="b"/>
              <a:pathLst>
                <a:path w="5080" h="1851" extrusionOk="0">
                  <a:moveTo>
                    <a:pt x="1" y="1"/>
                  </a:moveTo>
                  <a:lnTo>
                    <a:pt x="1" y="1"/>
                  </a:lnTo>
                  <a:cubicBezTo>
                    <a:pt x="1550" y="954"/>
                    <a:pt x="3278" y="1585"/>
                    <a:pt x="5080" y="185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224;p39">
              <a:extLst>
                <a:ext uri="{FF2B5EF4-FFF2-40B4-BE49-F238E27FC236}">
                  <a16:creationId xmlns:a16="http://schemas.microsoft.com/office/drawing/2014/main" id="{39DEF85E-313D-BF43-954B-A50322A4F886}"/>
                </a:ext>
              </a:extLst>
            </p:cNvPr>
            <p:cNvSpPr/>
            <p:nvPr/>
          </p:nvSpPr>
          <p:spPr>
            <a:xfrm>
              <a:off x="1556585" y="4611663"/>
              <a:ext cx="47985" cy="22003"/>
            </a:xfrm>
            <a:custGeom>
              <a:avLst/>
              <a:gdLst/>
              <a:ahLst/>
              <a:cxnLst/>
              <a:rect l="l" t="t" r="r" b="b"/>
              <a:pathLst>
                <a:path w="5737" h="2455" extrusionOk="0">
                  <a:moveTo>
                    <a:pt x="346" y="0"/>
                  </a:moveTo>
                  <a:cubicBezTo>
                    <a:pt x="244" y="0"/>
                    <a:pt x="145" y="51"/>
                    <a:pt x="88" y="144"/>
                  </a:cubicBezTo>
                  <a:cubicBezTo>
                    <a:pt x="1" y="286"/>
                    <a:pt x="45" y="471"/>
                    <a:pt x="186" y="560"/>
                  </a:cubicBezTo>
                  <a:cubicBezTo>
                    <a:pt x="1771" y="1537"/>
                    <a:pt x="3538" y="2180"/>
                    <a:pt x="5381" y="2452"/>
                  </a:cubicBezTo>
                  <a:cubicBezTo>
                    <a:pt x="5395" y="2453"/>
                    <a:pt x="5409" y="2455"/>
                    <a:pt x="5425" y="2455"/>
                  </a:cubicBezTo>
                  <a:cubicBezTo>
                    <a:pt x="5582" y="2452"/>
                    <a:pt x="5713" y="2331"/>
                    <a:pt x="5724" y="2173"/>
                  </a:cubicBezTo>
                  <a:cubicBezTo>
                    <a:pt x="5736" y="2016"/>
                    <a:pt x="5624" y="1876"/>
                    <a:pt x="5469" y="1852"/>
                  </a:cubicBezTo>
                  <a:cubicBezTo>
                    <a:pt x="3707" y="1593"/>
                    <a:pt x="2018" y="978"/>
                    <a:pt x="502" y="44"/>
                  </a:cubicBezTo>
                  <a:cubicBezTo>
                    <a:pt x="453" y="14"/>
                    <a:pt x="399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225;p39">
              <a:extLst>
                <a:ext uri="{FF2B5EF4-FFF2-40B4-BE49-F238E27FC236}">
                  <a16:creationId xmlns:a16="http://schemas.microsoft.com/office/drawing/2014/main" id="{889CAC6B-2E42-E148-B43B-02E3036E5D6D}"/>
                </a:ext>
              </a:extLst>
            </p:cNvPr>
            <p:cNvSpPr/>
            <p:nvPr/>
          </p:nvSpPr>
          <p:spPr>
            <a:xfrm>
              <a:off x="1492968" y="4390404"/>
              <a:ext cx="170896" cy="212341"/>
            </a:xfrm>
            <a:custGeom>
              <a:avLst/>
              <a:gdLst/>
              <a:ahLst/>
              <a:cxnLst/>
              <a:rect l="l" t="t" r="r" b="b"/>
              <a:pathLst>
                <a:path w="20432" h="23692" extrusionOk="0">
                  <a:moveTo>
                    <a:pt x="15017" y="0"/>
                  </a:moveTo>
                  <a:cubicBezTo>
                    <a:pt x="10481" y="0"/>
                    <a:pt x="6052" y="2288"/>
                    <a:pt x="3506" y="6437"/>
                  </a:cubicBezTo>
                  <a:cubicBezTo>
                    <a:pt x="0" y="12151"/>
                    <a:pt x="1260" y="19449"/>
                    <a:pt x="6176" y="23692"/>
                  </a:cubicBezTo>
                  <a:lnTo>
                    <a:pt x="20432" y="1140"/>
                  </a:lnTo>
                  <a:cubicBezTo>
                    <a:pt x="18687" y="371"/>
                    <a:pt x="16843" y="0"/>
                    <a:pt x="150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226;p39">
              <a:extLst>
                <a:ext uri="{FF2B5EF4-FFF2-40B4-BE49-F238E27FC236}">
                  <a16:creationId xmlns:a16="http://schemas.microsoft.com/office/drawing/2014/main" id="{58776161-917B-FF40-8499-738613F6F441}"/>
                </a:ext>
              </a:extLst>
            </p:cNvPr>
            <p:cNvSpPr/>
            <p:nvPr/>
          </p:nvSpPr>
          <p:spPr>
            <a:xfrm>
              <a:off x="1490417" y="4387734"/>
              <a:ext cx="176215" cy="217736"/>
            </a:xfrm>
            <a:custGeom>
              <a:avLst/>
              <a:gdLst/>
              <a:ahLst/>
              <a:cxnLst/>
              <a:rect l="l" t="t" r="r" b="b"/>
              <a:pathLst>
                <a:path w="21068" h="24294" extrusionOk="0">
                  <a:moveTo>
                    <a:pt x="15348" y="1"/>
                  </a:moveTo>
                  <a:cubicBezTo>
                    <a:pt x="10671" y="1"/>
                    <a:pt x="6126" y="2385"/>
                    <a:pt x="3554" y="6577"/>
                  </a:cubicBezTo>
                  <a:cubicBezTo>
                    <a:pt x="1" y="12367"/>
                    <a:pt x="1148" y="19786"/>
                    <a:pt x="6283" y="24219"/>
                  </a:cubicBezTo>
                  <a:cubicBezTo>
                    <a:pt x="6337" y="24267"/>
                    <a:pt x="6408" y="24293"/>
                    <a:pt x="6481" y="24293"/>
                  </a:cubicBezTo>
                  <a:cubicBezTo>
                    <a:pt x="6762" y="24293"/>
                    <a:pt x="6892" y="23943"/>
                    <a:pt x="6679" y="23761"/>
                  </a:cubicBezTo>
                  <a:cubicBezTo>
                    <a:pt x="1770" y="19523"/>
                    <a:pt x="674" y="12430"/>
                    <a:pt x="4070" y="6894"/>
                  </a:cubicBezTo>
                  <a:cubicBezTo>
                    <a:pt x="6529" y="2885"/>
                    <a:pt x="10876" y="606"/>
                    <a:pt x="15348" y="606"/>
                  </a:cubicBezTo>
                  <a:cubicBezTo>
                    <a:pt x="17120" y="606"/>
                    <a:pt x="18913" y="964"/>
                    <a:pt x="20616" y="1715"/>
                  </a:cubicBezTo>
                  <a:cubicBezTo>
                    <a:pt x="20652" y="1729"/>
                    <a:pt x="20689" y="1735"/>
                    <a:pt x="20725" y="1735"/>
                  </a:cubicBezTo>
                  <a:cubicBezTo>
                    <a:pt x="20841" y="1735"/>
                    <a:pt x="20951" y="1667"/>
                    <a:pt x="21001" y="1554"/>
                  </a:cubicBezTo>
                  <a:cubicBezTo>
                    <a:pt x="21067" y="1407"/>
                    <a:pt x="21004" y="1234"/>
                    <a:pt x="20859" y="1161"/>
                  </a:cubicBezTo>
                  <a:cubicBezTo>
                    <a:pt x="19078" y="375"/>
                    <a:pt x="17203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227;p39">
              <a:extLst>
                <a:ext uri="{FF2B5EF4-FFF2-40B4-BE49-F238E27FC236}">
                  <a16:creationId xmlns:a16="http://schemas.microsoft.com/office/drawing/2014/main" id="{B3A36079-13C1-4C47-A147-A0EBD20B2EB9}"/>
                </a:ext>
              </a:extLst>
            </p:cNvPr>
            <p:cNvSpPr/>
            <p:nvPr/>
          </p:nvSpPr>
          <p:spPr>
            <a:xfrm>
              <a:off x="1551843" y="4429203"/>
              <a:ext cx="117951" cy="163629"/>
            </a:xfrm>
            <a:custGeom>
              <a:avLst/>
              <a:gdLst/>
              <a:ahLst/>
              <a:cxnLst/>
              <a:rect l="l" t="t" r="r" b="b"/>
              <a:pathLst>
                <a:path w="14102" h="18257" extrusionOk="0">
                  <a:moveTo>
                    <a:pt x="12326" y="1"/>
                  </a:moveTo>
                  <a:cubicBezTo>
                    <a:pt x="12269" y="1"/>
                    <a:pt x="12211" y="6"/>
                    <a:pt x="12152" y="15"/>
                  </a:cubicBezTo>
                  <a:cubicBezTo>
                    <a:pt x="11904" y="55"/>
                    <a:pt x="11702" y="204"/>
                    <a:pt x="11545" y="460"/>
                  </a:cubicBezTo>
                  <a:lnTo>
                    <a:pt x="10101" y="2812"/>
                  </a:lnTo>
                  <a:lnTo>
                    <a:pt x="10101" y="2812"/>
                  </a:lnTo>
                  <a:cubicBezTo>
                    <a:pt x="9021" y="2226"/>
                    <a:pt x="7997" y="1934"/>
                    <a:pt x="7030" y="1934"/>
                  </a:cubicBezTo>
                  <a:cubicBezTo>
                    <a:pt x="7004" y="1934"/>
                    <a:pt x="6979" y="1934"/>
                    <a:pt x="6954" y="1935"/>
                  </a:cubicBezTo>
                  <a:cubicBezTo>
                    <a:pt x="5636" y="1954"/>
                    <a:pt x="4639" y="2514"/>
                    <a:pt x="3964" y="3615"/>
                  </a:cubicBezTo>
                  <a:cubicBezTo>
                    <a:pt x="3687" y="4066"/>
                    <a:pt x="3504" y="4496"/>
                    <a:pt x="3416" y="4902"/>
                  </a:cubicBezTo>
                  <a:cubicBezTo>
                    <a:pt x="3326" y="5309"/>
                    <a:pt x="3305" y="5685"/>
                    <a:pt x="3353" y="6030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5"/>
                    <a:pt x="5231" y="9079"/>
                    <a:pt x="5717" y="9605"/>
                  </a:cubicBezTo>
                  <a:lnTo>
                    <a:pt x="7019" y="10980"/>
                  </a:lnTo>
                  <a:cubicBezTo>
                    <a:pt x="7384" y="11349"/>
                    <a:pt x="7626" y="11698"/>
                    <a:pt x="7746" y="12025"/>
                  </a:cubicBezTo>
                  <a:cubicBezTo>
                    <a:pt x="7867" y="12353"/>
                    <a:pt x="7867" y="12615"/>
                    <a:pt x="7746" y="12811"/>
                  </a:cubicBezTo>
                  <a:cubicBezTo>
                    <a:pt x="7594" y="13059"/>
                    <a:pt x="7389" y="13216"/>
                    <a:pt x="7131" y="13281"/>
                  </a:cubicBezTo>
                  <a:cubicBezTo>
                    <a:pt x="7018" y="13309"/>
                    <a:pt x="6904" y="13323"/>
                    <a:pt x="6789" y="13323"/>
                  </a:cubicBezTo>
                  <a:cubicBezTo>
                    <a:pt x="6641" y="13323"/>
                    <a:pt x="6491" y="13300"/>
                    <a:pt x="6340" y="13254"/>
                  </a:cubicBezTo>
                  <a:cubicBezTo>
                    <a:pt x="6052" y="13164"/>
                    <a:pt x="5772" y="13052"/>
                    <a:pt x="5502" y="12919"/>
                  </a:cubicBezTo>
                  <a:cubicBezTo>
                    <a:pt x="5235" y="12792"/>
                    <a:pt x="4981" y="12634"/>
                    <a:pt x="4749" y="12449"/>
                  </a:cubicBezTo>
                  <a:cubicBezTo>
                    <a:pt x="4425" y="12232"/>
                    <a:pt x="4127" y="11980"/>
                    <a:pt x="3856" y="11699"/>
                  </a:cubicBezTo>
                  <a:cubicBezTo>
                    <a:pt x="3590" y="11422"/>
                    <a:pt x="3398" y="11192"/>
                    <a:pt x="3277" y="11009"/>
                  </a:cubicBezTo>
                  <a:cubicBezTo>
                    <a:pt x="3155" y="10827"/>
                    <a:pt x="3019" y="10601"/>
                    <a:pt x="2865" y="10337"/>
                  </a:cubicBezTo>
                  <a:cubicBezTo>
                    <a:pt x="2711" y="10071"/>
                    <a:pt x="2615" y="9911"/>
                    <a:pt x="2576" y="9856"/>
                  </a:cubicBezTo>
                  <a:cubicBezTo>
                    <a:pt x="2381" y="9550"/>
                    <a:pt x="2158" y="9335"/>
                    <a:pt x="1907" y="9212"/>
                  </a:cubicBezTo>
                  <a:cubicBezTo>
                    <a:pt x="1747" y="9134"/>
                    <a:pt x="1586" y="9095"/>
                    <a:pt x="1425" y="9095"/>
                  </a:cubicBezTo>
                  <a:cubicBezTo>
                    <a:pt x="1332" y="9095"/>
                    <a:pt x="1239" y="9108"/>
                    <a:pt x="1146" y="9134"/>
                  </a:cubicBezTo>
                  <a:cubicBezTo>
                    <a:pt x="897" y="9201"/>
                    <a:pt x="666" y="9322"/>
                    <a:pt x="469" y="9489"/>
                  </a:cubicBezTo>
                  <a:cubicBezTo>
                    <a:pt x="275" y="9654"/>
                    <a:pt x="142" y="9871"/>
                    <a:pt x="70" y="10139"/>
                  </a:cubicBezTo>
                  <a:cubicBezTo>
                    <a:pt x="0" y="10406"/>
                    <a:pt x="20" y="10677"/>
                    <a:pt x="130" y="10953"/>
                  </a:cubicBezTo>
                  <a:cubicBezTo>
                    <a:pt x="762" y="12400"/>
                    <a:pt x="1765" y="13630"/>
                    <a:pt x="3140" y="14642"/>
                  </a:cubicBezTo>
                  <a:lnTo>
                    <a:pt x="3140" y="14642"/>
                  </a:lnTo>
                  <a:lnTo>
                    <a:pt x="1792" y="16839"/>
                  </a:lnTo>
                  <a:cubicBezTo>
                    <a:pt x="1584" y="17178"/>
                    <a:pt x="1569" y="17493"/>
                    <a:pt x="1748" y="17785"/>
                  </a:cubicBezTo>
                  <a:cubicBezTo>
                    <a:pt x="1926" y="18075"/>
                    <a:pt x="2190" y="18233"/>
                    <a:pt x="2539" y="18255"/>
                  </a:cubicBezTo>
                  <a:cubicBezTo>
                    <a:pt x="2562" y="18256"/>
                    <a:pt x="2584" y="18257"/>
                    <a:pt x="2606" y="18257"/>
                  </a:cubicBezTo>
                  <a:cubicBezTo>
                    <a:pt x="2924" y="18257"/>
                    <a:pt x="3176" y="18105"/>
                    <a:pt x="3363" y="17803"/>
                  </a:cubicBezTo>
                  <a:lnTo>
                    <a:pt x="4705" y="15614"/>
                  </a:lnTo>
                  <a:lnTo>
                    <a:pt x="4705" y="15614"/>
                  </a:lnTo>
                  <a:cubicBezTo>
                    <a:pt x="5266" y="15894"/>
                    <a:pt x="5822" y="16094"/>
                    <a:pt x="6373" y="16213"/>
                  </a:cubicBezTo>
                  <a:cubicBezTo>
                    <a:pt x="6728" y="16289"/>
                    <a:pt x="7074" y="16327"/>
                    <a:pt x="7411" y="16327"/>
                  </a:cubicBezTo>
                  <a:cubicBezTo>
                    <a:pt x="7948" y="16327"/>
                    <a:pt x="8463" y="16231"/>
                    <a:pt x="8956" y="16038"/>
                  </a:cubicBezTo>
                  <a:cubicBezTo>
                    <a:pt x="9761" y="15723"/>
                    <a:pt x="10412" y="15144"/>
                    <a:pt x="10909" y="14297"/>
                  </a:cubicBezTo>
                  <a:cubicBezTo>
                    <a:pt x="11222" y="13774"/>
                    <a:pt x="11407" y="13267"/>
                    <a:pt x="11467" y="12781"/>
                  </a:cubicBezTo>
                  <a:cubicBezTo>
                    <a:pt x="11526" y="12294"/>
                    <a:pt x="11464" y="11812"/>
                    <a:pt x="11280" y="11337"/>
                  </a:cubicBezTo>
                  <a:cubicBezTo>
                    <a:pt x="11090" y="10851"/>
                    <a:pt x="10835" y="10393"/>
                    <a:pt x="10521" y="9976"/>
                  </a:cubicBezTo>
                  <a:cubicBezTo>
                    <a:pt x="10199" y="9545"/>
                    <a:pt x="9772" y="9053"/>
                    <a:pt x="9242" y="8499"/>
                  </a:cubicBezTo>
                  <a:lnTo>
                    <a:pt x="7930" y="7166"/>
                  </a:lnTo>
                  <a:cubicBezTo>
                    <a:pt x="7534" y="6779"/>
                    <a:pt x="7284" y="6448"/>
                    <a:pt x="7177" y="6175"/>
                  </a:cubicBezTo>
                  <a:cubicBezTo>
                    <a:pt x="7069" y="5903"/>
                    <a:pt x="7099" y="5630"/>
                    <a:pt x="7265" y="5358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0"/>
                  </a:cubicBezTo>
                  <a:cubicBezTo>
                    <a:pt x="10528" y="6438"/>
                    <a:pt x="11187" y="7093"/>
                    <a:pt x="11758" y="7820"/>
                  </a:cubicBezTo>
                  <a:cubicBezTo>
                    <a:pt x="11991" y="8098"/>
                    <a:pt x="12244" y="8283"/>
                    <a:pt x="12512" y="8376"/>
                  </a:cubicBezTo>
                  <a:cubicBezTo>
                    <a:pt x="12630" y="8417"/>
                    <a:pt x="12744" y="8437"/>
                    <a:pt x="12855" y="8437"/>
                  </a:cubicBezTo>
                  <a:cubicBezTo>
                    <a:pt x="12999" y="8437"/>
                    <a:pt x="13137" y="8403"/>
                    <a:pt x="13269" y="8335"/>
                  </a:cubicBezTo>
                  <a:cubicBezTo>
                    <a:pt x="13497" y="8219"/>
                    <a:pt x="13696" y="8055"/>
                    <a:pt x="13852" y="7853"/>
                  </a:cubicBezTo>
                  <a:cubicBezTo>
                    <a:pt x="14007" y="7653"/>
                    <a:pt x="14088" y="7399"/>
                    <a:pt x="14095" y="7092"/>
                  </a:cubicBezTo>
                  <a:cubicBezTo>
                    <a:pt x="14101" y="6784"/>
                    <a:pt x="14010" y="6490"/>
                    <a:pt x="13820" y="6209"/>
                  </a:cubicBezTo>
                  <a:cubicBezTo>
                    <a:pt x="13579" y="5841"/>
                    <a:pt x="13374" y="5550"/>
                    <a:pt x="13205" y="5334"/>
                  </a:cubicBezTo>
                  <a:cubicBezTo>
                    <a:pt x="13037" y="5116"/>
                    <a:pt x="12777" y="4835"/>
                    <a:pt x="12424" y="4490"/>
                  </a:cubicBezTo>
                  <a:cubicBezTo>
                    <a:pt x="12175" y="4247"/>
                    <a:pt x="11912" y="4019"/>
                    <a:pt x="11636" y="3808"/>
                  </a:cubicBezTo>
                  <a:lnTo>
                    <a:pt x="11636" y="3808"/>
                  </a:lnTo>
                  <a:lnTo>
                    <a:pt x="13104" y="1416"/>
                  </a:lnTo>
                  <a:cubicBezTo>
                    <a:pt x="13252" y="1175"/>
                    <a:pt x="13288" y="933"/>
                    <a:pt x="13214" y="691"/>
                  </a:cubicBezTo>
                  <a:cubicBezTo>
                    <a:pt x="13140" y="449"/>
                    <a:pt x="13006" y="265"/>
                    <a:pt x="12813" y="141"/>
                  </a:cubicBezTo>
                  <a:cubicBezTo>
                    <a:pt x="12666" y="48"/>
                    <a:pt x="12504" y="1"/>
                    <a:pt x="123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228;p39">
              <a:extLst>
                <a:ext uri="{FF2B5EF4-FFF2-40B4-BE49-F238E27FC236}">
                  <a16:creationId xmlns:a16="http://schemas.microsoft.com/office/drawing/2014/main" id="{07A530CF-9A8D-DB4C-BD9B-402796659440}"/>
                </a:ext>
              </a:extLst>
            </p:cNvPr>
            <p:cNvSpPr/>
            <p:nvPr/>
          </p:nvSpPr>
          <p:spPr>
            <a:xfrm>
              <a:off x="1506175" y="4588172"/>
              <a:ext cx="5152" cy="23509"/>
            </a:xfrm>
            <a:custGeom>
              <a:avLst/>
              <a:gdLst/>
              <a:ahLst/>
              <a:cxnLst/>
              <a:rect l="l" t="t" r="r" b="b"/>
              <a:pathLst>
                <a:path w="616" h="2623" extrusionOk="0">
                  <a:moveTo>
                    <a:pt x="308" y="1"/>
                  </a:moveTo>
                  <a:cubicBezTo>
                    <a:pt x="138" y="1"/>
                    <a:pt x="1" y="140"/>
                    <a:pt x="5" y="311"/>
                  </a:cubicBezTo>
                  <a:lnTo>
                    <a:pt x="5" y="2319"/>
                  </a:lnTo>
                  <a:cubicBezTo>
                    <a:pt x="5" y="2487"/>
                    <a:pt x="140" y="2622"/>
                    <a:pt x="308" y="2622"/>
                  </a:cubicBezTo>
                  <a:cubicBezTo>
                    <a:pt x="475" y="2622"/>
                    <a:pt x="612" y="2485"/>
                    <a:pt x="610" y="2319"/>
                  </a:cubicBezTo>
                  <a:lnTo>
                    <a:pt x="610" y="311"/>
                  </a:lnTo>
                  <a:cubicBezTo>
                    <a:pt x="616" y="140"/>
                    <a:pt x="479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229;p39">
              <a:extLst>
                <a:ext uri="{FF2B5EF4-FFF2-40B4-BE49-F238E27FC236}">
                  <a16:creationId xmlns:a16="http://schemas.microsoft.com/office/drawing/2014/main" id="{48A0D07C-FFA6-F248-B829-5B7700BD3F5D}"/>
                </a:ext>
              </a:extLst>
            </p:cNvPr>
            <p:cNvSpPr/>
            <p:nvPr/>
          </p:nvSpPr>
          <p:spPr>
            <a:xfrm>
              <a:off x="1518077" y="4606303"/>
              <a:ext cx="5069" cy="24432"/>
            </a:xfrm>
            <a:custGeom>
              <a:avLst/>
              <a:gdLst/>
              <a:ahLst/>
              <a:cxnLst/>
              <a:rect l="l" t="t" r="r" b="b"/>
              <a:pathLst>
                <a:path w="606" h="2726" extrusionOk="0">
                  <a:moveTo>
                    <a:pt x="302" y="0"/>
                  </a:moveTo>
                  <a:cubicBezTo>
                    <a:pt x="138" y="0"/>
                    <a:pt x="4" y="132"/>
                    <a:pt x="0" y="296"/>
                  </a:cubicBezTo>
                  <a:lnTo>
                    <a:pt x="0" y="2424"/>
                  </a:lnTo>
                  <a:cubicBezTo>
                    <a:pt x="0" y="2590"/>
                    <a:pt x="135" y="2726"/>
                    <a:pt x="302" y="2726"/>
                  </a:cubicBezTo>
                  <a:cubicBezTo>
                    <a:pt x="470" y="2726"/>
                    <a:pt x="606" y="2590"/>
                    <a:pt x="606" y="2424"/>
                  </a:cubicBezTo>
                  <a:lnTo>
                    <a:pt x="606" y="296"/>
                  </a:lnTo>
                  <a:cubicBezTo>
                    <a:pt x="602" y="132"/>
                    <a:pt x="468" y="0"/>
                    <a:pt x="3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230;p39">
              <a:extLst>
                <a:ext uri="{FF2B5EF4-FFF2-40B4-BE49-F238E27FC236}">
                  <a16:creationId xmlns:a16="http://schemas.microsoft.com/office/drawing/2014/main" id="{80E5C8D2-CF18-FB40-A226-3A832FF49738}"/>
                </a:ext>
              </a:extLst>
            </p:cNvPr>
            <p:cNvSpPr/>
            <p:nvPr/>
          </p:nvSpPr>
          <p:spPr>
            <a:xfrm>
              <a:off x="1541789" y="4627482"/>
              <a:ext cx="5077" cy="23374"/>
            </a:xfrm>
            <a:custGeom>
              <a:avLst/>
              <a:gdLst/>
              <a:ahLst/>
              <a:cxnLst/>
              <a:rect l="l" t="t" r="r" b="b"/>
              <a:pathLst>
                <a:path w="607" h="2608" extrusionOk="0">
                  <a:moveTo>
                    <a:pt x="303" y="1"/>
                  </a:moveTo>
                  <a:cubicBezTo>
                    <a:pt x="139" y="1"/>
                    <a:pt x="4" y="131"/>
                    <a:pt x="0" y="296"/>
                  </a:cubicBezTo>
                  <a:lnTo>
                    <a:pt x="0" y="2304"/>
                  </a:lnTo>
                  <a:cubicBezTo>
                    <a:pt x="0" y="2472"/>
                    <a:pt x="136" y="2608"/>
                    <a:pt x="303" y="2608"/>
                  </a:cubicBezTo>
                  <a:cubicBezTo>
                    <a:pt x="470" y="2608"/>
                    <a:pt x="607" y="2472"/>
                    <a:pt x="607" y="2304"/>
                  </a:cubicBezTo>
                  <a:lnTo>
                    <a:pt x="607" y="296"/>
                  </a:lnTo>
                  <a:cubicBezTo>
                    <a:pt x="603" y="131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231;p39">
              <a:extLst>
                <a:ext uri="{FF2B5EF4-FFF2-40B4-BE49-F238E27FC236}">
                  <a16:creationId xmlns:a16="http://schemas.microsoft.com/office/drawing/2014/main" id="{4D30D001-00E0-E742-A074-C3704C4E7999}"/>
                </a:ext>
              </a:extLst>
            </p:cNvPr>
            <p:cNvSpPr/>
            <p:nvPr/>
          </p:nvSpPr>
          <p:spPr>
            <a:xfrm>
              <a:off x="1575388" y="4645425"/>
              <a:ext cx="5077" cy="21322"/>
            </a:xfrm>
            <a:custGeom>
              <a:avLst/>
              <a:gdLst/>
              <a:ahLst/>
              <a:cxnLst/>
              <a:rect l="l" t="t" r="r" b="b"/>
              <a:pathLst>
                <a:path w="607" h="2379" extrusionOk="0">
                  <a:moveTo>
                    <a:pt x="304" y="0"/>
                  </a:moveTo>
                  <a:cubicBezTo>
                    <a:pt x="136" y="0"/>
                    <a:pt x="1" y="136"/>
                    <a:pt x="1" y="302"/>
                  </a:cubicBezTo>
                  <a:lnTo>
                    <a:pt x="1" y="2075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5"/>
                  </a:cubicBezTo>
                  <a:lnTo>
                    <a:pt x="606" y="302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232;p39">
              <a:extLst>
                <a:ext uri="{FF2B5EF4-FFF2-40B4-BE49-F238E27FC236}">
                  <a16:creationId xmlns:a16="http://schemas.microsoft.com/office/drawing/2014/main" id="{C3945BBD-FC1F-B74B-90F7-87AFB4010203}"/>
                </a:ext>
              </a:extLst>
            </p:cNvPr>
            <p:cNvSpPr/>
            <p:nvPr/>
          </p:nvSpPr>
          <p:spPr>
            <a:xfrm>
              <a:off x="1611955" y="4652891"/>
              <a:ext cx="5085" cy="12790"/>
            </a:xfrm>
            <a:custGeom>
              <a:avLst/>
              <a:gdLst/>
              <a:ahLst/>
              <a:cxnLst/>
              <a:rect l="l" t="t" r="r" b="b"/>
              <a:pathLst>
                <a:path w="608" h="1427" extrusionOk="0">
                  <a:moveTo>
                    <a:pt x="304" y="1"/>
                  </a:moveTo>
                  <a:cubicBezTo>
                    <a:pt x="140" y="1"/>
                    <a:pt x="4" y="132"/>
                    <a:pt x="2" y="296"/>
                  </a:cubicBezTo>
                  <a:lnTo>
                    <a:pt x="2" y="1125"/>
                  </a:lnTo>
                  <a:cubicBezTo>
                    <a:pt x="0" y="1291"/>
                    <a:pt x="137" y="1427"/>
                    <a:pt x="304" y="1427"/>
                  </a:cubicBezTo>
                  <a:cubicBezTo>
                    <a:pt x="472" y="1427"/>
                    <a:pt x="607" y="1291"/>
                    <a:pt x="607" y="1125"/>
                  </a:cubicBezTo>
                  <a:lnTo>
                    <a:pt x="607" y="296"/>
                  </a:lnTo>
                  <a:cubicBezTo>
                    <a:pt x="603" y="132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233;p39">
              <a:extLst>
                <a:ext uri="{FF2B5EF4-FFF2-40B4-BE49-F238E27FC236}">
                  <a16:creationId xmlns:a16="http://schemas.microsoft.com/office/drawing/2014/main" id="{F0F0EBB9-DDBA-0D47-8108-EE1158572EEA}"/>
                </a:ext>
              </a:extLst>
            </p:cNvPr>
            <p:cNvSpPr/>
            <p:nvPr/>
          </p:nvSpPr>
          <p:spPr>
            <a:xfrm>
              <a:off x="1684071" y="4637941"/>
              <a:ext cx="5144" cy="17154"/>
            </a:xfrm>
            <a:custGeom>
              <a:avLst/>
              <a:gdLst/>
              <a:ahLst/>
              <a:cxnLst/>
              <a:rect l="l" t="t" r="r" b="b"/>
              <a:pathLst>
                <a:path w="615" h="1914" extrusionOk="0">
                  <a:moveTo>
                    <a:pt x="307" y="1"/>
                  </a:moveTo>
                  <a:cubicBezTo>
                    <a:pt x="137" y="1"/>
                    <a:pt x="1" y="141"/>
                    <a:pt x="5" y="311"/>
                  </a:cubicBezTo>
                  <a:lnTo>
                    <a:pt x="5" y="1610"/>
                  </a:lnTo>
                  <a:cubicBezTo>
                    <a:pt x="5" y="1778"/>
                    <a:pt x="140" y="1914"/>
                    <a:pt x="308" y="1914"/>
                  </a:cubicBezTo>
                  <a:cubicBezTo>
                    <a:pt x="475" y="1914"/>
                    <a:pt x="610" y="1778"/>
                    <a:pt x="610" y="1610"/>
                  </a:cubicBezTo>
                  <a:lnTo>
                    <a:pt x="610" y="311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234;p39">
              <a:extLst>
                <a:ext uri="{FF2B5EF4-FFF2-40B4-BE49-F238E27FC236}">
                  <a16:creationId xmlns:a16="http://schemas.microsoft.com/office/drawing/2014/main" id="{FDA10EBA-1C8D-E04B-8286-252790341653}"/>
                </a:ext>
              </a:extLst>
            </p:cNvPr>
            <p:cNvSpPr/>
            <p:nvPr/>
          </p:nvSpPr>
          <p:spPr>
            <a:xfrm>
              <a:off x="1699887" y="4619944"/>
              <a:ext cx="5136" cy="23500"/>
            </a:xfrm>
            <a:custGeom>
              <a:avLst/>
              <a:gdLst/>
              <a:ahLst/>
              <a:cxnLst/>
              <a:rect l="l" t="t" r="r" b="b"/>
              <a:pathLst>
                <a:path w="614" h="2622" extrusionOk="0">
                  <a:moveTo>
                    <a:pt x="307" y="0"/>
                  </a:moveTo>
                  <a:cubicBezTo>
                    <a:pt x="137" y="0"/>
                    <a:pt x="1" y="140"/>
                    <a:pt x="4" y="310"/>
                  </a:cubicBezTo>
                  <a:lnTo>
                    <a:pt x="4" y="2319"/>
                  </a:lnTo>
                  <a:cubicBezTo>
                    <a:pt x="4" y="2486"/>
                    <a:pt x="140" y="2622"/>
                    <a:pt x="307" y="2622"/>
                  </a:cubicBezTo>
                  <a:cubicBezTo>
                    <a:pt x="475" y="2622"/>
                    <a:pt x="610" y="2486"/>
                    <a:pt x="610" y="2319"/>
                  </a:cubicBezTo>
                  <a:lnTo>
                    <a:pt x="610" y="310"/>
                  </a:lnTo>
                  <a:cubicBezTo>
                    <a:pt x="614" y="140"/>
                    <a:pt x="477" y="0"/>
                    <a:pt x="3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235;p39">
              <a:extLst>
                <a:ext uri="{FF2B5EF4-FFF2-40B4-BE49-F238E27FC236}">
                  <a16:creationId xmlns:a16="http://schemas.microsoft.com/office/drawing/2014/main" id="{EE82DFCE-1944-624D-B8E4-BC25936AD8BF}"/>
                </a:ext>
              </a:extLst>
            </p:cNvPr>
            <p:cNvSpPr/>
            <p:nvPr/>
          </p:nvSpPr>
          <p:spPr>
            <a:xfrm>
              <a:off x="1711480" y="4739343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49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5"/>
                    <a:pt x="31739" y="20079"/>
                    <a:pt x="31739" y="15870"/>
                  </a:cubicBezTo>
                  <a:cubicBezTo>
                    <a:pt x="31739" y="11661"/>
                    <a:pt x="30068" y="7624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236;p39">
              <a:extLst>
                <a:ext uri="{FF2B5EF4-FFF2-40B4-BE49-F238E27FC236}">
                  <a16:creationId xmlns:a16="http://schemas.microsoft.com/office/drawing/2014/main" id="{52DAA768-FB4A-424E-9B20-CDDB2252E7EC}"/>
                </a:ext>
              </a:extLst>
            </p:cNvPr>
            <p:cNvSpPr/>
            <p:nvPr/>
          </p:nvSpPr>
          <p:spPr>
            <a:xfrm>
              <a:off x="1689909" y="4736574"/>
              <a:ext cx="308619" cy="289912"/>
            </a:xfrm>
            <a:custGeom>
              <a:avLst/>
              <a:gdLst/>
              <a:ahLst/>
              <a:cxnLst/>
              <a:rect l="l" t="t" r="r" b="b"/>
              <a:pathLst>
                <a:path w="36898" h="32347" extrusionOk="0">
                  <a:moveTo>
                    <a:pt x="18479" y="607"/>
                  </a:moveTo>
                  <a:cubicBezTo>
                    <a:pt x="21316" y="607"/>
                    <a:pt x="24110" y="1389"/>
                    <a:pt x="26589" y="2910"/>
                  </a:cubicBezTo>
                  <a:cubicBezTo>
                    <a:pt x="33905" y="7399"/>
                    <a:pt x="36206" y="17004"/>
                    <a:pt x="31718" y="24320"/>
                  </a:cubicBezTo>
                  <a:cubicBezTo>
                    <a:pt x="28784" y="29103"/>
                    <a:pt x="23662" y="31741"/>
                    <a:pt x="18423" y="31741"/>
                  </a:cubicBezTo>
                  <a:cubicBezTo>
                    <a:pt x="15648" y="31741"/>
                    <a:pt x="12841" y="31001"/>
                    <a:pt x="10308" y="29448"/>
                  </a:cubicBezTo>
                  <a:cubicBezTo>
                    <a:pt x="2992" y="24959"/>
                    <a:pt x="692" y="15355"/>
                    <a:pt x="5181" y="8040"/>
                  </a:cubicBezTo>
                  <a:cubicBezTo>
                    <a:pt x="7355" y="4495"/>
                    <a:pt x="10780" y="2010"/>
                    <a:pt x="14823" y="1042"/>
                  </a:cubicBezTo>
                  <a:cubicBezTo>
                    <a:pt x="16020" y="754"/>
                    <a:pt x="17247" y="608"/>
                    <a:pt x="18479" y="607"/>
                  </a:cubicBezTo>
                  <a:close/>
                  <a:moveTo>
                    <a:pt x="18480" y="0"/>
                  </a:moveTo>
                  <a:cubicBezTo>
                    <a:pt x="17216" y="0"/>
                    <a:pt x="15943" y="150"/>
                    <a:pt x="14682" y="452"/>
                  </a:cubicBezTo>
                  <a:cubicBezTo>
                    <a:pt x="10481" y="1458"/>
                    <a:pt x="6924" y="4041"/>
                    <a:pt x="4665" y="7722"/>
                  </a:cubicBezTo>
                  <a:cubicBezTo>
                    <a:pt x="1" y="15324"/>
                    <a:pt x="2390" y="25300"/>
                    <a:pt x="9992" y="29964"/>
                  </a:cubicBezTo>
                  <a:cubicBezTo>
                    <a:pt x="12523" y="31521"/>
                    <a:pt x="15436" y="32347"/>
                    <a:pt x="18409" y="32347"/>
                  </a:cubicBezTo>
                  <a:cubicBezTo>
                    <a:pt x="18413" y="32347"/>
                    <a:pt x="18418" y="32347"/>
                    <a:pt x="18423" y="32347"/>
                  </a:cubicBezTo>
                  <a:cubicBezTo>
                    <a:pt x="23865" y="32347"/>
                    <a:pt x="29186" y="29606"/>
                    <a:pt x="32235" y="24636"/>
                  </a:cubicBezTo>
                  <a:cubicBezTo>
                    <a:pt x="36898" y="17035"/>
                    <a:pt x="34508" y="7058"/>
                    <a:pt x="26907" y="2395"/>
                  </a:cubicBezTo>
                  <a:cubicBezTo>
                    <a:pt x="24329" y="813"/>
                    <a:pt x="21429" y="0"/>
                    <a:pt x="18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237;p39">
              <a:extLst>
                <a:ext uri="{FF2B5EF4-FFF2-40B4-BE49-F238E27FC236}">
                  <a16:creationId xmlns:a16="http://schemas.microsoft.com/office/drawing/2014/main" id="{282F2BF2-30A2-074B-82AA-9093896DB655}"/>
                </a:ext>
              </a:extLst>
            </p:cNvPr>
            <p:cNvSpPr/>
            <p:nvPr/>
          </p:nvSpPr>
          <p:spPr>
            <a:xfrm>
              <a:off x="1711488" y="4720325"/>
              <a:ext cx="265469" cy="284462"/>
            </a:xfrm>
            <a:custGeom>
              <a:avLst/>
              <a:gdLst/>
              <a:ahLst/>
              <a:cxnLst/>
              <a:rect l="l" t="t" r="r" b="b"/>
              <a:pathLst>
                <a:path w="31739" h="31739" extrusionOk="0">
                  <a:moveTo>
                    <a:pt x="15869" y="0"/>
                  </a:moveTo>
                  <a:cubicBezTo>
                    <a:pt x="11661" y="0"/>
                    <a:pt x="7624" y="1672"/>
                    <a:pt x="4648" y="4648"/>
                  </a:cubicBezTo>
                  <a:cubicBezTo>
                    <a:pt x="1671" y="7625"/>
                    <a:pt x="0" y="11661"/>
                    <a:pt x="0" y="15869"/>
                  </a:cubicBezTo>
                  <a:cubicBezTo>
                    <a:pt x="0" y="20078"/>
                    <a:pt x="1671" y="24114"/>
                    <a:pt x="4648" y="27091"/>
                  </a:cubicBezTo>
                  <a:cubicBezTo>
                    <a:pt x="7624" y="30067"/>
                    <a:pt x="11661" y="31739"/>
                    <a:pt x="15869" y="31739"/>
                  </a:cubicBezTo>
                  <a:cubicBezTo>
                    <a:pt x="20078" y="31739"/>
                    <a:pt x="24115" y="30067"/>
                    <a:pt x="27090" y="27091"/>
                  </a:cubicBezTo>
                  <a:cubicBezTo>
                    <a:pt x="30066" y="24114"/>
                    <a:pt x="31738" y="20078"/>
                    <a:pt x="31738" y="15869"/>
                  </a:cubicBezTo>
                  <a:cubicBezTo>
                    <a:pt x="31738" y="11661"/>
                    <a:pt x="30066" y="7625"/>
                    <a:pt x="27090" y="4648"/>
                  </a:cubicBezTo>
                  <a:cubicBezTo>
                    <a:pt x="24115" y="1672"/>
                    <a:pt x="20078" y="0"/>
                    <a:pt x="15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238;p39">
              <a:extLst>
                <a:ext uri="{FF2B5EF4-FFF2-40B4-BE49-F238E27FC236}">
                  <a16:creationId xmlns:a16="http://schemas.microsoft.com/office/drawing/2014/main" id="{B61582CC-7F3F-B349-9BC6-894D6ACA6439}"/>
                </a:ext>
              </a:extLst>
            </p:cNvPr>
            <p:cNvSpPr/>
            <p:nvPr/>
          </p:nvSpPr>
          <p:spPr>
            <a:xfrm>
              <a:off x="1694325" y="4717582"/>
              <a:ext cx="299795" cy="289983"/>
            </a:xfrm>
            <a:custGeom>
              <a:avLst/>
              <a:gdLst/>
              <a:ahLst/>
              <a:cxnLst/>
              <a:rect l="l" t="t" r="r" b="b"/>
              <a:pathLst>
                <a:path w="35843" h="32355" extrusionOk="0">
                  <a:moveTo>
                    <a:pt x="17919" y="607"/>
                  </a:moveTo>
                  <a:cubicBezTo>
                    <a:pt x="24802" y="607"/>
                    <a:pt x="31114" y="5214"/>
                    <a:pt x="32965" y="12175"/>
                  </a:cubicBezTo>
                  <a:cubicBezTo>
                    <a:pt x="35171" y="20469"/>
                    <a:pt x="30218" y="29013"/>
                    <a:pt x="21923" y="31219"/>
                  </a:cubicBezTo>
                  <a:cubicBezTo>
                    <a:pt x="20590" y="31573"/>
                    <a:pt x="19239" y="31749"/>
                    <a:pt x="17896" y="31749"/>
                  </a:cubicBezTo>
                  <a:cubicBezTo>
                    <a:pt x="15189" y="31749"/>
                    <a:pt x="12518" y="31037"/>
                    <a:pt x="10114" y="29642"/>
                  </a:cubicBezTo>
                  <a:cubicBezTo>
                    <a:pt x="6515" y="27556"/>
                    <a:pt x="3946" y="24195"/>
                    <a:pt x="2878" y="20176"/>
                  </a:cubicBezTo>
                  <a:cubicBezTo>
                    <a:pt x="672" y="11882"/>
                    <a:pt x="5625" y="3339"/>
                    <a:pt x="13920" y="1133"/>
                  </a:cubicBezTo>
                  <a:cubicBezTo>
                    <a:pt x="15225" y="784"/>
                    <a:pt x="16569" y="608"/>
                    <a:pt x="17919" y="607"/>
                  </a:cubicBezTo>
                  <a:close/>
                  <a:moveTo>
                    <a:pt x="17920" y="0"/>
                  </a:moveTo>
                  <a:cubicBezTo>
                    <a:pt x="16547" y="0"/>
                    <a:pt x="15152" y="177"/>
                    <a:pt x="13764" y="547"/>
                  </a:cubicBezTo>
                  <a:cubicBezTo>
                    <a:pt x="5147" y="2839"/>
                    <a:pt x="0" y="11715"/>
                    <a:pt x="2292" y="20332"/>
                  </a:cubicBezTo>
                  <a:cubicBezTo>
                    <a:pt x="3403" y="24507"/>
                    <a:pt x="6073" y="27999"/>
                    <a:pt x="9809" y="30167"/>
                  </a:cubicBezTo>
                  <a:cubicBezTo>
                    <a:pt x="12308" y="31615"/>
                    <a:pt x="15082" y="32355"/>
                    <a:pt x="17895" y="32355"/>
                  </a:cubicBezTo>
                  <a:cubicBezTo>
                    <a:pt x="19308" y="32354"/>
                    <a:pt x="20714" y="32169"/>
                    <a:pt x="22079" y="31804"/>
                  </a:cubicBezTo>
                  <a:cubicBezTo>
                    <a:pt x="30696" y="29512"/>
                    <a:pt x="35843" y="20637"/>
                    <a:pt x="33551" y="12019"/>
                  </a:cubicBezTo>
                  <a:cubicBezTo>
                    <a:pt x="31627" y="4790"/>
                    <a:pt x="25071" y="0"/>
                    <a:pt x="179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239;p39">
              <a:extLst>
                <a:ext uri="{FF2B5EF4-FFF2-40B4-BE49-F238E27FC236}">
                  <a16:creationId xmlns:a16="http://schemas.microsoft.com/office/drawing/2014/main" id="{500E784A-44CC-A747-8B5B-B7A025EEC453}"/>
                </a:ext>
              </a:extLst>
            </p:cNvPr>
            <p:cNvSpPr/>
            <p:nvPr/>
          </p:nvSpPr>
          <p:spPr>
            <a:xfrm>
              <a:off x="1731387" y="4741656"/>
              <a:ext cx="225664" cy="241801"/>
            </a:xfrm>
            <a:custGeom>
              <a:avLst/>
              <a:gdLst/>
              <a:ahLst/>
              <a:cxnLst/>
              <a:rect l="l" t="t" r="r" b="b"/>
              <a:pathLst>
                <a:path w="26980" h="26979" extrusionOk="0">
                  <a:moveTo>
                    <a:pt x="13490" y="1"/>
                  </a:moveTo>
                  <a:cubicBezTo>
                    <a:pt x="9912" y="1"/>
                    <a:pt x="6482" y="1421"/>
                    <a:pt x="3952" y="3952"/>
                  </a:cubicBezTo>
                  <a:cubicBezTo>
                    <a:pt x="1423" y="6481"/>
                    <a:pt x="1" y="9912"/>
                    <a:pt x="1" y="13489"/>
                  </a:cubicBezTo>
                  <a:cubicBezTo>
                    <a:pt x="1" y="17067"/>
                    <a:pt x="1423" y="20498"/>
                    <a:pt x="3952" y="23027"/>
                  </a:cubicBezTo>
                  <a:cubicBezTo>
                    <a:pt x="6482" y="25558"/>
                    <a:pt x="9912" y="26978"/>
                    <a:pt x="13490" y="26978"/>
                  </a:cubicBezTo>
                  <a:cubicBezTo>
                    <a:pt x="17068" y="26978"/>
                    <a:pt x="20499" y="25558"/>
                    <a:pt x="23029" y="23027"/>
                  </a:cubicBezTo>
                  <a:cubicBezTo>
                    <a:pt x="25558" y="20498"/>
                    <a:pt x="26980" y="17067"/>
                    <a:pt x="26980" y="13489"/>
                  </a:cubicBezTo>
                  <a:cubicBezTo>
                    <a:pt x="26980" y="9912"/>
                    <a:pt x="25558" y="6481"/>
                    <a:pt x="23029" y="3952"/>
                  </a:cubicBezTo>
                  <a:cubicBezTo>
                    <a:pt x="20499" y="1421"/>
                    <a:pt x="17068" y="1"/>
                    <a:pt x="13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240;p39">
              <a:extLst>
                <a:ext uri="{FF2B5EF4-FFF2-40B4-BE49-F238E27FC236}">
                  <a16:creationId xmlns:a16="http://schemas.microsoft.com/office/drawing/2014/main" id="{877B44B8-3BBC-284D-8366-D75A1CC538A8}"/>
                </a:ext>
              </a:extLst>
            </p:cNvPr>
            <p:cNvSpPr/>
            <p:nvPr/>
          </p:nvSpPr>
          <p:spPr>
            <a:xfrm>
              <a:off x="1724812" y="4738886"/>
              <a:ext cx="238820" cy="247339"/>
            </a:xfrm>
            <a:custGeom>
              <a:avLst/>
              <a:gdLst/>
              <a:ahLst/>
              <a:cxnLst/>
              <a:rect l="l" t="t" r="r" b="b"/>
              <a:pathLst>
                <a:path w="28553" h="27597" extrusionOk="0">
                  <a:moveTo>
                    <a:pt x="14298" y="606"/>
                  </a:moveTo>
                  <a:cubicBezTo>
                    <a:pt x="16591" y="606"/>
                    <a:pt x="18854" y="1211"/>
                    <a:pt x="20890" y="2392"/>
                  </a:cubicBezTo>
                  <a:cubicBezTo>
                    <a:pt x="23937" y="4159"/>
                    <a:pt x="26115" y="7006"/>
                    <a:pt x="27020" y="10410"/>
                  </a:cubicBezTo>
                  <a:cubicBezTo>
                    <a:pt x="27925" y="13813"/>
                    <a:pt x="27451" y="17367"/>
                    <a:pt x="25684" y="20413"/>
                  </a:cubicBezTo>
                  <a:cubicBezTo>
                    <a:pt x="23916" y="23460"/>
                    <a:pt x="21070" y="25636"/>
                    <a:pt x="17665" y="26543"/>
                  </a:cubicBezTo>
                  <a:cubicBezTo>
                    <a:pt x="16536" y="26843"/>
                    <a:pt x="15391" y="26992"/>
                    <a:pt x="14253" y="26992"/>
                  </a:cubicBezTo>
                  <a:cubicBezTo>
                    <a:pt x="11960" y="26992"/>
                    <a:pt x="9698" y="26388"/>
                    <a:pt x="7661" y="25206"/>
                  </a:cubicBezTo>
                  <a:cubicBezTo>
                    <a:pt x="4615" y="23439"/>
                    <a:pt x="2439" y="20591"/>
                    <a:pt x="1533" y="17188"/>
                  </a:cubicBezTo>
                  <a:cubicBezTo>
                    <a:pt x="628" y="13785"/>
                    <a:pt x="1102" y="10233"/>
                    <a:pt x="2869" y="7186"/>
                  </a:cubicBezTo>
                  <a:cubicBezTo>
                    <a:pt x="4636" y="4138"/>
                    <a:pt x="7483" y="1961"/>
                    <a:pt x="10887" y="1056"/>
                  </a:cubicBezTo>
                  <a:cubicBezTo>
                    <a:pt x="11999" y="759"/>
                    <a:pt x="13147" y="608"/>
                    <a:pt x="14298" y="606"/>
                  </a:cubicBezTo>
                  <a:close/>
                  <a:moveTo>
                    <a:pt x="14299" y="1"/>
                  </a:moveTo>
                  <a:cubicBezTo>
                    <a:pt x="13109" y="1"/>
                    <a:pt x="11911" y="156"/>
                    <a:pt x="10731" y="470"/>
                  </a:cubicBezTo>
                  <a:cubicBezTo>
                    <a:pt x="7170" y="1416"/>
                    <a:pt x="4193" y="3693"/>
                    <a:pt x="2346" y="6881"/>
                  </a:cubicBezTo>
                  <a:cubicBezTo>
                    <a:pt x="498" y="10067"/>
                    <a:pt x="0" y="13784"/>
                    <a:pt x="948" y="17343"/>
                  </a:cubicBezTo>
                  <a:cubicBezTo>
                    <a:pt x="1895" y="20904"/>
                    <a:pt x="4171" y="23882"/>
                    <a:pt x="7358" y="25730"/>
                  </a:cubicBezTo>
                  <a:cubicBezTo>
                    <a:pt x="9489" y="26966"/>
                    <a:pt x="11855" y="27596"/>
                    <a:pt x="14254" y="27596"/>
                  </a:cubicBezTo>
                  <a:cubicBezTo>
                    <a:pt x="15458" y="27596"/>
                    <a:pt x="16658" y="27438"/>
                    <a:pt x="17822" y="27127"/>
                  </a:cubicBezTo>
                  <a:cubicBezTo>
                    <a:pt x="21381" y="26181"/>
                    <a:pt x="24359" y="23904"/>
                    <a:pt x="26208" y="20717"/>
                  </a:cubicBezTo>
                  <a:cubicBezTo>
                    <a:pt x="28056" y="17530"/>
                    <a:pt x="28552" y="13814"/>
                    <a:pt x="27604" y="10254"/>
                  </a:cubicBezTo>
                  <a:cubicBezTo>
                    <a:pt x="26658" y="6693"/>
                    <a:pt x="24381" y="3715"/>
                    <a:pt x="21195" y="1867"/>
                  </a:cubicBezTo>
                  <a:cubicBezTo>
                    <a:pt x="19064" y="632"/>
                    <a:pt x="16698" y="1"/>
                    <a:pt x="142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241;p39">
              <a:extLst>
                <a:ext uri="{FF2B5EF4-FFF2-40B4-BE49-F238E27FC236}">
                  <a16:creationId xmlns:a16="http://schemas.microsoft.com/office/drawing/2014/main" id="{6F3F8C79-1AB9-C742-B63B-3AD13B905CCC}"/>
                </a:ext>
              </a:extLst>
            </p:cNvPr>
            <p:cNvSpPr/>
            <p:nvPr/>
          </p:nvSpPr>
          <p:spPr>
            <a:xfrm>
              <a:off x="1784750" y="4775104"/>
              <a:ext cx="109812" cy="181312"/>
            </a:xfrm>
            <a:custGeom>
              <a:avLst/>
              <a:gdLst/>
              <a:ahLst/>
              <a:cxnLst/>
              <a:rect l="l" t="t" r="r" b="b"/>
              <a:pathLst>
                <a:path w="13129" h="20230" extrusionOk="0">
                  <a:moveTo>
                    <a:pt x="4134" y="1"/>
                  </a:moveTo>
                  <a:cubicBezTo>
                    <a:pt x="4062" y="1"/>
                    <a:pt x="3989" y="10"/>
                    <a:pt x="3916" y="27"/>
                  </a:cubicBezTo>
                  <a:cubicBezTo>
                    <a:pt x="3694" y="82"/>
                    <a:pt x="3511" y="213"/>
                    <a:pt x="3370" y="420"/>
                  </a:cubicBezTo>
                  <a:cubicBezTo>
                    <a:pt x="3228" y="627"/>
                    <a:pt x="3196" y="876"/>
                    <a:pt x="3273" y="1165"/>
                  </a:cubicBezTo>
                  <a:lnTo>
                    <a:pt x="3982" y="3833"/>
                  </a:lnTo>
                  <a:lnTo>
                    <a:pt x="3982" y="3833"/>
                  </a:lnTo>
                  <a:cubicBezTo>
                    <a:pt x="2783" y="4223"/>
                    <a:pt x="1848" y="4781"/>
                    <a:pt x="1177" y="5508"/>
                  </a:cubicBezTo>
                  <a:cubicBezTo>
                    <a:pt x="283" y="6478"/>
                    <a:pt x="1" y="7585"/>
                    <a:pt x="333" y="8833"/>
                  </a:cubicBezTo>
                  <a:cubicBezTo>
                    <a:pt x="469" y="9345"/>
                    <a:pt x="654" y="9774"/>
                    <a:pt x="887" y="10118"/>
                  </a:cubicBezTo>
                  <a:cubicBezTo>
                    <a:pt x="1121" y="10463"/>
                    <a:pt x="1380" y="10738"/>
                    <a:pt x="1662" y="10941"/>
                  </a:cubicBezTo>
                  <a:cubicBezTo>
                    <a:pt x="1945" y="11146"/>
                    <a:pt x="2320" y="11302"/>
                    <a:pt x="2787" y="11410"/>
                  </a:cubicBezTo>
                  <a:cubicBezTo>
                    <a:pt x="3235" y="11516"/>
                    <a:pt x="3690" y="11587"/>
                    <a:pt x="4148" y="11625"/>
                  </a:cubicBezTo>
                  <a:cubicBezTo>
                    <a:pt x="4586" y="11659"/>
                    <a:pt x="5164" y="11681"/>
                    <a:pt x="5880" y="11691"/>
                  </a:cubicBezTo>
                  <a:lnTo>
                    <a:pt x="7774" y="11695"/>
                  </a:lnTo>
                  <a:cubicBezTo>
                    <a:pt x="7806" y="11695"/>
                    <a:pt x="7838" y="11694"/>
                    <a:pt x="7870" y="11694"/>
                  </a:cubicBezTo>
                  <a:cubicBezTo>
                    <a:pt x="8344" y="11694"/>
                    <a:pt x="8732" y="11759"/>
                    <a:pt x="9033" y="11889"/>
                  </a:cubicBezTo>
                  <a:cubicBezTo>
                    <a:pt x="9353" y="12027"/>
                    <a:pt x="9544" y="12208"/>
                    <a:pt x="9602" y="12430"/>
                  </a:cubicBezTo>
                  <a:cubicBezTo>
                    <a:pt x="9678" y="12712"/>
                    <a:pt x="9649" y="12969"/>
                    <a:pt x="9519" y="13199"/>
                  </a:cubicBezTo>
                  <a:cubicBezTo>
                    <a:pt x="9389" y="13431"/>
                    <a:pt x="9200" y="13616"/>
                    <a:pt x="8954" y="13755"/>
                  </a:cubicBezTo>
                  <a:cubicBezTo>
                    <a:pt x="8691" y="13901"/>
                    <a:pt x="8417" y="14026"/>
                    <a:pt x="8135" y="14131"/>
                  </a:cubicBezTo>
                  <a:cubicBezTo>
                    <a:pt x="7857" y="14237"/>
                    <a:pt x="7568" y="14312"/>
                    <a:pt x="7274" y="14352"/>
                  </a:cubicBezTo>
                  <a:cubicBezTo>
                    <a:pt x="6893" y="14437"/>
                    <a:pt x="6505" y="14481"/>
                    <a:pt x="6116" y="14482"/>
                  </a:cubicBezTo>
                  <a:cubicBezTo>
                    <a:pt x="6093" y="14482"/>
                    <a:pt x="6071" y="14482"/>
                    <a:pt x="6049" y="14482"/>
                  </a:cubicBezTo>
                  <a:cubicBezTo>
                    <a:pt x="5697" y="14482"/>
                    <a:pt x="5420" y="14463"/>
                    <a:pt x="5216" y="14427"/>
                  </a:cubicBezTo>
                  <a:cubicBezTo>
                    <a:pt x="5000" y="14388"/>
                    <a:pt x="4743" y="14334"/>
                    <a:pt x="4445" y="14262"/>
                  </a:cubicBezTo>
                  <a:cubicBezTo>
                    <a:pt x="4147" y="14190"/>
                    <a:pt x="3965" y="14150"/>
                    <a:pt x="3898" y="14140"/>
                  </a:cubicBezTo>
                  <a:cubicBezTo>
                    <a:pt x="3750" y="14110"/>
                    <a:pt x="3609" y="14096"/>
                    <a:pt x="3477" y="14096"/>
                  </a:cubicBezTo>
                  <a:cubicBezTo>
                    <a:pt x="3292" y="14096"/>
                    <a:pt x="3123" y="14124"/>
                    <a:pt x="2970" y="14181"/>
                  </a:cubicBezTo>
                  <a:cubicBezTo>
                    <a:pt x="2708" y="14279"/>
                    <a:pt x="2514" y="14444"/>
                    <a:pt x="2389" y="14679"/>
                  </a:cubicBezTo>
                  <a:cubicBezTo>
                    <a:pt x="2267" y="14905"/>
                    <a:pt x="2195" y="15155"/>
                    <a:pt x="2181" y="15413"/>
                  </a:cubicBezTo>
                  <a:cubicBezTo>
                    <a:pt x="2165" y="15669"/>
                    <a:pt x="2230" y="15913"/>
                    <a:pt x="2376" y="16149"/>
                  </a:cubicBezTo>
                  <a:cubicBezTo>
                    <a:pt x="2520" y="16385"/>
                    <a:pt x="2731" y="16558"/>
                    <a:pt x="3008" y="16667"/>
                  </a:cubicBezTo>
                  <a:cubicBezTo>
                    <a:pt x="3963" y="17015"/>
                    <a:pt x="4959" y="17189"/>
                    <a:pt x="5996" y="17189"/>
                  </a:cubicBezTo>
                  <a:cubicBezTo>
                    <a:pt x="6569" y="17189"/>
                    <a:pt x="7155" y="17136"/>
                    <a:pt x="7753" y="17029"/>
                  </a:cubicBezTo>
                  <a:lnTo>
                    <a:pt x="7753" y="17029"/>
                  </a:lnTo>
                  <a:lnTo>
                    <a:pt x="8416" y="19521"/>
                  </a:lnTo>
                  <a:cubicBezTo>
                    <a:pt x="8519" y="19906"/>
                    <a:pt x="8736" y="20134"/>
                    <a:pt x="9071" y="20204"/>
                  </a:cubicBezTo>
                  <a:cubicBezTo>
                    <a:pt x="9148" y="20221"/>
                    <a:pt x="9224" y="20229"/>
                    <a:pt x="9297" y="20229"/>
                  </a:cubicBezTo>
                  <a:cubicBezTo>
                    <a:pt x="9540" y="20229"/>
                    <a:pt x="9761" y="20138"/>
                    <a:pt x="9958" y="19956"/>
                  </a:cubicBezTo>
                  <a:cubicBezTo>
                    <a:pt x="10214" y="19717"/>
                    <a:pt x="10294" y="19415"/>
                    <a:pt x="10196" y="19048"/>
                  </a:cubicBezTo>
                  <a:lnTo>
                    <a:pt x="9536" y="16565"/>
                  </a:lnTo>
                  <a:lnTo>
                    <a:pt x="9536" y="16565"/>
                  </a:lnTo>
                  <a:cubicBezTo>
                    <a:pt x="10126" y="16351"/>
                    <a:pt x="10655" y="16086"/>
                    <a:pt x="11122" y="15769"/>
                  </a:cubicBezTo>
                  <a:cubicBezTo>
                    <a:pt x="11896" y="15243"/>
                    <a:pt x="12446" y="14580"/>
                    <a:pt x="12773" y="13780"/>
                  </a:cubicBezTo>
                  <a:cubicBezTo>
                    <a:pt x="13100" y="12979"/>
                    <a:pt x="13129" y="12108"/>
                    <a:pt x="12859" y="11165"/>
                  </a:cubicBezTo>
                  <a:cubicBezTo>
                    <a:pt x="12695" y="10578"/>
                    <a:pt x="12457" y="10095"/>
                    <a:pt x="12146" y="9716"/>
                  </a:cubicBezTo>
                  <a:cubicBezTo>
                    <a:pt x="11833" y="9337"/>
                    <a:pt x="11442" y="9050"/>
                    <a:pt x="10970" y="8855"/>
                  </a:cubicBezTo>
                  <a:cubicBezTo>
                    <a:pt x="10486" y="8658"/>
                    <a:pt x="9979" y="8528"/>
                    <a:pt x="9460" y="8468"/>
                  </a:cubicBezTo>
                  <a:cubicBezTo>
                    <a:pt x="8949" y="8407"/>
                    <a:pt x="8328" y="8377"/>
                    <a:pt x="7601" y="8377"/>
                  </a:cubicBezTo>
                  <a:cubicBezTo>
                    <a:pt x="7571" y="8377"/>
                    <a:pt x="7540" y="8377"/>
                    <a:pt x="7509" y="8377"/>
                  </a:cubicBezTo>
                  <a:lnTo>
                    <a:pt x="5638" y="8408"/>
                  </a:lnTo>
                  <a:cubicBezTo>
                    <a:pt x="5557" y="8411"/>
                    <a:pt x="5478" y="8413"/>
                    <a:pt x="5403" y="8413"/>
                  </a:cubicBezTo>
                  <a:cubicBezTo>
                    <a:pt x="4967" y="8413"/>
                    <a:pt x="4633" y="8365"/>
                    <a:pt x="4401" y="8270"/>
                  </a:cubicBezTo>
                  <a:cubicBezTo>
                    <a:pt x="4130" y="8160"/>
                    <a:pt x="3953" y="7951"/>
                    <a:pt x="3871" y="7644"/>
                  </a:cubicBezTo>
                  <a:cubicBezTo>
                    <a:pt x="3803" y="7387"/>
                    <a:pt x="3889" y="7145"/>
                    <a:pt x="4130" y="6916"/>
                  </a:cubicBezTo>
                  <a:cubicBezTo>
                    <a:pt x="4371" y="6687"/>
                    <a:pt x="4663" y="6520"/>
                    <a:pt x="5005" y="6416"/>
                  </a:cubicBezTo>
                  <a:cubicBezTo>
                    <a:pt x="5348" y="6312"/>
                    <a:pt x="5675" y="6227"/>
                    <a:pt x="5987" y="6162"/>
                  </a:cubicBezTo>
                  <a:cubicBezTo>
                    <a:pt x="6549" y="6077"/>
                    <a:pt x="7115" y="6035"/>
                    <a:pt x="7682" y="6035"/>
                  </a:cubicBezTo>
                  <a:cubicBezTo>
                    <a:pt x="8039" y="6035"/>
                    <a:pt x="8395" y="6051"/>
                    <a:pt x="8751" y="6085"/>
                  </a:cubicBezTo>
                  <a:cubicBezTo>
                    <a:pt x="8805" y="6089"/>
                    <a:pt x="8858" y="6090"/>
                    <a:pt x="8910" y="6090"/>
                  </a:cubicBezTo>
                  <a:cubicBezTo>
                    <a:pt x="9205" y="6090"/>
                    <a:pt x="9459" y="6034"/>
                    <a:pt x="9675" y="5922"/>
                  </a:cubicBezTo>
                  <a:cubicBezTo>
                    <a:pt x="9928" y="5791"/>
                    <a:pt x="10092" y="5599"/>
                    <a:pt x="10166" y="5345"/>
                  </a:cubicBezTo>
                  <a:cubicBezTo>
                    <a:pt x="10239" y="5102"/>
                    <a:pt x="10257" y="4843"/>
                    <a:pt x="10219" y="4591"/>
                  </a:cubicBezTo>
                  <a:cubicBezTo>
                    <a:pt x="10180" y="4340"/>
                    <a:pt x="10052" y="4107"/>
                    <a:pt x="9834" y="3891"/>
                  </a:cubicBezTo>
                  <a:cubicBezTo>
                    <a:pt x="9617" y="3675"/>
                    <a:pt x="9339" y="3538"/>
                    <a:pt x="9004" y="3481"/>
                  </a:cubicBezTo>
                  <a:cubicBezTo>
                    <a:pt x="8572" y="3404"/>
                    <a:pt x="8221" y="3350"/>
                    <a:pt x="7947" y="3323"/>
                  </a:cubicBezTo>
                  <a:cubicBezTo>
                    <a:pt x="7778" y="3305"/>
                    <a:pt x="7566" y="3296"/>
                    <a:pt x="7311" y="3296"/>
                  </a:cubicBezTo>
                  <a:cubicBezTo>
                    <a:pt x="7156" y="3296"/>
                    <a:pt x="6985" y="3300"/>
                    <a:pt x="6798" y="3306"/>
                  </a:cubicBezTo>
                  <a:cubicBezTo>
                    <a:pt x="6451" y="3320"/>
                    <a:pt x="6105" y="3354"/>
                    <a:pt x="5763" y="3408"/>
                  </a:cubicBezTo>
                  <a:lnTo>
                    <a:pt x="5763" y="3408"/>
                  </a:lnTo>
                  <a:lnTo>
                    <a:pt x="5040" y="695"/>
                  </a:lnTo>
                  <a:cubicBezTo>
                    <a:pt x="4969" y="422"/>
                    <a:pt x="4819" y="229"/>
                    <a:pt x="4591" y="115"/>
                  </a:cubicBezTo>
                  <a:cubicBezTo>
                    <a:pt x="4438" y="39"/>
                    <a:pt x="4286" y="1"/>
                    <a:pt x="4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242;p39">
              <a:extLst>
                <a:ext uri="{FF2B5EF4-FFF2-40B4-BE49-F238E27FC236}">
                  <a16:creationId xmlns:a16="http://schemas.microsoft.com/office/drawing/2014/main" id="{FB3D22D7-2EAF-8C41-834B-5F68B20DAC35}"/>
                </a:ext>
              </a:extLst>
            </p:cNvPr>
            <p:cNvSpPr/>
            <p:nvPr/>
          </p:nvSpPr>
          <p:spPr>
            <a:xfrm>
              <a:off x="1731922" y="4939405"/>
              <a:ext cx="5152" cy="23509"/>
            </a:xfrm>
            <a:custGeom>
              <a:avLst/>
              <a:gdLst/>
              <a:ahLst/>
              <a:cxnLst/>
              <a:rect l="l" t="t" r="r" b="b"/>
              <a:pathLst>
                <a:path w="616" h="2623" extrusionOk="0">
                  <a:moveTo>
                    <a:pt x="308" y="1"/>
                  </a:moveTo>
                  <a:cubicBezTo>
                    <a:pt x="137" y="1"/>
                    <a:pt x="1" y="140"/>
                    <a:pt x="6" y="311"/>
                  </a:cubicBezTo>
                  <a:lnTo>
                    <a:pt x="6" y="2320"/>
                  </a:lnTo>
                  <a:cubicBezTo>
                    <a:pt x="4" y="2487"/>
                    <a:pt x="141" y="2622"/>
                    <a:pt x="308" y="2622"/>
                  </a:cubicBezTo>
                  <a:cubicBezTo>
                    <a:pt x="475" y="2622"/>
                    <a:pt x="611" y="2487"/>
                    <a:pt x="611" y="2320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243;p39">
              <a:extLst>
                <a:ext uri="{FF2B5EF4-FFF2-40B4-BE49-F238E27FC236}">
                  <a16:creationId xmlns:a16="http://schemas.microsoft.com/office/drawing/2014/main" id="{8667B92C-AF07-F14A-9DBA-3DC81EE9560D}"/>
                </a:ext>
              </a:extLst>
            </p:cNvPr>
            <p:cNvSpPr/>
            <p:nvPr/>
          </p:nvSpPr>
          <p:spPr>
            <a:xfrm>
              <a:off x="1743799" y="4957411"/>
              <a:ext cx="5136" cy="24566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6" y="0"/>
                  </a:moveTo>
                  <a:cubicBezTo>
                    <a:pt x="137" y="0"/>
                    <a:pt x="0" y="141"/>
                    <a:pt x="4" y="310"/>
                  </a:cubicBezTo>
                  <a:lnTo>
                    <a:pt x="4" y="2437"/>
                  </a:lnTo>
                  <a:cubicBezTo>
                    <a:pt x="4" y="2605"/>
                    <a:pt x="139" y="2740"/>
                    <a:pt x="306" y="2740"/>
                  </a:cubicBezTo>
                  <a:cubicBezTo>
                    <a:pt x="474" y="2740"/>
                    <a:pt x="609" y="2605"/>
                    <a:pt x="609" y="2437"/>
                  </a:cubicBezTo>
                  <a:lnTo>
                    <a:pt x="609" y="310"/>
                  </a:lnTo>
                  <a:cubicBezTo>
                    <a:pt x="613" y="141"/>
                    <a:pt x="477" y="0"/>
                    <a:pt x="3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244;p39">
              <a:extLst>
                <a:ext uri="{FF2B5EF4-FFF2-40B4-BE49-F238E27FC236}">
                  <a16:creationId xmlns:a16="http://schemas.microsoft.com/office/drawing/2014/main" id="{E3555D32-696E-4F43-B670-60992389F360}"/>
                </a:ext>
              </a:extLst>
            </p:cNvPr>
            <p:cNvSpPr/>
            <p:nvPr/>
          </p:nvSpPr>
          <p:spPr>
            <a:xfrm>
              <a:off x="1767511" y="4978590"/>
              <a:ext cx="5144" cy="23509"/>
            </a:xfrm>
            <a:custGeom>
              <a:avLst/>
              <a:gdLst/>
              <a:ahLst/>
              <a:cxnLst/>
              <a:rect l="l" t="t" r="r" b="b"/>
              <a:pathLst>
                <a:path w="615" h="2623" extrusionOk="0">
                  <a:moveTo>
                    <a:pt x="307" y="1"/>
                  </a:moveTo>
                  <a:cubicBezTo>
                    <a:pt x="137" y="1"/>
                    <a:pt x="0" y="141"/>
                    <a:pt x="4" y="311"/>
                  </a:cubicBezTo>
                  <a:lnTo>
                    <a:pt x="4" y="2319"/>
                  </a:lnTo>
                  <a:cubicBezTo>
                    <a:pt x="4" y="2487"/>
                    <a:pt x="139" y="2622"/>
                    <a:pt x="307" y="2622"/>
                  </a:cubicBezTo>
                  <a:cubicBezTo>
                    <a:pt x="474" y="2622"/>
                    <a:pt x="611" y="2487"/>
                    <a:pt x="611" y="2319"/>
                  </a:cubicBezTo>
                  <a:lnTo>
                    <a:pt x="611" y="311"/>
                  </a:lnTo>
                  <a:cubicBezTo>
                    <a:pt x="615" y="141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245;p39">
              <a:extLst>
                <a:ext uri="{FF2B5EF4-FFF2-40B4-BE49-F238E27FC236}">
                  <a16:creationId xmlns:a16="http://schemas.microsoft.com/office/drawing/2014/main" id="{ACFD06C5-36A2-DC4C-B9DA-B4B73DFF0567}"/>
                </a:ext>
              </a:extLst>
            </p:cNvPr>
            <p:cNvSpPr/>
            <p:nvPr/>
          </p:nvSpPr>
          <p:spPr>
            <a:xfrm>
              <a:off x="1801118" y="4996587"/>
              <a:ext cx="5144" cy="21394"/>
            </a:xfrm>
            <a:custGeom>
              <a:avLst/>
              <a:gdLst/>
              <a:ahLst/>
              <a:cxnLst/>
              <a:rect l="l" t="t" r="r" b="b"/>
              <a:pathLst>
                <a:path w="615" h="2387" extrusionOk="0">
                  <a:moveTo>
                    <a:pt x="307" y="1"/>
                  </a:moveTo>
                  <a:cubicBezTo>
                    <a:pt x="138" y="1"/>
                    <a:pt x="1" y="141"/>
                    <a:pt x="5" y="311"/>
                  </a:cubicBezTo>
                  <a:lnTo>
                    <a:pt x="5" y="2084"/>
                  </a:lnTo>
                  <a:cubicBezTo>
                    <a:pt x="5" y="2251"/>
                    <a:pt x="140" y="2387"/>
                    <a:pt x="307" y="2387"/>
                  </a:cubicBezTo>
                  <a:cubicBezTo>
                    <a:pt x="475" y="2387"/>
                    <a:pt x="610" y="2251"/>
                    <a:pt x="610" y="2084"/>
                  </a:cubicBezTo>
                  <a:lnTo>
                    <a:pt x="610" y="311"/>
                  </a:lnTo>
                  <a:cubicBezTo>
                    <a:pt x="614" y="141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246;p39">
              <a:extLst>
                <a:ext uri="{FF2B5EF4-FFF2-40B4-BE49-F238E27FC236}">
                  <a16:creationId xmlns:a16="http://schemas.microsoft.com/office/drawing/2014/main" id="{C4109196-335B-D64D-AAB1-82CB59BE4019}"/>
                </a:ext>
              </a:extLst>
            </p:cNvPr>
            <p:cNvSpPr/>
            <p:nvPr/>
          </p:nvSpPr>
          <p:spPr>
            <a:xfrm>
              <a:off x="1837678" y="5004016"/>
              <a:ext cx="5144" cy="12915"/>
            </a:xfrm>
            <a:custGeom>
              <a:avLst/>
              <a:gdLst/>
              <a:ahLst/>
              <a:cxnLst/>
              <a:rect l="l" t="t" r="r" b="b"/>
              <a:pathLst>
                <a:path w="615" h="1441" extrusionOk="0">
                  <a:moveTo>
                    <a:pt x="308" y="0"/>
                  </a:moveTo>
                  <a:cubicBezTo>
                    <a:pt x="137" y="0"/>
                    <a:pt x="0" y="139"/>
                    <a:pt x="6" y="310"/>
                  </a:cubicBezTo>
                  <a:lnTo>
                    <a:pt x="6" y="1137"/>
                  </a:lnTo>
                  <a:cubicBezTo>
                    <a:pt x="4" y="1304"/>
                    <a:pt x="141" y="1440"/>
                    <a:pt x="308" y="1440"/>
                  </a:cubicBezTo>
                  <a:cubicBezTo>
                    <a:pt x="476" y="1440"/>
                    <a:pt x="611" y="1304"/>
                    <a:pt x="611" y="1137"/>
                  </a:cubicBezTo>
                  <a:lnTo>
                    <a:pt x="611" y="310"/>
                  </a:lnTo>
                  <a:cubicBezTo>
                    <a:pt x="615" y="139"/>
                    <a:pt x="478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247;p39">
              <a:extLst>
                <a:ext uri="{FF2B5EF4-FFF2-40B4-BE49-F238E27FC236}">
                  <a16:creationId xmlns:a16="http://schemas.microsoft.com/office/drawing/2014/main" id="{C4363245-962F-3547-B976-D33F9802BFB5}"/>
                </a:ext>
              </a:extLst>
            </p:cNvPr>
            <p:cNvSpPr/>
            <p:nvPr/>
          </p:nvSpPr>
          <p:spPr>
            <a:xfrm>
              <a:off x="1909827" y="4989192"/>
              <a:ext cx="5136" cy="17154"/>
            </a:xfrm>
            <a:custGeom>
              <a:avLst/>
              <a:gdLst/>
              <a:ahLst/>
              <a:cxnLst/>
              <a:rect l="l" t="t" r="r" b="b"/>
              <a:pathLst>
                <a:path w="614" h="1914" extrusionOk="0">
                  <a:moveTo>
                    <a:pt x="308" y="0"/>
                  </a:moveTo>
                  <a:cubicBezTo>
                    <a:pt x="137" y="0"/>
                    <a:pt x="1" y="139"/>
                    <a:pt x="4" y="310"/>
                  </a:cubicBezTo>
                  <a:lnTo>
                    <a:pt x="4" y="1610"/>
                  </a:lnTo>
                  <a:cubicBezTo>
                    <a:pt x="4" y="1776"/>
                    <a:pt x="140" y="1913"/>
                    <a:pt x="308" y="1913"/>
                  </a:cubicBezTo>
                  <a:cubicBezTo>
                    <a:pt x="475" y="1913"/>
                    <a:pt x="611" y="1776"/>
                    <a:pt x="610" y="1610"/>
                  </a:cubicBezTo>
                  <a:lnTo>
                    <a:pt x="610" y="310"/>
                  </a:lnTo>
                  <a:cubicBezTo>
                    <a:pt x="614" y="139"/>
                    <a:pt x="477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248;p39">
              <a:extLst>
                <a:ext uri="{FF2B5EF4-FFF2-40B4-BE49-F238E27FC236}">
                  <a16:creationId xmlns:a16="http://schemas.microsoft.com/office/drawing/2014/main" id="{A7A2D086-155E-0547-9203-9549035AD483}"/>
                </a:ext>
              </a:extLst>
            </p:cNvPr>
            <p:cNvSpPr/>
            <p:nvPr/>
          </p:nvSpPr>
          <p:spPr>
            <a:xfrm>
              <a:off x="1925677" y="4971240"/>
              <a:ext cx="5069" cy="23446"/>
            </a:xfrm>
            <a:custGeom>
              <a:avLst/>
              <a:gdLst/>
              <a:ahLst/>
              <a:cxnLst/>
              <a:rect l="l" t="t" r="r" b="b"/>
              <a:pathLst>
                <a:path w="606" h="2616" extrusionOk="0">
                  <a:moveTo>
                    <a:pt x="304" y="0"/>
                  </a:moveTo>
                  <a:cubicBezTo>
                    <a:pt x="136" y="0"/>
                    <a:pt x="0" y="136"/>
                    <a:pt x="0" y="304"/>
                  </a:cubicBezTo>
                  <a:lnTo>
                    <a:pt x="0" y="2312"/>
                  </a:lnTo>
                  <a:cubicBezTo>
                    <a:pt x="0" y="2480"/>
                    <a:pt x="136" y="2615"/>
                    <a:pt x="304" y="2615"/>
                  </a:cubicBezTo>
                  <a:cubicBezTo>
                    <a:pt x="470" y="2615"/>
                    <a:pt x="606" y="2480"/>
                    <a:pt x="606" y="2312"/>
                  </a:cubicBezTo>
                  <a:lnTo>
                    <a:pt x="606" y="304"/>
                  </a:lnTo>
                  <a:cubicBezTo>
                    <a:pt x="606" y="136"/>
                    <a:pt x="470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249;p39">
              <a:extLst>
                <a:ext uri="{FF2B5EF4-FFF2-40B4-BE49-F238E27FC236}">
                  <a16:creationId xmlns:a16="http://schemas.microsoft.com/office/drawing/2014/main" id="{84846851-2AB4-1247-88E7-FE2367739DC5}"/>
                </a:ext>
              </a:extLst>
            </p:cNvPr>
            <p:cNvSpPr/>
            <p:nvPr/>
          </p:nvSpPr>
          <p:spPr>
            <a:xfrm>
              <a:off x="1692744" y="4712536"/>
              <a:ext cx="302957" cy="284507"/>
            </a:xfrm>
            <a:custGeom>
              <a:avLst/>
              <a:gdLst/>
              <a:ahLst/>
              <a:cxnLst/>
              <a:rect l="l" t="t" r="r" b="b"/>
              <a:pathLst>
                <a:path w="36221" h="31744" extrusionOk="0">
                  <a:moveTo>
                    <a:pt x="18126" y="0"/>
                  </a:moveTo>
                  <a:cubicBezTo>
                    <a:pt x="12790" y="0"/>
                    <a:pt x="7579" y="2692"/>
                    <a:pt x="4584" y="7573"/>
                  </a:cubicBezTo>
                  <a:cubicBezTo>
                    <a:pt x="0" y="15044"/>
                    <a:pt x="2340" y="24815"/>
                    <a:pt x="9812" y="29399"/>
                  </a:cubicBezTo>
                  <a:cubicBezTo>
                    <a:pt x="12400" y="30987"/>
                    <a:pt x="15265" y="31744"/>
                    <a:pt x="18095" y="31744"/>
                  </a:cubicBezTo>
                  <a:cubicBezTo>
                    <a:pt x="23431" y="31744"/>
                    <a:pt x="28642" y="29053"/>
                    <a:pt x="31636" y="24171"/>
                  </a:cubicBezTo>
                  <a:cubicBezTo>
                    <a:pt x="36220" y="16701"/>
                    <a:pt x="33880" y="6928"/>
                    <a:pt x="26409" y="2346"/>
                  </a:cubicBezTo>
                  <a:cubicBezTo>
                    <a:pt x="23821" y="757"/>
                    <a:pt x="20955" y="0"/>
                    <a:pt x="18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250;p39">
              <a:extLst>
                <a:ext uri="{FF2B5EF4-FFF2-40B4-BE49-F238E27FC236}">
                  <a16:creationId xmlns:a16="http://schemas.microsoft.com/office/drawing/2014/main" id="{6F7B153B-F26D-AE4B-8C32-BC7B0FF41355}"/>
                </a:ext>
              </a:extLst>
            </p:cNvPr>
            <p:cNvSpPr/>
            <p:nvPr/>
          </p:nvSpPr>
          <p:spPr>
            <a:xfrm>
              <a:off x="1689917" y="4709776"/>
              <a:ext cx="308611" cy="289930"/>
            </a:xfrm>
            <a:custGeom>
              <a:avLst/>
              <a:gdLst/>
              <a:ahLst/>
              <a:cxnLst/>
              <a:rect l="l" t="t" r="r" b="b"/>
              <a:pathLst>
                <a:path w="36897" h="32349" extrusionOk="0">
                  <a:moveTo>
                    <a:pt x="18476" y="608"/>
                  </a:moveTo>
                  <a:cubicBezTo>
                    <a:pt x="21315" y="608"/>
                    <a:pt x="24107" y="1389"/>
                    <a:pt x="26588" y="2912"/>
                  </a:cubicBezTo>
                  <a:cubicBezTo>
                    <a:pt x="33904" y="7401"/>
                    <a:pt x="36205" y="17005"/>
                    <a:pt x="31717" y="24321"/>
                  </a:cubicBezTo>
                  <a:cubicBezTo>
                    <a:pt x="28782" y="29103"/>
                    <a:pt x="23661" y="31743"/>
                    <a:pt x="18422" y="31743"/>
                  </a:cubicBezTo>
                  <a:cubicBezTo>
                    <a:pt x="15648" y="31743"/>
                    <a:pt x="12840" y="31003"/>
                    <a:pt x="10307" y="29448"/>
                  </a:cubicBezTo>
                  <a:cubicBezTo>
                    <a:pt x="2991" y="24959"/>
                    <a:pt x="691" y="15355"/>
                    <a:pt x="5180" y="8040"/>
                  </a:cubicBezTo>
                  <a:cubicBezTo>
                    <a:pt x="7354" y="4495"/>
                    <a:pt x="10779" y="2010"/>
                    <a:pt x="14822" y="1042"/>
                  </a:cubicBezTo>
                  <a:cubicBezTo>
                    <a:pt x="16019" y="754"/>
                    <a:pt x="17246" y="608"/>
                    <a:pt x="18476" y="608"/>
                  </a:cubicBezTo>
                  <a:close/>
                  <a:moveTo>
                    <a:pt x="18478" y="1"/>
                  </a:moveTo>
                  <a:cubicBezTo>
                    <a:pt x="17214" y="1"/>
                    <a:pt x="15942" y="150"/>
                    <a:pt x="14681" y="452"/>
                  </a:cubicBezTo>
                  <a:cubicBezTo>
                    <a:pt x="10480" y="1458"/>
                    <a:pt x="6923" y="4041"/>
                    <a:pt x="4664" y="7722"/>
                  </a:cubicBezTo>
                  <a:cubicBezTo>
                    <a:pt x="1" y="15324"/>
                    <a:pt x="2391" y="25302"/>
                    <a:pt x="9991" y="29965"/>
                  </a:cubicBezTo>
                  <a:cubicBezTo>
                    <a:pt x="12524" y="31523"/>
                    <a:pt x="15440" y="32348"/>
                    <a:pt x="18415" y="32348"/>
                  </a:cubicBezTo>
                  <a:cubicBezTo>
                    <a:pt x="18417" y="32348"/>
                    <a:pt x="18419" y="32348"/>
                    <a:pt x="18422" y="32348"/>
                  </a:cubicBezTo>
                  <a:cubicBezTo>
                    <a:pt x="23864" y="32348"/>
                    <a:pt x="29185" y="29607"/>
                    <a:pt x="32234" y="24637"/>
                  </a:cubicBezTo>
                  <a:cubicBezTo>
                    <a:pt x="36897" y="17036"/>
                    <a:pt x="34506" y="7058"/>
                    <a:pt x="26906" y="2396"/>
                  </a:cubicBezTo>
                  <a:cubicBezTo>
                    <a:pt x="24328" y="813"/>
                    <a:pt x="21427" y="1"/>
                    <a:pt x="18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251;p39">
              <a:extLst>
                <a:ext uri="{FF2B5EF4-FFF2-40B4-BE49-F238E27FC236}">
                  <a16:creationId xmlns:a16="http://schemas.microsoft.com/office/drawing/2014/main" id="{52029238-85A8-D740-857B-73D86D85F3FC}"/>
                </a:ext>
              </a:extLst>
            </p:cNvPr>
            <p:cNvSpPr/>
            <p:nvPr/>
          </p:nvSpPr>
          <p:spPr>
            <a:xfrm>
              <a:off x="1711488" y="4693536"/>
              <a:ext cx="265469" cy="284453"/>
            </a:xfrm>
            <a:custGeom>
              <a:avLst/>
              <a:gdLst/>
              <a:ahLst/>
              <a:cxnLst/>
              <a:rect l="l" t="t" r="r" b="b"/>
              <a:pathLst>
                <a:path w="31739" h="31738" extrusionOk="0">
                  <a:moveTo>
                    <a:pt x="15870" y="0"/>
                  </a:moveTo>
                  <a:cubicBezTo>
                    <a:pt x="11661" y="0"/>
                    <a:pt x="7624" y="1671"/>
                    <a:pt x="4648" y="4648"/>
                  </a:cubicBezTo>
                  <a:cubicBezTo>
                    <a:pt x="1673" y="7624"/>
                    <a:pt x="0" y="11661"/>
                    <a:pt x="0" y="15868"/>
                  </a:cubicBezTo>
                  <a:cubicBezTo>
                    <a:pt x="0" y="20077"/>
                    <a:pt x="1673" y="24114"/>
                    <a:pt x="4648" y="27090"/>
                  </a:cubicBezTo>
                  <a:cubicBezTo>
                    <a:pt x="7624" y="30066"/>
                    <a:pt x="11661" y="31738"/>
                    <a:pt x="15870" y="31738"/>
                  </a:cubicBezTo>
                  <a:cubicBezTo>
                    <a:pt x="20078" y="31738"/>
                    <a:pt x="24115" y="30066"/>
                    <a:pt x="27090" y="27090"/>
                  </a:cubicBezTo>
                  <a:cubicBezTo>
                    <a:pt x="30067" y="24114"/>
                    <a:pt x="31738" y="20077"/>
                    <a:pt x="31738" y="15868"/>
                  </a:cubicBezTo>
                  <a:cubicBezTo>
                    <a:pt x="31738" y="11661"/>
                    <a:pt x="30067" y="7624"/>
                    <a:pt x="27090" y="4648"/>
                  </a:cubicBezTo>
                  <a:cubicBezTo>
                    <a:pt x="24115" y="1671"/>
                    <a:pt x="20078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252;p39">
              <a:extLst>
                <a:ext uri="{FF2B5EF4-FFF2-40B4-BE49-F238E27FC236}">
                  <a16:creationId xmlns:a16="http://schemas.microsoft.com/office/drawing/2014/main" id="{653C6010-E134-6A4B-8105-682151A12CB1}"/>
                </a:ext>
              </a:extLst>
            </p:cNvPr>
            <p:cNvSpPr/>
            <p:nvPr/>
          </p:nvSpPr>
          <p:spPr>
            <a:xfrm>
              <a:off x="1694325" y="4690811"/>
              <a:ext cx="289917" cy="289956"/>
            </a:xfrm>
            <a:custGeom>
              <a:avLst/>
              <a:gdLst/>
              <a:ahLst/>
              <a:cxnLst/>
              <a:rect l="l" t="t" r="r" b="b"/>
              <a:pathLst>
                <a:path w="34662" h="32352" extrusionOk="0">
                  <a:moveTo>
                    <a:pt x="17918" y="605"/>
                  </a:moveTo>
                  <a:cubicBezTo>
                    <a:pt x="24801" y="605"/>
                    <a:pt x="31114" y="5213"/>
                    <a:pt x="32965" y="12172"/>
                  </a:cubicBezTo>
                  <a:cubicBezTo>
                    <a:pt x="34034" y="16191"/>
                    <a:pt x="33472" y="20384"/>
                    <a:pt x="31387" y="23981"/>
                  </a:cubicBezTo>
                  <a:cubicBezTo>
                    <a:pt x="29303" y="27579"/>
                    <a:pt x="25941" y="30148"/>
                    <a:pt x="21923" y="31216"/>
                  </a:cubicBezTo>
                  <a:cubicBezTo>
                    <a:pt x="20587" y="31572"/>
                    <a:pt x="19245" y="31742"/>
                    <a:pt x="17924" y="31742"/>
                  </a:cubicBezTo>
                  <a:cubicBezTo>
                    <a:pt x="11042" y="31742"/>
                    <a:pt x="4729" y="27133"/>
                    <a:pt x="2878" y="20174"/>
                  </a:cubicBezTo>
                  <a:cubicBezTo>
                    <a:pt x="672" y="11879"/>
                    <a:pt x="5625" y="3336"/>
                    <a:pt x="13920" y="1130"/>
                  </a:cubicBezTo>
                  <a:cubicBezTo>
                    <a:pt x="15224" y="782"/>
                    <a:pt x="16568" y="605"/>
                    <a:pt x="17918" y="605"/>
                  </a:cubicBezTo>
                  <a:close/>
                  <a:moveTo>
                    <a:pt x="17914" y="0"/>
                  </a:moveTo>
                  <a:cubicBezTo>
                    <a:pt x="16543" y="0"/>
                    <a:pt x="15150" y="176"/>
                    <a:pt x="13764" y="544"/>
                  </a:cubicBezTo>
                  <a:cubicBezTo>
                    <a:pt x="5147" y="2836"/>
                    <a:pt x="0" y="11712"/>
                    <a:pt x="2292" y="20331"/>
                  </a:cubicBezTo>
                  <a:cubicBezTo>
                    <a:pt x="3403" y="24504"/>
                    <a:pt x="6073" y="27997"/>
                    <a:pt x="9809" y="30164"/>
                  </a:cubicBezTo>
                  <a:cubicBezTo>
                    <a:pt x="12308" y="31612"/>
                    <a:pt x="15083" y="32352"/>
                    <a:pt x="17895" y="32352"/>
                  </a:cubicBezTo>
                  <a:cubicBezTo>
                    <a:pt x="19308" y="32352"/>
                    <a:pt x="20714" y="32167"/>
                    <a:pt x="22079" y="31802"/>
                  </a:cubicBezTo>
                  <a:cubicBezTo>
                    <a:pt x="26253" y="30692"/>
                    <a:pt x="29745" y="28023"/>
                    <a:pt x="31912" y="24286"/>
                  </a:cubicBezTo>
                  <a:cubicBezTo>
                    <a:pt x="34079" y="20548"/>
                    <a:pt x="34661" y="16191"/>
                    <a:pt x="33551" y="12016"/>
                  </a:cubicBezTo>
                  <a:cubicBezTo>
                    <a:pt x="31626" y="4785"/>
                    <a:pt x="25068" y="0"/>
                    <a:pt x="179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253;p39">
              <a:extLst>
                <a:ext uri="{FF2B5EF4-FFF2-40B4-BE49-F238E27FC236}">
                  <a16:creationId xmlns:a16="http://schemas.microsoft.com/office/drawing/2014/main" id="{F047FC1C-E67A-2145-AECA-43A653E2AF62}"/>
                </a:ext>
              </a:extLst>
            </p:cNvPr>
            <p:cNvSpPr/>
            <p:nvPr/>
          </p:nvSpPr>
          <p:spPr>
            <a:xfrm>
              <a:off x="1910680" y="4738062"/>
              <a:ext cx="49281" cy="148124"/>
            </a:xfrm>
            <a:custGeom>
              <a:avLst/>
              <a:gdLst/>
              <a:ahLst/>
              <a:cxnLst/>
              <a:rect l="l" t="t" r="r" b="b"/>
              <a:pathLst>
                <a:path w="5892" h="16527" extrusionOk="0">
                  <a:moveTo>
                    <a:pt x="0" y="0"/>
                  </a:moveTo>
                  <a:lnTo>
                    <a:pt x="4316" y="16526"/>
                  </a:lnTo>
                  <a:cubicBezTo>
                    <a:pt x="5613" y="13696"/>
                    <a:pt x="5892" y="10505"/>
                    <a:pt x="5106" y="7492"/>
                  </a:cubicBezTo>
                  <a:cubicBezTo>
                    <a:pt x="4320" y="4482"/>
                    <a:pt x="2516" y="183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254;p39">
              <a:extLst>
                <a:ext uri="{FF2B5EF4-FFF2-40B4-BE49-F238E27FC236}">
                  <a16:creationId xmlns:a16="http://schemas.microsoft.com/office/drawing/2014/main" id="{DE831A5F-0F96-014A-BC54-61B5C11863EC}"/>
                </a:ext>
              </a:extLst>
            </p:cNvPr>
            <p:cNvSpPr/>
            <p:nvPr/>
          </p:nvSpPr>
          <p:spPr>
            <a:xfrm>
              <a:off x="1907802" y="4735346"/>
              <a:ext cx="54785" cy="153546"/>
            </a:xfrm>
            <a:custGeom>
              <a:avLst/>
              <a:gdLst/>
              <a:ahLst/>
              <a:cxnLst/>
              <a:rect l="l" t="t" r="r" b="b"/>
              <a:pathLst>
                <a:path w="6550" h="17132" extrusionOk="0">
                  <a:moveTo>
                    <a:pt x="344" y="0"/>
                  </a:moveTo>
                  <a:cubicBezTo>
                    <a:pt x="250" y="0"/>
                    <a:pt x="158" y="44"/>
                    <a:pt x="99" y="125"/>
                  </a:cubicBezTo>
                  <a:cubicBezTo>
                    <a:pt x="0" y="260"/>
                    <a:pt x="30" y="449"/>
                    <a:pt x="166" y="548"/>
                  </a:cubicBezTo>
                  <a:cubicBezTo>
                    <a:pt x="2598" y="2319"/>
                    <a:pt x="4366" y="4900"/>
                    <a:pt x="5142" y="7815"/>
                  </a:cubicBezTo>
                  <a:cubicBezTo>
                    <a:pt x="5928" y="10775"/>
                    <a:pt x="5660" y="13917"/>
                    <a:pt x="4384" y="16702"/>
                  </a:cubicBezTo>
                  <a:cubicBezTo>
                    <a:pt x="4291" y="16902"/>
                    <a:pt x="4438" y="17131"/>
                    <a:pt x="4660" y="17131"/>
                  </a:cubicBezTo>
                  <a:cubicBezTo>
                    <a:pt x="4777" y="17131"/>
                    <a:pt x="4885" y="17062"/>
                    <a:pt x="4935" y="16956"/>
                  </a:cubicBezTo>
                  <a:cubicBezTo>
                    <a:pt x="6269" y="14042"/>
                    <a:pt x="6549" y="10755"/>
                    <a:pt x="5726" y="7659"/>
                  </a:cubicBezTo>
                  <a:cubicBezTo>
                    <a:pt x="4916" y="4610"/>
                    <a:pt x="3067" y="1910"/>
                    <a:pt x="523" y="59"/>
                  </a:cubicBezTo>
                  <a:cubicBezTo>
                    <a:pt x="469" y="19"/>
                    <a:pt x="406" y="0"/>
                    <a:pt x="3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255;p39">
              <a:extLst>
                <a:ext uri="{FF2B5EF4-FFF2-40B4-BE49-F238E27FC236}">
                  <a16:creationId xmlns:a16="http://schemas.microsoft.com/office/drawing/2014/main" id="{17345EB3-8B17-E14F-8456-BAE6139D21C0}"/>
                </a:ext>
              </a:extLst>
            </p:cNvPr>
            <p:cNvSpPr/>
            <p:nvPr/>
          </p:nvSpPr>
          <p:spPr>
            <a:xfrm>
              <a:off x="1719167" y="4714831"/>
              <a:ext cx="219717" cy="241863"/>
            </a:xfrm>
            <a:custGeom>
              <a:avLst/>
              <a:gdLst/>
              <a:ahLst/>
              <a:cxnLst/>
              <a:rect l="l" t="t" r="r" b="b"/>
              <a:pathLst>
                <a:path w="26269" h="26986" extrusionOk="0">
                  <a:moveTo>
                    <a:pt x="14959" y="1"/>
                  </a:moveTo>
                  <a:cubicBezTo>
                    <a:pt x="13793" y="1"/>
                    <a:pt x="12625" y="153"/>
                    <a:pt x="11484" y="458"/>
                  </a:cubicBezTo>
                  <a:cubicBezTo>
                    <a:pt x="4285" y="2372"/>
                    <a:pt x="1" y="9761"/>
                    <a:pt x="1915" y="16960"/>
                  </a:cubicBezTo>
                  <a:cubicBezTo>
                    <a:pt x="3522" y="22998"/>
                    <a:pt x="8978" y="26986"/>
                    <a:pt x="14944" y="26986"/>
                  </a:cubicBezTo>
                  <a:cubicBezTo>
                    <a:pt x="16091" y="26986"/>
                    <a:pt x="17257" y="26838"/>
                    <a:pt x="18419" y="26530"/>
                  </a:cubicBezTo>
                  <a:cubicBezTo>
                    <a:pt x="21784" y="25634"/>
                    <a:pt x="24512" y="23542"/>
                    <a:pt x="26269" y="20833"/>
                  </a:cubicBezTo>
                  <a:lnTo>
                    <a:pt x="20123" y="1034"/>
                  </a:lnTo>
                  <a:cubicBezTo>
                    <a:pt x="18476" y="347"/>
                    <a:pt x="16721" y="1"/>
                    <a:pt x="14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256;p39">
              <a:extLst>
                <a:ext uri="{FF2B5EF4-FFF2-40B4-BE49-F238E27FC236}">
                  <a16:creationId xmlns:a16="http://schemas.microsoft.com/office/drawing/2014/main" id="{BDE06261-F2E0-9942-B50F-734E96B37C33}"/>
                </a:ext>
              </a:extLst>
            </p:cNvPr>
            <p:cNvSpPr/>
            <p:nvPr/>
          </p:nvSpPr>
          <p:spPr>
            <a:xfrm>
              <a:off x="1716381" y="4712088"/>
              <a:ext cx="225421" cy="247304"/>
            </a:xfrm>
            <a:custGeom>
              <a:avLst/>
              <a:gdLst/>
              <a:ahLst/>
              <a:cxnLst/>
              <a:rect l="l" t="t" r="r" b="b"/>
              <a:pathLst>
                <a:path w="26951" h="27593" extrusionOk="0">
                  <a:moveTo>
                    <a:pt x="15304" y="0"/>
                  </a:moveTo>
                  <a:cubicBezTo>
                    <a:pt x="14114" y="0"/>
                    <a:pt x="12918" y="157"/>
                    <a:pt x="11739" y="471"/>
                  </a:cubicBezTo>
                  <a:cubicBezTo>
                    <a:pt x="4389" y="2426"/>
                    <a:pt x="0" y="9996"/>
                    <a:pt x="1955" y="17345"/>
                  </a:cubicBezTo>
                  <a:cubicBezTo>
                    <a:pt x="3596" y="23510"/>
                    <a:pt x="9187" y="27592"/>
                    <a:pt x="15286" y="27592"/>
                  </a:cubicBezTo>
                  <a:lnTo>
                    <a:pt x="15286" y="27592"/>
                  </a:lnTo>
                  <a:cubicBezTo>
                    <a:pt x="19959" y="27588"/>
                    <a:pt x="24311" y="25222"/>
                    <a:pt x="26856" y="21303"/>
                  </a:cubicBezTo>
                  <a:cubicBezTo>
                    <a:pt x="26951" y="21163"/>
                    <a:pt x="26912" y="20971"/>
                    <a:pt x="26768" y="20879"/>
                  </a:cubicBezTo>
                  <a:cubicBezTo>
                    <a:pt x="26718" y="20846"/>
                    <a:pt x="26661" y="20830"/>
                    <a:pt x="26605" y="20830"/>
                  </a:cubicBezTo>
                  <a:cubicBezTo>
                    <a:pt x="26503" y="20830"/>
                    <a:pt x="26403" y="20881"/>
                    <a:pt x="26346" y="20975"/>
                  </a:cubicBezTo>
                  <a:cubicBezTo>
                    <a:pt x="24569" y="23719"/>
                    <a:pt x="21834" y="25704"/>
                    <a:pt x="18673" y="26543"/>
                  </a:cubicBezTo>
                  <a:cubicBezTo>
                    <a:pt x="17542" y="26844"/>
                    <a:pt x="16406" y="26987"/>
                    <a:pt x="15287" y="26987"/>
                  </a:cubicBezTo>
                  <a:cubicBezTo>
                    <a:pt x="9456" y="26987"/>
                    <a:pt x="4109" y="23083"/>
                    <a:pt x="2541" y="17188"/>
                  </a:cubicBezTo>
                  <a:cubicBezTo>
                    <a:pt x="672" y="10163"/>
                    <a:pt x="4868" y="2925"/>
                    <a:pt x="11895" y="1056"/>
                  </a:cubicBezTo>
                  <a:cubicBezTo>
                    <a:pt x="13023" y="756"/>
                    <a:pt x="14166" y="606"/>
                    <a:pt x="15303" y="606"/>
                  </a:cubicBezTo>
                  <a:cubicBezTo>
                    <a:pt x="17017" y="606"/>
                    <a:pt x="18719" y="946"/>
                    <a:pt x="20339" y="1620"/>
                  </a:cubicBezTo>
                  <a:cubicBezTo>
                    <a:pt x="20377" y="1635"/>
                    <a:pt x="20415" y="1643"/>
                    <a:pt x="20454" y="1643"/>
                  </a:cubicBezTo>
                  <a:cubicBezTo>
                    <a:pt x="20572" y="1643"/>
                    <a:pt x="20685" y="1572"/>
                    <a:pt x="20734" y="1456"/>
                  </a:cubicBezTo>
                  <a:cubicBezTo>
                    <a:pt x="20797" y="1302"/>
                    <a:pt x="20726" y="1125"/>
                    <a:pt x="20572" y="1061"/>
                  </a:cubicBezTo>
                  <a:cubicBezTo>
                    <a:pt x="18877" y="356"/>
                    <a:pt x="17097" y="0"/>
                    <a:pt x="15304" y="0"/>
                  </a:cubicBezTo>
                  <a:close/>
                  <a:moveTo>
                    <a:pt x="15286" y="27592"/>
                  </a:moveTo>
                  <a:cubicBezTo>
                    <a:pt x="15286" y="27592"/>
                    <a:pt x="15286" y="27592"/>
                    <a:pt x="15286" y="27592"/>
                  </a:cubicBezTo>
                  <a:lnTo>
                    <a:pt x="15288" y="27592"/>
                  </a:lnTo>
                  <a:cubicBezTo>
                    <a:pt x="15287" y="27592"/>
                    <a:pt x="15287" y="27592"/>
                    <a:pt x="15286" y="275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257;p39">
              <a:extLst>
                <a:ext uri="{FF2B5EF4-FFF2-40B4-BE49-F238E27FC236}">
                  <a16:creationId xmlns:a16="http://schemas.microsoft.com/office/drawing/2014/main" id="{8AB053A9-513D-5A48-9033-0059D2B3D9D7}"/>
                </a:ext>
              </a:extLst>
            </p:cNvPr>
            <p:cNvSpPr/>
            <p:nvPr/>
          </p:nvSpPr>
          <p:spPr>
            <a:xfrm>
              <a:off x="1784750" y="4748315"/>
              <a:ext cx="109812" cy="181312"/>
            </a:xfrm>
            <a:custGeom>
              <a:avLst/>
              <a:gdLst/>
              <a:ahLst/>
              <a:cxnLst/>
              <a:rect l="l" t="t" r="r" b="b"/>
              <a:pathLst>
                <a:path w="13129" h="20230" extrusionOk="0">
                  <a:moveTo>
                    <a:pt x="4134" y="1"/>
                  </a:moveTo>
                  <a:cubicBezTo>
                    <a:pt x="4062" y="1"/>
                    <a:pt x="3989" y="9"/>
                    <a:pt x="3916" y="27"/>
                  </a:cubicBezTo>
                  <a:cubicBezTo>
                    <a:pt x="3694" y="82"/>
                    <a:pt x="3511" y="213"/>
                    <a:pt x="3370" y="420"/>
                  </a:cubicBezTo>
                  <a:cubicBezTo>
                    <a:pt x="3228" y="626"/>
                    <a:pt x="3196" y="875"/>
                    <a:pt x="3273" y="1165"/>
                  </a:cubicBezTo>
                  <a:lnTo>
                    <a:pt x="3982" y="3834"/>
                  </a:lnTo>
                  <a:lnTo>
                    <a:pt x="3982" y="3834"/>
                  </a:lnTo>
                  <a:cubicBezTo>
                    <a:pt x="2783" y="4222"/>
                    <a:pt x="1848" y="4780"/>
                    <a:pt x="1177" y="5508"/>
                  </a:cubicBezTo>
                  <a:cubicBezTo>
                    <a:pt x="283" y="6477"/>
                    <a:pt x="1" y="7586"/>
                    <a:pt x="333" y="8833"/>
                  </a:cubicBezTo>
                  <a:cubicBezTo>
                    <a:pt x="469" y="9345"/>
                    <a:pt x="654" y="9773"/>
                    <a:pt x="887" y="10119"/>
                  </a:cubicBezTo>
                  <a:cubicBezTo>
                    <a:pt x="1121" y="10464"/>
                    <a:pt x="1380" y="10737"/>
                    <a:pt x="1662" y="10942"/>
                  </a:cubicBezTo>
                  <a:cubicBezTo>
                    <a:pt x="1945" y="11145"/>
                    <a:pt x="2320" y="11301"/>
                    <a:pt x="2787" y="11410"/>
                  </a:cubicBezTo>
                  <a:cubicBezTo>
                    <a:pt x="3235" y="11516"/>
                    <a:pt x="3690" y="11587"/>
                    <a:pt x="4148" y="11624"/>
                  </a:cubicBezTo>
                  <a:cubicBezTo>
                    <a:pt x="4586" y="11658"/>
                    <a:pt x="5164" y="11681"/>
                    <a:pt x="5880" y="11692"/>
                  </a:cubicBezTo>
                  <a:lnTo>
                    <a:pt x="7774" y="11696"/>
                  </a:lnTo>
                  <a:cubicBezTo>
                    <a:pt x="7810" y="11695"/>
                    <a:pt x="7845" y="11694"/>
                    <a:pt x="7880" y="11694"/>
                  </a:cubicBezTo>
                  <a:cubicBezTo>
                    <a:pt x="8350" y="11694"/>
                    <a:pt x="8734" y="11760"/>
                    <a:pt x="9033" y="11888"/>
                  </a:cubicBezTo>
                  <a:cubicBezTo>
                    <a:pt x="9353" y="12028"/>
                    <a:pt x="9544" y="12209"/>
                    <a:pt x="9602" y="12430"/>
                  </a:cubicBezTo>
                  <a:cubicBezTo>
                    <a:pt x="9678" y="12711"/>
                    <a:pt x="9649" y="12968"/>
                    <a:pt x="9519" y="13200"/>
                  </a:cubicBezTo>
                  <a:cubicBezTo>
                    <a:pt x="9389" y="13431"/>
                    <a:pt x="9200" y="13616"/>
                    <a:pt x="8954" y="13754"/>
                  </a:cubicBezTo>
                  <a:cubicBezTo>
                    <a:pt x="8691" y="13902"/>
                    <a:pt x="8417" y="14027"/>
                    <a:pt x="8135" y="14131"/>
                  </a:cubicBezTo>
                  <a:cubicBezTo>
                    <a:pt x="7857" y="14236"/>
                    <a:pt x="7568" y="14311"/>
                    <a:pt x="7274" y="14352"/>
                  </a:cubicBezTo>
                  <a:cubicBezTo>
                    <a:pt x="6893" y="14437"/>
                    <a:pt x="6505" y="14480"/>
                    <a:pt x="6116" y="14482"/>
                  </a:cubicBezTo>
                  <a:cubicBezTo>
                    <a:pt x="6103" y="14482"/>
                    <a:pt x="6091" y="14482"/>
                    <a:pt x="6078" y="14482"/>
                  </a:cubicBezTo>
                  <a:cubicBezTo>
                    <a:pt x="5712" y="14482"/>
                    <a:pt x="5425" y="14464"/>
                    <a:pt x="5216" y="14426"/>
                  </a:cubicBezTo>
                  <a:cubicBezTo>
                    <a:pt x="5000" y="14389"/>
                    <a:pt x="4743" y="14333"/>
                    <a:pt x="4445" y="14261"/>
                  </a:cubicBezTo>
                  <a:cubicBezTo>
                    <a:pt x="4147" y="14189"/>
                    <a:pt x="3965" y="14149"/>
                    <a:pt x="3898" y="14140"/>
                  </a:cubicBezTo>
                  <a:cubicBezTo>
                    <a:pt x="3749" y="14111"/>
                    <a:pt x="3608" y="14096"/>
                    <a:pt x="3476" y="14096"/>
                  </a:cubicBezTo>
                  <a:cubicBezTo>
                    <a:pt x="3291" y="14096"/>
                    <a:pt x="3123" y="14124"/>
                    <a:pt x="2970" y="14180"/>
                  </a:cubicBezTo>
                  <a:cubicBezTo>
                    <a:pt x="2708" y="14278"/>
                    <a:pt x="2514" y="14443"/>
                    <a:pt x="2389" y="14678"/>
                  </a:cubicBezTo>
                  <a:cubicBezTo>
                    <a:pt x="2267" y="14904"/>
                    <a:pt x="2195" y="15156"/>
                    <a:pt x="2181" y="15412"/>
                  </a:cubicBezTo>
                  <a:cubicBezTo>
                    <a:pt x="2165" y="15667"/>
                    <a:pt x="2230" y="15914"/>
                    <a:pt x="2376" y="16149"/>
                  </a:cubicBezTo>
                  <a:cubicBezTo>
                    <a:pt x="2520" y="16385"/>
                    <a:pt x="2731" y="16558"/>
                    <a:pt x="3008" y="16668"/>
                  </a:cubicBezTo>
                  <a:cubicBezTo>
                    <a:pt x="3963" y="17015"/>
                    <a:pt x="4959" y="17189"/>
                    <a:pt x="5996" y="17189"/>
                  </a:cubicBezTo>
                  <a:cubicBezTo>
                    <a:pt x="6569" y="17189"/>
                    <a:pt x="7155" y="17136"/>
                    <a:pt x="7753" y="17030"/>
                  </a:cubicBezTo>
                  <a:lnTo>
                    <a:pt x="7753" y="17030"/>
                  </a:lnTo>
                  <a:lnTo>
                    <a:pt x="8416" y="19521"/>
                  </a:lnTo>
                  <a:cubicBezTo>
                    <a:pt x="8519" y="19905"/>
                    <a:pt x="8736" y="20133"/>
                    <a:pt x="9071" y="20205"/>
                  </a:cubicBezTo>
                  <a:cubicBezTo>
                    <a:pt x="9148" y="20221"/>
                    <a:pt x="9223" y="20229"/>
                    <a:pt x="9297" y="20229"/>
                  </a:cubicBezTo>
                  <a:cubicBezTo>
                    <a:pt x="9540" y="20229"/>
                    <a:pt x="9760" y="20138"/>
                    <a:pt x="9958" y="19955"/>
                  </a:cubicBezTo>
                  <a:cubicBezTo>
                    <a:pt x="10214" y="19718"/>
                    <a:pt x="10294" y="19415"/>
                    <a:pt x="10196" y="19048"/>
                  </a:cubicBezTo>
                  <a:lnTo>
                    <a:pt x="9536" y="16566"/>
                  </a:lnTo>
                  <a:lnTo>
                    <a:pt x="9536" y="16566"/>
                  </a:lnTo>
                  <a:cubicBezTo>
                    <a:pt x="10126" y="16352"/>
                    <a:pt x="10655" y="16086"/>
                    <a:pt x="11122" y="15769"/>
                  </a:cubicBezTo>
                  <a:cubicBezTo>
                    <a:pt x="11896" y="15243"/>
                    <a:pt x="12446" y="14580"/>
                    <a:pt x="12773" y="13781"/>
                  </a:cubicBezTo>
                  <a:cubicBezTo>
                    <a:pt x="13100" y="12980"/>
                    <a:pt x="13129" y="12108"/>
                    <a:pt x="12859" y="11164"/>
                  </a:cubicBezTo>
                  <a:cubicBezTo>
                    <a:pt x="12695" y="10578"/>
                    <a:pt x="12457" y="10095"/>
                    <a:pt x="12146" y="9716"/>
                  </a:cubicBezTo>
                  <a:cubicBezTo>
                    <a:pt x="11833" y="9337"/>
                    <a:pt x="11442" y="9051"/>
                    <a:pt x="10970" y="8855"/>
                  </a:cubicBezTo>
                  <a:cubicBezTo>
                    <a:pt x="10486" y="8659"/>
                    <a:pt x="9979" y="8528"/>
                    <a:pt x="9460" y="8469"/>
                  </a:cubicBezTo>
                  <a:cubicBezTo>
                    <a:pt x="8957" y="8408"/>
                    <a:pt x="8349" y="8377"/>
                    <a:pt x="7636" y="8377"/>
                  </a:cubicBezTo>
                  <a:cubicBezTo>
                    <a:pt x="7595" y="8377"/>
                    <a:pt x="7552" y="8377"/>
                    <a:pt x="7509" y="8377"/>
                  </a:cubicBezTo>
                  <a:lnTo>
                    <a:pt x="5638" y="8409"/>
                  </a:lnTo>
                  <a:cubicBezTo>
                    <a:pt x="5559" y="8411"/>
                    <a:pt x="5483" y="8413"/>
                    <a:pt x="5410" y="8413"/>
                  </a:cubicBezTo>
                  <a:cubicBezTo>
                    <a:pt x="4971" y="8413"/>
                    <a:pt x="4634" y="8365"/>
                    <a:pt x="4401" y="8271"/>
                  </a:cubicBezTo>
                  <a:cubicBezTo>
                    <a:pt x="4130" y="8160"/>
                    <a:pt x="3953" y="7952"/>
                    <a:pt x="3871" y="7644"/>
                  </a:cubicBezTo>
                  <a:cubicBezTo>
                    <a:pt x="3803" y="7388"/>
                    <a:pt x="3889" y="7145"/>
                    <a:pt x="4130" y="6916"/>
                  </a:cubicBezTo>
                  <a:cubicBezTo>
                    <a:pt x="4371" y="6687"/>
                    <a:pt x="4663" y="6520"/>
                    <a:pt x="5005" y="6416"/>
                  </a:cubicBezTo>
                  <a:cubicBezTo>
                    <a:pt x="5348" y="6312"/>
                    <a:pt x="5675" y="6227"/>
                    <a:pt x="5987" y="6162"/>
                  </a:cubicBezTo>
                  <a:cubicBezTo>
                    <a:pt x="6549" y="6077"/>
                    <a:pt x="7115" y="6035"/>
                    <a:pt x="7682" y="6035"/>
                  </a:cubicBezTo>
                  <a:cubicBezTo>
                    <a:pt x="8039" y="6035"/>
                    <a:pt x="8395" y="6052"/>
                    <a:pt x="8751" y="6085"/>
                  </a:cubicBezTo>
                  <a:cubicBezTo>
                    <a:pt x="8804" y="6089"/>
                    <a:pt x="8856" y="6090"/>
                    <a:pt x="8906" y="6090"/>
                  </a:cubicBezTo>
                  <a:cubicBezTo>
                    <a:pt x="9203" y="6090"/>
                    <a:pt x="9458" y="6035"/>
                    <a:pt x="9675" y="5923"/>
                  </a:cubicBezTo>
                  <a:cubicBezTo>
                    <a:pt x="9928" y="5791"/>
                    <a:pt x="10092" y="5598"/>
                    <a:pt x="10166" y="5346"/>
                  </a:cubicBezTo>
                  <a:cubicBezTo>
                    <a:pt x="10239" y="5101"/>
                    <a:pt x="10257" y="4843"/>
                    <a:pt x="10219" y="4592"/>
                  </a:cubicBezTo>
                  <a:cubicBezTo>
                    <a:pt x="10180" y="4340"/>
                    <a:pt x="10052" y="4107"/>
                    <a:pt x="9834" y="3891"/>
                  </a:cubicBezTo>
                  <a:cubicBezTo>
                    <a:pt x="9617" y="3675"/>
                    <a:pt x="9339" y="3538"/>
                    <a:pt x="9004" y="3481"/>
                  </a:cubicBezTo>
                  <a:cubicBezTo>
                    <a:pt x="8572" y="3403"/>
                    <a:pt x="8221" y="3351"/>
                    <a:pt x="7947" y="3323"/>
                  </a:cubicBezTo>
                  <a:cubicBezTo>
                    <a:pt x="7778" y="3305"/>
                    <a:pt x="7566" y="3297"/>
                    <a:pt x="7311" y="3297"/>
                  </a:cubicBezTo>
                  <a:cubicBezTo>
                    <a:pt x="7156" y="3297"/>
                    <a:pt x="6985" y="3300"/>
                    <a:pt x="6798" y="3306"/>
                  </a:cubicBezTo>
                  <a:cubicBezTo>
                    <a:pt x="6451" y="3319"/>
                    <a:pt x="6105" y="3354"/>
                    <a:pt x="5763" y="3408"/>
                  </a:cubicBezTo>
                  <a:lnTo>
                    <a:pt x="5763" y="3408"/>
                  </a:lnTo>
                  <a:lnTo>
                    <a:pt x="5040" y="695"/>
                  </a:lnTo>
                  <a:cubicBezTo>
                    <a:pt x="4969" y="422"/>
                    <a:pt x="4819" y="228"/>
                    <a:pt x="4591" y="116"/>
                  </a:cubicBezTo>
                  <a:cubicBezTo>
                    <a:pt x="4438" y="39"/>
                    <a:pt x="4286" y="1"/>
                    <a:pt x="4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258;p39">
              <a:extLst>
                <a:ext uri="{FF2B5EF4-FFF2-40B4-BE49-F238E27FC236}">
                  <a16:creationId xmlns:a16="http://schemas.microsoft.com/office/drawing/2014/main" id="{B6F35943-523D-DD47-AF1C-976DF10D1CB0}"/>
                </a:ext>
              </a:extLst>
            </p:cNvPr>
            <p:cNvSpPr/>
            <p:nvPr/>
          </p:nvSpPr>
          <p:spPr>
            <a:xfrm>
              <a:off x="1731955" y="4912742"/>
              <a:ext cx="5085" cy="23374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0"/>
                  </a:moveTo>
                  <a:cubicBezTo>
                    <a:pt x="140" y="0"/>
                    <a:pt x="4" y="132"/>
                    <a:pt x="2" y="296"/>
                  </a:cubicBezTo>
                  <a:lnTo>
                    <a:pt x="2" y="2305"/>
                  </a:lnTo>
                  <a:cubicBezTo>
                    <a:pt x="0" y="2472"/>
                    <a:pt x="137" y="2607"/>
                    <a:pt x="304" y="2607"/>
                  </a:cubicBezTo>
                  <a:cubicBezTo>
                    <a:pt x="471" y="2607"/>
                    <a:pt x="607" y="2472"/>
                    <a:pt x="607" y="2305"/>
                  </a:cubicBezTo>
                  <a:lnTo>
                    <a:pt x="607" y="296"/>
                  </a:lnTo>
                  <a:cubicBezTo>
                    <a:pt x="603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259;p39">
              <a:extLst>
                <a:ext uri="{FF2B5EF4-FFF2-40B4-BE49-F238E27FC236}">
                  <a16:creationId xmlns:a16="http://schemas.microsoft.com/office/drawing/2014/main" id="{2C094A54-E826-114D-ADB8-BCF73CB8E43B}"/>
                </a:ext>
              </a:extLst>
            </p:cNvPr>
            <p:cNvSpPr/>
            <p:nvPr/>
          </p:nvSpPr>
          <p:spPr>
            <a:xfrm>
              <a:off x="1743799" y="4930622"/>
              <a:ext cx="5136" cy="24566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6" y="0"/>
                  </a:moveTo>
                  <a:cubicBezTo>
                    <a:pt x="137" y="0"/>
                    <a:pt x="0" y="140"/>
                    <a:pt x="4" y="310"/>
                  </a:cubicBezTo>
                  <a:lnTo>
                    <a:pt x="4" y="2437"/>
                  </a:lnTo>
                  <a:cubicBezTo>
                    <a:pt x="3" y="2605"/>
                    <a:pt x="139" y="2740"/>
                    <a:pt x="306" y="2740"/>
                  </a:cubicBezTo>
                  <a:cubicBezTo>
                    <a:pt x="474" y="2740"/>
                    <a:pt x="609" y="2605"/>
                    <a:pt x="609" y="2437"/>
                  </a:cubicBezTo>
                  <a:lnTo>
                    <a:pt x="609" y="310"/>
                  </a:lnTo>
                  <a:cubicBezTo>
                    <a:pt x="613" y="140"/>
                    <a:pt x="477" y="0"/>
                    <a:pt x="3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260;p39">
              <a:extLst>
                <a:ext uri="{FF2B5EF4-FFF2-40B4-BE49-F238E27FC236}">
                  <a16:creationId xmlns:a16="http://schemas.microsoft.com/office/drawing/2014/main" id="{736220E9-3364-DC47-ADD1-C92761047A97}"/>
                </a:ext>
              </a:extLst>
            </p:cNvPr>
            <p:cNvSpPr/>
            <p:nvPr/>
          </p:nvSpPr>
          <p:spPr>
            <a:xfrm>
              <a:off x="1767536" y="4951917"/>
              <a:ext cx="5085" cy="23392"/>
            </a:xfrm>
            <a:custGeom>
              <a:avLst/>
              <a:gdLst/>
              <a:ahLst/>
              <a:cxnLst/>
              <a:rect l="l" t="t" r="r" b="b"/>
              <a:pathLst>
                <a:path w="608" h="2610" extrusionOk="0">
                  <a:moveTo>
                    <a:pt x="304" y="1"/>
                  </a:moveTo>
                  <a:cubicBezTo>
                    <a:pt x="140" y="1"/>
                    <a:pt x="5" y="133"/>
                    <a:pt x="1" y="297"/>
                  </a:cubicBezTo>
                  <a:lnTo>
                    <a:pt x="1" y="2306"/>
                  </a:lnTo>
                  <a:cubicBezTo>
                    <a:pt x="1" y="2473"/>
                    <a:pt x="136" y="2609"/>
                    <a:pt x="304" y="2609"/>
                  </a:cubicBezTo>
                  <a:cubicBezTo>
                    <a:pt x="471" y="2609"/>
                    <a:pt x="608" y="2474"/>
                    <a:pt x="608" y="2306"/>
                  </a:cubicBezTo>
                  <a:lnTo>
                    <a:pt x="608" y="297"/>
                  </a:lnTo>
                  <a:cubicBezTo>
                    <a:pt x="604" y="133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261;p39">
              <a:extLst>
                <a:ext uri="{FF2B5EF4-FFF2-40B4-BE49-F238E27FC236}">
                  <a16:creationId xmlns:a16="http://schemas.microsoft.com/office/drawing/2014/main" id="{0EC07455-01CF-3647-9E5B-F0A3A2F83484}"/>
                </a:ext>
              </a:extLst>
            </p:cNvPr>
            <p:cNvSpPr/>
            <p:nvPr/>
          </p:nvSpPr>
          <p:spPr>
            <a:xfrm>
              <a:off x="1801152" y="4969932"/>
              <a:ext cx="5077" cy="21259"/>
            </a:xfrm>
            <a:custGeom>
              <a:avLst/>
              <a:gdLst/>
              <a:ahLst/>
              <a:cxnLst/>
              <a:rect l="l" t="t" r="r" b="b"/>
              <a:pathLst>
                <a:path w="607" h="2372" extrusionOk="0">
                  <a:moveTo>
                    <a:pt x="303" y="0"/>
                  </a:moveTo>
                  <a:cubicBezTo>
                    <a:pt x="139" y="0"/>
                    <a:pt x="5" y="132"/>
                    <a:pt x="1" y="296"/>
                  </a:cubicBezTo>
                  <a:lnTo>
                    <a:pt x="1" y="2068"/>
                  </a:lnTo>
                  <a:cubicBezTo>
                    <a:pt x="1" y="2235"/>
                    <a:pt x="136" y="2372"/>
                    <a:pt x="303" y="2372"/>
                  </a:cubicBezTo>
                  <a:cubicBezTo>
                    <a:pt x="471" y="2372"/>
                    <a:pt x="606" y="2235"/>
                    <a:pt x="606" y="2068"/>
                  </a:cubicBezTo>
                  <a:lnTo>
                    <a:pt x="606" y="296"/>
                  </a:lnTo>
                  <a:cubicBezTo>
                    <a:pt x="602" y="132"/>
                    <a:pt x="468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262;p39">
              <a:extLst>
                <a:ext uri="{FF2B5EF4-FFF2-40B4-BE49-F238E27FC236}">
                  <a16:creationId xmlns:a16="http://schemas.microsoft.com/office/drawing/2014/main" id="{7F0605BE-93C4-4148-8905-CF9CDEDC1886}"/>
                </a:ext>
              </a:extLst>
            </p:cNvPr>
            <p:cNvSpPr/>
            <p:nvPr/>
          </p:nvSpPr>
          <p:spPr>
            <a:xfrm>
              <a:off x="1837678" y="4977218"/>
              <a:ext cx="5144" cy="12915"/>
            </a:xfrm>
            <a:custGeom>
              <a:avLst/>
              <a:gdLst/>
              <a:ahLst/>
              <a:cxnLst/>
              <a:rect l="l" t="t" r="r" b="b"/>
              <a:pathLst>
                <a:path w="615" h="1441" extrusionOk="0">
                  <a:moveTo>
                    <a:pt x="308" y="0"/>
                  </a:moveTo>
                  <a:cubicBezTo>
                    <a:pt x="137" y="0"/>
                    <a:pt x="0" y="141"/>
                    <a:pt x="6" y="310"/>
                  </a:cubicBezTo>
                  <a:lnTo>
                    <a:pt x="6" y="1138"/>
                  </a:lnTo>
                  <a:cubicBezTo>
                    <a:pt x="4" y="1305"/>
                    <a:pt x="141" y="1440"/>
                    <a:pt x="308" y="1440"/>
                  </a:cubicBezTo>
                  <a:cubicBezTo>
                    <a:pt x="474" y="1440"/>
                    <a:pt x="611" y="1305"/>
                    <a:pt x="611" y="1138"/>
                  </a:cubicBezTo>
                  <a:lnTo>
                    <a:pt x="611" y="310"/>
                  </a:lnTo>
                  <a:cubicBezTo>
                    <a:pt x="615" y="141"/>
                    <a:pt x="478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263;p39">
              <a:extLst>
                <a:ext uri="{FF2B5EF4-FFF2-40B4-BE49-F238E27FC236}">
                  <a16:creationId xmlns:a16="http://schemas.microsoft.com/office/drawing/2014/main" id="{80D0646C-22FF-2B44-9902-9B976D5E2AD8}"/>
                </a:ext>
              </a:extLst>
            </p:cNvPr>
            <p:cNvSpPr/>
            <p:nvPr/>
          </p:nvSpPr>
          <p:spPr>
            <a:xfrm>
              <a:off x="1909860" y="4962520"/>
              <a:ext cx="5069" cy="17029"/>
            </a:xfrm>
            <a:custGeom>
              <a:avLst/>
              <a:gdLst/>
              <a:ahLst/>
              <a:cxnLst/>
              <a:rect l="l" t="t" r="r" b="b"/>
              <a:pathLst>
                <a:path w="606" h="1900" extrusionOk="0">
                  <a:moveTo>
                    <a:pt x="304" y="0"/>
                  </a:moveTo>
                  <a:cubicBezTo>
                    <a:pt x="139" y="0"/>
                    <a:pt x="4" y="132"/>
                    <a:pt x="0" y="296"/>
                  </a:cubicBezTo>
                  <a:lnTo>
                    <a:pt x="0" y="1596"/>
                  </a:lnTo>
                  <a:cubicBezTo>
                    <a:pt x="0" y="1764"/>
                    <a:pt x="136" y="1899"/>
                    <a:pt x="304" y="1899"/>
                  </a:cubicBezTo>
                  <a:cubicBezTo>
                    <a:pt x="471" y="1899"/>
                    <a:pt x="606" y="1762"/>
                    <a:pt x="606" y="1596"/>
                  </a:cubicBezTo>
                  <a:lnTo>
                    <a:pt x="606" y="296"/>
                  </a:lnTo>
                  <a:cubicBezTo>
                    <a:pt x="602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264;p39">
              <a:extLst>
                <a:ext uri="{FF2B5EF4-FFF2-40B4-BE49-F238E27FC236}">
                  <a16:creationId xmlns:a16="http://schemas.microsoft.com/office/drawing/2014/main" id="{4585EC55-0164-A74B-9076-0CF5EFED055D}"/>
                </a:ext>
              </a:extLst>
            </p:cNvPr>
            <p:cNvSpPr/>
            <p:nvPr/>
          </p:nvSpPr>
          <p:spPr>
            <a:xfrm>
              <a:off x="1925677" y="4944451"/>
              <a:ext cx="5069" cy="23446"/>
            </a:xfrm>
            <a:custGeom>
              <a:avLst/>
              <a:gdLst/>
              <a:ahLst/>
              <a:cxnLst/>
              <a:rect l="l" t="t" r="r" b="b"/>
              <a:pathLst>
                <a:path w="606" h="2616" extrusionOk="0">
                  <a:moveTo>
                    <a:pt x="304" y="1"/>
                  </a:moveTo>
                  <a:cubicBezTo>
                    <a:pt x="136" y="1"/>
                    <a:pt x="0" y="136"/>
                    <a:pt x="0" y="303"/>
                  </a:cubicBezTo>
                  <a:lnTo>
                    <a:pt x="0" y="2312"/>
                  </a:lnTo>
                  <a:cubicBezTo>
                    <a:pt x="0" y="2480"/>
                    <a:pt x="136" y="2616"/>
                    <a:pt x="304" y="2616"/>
                  </a:cubicBezTo>
                  <a:cubicBezTo>
                    <a:pt x="470" y="2616"/>
                    <a:pt x="606" y="2480"/>
                    <a:pt x="606" y="2312"/>
                  </a:cubicBezTo>
                  <a:lnTo>
                    <a:pt x="606" y="303"/>
                  </a:lnTo>
                  <a:cubicBezTo>
                    <a:pt x="606" y="136"/>
                    <a:pt x="470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265;p39">
              <a:extLst>
                <a:ext uri="{FF2B5EF4-FFF2-40B4-BE49-F238E27FC236}">
                  <a16:creationId xmlns:a16="http://schemas.microsoft.com/office/drawing/2014/main" id="{E57C85E7-E5D8-994A-B443-267128E7AB2E}"/>
                </a:ext>
              </a:extLst>
            </p:cNvPr>
            <p:cNvSpPr/>
            <p:nvPr/>
          </p:nvSpPr>
          <p:spPr>
            <a:xfrm>
              <a:off x="1497091" y="4816009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1" y="0"/>
                    <a:pt x="7624" y="1671"/>
                    <a:pt x="4649" y="4648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8"/>
                    <a:pt x="1673" y="24114"/>
                    <a:pt x="4649" y="27090"/>
                  </a:cubicBezTo>
                  <a:cubicBezTo>
                    <a:pt x="7624" y="30067"/>
                    <a:pt x="11661" y="31739"/>
                    <a:pt x="15870" y="31739"/>
                  </a:cubicBezTo>
                  <a:cubicBezTo>
                    <a:pt x="20079" y="31739"/>
                    <a:pt x="24115" y="30067"/>
                    <a:pt x="27092" y="27090"/>
                  </a:cubicBezTo>
                  <a:cubicBezTo>
                    <a:pt x="30068" y="24114"/>
                    <a:pt x="31740" y="20078"/>
                    <a:pt x="31740" y="15870"/>
                  </a:cubicBezTo>
                  <a:cubicBezTo>
                    <a:pt x="31740" y="11661"/>
                    <a:pt x="30068" y="7624"/>
                    <a:pt x="27092" y="4648"/>
                  </a:cubicBezTo>
                  <a:cubicBezTo>
                    <a:pt x="24115" y="1671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266;p39">
              <a:extLst>
                <a:ext uri="{FF2B5EF4-FFF2-40B4-BE49-F238E27FC236}">
                  <a16:creationId xmlns:a16="http://schemas.microsoft.com/office/drawing/2014/main" id="{BE55E051-10D5-3548-A607-6BF5D6E51CB9}"/>
                </a:ext>
              </a:extLst>
            </p:cNvPr>
            <p:cNvSpPr/>
            <p:nvPr/>
          </p:nvSpPr>
          <p:spPr>
            <a:xfrm>
              <a:off x="1489865" y="4813222"/>
              <a:ext cx="294275" cy="290019"/>
            </a:xfrm>
            <a:custGeom>
              <a:avLst/>
              <a:gdLst/>
              <a:ahLst/>
              <a:cxnLst/>
              <a:rect l="l" t="t" r="r" b="b"/>
              <a:pathLst>
                <a:path w="35183" h="32359" extrusionOk="0">
                  <a:moveTo>
                    <a:pt x="16763" y="607"/>
                  </a:moveTo>
                  <a:cubicBezTo>
                    <a:pt x="19602" y="607"/>
                    <a:pt x="22395" y="1389"/>
                    <a:pt x="24875" y="2912"/>
                  </a:cubicBezTo>
                  <a:cubicBezTo>
                    <a:pt x="32191" y="7401"/>
                    <a:pt x="34491" y="17005"/>
                    <a:pt x="30003" y="24320"/>
                  </a:cubicBezTo>
                  <a:cubicBezTo>
                    <a:pt x="27828" y="27865"/>
                    <a:pt x="24405" y="30348"/>
                    <a:pt x="20360" y="31318"/>
                  </a:cubicBezTo>
                  <a:cubicBezTo>
                    <a:pt x="19146" y="31609"/>
                    <a:pt x="17921" y="31753"/>
                    <a:pt x="16704" y="31753"/>
                  </a:cubicBezTo>
                  <a:cubicBezTo>
                    <a:pt x="13866" y="31753"/>
                    <a:pt x="11075" y="30971"/>
                    <a:pt x="8594" y="29449"/>
                  </a:cubicBezTo>
                  <a:cubicBezTo>
                    <a:pt x="5049" y="27275"/>
                    <a:pt x="2564" y="23850"/>
                    <a:pt x="1595" y="19806"/>
                  </a:cubicBezTo>
                  <a:cubicBezTo>
                    <a:pt x="627" y="15762"/>
                    <a:pt x="1291" y="11585"/>
                    <a:pt x="3465" y="8040"/>
                  </a:cubicBezTo>
                  <a:cubicBezTo>
                    <a:pt x="5640" y="4495"/>
                    <a:pt x="9065" y="2010"/>
                    <a:pt x="13108" y="1042"/>
                  </a:cubicBezTo>
                  <a:cubicBezTo>
                    <a:pt x="14304" y="754"/>
                    <a:pt x="15532" y="608"/>
                    <a:pt x="16763" y="607"/>
                  </a:cubicBezTo>
                  <a:close/>
                  <a:moveTo>
                    <a:pt x="16766" y="0"/>
                  </a:moveTo>
                  <a:cubicBezTo>
                    <a:pt x="15501" y="0"/>
                    <a:pt x="14228" y="150"/>
                    <a:pt x="12967" y="452"/>
                  </a:cubicBezTo>
                  <a:cubicBezTo>
                    <a:pt x="8766" y="1458"/>
                    <a:pt x="5209" y="4039"/>
                    <a:pt x="2950" y="7722"/>
                  </a:cubicBezTo>
                  <a:cubicBezTo>
                    <a:pt x="690" y="11405"/>
                    <a:pt x="0" y="15747"/>
                    <a:pt x="1007" y="19948"/>
                  </a:cubicBezTo>
                  <a:cubicBezTo>
                    <a:pt x="2012" y="24148"/>
                    <a:pt x="4595" y="27706"/>
                    <a:pt x="8276" y="29965"/>
                  </a:cubicBezTo>
                  <a:cubicBezTo>
                    <a:pt x="10855" y="31546"/>
                    <a:pt x="13755" y="32359"/>
                    <a:pt x="16704" y="32359"/>
                  </a:cubicBezTo>
                  <a:cubicBezTo>
                    <a:pt x="17983" y="32357"/>
                    <a:pt x="19258" y="32206"/>
                    <a:pt x="20502" y="31907"/>
                  </a:cubicBezTo>
                  <a:cubicBezTo>
                    <a:pt x="24703" y="30900"/>
                    <a:pt x="28261" y="28319"/>
                    <a:pt x="30519" y="24636"/>
                  </a:cubicBezTo>
                  <a:cubicBezTo>
                    <a:pt x="35182" y="17036"/>
                    <a:pt x="32793" y="7058"/>
                    <a:pt x="25193" y="2395"/>
                  </a:cubicBezTo>
                  <a:cubicBezTo>
                    <a:pt x="22615" y="812"/>
                    <a:pt x="19715" y="0"/>
                    <a:pt x="167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267;p39">
              <a:extLst>
                <a:ext uri="{FF2B5EF4-FFF2-40B4-BE49-F238E27FC236}">
                  <a16:creationId xmlns:a16="http://schemas.microsoft.com/office/drawing/2014/main" id="{DB5C19C7-0B99-3A47-8C1F-B30CC350F2F5}"/>
                </a:ext>
              </a:extLst>
            </p:cNvPr>
            <p:cNvSpPr/>
            <p:nvPr/>
          </p:nvSpPr>
          <p:spPr>
            <a:xfrm>
              <a:off x="1497091" y="4796982"/>
              <a:ext cx="265477" cy="284471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1" y="0"/>
                    <a:pt x="7624" y="1672"/>
                    <a:pt x="4649" y="4648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9"/>
                    <a:pt x="1673" y="24115"/>
                    <a:pt x="4649" y="27090"/>
                  </a:cubicBezTo>
                  <a:cubicBezTo>
                    <a:pt x="7624" y="30067"/>
                    <a:pt x="11661" y="31739"/>
                    <a:pt x="15870" y="31739"/>
                  </a:cubicBezTo>
                  <a:cubicBezTo>
                    <a:pt x="20079" y="31739"/>
                    <a:pt x="24115" y="30067"/>
                    <a:pt x="27092" y="27090"/>
                  </a:cubicBezTo>
                  <a:cubicBezTo>
                    <a:pt x="30068" y="24115"/>
                    <a:pt x="31740" y="20079"/>
                    <a:pt x="31740" y="15870"/>
                  </a:cubicBezTo>
                  <a:cubicBezTo>
                    <a:pt x="31740" y="11661"/>
                    <a:pt x="30068" y="7624"/>
                    <a:pt x="27092" y="4648"/>
                  </a:cubicBezTo>
                  <a:cubicBezTo>
                    <a:pt x="24115" y="1672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268;p39">
              <a:extLst>
                <a:ext uri="{FF2B5EF4-FFF2-40B4-BE49-F238E27FC236}">
                  <a16:creationId xmlns:a16="http://schemas.microsoft.com/office/drawing/2014/main" id="{9AC6C1B1-7E71-974D-AE5F-05327B21D3FD}"/>
                </a:ext>
              </a:extLst>
            </p:cNvPr>
            <p:cNvSpPr/>
            <p:nvPr/>
          </p:nvSpPr>
          <p:spPr>
            <a:xfrm>
              <a:off x="1489865" y="4794293"/>
              <a:ext cx="294275" cy="289921"/>
            </a:xfrm>
            <a:custGeom>
              <a:avLst/>
              <a:gdLst/>
              <a:ahLst/>
              <a:cxnLst/>
              <a:rect l="l" t="t" r="r" b="b"/>
              <a:pathLst>
                <a:path w="35183" h="32348" extrusionOk="0">
                  <a:moveTo>
                    <a:pt x="16759" y="606"/>
                  </a:moveTo>
                  <a:cubicBezTo>
                    <a:pt x="19625" y="606"/>
                    <a:pt x="22434" y="1401"/>
                    <a:pt x="24875" y="2901"/>
                  </a:cubicBezTo>
                  <a:cubicBezTo>
                    <a:pt x="32191" y="7391"/>
                    <a:pt x="34491" y="16994"/>
                    <a:pt x="30003" y="24310"/>
                  </a:cubicBezTo>
                  <a:cubicBezTo>
                    <a:pt x="27828" y="27855"/>
                    <a:pt x="24405" y="30340"/>
                    <a:pt x="20360" y="31309"/>
                  </a:cubicBezTo>
                  <a:cubicBezTo>
                    <a:pt x="19146" y="31599"/>
                    <a:pt x="17921" y="31743"/>
                    <a:pt x="16704" y="31743"/>
                  </a:cubicBezTo>
                  <a:cubicBezTo>
                    <a:pt x="13866" y="31743"/>
                    <a:pt x="11075" y="30961"/>
                    <a:pt x="8594" y="29439"/>
                  </a:cubicBezTo>
                  <a:cubicBezTo>
                    <a:pt x="5049" y="27264"/>
                    <a:pt x="2564" y="23840"/>
                    <a:pt x="1595" y="19797"/>
                  </a:cubicBezTo>
                  <a:cubicBezTo>
                    <a:pt x="628" y="15753"/>
                    <a:pt x="1292" y="11574"/>
                    <a:pt x="3465" y="8029"/>
                  </a:cubicBezTo>
                  <a:cubicBezTo>
                    <a:pt x="6401" y="3246"/>
                    <a:pt x="11521" y="606"/>
                    <a:pt x="16759" y="606"/>
                  </a:cubicBezTo>
                  <a:close/>
                  <a:moveTo>
                    <a:pt x="16761" y="0"/>
                  </a:moveTo>
                  <a:cubicBezTo>
                    <a:pt x="11319" y="0"/>
                    <a:pt x="5999" y="2742"/>
                    <a:pt x="2950" y="7712"/>
                  </a:cubicBezTo>
                  <a:cubicBezTo>
                    <a:pt x="690" y="11394"/>
                    <a:pt x="0" y="15735"/>
                    <a:pt x="1007" y="19936"/>
                  </a:cubicBezTo>
                  <a:cubicBezTo>
                    <a:pt x="2012" y="24137"/>
                    <a:pt x="4595" y="27695"/>
                    <a:pt x="8276" y="29954"/>
                  </a:cubicBezTo>
                  <a:cubicBezTo>
                    <a:pt x="10855" y="31535"/>
                    <a:pt x="13755" y="32348"/>
                    <a:pt x="16704" y="32348"/>
                  </a:cubicBezTo>
                  <a:cubicBezTo>
                    <a:pt x="17983" y="32347"/>
                    <a:pt x="19258" y="32196"/>
                    <a:pt x="20502" y="31896"/>
                  </a:cubicBezTo>
                  <a:cubicBezTo>
                    <a:pt x="24703" y="30891"/>
                    <a:pt x="28259" y="28308"/>
                    <a:pt x="30519" y="24627"/>
                  </a:cubicBezTo>
                  <a:cubicBezTo>
                    <a:pt x="35182" y="17025"/>
                    <a:pt x="32791" y="7047"/>
                    <a:pt x="25191" y="2384"/>
                  </a:cubicBezTo>
                  <a:cubicBezTo>
                    <a:pt x="22560" y="769"/>
                    <a:pt x="19643" y="0"/>
                    <a:pt x="16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269;p39">
              <a:extLst>
                <a:ext uri="{FF2B5EF4-FFF2-40B4-BE49-F238E27FC236}">
                  <a16:creationId xmlns:a16="http://schemas.microsoft.com/office/drawing/2014/main" id="{38A724E2-EB63-EB45-99C1-EC72B077B9BA}"/>
                </a:ext>
              </a:extLst>
            </p:cNvPr>
            <p:cNvSpPr/>
            <p:nvPr/>
          </p:nvSpPr>
          <p:spPr>
            <a:xfrm>
              <a:off x="1677982" y="4829874"/>
              <a:ext cx="80605" cy="216741"/>
            </a:xfrm>
            <a:custGeom>
              <a:avLst/>
              <a:gdLst/>
              <a:ahLst/>
              <a:cxnLst/>
              <a:rect l="l" t="t" r="r" b="b"/>
              <a:pathLst>
                <a:path w="9637" h="24183" extrusionOk="0">
                  <a:moveTo>
                    <a:pt x="1" y="0"/>
                  </a:moveTo>
                  <a:lnTo>
                    <a:pt x="443" y="24182"/>
                  </a:lnTo>
                  <a:cubicBezTo>
                    <a:pt x="2627" y="23054"/>
                    <a:pt x="4460" y="21350"/>
                    <a:pt x="5741" y="19254"/>
                  </a:cubicBezTo>
                  <a:cubicBezTo>
                    <a:pt x="9636" y="12903"/>
                    <a:pt x="7648" y="4597"/>
                    <a:pt x="1296" y="702"/>
                  </a:cubicBezTo>
                  <a:cubicBezTo>
                    <a:pt x="877" y="444"/>
                    <a:pt x="445" y="21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1270;p39">
              <a:extLst>
                <a:ext uri="{FF2B5EF4-FFF2-40B4-BE49-F238E27FC236}">
                  <a16:creationId xmlns:a16="http://schemas.microsoft.com/office/drawing/2014/main" id="{F44D56F8-2A4C-8845-8801-6E1255C630F6}"/>
                </a:ext>
              </a:extLst>
            </p:cNvPr>
            <p:cNvSpPr/>
            <p:nvPr/>
          </p:nvSpPr>
          <p:spPr>
            <a:xfrm>
              <a:off x="1675096" y="4827150"/>
              <a:ext cx="74098" cy="222173"/>
            </a:xfrm>
            <a:custGeom>
              <a:avLst/>
              <a:gdLst/>
              <a:ahLst/>
              <a:cxnLst/>
              <a:rect l="l" t="t" r="r" b="b"/>
              <a:pathLst>
                <a:path w="8859" h="24789" extrusionOk="0">
                  <a:moveTo>
                    <a:pt x="346" y="0"/>
                  </a:moveTo>
                  <a:cubicBezTo>
                    <a:pt x="233" y="0"/>
                    <a:pt x="124" y="65"/>
                    <a:pt x="72" y="174"/>
                  </a:cubicBezTo>
                  <a:cubicBezTo>
                    <a:pt x="1" y="325"/>
                    <a:pt x="64" y="506"/>
                    <a:pt x="217" y="576"/>
                  </a:cubicBezTo>
                  <a:cubicBezTo>
                    <a:pt x="650" y="783"/>
                    <a:pt x="1074" y="1013"/>
                    <a:pt x="1484" y="1264"/>
                  </a:cubicBezTo>
                  <a:cubicBezTo>
                    <a:pt x="4486" y="3105"/>
                    <a:pt x="6591" y="6007"/>
                    <a:pt x="7412" y="9432"/>
                  </a:cubicBezTo>
                  <a:cubicBezTo>
                    <a:pt x="8232" y="12857"/>
                    <a:pt x="7670" y="16396"/>
                    <a:pt x="5828" y="19399"/>
                  </a:cubicBezTo>
                  <a:cubicBezTo>
                    <a:pt x="4573" y="21447"/>
                    <a:pt x="2782" y="23112"/>
                    <a:pt x="650" y="24216"/>
                  </a:cubicBezTo>
                  <a:cubicBezTo>
                    <a:pt x="525" y="24280"/>
                    <a:pt x="462" y="24421"/>
                    <a:pt x="494" y="24556"/>
                  </a:cubicBezTo>
                  <a:cubicBezTo>
                    <a:pt x="527" y="24693"/>
                    <a:pt x="649" y="24788"/>
                    <a:pt x="788" y="24788"/>
                  </a:cubicBezTo>
                  <a:cubicBezTo>
                    <a:pt x="837" y="24788"/>
                    <a:pt x="885" y="24776"/>
                    <a:pt x="928" y="24754"/>
                  </a:cubicBezTo>
                  <a:cubicBezTo>
                    <a:pt x="3159" y="23600"/>
                    <a:pt x="5031" y="21858"/>
                    <a:pt x="6344" y="19716"/>
                  </a:cubicBezTo>
                  <a:cubicBezTo>
                    <a:pt x="8270" y="16576"/>
                    <a:pt x="8859" y="12872"/>
                    <a:pt x="8000" y="9291"/>
                  </a:cubicBezTo>
                  <a:cubicBezTo>
                    <a:pt x="7142" y="5709"/>
                    <a:pt x="4941" y="2674"/>
                    <a:pt x="1800" y="748"/>
                  </a:cubicBezTo>
                  <a:cubicBezTo>
                    <a:pt x="1372" y="485"/>
                    <a:pt x="929" y="244"/>
                    <a:pt x="476" y="29"/>
                  </a:cubicBezTo>
                  <a:cubicBezTo>
                    <a:pt x="434" y="10"/>
                    <a:pt x="390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271;p39">
              <a:extLst>
                <a:ext uri="{FF2B5EF4-FFF2-40B4-BE49-F238E27FC236}">
                  <a16:creationId xmlns:a16="http://schemas.microsoft.com/office/drawing/2014/main" id="{DA84D344-92A2-A74B-8069-35533160FB88}"/>
                </a:ext>
              </a:extLst>
            </p:cNvPr>
            <p:cNvSpPr/>
            <p:nvPr/>
          </p:nvSpPr>
          <p:spPr>
            <a:xfrm>
              <a:off x="1628659" y="5054449"/>
              <a:ext cx="35305" cy="5682"/>
            </a:xfrm>
            <a:custGeom>
              <a:avLst/>
              <a:gdLst/>
              <a:ahLst/>
              <a:cxnLst/>
              <a:rect l="l" t="t" r="r" b="b"/>
              <a:pathLst>
                <a:path w="4221" h="634" extrusionOk="0">
                  <a:moveTo>
                    <a:pt x="4220" y="0"/>
                  </a:moveTo>
                  <a:lnTo>
                    <a:pt x="1" y="633"/>
                  </a:lnTo>
                  <a:cubicBezTo>
                    <a:pt x="42" y="633"/>
                    <a:pt x="83" y="634"/>
                    <a:pt x="124" y="634"/>
                  </a:cubicBezTo>
                  <a:cubicBezTo>
                    <a:pt x="1514" y="634"/>
                    <a:pt x="2895" y="420"/>
                    <a:pt x="4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272;p39">
              <a:extLst>
                <a:ext uri="{FF2B5EF4-FFF2-40B4-BE49-F238E27FC236}">
                  <a16:creationId xmlns:a16="http://schemas.microsoft.com/office/drawing/2014/main" id="{A3AB6B73-FCAA-E945-8677-43954DC7A39E}"/>
                </a:ext>
              </a:extLst>
            </p:cNvPr>
            <p:cNvSpPr/>
            <p:nvPr/>
          </p:nvSpPr>
          <p:spPr>
            <a:xfrm>
              <a:off x="1626166" y="5051733"/>
              <a:ext cx="40641" cy="11114"/>
            </a:xfrm>
            <a:custGeom>
              <a:avLst/>
              <a:gdLst/>
              <a:ahLst/>
              <a:cxnLst/>
              <a:rect l="l" t="t" r="r" b="b"/>
              <a:pathLst>
                <a:path w="4859" h="1240" extrusionOk="0">
                  <a:moveTo>
                    <a:pt x="4519" y="1"/>
                  </a:moveTo>
                  <a:cubicBezTo>
                    <a:pt x="4489" y="1"/>
                    <a:pt x="4458" y="6"/>
                    <a:pt x="4427" y="15"/>
                  </a:cubicBezTo>
                  <a:cubicBezTo>
                    <a:pt x="3134" y="426"/>
                    <a:pt x="1785" y="634"/>
                    <a:pt x="428" y="634"/>
                  </a:cubicBezTo>
                  <a:lnTo>
                    <a:pt x="299" y="634"/>
                  </a:lnTo>
                  <a:cubicBezTo>
                    <a:pt x="134" y="637"/>
                    <a:pt x="2" y="771"/>
                    <a:pt x="1" y="935"/>
                  </a:cubicBezTo>
                  <a:cubicBezTo>
                    <a:pt x="1" y="1100"/>
                    <a:pt x="131" y="1234"/>
                    <a:pt x="295" y="1239"/>
                  </a:cubicBezTo>
                  <a:lnTo>
                    <a:pt x="428" y="1239"/>
                  </a:lnTo>
                  <a:cubicBezTo>
                    <a:pt x="1846" y="1239"/>
                    <a:pt x="3258" y="1022"/>
                    <a:pt x="4611" y="592"/>
                  </a:cubicBezTo>
                  <a:cubicBezTo>
                    <a:pt x="4770" y="541"/>
                    <a:pt x="4858" y="371"/>
                    <a:pt x="4807" y="212"/>
                  </a:cubicBezTo>
                  <a:cubicBezTo>
                    <a:pt x="4766" y="83"/>
                    <a:pt x="4647" y="1"/>
                    <a:pt x="4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1273;p39">
              <a:extLst>
                <a:ext uri="{FF2B5EF4-FFF2-40B4-BE49-F238E27FC236}">
                  <a16:creationId xmlns:a16="http://schemas.microsoft.com/office/drawing/2014/main" id="{1D1D0E22-FF03-A346-BB76-BBEF77CE76BD}"/>
                </a:ext>
              </a:extLst>
            </p:cNvPr>
            <p:cNvSpPr/>
            <p:nvPr/>
          </p:nvSpPr>
          <p:spPr>
            <a:xfrm>
              <a:off x="1570821" y="5042260"/>
              <a:ext cx="41628" cy="16446"/>
            </a:xfrm>
            <a:custGeom>
              <a:avLst/>
              <a:gdLst/>
              <a:ahLst/>
              <a:cxnLst/>
              <a:rect l="l" t="t" r="r" b="b"/>
              <a:pathLst>
                <a:path w="4977" h="1835" extrusionOk="0">
                  <a:moveTo>
                    <a:pt x="1" y="1"/>
                  </a:moveTo>
                  <a:lnTo>
                    <a:pt x="1" y="1"/>
                  </a:lnTo>
                  <a:cubicBezTo>
                    <a:pt x="1522" y="936"/>
                    <a:pt x="3212" y="1559"/>
                    <a:pt x="4977" y="18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1274;p39">
              <a:extLst>
                <a:ext uri="{FF2B5EF4-FFF2-40B4-BE49-F238E27FC236}">
                  <a16:creationId xmlns:a16="http://schemas.microsoft.com/office/drawing/2014/main" id="{B46886AF-EC86-E44C-9932-0382820EA78D}"/>
                </a:ext>
              </a:extLst>
            </p:cNvPr>
            <p:cNvSpPr/>
            <p:nvPr/>
          </p:nvSpPr>
          <p:spPr>
            <a:xfrm>
              <a:off x="1567960" y="5039553"/>
              <a:ext cx="47115" cy="21869"/>
            </a:xfrm>
            <a:custGeom>
              <a:avLst/>
              <a:gdLst/>
              <a:ahLst/>
              <a:cxnLst/>
              <a:rect l="l" t="t" r="r" b="b"/>
              <a:pathLst>
                <a:path w="5633" h="2440" extrusionOk="0">
                  <a:moveTo>
                    <a:pt x="344" y="1"/>
                  </a:moveTo>
                  <a:cubicBezTo>
                    <a:pt x="243" y="1"/>
                    <a:pt x="144" y="52"/>
                    <a:pt x="88" y="145"/>
                  </a:cubicBezTo>
                  <a:cubicBezTo>
                    <a:pt x="0" y="287"/>
                    <a:pt x="43" y="472"/>
                    <a:pt x="184" y="560"/>
                  </a:cubicBezTo>
                  <a:cubicBezTo>
                    <a:pt x="1739" y="1518"/>
                    <a:pt x="3468" y="2154"/>
                    <a:pt x="5272" y="2436"/>
                  </a:cubicBezTo>
                  <a:cubicBezTo>
                    <a:pt x="5288" y="2438"/>
                    <a:pt x="5303" y="2440"/>
                    <a:pt x="5320" y="2440"/>
                  </a:cubicBezTo>
                  <a:cubicBezTo>
                    <a:pt x="5478" y="2438"/>
                    <a:pt x="5609" y="2317"/>
                    <a:pt x="5621" y="2160"/>
                  </a:cubicBezTo>
                  <a:cubicBezTo>
                    <a:pt x="5633" y="2002"/>
                    <a:pt x="5522" y="1861"/>
                    <a:pt x="5366" y="1837"/>
                  </a:cubicBezTo>
                  <a:cubicBezTo>
                    <a:pt x="3642" y="1568"/>
                    <a:pt x="1988" y="959"/>
                    <a:pt x="502" y="45"/>
                  </a:cubicBezTo>
                  <a:cubicBezTo>
                    <a:pt x="452" y="15"/>
                    <a:pt x="398" y="1"/>
                    <a:pt x="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1275;p39">
              <a:extLst>
                <a:ext uri="{FF2B5EF4-FFF2-40B4-BE49-F238E27FC236}">
                  <a16:creationId xmlns:a16="http://schemas.microsoft.com/office/drawing/2014/main" id="{495CA49B-3063-3944-93B3-FF94C965A114}"/>
                </a:ext>
              </a:extLst>
            </p:cNvPr>
            <p:cNvSpPr/>
            <p:nvPr/>
          </p:nvSpPr>
          <p:spPr>
            <a:xfrm>
              <a:off x="1507705" y="4818295"/>
              <a:ext cx="153824" cy="198243"/>
            </a:xfrm>
            <a:custGeom>
              <a:avLst/>
              <a:gdLst/>
              <a:ahLst/>
              <a:cxnLst/>
              <a:rect l="l" t="t" r="r" b="b"/>
              <a:pathLst>
                <a:path w="18391" h="22119" extrusionOk="0">
                  <a:moveTo>
                    <a:pt x="14614" y="0"/>
                  </a:moveTo>
                  <a:cubicBezTo>
                    <a:pt x="10078" y="0"/>
                    <a:pt x="5649" y="2288"/>
                    <a:pt x="3104" y="6437"/>
                  </a:cubicBezTo>
                  <a:cubicBezTo>
                    <a:pt x="0" y="11495"/>
                    <a:pt x="632" y="17796"/>
                    <a:pt x="4226" y="22118"/>
                  </a:cubicBezTo>
                  <a:lnTo>
                    <a:pt x="18391" y="542"/>
                  </a:lnTo>
                  <a:cubicBezTo>
                    <a:pt x="17149" y="178"/>
                    <a:pt x="15877" y="0"/>
                    <a:pt x="146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1276;p39">
              <a:extLst>
                <a:ext uri="{FF2B5EF4-FFF2-40B4-BE49-F238E27FC236}">
                  <a16:creationId xmlns:a16="http://schemas.microsoft.com/office/drawing/2014/main" id="{EFE1E468-F6A9-C34D-8E44-3AA52AB354E6}"/>
                </a:ext>
              </a:extLst>
            </p:cNvPr>
            <p:cNvSpPr/>
            <p:nvPr/>
          </p:nvSpPr>
          <p:spPr>
            <a:xfrm>
              <a:off x="1505614" y="4815579"/>
              <a:ext cx="158684" cy="203674"/>
            </a:xfrm>
            <a:custGeom>
              <a:avLst/>
              <a:gdLst/>
              <a:ahLst/>
              <a:cxnLst/>
              <a:rect l="l" t="t" r="r" b="b"/>
              <a:pathLst>
                <a:path w="18972" h="22725" extrusionOk="0">
                  <a:moveTo>
                    <a:pt x="14869" y="0"/>
                  </a:moveTo>
                  <a:cubicBezTo>
                    <a:pt x="10164" y="0"/>
                    <a:pt x="5647" y="2421"/>
                    <a:pt x="3096" y="6582"/>
                  </a:cubicBezTo>
                  <a:cubicBezTo>
                    <a:pt x="0" y="11627"/>
                    <a:pt x="463" y="18069"/>
                    <a:pt x="4243" y="22615"/>
                  </a:cubicBezTo>
                  <a:cubicBezTo>
                    <a:pt x="4300" y="22684"/>
                    <a:pt x="4386" y="22725"/>
                    <a:pt x="4476" y="22725"/>
                  </a:cubicBezTo>
                  <a:lnTo>
                    <a:pt x="4477" y="22725"/>
                  </a:lnTo>
                  <a:cubicBezTo>
                    <a:pt x="4734" y="22725"/>
                    <a:pt x="4875" y="22425"/>
                    <a:pt x="4711" y="22228"/>
                  </a:cubicBezTo>
                  <a:cubicBezTo>
                    <a:pt x="1095" y="17881"/>
                    <a:pt x="654" y="11722"/>
                    <a:pt x="3611" y="6899"/>
                  </a:cubicBezTo>
                  <a:cubicBezTo>
                    <a:pt x="6052" y="2921"/>
                    <a:pt x="10370" y="605"/>
                    <a:pt x="14869" y="605"/>
                  </a:cubicBezTo>
                  <a:cubicBezTo>
                    <a:pt x="16095" y="605"/>
                    <a:pt x="17336" y="778"/>
                    <a:pt x="18555" y="1135"/>
                  </a:cubicBezTo>
                  <a:cubicBezTo>
                    <a:pt x="18582" y="1143"/>
                    <a:pt x="18609" y="1147"/>
                    <a:pt x="18636" y="1147"/>
                  </a:cubicBezTo>
                  <a:cubicBezTo>
                    <a:pt x="18767" y="1147"/>
                    <a:pt x="18887" y="1060"/>
                    <a:pt x="18926" y="928"/>
                  </a:cubicBezTo>
                  <a:cubicBezTo>
                    <a:pt x="18972" y="771"/>
                    <a:pt x="18883" y="604"/>
                    <a:pt x="18726" y="555"/>
                  </a:cubicBezTo>
                  <a:cubicBezTo>
                    <a:pt x="17450" y="180"/>
                    <a:pt x="16152" y="0"/>
                    <a:pt x="148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277;p39">
              <a:extLst>
                <a:ext uri="{FF2B5EF4-FFF2-40B4-BE49-F238E27FC236}">
                  <a16:creationId xmlns:a16="http://schemas.microsoft.com/office/drawing/2014/main" id="{BD3E22ED-EE8F-5C41-B9E0-B0C4B2FA612C}"/>
                </a:ext>
              </a:extLst>
            </p:cNvPr>
            <p:cNvSpPr/>
            <p:nvPr/>
          </p:nvSpPr>
          <p:spPr>
            <a:xfrm>
              <a:off x="1563209" y="4857093"/>
              <a:ext cx="117942" cy="163638"/>
            </a:xfrm>
            <a:custGeom>
              <a:avLst/>
              <a:gdLst/>
              <a:ahLst/>
              <a:cxnLst/>
              <a:rect l="l" t="t" r="r" b="b"/>
              <a:pathLst>
                <a:path w="14101" h="18258" extrusionOk="0">
                  <a:moveTo>
                    <a:pt x="12328" y="1"/>
                  </a:moveTo>
                  <a:cubicBezTo>
                    <a:pt x="12271" y="1"/>
                    <a:pt x="12212" y="6"/>
                    <a:pt x="12152" y="16"/>
                  </a:cubicBezTo>
                  <a:cubicBezTo>
                    <a:pt x="11905" y="56"/>
                    <a:pt x="11702" y="204"/>
                    <a:pt x="11545" y="460"/>
                  </a:cubicBezTo>
                  <a:lnTo>
                    <a:pt x="10101" y="2812"/>
                  </a:lnTo>
                  <a:lnTo>
                    <a:pt x="10101" y="2812"/>
                  </a:lnTo>
                  <a:cubicBezTo>
                    <a:pt x="9021" y="2227"/>
                    <a:pt x="7998" y="1935"/>
                    <a:pt x="7030" y="1935"/>
                  </a:cubicBezTo>
                  <a:cubicBezTo>
                    <a:pt x="7005" y="1935"/>
                    <a:pt x="6980" y="1935"/>
                    <a:pt x="6955" y="1935"/>
                  </a:cubicBezTo>
                  <a:cubicBezTo>
                    <a:pt x="5637" y="1955"/>
                    <a:pt x="4639" y="2515"/>
                    <a:pt x="3965" y="3615"/>
                  </a:cubicBezTo>
                  <a:cubicBezTo>
                    <a:pt x="3687" y="4067"/>
                    <a:pt x="3505" y="4497"/>
                    <a:pt x="3415" y="4903"/>
                  </a:cubicBezTo>
                  <a:cubicBezTo>
                    <a:pt x="3327" y="5309"/>
                    <a:pt x="3306" y="5686"/>
                    <a:pt x="3354" y="6031"/>
                  </a:cubicBezTo>
                  <a:cubicBezTo>
                    <a:pt x="3401" y="6377"/>
                    <a:pt x="3547" y="6756"/>
                    <a:pt x="3790" y="7170"/>
                  </a:cubicBezTo>
                  <a:cubicBezTo>
                    <a:pt x="4021" y="7568"/>
                    <a:pt x="4283" y="7947"/>
                    <a:pt x="4572" y="8303"/>
                  </a:cubicBezTo>
                  <a:cubicBezTo>
                    <a:pt x="4849" y="8646"/>
                    <a:pt x="5231" y="9079"/>
                    <a:pt x="5716" y="9606"/>
                  </a:cubicBezTo>
                  <a:lnTo>
                    <a:pt x="7019" y="10981"/>
                  </a:lnTo>
                  <a:cubicBezTo>
                    <a:pt x="7383" y="11349"/>
                    <a:pt x="7627" y="11697"/>
                    <a:pt x="7747" y="12025"/>
                  </a:cubicBezTo>
                  <a:cubicBezTo>
                    <a:pt x="7866" y="12353"/>
                    <a:pt x="7866" y="12615"/>
                    <a:pt x="7747" y="12810"/>
                  </a:cubicBezTo>
                  <a:cubicBezTo>
                    <a:pt x="7594" y="13059"/>
                    <a:pt x="7390" y="13217"/>
                    <a:pt x="7132" y="13281"/>
                  </a:cubicBezTo>
                  <a:cubicBezTo>
                    <a:pt x="7019" y="13309"/>
                    <a:pt x="6904" y="13323"/>
                    <a:pt x="6789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5"/>
                    <a:pt x="5772" y="13053"/>
                    <a:pt x="5503" y="12920"/>
                  </a:cubicBezTo>
                  <a:cubicBezTo>
                    <a:pt x="5234" y="12792"/>
                    <a:pt x="4982" y="12635"/>
                    <a:pt x="4750" y="12450"/>
                  </a:cubicBezTo>
                  <a:cubicBezTo>
                    <a:pt x="4426" y="12232"/>
                    <a:pt x="4126" y="11981"/>
                    <a:pt x="3857" y="11700"/>
                  </a:cubicBezTo>
                  <a:cubicBezTo>
                    <a:pt x="3591" y="11422"/>
                    <a:pt x="3398" y="11193"/>
                    <a:pt x="3277" y="11009"/>
                  </a:cubicBezTo>
                  <a:cubicBezTo>
                    <a:pt x="3156" y="10826"/>
                    <a:pt x="3018" y="10602"/>
                    <a:pt x="2866" y="10337"/>
                  </a:cubicBezTo>
                  <a:cubicBezTo>
                    <a:pt x="2712" y="10072"/>
                    <a:pt x="2616" y="9912"/>
                    <a:pt x="2577" y="9857"/>
                  </a:cubicBezTo>
                  <a:cubicBezTo>
                    <a:pt x="2381" y="9550"/>
                    <a:pt x="2159" y="9336"/>
                    <a:pt x="1907" y="9212"/>
                  </a:cubicBezTo>
                  <a:cubicBezTo>
                    <a:pt x="1748" y="9135"/>
                    <a:pt x="1587" y="9096"/>
                    <a:pt x="1425" y="9096"/>
                  </a:cubicBezTo>
                  <a:cubicBezTo>
                    <a:pt x="1332" y="9096"/>
                    <a:pt x="1239" y="9109"/>
                    <a:pt x="1145" y="9134"/>
                  </a:cubicBezTo>
                  <a:cubicBezTo>
                    <a:pt x="897" y="9202"/>
                    <a:pt x="666" y="9323"/>
                    <a:pt x="469" y="9490"/>
                  </a:cubicBezTo>
                  <a:cubicBezTo>
                    <a:pt x="274" y="9655"/>
                    <a:pt x="141" y="9871"/>
                    <a:pt x="71" y="10140"/>
                  </a:cubicBezTo>
                  <a:cubicBezTo>
                    <a:pt x="1" y="10406"/>
                    <a:pt x="20" y="10677"/>
                    <a:pt x="131" y="10953"/>
                  </a:cubicBezTo>
                  <a:cubicBezTo>
                    <a:pt x="762" y="12400"/>
                    <a:pt x="1766" y="13630"/>
                    <a:pt x="3141" y="14641"/>
                  </a:cubicBezTo>
                  <a:lnTo>
                    <a:pt x="3141" y="14641"/>
                  </a:lnTo>
                  <a:lnTo>
                    <a:pt x="1791" y="16840"/>
                  </a:lnTo>
                  <a:cubicBezTo>
                    <a:pt x="1584" y="17178"/>
                    <a:pt x="1569" y="17493"/>
                    <a:pt x="1748" y="17784"/>
                  </a:cubicBezTo>
                  <a:cubicBezTo>
                    <a:pt x="1927" y="18076"/>
                    <a:pt x="2191" y="18232"/>
                    <a:pt x="2540" y="18255"/>
                  </a:cubicBezTo>
                  <a:cubicBezTo>
                    <a:pt x="2562" y="18257"/>
                    <a:pt x="2584" y="18257"/>
                    <a:pt x="2606" y="18257"/>
                  </a:cubicBezTo>
                  <a:cubicBezTo>
                    <a:pt x="2924" y="18257"/>
                    <a:pt x="3177" y="18106"/>
                    <a:pt x="3362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8" y="15893"/>
                    <a:pt x="5824" y="16093"/>
                    <a:pt x="6375" y="16213"/>
                  </a:cubicBezTo>
                  <a:cubicBezTo>
                    <a:pt x="6729" y="16290"/>
                    <a:pt x="7074" y="16328"/>
                    <a:pt x="7411" y="16328"/>
                  </a:cubicBezTo>
                  <a:cubicBezTo>
                    <a:pt x="7947" y="16328"/>
                    <a:pt x="8462" y="16231"/>
                    <a:pt x="8955" y="16039"/>
                  </a:cubicBezTo>
                  <a:cubicBezTo>
                    <a:pt x="9760" y="15724"/>
                    <a:pt x="10411" y="15143"/>
                    <a:pt x="10908" y="14298"/>
                  </a:cubicBezTo>
                  <a:cubicBezTo>
                    <a:pt x="11221" y="13774"/>
                    <a:pt x="11406" y="13269"/>
                    <a:pt x="11466" y="12782"/>
                  </a:cubicBezTo>
                  <a:cubicBezTo>
                    <a:pt x="11526" y="12295"/>
                    <a:pt x="11463" y="11813"/>
                    <a:pt x="11280" y="11338"/>
                  </a:cubicBezTo>
                  <a:cubicBezTo>
                    <a:pt x="11089" y="10852"/>
                    <a:pt x="10834" y="10393"/>
                    <a:pt x="10520" y="9977"/>
                  </a:cubicBezTo>
                  <a:cubicBezTo>
                    <a:pt x="10197" y="9546"/>
                    <a:pt x="9772" y="9053"/>
                    <a:pt x="9242" y="8500"/>
                  </a:cubicBezTo>
                  <a:lnTo>
                    <a:pt x="7929" y="7166"/>
                  </a:lnTo>
                  <a:cubicBezTo>
                    <a:pt x="7534" y="6778"/>
                    <a:pt x="7283" y="6449"/>
                    <a:pt x="7176" y="6175"/>
                  </a:cubicBezTo>
                  <a:cubicBezTo>
                    <a:pt x="7068" y="5903"/>
                    <a:pt x="7098" y="5631"/>
                    <a:pt x="7265" y="5359"/>
                  </a:cubicBezTo>
                  <a:cubicBezTo>
                    <a:pt x="7393" y="5149"/>
                    <a:pt x="7606" y="5045"/>
                    <a:pt x="7902" y="5045"/>
                  </a:cubicBezTo>
                  <a:cubicBezTo>
                    <a:pt x="7925" y="5045"/>
                    <a:pt x="7947" y="5045"/>
                    <a:pt x="7971" y="5046"/>
                  </a:cubicBezTo>
                  <a:cubicBezTo>
                    <a:pt x="8301" y="5063"/>
                    <a:pt x="8624" y="5160"/>
                    <a:pt x="8936" y="5335"/>
                  </a:cubicBezTo>
                  <a:cubicBezTo>
                    <a:pt x="9248" y="5511"/>
                    <a:pt x="9535" y="5690"/>
                    <a:pt x="9796" y="5871"/>
                  </a:cubicBezTo>
                  <a:cubicBezTo>
                    <a:pt x="10527" y="6438"/>
                    <a:pt x="11186" y="7094"/>
                    <a:pt x="11758" y="7820"/>
                  </a:cubicBezTo>
                  <a:cubicBezTo>
                    <a:pt x="11991" y="8099"/>
                    <a:pt x="12242" y="8284"/>
                    <a:pt x="12513" y="8378"/>
                  </a:cubicBezTo>
                  <a:cubicBezTo>
                    <a:pt x="12630" y="8418"/>
                    <a:pt x="12743" y="8438"/>
                    <a:pt x="12854" y="8438"/>
                  </a:cubicBezTo>
                  <a:cubicBezTo>
                    <a:pt x="12997" y="8438"/>
                    <a:pt x="13136" y="8404"/>
                    <a:pt x="13268" y="8336"/>
                  </a:cubicBezTo>
                  <a:cubicBezTo>
                    <a:pt x="13496" y="8220"/>
                    <a:pt x="13695" y="8056"/>
                    <a:pt x="13852" y="7854"/>
                  </a:cubicBezTo>
                  <a:cubicBezTo>
                    <a:pt x="14007" y="7652"/>
                    <a:pt x="14087" y="7400"/>
                    <a:pt x="14094" y="7092"/>
                  </a:cubicBezTo>
                  <a:cubicBezTo>
                    <a:pt x="14100" y="6785"/>
                    <a:pt x="14009" y="6491"/>
                    <a:pt x="13819" y="6208"/>
                  </a:cubicBezTo>
                  <a:cubicBezTo>
                    <a:pt x="13577" y="5842"/>
                    <a:pt x="13372" y="5550"/>
                    <a:pt x="13206" y="5334"/>
                  </a:cubicBezTo>
                  <a:cubicBezTo>
                    <a:pt x="13038" y="5117"/>
                    <a:pt x="12777" y="4835"/>
                    <a:pt x="12424" y="4489"/>
                  </a:cubicBezTo>
                  <a:cubicBezTo>
                    <a:pt x="12175" y="4247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7"/>
                  </a:lnTo>
                  <a:cubicBezTo>
                    <a:pt x="13251" y="1176"/>
                    <a:pt x="13289" y="934"/>
                    <a:pt x="13215" y="692"/>
                  </a:cubicBezTo>
                  <a:cubicBezTo>
                    <a:pt x="13141" y="449"/>
                    <a:pt x="13006" y="266"/>
                    <a:pt x="12814" y="142"/>
                  </a:cubicBezTo>
                  <a:cubicBezTo>
                    <a:pt x="12667" y="48"/>
                    <a:pt x="12505" y="1"/>
                    <a:pt x="12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278;p39">
              <a:extLst>
                <a:ext uri="{FF2B5EF4-FFF2-40B4-BE49-F238E27FC236}">
                  <a16:creationId xmlns:a16="http://schemas.microsoft.com/office/drawing/2014/main" id="{660EB114-0EBF-7249-A2C8-71A99D577DF7}"/>
                </a:ext>
              </a:extLst>
            </p:cNvPr>
            <p:cNvSpPr/>
            <p:nvPr/>
          </p:nvSpPr>
          <p:spPr>
            <a:xfrm>
              <a:off x="1517541" y="5016053"/>
              <a:ext cx="5136" cy="23518"/>
            </a:xfrm>
            <a:custGeom>
              <a:avLst/>
              <a:gdLst/>
              <a:ahLst/>
              <a:cxnLst/>
              <a:rect l="l" t="t" r="r" b="b"/>
              <a:pathLst>
                <a:path w="614" h="2624" extrusionOk="0">
                  <a:moveTo>
                    <a:pt x="308" y="1"/>
                  </a:moveTo>
                  <a:cubicBezTo>
                    <a:pt x="137" y="1"/>
                    <a:pt x="0" y="142"/>
                    <a:pt x="4" y="311"/>
                  </a:cubicBezTo>
                  <a:lnTo>
                    <a:pt x="4" y="2320"/>
                  </a:lnTo>
                  <a:cubicBezTo>
                    <a:pt x="4" y="2487"/>
                    <a:pt x="140" y="2624"/>
                    <a:pt x="308" y="2624"/>
                  </a:cubicBezTo>
                  <a:cubicBezTo>
                    <a:pt x="474" y="2624"/>
                    <a:pt x="610" y="2487"/>
                    <a:pt x="610" y="2320"/>
                  </a:cubicBezTo>
                  <a:lnTo>
                    <a:pt x="610" y="311"/>
                  </a:lnTo>
                  <a:cubicBezTo>
                    <a:pt x="614" y="142"/>
                    <a:pt x="477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279;p39">
              <a:extLst>
                <a:ext uri="{FF2B5EF4-FFF2-40B4-BE49-F238E27FC236}">
                  <a16:creationId xmlns:a16="http://schemas.microsoft.com/office/drawing/2014/main" id="{778889D6-C2CE-654C-B690-152B245DFDCD}"/>
                </a:ext>
              </a:extLst>
            </p:cNvPr>
            <p:cNvSpPr/>
            <p:nvPr/>
          </p:nvSpPr>
          <p:spPr>
            <a:xfrm>
              <a:off x="1529402" y="5034068"/>
              <a:ext cx="5136" cy="24566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8" y="0"/>
                  </a:moveTo>
                  <a:cubicBezTo>
                    <a:pt x="137" y="0"/>
                    <a:pt x="0" y="140"/>
                    <a:pt x="4" y="310"/>
                  </a:cubicBezTo>
                  <a:lnTo>
                    <a:pt x="4" y="2437"/>
                  </a:lnTo>
                  <a:cubicBezTo>
                    <a:pt x="4" y="2605"/>
                    <a:pt x="140" y="2740"/>
                    <a:pt x="308" y="2740"/>
                  </a:cubicBezTo>
                  <a:cubicBezTo>
                    <a:pt x="474" y="2740"/>
                    <a:pt x="610" y="2604"/>
                    <a:pt x="610" y="2437"/>
                  </a:cubicBezTo>
                  <a:lnTo>
                    <a:pt x="610" y="310"/>
                  </a:lnTo>
                  <a:cubicBezTo>
                    <a:pt x="614" y="140"/>
                    <a:pt x="477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280;p39">
              <a:extLst>
                <a:ext uri="{FF2B5EF4-FFF2-40B4-BE49-F238E27FC236}">
                  <a16:creationId xmlns:a16="http://schemas.microsoft.com/office/drawing/2014/main" id="{C4731496-9BFC-D648-8AD5-B87661FDB8A1}"/>
                </a:ext>
              </a:extLst>
            </p:cNvPr>
            <p:cNvSpPr/>
            <p:nvPr/>
          </p:nvSpPr>
          <p:spPr>
            <a:xfrm>
              <a:off x="1553122" y="5055255"/>
              <a:ext cx="5144" cy="23500"/>
            </a:xfrm>
            <a:custGeom>
              <a:avLst/>
              <a:gdLst/>
              <a:ahLst/>
              <a:cxnLst/>
              <a:rect l="l" t="t" r="r" b="b"/>
              <a:pathLst>
                <a:path w="615" h="2622" extrusionOk="0">
                  <a:moveTo>
                    <a:pt x="307" y="0"/>
                  </a:moveTo>
                  <a:cubicBezTo>
                    <a:pt x="137" y="0"/>
                    <a:pt x="1" y="139"/>
                    <a:pt x="5" y="310"/>
                  </a:cubicBezTo>
                  <a:lnTo>
                    <a:pt x="5" y="2318"/>
                  </a:lnTo>
                  <a:cubicBezTo>
                    <a:pt x="5" y="2486"/>
                    <a:pt x="140" y="2621"/>
                    <a:pt x="307" y="2621"/>
                  </a:cubicBezTo>
                  <a:cubicBezTo>
                    <a:pt x="475" y="2621"/>
                    <a:pt x="610" y="2486"/>
                    <a:pt x="610" y="2318"/>
                  </a:cubicBezTo>
                  <a:lnTo>
                    <a:pt x="610" y="310"/>
                  </a:lnTo>
                  <a:cubicBezTo>
                    <a:pt x="614" y="139"/>
                    <a:pt x="477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281;p39">
              <a:extLst>
                <a:ext uri="{FF2B5EF4-FFF2-40B4-BE49-F238E27FC236}">
                  <a16:creationId xmlns:a16="http://schemas.microsoft.com/office/drawing/2014/main" id="{859041D2-3A6C-9D41-83E8-A96DE8A35C23}"/>
                </a:ext>
              </a:extLst>
            </p:cNvPr>
            <p:cNvSpPr/>
            <p:nvPr/>
          </p:nvSpPr>
          <p:spPr>
            <a:xfrm>
              <a:off x="1586729" y="5073252"/>
              <a:ext cx="5136" cy="21385"/>
            </a:xfrm>
            <a:custGeom>
              <a:avLst/>
              <a:gdLst/>
              <a:ahLst/>
              <a:cxnLst/>
              <a:rect l="l" t="t" r="r" b="b"/>
              <a:pathLst>
                <a:path w="614" h="2386" extrusionOk="0">
                  <a:moveTo>
                    <a:pt x="306" y="0"/>
                  </a:moveTo>
                  <a:cubicBezTo>
                    <a:pt x="137" y="0"/>
                    <a:pt x="0" y="141"/>
                    <a:pt x="4" y="310"/>
                  </a:cubicBezTo>
                  <a:lnTo>
                    <a:pt x="4" y="2082"/>
                  </a:lnTo>
                  <a:cubicBezTo>
                    <a:pt x="4" y="2250"/>
                    <a:pt x="140" y="2386"/>
                    <a:pt x="306" y="2386"/>
                  </a:cubicBezTo>
                  <a:cubicBezTo>
                    <a:pt x="474" y="2386"/>
                    <a:pt x="610" y="2250"/>
                    <a:pt x="610" y="2082"/>
                  </a:cubicBezTo>
                  <a:lnTo>
                    <a:pt x="610" y="310"/>
                  </a:lnTo>
                  <a:cubicBezTo>
                    <a:pt x="614" y="141"/>
                    <a:pt x="477" y="0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282;p39">
              <a:extLst>
                <a:ext uri="{FF2B5EF4-FFF2-40B4-BE49-F238E27FC236}">
                  <a16:creationId xmlns:a16="http://schemas.microsoft.com/office/drawing/2014/main" id="{286A01BB-304B-9E4F-AB99-AFAB53D7362D}"/>
                </a:ext>
              </a:extLst>
            </p:cNvPr>
            <p:cNvSpPr/>
            <p:nvPr/>
          </p:nvSpPr>
          <p:spPr>
            <a:xfrm>
              <a:off x="1623322" y="5080727"/>
              <a:ext cx="5077" cy="12861"/>
            </a:xfrm>
            <a:custGeom>
              <a:avLst/>
              <a:gdLst/>
              <a:ahLst/>
              <a:cxnLst/>
              <a:rect l="l" t="t" r="r" b="b"/>
              <a:pathLst>
                <a:path w="607" h="1435" extrusionOk="0">
                  <a:moveTo>
                    <a:pt x="304" y="1"/>
                  </a:moveTo>
                  <a:cubicBezTo>
                    <a:pt x="136" y="1"/>
                    <a:pt x="1" y="136"/>
                    <a:pt x="1" y="304"/>
                  </a:cubicBezTo>
                  <a:lnTo>
                    <a:pt x="1" y="1131"/>
                  </a:lnTo>
                  <a:cubicBezTo>
                    <a:pt x="1" y="1298"/>
                    <a:pt x="136" y="1435"/>
                    <a:pt x="304" y="1435"/>
                  </a:cubicBezTo>
                  <a:cubicBezTo>
                    <a:pt x="471" y="1435"/>
                    <a:pt x="606" y="1298"/>
                    <a:pt x="606" y="1131"/>
                  </a:cubicBezTo>
                  <a:lnTo>
                    <a:pt x="606" y="304"/>
                  </a:lnTo>
                  <a:cubicBezTo>
                    <a:pt x="606" y="136"/>
                    <a:pt x="471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283;p39">
              <a:extLst>
                <a:ext uri="{FF2B5EF4-FFF2-40B4-BE49-F238E27FC236}">
                  <a16:creationId xmlns:a16="http://schemas.microsoft.com/office/drawing/2014/main" id="{27E88CA3-DF23-8C41-8E45-35EBD3110E68}"/>
                </a:ext>
              </a:extLst>
            </p:cNvPr>
            <p:cNvSpPr/>
            <p:nvPr/>
          </p:nvSpPr>
          <p:spPr>
            <a:xfrm>
              <a:off x="1695463" y="5065894"/>
              <a:ext cx="5085" cy="17101"/>
            </a:xfrm>
            <a:custGeom>
              <a:avLst/>
              <a:gdLst/>
              <a:ahLst/>
              <a:cxnLst/>
              <a:rect l="l" t="t" r="r" b="b"/>
              <a:pathLst>
                <a:path w="608" h="1908" extrusionOk="0">
                  <a:moveTo>
                    <a:pt x="304" y="1"/>
                  </a:moveTo>
                  <a:cubicBezTo>
                    <a:pt x="138" y="1"/>
                    <a:pt x="1" y="136"/>
                    <a:pt x="1" y="304"/>
                  </a:cubicBezTo>
                  <a:lnTo>
                    <a:pt x="1" y="1604"/>
                  </a:lnTo>
                  <a:cubicBezTo>
                    <a:pt x="1" y="1772"/>
                    <a:pt x="136" y="1907"/>
                    <a:pt x="304" y="1907"/>
                  </a:cubicBezTo>
                  <a:cubicBezTo>
                    <a:pt x="472" y="1907"/>
                    <a:pt x="608" y="1772"/>
                    <a:pt x="608" y="1604"/>
                  </a:cubicBezTo>
                  <a:lnTo>
                    <a:pt x="608" y="304"/>
                  </a:lnTo>
                  <a:cubicBezTo>
                    <a:pt x="608" y="136"/>
                    <a:pt x="471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284;p39">
              <a:extLst>
                <a:ext uri="{FF2B5EF4-FFF2-40B4-BE49-F238E27FC236}">
                  <a16:creationId xmlns:a16="http://schemas.microsoft.com/office/drawing/2014/main" id="{7B9B62D2-1170-444C-9CA2-6E68544D0964}"/>
                </a:ext>
              </a:extLst>
            </p:cNvPr>
            <p:cNvSpPr/>
            <p:nvPr/>
          </p:nvSpPr>
          <p:spPr>
            <a:xfrm>
              <a:off x="1711279" y="5047960"/>
              <a:ext cx="5077" cy="23374"/>
            </a:xfrm>
            <a:custGeom>
              <a:avLst/>
              <a:gdLst/>
              <a:ahLst/>
              <a:cxnLst/>
              <a:rect l="l" t="t" r="r" b="b"/>
              <a:pathLst>
                <a:path w="607" h="2608" extrusionOk="0">
                  <a:moveTo>
                    <a:pt x="304" y="0"/>
                  </a:moveTo>
                  <a:cubicBezTo>
                    <a:pt x="139" y="0"/>
                    <a:pt x="5" y="132"/>
                    <a:pt x="1" y="297"/>
                  </a:cubicBezTo>
                  <a:lnTo>
                    <a:pt x="1" y="2305"/>
                  </a:lnTo>
                  <a:cubicBezTo>
                    <a:pt x="1" y="2472"/>
                    <a:pt x="136" y="2607"/>
                    <a:pt x="304" y="2607"/>
                  </a:cubicBezTo>
                  <a:cubicBezTo>
                    <a:pt x="305" y="2607"/>
                    <a:pt x="306" y="2607"/>
                    <a:pt x="307" y="2607"/>
                  </a:cubicBezTo>
                  <a:cubicBezTo>
                    <a:pt x="472" y="2607"/>
                    <a:pt x="606" y="2471"/>
                    <a:pt x="606" y="2305"/>
                  </a:cubicBezTo>
                  <a:lnTo>
                    <a:pt x="606" y="297"/>
                  </a:lnTo>
                  <a:cubicBezTo>
                    <a:pt x="602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59028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39"/>
          <p:cNvSpPr txBox="1">
            <a:spLocks noGrp="1"/>
          </p:cNvSpPr>
          <p:nvPr>
            <p:ph type="title"/>
          </p:nvPr>
        </p:nvSpPr>
        <p:spPr>
          <a:xfrm>
            <a:off x="4221414" y="1473760"/>
            <a:ext cx="39675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WHAT WE LEARNED</a:t>
            </a:r>
            <a:endParaRPr lang="en-US"/>
          </a:p>
        </p:txBody>
      </p:sp>
      <p:grpSp>
        <p:nvGrpSpPr>
          <p:cNvPr id="265" name="Google Shape;3862;p64">
            <a:extLst>
              <a:ext uri="{FF2B5EF4-FFF2-40B4-BE49-F238E27FC236}">
                <a16:creationId xmlns:a16="http://schemas.microsoft.com/office/drawing/2014/main" id="{52D73D6C-2F3D-4817-8150-E89F0F85B5D1}"/>
              </a:ext>
            </a:extLst>
          </p:cNvPr>
          <p:cNvGrpSpPr/>
          <p:nvPr/>
        </p:nvGrpSpPr>
        <p:grpSpPr>
          <a:xfrm>
            <a:off x="520649" y="552090"/>
            <a:ext cx="4327395" cy="3823051"/>
            <a:chOff x="962450" y="238100"/>
            <a:chExt cx="5751300" cy="5238100"/>
          </a:xfrm>
        </p:grpSpPr>
        <p:sp>
          <p:nvSpPr>
            <p:cNvPr id="266" name="Google Shape;3863;p64">
              <a:extLst>
                <a:ext uri="{FF2B5EF4-FFF2-40B4-BE49-F238E27FC236}">
                  <a16:creationId xmlns:a16="http://schemas.microsoft.com/office/drawing/2014/main" id="{D4F58603-68F0-48E6-8815-129089CA1714}"/>
                </a:ext>
              </a:extLst>
            </p:cNvPr>
            <p:cNvSpPr/>
            <p:nvPr/>
          </p:nvSpPr>
          <p:spPr>
            <a:xfrm>
              <a:off x="962450" y="238100"/>
              <a:ext cx="5751300" cy="5155000"/>
            </a:xfrm>
            <a:custGeom>
              <a:avLst/>
              <a:gdLst/>
              <a:ahLst/>
              <a:cxnLst/>
              <a:rect l="l" t="t" r="r" b="b"/>
              <a:pathLst>
                <a:path w="230052" h="206200" extrusionOk="0">
                  <a:moveTo>
                    <a:pt x="102974" y="1"/>
                  </a:moveTo>
                  <a:cubicBezTo>
                    <a:pt x="98160" y="1"/>
                    <a:pt x="93442" y="789"/>
                    <a:pt x="89459" y="2228"/>
                  </a:cubicBezTo>
                  <a:cubicBezTo>
                    <a:pt x="72174" y="8474"/>
                    <a:pt x="74478" y="22392"/>
                    <a:pt x="59497" y="32184"/>
                  </a:cubicBezTo>
                  <a:cubicBezTo>
                    <a:pt x="44516" y="41977"/>
                    <a:pt x="30110" y="38539"/>
                    <a:pt x="15706" y="51234"/>
                  </a:cubicBezTo>
                  <a:cubicBezTo>
                    <a:pt x="1301" y="63930"/>
                    <a:pt x="1" y="87997"/>
                    <a:pt x="5910" y="99256"/>
                  </a:cubicBezTo>
                  <a:cubicBezTo>
                    <a:pt x="11821" y="110515"/>
                    <a:pt x="18587" y="118762"/>
                    <a:pt x="12825" y="138129"/>
                  </a:cubicBezTo>
                  <a:cubicBezTo>
                    <a:pt x="7063" y="157496"/>
                    <a:pt x="7639" y="179991"/>
                    <a:pt x="30689" y="191829"/>
                  </a:cubicBezTo>
                  <a:cubicBezTo>
                    <a:pt x="35157" y="194125"/>
                    <a:pt x="39430" y="195026"/>
                    <a:pt x="43526" y="195026"/>
                  </a:cubicBezTo>
                  <a:cubicBezTo>
                    <a:pt x="58540" y="195026"/>
                    <a:pt x="71160" y="182906"/>
                    <a:pt x="82213" y="182906"/>
                  </a:cubicBezTo>
                  <a:cubicBezTo>
                    <a:pt x="83696" y="182906"/>
                    <a:pt x="85150" y="183124"/>
                    <a:pt x="86579" y="183619"/>
                  </a:cubicBezTo>
                  <a:cubicBezTo>
                    <a:pt x="99641" y="188143"/>
                    <a:pt x="122779" y="206199"/>
                    <a:pt x="149118" y="206199"/>
                  </a:cubicBezTo>
                  <a:cubicBezTo>
                    <a:pt x="152986" y="206199"/>
                    <a:pt x="156923" y="205810"/>
                    <a:pt x="160908" y="204931"/>
                  </a:cubicBezTo>
                  <a:cubicBezTo>
                    <a:pt x="192023" y="198068"/>
                    <a:pt x="178195" y="174485"/>
                    <a:pt x="198361" y="167774"/>
                  </a:cubicBezTo>
                  <a:cubicBezTo>
                    <a:pt x="218527" y="161063"/>
                    <a:pt x="230051" y="137885"/>
                    <a:pt x="223138" y="113418"/>
                  </a:cubicBezTo>
                  <a:cubicBezTo>
                    <a:pt x="216223" y="88949"/>
                    <a:pt x="198936" y="84248"/>
                    <a:pt x="202970" y="68845"/>
                  </a:cubicBezTo>
                  <a:cubicBezTo>
                    <a:pt x="206014" y="57223"/>
                    <a:pt x="210094" y="46044"/>
                    <a:pt x="202339" y="34863"/>
                  </a:cubicBezTo>
                  <a:cubicBezTo>
                    <a:pt x="193280" y="21800"/>
                    <a:pt x="178398" y="15485"/>
                    <a:pt x="163366" y="15485"/>
                  </a:cubicBezTo>
                  <a:cubicBezTo>
                    <a:pt x="161783" y="15485"/>
                    <a:pt x="160199" y="15555"/>
                    <a:pt x="158620" y="15695"/>
                  </a:cubicBezTo>
                  <a:cubicBezTo>
                    <a:pt x="155939" y="15932"/>
                    <a:pt x="153087" y="16107"/>
                    <a:pt x="150191" y="16107"/>
                  </a:cubicBezTo>
                  <a:cubicBezTo>
                    <a:pt x="146408" y="16107"/>
                    <a:pt x="142552" y="15808"/>
                    <a:pt x="138910" y="14960"/>
                  </a:cubicBezTo>
                  <a:cubicBezTo>
                    <a:pt x="131547" y="13246"/>
                    <a:pt x="128157" y="9128"/>
                    <a:pt x="122308" y="5219"/>
                  </a:cubicBezTo>
                  <a:lnTo>
                    <a:pt x="122283" y="5202"/>
                  </a:lnTo>
                  <a:cubicBezTo>
                    <a:pt x="116888" y="1602"/>
                    <a:pt x="109834" y="1"/>
                    <a:pt x="102974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3864;p64">
              <a:extLst>
                <a:ext uri="{FF2B5EF4-FFF2-40B4-BE49-F238E27FC236}">
                  <a16:creationId xmlns:a16="http://schemas.microsoft.com/office/drawing/2014/main" id="{CE267019-7004-4C76-B4D8-B2D70AA9B027}"/>
                </a:ext>
              </a:extLst>
            </p:cNvPr>
            <p:cNvSpPr/>
            <p:nvPr/>
          </p:nvSpPr>
          <p:spPr>
            <a:xfrm>
              <a:off x="1030525" y="242725"/>
              <a:ext cx="5561175" cy="5150350"/>
            </a:xfrm>
            <a:custGeom>
              <a:avLst/>
              <a:gdLst/>
              <a:ahLst/>
              <a:cxnLst/>
              <a:rect l="l" t="t" r="r" b="b"/>
              <a:pathLst>
                <a:path w="222447" h="206014" extrusionOk="0">
                  <a:moveTo>
                    <a:pt x="110280" y="112230"/>
                  </a:moveTo>
                  <a:lnTo>
                    <a:pt x="110417" y="112549"/>
                  </a:lnTo>
                  <a:lnTo>
                    <a:pt x="110251" y="112325"/>
                  </a:lnTo>
                  <a:lnTo>
                    <a:pt x="110280" y="112230"/>
                  </a:lnTo>
                  <a:close/>
                  <a:moveTo>
                    <a:pt x="109811" y="112342"/>
                  </a:moveTo>
                  <a:lnTo>
                    <a:pt x="110049" y="112595"/>
                  </a:lnTo>
                  <a:lnTo>
                    <a:pt x="109817" y="112440"/>
                  </a:lnTo>
                  <a:lnTo>
                    <a:pt x="109811" y="112342"/>
                  </a:lnTo>
                  <a:close/>
                  <a:moveTo>
                    <a:pt x="110758" y="112287"/>
                  </a:moveTo>
                  <a:lnTo>
                    <a:pt x="110778" y="112633"/>
                  </a:lnTo>
                  <a:lnTo>
                    <a:pt x="110699" y="112366"/>
                  </a:lnTo>
                  <a:lnTo>
                    <a:pt x="110758" y="112287"/>
                  </a:lnTo>
                  <a:close/>
                  <a:moveTo>
                    <a:pt x="109408" y="112607"/>
                  </a:moveTo>
                  <a:lnTo>
                    <a:pt x="109718" y="112763"/>
                  </a:lnTo>
                  <a:lnTo>
                    <a:pt x="109446" y="112698"/>
                  </a:lnTo>
                  <a:lnTo>
                    <a:pt x="109408" y="112607"/>
                  </a:lnTo>
                  <a:close/>
                  <a:moveTo>
                    <a:pt x="111190" y="112504"/>
                  </a:moveTo>
                  <a:lnTo>
                    <a:pt x="111090" y="112836"/>
                  </a:lnTo>
                  <a:lnTo>
                    <a:pt x="111107" y="112558"/>
                  </a:lnTo>
                  <a:lnTo>
                    <a:pt x="111190" y="112504"/>
                  </a:lnTo>
                  <a:close/>
                  <a:moveTo>
                    <a:pt x="109120" y="112994"/>
                  </a:moveTo>
                  <a:lnTo>
                    <a:pt x="109464" y="113034"/>
                  </a:lnTo>
                  <a:lnTo>
                    <a:pt x="109187" y="113066"/>
                  </a:lnTo>
                  <a:lnTo>
                    <a:pt x="109120" y="112994"/>
                  </a:lnTo>
                  <a:close/>
                  <a:moveTo>
                    <a:pt x="111520" y="112854"/>
                  </a:moveTo>
                  <a:lnTo>
                    <a:pt x="111312" y="113133"/>
                  </a:lnTo>
                  <a:lnTo>
                    <a:pt x="111424" y="112877"/>
                  </a:lnTo>
                  <a:lnTo>
                    <a:pt x="111520" y="112854"/>
                  </a:lnTo>
                  <a:close/>
                  <a:moveTo>
                    <a:pt x="111613" y="113286"/>
                  </a:moveTo>
                  <a:lnTo>
                    <a:pt x="111712" y="113297"/>
                  </a:lnTo>
                  <a:lnTo>
                    <a:pt x="111421" y="113488"/>
                  </a:lnTo>
                  <a:lnTo>
                    <a:pt x="111613" y="113286"/>
                  </a:lnTo>
                  <a:close/>
                  <a:moveTo>
                    <a:pt x="109319" y="113376"/>
                  </a:moveTo>
                  <a:lnTo>
                    <a:pt x="109069" y="113500"/>
                  </a:lnTo>
                  <a:lnTo>
                    <a:pt x="108981" y="113456"/>
                  </a:lnTo>
                  <a:lnTo>
                    <a:pt x="109319" y="113376"/>
                  </a:lnTo>
                  <a:close/>
                  <a:moveTo>
                    <a:pt x="111650" y="113734"/>
                  </a:moveTo>
                  <a:lnTo>
                    <a:pt x="111739" y="113779"/>
                  </a:lnTo>
                  <a:lnTo>
                    <a:pt x="111401" y="113859"/>
                  </a:lnTo>
                  <a:lnTo>
                    <a:pt x="111401" y="113859"/>
                  </a:lnTo>
                  <a:lnTo>
                    <a:pt x="111650" y="113734"/>
                  </a:lnTo>
                  <a:close/>
                  <a:moveTo>
                    <a:pt x="109300" y="113746"/>
                  </a:moveTo>
                  <a:lnTo>
                    <a:pt x="109108" y="113949"/>
                  </a:lnTo>
                  <a:lnTo>
                    <a:pt x="109009" y="113937"/>
                  </a:lnTo>
                  <a:lnTo>
                    <a:pt x="109300" y="113746"/>
                  </a:lnTo>
                  <a:close/>
                  <a:moveTo>
                    <a:pt x="110332" y="113136"/>
                  </a:moveTo>
                  <a:lnTo>
                    <a:pt x="110498" y="113155"/>
                  </a:lnTo>
                  <a:lnTo>
                    <a:pt x="110648" y="113231"/>
                  </a:lnTo>
                  <a:lnTo>
                    <a:pt x="110763" y="113352"/>
                  </a:lnTo>
                  <a:lnTo>
                    <a:pt x="110829" y="113505"/>
                  </a:lnTo>
                  <a:lnTo>
                    <a:pt x="110840" y="113673"/>
                  </a:lnTo>
                  <a:lnTo>
                    <a:pt x="110790" y="113834"/>
                  </a:lnTo>
                  <a:lnTo>
                    <a:pt x="110691" y="113968"/>
                  </a:lnTo>
                  <a:lnTo>
                    <a:pt x="110551" y="114059"/>
                  </a:lnTo>
                  <a:lnTo>
                    <a:pt x="110387" y="114099"/>
                  </a:lnTo>
                  <a:lnTo>
                    <a:pt x="110222" y="114080"/>
                  </a:lnTo>
                  <a:lnTo>
                    <a:pt x="110072" y="114004"/>
                  </a:lnTo>
                  <a:lnTo>
                    <a:pt x="109957" y="113882"/>
                  </a:lnTo>
                  <a:lnTo>
                    <a:pt x="109891" y="113728"/>
                  </a:lnTo>
                  <a:lnTo>
                    <a:pt x="109881" y="113562"/>
                  </a:lnTo>
                  <a:lnTo>
                    <a:pt x="109929" y="113401"/>
                  </a:lnTo>
                  <a:lnTo>
                    <a:pt x="110029" y="113267"/>
                  </a:lnTo>
                  <a:lnTo>
                    <a:pt x="110169" y="113174"/>
                  </a:lnTo>
                  <a:lnTo>
                    <a:pt x="110332" y="113136"/>
                  </a:lnTo>
                  <a:close/>
                  <a:moveTo>
                    <a:pt x="111533" y="114169"/>
                  </a:moveTo>
                  <a:lnTo>
                    <a:pt x="111600" y="114241"/>
                  </a:lnTo>
                  <a:lnTo>
                    <a:pt x="111600" y="114241"/>
                  </a:lnTo>
                  <a:lnTo>
                    <a:pt x="111255" y="114200"/>
                  </a:lnTo>
                  <a:lnTo>
                    <a:pt x="111533" y="114169"/>
                  </a:lnTo>
                  <a:close/>
                  <a:moveTo>
                    <a:pt x="109408" y="114101"/>
                  </a:moveTo>
                  <a:lnTo>
                    <a:pt x="109296" y="114358"/>
                  </a:lnTo>
                  <a:lnTo>
                    <a:pt x="109200" y="114381"/>
                  </a:lnTo>
                  <a:lnTo>
                    <a:pt x="109408" y="114101"/>
                  </a:lnTo>
                  <a:close/>
                  <a:moveTo>
                    <a:pt x="111002" y="114471"/>
                  </a:moveTo>
                  <a:lnTo>
                    <a:pt x="111273" y="114537"/>
                  </a:lnTo>
                  <a:lnTo>
                    <a:pt x="111312" y="114628"/>
                  </a:lnTo>
                  <a:lnTo>
                    <a:pt x="111312" y="114628"/>
                  </a:lnTo>
                  <a:lnTo>
                    <a:pt x="111002" y="114471"/>
                  </a:lnTo>
                  <a:close/>
                  <a:moveTo>
                    <a:pt x="109631" y="114398"/>
                  </a:moveTo>
                  <a:lnTo>
                    <a:pt x="109614" y="114677"/>
                  </a:lnTo>
                  <a:lnTo>
                    <a:pt x="109531" y="114731"/>
                  </a:lnTo>
                  <a:lnTo>
                    <a:pt x="109631" y="114398"/>
                  </a:lnTo>
                  <a:close/>
                  <a:moveTo>
                    <a:pt x="110672" y="114640"/>
                  </a:moveTo>
                  <a:lnTo>
                    <a:pt x="110904" y="114793"/>
                  </a:lnTo>
                  <a:lnTo>
                    <a:pt x="110910" y="114893"/>
                  </a:lnTo>
                  <a:lnTo>
                    <a:pt x="110672" y="114640"/>
                  </a:lnTo>
                  <a:close/>
                  <a:moveTo>
                    <a:pt x="109941" y="114600"/>
                  </a:moveTo>
                  <a:lnTo>
                    <a:pt x="110020" y="114868"/>
                  </a:lnTo>
                  <a:lnTo>
                    <a:pt x="109962" y="114948"/>
                  </a:lnTo>
                  <a:lnTo>
                    <a:pt x="109941" y="114600"/>
                  </a:lnTo>
                  <a:close/>
                  <a:moveTo>
                    <a:pt x="110302" y="114684"/>
                  </a:moveTo>
                  <a:lnTo>
                    <a:pt x="110469" y="114910"/>
                  </a:lnTo>
                  <a:lnTo>
                    <a:pt x="110440" y="115003"/>
                  </a:lnTo>
                  <a:lnTo>
                    <a:pt x="110302" y="114684"/>
                  </a:lnTo>
                  <a:close/>
                  <a:moveTo>
                    <a:pt x="104234" y="1"/>
                  </a:moveTo>
                  <a:lnTo>
                    <a:pt x="110755" y="112213"/>
                  </a:lnTo>
                  <a:lnTo>
                    <a:pt x="110678" y="112294"/>
                  </a:lnTo>
                  <a:lnTo>
                    <a:pt x="79198" y="6022"/>
                  </a:lnTo>
                  <a:cubicBezTo>
                    <a:pt x="74748" y="9347"/>
                    <a:pt x="72244" y="13504"/>
                    <a:pt x="69568" y="17815"/>
                  </a:cubicBezTo>
                  <a:lnTo>
                    <a:pt x="110251" y="112163"/>
                  </a:lnTo>
                  <a:lnTo>
                    <a:pt x="110206" y="112265"/>
                  </a:lnTo>
                  <a:lnTo>
                    <a:pt x="52601" y="34415"/>
                  </a:lnTo>
                  <a:cubicBezTo>
                    <a:pt x="48537" y="36485"/>
                    <a:pt x="44514" y="37772"/>
                    <a:pt x="40518" y="38876"/>
                  </a:cubicBezTo>
                  <a:lnTo>
                    <a:pt x="109759" y="112288"/>
                  </a:lnTo>
                  <a:lnTo>
                    <a:pt x="109753" y="112399"/>
                  </a:lnTo>
                  <a:lnTo>
                    <a:pt x="14793" y="49546"/>
                  </a:lnTo>
                  <a:cubicBezTo>
                    <a:pt x="14190" y="50024"/>
                    <a:pt x="13587" y="50518"/>
                    <a:pt x="12983" y="51049"/>
                  </a:cubicBezTo>
                  <a:cubicBezTo>
                    <a:pt x="9931" y="53739"/>
                    <a:pt x="7472" y="56943"/>
                    <a:pt x="5541" y="60425"/>
                  </a:cubicBezTo>
                  <a:lnTo>
                    <a:pt x="109342" y="112575"/>
                  </a:lnTo>
                  <a:lnTo>
                    <a:pt x="109373" y="112680"/>
                  </a:lnTo>
                  <a:lnTo>
                    <a:pt x="1" y="86422"/>
                  </a:lnTo>
                  <a:lnTo>
                    <a:pt x="1" y="86422"/>
                  </a:lnTo>
                  <a:cubicBezTo>
                    <a:pt x="341" y="91335"/>
                    <a:pt x="1449" y="95760"/>
                    <a:pt x="3187" y="99071"/>
                  </a:cubicBezTo>
                  <a:cubicBezTo>
                    <a:pt x="3477" y="99621"/>
                    <a:pt x="3767" y="100163"/>
                    <a:pt x="4058" y="100699"/>
                  </a:cubicBezTo>
                  <a:lnTo>
                    <a:pt x="109045" y="112986"/>
                  </a:lnTo>
                  <a:lnTo>
                    <a:pt x="109111" y="113075"/>
                  </a:lnTo>
                  <a:lnTo>
                    <a:pt x="12288" y="124106"/>
                  </a:lnTo>
                  <a:cubicBezTo>
                    <a:pt x="12327" y="127780"/>
                    <a:pt x="11778" y="131934"/>
                    <a:pt x="10425" y="136800"/>
                  </a:cubicBezTo>
                  <a:lnTo>
                    <a:pt x="108909" y="113473"/>
                  </a:lnTo>
                  <a:lnTo>
                    <a:pt x="109001" y="113534"/>
                  </a:lnTo>
                  <a:lnTo>
                    <a:pt x="7547" y="164117"/>
                  </a:lnTo>
                  <a:cubicBezTo>
                    <a:pt x="8256" y="168831"/>
                    <a:pt x="9754" y="173372"/>
                    <a:pt x="12270" y="177545"/>
                  </a:cubicBezTo>
                  <a:lnTo>
                    <a:pt x="108947" y="113978"/>
                  </a:lnTo>
                  <a:lnTo>
                    <a:pt x="109055" y="114004"/>
                  </a:lnTo>
                  <a:lnTo>
                    <a:pt x="33340" y="193791"/>
                  </a:lnTo>
                  <a:cubicBezTo>
                    <a:pt x="35891" y="194524"/>
                    <a:pt x="38376" y="194840"/>
                    <a:pt x="40798" y="194840"/>
                  </a:cubicBezTo>
                  <a:cubicBezTo>
                    <a:pt x="44116" y="194840"/>
                    <a:pt x="47317" y="194248"/>
                    <a:pt x="50411" y="193326"/>
                  </a:cubicBezTo>
                  <a:lnTo>
                    <a:pt x="109156" y="114440"/>
                  </a:lnTo>
                  <a:lnTo>
                    <a:pt x="109266" y="114428"/>
                  </a:lnTo>
                  <a:lnTo>
                    <a:pt x="79571" y="182722"/>
                  </a:lnTo>
                  <a:cubicBezTo>
                    <a:pt x="81025" y="182729"/>
                    <a:pt x="82452" y="182948"/>
                    <a:pt x="83856" y="183434"/>
                  </a:cubicBezTo>
                  <a:cubicBezTo>
                    <a:pt x="85254" y="183919"/>
                    <a:pt x="86768" y="184558"/>
                    <a:pt x="88389" y="185314"/>
                  </a:cubicBezTo>
                  <a:lnTo>
                    <a:pt x="109509" y="114802"/>
                  </a:lnTo>
                  <a:lnTo>
                    <a:pt x="109609" y="114753"/>
                  </a:lnTo>
                  <a:lnTo>
                    <a:pt x="104776" y="193771"/>
                  </a:lnTo>
                  <a:cubicBezTo>
                    <a:pt x="107955" y="195391"/>
                    <a:pt x="111311" y="197023"/>
                    <a:pt x="114819" y="198543"/>
                  </a:cubicBezTo>
                  <a:lnTo>
                    <a:pt x="109966" y="115021"/>
                  </a:lnTo>
                  <a:lnTo>
                    <a:pt x="110042" y="114941"/>
                  </a:lnTo>
                  <a:lnTo>
                    <a:pt x="136792" y="205246"/>
                  </a:lnTo>
                  <a:cubicBezTo>
                    <a:pt x="139937" y="205738"/>
                    <a:pt x="143144" y="206014"/>
                    <a:pt x="146400" y="206014"/>
                  </a:cubicBezTo>
                  <a:cubicBezTo>
                    <a:pt x="147476" y="206014"/>
                    <a:pt x="148557" y="205983"/>
                    <a:pt x="149643" y="205921"/>
                  </a:cubicBezTo>
                  <a:lnTo>
                    <a:pt x="110470" y="115072"/>
                  </a:lnTo>
                  <a:lnTo>
                    <a:pt x="110515" y="114970"/>
                  </a:lnTo>
                  <a:lnTo>
                    <a:pt x="172423" y="198633"/>
                  </a:lnTo>
                  <a:cubicBezTo>
                    <a:pt x="176323" y="195605"/>
                    <a:pt x="178505" y="191987"/>
                    <a:pt x="180127" y="188277"/>
                  </a:cubicBezTo>
                  <a:lnTo>
                    <a:pt x="110961" y="114947"/>
                  </a:lnTo>
                  <a:lnTo>
                    <a:pt x="110968" y="114835"/>
                  </a:lnTo>
                  <a:lnTo>
                    <a:pt x="192588" y="168858"/>
                  </a:lnTo>
                  <a:cubicBezTo>
                    <a:pt x="193571" y="168359"/>
                    <a:pt x="194591" y="167936"/>
                    <a:pt x="195638" y="167589"/>
                  </a:cubicBezTo>
                  <a:cubicBezTo>
                    <a:pt x="199352" y="166353"/>
                    <a:pt x="202846" y="164531"/>
                    <a:pt x="205986" y="162191"/>
                  </a:cubicBezTo>
                  <a:lnTo>
                    <a:pt x="111379" y="114660"/>
                  </a:lnTo>
                  <a:lnTo>
                    <a:pt x="111347" y="114555"/>
                  </a:lnTo>
                  <a:lnTo>
                    <a:pt x="220545" y="140771"/>
                  </a:lnTo>
                  <a:cubicBezTo>
                    <a:pt x="221794" y="136507"/>
                    <a:pt x="222446" y="131946"/>
                    <a:pt x="222420" y="127209"/>
                  </a:cubicBezTo>
                  <a:lnTo>
                    <a:pt x="111674" y="114249"/>
                  </a:lnTo>
                  <a:lnTo>
                    <a:pt x="111609" y="114159"/>
                  </a:lnTo>
                  <a:lnTo>
                    <a:pt x="216103" y="102253"/>
                  </a:lnTo>
                  <a:cubicBezTo>
                    <a:pt x="213778" y="97725"/>
                    <a:pt x="211166" y="94053"/>
                    <a:pt x="208713" y="90809"/>
                  </a:cubicBezTo>
                  <a:lnTo>
                    <a:pt x="111811" y="113762"/>
                  </a:lnTo>
                  <a:lnTo>
                    <a:pt x="111719" y="113701"/>
                  </a:lnTo>
                  <a:lnTo>
                    <a:pt x="200019" y="69675"/>
                  </a:lnTo>
                  <a:cubicBezTo>
                    <a:pt x="200089" y="69341"/>
                    <a:pt x="200156" y="69006"/>
                    <a:pt x="200247" y="68660"/>
                  </a:cubicBezTo>
                  <a:cubicBezTo>
                    <a:pt x="201661" y="63261"/>
                    <a:pt x="203297" y="57957"/>
                    <a:pt x="203868" y="52703"/>
                  </a:cubicBezTo>
                  <a:lnTo>
                    <a:pt x="203868" y="52703"/>
                  </a:lnTo>
                  <a:lnTo>
                    <a:pt x="111773" y="113257"/>
                  </a:lnTo>
                  <a:lnTo>
                    <a:pt x="111665" y="113231"/>
                  </a:lnTo>
                  <a:lnTo>
                    <a:pt x="193180" y="27331"/>
                  </a:lnTo>
                  <a:cubicBezTo>
                    <a:pt x="189554" y="24030"/>
                    <a:pt x="185444" y="21425"/>
                    <a:pt x="181047" y="19492"/>
                  </a:cubicBezTo>
                  <a:lnTo>
                    <a:pt x="111564" y="112795"/>
                  </a:lnTo>
                  <a:lnTo>
                    <a:pt x="111455" y="112807"/>
                  </a:lnTo>
                  <a:lnTo>
                    <a:pt x="153684" y="15686"/>
                  </a:lnTo>
                  <a:lnTo>
                    <a:pt x="153684" y="15686"/>
                  </a:lnTo>
                  <a:cubicBezTo>
                    <a:pt x="151675" y="15827"/>
                    <a:pt x="149594" y="15920"/>
                    <a:pt x="147490" y="15920"/>
                  </a:cubicBezTo>
                  <a:cubicBezTo>
                    <a:pt x="145081" y="15920"/>
                    <a:pt x="142642" y="15799"/>
                    <a:pt x="140248" y="15493"/>
                  </a:cubicBezTo>
                  <a:lnTo>
                    <a:pt x="111210" y="112433"/>
                  </a:lnTo>
                  <a:lnTo>
                    <a:pt x="111112" y="112482"/>
                  </a:lnTo>
                  <a:lnTo>
                    <a:pt x="117752" y="3918"/>
                  </a:lnTo>
                  <a:cubicBezTo>
                    <a:pt x="113747" y="1703"/>
                    <a:pt x="109031" y="442"/>
                    <a:pt x="104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865;p64">
              <a:extLst>
                <a:ext uri="{FF2B5EF4-FFF2-40B4-BE49-F238E27FC236}">
                  <a16:creationId xmlns:a16="http://schemas.microsoft.com/office/drawing/2014/main" id="{664EE3D7-3392-43A2-87B1-D114D3734271}"/>
                </a:ext>
              </a:extLst>
            </p:cNvPr>
            <p:cNvSpPr/>
            <p:nvPr/>
          </p:nvSpPr>
          <p:spPr>
            <a:xfrm>
              <a:off x="1506350" y="5243875"/>
              <a:ext cx="4508750" cy="232325"/>
            </a:xfrm>
            <a:custGeom>
              <a:avLst/>
              <a:gdLst/>
              <a:ahLst/>
              <a:cxnLst/>
              <a:rect l="l" t="t" r="r" b="b"/>
              <a:pathLst>
                <a:path w="180350" h="9293" extrusionOk="0">
                  <a:moveTo>
                    <a:pt x="90174" y="0"/>
                  </a:moveTo>
                  <a:cubicBezTo>
                    <a:pt x="66259" y="0"/>
                    <a:pt x="43323" y="490"/>
                    <a:pt x="26412" y="1362"/>
                  </a:cubicBezTo>
                  <a:cubicBezTo>
                    <a:pt x="9501" y="2232"/>
                    <a:pt x="0" y="3414"/>
                    <a:pt x="0" y="4646"/>
                  </a:cubicBezTo>
                  <a:cubicBezTo>
                    <a:pt x="0" y="5879"/>
                    <a:pt x="9501" y="7060"/>
                    <a:pt x="26412" y="7931"/>
                  </a:cubicBezTo>
                  <a:cubicBezTo>
                    <a:pt x="43323" y="8803"/>
                    <a:pt x="66259" y="9292"/>
                    <a:pt x="90174" y="9292"/>
                  </a:cubicBezTo>
                  <a:cubicBezTo>
                    <a:pt x="114090" y="9292"/>
                    <a:pt x="137027" y="8803"/>
                    <a:pt x="153938" y="7931"/>
                  </a:cubicBezTo>
                  <a:cubicBezTo>
                    <a:pt x="170849" y="7060"/>
                    <a:pt x="180349" y="5879"/>
                    <a:pt x="180349" y="4646"/>
                  </a:cubicBezTo>
                  <a:cubicBezTo>
                    <a:pt x="180349" y="3414"/>
                    <a:pt x="170849" y="2232"/>
                    <a:pt x="153938" y="1362"/>
                  </a:cubicBezTo>
                  <a:cubicBezTo>
                    <a:pt x="137027" y="490"/>
                    <a:pt x="114090" y="0"/>
                    <a:pt x="90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3866;p64">
              <a:extLst>
                <a:ext uri="{FF2B5EF4-FFF2-40B4-BE49-F238E27FC236}">
                  <a16:creationId xmlns:a16="http://schemas.microsoft.com/office/drawing/2014/main" id="{D6F8F231-522A-4DC6-A4F1-7282446E9053}"/>
                </a:ext>
              </a:extLst>
            </p:cNvPr>
            <p:cNvSpPr/>
            <p:nvPr/>
          </p:nvSpPr>
          <p:spPr>
            <a:xfrm>
              <a:off x="2371200" y="3301350"/>
              <a:ext cx="2908425" cy="1849500"/>
            </a:xfrm>
            <a:custGeom>
              <a:avLst/>
              <a:gdLst/>
              <a:ahLst/>
              <a:cxnLst/>
              <a:rect l="l" t="t" r="r" b="b"/>
              <a:pathLst>
                <a:path w="116337" h="73980" extrusionOk="0">
                  <a:moveTo>
                    <a:pt x="64" y="0"/>
                  </a:moveTo>
                  <a:cubicBezTo>
                    <a:pt x="29" y="0"/>
                    <a:pt x="1" y="30"/>
                    <a:pt x="1" y="64"/>
                  </a:cubicBezTo>
                  <a:lnTo>
                    <a:pt x="1" y="73979"/>
                  </a:lnTo>
                  <a:lnTo>
                    <a:pt x="116337" y="73979"/>
                  </a:lnTo>
                  <a:lnTo>
                    <a:pt x="116337" y="64"/>
                  </a:lnTo>
                  <a:cubicBezTo>
                    <a:pt x="116337" y="29"/>
                    <a:pt x="116308" y="0"/>
                    <a:pt x="116273" y="0"/>
                  </a:cubicBezTo>
                  <a:lnTo>
                    <a:pt x="67" y="0"/>
                  </a:lnTo>
                  <a:cubicBezTo>
                    <a:pt x="66" y="0"/>
                    <a:pt x="65" y="0"/>
                    <a:pt x="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3867;p64">
              <a:extLst>
                <a:ext uri="{FF2B5EF4-FFF2-40B4-BE49-F238E27FC236}">
                  <a16:creationId xmlns:a16="http://schemas.microsoft.com/office/drawing/2014/main" id="{500A46AA-66A6-42FD-8670-2085296C0B84}"/>
                </a:ext>
              </a:extLst>
            </p:cNvPr>
            <p:cNvSpPr/>
            <p:nvPr/>
          </p:nvSpPr>
          <p:spPr>
            <a:xfrm>
              <a:off x="2364000" y="3294125"/>
              <a:ext cx="2922825" cy="1863925"/>
            </a:xfrm>
            <a:custGeom>
              <a:avLst/>
              <a:gdLst/>
              <a:ahLst/>
              <a:cxnLst/>
              <a:rect l="l" t="t" r="r" b="b"/>
              <a:pathLst>
                <a:path w="116913" h="74557" extrusionOk="0">
                  <a:moveTo>
                    <a:pt x="114150" y="577"/>
                  </a:moveTo>
                  <a:cubicBezTo>
                    <a:pt x="115356" y="577"/>
                    <a:pt x="116337" y="1557"/>
                    <a:pt x="116337" y="2764"/>
                  </a:cubicBezTo>
                  <a:lnTo>
                    <a:pt x="116337" y="73981"/>
                  </a:lnTo>
                  <a:lnTo>
                    <a:pt x="578" y="73981"/>
                  </a:lnTo>
                  <a:lnTo>
                    <a:pt x="576" y="2764"/>
                  </a:lnTo>
                  <a:cubicBezTo>
                    <a:pt x="576" y="1557"/>
                    <a:pt x="1558" y="577"/>
                    <a:pt x="2764" y="577"/>
                  </a:cubicBezTo>
                  <a:close/>
                  <a:moveTo>
                    <a:pt x="2764" y="0"/>
                  </a:moveTo>
                  <a:cubicBezTo>
                    <a:pt x="1240" y="0"/>
                    <a:pt x="1" y="1240"/>
                    <a:pt x="1" y="2764"/>
                  </a:cubicBezTo>
                  <a:lnTo>
                    <a:pt x="1" y="74268"/>
                  </a:lnTo>
                  <a:cubicBezTo>
                    <a:pt x="1" y="74427"/>
                    <a:pt x="130" y="74556"/>
                    <a:pt x="289" y="74556"/>
                  </a:cubicBezTo>
                  <a:lnTo>
                    <a:pt x="116625" y="74556"/>
                  </a:lnTo>
                  <a:cubicBezTo>
                    <a:pt x="116783" y="74556"/>
                    <a:pt x="116913" y="74427"/>
                    <a:pt x="116913" y="74268"/>
                  </a:cubicBezTo>
                  <a:lnTo>
                    <a:pt x="116913" y="2764"/>
                  </a:lnTo>
                  <a:cubicBezTo>
                    <a:pt x="116913" y="1240"/>
                    <a:pt x="115672" y="0"/>
                    <a:pt x="114149" y="0"/>
                  </a:cubicBezTo>
                  <a:close/>
                </a:path>
              </a:pathLst>
            </a:custGeom>
            <a:solidFill>
              <a:srgbClr val="263238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868;p64">
              <a:extLst>
                <a:ext uri="{FF2B5EF4-FFF2-40B4-BE49-F238E27FC236}">
                  <a16:creationId xmlns:a16="http://schemas.microsoft.com/office/drawing/2014/main" id="{2F43D663-D494-41FD-9BA0-7FCD8CF9052B}"/>
                </a:ext>
              </a:extLst>
            </p:cNvPr>
            <p:cNvSpPr/>
            <p:nvPr/>
          </p:nvSpPr>
          <p:spPr>
            <a:xfrm>
              <a:off x="2520625" y="3441725"/>
              <a:ext cx="2609575" cy="1734000"/>
            </a:xfrm>
            <a:custGeom>
              <a:avLst/>
              <a:gdLst/>
              <a:ahLst/>
              <a:cxnLst/>
              <a:rect l="l" t="t" r="r" b="b"/>
              <a:pathLst>
                <a:path w="104383" h="69360" extrusionOk="0">
                  <a:moveTo>
                    <a:pt x="64" y="1"/>
                  </a:moveTo>
                  <a:cubicBezTo>
                    <a:pt x="29" y="1"/>
                    <a:pt x="0" y="30"/>
                    <a:pt x="0" y="65"/>
                  </a:cubicBezTo>
                  <a:lnTo>
                    <a:pt x="0" y="69360"/>
                  </a:lnTo>
                  <a:lnTo>
                    <a:pt x="104383" y="69360"/>
                  </a:lnTo>
                  <a:lnTo>
                    <a:pt x="104383" y="65"/>
                  </a:lnTo>
                  <a:cubicBezTo>
                    <a:pt x="104383" y="30"/>
                    <a:pt x="104354" y="1"/>
                    <a:pt x="10431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3869;p64">
              <a:extLst>
                <a:ext uri="{FF2B5EF4-FFF2-40B4-BE49-F238E27FC236}">
                  <a16:creationId xmlns:a16="http://schemas.microsoft.com/office/drawing/2014/main" id="{DD9E5AC0-82B3-49F6-8899-042BB2358776}"/>
                </a:ext>
              </a:extLst>
            </p:cNvPr>
            <p:cNvSpPr/>
            <p:nvPr/>
          </p:nvSpPr>
          <p:spPr>
            <a:xfrm>
              <a:off x="2017725" y="5114250"/>
              <a:ext cx="3486000" cy="186000"/>
            </a:xfrm>
            <a:custGeom>
              <a:avLst/>
              <a:gdLst/>
              <a:ahLst/>
              <a:cxnLst/>
              <a:rect l="l" t="t" r="r" b="b"/>
              <a:pathLst>
                <a:path w="139440" h="7440" extrusionOk="0">
                  <a:moveTo>
                    <a:pt x="1" y="0"/>
                  </a:moveTo>
                  <a:cubicBezTo>
                    <a:pt x="1" y="4108"/>
                    <a:pt x="4459" y="7439"/>
                    <a:pt x="9959" y="7439"/>
                  </a:cubicBezTo>
                  <a:lnTo>
                    <a:pt x="129479" y="7439"/>
                  </a:lnTo>
                  <a:cubicBezTo>
                    <a:pt x="134980" y="7439"/>
                    <a:pt x="139439" y="4108"/>
                    <a:pt x="139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3870;p64">
              <a:extLst>
                <a:ext uri="{FF2B5EF4-FFF2-40B4-BE49-F238E27FC236}">
                  <a16:creationId xmlns:a16="http://schemas.microsoft.com/office/drawing/2014/main" id="{506C10B2-2DB4-4AC1-A5FB-24DE411FC57F}"/>
                </a:ext>
              </a:extLst>
            </p:cNvPr>
            <p:cNvSpPr/>
            <p:nvPr/>
          </p:nvSpPr>
          <p:spPr>
            <a:xfrm>
              <a:off x="2010500" y="5107050"/>
              <a:ext cx="3500400" cy="200425"/>
            </a:xfrm>
            <a:custGeom>
              <a:avLst/>
              <a:gdLst/>
              <a:ahLst/>
              <a:cxnLst/>
              <a:rect l="l" t="t" r="r" b="b"/>
              <a:pathLst>
                <a:path w="140016" h="8017" extrusionOk="0">
                  <a:moveTo>
                    <a:pt x="139432" y="576"/>
                  </a:moveTo>
                  <a:cubicBezTo>
                    <a:pt x="139227" y="4387"/>
                    <a:pt x="134971" y="7439"/>
                    <a:pt x="129768" y="7439"/>
                  </a:cubicBezTo>
                  <a:lnTo>
                    <a:pt x="10248" y="7439"/>
                  </a:lnTo>
                  <a:cubicBezTo>
                    <a:pt x="5047" y="7439"/>
                    <a:pt x="790" y="4387"/>
                    <a:pt x="585" y="576"/>
                  </a:cubicBezTo>
                  <a:close/>
                  <a:moveTo>
                    <a:pt x="290" y="0"/>
                  </a:moveTo>
                  <a:cubicBezTo>
                    <a:pt x="130" y="0"/>
                    <a:pt x="0" y="129"/>
                    <a:pt x="0" y="288"/>
                  </a:cubicBezTo>
                  <a:cubicBezTo>
                    <a:pt x="0" y="4549"/>
                    <a:pt x="4598" y="8016"/>
                    <a:pt x="10248" y="8016"/>
                  </a:cubicBezTo>
                  <a:lnTo>
                    <a:pt x="129768" y="8016"/>
                  </a:lnTo>
                  <a:cubicBezTo>
                    <a:pt x="135420" y="8016"/>
                    <a:pt x="140016" y="4549"/>
                    <a:pt x="140016" y="288"/>
                  </a:cubicBezTo>
                  <a:cubicBezTo>
                    <a:pt x="140016" y="129"/>
                    <a:pt x="139888" y="0"/>
                    <a:pt x="139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3871;p64">
              <a:extLst>
                <a:ext uri="{FF2B5EF4-FFF2-40B4-BE49-F238E27FC236}">
                  <a16:creationId xmlns:a16="http://schemas.microsoft.com/office/drawing/2014/main" id="{682EC3C3-3253-4DA3-9F4B-7246CD4800C7}"/>
                </a:ext>
              </a:extLst>
            </p:cNvPr>
            <p:cNvSpPr/>
            <p:nvPr/>
          </p:nvSpPr>
          <p:spPr>
            <a:xfrm>
              <a:off x="2558025" y="1598375"/>
              <a:ext cx="1254950" cy="2801925"/>
            </a:xfrm>
            <a:custGeom>
              <a:avLst/>
              <a:gdLst/>
              <a:ahLst/>
              <a:cxnLst/>
              <a:rect l="l" t="t" r="r" b="b"/>
              <a:pathLst>
                <a:path w="50198" h="112077" extrusionOk="0">
                  <a:moveTo>
                    <a:pt x="50198" y="0"/>
                  </a:moveTo>
                  <a:cubicBezTo>
                    <a:pt x="42527" y="7305"/>
                    <a:pt x="22893" y="14678"/>
                    <a:pt x="0" y="30321"/>
                  </a:cubicBezTo>
                  <a:cubicBezTo>
                    <a:pt x="0" y="30321"/>
                    <a:pt x="1430" y="83182"/>
                    <a:pt x="50198" y="112076"/>
                  </a:cubicBezTo>
                  <a:lnTo>
                    <a:pt x="5019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872;p64">
              <a:extLst>
                <a:ext uri="{FF2B5EF4-FFF2-40B4-BE49-F238E27FC236}">
                  <a16:creationId xmlns:a16="http://schemas.microsoft.com/office/drawing/2014/main" id="{64CB12EA-B185-4478-973F-E0072E7D4D93}"/>
                </a:ext>
              </a:extLst>
            </p:cNvPr>
            <p:cNvSpPr/>
            <p:nvPr/>
          </p:nvSpPr>
          <p:spPr>
            <a:xfrm>
              <a:off x="2550725" y="1591175"/>
              <a:ext cx="1269450" cy="2816325"/>
            </a:xfrm>
            <a:custGeom>
              <a:avLst/>
              <a:gdLst/>
              <a:ahLst/>
              <a:cxnLst/>
              <a:rect l="l" t="t" r="r" b="b"/>
              <a:pathLst>
                <a:path w="50778" h="112653" extrusionOk="0">
                  <a:moveTo>
                    <a:pt x="50202" y="948"/>
                  </a:moveTo>
                  <a:lnTo>
                    <a:pt x="50202" y="111857"/>
                  </a:lnTo>
                  <a:cubicBezTo>
                    <a:pt x="25383" y="96990"/>
                    <a:pt x="13218" y="75784"/>
                    <a:pt x="7380" y="60569"/>
                  </a:cubicBezTo>
                  <a:cubicBezTo>
                    <a:pt x="1386" y="44948"/>
                    <a:pt x="654" y="32294"/>
                    <a:pt x="586" y="30757"/>
                  </a:cubicBezTo>
                  <a:cubicBezTo>
                    <a:pt x="12079" y="22915"/>
                    <a:pt x="22836" y="17111"/>
                    <a:pt x="31485" y="12441"/>
                  </a:cubicBezTo>
                  <a:cubicBezTo>
                    <a:pt x="39724" y="7995"/>
                    <a:pt x="46301" y="4444"/>
                    <a:pt x="50202" y="948"/>
                  </a:cubicBezTo>
                  <a:close/>
                  <a:moveTo>
                    <a:pt x="50487" y="0"/>
                  </a:moveTo>
                  <a:cubicBezTo>
                    <a:pt x="50419" y="0"/>
                    <a:pt x="50349" y="25"/>
                    <a:pt x="50291" y="80"/>
                  </a:cubicBezTo>
                  <a:cubicBezTo>
                    <a:pt x="46521" y="3671"/>
                    <a:pt x="39764" y="7317"/>
                    <a:pt x="31211" y="11934"/>
                  </a:cubicBezTo>
                  <a:cubicBezTo>
                    <a:pt x="22516" y="16627"/>
                    <a:pt x="11696" y="22466"/>
                    <a:pt x="129" y="30372"/>
                  </a:cubicBezTo>
                  <a:cubicBezTo>
                    <a:pt x="49" y="30427"/>
                    <a:pt x="1" y="30519"/>
                    <a:pt x="4" y="30616"/>
                  </a:cubicBezTo>
                  <a:cubicBezTo>
                    <a:pt x="8" y="30749"/>
                    <a:pt x="437" y="44074"/>
                    <a:pt x="6834" y="60755"/>
                  </a:cubicBezTo>
                  <a:cubicBezTo>
                    <a:pt x="12739" y="76150"/>
                    <a:pt x="25080" y="97645"/>
                    <a:pt x="50344" y="112611"/>
                  </a:cubicBezTo>
                  <a:cubicBezTo>
                    <a:pt x="50388" y="112638"/>
                    <a:pt x="50438" y="112652"/>
                    <a:pt x="50490" y="112652"/>
                  </a:cubicBezTo>
                  <a:cubicBezTo>
                    <a:pt x="50649" y="112652"/>
                    <a:pt x="50778" y="112524"/>
                    <a:pt x="50778" y="112364"/>
                  </a:cubicBezTo>
                  <a:lnTo>
                    <a:pt x="50778" y="288"/>
                  </a:lnTo>
                  <a:cubicBezTo>
                    <a:pt x="50778" y="115"/>
                    <a:pt x="50636" y="0"/>
                    <a:pt x="504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873;p64">
              <a:extLst>
                <a:ext uri="{FF2B5EF4-FFF2-40B4-BE49-F238E27FC236}">
                  <a16:creationId xmlns:a16="http://schemas.microsoft.com/office/drawing/2014/main" id="{F6FF2A29-B40D-4246-873A-D69A263BCED1}"/>
                </a:ext>
              </a:extLst>
            </p:cNvPr>
            <p:cNvSpPr/>
            <p:nvPr/>
          </p:nvSpPr>
          <p:spPr>
            <a:xfrm>
              <a:off x="3812950" y="1598375"/>
              <a:ext cx="1254975" cy="2801925"/>
            </a:xfrm>
            <a:custGeom>
              <a:avLst/>
              <a:gdLst/>
              <a:ahLst/>
              <a:cxnLst/>
              <a:rect l="l" t="t" r="r" b="b"/>
              <a:pathLst>
                <a:path w="50199" h="112077" extrusionOk="0">
                  <a:moveTo>
                    <a:pt x="1" y="0"/>
                  </a:moveTo>
                  <a:lnTo>
                    <a:pt x="1" y="112076"/>
                  </a:lnTo>
                  <a:cubicBezTo>
                    <a:pt x="48769" y="83182"/>
                    <a:pt x="50199" y="30321"/>
                    <a:pt x="50199" y="30321"/>
                  </a:cubicBezTo>
                  <a:cubicBezTo>
                    <a:pt x="27307" y="14678"/>
                    <a:pt x="7671" y="7305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3874;p64">
              <a:extLst>
                <a:ext uri="{FF2B5EF4-FFF2-40B4-BE49-F238E27FC236}">
                  <a16:creationId xmlns:a16="http://schemas.microsoft.com/office/drawing/2014/main" id="{865CF758-052E-4F85-B2C3-A0E54E88D3EB}"/>
                </a:ext>
              </a:extLst>
            </p:cNvPr>
            <p:cNvSpPr/>
            <p:nvPr/>
          </p:nvSpPr>
          <p:spPr>
            <a:xfrm>
              <a:off x="3805750" y="1591175"/>
              <a:ext cx="1269475" cy="2816325"/>
            </a:xfrm>
            <a:custGeom>
              <a:avLst/>
              <a:gdLst/>
              <a:ahLst/>
              <a:cxnLst/>
              <a:rect l="l" t="t" r="r" b="b"/>
              <a:pathLst>
                <a:path w="50779" h="112653" extrusionOk="0">
                  <a:moveTo>
                    <a:pt x="577" y="948"/>
                  </a:moveTo>
                  <a:cubicBezTo>
                    <a:pt x="4477" y="4444"/>
                    <a:pt x="11056" y="7995"/>
                    <a:pt x="19294" y="12441"/>
                  </a:cubicBezTo>
                  <a:cubicBezTo>
                    <a:pt x="27943" y="17111"/>
                    <a:pt x="38700" y="22915"/>
                    <a:pt x="50193" y="30758"/>
                  </a:cubicBezTo>
                  <a:cubicBezTo>
                    <a:pt x="50124" y="32296"/>
                    <a:pt x="49394" y="44948"/>
                    <a:pt x="43399" y="60570"/>
                  </a:cubicBezTo>
                  <a:cubicBezTo>
                    <a:pt x="37560" y="75785"/>
                    <a:pt x="25396" y="96991"/>
                    <a:pt x="577" y="111858"/>
                  </a:cubicBezTo>
                  <a:lnTo>
                    <a:pt x="577" y="948"/>
                  </a:lnTo>
                  <a:close/>
                  <a:moveTo>
                    <a:pt x="291" y="0"/>
                  </a:moveTo>
                  <a:cubicBezTo>
                    <a:pt x="143" y="0"/>
                    <a:pt x="1" y="115"/>
                    <a:pt x="1" y="288"/>
                  </a:cubicBezTo>
                  <a:lnTo>
                    <a:pt x="1" y="112364"/>
                  </a:lnTo>
                  <a:cubicBezTo>
                    <a:pt x="1" y="112524"/>
                    <a:pt x="129" y="112652"/>
                    <a:pt x="289" y="112652"/>
                  </a:cubicBezTo>
                  <a:cubicBezTo>
                    <a:pt x="340" y="112652"/>
                    <a:pt x="391" y="112638"/>
                    <a:pt x="435" y="112611"/>
                  </a:cubicBezTo>
                  <a:cubicBezTo>
                    <a:pt x="25699" y="97644"/>
                    <a:pt x="38040" y="76150"/>
                    <a:pt x="43945" y="60755"/>
                  </a:cubicBezTo>
                  <a:cubicBezTo>
                    <a:pt x="50343" y="44074"/>
                    <a:pt x="50772" y="30749"/>
                    <a:pt x="50776" y="30616"/>
                  </a:cubicBezTo>
                  <a:cubicBezTo>
                    <a:pt x="50778" y="30519"/>
                    <a:pt x="50731" y="30427"/>
                    <a:pt x="50650" y="30372"/>
                  </a:cubicBezTo>
                  <a:cubicBezTo>
                    <a:pt x="39082" y="22466"/>
                    <a:pt x="28262" y="16627"/>
                    <a:pt x="19567" y="11934"/>
                  </a:cubicBezTo>
                  <a:cubicBezTo>
                    <a:pt x="11014" y="7317"/>
                    <a:pt x="4258" y="3671"/>
                    <a:pt x="488" y="80"/>
                  </a:cubicBezTo>
                  <a:cubicBezTo>
                    <a:pt x="430" y="25"/>
                    <a:pt x="360" y="0"/>
                    <a:pt x="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875;p64">
              <a:extLst>
                <a:ext uri="{FF2B5EF4-FFF2-40B4-BE49-F238E27FC236}">
                  <a16:creationId xmlns:a16="http://schemas.microsoft.com/office/drawing/2014/main" id="{1F2B74FC-7B39-4905-B3CD-3D9CBC1DC4C5}"/>
                </a:ext>
              </a:extLst>
            </p:cNvPr>
            <p:cNvSpPr/>
            <p:nvPr/>
          </p:nvSpPr>
          <p:spPr>
            <a:xfrm>
              <a:off x="2650050" y="1710875"/>
              <a:ext cx="2325850" cy="2576950"/>
            </a:xfrm>
            <a:custGeom>
              <a:avLst/>
              <a:gdLst/>
              <a:ahLst/>
              <a:cxnLst/>
              <a:rect l="l" t="t" r="r" b="b"/>
              <a:pathLst>
                <a:path w="93034" h="103078" extrusionOk="0">
                  <a:moveTo>
                    <a:pt x="46517" y="1"/>
                  </a:moveTo>
                  <a:cubicBezTo>
                    <a:pt x="37257" y="6566"/>
                    <a:pt x="21213" y="12822"/>
                    <a:pt x="0" y="27317"/>
                  </a:cubicBezTo>
                  <a:cubicBezTo>
                    <a:pt x="0" y="27317"/>
                    <a:pt x="1326" y="76301"/>
                    <a:pt x="46517" y="103077"/>
                  </a:cubicBezTo>
                  <a:cubicBezTo>
                    <a:pt x="91708" y="76302"/>
                    <a:pt x="93034" y="27318"/>
                    <a:pt x="93034" y="27318"/>
                  </a:cubicBezTo>
                  <a:cubicBezTo>
                    <a:pt x="71820" y="12822"/>
                    <a:pt x="55847" y="6566"/>
                    <a:pt x="46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876;p64">
              <a:extLst>
                <a:ext uri="{FF2B5EF4-FFF2-40B4-BE49-F238E27FC236}">
                  <a16:creationId xmlns:a16="http://schemas.microsoft.com/office/drawing/2014/main" id="{0570B2EA-AC8D-4008-B6BB-9D7148D3B64F}"/>
                </a:ext>
              </a:extLst>
            </p:cNvPr>
            <p:cNvSpPr/>
            <p:nvPr/>
          </p:nvSpPr>
          <p:spPr>
            <a:xfrm>
              <a:off x="2642775" y="1703675"/>
              <a:ext cx="2340350" cy="2591300"/>
            </a:xfrm>
            <a:custGeom>
              <a:avLst/>
              <a:gdLst/>
              <a:ahLst/>
              <a:cxnLst/>
              <a:rect l="l" t="t" r="r" b="b"/>
              <a:pathLst>
                <a:path w="93614" h="103652" extrusionOk="0">
                  <a:moveTo>
                    <a:pt x="46808" y="641"/>
                  </a:moveTo>
                  <a:cubicBezTo>
                    <a:pt x="50665" y="3330"/>
                    <a:pt x="55728" y="6028"/>
                    <a:pt x="61577" y="9144"/>
                  </a:cubicBezTo>
                  <a:cubicBezTo>
                    <a:pt x="70085" y="13678"/>
                    <a:pt x="80668" y="19317"/>
                    <a:pt x="93029" y="27754"/>
                  </a:cubicBezTo>
                  <a:cubicBezTo>
                    <a:pt x="92964" y="29226"/>
                    <a:pt x="92277" y="40909"/>
                    <a:pt x="86743" y="55341"/>
                  </a:cubicBezTo>
                  <a:cubicBezTo>
                    <a:pt x="81315" y="69495"/>
                    <a:pt x="69983" y="89244"/>
                    <a:pt x="46808" y="103029"/>
                  </a:cubicBezTo>
                  <a:cubicBezTo>
                    <a:pt x="23643" y="89249"/>
                    <a:pt x="12310" y="69509"/>
                    <a:pt x="6880" y="55361"/>
                  </a:cubicBezTo>
                  <a:cubicBezTo>
                    <a:pt x="1341" y="40927"/>
                    <a:pt x="652" y="29228"/>
                    <a:pt x="586" y="27754"/>
                  </a:cubicBezTo>
                  <a:cubicBezTo>
                    <a:pt x="12888" y="19359"/>
                    <a:pt x="23451" y="13733"/>
                    <a:pt x="31946" y="9210"/>
                  </a:cubicBezTo>
                  <a:cubicBezTo>
                    <a:pt x="37846" y="6069"/>
                    <a:pt x="42953" y="3350"/>
                    <a:pt x="46808" y="641"/>
                  </a:cubicBezTo>
                  <a:close/>
                  <a:moveTo>
                    <a:pt x="46807" y="1"/>
                  </a:moveTo>
                  <a:cubicBezTo>
                    <a:pt x="46749" y="1"/>
                    <a:pt x="46691" y="18"/>
                    <a:pt x="46641" y="54"/>
                  </a:cubicBezTo>
                  <a:cubicBezTo>
                    <a:pt x="42796" y="2779"/>
                    <a:pt x="37888" y="5392"/>
                    <a:pt x="31675" y="8702"/>
                  </a:cubicBezTo>
                  <a:cubicBezTo>
                    <a:pt x="23138" y="13247"/>
                    <a:pt x="12513" y="18904"/>
                    <a:pt x="129" y="27367"/>
                  </a:cubicBezTo>
                  <a:cubicBezTo>
                    <a:pt x="48" y="27422"/>
                    <a:pt x="1" y="27515"/>
                    <a:pt x="3" y="27613"/>
                  </a:cubicBezTo>
                  <a:cubicBezTo>
                    <a:pt x="7" y="27736"/>
                    <a:pt x="405" y="40087"/>
                    <a:pt x="6334" y="55547"/>
                  </a:cubicBezTo>
                  <a:cubicBezTo>
                    <a:pt x="11807" y="69817"/>
                    <a:pt x="23246" y="89738"/>
                    <a:pt x="46662" y="103612"/>
                  </a:cubicBezTo>
                  <a:cubicBezTo>
                    <a:pt x="46706" y="103639"/>
                    <a:pt x="46756" y="103652"/>
                    <a:pt x="46808" y="103652"/>
                  </a:cubicBezTo>
                  <a:cubicBezTo>
                    <a:pt x="46859" y="103652"/>
                    <a:pt x="46910" y="103639"/>
                    <a:pt x="46954" y="103612"/>
                  </a:cubicBezTo>
                  <a:cubicBezTo>
                    <a:pt x="70370" y="89740"/>
                    <a:pt x="81808" y="69817"/>
                    <a:pt x="87281" y="55548"/>
                  </a:cubicBezTo>
                  <a:cubicBezTo>
                    <a:pt x="93209" y="40087"/>
                    <a:pt x="93608" y="27737"/>
                    <a:pt x="93611" y="27613"/>
                  </a:cubicBezTo>
                  <a:cubicBezTo>
                    <a:pt x="93614" y="27515"/>
                    <a:pt x="93567" y="27422"/>
                    <a:pt x="93485" y="27367"/>
                  </a:cubicBezTo>
                  <a:cubicBezTo>
                    <a:pt x="81042" y="18864"/>
                    <a:pt x="70398" y="13192"/>
                    <a:pt x="61846" y="8636"/>
                  </a:cubicBezTo>
                  <a:cubicBezTo>
                    <a:pt x="55931" y="5483"/>
                    <a:pt x="50821" y="2761"/>
                    <a:pt x="46973" y="54"/>
                  </a:cubicBezTo>
                  <a:cubicBezTo>
                    <a:pt x="46924" y="18"/>
                    <a:pt x="46865" y="1"/>
                    <a:pt x="46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3877;p64">
              <a:extLst>
                <a:ext uri="{FF2B5EF4-FFF2-40B4-BE49-F238E27FC236}">
                  <a16:creationId xmlns:a16="http://schemas.microsoft.com/office/drawing/2014/main" id="{8D5269EA-CFAA-45AA-B702-B31321C4C597}"/>
                </a:ext>
              </a:extLst>
            </p:cNvPr>
            <p:cNvSpPr/>
            <p:nvPr/>
          </p:nvSpPr>
          <p:spPr>
            <a:xfrm>
              <a:off x="3070950" y="2263700"/>
              <a:ext cx="1904950" cy="2024100"/>
            </a:xfrm>
            <a:custGeom>
              <a:avLst/>
              <a:gdLst/>
              <a:ahLst/>
              <a:cxnLst/>
              <a:rect l="l" t="t" r="r" b="b"/>
              <a:pathLst>
                <a:path w="76198" h="80964" extrusionOk="0">
                  <a:moveTo>
                    <a:pt x="68272" y="1"/>
                  </a:moveTo>
                  <a:cubicBezTo>
                    <a:pt x="35912" y="9790"/>
                    <a:pt x="11201" y="38229"/>
                    <a:pt x="1" y="53227"/>
                  </a:cubicBezTo>
                  <a:cubicBezTo>
                    <a:pt x="6793" y="63187"/>
                    <a:pt x="16319" y="73047"/>
                    <a:pt x="29681" y="80963"/>
                  </a:cubicBezTo>
                  <a:cubicBezTo>
                    <a:pt x="74872" y="54188"/>
                    <a:pt x="76198" y="5204"/>
                    <a:pt x="76198" y="5204"/>
                  </a:cubicBezTo>
                  <a:cubicBezTo>
                    <a:pt x="73466" y="3339"/>
                    <a:pt x="70825" y="1611"/>
                    <a:pt x="6827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878;p64">
              <a:extLst>
                <a:ext uri="{FF2B5EF4-FFF2-40B4-BE49-F238E27FC236}">
                  <a16:creationId xmlns:a16="http://schemas.microsoft.com/office/drawing/2014/main" id="{8301955F-949F-43F3-8B13-F94725795AAA}"/>
                </a:ext>
              </a:extLst>
            </p:cNvPr>
            <p:cNvSpPr/>
            <p:nvPr/>
          </p:nvSpPr>
          <p:spPr>
            <a:xfrm>
              <a:off x="3063275" y="2256475"/>
              <a:ext cx="1919875" cy="2038500"/>
            </a:xfrm>
            <a:custGeom>
              <a:avLst/>
              <a:gdLst/>
              <a:ahLst/>
              <a:cxnLst/>
              <a:rect l="l" t="t" r="r" b="b"/>
              <a:pathLst>
                <a:path w="76795" h="81540" extrusionOk="0">
                  <a:moveTo>
                    <a:pt x="68537" y="604"/>
                  </a:moveTo>
                  <a:cubicBezTo>
                    <a:pt x="71132" y="2242"/>
                    <a:pt x="73712" y="3936"/>
                    <a:pt x="76211" y="5642"/>
                  </a:cubicBezTo>
                  <a:cubicBezTo>
                    <a:pt x="76145" y="7116"/>
                    <a:pt x="75456" y="18815"/>
                    <a:pt x="69916" y="33249"/>
                  </a:cubicBezTo>
                  <a:cubicBezTo>
                    <a:pt x="64487" y="47397"/>
                    <a:pt x="53153" y="67137"/>
                    <a:pt x="29989" y="80917"/>
                  </a:cubicBezTo>
                  <a:cubicBezTo>
                    <a:pt x="18161" y="73883"/>
                    <a:pt x="8297" y="64669"/>
                    <a:pt x="663" y="53523"/>
                  </a:cubicBezTo>
                  <a:cubicBezTo>
                    <a:pt x="27829" y="17217"/>
                    <a:pt x="54790" y="4788"/>
                    <a:pt x="68537" y="604"/>
                  </a:cubicBezTo>
                  <a:close/>
                  <a:moveTo>
                    <a:pt x="68579" y="1"/>
                  </a:moveTo>
                  <a:cubicBezTo>
                    <a:pt x="68551" y="1"/>
                    <a:pt x="68523" y="5"/>
                    <a:pt x="68495" y="14"/>
                  </a:cubicBezTo>
                  <a:cubicBezTo>
                    <a:pt x="54291" y="4310"/>
                    <a:pt x="40100" y="12628"/>
                    <a:pt x="26318" y="24733"/>
                  </a:cubicBezTo>
                  <a:cubicBezTo>
                    <a:pt x="14607" y="35018"/>
                    <a:pt x="5585" y="45969"/>
                    <a:pt x="77" y="53343"/>
                  </a:cubicBezTo>
                  <a:cubicBezTo>
                    <a:pt x="4" y="53442"/>
                    <a:pt x="1" y="53576"/>
                    <a:pt x="70" y="53678"/>
                  </a:cubicBezTo>
                  <a:cubicBezTo>
                    <a:pt x="7802" y="65015"/>
                    <a:pt x="17817" y="74377"/>
                    <a:pt x="29842" y="81500"/>
                  </a:cubicBezTo>
                  <a:cubicBezTo>
                    <a:pt x="29886" y="81527"/>
                    <a:pt x="29936" y="81540"/>
                    <a:pt x="29988" y="81540"/>
                  </a:cubicBezTo>
                  <a:cubicBezTo>
                    <a:pt x="30039" y="81540"/>
                    <a:pt x="30090" y="81527"/>
                    <a:pt x="30134" y="81500"/>
                  </a:cubicBezTo>
                  <a:cubicBezTo>
                    <a:pt x="53550" y="67626"/>
                    <a:pt x="64989" y="47705"/>
                    <a:pt x="70462" y="33435"/>
                  </a:cubicBezTo>
                  <a:cubicBezTo>
                    <a:pt x="76391" y="17975"/>
                    <a:pt x="76789" y="5624"/>
                    <a:pt x="76792" y="5501"/>
                  </a:cubicBezTo>
                  <a:cubicBezTo>
                    <a:pt x="76795" y="5403"/>
                    <a:pt x="76748" y="5310"/>
                    <a:pt x="76666" y="5255"/>
                  </a:cubicBezTo>
                  <a:cubicBezTo>
                    <a:pt x="74085" y="3491"/>
                    <a:pt x="71417" y="1739"/>
                    <a:pt x="68732" y="45"/>
                  </a:cubicBezTo>
                  <a:cubicBezTo>
                    <a:pt x="68686" y="16"/>
                    <a:pt x="68633" y="1"/>
                    <a:pt x="68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3879;p64">
              <a:extLst>
                <a:ext uri="{FF2B5EF4-FFF2-40B4-BE49-F238E27FC236}">
                  <a16:creationId xmlns:a16="http://schemas.microsoft.com/office/drawing/2014/main" id="{6DC678CD-16C0-47DD-A1B9-D8263666FB14}"/>
                </a:ext>
              </a:extLst>
            </p:cNvPr>
            <p:cNvSpPr/>
            <p:nvPr/>
          </p:nvSpPr>
          <p:spPr>
            <a:xfrm>
              <a:off x="3314775" y="1960000"/>
              <a:ext cx="1010750" cy="985675"/>
            </a:xfrm>
            <a:custGeom>
              <a:avLst/>
              <a:gdLst/>
              <a:ahLst/>
              <a:cxnLst/>
              <a:rect l="l" t="t" r="r" b="b"/>
              <a:pathLst>
                <a:path w="40430" h="39427" extrusionOk="0">
                  <a:moveTo>
                    <a:pt x="20215" y="5762"/>
                  </a:moveTo>
                  <a:cubicBezTo>
                    <a:pt x="28185" y="5762"/>
                    <a:pt x="34668" y="12246"/>
                    <a:pt x="34668" y="20215"/>
                  </a:cubicBezTo>
                  <a:lnTo>
                    <a:pt x="34668" y="33664"/>
                  </a:lnTo>
                  <a:lnTo>
                    <a:pt x="5761" y="33664"/>
                  </a:lnTo>
                  <a:lnTo>
                    <a:pt x="5761" y="20215"/>
                  </a:lnTo>
                  <a:cubicBezTo>
                    <a:pt x="5761" y="12246"/>
                    <a:pt x="12245" y="5762"/>
                    <a:pt x="20215" y="5762"/>
                  </a:cubicBezTo>
                  <a:close/>
                  <a:moveTo>
                    <a:pt x="20215" y="1"/>
                  </a:moveTo>
                  <a:cubicBezTo>
                    <a:pt x="9068" y="1"/>
                    <a:pt x="0" y="9070"/>
                    <a:pt x="0" y="20216"/>
                  </a:cubicBezTo>
                  <a:lnTo>
                    <a:pt x="0" y="36545"/>
                  </a:lnTo>
                  <a:cubicBezTo>
                    <a:pt x="0" y="38137"/>
                    <a:pt x="1290" y="39426"/>
                    <a:pt x="2881" y="39426"/>
                  </a:cubicBezTo>
                  <a:lnTo>
                    <a:pt x="37549" y="39426"/>
                  </a:lnTo>
                  <a:cubicBezTo>
                    <a:pt x="39140" y="39426"/>
                    <a:pt x="40430" y="38136"/>
                    <a:pt x="40430" y="36545"/>
                  </a:cubicBezTo>
                  <a:lnTo>
                    <a:pt x="40430" y="20216"/>
                  </a:lnTo>
                  <a:cubicBezTo>
                    <a:pt x="40430" y="9068"/>
                    <a:pt x="31362" y="1"/>
                    <a:pt x="20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3880;p64">
              <a:extLst>
                <a:ext uri="{FF2B5EF4-FFF2-40B4-BE49-F238E27FC236}">
                  <a16:creationId xmlns:a16="http://schemas.microsoft.com/office/drawing/2014/main" id="{93F059B7-33C3-4EE7-AB20-AD65396F1403}"/>
                </a:ext>
              </a:extLst>
            </p:cNvPr>
            <p:cNvSpPr/>
            <p:nvPr/>
          </p:nvSpPr>
          <p:spPr>
            <a:xfrm>
              <a:off x="3307550" y="1952800"/>
              <a:ext cx="1025175" cy="1000075"/>
            </a:xfrm>
            <a:custGeom>
              <a:avLst/>
              <a:gdLst/>
              <a:ahLst/>
              <a:cxnLst/>
              <a:rect l="l" t="t" r="r" b="b"/>
              <a:pathLst>
                <a:path w="41007" h="40003" extrusionOk="0">
                  <a:moveTo>
                    <a:pt x="20504" y="6339"/>
                  </a:moveTo>
                  <a:cubicBezTo>
                    <a:pt x="28314" y="6339"/>
                    <a:pt x="34669" y="12693"/>
                    <a:pt x="34669" y="20504"/>
                  </a:cubicBezTo>
                  <a:lnTo>
                    <a:pt x="34669" y="33663"/>
                  </a:lnTo>
                  <a:lnTo>
                    <a:pt x="6339" y="33663"/>
                  </a:lnTo>
                  <a:lnTo>
                    <a:pt x="6338" y="20504"/>
                  </a:lnTo>
                  <a:cubicBezTo>
                    <a:pt x="6338" y="12693"/>
                    <a:pt x="12694" y="6339"/>
                    <a:pt x="20504" y="6339"/>
                  </a:cubicBezTo>
                  <a:close/>
                  <a:moveTo>
                    <a:pt x="20504" y="5762"/>
                  </a:moveTo>
                  <a:cubicBezTo>
                    <a:pt x="12376" y="5762"/>
                    <a:pt x="5762" y="12374"/>
                    <a:pt x="5762" y="20503"/>
                  </a:cubicBezTo>
                  <a:lnTo>
                    <a:pt x="5762" y="33951"/>
                  </a:lnTo>
                  <a:cubicBezTo>
                    <a:pt x="5762" y="34111"/>
                    <a:pt x="5892" y="34240"/>
                    <a:pt x="6050" y="34240"/>
                  </a:cubicBezTo>
                  <a:lnTo>
                    <a:pt x="34957" y="34240"/>
                  </a:lnTo>
                  <a:cubicBezTo>
                    <a:pt x="35116" y="34240"/>
                    <a:pt x="35245" y="34111"/>
                    <a:pt x="35245" y="33951"/>
                  </a:cubicBezTo>
                  <a:lnTo>
                    <a:pt x="35245" y="20503"/>
                  </a:lnTo>
                  <a:cubicBezTo>
                    <a:pt x="35245" y="12374"/>
                    <a:pt x="28632" y="5762"/>
                    <a:pt x="20504" y="5762"/>
                  </a:cubicBezTo>
                  <a:close/>
                  <a:moveTo>
                    <a:pt x="20504" y="577"/>
                  </a:moveTo>
                  <a:cubicBezTo>
                    <a:pt x="31492" y="577"/>
                    <a:pt x="40431" y="9516"/>
                    <a:pt x="40431" y="20504"/>
                  </a:cubicBezTo>
                  <a:lnTo>
                    <a:pt x="40431" y="36833"/>
                  </a:lnTo>
                  <a:cubicBezTo>
                    <a:pt x="40431" y="38263"/>
                    <a:pt x="39268" y="39427"/>
                    <a:pt x="37838" y="39427"/>
                  </a:cubicBezTo>
                  <a:lnTo>
                    <a:pt x="3170" y="39427"/>
                  </a:lnTo>
                  <a:cubicBezTo>
                    <a:pt x="1739" y="39427"/>
                    <a:pt x="577" y="38263"/>
                    <a:pt x="577" y="36833"/>
                  </a:cubicBezTo>
                  <a:lnTo>
                    <a:pt x="577" y="20503"/>
                  </a:lnTo>
                  <a:cubicBezTo>
                    <a:pt x="577" y="9515"/>
                    <a:pt x="9517" y="577"/>
                    <a:pt x="20504" y="577"/>
                  </a:cubicBezTo>
                  <a:close/>
                  <a:moveTo>
                    <a:pt x="20504" y="1"/>
                  </a:moveTo>
                  <a:cubicBezTo>
                    <a:pt x="9199" y="1"/>
                    <a:pt x="0" y="9198"/>
                    <a:pt x="0" y="20504"/>
                  </a:cubicBezTo>
                  <a:lnTo>
                    <a:pt x="0" y="36833"/>
                  </a:lnTo>
                  <a:cubicBezTo>
                    <a:pt x="0" y="38580"/>
                    <a:pt x="1423" y="40002"/>
                    <a:pt x="3170" y="40002"/>
                  </a:cubicBezTo>
                  <a:lnTo>
                    <a:pt x="37838" y="40002"/>
                  </a:lnTo>
                  <a:cubicBezTo>
                    <a:pt x="39585" y="40002"/>
                    <a:pt x="41007" y="38580"/>
                    <a:pt x="41007" y="36833"/>
                  </a:cubicBezTo>
                  <a:lnTo>
                    <a:pt x="41007" y="20504"/>
                  </a:lnTo>
                  <a:cubicBezTo>
                    <a:pt x="41007" y="9198"/>
                    <a:pt x="31809" y="1"/>
                    <a:pt x="205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881;p64">
              <a:extLst>
                <a:ext uri="{FF2B5EF4-FFF2-40B4-BE49-F238E27FC236}">
                  <a16:creationId xmlns:a16="http://schemas.microsoft.com/office/drawing/2014/main" id="{5E9F821D-F431-43A1-894B-78E96C065726}"/>
                </a:ext>
              </a:extLst>
            </p:cNvPr>
            <p:cNvSpPr/>
            <p:nvPr/>
          </p:nvSpPr>
          <p:spPr>
            <a:xfrm>
              <a:off x="3261250" y="2748875"/>
              <a:ext cx="1103450" cy="932375"/>
            </a:xfrm>
            <a:custGeom>
              <a:avLst/>
              <a:gdLst/>
              <a:ahLst/>
              <a:cxnLst/>
              <a:rect l="l" t="t" r="r" b="b"/>
              <a:pathLst>
                <a:path w="44138" h="37295" extrusionOk="0">
                  <a:moveTo>
                    <a:pt x="0" y="1"/>
                  </a:moveTo>
                  <a:lnTo>
                    <a:pt x="0" y="37295"/>
                  </a:lnTo>
                  <a:lnTo>
                    <a:pt x="44137" y="37295"/>
                  </a:lnTo>
                  <a:lnTo>
                    <a:pt x="44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3882;p64">
              <a:extLst>
                <a:ext uri="{FF2B5EF4-FFF2-40B4-BE49-F238E27FC236}">
                  <a16:creationId xmlns:a16="http://schemas.microsoft.com/office/drawing/2014/main" id="{92E08D04-6D14-409C-8F95-A3852187B065}"/>
                </a:ext>
              </a:extLst>
            </p:cNvPr>
            <p:cNvSpPr/>
            <p:nvPr/>
          </p:nvSpPr>
          <p:spPr>
            <a:xfrm>
              <a:off x="3254025" y="2741675"/>
              <a:ext cx="1117900" cy="946775"/>
            </a:xfrm>
            <a:custGeom>
              <a:avLst/>
              <a:gdLst/>
              <a:ahLst/>
              <a:cxnLst/>
              <a:rect l="l" t="t" r="r" b="b"/>
              <a:pathLst>
                <a:path w="44716" h="37871" extrusionOk="0">
                  <a:moveTo>
                    <a:pt x="44138" y="576"/>
                  </a:moveTo>
                  <a:lnTo>
                    <a:pt x="44138" y="37295"/>
                  </a:lnTo>
                  <a:lnTo>
                    <a:pt x="577" y="37295"/>
                  </a:lnTo>
                  <a:lnTo>
                    <a:pt x="577" y="576"/>
                  </a:lnTo>
                  <a:close/>
                  <a:moveTo>
                    <a:pt x="287" y="1"/>
                  </a:moveTo>
                  <a:cubicBezTo>
                    <a:pt x="129" y="1"/>
                    <a:pt x="0" y="130"/>
                    <a:pt x="1" y="289"/>
                  </a:cubicBezTo>
                  <a:lnTo>
                    <a:pt x="1" y="37583"/>
                  </a:lnTo>
                  <a:cubicBezTo>
                    <a:pt x="0" y="37742"/>
                    <a:pt x="130" y="37871"/>
                    <a:pt x="289" y="37871"/>
                  </a:cubicBezTo>
                  <a:lnTo>
                    <a:pt x="44426" y="37871"/>
                  </a:lnTo>
                  <a:cubicBezTo>
                    <a:pt x="44586" y="37871"/>
                    <a:pt x="44715" y="37742"/>
                    <a:pt x="44714" y="37583"/>
                  </a:cubicBezTo>
                  <a:lnTo>
                    <a:pt x="44714" y="289"/>
                  </a:lnTo>
                  <a:cubicBezTo>
                    <a:pt x="44715" y="129"/>
                    <a:pt x="44586" y="1"/>
                    <a:pt x="44426" y="1"/>
                  </a:cubicBezTo>
                  <a:lnTo>
                    <a:pt x="289" y="1"/>
                  </a:lnTo>
                  <a:cubicBezTo>
                    <a:pt x="289" y="1"/>
                    <a:pt x="288" y="1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3883;p64">
              <a:extLst>
                <a:ext uri="{FF2B5EF4-FFF2-40B4-BE49-F238E27FC236}">
                  <a16:creationId xmlns:a16="http://schemas.microsoft.com/office/drawing/2014/main" id="{6EE42D45-DF7A-42E7-A458-C135CE5C5B9B}"/>
                </a:ext>
              </a:extLst>
            </p:cNvPr>
            <p:cNvSpPr/>
            <p:nvPr/>
          </p:nvSpPr>
          <p:spPr>
            <a:xfrm>
              <a:off x="3687425" y="3015925"/>
              <a:ext cx="240325" cy="437650"/>
            </a:xfrm>
            <a:custGeom>
              <a:avLst/>
              <a:gdLst/>
              <a:ahLst/>
              <a:cxnLst/>
              <a:rect l="l" t="t" r="r" b="b"/>
              <a:pathLst>
                <a:path w="9613" h="17506" extrusionOk="0">
                  <a:moveTo>
                    <a:pt x="4806" y="1"/>
                  </a:moveTo>
                  <a:cubicBezTo>
                    <a:pt x="2153" y="1"/>
                    <a:pt x="1" y="2151"/>
                    <a:pt x="1" y="4806"/>
                  </a:cubicBezTo>
                  <a:cubicBezTo>
                    <a:pt x="1" y="6634"/>
                    <a:pt x="1022" y="8223"/>
                    <a:pt x="2525" y="9035"/>
                  </a:cubicBezTo>
                  <a:lnTo>
                    <a:pt x="1717" y="17506"/>
                  </a:lnTo>
                  <a:lnTo>
                    <a:pt x="7896" y="17506"/>
                  </a:lnTo>
                  <a:lnTo>
                    <a:pt x="7090" y="9035"/>
                  </a:lnTo>
                  <a:cubicBezTo>
                    <a:pt x="8591" y="8223"/>
                    <a:pt x="9612" y="6634"/>
                    <a:pt x="9612" y="4806"/>
                  </a:cubicBezTo>
                  <a:cubicBezTo>
                    <a:pt x="9612" y="2151"/>
                    <a:pt x="7460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3884;p64">
              <a:extLst>
                <a:ext uri="{FF2B5EF4-FFF2-40B4-BE49-F238E27FC236}">
                  <a16:creationId xmlns:a16="http://schemas.microsoft.com/office/drawing/2014/main" id="{26299D62-CA8B-4A69-AF90-2390359CC1CE}"/>
                </a:ext>
              </a:extLst>
            </p:cNvPr>
            <p:cNvSpPr/>
            <p:nvPr/>
          </p:nvSpPr>
          <p:spPr>
            <a:xfrm>
              <a:off x="3680200" y="3008700"/>
              <a:ext cx="254725" cy="452075"/>
            </a:xfrm>
            <a:custGeom>
              <a:avLst/>
              <a:gdLst/>
              <a:ahLst/>
              <a:cxnLst/>
              <a:rect l="l" t="t" r="r" b="b"/>
              <a:pathLst>
                <a:path w="10189" h="18083" extrusionOk="0">
                  <a:moveTo>
                    <a:pt x="5095" y="578"/>
                  </a:moveTo>
                  <a:cubicBezTo>
                    <a:pt x="7586" y="578"/>
                    <a:pt x="9612" y="2604"/>
                    <a:pt x="9612" y="5095"/>
                  </a:cubicBezTo>
                  <a:cubicBezTo>
                    <a:pt x="9612" y="6755"/>
                    <a:pt x="8702" y="8283"/>
                    <a:pt x="7240" y="9071"/>
                  </a:cubicBezTo>
                  <a:cubicBezTo>
                    <a:pt x="7138" y="9126"/>
                    <a:pt x="7079" y="9237"/>
                    <a:pt x="7090" y="9352"/>
                  </a:cubicBezTo>
                  <a:lnTo>
                    <a:pt x="7868" y="17507"/>
                  </a:lnTo>
                  <a:lnTo>
                    <a:pt x="2323" y="17507"/>
                  </a:lnTo>
                  <a:lnTo>
                    <a:pt x="3100" y="9352"/>
                  </a:lnTo>
                  <a:cubicBezTo>
                    <a:pt x="3111" y="9237"/>
                    <a:pt x="3052" y="9126"/>
                    <a:pt x="2950" y="9071"/>
                  </a:cubicBezTo>
                  <a:cubicBezTo>
                    <a:pt x="1488" y="8283"/>
                    <a:pt x="578" y="6755"/>
                    <a:pt x="578" y="5095"/>
                  </a:cubicBezTo>
                  <a:cubicBezTo>
                    <a:pt x="578" y="2604"/>
                    <a:pt x="2604" y="578"/>
                    <a:pt x="5095" y="578"/>
                  </a:cubicBezTo>
                  <a:close/>
                  <a:moveTo>
                    <a:pt x="5095" y="1"/>
                  </a:moveTo>
                  <a:cubicBezTo>
                    <a:pt x="2286" y="1"/>
                    <a:pt x="2" y="2286"/>
                    <a:pt x="2" y="5095"/>
                  </a:cubicBezTo>
                  <a:cubicBezTo>
                    <a:pt x="1" y="6898"/>
                    <a:pt x="954" y="8567"/>
                    <a:pt x="2509" y="9484"/>
                  </a:cubicBezTo>
                  <a:lnTo>
                    <a:pt x="1720" y="17767"/>
                  </a:lnTo>
                  <a:cubicBezTo>
                    <a:pt x="1703" y="17936"/>
                    <a:pt x="1836" y="18082"/>
                    <a:pt x="2006" y="18082"/>
                  </a:cubicBezTo>
                  <a:lnTo>
                    <a:pt x="8184" y="18082"/>
                  </a:lnTo>
                  <a:cubicBezTo>
                    <a:pt x="8354" y="18082"/>
                    <a:pt x="8487" y="17936"/>
                    <a:pt x="8471" y="17767"/>
                  </a:cubicBezTo>
                  <a:lnTo>
                    <a:pt x="7681" y="9484"/>
                  </a:lnTo>
                  <a:cubicBezTo>
                    <a:pt x="9235" y="8567"/>
                    <a:pt x="10189" y="6898"/>
                    <a:pt x="10189" y="5095"/>
                  </a:cubicBezTo>
                  <a:cubicBezTo>
                    <a:pt x="10189" y="2286"/>
                    <a:pt x="7903" y="1"/>
                    <a:pt x="50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3885;p64">
              <a:extLst>
                <a:ext uri="{FF2B5EF4-FFF2-40B4-BE49-F238E27FC236}">
                  <a16:creationId xmlns:a16="http://schemas.microsoft.com/office/drawing/2014/main" id="{52B4B4B7-B499-4E84-B2FC-8ED2189AFBA5}"/>
                </a:ext>
              </a:extLst>
            </p:cNvPr>
            <p:cNvSpPr/>
            <p:nvPr/>
          </p:nvSpPr>
          <p:spPr>
            <a:xfrm>
              <a:off x="5977700" y="2926050"/>
              <a:ext cx="16800" cy="36025"/>
            </a:xfrm>
            <a:custGeom>
              <a:avLst/>
              <a:gdLst/>
              <a:ahLst/>
              <a:cxnLst/>
              <a:rect l="l" t="t" r="r" b="b"/>
              <a:pathLst>
                <a:path w="672" h="1441" extrusionOk="0">
                  <a:moveTo>
                    <a:pt x="299" y="0"/>
                  </a:moveTo>
                  <a:cubicBezTo>
                    <a:pt x="292" y="0"/>
                    <a:pt x="284" y="1"/>
                    <a:pt x="277" y="1"/>
                  </a:cubicBezTo>
                  <a:cubicBezTo>
                    <a:pt x="118" y="14"/>
                    <a:pt x="1" y="153"/>
                    <a:pt x="14" y="313"/>
                  </a:cubicBezTo>
                  <a:cubicBezTo>
                    <a:pt x="39" y="600"/>
                    <a:pt x="62" y="886"/>
                    <a:pt x="84" y="1174"/>
                  </a:cubicBezTo>
                  <a:cubicBezTo>
                    <a:pt x="96" y="1324"/>
                    <a:pt x="220" y="1440"/>
                    <a:pt x="372" y="1440"/>
                  </a:cubicBezTo>
                  <a:cubicBezTo>
                    <a:pt x="379" y="1440"/>
                    <a:pt x="386" y="1440"/>
                    <a:pt x="393" y="1439"/>
                  </a:cubicBezTo>
                  <a:cubicBezTo>
                    <a:pt x="553" y="1427"/>
                    <a:pt x="671" y="1289"/>
                    <a:pt x="659" y="1130"/>
                  </a:cubicBezTo>
                  <a:cubicBezTo>
                    <a:pt x="637" y="841"/>
                    <a:pt x="613" y="552"/>
                    <a:pt x="589" y="263"/>
                  </a:cubicBezTo>
                  <a:cubicBezTo>
                    <a:pt x="574" y="113"/>
                    <a:pt x="447" y="0"/>
                    <a:pt x="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3886;p64">
              <a:extLst>
                <a:ext uri="{FF2B5EF4-FFF2-40B4-BE49-F238E27FC236}">
                  <a16:creationId xmlns:a16="http://schemas.microsoft.com/office/drawing/2014/main" id="{50D88E48-D7B6-42AF-BB4C-E9CCE174A5CA}"/>
                </a:ext>
              </a:extLst>
            </p:cNvPr>
            <p:cNvSpPr/>
            <p:nvPr/>
          </p:nvSpPr>
          <p:spPr>
            <a:xfrm>
              <a:off x="1532575" y="886700"/>
              <a:ext cx="4456100" cy="2011825"/>
            </a:xfrm>
            <a:custGeom>
              <a:avLst/>
              <a:gdLst/>
              <a:ahLst/>
              <a:cxnLst/>
              <a:rect l="l" t="t" r="r" b="b"/>
              <a:pathLst>
                <a:path w="178244" h="80473" extrusionOk="0">
                  <a:moveTo>
                    <a:pt x="88232" y="1"/>
                  </a:moveTo>
                  <a:cubicBezTo>
                    <a:pt x="87652" y="6"/>
                    <a:pt x="87073" y="17"/>
                    <a:pt x="86494" y="33"/>
                  </a:cubicBezTo>
                  <a:cubicBezTo>
                    <a:pt x="86337" y="38"/>
                    <a:pt x="86212" y="169"/>
                    <a:pt x="86214" y="326"/>
                  </a:cubicBezTo>
                  <a:cubicBezTo>
                    <a:pt x="86217" y="483"/>
                    <a:pt x="86344" y="609"/>
                    <a:pt x="86501" y="610"/>
                  </a:cubicBezTo>
                  <a:lnTo>
                    <a:pt x="86509" y="610"/>
                  </a:lnTo>
                  <a:cubicBezTo>
                    <a:pt x="87086" y="593"/>
                    <a:pt x="87662" y="583"/>
                    <a:pt x="88238" y="577"/>
                  </a:cubicBezTo>
                  <a:cubicBezTo>
                    <a:pt x="88394" y="572"/>
                    <a:pt x="88518" y="444"/>
                    <a:pt x="88518" y="288"/>
                  </a:cubicBezTo>
                  <a:cubicBezTo>
                    <a:pt x="88517" y="131"/>
                    <a:pt x="88391" y="3"/>
                    <a:pt x="88235" y="1"/>
                  </a:cubicBezTo>
                  <a:close/>
                  <a:moveTo>
                    <a:pt x="89967" y="1"/>
                  </a:moveTo>
                  <a:cubicBezTo>
                    <a:pt x="89811" y="3"/>
                    <a:pt x="89685" y="131"/>
                    <a:pt x="89684" y="288"/>
                  </a:cubicBezTo>
                  <a:cubicBezTo>
                    <a:pt x="89684" y="444"/>
                    <a:pt x="89808" y="572"/>
                    <a:pt x="89965" y="577"/>
                  </a:cubicBezTo>
                  <a:cubicBezTo>
                    <a:pt x="90541" y="583"/>
                    <a:pt x="91116" y="593"/>
                    <a:pt x="91692" y="610"/>
                  </a:cubicBezTo>
                  <a:lnTo>
                    <a:pt x="91702" y="610"/>
                  </a:lnTo>
                  <a:cubicBezTo>
                    <a:pt x="91859" y="609"/>
                    <a:pt x="91986" y="483"/>
                    <a:pt x="91988" y="326"/>
                  </a:cubicBezTo>
                  <a:cubicBezTo>
                    <a:pt x="91991" y="169"/>
                    <a:pt x="91866" y="38"/>
                    <a:pt x="91710" y="33"/>
                  </a:cubicBezTo>
                  <a:cubicBezTo>
                    <a:pt x="91129" y="17"/>
                    <a:pt x="90550" y="6"/>
                    <a:pt x="89971" y="1"/>
                  </a:cubicBezTo>
                  <a:close/>
                  <a:moveTo>
                    <a:pt x="84784" y="98"/>
                  </a:moveTo>
                  <a:cubicBezTo>
                    <a:pt x="84775" y="98"/>
                    <a:pt x="84766" y="98"/>
                    <a:pt x="84757" y="99"/>
                  </a:cubicBezTo>
                  <a:cubicBezTo>
                    <a:pt x="84178" y="127"/>
                    <a:pt x="83599" y="160"/>
                    <a:pt x="83020" y="199"/>
                  </a:cubicBezTo>
                  <a:cubicBezTo>
                    <a:pt x="82865" y="208"/>
                    <a:pt x="82745" y="340"/>
                    <a:pt x="82751" y="496"/>
                  </a:cubicBezTo>
                  <a:cubicBezTo>
                    <a:pt x="82756" y="651"/>
                    <a:pt x="82885" y="775"/>
                    <a:pt x="83039" y="775"/>
                  </a:cubicBezTo>
                  <a:cubicBezTo>
                    <a:pt x="83046" y="775"/>
                    <a:pt x="83052" y="773"/>
                    <a:pt x="83060" y="773"/>
                  </a:cubicBezTo>
                  <a:cubicBezTo>
                    <a:pt x="83634" y="735"/>
                    <a:pt x="84209" y="703"/>
                    <a:pt x="84784" y="675"/>
                  </a:cubicBezTo>
                  <a:cubicBezTo>
                    <a:pt x="84943" y="667"/>
                    <a:pt x="85065" y="532"/>
                    <a:pt x="85058" y="373"/>
                  </a:cubicBezTo>
                  <a:cubicBezTo>
                    <a:pt x="85051" y="224"/>
                    <a:pt x="84927" y="98"/>
                    <a:pt x="84784" y="98"/>
                  </a:cubicBezTo>
                  <a:close/>
                  <a:moveTo>
                    <a:pt x="93436" y="100"/>
                  </a:moveTo>
                  <a:cubicBezTo>
                    <a:pt x="93282" y="100"/>
                    <a:pt x="93154" y="219"/>
                    <a:pt x="93146" y="374"/>
                  </a:cubicBezTo>
                  <a:cubicBezTo>
                    <a:pt x="93137" y="534"/>
                    <a:pt x="93261" y="668"/>
                    <a:pt x="93419" y="676"/>
                  </a:cubicBezTo>
                  <a:cubicBezTo>
                    <a:pt x="93995" y="703"/>
                    <a:pt x="94569" y="736"/>
                    <a:pt x="95144" y="775"/>
                  </a:cubicBezTo>
                  <a:lnTo>
                    <a:pt x="95163" y="775"/>
                  </a:lnTo>
                  <a:lnTo>
                    <a:pt x="95163" y="776"/>
                  </a:lnTo>
                  <a:cubicBezTo>
                    <a:pt x="95319" y="776"/>
                    <a:pt x="95446" y="652"/>
                    <a:pt x="95452" y="496"/>
                  </a:cubicBezTo>
                  <a:cubicBezTo>
                    <a:pt x="95457" y="342"/>
                    <a:pt x="95338" y="210"/>
                    <a:pt x="95182" y="200"/>
                  </a:cubicBezTo>
                  <a:cubicBezTo>
                    <a:pt x="94605" y="160"/>
                    <a:pt x="94026" y="128"/>
                    <a:pt x="93447" y="101"/>
                  </a:cubicBezTo>
                  <a:cubicBezTo>
                    <a:pt x="93443" y="100"/>
                    <a:pt x="93439" y="100"/>
                    <a:pt x="93436" y="100"/>
                  </a:cubicBezTo>
                  <a:close/>
                  <a:moveTo>
                    <a:pt x="81313" y="331"/>
                  </a:moveTo>
                  <a:cubicBezTo>
                    <a:pt x="81305" y="331"/>
                    <a:pt x="81296" y="331"/>
                    <a:pt x="81287" y="332"/>
                  </a:cubicBezTo>
                  <a:cubicBezTo>
                    <a:pt x="80710" y="381"/>
                    <a:pt x="80133" y="438"/>
                    <a:pt x="79557" y="498"/>
                  </a:cubicBezTo>
                  <a:cubicBezTo>
                    <a:pt x="79405" y="514"/>
                    <a:pt x="79292" y="646"/>
                    <a:pt x="79299" y="800"/>
                  </a:cubicBezTo>
                  <a:cubicBezTo>
                    <a:pt x="79308" y="952"/>
                    <a:pt x="79434" y="1072"/>
                    <a:pt x="79587" y="1072"/>
                  </a:cubicBezTo>
                  <a:lnTo>
                    <a:pt x="79587" y="1072"/>
                  </a:lnTo>
                  <a:cubicBezTo>
                    <a:pt x="79597" y="1072"/>
                    <a:pt x="79608" y="1072"/>
                    <a:pt x="79617" y="1071"/>
                  </a:cubicBezTo>
                  <a:cubicBezTo>
                    <a:pt x="80191" y="1011"/>
                    <a:pt x="80764" y="956"/>
                    <a:pt x="81337" y="905"/>
                  </a:cubicBezTo>
                  <a:cubicBezTo>
                    <a:pt x="81496" y="892"/>
                    <a:pt x="81613" y="752"/>
                    <a:pt x="81599" y="593"/>
                  </a:cubicBezTo>
                  <a:cubicBezTo>
                    <a:pt x="81586" y="444"/>
                    <a:pt x="81461" y="331"/>
                    <a:pt x="81313" y="331"/>
                  </a:cubicBezTo>
                  <a:close/>
                  <a:moveTo>
                    <a:pt x="79587" y="1072"/>
                  </a:moveTo>
                  <a:cubicBezTo>
                    <a:pt x="79587" y="1072"/>
                    <a:pt x="79586" y="1072"/>
                    <a:pt x="79586" y="1072"/>
                  </a:cubicBezTo>
                  <a:lnTo>
                    <a:pt x="79587" y="1072"/>
                  </a:lnTo>
                  <a:cubicBezTo>
                    <a:pt x="79587" y="1072"/>
                    <a:pt x="79587" y="1072"/>
                    <a:pt x="79587" y="1072"/>
                  </a:cubicBezTo>
                  <a:close/>
                  <a:moveTo>
                    <a:pt x="96894" y="331"/>
                  </a:moveTo>
                  <a:cubicBezTo>
                    <a:pt x="96746" y="331"/>
                    <a:pt x="96619" y="443"/>
                    <a:pt x="96603" y="595"/>
                  </a:cubicBezTo>
                  <a:cubicBezTo>
                    <a:pt x="96589" y="753"/>
                    <a:pt x="96707" y="892"/>
                    <a:pt x="96865" y="905"/>
                  </a:cubicBezTo>
                  <a:cubicBezTo>
                    <a:pt x="97439" y="956"/>
                    <a:pt x="98012" y="1010"/>
                    <a:pt x="98585" y="1071"/>
                  </a:cubicBezTo>
                  <a:cubicBezTo>
                    <a:pt x="98595" y="1072"/>
                    <a:pt x="98606" y="1072"/>
                    <a:pt x="98615" y="1072"/>
                  </a:cubicBezTo>
                  <a:lnTo>
                    <a:pt x="98615" y="1073"/>
                  </a:lnTo>
                  <a:cubicBezTo>
                    <a:pt x="98769" y="1073"/>
                    <a:pt x="98896" y="953"/>
                    <a:pt x="98904" y="800"/>
                  </a:cubicBezTo>
                  <a:cubicBezTo>
                    <a:pt x="98911" y="646"/>
                    <a:pt x="98799" y="514"/>
                    <a:pt x="98645" y="499"/>
                  </a:cubicBezTo>
                  <a:cubicBezTo>
                    <a:pt x="98069" y="438"/>
                    <a:pt x="97493" y="382"/>
                    <a:pt x="96914" y="332"/>
                  </a:cubicBezTo>
                  <a:cubicBezTo>
                    <a:pt x="96908" y="332"/>
                    <a:pt x="96901" y="331"/>
                    <a:pt x="96894" y="331"/>
                  </a:cubicBezTo>
                  <a:close/>
                  <a:moveTo>
                    <a:pt x="100344" y="695"/>
                  </a:moveTo>
                  <a:cubicBezTo>
                    <a:pt x="100199" y="695"/>
                    <a:pt x="100076" y="802"/>
                    <a:pt x="100058" y="947"/>
                  </a:cubicBezTo>
                  <a:cubicBezTo>
                    <a:pt x="100039" y="1102"/>
                    <a:pt x="100147" y="1246"/>
                    <a:pt x="100302" y="1268"/>
                  </a:cubicBezTo>
                  <a:cubicBezTo>
                    <a:pt x="100874" y="1340"/>
                    <a:pt x="101445" y="1416"/>
                    <a:pt x="102014" y="1499"/>
                  </a:cubicBezTo>
                  <a:cubicBezTo>
                    <a:pt x="102028" y="1501"/>
                    <a:pt x="102042" y="1503"/>
                    <a:pt x="102056" y="1503"/>
                  </a:cubicBezTo>
                  <a:cubicBezTo>
                    <a:pt x="102208" y="1503"/>
                    <a:pt x="102332" y="1385"/>
                    <a:pt x="102343" y="1234"/>
                  </a:cubicBezTo>
                  <a:cubicBezTo>
                    <a:pt x="102354" y="1084"/>
                    <a:pt x="102246" y="950"/>
                    <a:pt x="102097" y="929"/>
                  </a:cubicBezTo>
                  <a:cubicBezTo>
                    <a:pt x="101523" y="845"/>
                    <a:pt x="100949" y="769"/>
                    <a:pt x="100375" y="697"/>
                  </a:cubicBezTo>
                  <a:cubicBezTo>
                    <a:pt x="100364" y="696"/>
                    <a:pt x="100354" y="695"/>
                    <a:pt x="100344" y="695"/>
                  </a:cubicBezTo>
                  <a:close/>
                  <a:moveTo>
                    <a:pt x="77854" y="697"/>
                  </a:moveTo>
                  <a:cubicBezTo>
                    <a:pt x="77846" y="697"/>
                    <a:pt x="77837" y="697"/>
                    <a:pt x="77829" y="698"/>
                  </a:cubicBezTo>
                  <a:cubicBezTo>
                    <a:pt x="77254" y="770"/>
                    <a:pt x="76680" y="848"/>
                    <a:pt x="76106" y="931"/>
                  </a:cubicBezTo>
                  <a:cubicBezTo>
                    <a:pt x="75957" y="953"/>
                    <a:pt x="75850" y="1086"/>
                    <a:pt x="75861" y="1236"/>
                  </a:cubicBezTo>
                  <a:cubicBezTo>
                    <a:pt x="75871" y="1388"/>
                    <a:pt x="75996" y="1504"/>
                    <a:pt x="76147" y="1504"/>
                  </a:cubicBezTo>
                  <a:cubicBezTo>
                    <a:pt x="76160" y="1504"/>
                    <a:pt x="76175" y="1503"/>
                    <a:pt x="76188" y="1501"/>
                  </a:cubicBezTo>
                  <a:cubicBezTo>
                    <a:pt x="76758" y="1419"/>
                    <a:pt x="77329" y="1341"/>
                    <a:pt x="77901" y="1270"/>
                  </a:cubicBezTo>
                  <a:cubicBezTo>
                    <a:pt x="78053" y="1245"/>
                    <a:pt x="78160" y="1103"/>
                    <a:pt x="78141" y="950"/>
                  </a:cubicBezTo>
                  <a:cubicBezTo>
                    <a:pt x="78123" y="803"/>
                    <a:pt x="77998" y="697"/>
                    <a:pt x="77854" y="697"/>
                  </a:cubicBezTo>
                  <a:close/>
                  <a:moveTo>
                    <a:pt x="103767" y="1190"/>
                  </a:moveTo>
                  <a:cubicBezTo>
                    <a:pt x="103628" y="1190"/>
                    <a:pt x="103506" y="1291"/>
                    <a:pt x="103484" y="1432"/>
                  </a:cubicBezTo>
                  <a:cubicBezTo>
                    <a:pt x="103457" y="1589"/>
                    <a:pt x="103564" y="1737"/>
                    <a:pt x="103721" y="1763"/>
                  </a:cubicBezTo>
                  <a:cubicBezTo>
                    <a:pt x="104289" y="1857"/>
                    <a:pt x="104856" y="1955"/>
                    <a:pt x="105422" y="2060"/>
                  </a:cubicBezTo>
                  <a:cubicBezTo>
                    <a:pt x="105440" y="2063"/>
                    <a:pt x="105458" y="2065"/>
                    <a:pt x="105476" y="2065"/>
                  </a:cubicBezTo>
                  <a:cubicBezTo>
                    <a:pt x="105624" y="2064"/>
                    <a:pt x="105748" y="1950"/>
                    <a:pt x="105761" y="1803"/>
                  </a:cubicBezTo>
                  <a:cubicBezTo>
                    <a:pt x="105775" y="1655"/>
                    <a:pt x="105673" y="1521"/>
                    <a:pt x="105528" y="1493"/>
                  </a:cubicBezTo>
                  <a:cubicBezTo>
                    <a:pt x="104957" y="1388"/>
                    <a:pt x="104386" y="1288"/>
                    <a:pt x="103815" y="1194"/>
                  </a:cubicBezTo>
                  <a:cubicBezTo>
                    <a:pt x="103799" y="1192"/>
                    <a:pt x="103783" y="1190"/>
                    <a:pt x="103767" y="1190"/>
                  </a:cubicBezTo>
                  <a:close/>
                  <a:moveTo>
                    <a:pt x="74440" y="1193"/>
                  </a:moveTo>
                  <a:cubicBezTo>
                    <a:pt x="74423" y="1193"/>
                    <a:pt x="74406" y="1195"/>
                    <a:pt x="74389" y="1198"/>
                  </a:cubicBezTo>
                  <a:cubicBezTo>
                    <a:pt x="73816" y="1292"/>
                    <a:pt x="73245" y="1392"/>
                    <a:pt x="72675" y="1498"/>
                  </a:cubicBezTo>
                  <a:cubicBezTo>
                    <a:pt x="72530" y="1524"/>
                    <a:pt x="72428" y="1659"/>
                    <a:pt x="72441" y="1807"/>
                  </a:cubicBezTo>
                  <a:cubicBezTo>
                    <a:pt x="72455" y="1955"/>
                    <a:pt x="72579" y="2069"/>
                    <a:pt x="72728" y="2069"/>
                  </a:cubicBezTo>
                  <a:cubicBezTo>
                    <a:pt x="72746" y="2069"/>
                    <a:pt x="72764" y="2068"/>
                    <a:pt x="72780" y="2064"/>
                  </a:cubicBezTo>
                  <a:cubicBezTo>
                    <a:pt x="73347" y="1958"/>
                    <a:pt x="73914" y="1860"/>
                    <a:pt x="74482" y="1767"/>
                  </a:cubicBezTo>
                  <a:cubicBezTo>
                    <a:pt x="74640" y="1740"/>
                    <a:pt x="74745" y="1591"/>
                    <a:pt x="74720" y="1434"/>
                  </a:cubicBezTo>
                  <a:cubicBezTo>
                    <a:pt x="74698" y="1294"/>
                    <a:pt x="74577" y="1193"/>
                    <a:pt x="74440" y="1193"/>
                  </a:cubicBezTo>
                  <a:close/>
                  <a:moveTo>
                    <a:pt x="107177" y="1820"/>
                  </a:moveTo>
                  <a:cubicBezTo>
                    <a:pt x="107043" y="1820"/>
                    <a:pt x="106922" y="1913"/>
                    <a:pt x="106894" y="2050"/>
                  </a:cubicBezTo>
                  <a:cubicBezTo>
                    <a:pt x="106863" y="2206"/>
                    <a:pt x="106962" y="2358"/>
                    <a:pt x="107118" y="2390"/>
                  </a:cubicBezTo>
                  <a:cubicBezTo>
                    <a:pt x="107683" y="2505"/>
                    <a:pt x="108246" y="2627"/>
                    <a:pt x="108807" y="2752"/>
                  </a:cubicBezTo>
                  <a:cubicBezTo>
                    <a:pt x="108828" y="2757"/>
                    <a:pt x="108849" y="2760"/>
                    <a:pt x="108870" y="2760"/>
                  </a:cubicBezTo>
                  <a:lnTo>
                    <a:pt x="108870" y="2761"/>
                  </a:lnTo>
                  <a:cubicBezTo>
                    <a:pt x="109018" y="2761"/>
                    <a:pt x="109143" y="2651"/>
                    <a:pt x="109158" y="2504"/>
                  </a:cubicBezTo>
                  <a:cubicBezTo>
                    <a:pt x="109175" y="2358"/>
                    <a:pt x="109078" y="2222"/>
                    <a:pt x="108934" y="2191"/>
                  </a:cubicBezTo>
                  <a:cubicBezTo>
                    <a:pt x="108368" y="2063"/>
                    <a:pt x="107802" y="1942"/>
                    <a:pt x="107234" y="1825"/>
                  </a:cubicBezTo>
                  <a:cubicBezTo>
                    <a:pt x="107215" y="1821"/>
                    <a:pt x="107196" y="1820"/>
                    <a:pt x="107177" y="1820"/>
                  </a:cubicBezTo>
                  <a:close/>
                  <a:moveTo>
                    <a:pt x="71027" y="1824"/>
                  </a:moveTo>
                  <a:cubicBezTo>
                    <a:pt x="71007" y="1824"/>
                    <a:pt x="70988" y="1826"/>
                    <a:pt x="70968" y="1830"/>
                  </a:cubicBezTo>
                  <a:cubicBezTo>
                    <a:pt x="70401" y="1946"/>
                    <a:pt x="69835" y="2069"/>
                    <a:pt x="69270" y="2196"/>
                  </a:cubicBezTo>
                  <a:cubicBezTo>
                    <a:pt x="69125" y="2227"/>
                    <a:pt x="69027" y="2363"/>
                    <a:pt x="69044" y="2509"/>
                  </a:cubicBezTo>
                  <a:cubicBezTo>
                    <a:pt x="69060" y="2656"/>
                    <a:pt x="69183" y="2766"/>
                    <a:pt x="69330" y="2766"/>
                  </a:cubicBezTo>
                  <a:cubicBezTo>
                    <a:pt x="69330" y="2766"/>
                    <a:pt x="69331" y="2766"/>
                    <a:pt x="69332" y="2766"/>
                  </a:cubicBezTo>
                  <a:cubicBezTo>
                    <a:pt x="69354" y="2766"/>
                    <a:pt x="69375" y="2763"/>
                    <a:pt x="69396" y="2758"/>
                  </a:cubicBezTo>
                  <a:cubicBezTo>
                    <a:pt x="69958" y="2631"/>
                    <a:pt x="70521" y="2510"/>
                    <a:pt x="71084" y="2394"/>
                  </a:cubicBezTo>
                  <a:cubicBezTo>
                    <a:pt x="71240" y="2363"/>
                    <a:pt x="71341" y="2210"/>
                    <a:pt x="71309" y="2054"/>
                  </a:cubicBezTo>
                  <a:cubicBezTo>
                    <a:pt x="71280" y="1918"/>
                    <a:pt x="71161" y="1824"/>
                    <a:pt x="71027" y="1824"/>
                  </a:cubicBezTo>
                  <a:close/>
                  <a:moveTo>
                    <a:pt x="110558" y="2580"/>
                  </a:moveTo>
                  <a:cubicBezTo>
                    <a:pt x="110428" y="2580"/>
                    <a:pt x="110310" y="2667"/>
                    <a:pt x="110277" y="2799"/>
                  </a:cubicBezTo>
                  <a:cubicBezTo>
                    <a:pt x="110240" y="2954"/>
                    <a:pt x="110334" y="3110"/>
                    <a:pt x="110488" y="3148"/>
                  </a:cubicBezTo>
                  <a:cubicBezTo>
                    <a:pt x="111047" y="3285"/>
                    <a:pt x="111605" y="3428"/>
                    <a:pt x="112162" y="3577"/>
                  </a:cubicBezTo>
                  <a:cubicBezTo>
                    <a:pt x="112187" y="3583"/>
                    <a:pt x="112211" y="3586"/>
                    <a:pt x="112236" y="3586"/>
                  </a:cubicBezTo>
                  <a:cubicBezTo>
                    <a:pt x="112380" y="3586"/>
                    <a:pt x="112504" y="3479"/>
                    <a:pt x="112522" y="3335"/>
                  </a:cubicBezTo>
                  <a:cubicBezTo>
                    <a:pt x="112541" y="3193"/>
                    <a:pt x="112451" y="3057"/>
                    <a:pt x="112310" y="3020"/>
                  </a:cubicBezTo>
                  <a:cubicBezTo>
                    <a:pt x="111750" y="2870"/>
                    <a:pt x="111189" y="2726"/>
                    <a:pt x="110626" y="2588"/>
                  </a:cubicBezTo>
                  <a:cubicBezTo>
                    <a:pt x="110603" y="2583"/>
                    <a:pt x="110581" y="2580"/>
                    <a:pt x="110558" y="2580"/>
                  </a:cubicBezTo>
                  <a:close/>
                  <a:moveTo>
                    <a:pt x="67646" y="2588"/>
                  </a:moveTo>
                  <a:cubicBezTo>
                    <a:pt x="67623" y="2588"/>
                    <a:pt x="67599" y="2591"/>
                    <a:pt x="67576" y="2597"/>
                  </a:cubicBezTo>
                  <a:cubicBezTo>
                    <a:pt x="67014" y="2736"/>
                    <a:pt x="66452" y="2880"/>
                    <a:pt x="65892" y="3030"/>
                  </a:cubicBezTo>
                  <a:cubicBezTo>
                    <a:pt x="65753" y="3068"/>
                    <a:pt x="65662" y="3202"/>
                    <a:pt x="65681" y="3346"/>
                  </a:cubicBezTo>
                  <a:cubicBezTo>
                    <a:pt x="65700" y="3489"/>
                    <a:pt x="65822" y="3597"/>
                    <a:pt x="65968" y="3597"/>
                  </a:cubicBezTo>
                  <a:cubicBezTo>
                    <a:pt x="65992" y="3596"/>
                    <a:pt x="66017" y="3593"/>
                    <a:pt x="66041" y="3586"/>
                  </a:cubicBezTo>
                  <a:cubicBezTo>
                    <a:pt x="66597" y="3437"/>
                    <a:pt x="67155" y="3295"/>
                    <a:pt x="67714" y="3157"/>
                  </a:cubicBezTo>
                  <a:cubicBezTo>
                    <a:pt x="67869" y="3118"/>
                    <a:pt x="67963" y="2962"/>
                    <a:pt x="67925" y="2808"/>
                  </a:cubicBezTo>
                  <a:cubicBezTo>
                    <a:pt x="67892" y="2676"/>
                    <a:pt x="67775" y="2588"/>
                    <a:pt x="67646" y="2588"/>
                  </a:cubicBezTo>
                  <a:close/>
                  <a:moveTo>
                    <a:pt x="113911" y="3473"/>
                  </a:moveTo>
                  <a:cubicBezTo>
                    <a:pt x="113785" y="3473"/>
                    <a:pt x="113669" y="3555"/>
                    <a:pt x="113633" y="3681"/>
                  </a:cubicBezTo>
                  <a:cubicBezTo>
                    <a:pt x="113589" y="3833"/>
                    <a:pt x="113675" y="3992"/>
                    <a:pt x="113828" y="4037"/>
                  </a:cubicBezTo>
                  <a:cubicBezTo>
                    <a:pt x="114381" y="4197"/>
                    <a:pt x="114932" y="4361"/>
                    <a:pt x="115483" y="4531"/>
                  </a:cubicBezTo>
                  <a:cubicBezTo>
                    <a:pt x="115511" y="4540"/>
                    <a:pt x="115539" y="4543"/>
                    <a:pt x="115568" y="4543"/>
                  </a:cubicBezTo>
                  <a:cubicBezTo>
                    <a:pt x="115711" y="4543"/>
                    <a:pt x="115832" y="4440"/>
                    <a:pt x="115854" y="4299"/>
                  </a:cubicBezTo>
                  <a:cubicBezTo>
                    <a:pt x="115874" y="4158"/>
                    <a:pt x="115789" y="4023"/>
                    <a:pt x="115653" y="3981"/>
                  </a:cubicBezTo>
                  <a:cubicBezTo>
                    <a:pt x="115099" y="3809"/>
                    <a:pt x="114544" y="3644"/>
                    <a:pt x="113987" y="3483"/>
                  </a:cubicBezTo>
                  <a:cubicBezTo>
                    <a:pt x="113962" y="3476"/>
                    <a:pt x="113936" y="3473"/>
                    <a:pt x="113911" y="3473"/>
                  </a:cubicBezTo>
                  <a:close/>
                  <a:moveTo>
                    <a:pt x="64299" y="3485"/>
                  </a:moveTo>
                  <a:cubicBezTo>
                    <a:pt x="64272" y="3485"/>
                    <a:pt x="64245" y="3488"/>
                    <a:pt x="64218" y="3496"/>
                  </a:cubicBezTo>
                  <a:cubicBezTo>
                    <a:pt x="63661" y="3657"/>
                    <a:pt x="63106" y="3824"/>
                    <a:pt x="62552" y="3995"/>
                  </a:cubicBezTo>
                  <a:cubicBezTo>
                    <a:pt x="62416" y="4038"/>
                    <a:pt x="62331" y="4173"/>
                    <a:pt x="62353" y="4314"/>
                  </a:cubicBezTo>
                  <a:cubicBezTo>
                    <a:pt x="62374" y="4455"/>
                    <a:pt x="62495" y="4559"/>
                    <a:pt x="62638" y="4559"/>
                  </a:cubicBezTo>
                  <a:cubicBezTo>
                    <a:pt x="62667" y="4559"/>
                    <a:pt x="62696" y="4554"/>
                    <a:pt x="62723" y="4546"/>
                  </a:cubicBezTo>
                  <a:cubicBezTo>
                    <a:pt x="63272" y="4375"/>
                    <a:pt x="63824" y="4210"/>
                    <a:pt x="64378" y="4049"/>
                  </a:cubicBezTo>
                  <a:cubicBezTo>
                    <a:pt x="64531" y="4005"/>
                    <a:pt x="64619" y="3845"/>
                    <a:pt x="64575" y="3693"/>
                  </a:cubicBezTo>
                  <a:cubicBezTo>
                    <a:pt x="64538" y="3566"/>
                    <a:pt x="64424" y="3485"/>
                    <a:pt x="64299" y="3485"/>
                  </a:cubicBezTo>
                  <a:close/>
                  <a:moveTo>
                    <a:pt x="117224" y="4497"/>
                  </a:moveTo>
                  <a:cubicBezTo>
                    <a:pt x="117103" y="4497"/>
                    <a:pt x="116990" y="4574"/>
                    <a:pt x="116950" y="4694"/>
                  </a:cubicBezTo>
                  <a:cubicBezTo>
                    <a:pt x="116901" y="4843"/>
                    <a:pt x="116980" y="5005"/>
                    <a:pt x="117127" y="5057"/>
                  </a:cubicBezTo>
                  <a:cubicBezTo>
                    <a:pt x="117410" y="5150"/>
                    <a:pt x="117692" y="5245"/>
                    <a:pt x="117974" y="5342"/>
                  </a:cubicBezTo>
                  <a:cubicBezTo>
                    <a:pt x="118238" y="5432"/>
                    <a:pt x="118501" y="5523"/>
                    <a:pt x="118763" y="5616"/>
                  </a:cubicBezTo>
                  <a:cubicBezTo>
                    <a:pt x="118793" y="5626"/>
                    <a:pt x="118826" y="5632"/>
                    <a:pt x="118859" y="5632"/>
                  </a:cubicBezTo>
                  <a:cubicBezTo>
                    <a:pt x="119000" y="5632"/>
                    <a:pt x="119120" y="5532"/>
                    <a:pt x="119144" y="5392"/>
                  </a:cubicBezTo>
                  <a:cubicBezTo>
                    <a:pt x="119166" y="5255"/>
                    <a:pt x="119087" y="5119"/>
                    <a:pt x="118954" y="5072"/>
                  </a:cubicBezTo>
                  <a:cubicBezTo>
                    <a:pt x="118690" y="4979"/>
                    <a:pt x="118425" y="4888"/>
                    <a:pt x="118160" y="4796"/>
                  </a:cubicBezTo>
                  <a:cubicBezTo>
                    <a:pt x="117877" y="4699"/>
                    <a:pt x="117593" y="4604"/>
                    <a:pt x="117308" y="4510"/>
                  </a:cubicBezTo>
                  <a:cubicBezTo>
                    <a:pt x="117280" y="4501"/>
                    <a:pt x="117252" y="4497"/>
                    <a:pt x="117224" y="4497"/>
                  </a:cubicBezTo>
                  <a:close/>
                  <a:moveTo>
                    <a:pt x="60986" y="4513"/>
                  </a:moveTo>
                  <a:cubicBezTo>
                    <a:pt x="60956" y="4513"/>
                    <a:pt x="60925" y="4518"/>
                    <a:pt x="60895" y="4528"/>
                  </a:cubicBezTo>
                  <a:cubicBezTo>
                    <a:pt x="60346" y="4711"/>
                    <a:pt x="59798" y="4899"/>
                    <a:pt x="59251" y="5094"/>
                  </a:cubicBezTo>
                  <a:cubicBezTo>
                    <a:pt x="59119" y="5141"/>
                    <a:pt x="59038" y="5275"/>
                    <a:pt x="59062" y="5414"/>
                  </a:cubicBezTo>
                  <a:cubicBezTo>
                    <a:pt x="59086" y="5552"/>
                    <a:pt x="59206" y="5653"/>
                    <a:pt x="59347" y="5653"/>
                  </a:cubicBezTo>
                  <a:lnTo>
                    <a:pt x="59348" y="5653"/>
                  </a:lnTo>
                  <a:cubicBezTo>
                    <a:pt x="59380" y="5653"/>
                    <a:pt x="59413" y="5647"/>
                    <a:pt x="59443" y="5636"/>
                  </a:cubicBezTo>
                  <a:cubicBezTo>
                    <a:pt x="59986" y="5444"/>
                    <a:pt x="60531" y="5257"/>
                    <a:pt x="61078" y="5075"/>
                  </a:cubicBezTo>
                  <a:cubicBezTo>
                    <a:pt x="61229" y="5024"/>
                    <a:pt x="61310" y="4861"/>
                    <a:pt x="61260" y="4711"/>
                  </a:cubicBezTo>
                  <a:cubicBezTo>
                    <a:pt x="61219" y="4590"/>
                    <a:pt x="61107" y="4513"/>
                    <a:pt x="60986" y="4513"/>
                  </a:cubicBezTo>
                  <a:close/>
                  <a:moveTo>
                    <a:pt x="120485" y="5651"/>
                  </a:moveTo>
                  <a:cubicBezTo>
                    <a:pt x="120368" y="5651"/>
                    <a:pt x="120259" y="5722"/>
                    <a:pt x="120216" y="5837"/>
                  </a:cubicBezTo>
                  <a:cubicBezTo>
                    <a:pt x="120160" y="5986"/>
                    <a:pt x="120235" y="6153"/>
                    <a:pt x="120384" y="6209"/>
                  </a:cubicBezTo>
                  <a:cubicBezTo>
                    <a:pt x="120924" y="6411"/>
                    <a:pt x="121461" y="6619"/>
                    <a:pt x="121995" y="6832"/>
                  </a:cubicBezTo>
                  <a:cubicBezTo>
                    <a:pt x="122029" y="6845"/>
                    <a:pt x="122065" y="6852"/>
                    <a:pt x="122101" y="6852"/>
                  </a:cubicBezTo>
                  <a:cubicBezTo>
                    <a:pt x="122239" y="6852"/>
                    <a:pt x="122358" y="6754"/>
                    <a:pt x="122385" y="6618"/>
                  </a:cubicBezTo>
                  <a:cubicBezTo>
                    <a:pt x="122410" y="6483"/>
                    <a:pt x="122337" y="6347"/>
                    <a:pt x="122208" y="6297"/>
                  </a:cubicBezTo>
                  <a:cubicBezTo>
                    <a:pt x="121670" y="6082"/>
                    <a:pt x="121130" y="5873"/>
                    <a:pt x="120587" y="5670"/>
                  </a:cubicBezTo>
                  <a:cubicBezTo>
                    <a:pt x="120553" y="5657"/>
                    <a:pt x="120519" y="5651"/>
                    <a:pt x="120485" y="5651"/>
                  </a:cubicBezTo>
                  <a:close/>
                  <a:moveTo>
                    <a:pt x="57719" y="5671"/>
                  </a:moveTo>
                  <a:cubicBezTo>
                    <a:pt x="57685" y="5671"/>
                    <a:pt x="57651" y="5677"/>
                    <a:pt x="57617" y="5690"/>
                  </a:cubicBezTo>
                  <a:cubicBezTo>
                    <a:pt x="57075" y="5895"/>
                    <a:pt x="56534" y="6105"/>
                    <a:pt x="55997" y="6320"/>
                  </a:cubicBezTo>
                  <a:cubicBezTo>
                    <a:pt x="55868" y="6371"/>
                    <a:pt x="55794" y="6506"/>
                    <a:pt x="55820" y="6642"/>
                  </a:cubicBezTo>
                  <a:cubicBezTo>
                    <a:pt x="55847" y="6778"/>
                    <a:pt x="55965" y="6876"/>
                    <a:pt x="56103" y="6876"/>
                  </a:cubicBezTo>
                  <a:lnTo>
                    <a:pt x="56103" y="6875"/>
                  </a:lnTo>
                  <a:cubicBezTo>
                    <a:pt x="56141" y="6875"/>
                    <a:pt x="56177" y="6868"/>
                    <a:pt x="56210" y="6855"/>
                  </a:cubicBezTo>
                  <a:cubicBezTo>
                    <a:pt x="56745" y="6641"/>
                    <a:pt x="57281" y="6432"/>
                    <a:pt x="57821" y="6230"/>
                  </a:cubicBezTo>
                  <a:cubicBezTo>
                    <a:pt x="57970" y="6173"/>
                    <a:pt x="58045" y="6008"/>
                    <a:pt x="57989" y="5858"/>
                  </a:cubicBezTo>
                  <a:cubicBezTo>
                    <a:pt x="57945" y="5743"/>
                    <a:pt x="57836" y="5671"/>
                    <a:pt x="57719" y="5671"/>
                  </a:cubicBezTo>
                  <a:close/>
                  <a:moveTo>
                    <a:pt x="123706" y="6933"/>
                  </a:moveTo>
                  <a:cubicBezTo>
                    <a:pt x="123593" y="6933"/>
                    <a:pt x="123486" y="6999"/>
                    <a:pt x="123440" y="7109"/>
                  </a:cubicBezTo>
                  <a:cubicBezTo>
                    <a:pt x="123378" y="7255"/>
                    <a:pt x="123446" y="7424"/>
                    <a:pt x="123594" y="7487"/>
                  </a:cubicBezTo>
                  <a:cubicBezTo>
                    <a:pt x="124124" y="7710"/>
                    <a:pt x="124653" y="7939"/>
                    <a:pt x="125179" y="8173"/>
                  </a:cubicBezTo>
                  <a:cubicBezTo>
                    <a:pt x="125215" y="8190"/>
                    <a:pt x="125256" y="8198"/>
                    <a:pt x="125296" y="8198"/>
                  </a:cubicBezTo>
                  <a:cubicBezTo>
                    <a:pt x="125432" y="8198"/>
                    <a:pt x="125550" y="8102"/>
                    <a:pt x="125577" y="7969"/>
                  </a:cubicBezTo>
                  <a:cubicBezTo>
                    <a:pt x="125606" y="7836"/>
                    <a:pt x="125538" y="7701"/>
                    <a:pt x="125413" y="7646"/>
                  </a:cubicBezTo>
                  <a:cubicBezTo>
                    <a:pt x="124884" y="7411"/>
                    <a:pt x="124352" y="7181"/>
                    <a:pt x="123818" y="6955"/>
                  </a:cubicBezTo>
                  <a:cubicBezTo>
                    <a:pt x="123781" y="6940"/>
                    <a:pt x="123743" y="6933"/>
                    <a:pt x="123706" y="6933"/>
                  </a:cubicBezTo>
                  <a:close/>
                  <a:moveTo>
                    <a:pt x="54506" y="6955"/>
                  </a:moveTo>
                  <a:cubicBezTo>
                    <a:pt x="54466" y="6955"/>
                    <a:pt x="54426" y="6963"/>
                    <a:pt x="54388" y="6981"/>
                  </a:cubicBezTo>
                  <a:cubicBezTo>
                    <a:pt x="53854" y="7206"/>
                    <a:pt x="53323" y="7436"/>
                    <a:pt x="52793" y="7673"/>
                  </a:cubicBezTo>
                  <a:cubicBezTo>
                    <a:pt x="52669" y="7728"/>
                    <a:pt x="52600" y="7863"/>
                    <a:pt x="52629" y="7996"/>
                  </a:cubicBezTo>
                  <a:cubicBezTo>
                    <a:pt x="52657" y="8130"/>
                    <a:pt x="52775" y="8224"/>
                    <a:pt x="52911" y="8224"/>
                  </a:cubicBezTo>
                  <a:lnTo>
                    <a:pt x="52911" y="8223"/>
                  </a:lnTo>
                  <a:cubicBezTo>
                    <a:pt x="52913" y="8223"/>
                    <a:pt x="52916" y="8223"/>
                    <a:pt x="52918" y="8223"/>
                  </a:cubicBezTo>
                  <a:cubicBezTo>
                    <a:pt x="52956" y="8223"/>
                    <a:pt x="52993" y="8215"/>
                    <a:pt x="53028" y="8199"/>
                  </a:cubicBezTo>
                  <a:cubicBezTo>
                    <a:pt x="53555" y="7965"/>
                    <a:pt x="54082" y="7735"/>
                    <a:pt x="54613" y="7511"/>
                  </a:cubicBezTo>
                  <a:cubicBezTo>
                    <a:pt x="54762" y="7452"/>
                    <a:pt x="54834" y="7280"/>
                    <a:pt x="54772" y="7132"/>
                  </a:cubicBezTo>
                  <a:cubicBezTo>
                    <a:pt x="54726" y="7021"/>
                    <a:pt x="54618" y="6955"/>
                    <a:pt x="54506" y="6955"/>
                  </a:cubicBezTo>
                  <a:close/>
                  <a:moveTo>
                    <a:pt x="126877" y="8342"/>
                  </a:moveTo>
                  <a:cubicBezTo>
                    <a:pt x="126769" y="8342"/>
                    <a:pt x="126666" y="8404"/>
                    <a:pt x="126616" y="8509"/>
                  </a:cubicBezTo>
                  <a:cubicBezTo>
                    <a:pt x="126550" y="8650"/>
                    <a:pt x="126609" y="8819"/>
                    <a:pt x="126750" y="8889"/>
                  </a:cubicBezTo>
                  <a:cubicBezTo>
                    <a:pt x="127272" y="9134"/>
                    <a:pt x="127792" y="9383"/>
                    <a:pt x="128307" y="9637"/>
                  </a:cubicBezTo>
                  <a:cubicBezTo>
                    <a:pt x="128347" y="9656"/>
                    <a:pt x="128390" y="9666"/>
                    <a:pt x="128434" y="9667"/>
                  </a:cubicBezTo>
                  <a:lnTo>
                    <a:pt x="128434" y="9666"/>
                  </a:lnTo>
                  <a:cubicBezTo>
                    <a:pt x="128569" y="9666"/>
                    <a:pt x="128685" y="9574"/>
                    <a:pt x="128715" y="9443"/>
                  </a:cubicBezTo>
                  <a:cubicBezTo>
                    <a:pt x="128745" y="9313"/>
                    <a:pt x="128682" y="9179"/>
                    <a:pt x="128562" y="9119"/>
                  </a:cubicBezTo>
                  <a:cubicBezTo>
                    <a:pt x="128042" y="8864"/>
                    <a:pt x="127519" y="8613"/>
                    <a:pt x="126994" y="8367"/>
                  </a:cubicBezTo>
                  <a:cubicBezTo>
                    <a:pt x="126956" y="8350"/>
                    <a:pt x="126917" y="8342"/>
                    <a:pt x="126877" y="8342"/>
                  </a:cubicBezTo>
                  <a:close/>
                  <a:moveTo>
                    <a:pt x="51329" y="8371"/>
                  </a:moveTo>
                  <a:cubicBezTo>
                    <a:pt x="51290" y="8371"/>
                    <a:pt x="51250" y="8379"/>
                    <a:pt x="51212" y="8396"/>
                  </a:cubicBezTo>
                  <a:cubicBezTo>
                    <a:pt x="50687" y="8642"/>
                    <a:pt x="50165" y="8892"/>
                    <a:pt x="49644" y="9149"/>
                  </a:cubicBezTo>
                  <a:cubicBezTo>
                    <a:pt x="49524" y="9208"/>
                    <a:pt x="49461" y="9342"/>
                    <a:pt x="49491" y="9473"/>
                  </a:cubicBezTo>
                  <a:cubicBezTo>
                    <a:pt x="49522" y="9604"/>
                    <a:pt x="49638" y="9696"/>
                    <a:pt x="49773" y="9696"/>
                  </a:cubicBezTo>
                  <a:cubicBezTo>
                    <a:pt x="49816" y="9695"/>
                    <a:pt x="49859" y="9685"/>
                    <a:pt x="49899" y="9666"/>
                  </a:cubicBezTo>
                  <a:cubicBezTo>
                    <a:pt x="50416" y="9412"/>
                    <a:pt x="50935" y="9161"/>
                    <a:pt x="51457" y="8918"/>
                  </a:cubicBezTo>
                  <a:cubicBezTo>
                    <a:pt x="51597" y="8848"/>
                    <a:pt x="51656" y="8679"/>
                    <a:pt x="51590" y="8536"/>
                  </a:cubicBezTo>
                  <a:cubicBezTo>
                    <a:pt x="51541" y="8432"/>
                    <a:pt x="51437" y="8371"/>
                    <a:pt x="51329" y="8371"/>
                  </a:cubicBezTo>
                  <a:close/>
                  <a:moveTo>
                    <a:pt x="129983" y="9870"/>
                  </a:moveTo>
                  <a:cubicBezTo>
                    <a:pt x="129879" y="9870"/>
                    <a:pt x="129778" y="9927"/>
                    <a:pt x="129727" y="10026"/>
                  </a:cubicBezTo>
                  <a:cubicBezTo>
                    <a:pt x="129654" y="10167"/>
                    <a:pt x="129710" y="10341"/>
                    <a:pt x="129851" y="10415"/>
                  </a:cubicBezTo>
                  <a:cubicBezTo>
                    <a:pt x="130362" y="10680"/>
                    <a:pt x="130871" y="10948"/>
                    <a:pt x="131377" y="11222"/>
                  </a:cubicBezTo>
                  <a:cubicBezTo>
                    <a:pt x="131419" y="11245"/>
                    <a:pt x="131467" y="11257"/>
                    <a:pt x="131515" y="11257"/>
                  </a:cubicBezTo>
                  <a:cubicBezTo>
                    <a:pt x="131647" y="11257"/>
                    <a:pt x="131761" y="11167"/>
                    <a:pt x="131793" y="11039"/>
                  </a:cubicBezTo>
                  <a:cubicBezTo>
                    <a:pt x="131825" y="10911"/>
                    <a:pt x="131768" y="10778"/>
                    <a:pt x="131651" y="10716"/>
                  </a:cubicBezTo>
                  <a:cubicBezTo>
                    <a:pt x="131142" y="10440"/>
                    <a:pt x="130629" y="10169"/>
                    <a:pt x="130115" y="9902"/>
                  </a:cubicBezTo>
                  <a:cubicBezTo>
                    <a:pt x="130073" y="9881"/>
                    <a:pt x="130028" y="9870"/>
                    <a:pt x="129983" y="9870"/>
                  </a:cubicBezTo>
                  <a:close/>
                  <a:moveTo>
                    <a:pt x="48228" y="9898"/>
                  </a:moveTo>
                  <a:cubicBezTo>
                    <a:pt x="48182" y="9898"/>
                    <a:pt x="48136" y="9909"/>
                    <a:pt x="48092" y="9932"/>
                  </a:cubicBezTo>
                  <a:cubicBezTo>
                    <a:pt x="47578" y="10199"/>
                    <a:pt x="47066" y="10470"/>
                    <a:pt x="46556" y="10746"/>
                  </a:cubicBezTo>
                  <a:cubicBezTo>
                    <a:pt x="46440" y="10808"/>
                    <a:pt x="46381" y="10942"/>
                    <a:pt x="46413" y="11069"/>
                  </a:cubicBezTo>
                  <a:cubicBezTo>
                    <a:pt x="46446" y="11198"/>
                    <a:pt x="46561" y="11287"/>
                    <a:pt x="46693" y="11287"/>
                  </a:cubicBezTo>
                  <a:cubicBezTo>
                    <a:pt x="46741" y="11287"/>
                    <a:pt x="46787" y="11275"/>
                    <a:pt x="46829" y="11252"/>
                  </a:cubicBezTo>
                  <a:cubicBezTo>
                    <a:pt x="47337" y="10978"/>
                    <a:pt x="47845" y="10708"/>
                    <a:pt x="48356" y="10445"/>
                  </a:cubicBezTo>
                  <a:cubicBezTo>
                    <a:pt x="48500" y="10373"/>
                    <a:pt x="48558" y="10196"/>
                    <a:pt x="48483" y="10054"/>
                  </a:cubicBezTo>
                  <a:cubicBezTo>
                    <a:pt x="48433" y="9955"/>
                    <a:pt x="48332" y="9898"/>
                    <a:pt x="48228" y="9898"/>
                  </a:cubicBezTo>
                  <a:close/>
                  <a:moveTo>
                    <a:pt x="133027" y="11519"/>
                  </a:moveTo>
                  <a:cubicBezTo>
                    <a:pt x="132927" y="11519"/>
                    <a:pt x="132828" y="11571"/>
                    <a:pt x="132775" y="11666"/>
                  </a:cubicBezTo>
                  <a:cubicBezTo>
                    <a:pt x="132696" y="11805"/>
                    <a:pt x="132746" y="11982"/>
                    <a:pt x="132888" y="12059"/>
                  </a:cubicBezTo>
                  <a:cubicBezTo>
                    <a:pt x="133389" y="12343"/>
                    <a:pt x="133887" y="12632"/>
                    <a:pt x="134383" y="12926"/>
                  </a:cubicBezTo>
                  <a:cubicBezTo>
                    <a:pt x="134427" y="12953"/>
                    <a:pt x="134477" y="12966"/>
                    <a:pt x="134529" y="12966"/>
                  </a:cubicBezTo>
                  <a:cubicBezTo>
                    <a:pt x="134658" y="12966"/>
                    <a:pt x="134772" y="12879"/>
                    <a:pt x="134807" y="12755"/>
                  </a:cubicBezTo>
                  <a:cubicBezTo>
                    <a:pt x="134841" y="12629"/>
                    <a:pt x="134788" y="12497"/>
                    <a:pt x="134676" y="12430"/>
                  </a:cubicBezTo>
                  <a:cubicBezTo>
                    <a:pt x="134177" y="12135"/>
                    <a:pt x="133676" y="11844"/>
                    <a:pt x="133171" y="11558"/>
                  </a:cubicBezTo>
                  <a:cubicBezTo>
                    <a:pt x="133126" y="11531"/>
                    <a:pt x="133076" y="11519"/>
                    <a:pt x="133027" y="11519"/>
                  </a:cubicBezTo>
                  <a:close/>
                  <a:moveTo>
                    <a:pt x="45177" y="11550"/>
                  </a:moveTo>
                  <a:cubicBezTo>
                    <a:pt x="45128" y="11550"/>
                    <a:pt x="45080" y="11562"/>
                    <a:pt x="45035" y="11588"/>
                  </a:cubicBezTo>
                  <a:cubicBezTo>
                    <a:pt x="44531" y="11874"/>
                    <a:pt x="44030" y="12165"/>
                    <a:pt x="43531" y="12460"/>
                  </a:cubicBezTo>
                  <a:cubicBezTo>
                    <a:pt x="43419" y="12527"/>
                    <a:pt x="43365" y="12659"/>
                    <a:pt x="43400" y="12785"/>
                  </a:cubicBezTo>
                  <a:cubicBezTo>
                    <a:pt x="43434" y="12909"/>
                    <a:pt x="43548" y="12996"/>
                    <a:pt x="43677" y="12996"/>
                  </a:cubicBezTo>
                  <a:cubicBezTo>
                    <a:pt x="43730" y="12996"/>
                    <a:pt x="43780" y="12983"/>
                    <a:pt x="43825" y="12956"/>
                  </a:cubicBezTo>
                  <a:cubicBezTo>
                    <a:pt x="44320" y="12662"/>
                    <a:pt x="44819" y="12373"/>
                    <a:pt x="45319" y="12089"/>
                  </a:cubicBezTo>
                  <a:cubicBezTo>
                    <a:pt x="45458" y="12011"/>
                    <a:pt x="45506" y="11835"/>
                    <a:pt x="45428" y="11697"/>
                  </a:cubicBezTo>
                  <a:cubicBezTo>
                    <a:pt x="45375" y="11603"/>
                    <a:pt x="45277" y="11550"/>
                    <a:pt x="45177" y="11550"/>
                  </a:cubicBezTo>
                  <a:close/>
                  <a:moveTo>
                    <a:pt x="136012" y="13287"/>
                  </a:moveTo>
                  <a:cubicBezTo>
                    <a:pt x="135916" y="13287"/>
                    <a:pt x="135821" y="13336"/>
                    <a:pt x="135767" y="13424"/>
                  </a:cubicBezTo>
                  <a:cubicBezTo>
                    <a:pt x="135683" y="13559"/>
                    <a:pt x="135725" y="13737"/>
                    <a:pt x="135860" y="13821"/>
                  </a:cubicBezTo>
                  <a:cubicBezTo>
                    <a:pt x="136350" y="14124"/>
                    <a:pt x="136837" y="14431"/>
                    <a:pt x="137320" y="14743"/>
                  </a:cubicBezTo>
                  <a:cubicBezTo>
                    <a:pt x="137367" y="14775"/>
                    <a:pt x="137421" y="14790"/>
                    <a:pt x="137477" y="14790"/>
                  </a:cubicBezTo>
                  <a:cubicBezTo>
                    <a:pt x="137604" y="14790"/>
                    <a:pt x="137717" y="14706"/>
                    <a:pt x="137753" y="14584"/>
                  </a:cubicBezTo>
                  <a:cubicBezTo>
                    <a:pt x="137789" y="14461"/>
                    <a:pt x="137741" y="14330"/>
                    <a:pt x="137633" y="14260"/>
                  </a:cubicBezTo>
                  <a:cubicBezTo>
                    <a:pt x="137146" y="13946"/>
                    <a:pt x="136657" y="13636"/>
                    <a:pt x="136164" y="13330"/>
                  </a:cubicBezTo>
                  <a:cubicBezTo>
                    <a:pt x="136116" y="13301"/>
                    <a:pt x="136064" y="13287"/>
                    <a:pt x="136012" y="13287"/>
                  </a:cubicBezTo>
                  <a:close/>
                  <a:moveTo>
                    <a:pt x="42195" y="13317"/>
                  </a:moveTo>
                  <a:cubicBezTo>
                    <a:pt x="42143" y="13317"/>
                    <a:pt x="42091" y="13331"/>
                    <a:pt x="42044" y="13360"/>
                  </a:cubicBezTo>
                  <a:cubicBezTo>
                    <a:pt x="41551" y="13665"/>
                    <a:pt x="41061" y="13976"/>
                    <a:pt x="40574" y="14290"/>
                  </a:cubicBezTo>
                  <a:cubicBezTo>
                    <a:pt x="40466" y="14360"/>
                    <a:pt x="40418" y="14491"/>
                    <a:pt x="40454" y="14614"/>
                  </a:cubicBezTo>
                  <a:cubicBezTo>
                    <a:pt x="40490" y="14736"/>
                    <a:pt x="40603" y="14820"/>
                    <a:pt x="40730" y="14820"/>
                  </a:cubicBezTo>
                  <a:cubicBezTo>
                    <a:pt x="40787" y="14820"/>
                    <a:pt x="40841" y="14803"/>
                    <a:pt x="40886" y="14773"/>
                  </a:cubicBezTo>
                  <a:cubicBezTo>
                    <a:pt x="41371" y="14461"/>
                    <a:pt x="41856" y="14153"/>
                    <a:pt x="42347" y="13851"/>
                  </a:cubicBezTo>
                  <a:cubicBezTo>
                    <a:pt x="42483" y="13767"/>
                    <a:pt x="42523" y="13589"/>
                    <a:pt x="42441" y="13454"/>
                  </a:cubicBezTo>
                  <a:cubicBezTo>
                    <a:pt x="42386" y="13366"/>
                    <a:pt x="42292" y="13317"/>
                    <a:pt x="42195" y="13317"/>
                  </a:cubicBezTo>
                  <a:close/>
                  <a:moveTo>
                    <a:pt x="138924" y="15168"/>
                  </a:moveTo>
                  <a:cubicBezTo>
                    <a:pt x="138831" y="15168"/>
                    <a:pt x="138740" y="15213"/>
                    <a:pt x="138685" y="15295"/>
                  </a:cubicBezTo>
                  <a:cubicBezTo>
                    <a:pt x="138596" y="15427"/>
                    <a:pt x="138631" y="15606"/>
                    <a:pt x="138763" y="15694"/>
                  </a:cubicBezTo>
                  <a:cubicBezTo>
                    <a:pt x="139241" y="16017"/>
                    <a:pt x="139715" y="16343"/>
                    <a:pt x="140187" y="16673"/>
                  </a:cubicBezTo>
                  <a:cubicBezTo>
                    <a:pt x="140235" y="16708"/>
                    <a:pt x="140292" y="16726"/>
                    <a:pt x="140351" y="16726"/>
                  </a:cubicBezTo>
                  <a:lnTo>
                    <a:pt x="140352" y="16726"/>
                  </a:lnTo>
                  <a:cubicBezTo>
                    <a:pt x="140478" y="16726"/>
                    <a:pt x="140590" y="16644"/>
                    <a:pt x="140627" y="16525"/>
                  </a:cubicBezTo>
                  <a:cubicBezTo>
                    <a:pt x="140664" y="16405"/>
                    <a:pt x="140620" y="16274"/>
                    <a:pt x="140518" y="16202"/>
                  </a:cubicBezTo>
                  <a:cubicBezTo>
                    <a:pt x="140044" y="15870"/>
                    <a:pt x="139567" y="15541"/>
                    <a:pt x="139084" y="15217"/>
                  </a:cubicBezTo>
                  <a:cubicBezTo>
                    <a:pt x="139035" y="15184"/>
                    <a:pt x="138979" y="15168"/>
                    <a:pt x="138924" y="15168"/>
                  </a:cubicBezTo>
                  <a:close/>
                  <a:moveTo>
                    <a:pt x="39286" y="15197"/>
                  </a:moveTo>
                  <a:cubicBezTo>
                    <a:pt x="39230" y="15197"/>
                    <a:pt x="39173" y="15214"/>
                    <a:pt x="39123" y="15248"/>
                  </a:cubicBezTo>
                  <a:cubicBezTo>
                    <a:pt x="38643" y="15571"/>
                    <a:pt x="38166" y="15900"/>
                    <a:pt x="37691" y="16233"/>
                  </a:cubicBezTo>
                  <a:cubicBezTo>
                    <a:pt x="37461" y="16395"/>
                    <a:pt x="37574" y="16756"/>
                    <a:pt x="37856" y="16757"/>
                  </a:cubicBezTo>
                  <a:lnTo>
                    <a:pt x="37856" y="16756"/>
                  </a:lnTo>
                  <a:cubicBezTo>
                    <a:pt x="37915" y="16756"/>
                    <a:pt x="37973" y="16738"/>
                    <a:pt x="38021" y="16704"/>
                  </a:cubicBezTo>
                  <a:cubicBezTo>
                    <a:pt x="38493" y="16373"/>
                    <a:pt x="38968" y="16047"/>
                    <a:pt x="39446" y="15726"/>
                  </a:cubicBezTo>
                  <a:cubicBezTo>
                    <a:pt x="39579" y="15637"/>
                    <a:pt x="39615" y="15457"/>
                    <a:pt x="39525" y="15324"/>
                  </a:cubicBezTo>
                  <a:cubicBezTo>
                    <a:pt x="39470" y="15242"/>
                    <a:pt x="39379" y="15197"/>
                    <a:pt x="39286" y="15197"/>
                  </a:cubicBezTo>
                  <a:close/>
                  <a:moveTo>
                    <a:pt x="141751" y="17151"/>
                  </a:moveTo>
                  <a:cubicBezTo>
                    <a:pt x="141663" y="17151"/>
                    <a:pt x="141575" y="17192"/>
                    <a:pt x="141518" y="17269"/>
                  </a:cubicBezTo>
                  <a:cubicBezTo>
                    <a:pt x="141421" y="17402"/>
                    <a:pt x="141454" y="17588"/>
                    <a:pt x="141590" y="17680"/>
                  </a:cubicBezTo>
                  <a:cubicBezTo>
                    <a:pt x="142057" y="18019"/>
                    <a:pt x="142518" y="18363"/>
                    <a:pt x="142975" y="18712"/>
                  </a:cubicBezTo>
                  <a:cubicBezTo>
                    <a:pt x="143026" y="18749"/>
                    <a:pt x="143087" y="18771"/>
                    <a:pt x="143150" y="18771"/>
                  </a:cubicBezTo>
                  <a:cubicBezTo>
                    <a:pt x="143274" y="18771"/>
                    <a:pt x="143384" y="18693"/>
                    <a:pt x="143424" y="18576"/>
                  </a:cubicBezTo>
                  <a:cubicBezTo>
                    <a:pt x="143463" y="18458"/>
                    <a:pt x="143423" y="18328"/>
                    <a:pt x="143324" y="18254"/>
                  </a:cubicBezTo>
                  <a:cubicBezTo>
                    <a:pt x="142864" y="17903"/>
                    <a:pt x="142400" y="17557"/>
                    <a:pt x="141931" y="17214"/>
                  </a:cubicBezTo>
                  <a:cubicBezTo>
                    <a:pt x="141877" y="17172"/>
                    <a:pt x="141814" y="17151"/>
                    <a:pt x="141751" y="17151"/>
                  </a:cubicBezTo>
                  <a:close/>
                  <a:moveTo>
                    <a:pt x="36436" y="17196"/>
                  </a:moveTo>
                  <a:cubicBezTo>
                    <a:pt x="36381" y="17196"/>
                    <a:pt x="36326" y="17212"/>
                    <a:pt x="36277" y="17244"/>
                  </a:cubicBezTo>
                  <a:cubicBezTo>
                    <a:pt x="35809" y="17586"/>
                    <a:pt x="35344" y="17933"/>
                    <a:pt x="34883" y="18283"/>
                  </a:cubicBezTo>
                  <a:cubicBezTo>
                    <a:pt x="34663" y="18451"/>
                    <a:pt x="34782" y="18801"/>
                    <a:pt x="35058" y="18801"/>
                  </a:cubicBezTo>
                  <a:cubicBezTo>
                    <a:pt x="35120" y="18801"/>
                    <a:pt x="35182" y="18779"/>
                    <a:pt x="35232" y="18741"/>
                  </a:cubicBezTo>
                  <a:cubicBezTo>
                    <a:pt x="35690" y="18393"/>
                    <a:pt x="36152" y="18049"/>
                    <a:pt x="36617" y="17708"/>
                  </a:cubicBezTo>
                  <a:cubicBezTo>
                    <a:pt x="36737" y="17612"/>
                    <a:pt x="36760" y="17438"/>
                    <a:pt x="36669" y="17314"/>
                  </a:cubicBezTo>
                  <a:cubicBezTo>
                    <a:pt x="36612" y="17237"/>
                    <a:pt x="36525" y="17196"/>
                    <a:pt x="36436" y="17196"/>
                  </a:cubicBezTo>
                  <a:close/>
                  <a:moveTo>
                    <a:pt x="144520" y="19256"/>
                  </a:moveTo>
                  <a:cubicBezTo>
                    <a:pt x="144435" y="19256"/>
                    <a:pt x="144350" y="19294"/>
                    <a:pt x="144294" y="19366"/>
                  </a:cubicBezTo>
                  <a:cubicBezTo>
                    <a:pt x="144195" y="19491"/>
                    <a:pt x="144217" y="19672"/>
                    <a:pt x="144341" y="19770"/>
                  </a:cubicBezTo>
                  <a:cubicBezTo>
                    <a:pt x="144792" y="20128"/>
                    <a:pt x="145241" y="20489"/>
                    <a:pt x="145686" y="20856"/>
                  </a:cubicBezTo>
                  <a:cubicBezTo>
                    <a:pt x="145738" y="20898"/>
                    <a:pt x="145802" y="20920"/>
                    <a:pt x="145870" y="20920"/>
                  </a:cubicBezTo>
                  <a:cubicBezTo>
                    <a:pt x="146139" y="20920"/>
                    <a:pt x="146261" y="20582"/>
                    <a:pt x="146052" y="20411"/>
                  </a:cubicBezTo>
                  <a:cubicBezTo>
                    <a:pt x="145604" y="20042"/>
                    <a:pt x="145153" y="19678"/>
                    <a:pt x="144698" y="19318"/>
                  </a:cubicBezTo>
                  <a:cubicBezTo>
                    <a:pt x="144645" y="19276"/>
                    <a:pt x="144582" y="19256"/>
                    <a:pt x="144520" y="19256"/>
                  </a:cubicBezTo>
                  <a:close/>
                  <a:moveTo>
                    <a:pt x="33689" y="19287"/>
                  </a:moveTo>
                  <a:cubicBezTo>
                    <a:pt x="33626" y="19287"/>
                    <a:pt x="33563" y="19307"/>
                    <a:pt x="33510" y="19349"/>
                  </a:cubicBezTo>
                  <a:cubicBezTo>
                    <a:pt x="33055" y="19709"/>
                    <a:pt x="32604" y="20072"/>
                    <a:pt x="32157" y="20441"/>
                  </a:cubicBezTo>
                  <a:cubicBezTo>
                    <a:pt x="31948" y="20613"/>
                    <a:pt x="32069" y="20952"/>
                    <a:pt x="32340" y="20952"/>
                  </a:cubicBezTo>
                  <a:cubicBezTo>
                    <a:pt x="32406" y="20952"/>
                    <a:pt x="32471" y="20929"/>
                    <a:pt x="32522" y="20886"/>
                  </a:cubicBezTo>
                  <a:cubicBezTo>
                    <a:pt x="32967" y="20520"/>
                    <a:pt x="33416" y="20158"/>
                    <a:pt x="33867" y="19801"/>
                  </a:cubicBezTo>
                  <a:cubicBezTo>
                    <a:pt x="33992" y="19702"/>
                    <a:pt x="34013" y="19521"/>
                    <a:pt x="33915" y="19396"/>
                  </a:cubicBezTo>
                  <a:cubicBezTo>
                    <a:pt x="33858" y="19324"/>
                    <a:pt x="33774" y="19287"/>
                    <a:pt x="33689" y="19287"/>
                  </a:cubicBezTo>
                  <a:close/>
                  <a:moveTo>
                    <a:pt x="147197" y="21459"/>
                  </a:moveTo>
                  <a:cubicBezTo>
                    <a:pt x="147115" y="21459"/>
                    <a:pt x="147034" y="21493"/>
                    <a:pt x="146977" y="21560"/>
                  </a:cubicBezTo>
                  <a:cubicBezTo>
                    <a:pt x="146873" y="21680"/>
                    <a:pt x="146888" y="21862"/>
                    <a:pt x="147009" y="21965"/>
                  </a:cubicBezTo>
                  <a:cubicBezTo>
                    <a:pt x="147447" y="22341"/>
                    <a:pt x="147881" y="22718"/>
                    <a:pt x="148312" y="23101"/>
                  </a:cubicBezTo>
                  <a:cubicBezTo>
                    <a:pt x="148363" y="23148"/>
                    <a:pt x="148432" y="23174"/>
                    <a:pt x="148502" y="23174"/>
                  </a:cubicBezTo>
                  <a:cubicBezTo>
                    <a:pt x="148767" y="23174"/>
                    <a:pt x="148891" y="22847"/>
                    <a:pt x="148694" y="22670"/>
                  </a:cubicBezTo>
                  <a:cubicBezTo>
                    <a:pt x="148261" y="22285"/>
                    <a:pt x="147823" y="21904"/>
                    <a:pt x="147383" y="21527"/>
                  </a:cubicBezTo>
                  <a:cubicBezTo>
                    <a:pt x="147329" y="21481"/>
                    <a:pt x="147263" y="21459"/>
                    <a:pt x="147197" y="21459"/>
                  </a:cubicBezTo>
                  <a:close/>
                  <a:moveTo>
                    <a:pt x="31012" y="21490"/>
                  </a:moveTo>
                  <a:cubicBezTo>
                    <a:pt x="30946" y="21490"/>
                    <a:pt x="30879" y="21512"/>
                    <a:pt x="30825" y="21559"/>
                  </a:cubicBezTo>
                  <a:cubicBezTo>
                    <a:pt x="30385" y="21936"/>
                    <a:pt x="29948" y="22317"/>
                    <a:pt x="29515" y="22703"/>
                  </a:cubicBezTo>
                  <a:cubicBezTo>
                    <a:pt x="29318" y="22879"/>
                    <a:pt x="29442" y="23205"/>
                    <a:pt x="29707" y="23205"/>
                  </a:cubicBezTo>
                  <a:cubicBezTo>
                    <a:pt x="29778" y="23205"/>
                    <a:pt x="29845" y="23180"/>
                    <a:pt x="29898" y="23133"/>
                  </a:cubicBezTo>
                  <a:cubicBezTo>
                    <a:pt x="30329" y="22750"/>
                    <a:pt x="30763" y="22372"/>
                    <a:pt x="31199" y="21996"/>
                  </a:cubicBezTo>
                  <a:cubicBezTo>
                    <a:pt x="31321" y="21893"/>
                    <a:pt x="31335" y="21711"/>
                    <a:pt x="31231" y="21591"/>
                  </a:cubicBezTo>
                  <a:cubicBezTo>
                    <a:pt x="31174" y="21524"/>
                    <a:pt x="31093" y="21490"/>
                    <a:pt x="31012" y="21490"/>
                  </a:cubicBezTo>
                  <a:close/>
                  <a:moveTo>
                    <a:pt x="149788" y="23763"/>
                  </a:moveTo>
                  <a:cubicBezTo>
                    <a:pt x="149710" y="23763"/>
                    <a:pt x="149633" y="23794"/>
                    <a:pt x="149577" y="23856"/>
                  </a:cubicBezTo>
                  <a:cubicBezTo>
                    <a:pt x="149469" y="23972"/>
                    <a:pt x="149475" y="24154"/>
                    <a:pt x="149591" y="24262"/>
                  </a:cubicBezTo>
                  <a:cubicBezTo>
                    <a:pt x="150015" y="24653"/>
                    <a:pt x="150433" y="25048"/>
                    <a:pt x="150848" y="25447"/>
                  </a:cubicBezTo>
                  <a:cubicBezTo>
                    <a:pt x="150902" y="25499"/>
                    <a:pt x="150973" y="25528"/>
                    <a:pt x="151049" y="25528"/>
                  </a:cubicBezTo>
                  <a:cubicBezTo>
                    <a:pt x="151308" y="25528"/>
                    <a:pt x="151435" y="25212"/>
                    <a:pt x="151248" y="25032"/>
                  </a:cubicBezTo>
                  <a:cubicBezTo>
                    <a:pt x="150830" y="24630"/>
                    <a:pt x="150408" y="24233"/>
                    <a:pt x="149982" y="23839"/>
                  </a:cubicBezTo>
                  <a:cubicBezTo>
                    <a:pt x="149927" y="23788"/>
                    <a:pt x="149858" y="23763"/>
                    <a:pt x="149788" y="23763"/>
                  </a:cubicBezTo>
                  <a:close/>
                  <a:moveTo>
                    <a:pt x="28420" y="23798"/>
                  </a:moveTo>
                  <a:cubicBezTo>
                    <a:pt x="28352" y="23798"/>
                    <a:pt x="28284" y="23822"/>
                    <a:pt x="28228" y="23871"/>
                  </a:cubicBezTo>
                  <a:cubicBezTo>
                    <a:pt x="27804" y="24265"/>
                    <a:pt x="27382" y="24662"/>
                    <a:pt x="26964" y="25065"/>
                  </a:cubicBezTo>
                  <a:cubicBezTo>
                    <a:pt x="26777" y="25244"/>
                    <a:pt x="26904" y="25560"/>
                    <a:pt x="27165" y="25560"/>
                  </a:cubicBezTo>
                  <a:cubicBezTo>
                    <a:pt x="27239" y="25560"/>
                    <a:pt x="27310" y="25531"/>
                    <a:pt x="27364" y="25480"/>
                  </a:cubicBezTo>
                  <a:cubicBezTo>
                    <a:pt x="27779" y="25080"/>
                    <a:pt x="28197" y="24684"/>
                    <a:pt x="28619" y="24294"/>
                  </a:cubicBezTo>
                  <a:cubicBezTo>
                    <a:pt x="28733" y="24185"/>
                    <a:pt x="28738" y="24005"/>
                    <a:pt x="28631" y="23890"/>
                  </a:cubicBezTo>
                  <a:cubicBezTo>
                    <a:pt x="28575" y="23829"/>
                    <a:pt x="28498" y="23798"/>
                    <a:pt x="28420" y="23798"/>
                  </a:cubicBezTo>
                  <a:close/>
                  <a:moveTo>
                    <a:pt x="152285" y="26163"/>
                  </a:moveTo>
                  <a:cubicBezTo>
                    <a:pt x="152212" y="26163"/>
                    <a:pt x="152139" y="26191"/>
                    <a:pt x="152083" y="26247"/>
                  </a:cubicBezTo>
                  <a:cubicBezTo>
                    <a:pt x="151970" y="26360"/>
                    <a:pt x="151970" y="26543"/>
                    <a:pt x="152083" y="26656"/>
                  </a:cubicBezTo>
                  <a:cubicBezTo>
                    <a:pt x="152489" y="27063"/>
                    <a:pt x="152893" y="27473"/>
                    <a:pt x="153293" y="27888"/>
                  </a:cubicBezTo>
                  <a:cubicBezTo>
                    <a:pt x="153347" y="27944"/>
                    <a:pt x="153422" y="27977"/>
                    <a:pt x="153500" y="27977"/>
                  </a:cubicBezTo>
                  <a:lnTo>
                    <a:pt x="153502" y="27977"/>
                  </a:lnTo>
                  <a:cubicBezTo>
                    <a:pt x="153755" y="27977"/>
                    <a:pt x="153885" y="27671"/>
                    <a:pt x="153709" y="27489"/>
                  </a:cubicBezTo>
                  <a:cubicBezTo>
                    <a:pt x="153306" y="27071"/>
                    <a:pt x="152901" y="26657"/>
                    <a:pt x="152490" y="26248"/>
                  </a:cubicBezTo>
                  <a:cubicBezTo>
                    <a:pt x="152434" y="26192"/>
                    <a:pt x="152360" y="26163"/>
                    <a:pt x="152285" y="26163"/>
                  </a:cubicBezTo>
                  <a:close/>
                  <a:moveTo>
                    <a:pt x="25927" y="26197"/>
                  </a:moveTo>
                  <a:cubicBezTo>
                    <a:pt x="25853" y="26197"/>
                    <a:pt x="25779" y="26226"/>
                    <a:pt x="25723" y="26282"/>
                  </a:cubicBezTo>
                  <a:cubicBezTo>
                    <a:pt x="25314" y="26691"/>
                    <a:pt x="24907" y="27105"/>
                    <a:pt x="24505" y="27523"/>
                  </a:cubicBezTo>
                  <a:cubicBezTo>
                    <a:pt x="24329" y="27706"/>
                    <a:pt x="24459" y="28010"/>
                    <a:pt x="24713" y="28010"/>
                  </a:cubicBezTo>
                  <a:cubicBezTo>
                    <a:pt x="24791" y="28010"/>
                    <a:pt x="24866" y="27979"/>
                    <a:pt x="24920" y="27923"/>
                  </a:cubicBezTo>
                  <a:cubicBezTo>
                    <a:pt x="25320" y="27507"/>
                    <a:pt x="25723" y="27096"/>
                    <a:pt x="26129" y="26689"/>
                  </a:cubicBezTo>
                  <a:cubicBezTo>
                    <a:pt x="26242" y="26576"/>
                    <a:pt x="26242" y="26394"/>
                    <a:pt x="26129" y="26282"/>
                  </a:cubicBezTo>
                  <a:cubicBezTo>
                    <a:pt x="26074" y="26226"/>
                    <a:pt x="26000" y="26197"/>
                    <a:pt x="25927" y="26197"/>
                  </a:cubicBezTo>
                  <a:close/>
                  <a:moveTo>
                    <a:pt x="154687" y="28655"/>
                  </a:moveTo>
                  <a:cubicBezTo>
                    <a:pt x="154617" y="28655"/>
                    <a:pt x="154547" y="28681"/>
                    <a:pt x="154491" y="28732"/>
                  </a:cubicBezTo>
                  <a:cubicBezTo>
                    <a:pt x="154372" y="28843"/>
                    <a:pt x="154368" y="29028"/>
                    <a:pt x="154480" y="29144"/>
                  </a:cubicBezTo>
                  <a:cubicBezTo>
                    <a:pt x="154871" y="29567"/>
                    <a:pt x="155259" y="29993"/>
                    <a:pt x="155641" y="30422"/>
                  </a:cubicBezTo>
                  <a:cubicBezTo>
                    <a:pt x="155697" y="30484"/>
                    <a:pt x="155775" y="30520"/>
                    <a:pt x="155857" y="30520"/>
                  </a:cubicBezTo>
                  <a:cubicBezTo>
                    <a:pt x="156106" y="30520"/>
                    <a:pt x="156238" y="30225"/>
                    <a:pt x="156072" y="30040"/>
                  </a:cubicBezTo>
                  <a:cubicBezTo>
                    <a:pt x="155686" y="29607"/>
                    <a:pt x="155296" y="29177"/>
                    <a:pt x="154903" y="28753"/>
                  </a:cubicBezTo>
                  <a:cubicBezTo>
                    <a:pt x="154846" y="28688"/>
                    <a:pt x="154766" y="28655"/>
                    <a:pt x="154687" y="28655"/>
                  </a:cubicBezTo>
                  <a:close/>
                  <a:moveTo>
                    <a:pt x="23524" y="28695"/>
                  </a:moveTo>
                  <a:cubicBezTo>
                    <a:pt x="23447" y="28695"/>
                    <a:pt x="23370" y="28726"/>
                    <a:pt x="23313" y="28788"/>
                  </a:cubicBezTo>
                  <a:cubicBezTo>
                    <a:pt x="22946" y="29185"/>
                    <a:pt x="22581" y="29585"/>
                    <a:pt x="22222" y="29989"/>
                  </a:cubicBezTo>
                  <a:lnTo>
                    <a:pt x="22145" y="30075"/>
                  </a:lnTo>
                  <a:cubicBezTo>
                    <a:pt x="21979" y="30261"/>
                    <a:pt x="22111" y="30554"/>
                    <a:pt x="22361" y="30554"/>
                  </a:cubicBezTo>
                  <a:cubicBezTo>
                    <a:pt x="22442" y="30554"/>
                    <a:pt x="22520" y="30520"/>
                    <a:pt x="22575" y="30458"/>
                  </a:cubicBezTo>
                  <a:lnTo>
                    <a:pt x="22651" y="30373"/>
                  </a:lnTo>
                  <a:cubicBezTo>
                    <a:pt x="23010" y="29971"/>
                    <a:pt x="23371" y="29573"/>
                    <a:pt x="23735" y="29179"/>
                  </a:cubicBezTo>
                  <a:cubicBezTo>
                    <a:pt x="23844" y="29062"/>
                    <a:pt x="23837" y="28880"/>
                    <a:pt x="23720" y="28772"/>
                  </a:cubicBezTo>
                  <a:cubicBezTo>
                    <a:pt x="23665" y="28721"/>
                    <a:pt x="23594" y="28695"/>
                    <a:pt x="23524" y="28695"/>
                  </a:cubicBezTo>
                  <a:close/>
                  <a:moveTo>
                    <a:pt x="156997" y="31247"/>
                  </a:moveTo>
                  <a:cubicBezTo>
                    <a:pt x="156931" y="31247"/>
                    <a:pt x="156864" y="31270"/>
                    <a:pt x="156810" y="31317"/>
                  </a:cubicBezTo>
                  <a:cubicBezTo>
                    <a:pt x="156689" y="31420"/>
                    <a:pt x="156674" y="31603"/>
                    <a:pt x="156778" y="31723"/>
                  </a:cubicBezTo>
                  <a:cubicBezTo>
                    <a:pt x="157153" y="32160"/>
                    <a:pt x="157523" y="32602"/>
                    <a:pt x="157890" y="33046"/>
                  </a:cubicBezTo>
                  <a:cubicBezTo>
                    <a:pt x="157944" y="33113"/>
                    <a:pt x="158026" y="33151"/>
                    <a:pt x="158112" y="33151"/>
                  </a:cubicBezTo>
                  <a:cubicBezTo>
                    <a:pt x="158356" y="33151"/>
                    <a:pt x="158490" y="32867"/>
                    <a:pt x="158334" y="32680"/>
                  </a:cubicBezTo>
                  <a:cubicBezTo>
                    <a:pt x="157966" y="32232"/>
                    <a:pt x="157593" y="31789"/>
                    <a:pt x="157216" y="31348"/>
                  </a:cubicBezTo>
                  <a:cubicBezTo>
                    <a:pt x="157159" y="31282"/>
                    <a:pt x="157078" y="31247"/>
                    <a:pt x="156997" y="31247"/>
                  </a:cubicBezTo>
                  <a:close/>
                  <a:moveTo>
                    <a:pt x="21221" y="31286"/>
                  </a:moveTo>
                  <a:cubicBezTo>
                    <a:pt x="21140" y="31286"/>
                    <a:pt x="21060" y="31320"/>
                    <a:pt x="21003" y="31387"/>
                  </a:cubicBezTo>
                  <a:cubicBezTo>
                    <a:pt x="20625" y="31827"/>
                    <a:pt x="20253" y="32272"/>
                    <a:pt x="19885" y="32719"/>
                  </a:cubicBezTo>
                  <a:cubicBezTo>
                    <a:pt x="19732" y="32908"/>
                    <a:pt x="19865" y="33190"/>
                    <a:pt x="20108" y="33191"/>
                  </a:cubicBezTo>
                  <a:cubicBezTo>
                    <a:pt x="20193" y="33191"/>
                    <a:pt x="20276" y="33152"/>
                    <a:pt x="20331" y="33086"/>
                  </a:cubicBezTo>
                  <a:cubicBezTo>
                    <a:pt x="20696" y="32641"/>
                    <a:pt x="21067" y="32199"/>
                    <a:pt x="21441" y="31761"/>
                  </a:cubicBezTo>
                  <a:cubicBezTo>
                    <a:pt x="21544" y="31640"/>
                    <a:pt x="21530" y="31459"/>
                    <a:pt x="21408" y="31356"/>
                  </a:cubicBezTo>
                  <a:cubicBezTo>
                    <a:pt x="21354" y="31309"/>
                    <a:pt x="21287" y="31286"/>
                    <a:pt x="21221" y="31286"/>
                  </a:cubicBezTo>
                  <a:close/>
                  <a:moveTo>
                    <a:pt x="159203" y="33927"/>
                  </a:moveTo>
                  <a:cubicBezTo>
                    <a:pt x="159140" y="33927"/>
                    <a:pt x="159077" y="33948"/>
                    <a:pt x="159025" y="33990"/>
                  </a:cubicBezTo>
                  <a:cubicBezTo>
                    <a:pt x="158901" y="34088"/>
                    <a:pt x="158879" y="34267"/>
                    <a:pt x="158976" y="34391"/>
                  </a:cubicBezTo>
                  <a:lnTo>
                    <a:pt x="159259" y="34750"/>
                  </a:lnTo>
                  <a:cubicBezTo>
                    <a:pt x="159519" y="35083"/>
                    <a:pt x="159778" y="35419"/>
                    <a:pt x="160034" y="35756"/>
                  </a:cubicBezTo>
                  <a:cubicBezTo>
                    <a:pt x="160088" y="35828"/>
                    <a:pt x="160173" y="35870"/>
                    <a:pt x="160263" y="35870"/>
                  </a:cubicBezTo>
                  <a:cubicBezTo>
                    <a:pt x="160502" y="35869"/>
                    <a:pt x="160636" y="35597"/>
                    <a:pt x="160492" y="35407"/>
                  </a:cubicBezTo>
                  <a:cubicBezTo>
                    <a:pt x="160234" y="35068"/>
                    <a:pt x="159974" y="34731"/>
                    <a:pt x="159711" y="34395"/>
                  </a:cubicBezTo>
                  <a:lnTo>
                    <a:pt x="159427" y="34033"/>
                  </a:lnTo>
                  <a:cubicBezTo>
                    <a:pt x="159370" y="33963"/>
                    <a:pt x="159287" y="33927"/>
                    <a:pt x="159203" y="33927"/>
                  </a:cubicBezTo>
                  <a:close/>
                  <a:moveTo>
                    <a:pt x="19021" y="33965"/>
                  </a:moveTo>
                  <a:cubicBezTo>
                    <a:pt x="18936" y="33965"/>
                    <a:pt x="18851" y="34002"/>
                    <a:pt x="18795" y="34075"/>
                  </a:cubicBezTo>
                  <a:cubicBezTo>
                    <a:pt x="18436" y="34529"/>
                    <a:pt x="18081" y="34988"/>
                    <a:pt x="17731" y="35449"/>
                  </a:cubicBezTo>
                  <a:cubicBezTo>
                    <a:pt x="17587" y="35639"/>
                    <a:pt x="17723" y="35911"/>
                    <a:pt x="17960" y="35912"/>
                  </a:cubicBezTo>
                  <a:cubicBezTo>
                    <a:pt x="18051" y="35912"/>
                    <a:pt x="18136" y="35870"/>
                    <a:pt x="18190" y="35798"/>
                  </a:cubicBezTo>
                  <a:cubicBezTo>
                    <a:pt x="18538" y="35339"/>
                    <a:pt x="18891" y="34883"/>
                    <a:pt x="19247" y="34431"/>
                  </a:cubicBezTo>
                  <a:cubicBezTo>
                    <a:pt x="19345" y="34306"/>
                    <a:pt x="19325" y="34125"/>
                    <a:pt x="19199" y="34027"/>
                  </a:cubicBezTo>
                  <a:cubicBezTo>
                    <a:pt x="19146" y="33985"/>
                    <a:pt x="19083" y="33965"/>
                    <a:pt x="19021" y="33965"/>
                  </a:cubicBezTo>
                  <a:close/>
                  <a:moveTo>
                    <a:pt x="161297" y="36683"/>
                  </a:moveTo>
                  <a:cubicBezTo>
                    <a:pt x="161238" y="36683"/>
                    <a:pt x="161179" y="36701"/>
                    <a:pt x="161128" y="36739"/>
                  </a:cubicBezTo>
                  <a:cubicBezTo>
                    <a:pt x="160999" y="36832"/>
                    <a:pt x="160971" y="37012"/>
                    <a:pt x="161064" y="37141"/>
                  </a:cubicBezTo>
                  <a:cubicBezTo>
                    <a:pt x="161405" y="37606"/>
                    <a:pt x="161739" y="38075"/>
                    <a:pt x="162069" y="38546"/>
                  </a:cubicBezTo>
                  <a:cubicBezTo>
                    <a:pt x="162123" y="38624"/>
                    <a:pt x="162211" y="38670"/>
                    <a:pt x="162306" y="38670"/>
                  </a:cubicBezTo>
                  <a:cubicBezTo>
                    <a:pt x="162364" y="38670"/>
                    <a:pt x="162422" y="38652"/>
                    <a:pt x="162470" y="38617"/>
                  </a:cubicBezTo>
                  <a:cubicBezTo>
                    <a:pt x="162601" y="38527"/>
                    <a:pt x="162632" y="38347"/>
                    <a:pt x="162541" y="38216"/>
                  </a:cubicBezTo>
                  <a:cubicBezTo>
                    <a:pt x="162208" y="37741"/>
                    <a:pt x="161871" y="37270"/>
                    <a:pt x="161531" y="36802"/>
                  </a:cubicBezTo>
                  <a:cubicBezTo>
                    <a:pt x="161474" y="36724"/>
                    <a:pt x="161387" y="36683"/>
                    <a:pt x="161297" y="36683"/>
                  </a:cubicBezTo>
                  <a:close/>
                  <a:moveTo>
                    <a:pt x="16925" y="36729"/>
                  </a:moveTo>
                  <a:cubicBezTo>
                    <a:pt x="16837" y="36729"/>
                    <a:pt x="16750" y="36769"/>
                    <a:pt x="16693" y="36845"/>
                  </a:cubicBezTo>
                  <a:cubicBezTo>
                    <a:pt x="16353" y="37314"/>
                    <a:pt x="16016" y="37786"/>
                    <a:pt x="15685" y="38261"/>
                  </a:cubicBezTo>
                  <a:cubicBezTo>
                    <a:pt x="15552" y="38452"/>
                    <a:pt x="15687" y="38714"/>
                    <a:pt x="15920" y="38714"/>
                  </a:cubicBezTo>
                  <a:cubicBezTo>
                    <a:pt x="16015" y="38714"/>
                    <a:pt x="16102" y="38669"/>
                    <a:pt x="16156" y="38592"/>
                  </a:cubicBezTo>
                  <a:cubicBezTo>
                    <a:pt x="16486" y="38119"/>
                    <a:pt x="16821" y="37650"/>
                    <a:pt x="17160" y="37185"/>
                  </a:cubicBezTo>
                  <a:cubicBezTo>
                    <a:pt x="17251" y="37057"/>
                    <a:pt x="17222" y="36878"/>
                    <a:pt x="17094" y="36784"/>
                  </a:cubicBezTo>
                  <a:cubicBezTo>
                    <a:pt x="17043" y="36747"/>
                    <a:pt x="16984" y="36729"/>
                    <a:pt x="16925" y="36729"/>
                  </a:cubicBezTo>
                  <a:close/>
                  <a:moveTo>
                    <a:pt x="163285" y="39523"/>
                  </a:moveTo>
                  <a:cubicBezTo>
                    <a:pt x="163230" y="39523"/>
                    <a:pt x="163173" y="39539"/>
                    <a:pt x="163124" y="39572"/>
                  </a:cubicBezTo>
                  <a:cubicBezTo>
                    <a:pt x="162992" y="39661"/>
                    <a:pt x="162957" y="39839"/>
                    <a:pt x="163046" y="39971"/>
                  </a:cubicBezTo>
                  <a:cubicBezTo>
                    <a:pt x="163366" y="40450"/>
                    <a:pt x="163682" y="40931"/>
                    <a:pt x="163993" y="41415"/>
                  </a:cubicBezTo>
                  <a:cubicBezTo>
                    <a:pt x="164046" y="41497"/>
                    <a:pt x="164138" y="41547"/>
                    <a:pt x="164235" y="41547"/>
                  </a:cubicBezTo>
                  <a:cubicBezTo>
                    <a:pt x="164463" y="41547"/>
                    <a:pt x="164601" y="41295"/>
                    <a:pt x="164479" y="41104"/>
                  </a:cubicBezTo>
                  <a:cubicBezTo>
                    <a:pt x="164165" y="40617"/>
                    <a:pt x="163847" y="40132"/>
                    <a:pt x="163524" y="39650"/>
                  </a:cubicBezTo>
                  <a:cubicBezTo>
                    <a:pt x="163469" y="39567"/>
                    <a:pt x="163378" y="39523"/>
                    <a:pt x="163285" y="39523"/>
                  </a:cubicBezTo>
                  <a:close/>
                  <a:moveTo>
                    <a:pt x="14941" y="39570"/>
                  </a:moveTo>
                  <a:cubicBezTo>
                    <a:pt x="14849" y="39570"/>
                    <a:pt x="14758" y="39614"/>
                    <a:pt x="14702" y="39698"/>
                  </a:cubicBezTo>
                  <a:cubicBezTo>
                    <a:pt x="14380" y="40179"/>
                    <a:pt x="14062" y="40663"/>
                    <a:pt x="13749" y="41151"/>
                  </a:cubicBezTo>
                  <a:cubicBezTo>
                    <a:pt x="13625" y="41343"/>
                    <a:pt x="13763" y="41595"/>
                    <a:pt x="13991" y="41595"/>
                  </a:cubicBezTo>
                  <a:cubicBezTo>
                    <a:pt x="14089" y="41595"/>
                    <a:pt x="14181" y="41545"/>
                    <a:pt x="14233" y="41462"/>
                  </a:cubicBezTo>
                  <a:cubicBezTo>
                    <a:pt x="14545" y="40978"/>
                    <a:pt x="14861" y="40497"/>
                    <a:pt x="15181" y="40018"/>
                  </a:cubicBezTo>
                  <a:cubicBezTo>
                    <a:pt x="15270" y="39886"/>
                    <a:pt x="15235" y="39706"/>
                    <a:pt x="15102" y="39619"/>
                  </a:cubicBezTo>
                  <a:cubicBezTo>
                    <a:pt x="15052" y="39585"/>
                    <a:pt x="14997" y="39570"/>
                    <a:pt x="14941" y="39570"/>
                  </a:cubicBezTo>
                  <a:close/>
                  <a:moveTo>
                    <a:pt x="165160" y="42437"/>
                  </a:moveTo>
                  <a:cubicBezTo>
                    <a:pt x="165109" y="42437"/>
                    <a:pt x="165056" y="42451"/>
                    <a:pt x="165009" y="42480"/>
                  </a:cubicBezTo>
                  <a:cubicBezTo>
                    <a:pt x="164874" y="42563"/>
                    <a:pt x="164832" y="42741"/>
                    <a:pt x="164914" y="42876"/>
                  </a:cubicBezTo>
                  <a:cubicBezTo>
                    <a:pt x="165217" y="43367"/>
                    <a:pt x="165514" y="43860"/>
                    <a:pt x="165805" y="44356"/>
                  </a:cubicBezTo>
                  <a:cubicBezTo>
                    <a:pt x="165857" y="44444"/>
                    <a:pt x="165952" y="44498"/>
                    <a:pt x="166054" y="44498"/>
                  </a:cubicBezTo>
                  <a:lnTo>
                    <a:pt x="166054" y="44499"/>
                  </a:lnTo>
                  <a:cubicBezTo>
                    <a:pt x="166277" y="44499"/>
                    <a:pt x="166416" y="44256"/>
                    <a:pt x="166302" y="44064"/>
                  </a:cubicBezTo>
                  <a:cubicBezTo>
                    <a:pt x="166008" y="43565"/>
                    <a:pt x="165710" y="43068"/>
                    <a:pt x="165405" y="42574"/>
                  </a:cubicBezTo>
                  <a:cubicBezTo>
                    <a:pt x="165351" y="42486"/>
                    <a:pt x="165257" y="42437"/>
                    <a:pt x="165160" y="42437"/>
                  </a:cubicBezTo>
                  <a:close/>
                  <a:moveTo>
                    <a:pt x="13072" y="42480"/>
                  </a:moveTo>
                  <a:cubicBezTo>
                    <a:pt x="12973" y="42480"/>
                    <a:pt x="12877" y="42531"/>
                    <a:pt x="12824" y="42622"/>
                  </a:cubicBezTo>
                  <a:cubicBezTo>
                    <a:pt x="12519" y="43116"/>
                    <a:pt x="12221" y="43613"/>
                    <a:pt x="11927" y="44112"/>
                  </a:cubicBezTo>
                  <a:cubicBezTo>
                    <a:pt x="11813" y="44304"/>
                    <a:pt x="11951" y="44547"/>
                    <a:pt x="12174" y="44547"/>
                  </a:cubicBezTo>
                  <a:cubicBezTo>
                    <a:pt x="12277" y="44547"/>
                    <a:pt x="12371" y="44493"/>
                    <a:pt x="12422" y="44404"/>
                  </a:cubicBezTo>
                  <a:cubicBezTo>
                    <a:pt x="12716" y="43908"/>
                    <a:pt x="13012" y="43415"/>
                    <a:pt x="13313" y="42924"/>
                  </a:cubicBezTo>
                  <a:cubicBezTo>
                    <a:pt x="13401" y="42789"/>
                    <a:pt x="13360" y="42608"/>
                    <a:pt x="13223" y="42524"/>
                  </a:cubicBezTo>
                  <a:cubicBezTo>
                    <a:pt x="13176" y="42494"/>
                    <a:pt x="13123" y="42480"/>
                    <a:pt x="13072" y="42480"/>
                  </a:cubicBezTo>
                  <a:close/>
                  <a:moveTo>
                    <a:pt x="166919" y="45423"/>
                  </a:moveTo>
                  <a:cubicBezTo>
                    <a:pt x="166871" y="45423"/>
                    <a:pt x="166823" y="45435"/>
                    <a:pt x="166778" y="45460"/>
                  </a:cubicBezTo>
                  <a:cubicBezTo>
                    <a:pt x="166639" y="45539"/>
                    <a:pt x="166590" y="45714"/>
                    <a:pt x="166669" y="45853"/>
                  </a:cubicBezTo>
                  <a:cubicBezTo>
                    <a:pt x="166951" y="46355"/>
                    <a:pt x="167229" y="46858"/>
                    <a:pt x="167501" y="47366"/>
                  </a:cubicBezTo>
                  <a:cubicBezTo>
                    <a:pt x="167552" y="47459"/>
                    <a:pt x="167649" y="47517"/>
                    <a:pt x="167755" y="47517"/>
                  </a:cubicBezTo>
                  <a:cubicBezTo>
                    <a:pt x="167973" y="47517"/>
                    <a:pt x="168112" y="47284"/>
                    <a:pt x="168009" y="47092"/>
                  </a:cubicBezTo>
                  <a:cubicBezTo>
                    <a:pt x="167734" y="46583"/>
                    <a:pt x="167455" y="46074"/>
                    <a:pt x="167170" y="45570"/>
                  </a:cubicBezTo>
                  <a:cubicBezTo>
                    <a:pt x="167118" y="45476"/>
                    <a:pt x="167019" y="45423"/>
                    <a:pt x="166919" y="45423"/>
                  </a:cubicBezTo>
                  <a:close/>
                  <a:moveTo>
                    <a:pt x="11312" y="45469"/>
                  </a:moveTo>
                  <a:cubicBezTo>
                    <a:pt x="11210" y="45469"/>
                    <a:pt x="11112" y="45523"/>
                    <a:pt x="11060" y="45619"/>
                  </a:cubicBezTo>
                  <a:cubicBezTo>
                    <a:pt x="10774" y="46124"/>
                    <a:pt x="10495" y="46632"/>
                    <a:pt x="10220" y="47143"/>
                  </a:cubicBezTo>
                  <a:cubicBezTo>
                    <a:pt x="10117" y="47335"/>
                    <a:pt x="10256" y="47567"/>
                    <a:pt x="10473" y="47567"/>
                  </a:cubicBezTo>
                  <a:cubicBezTo>
                    <a:pt x="10580" y="47567"/>
                    <a:pt x="10677" y="47509"/>
                    <a:pt x="10727" y="47415"/>
                  </a:cubicBezTo>
                  <a:cubicBezTo>
                    <a:pt x="11001" y="46908"/>
                    <a:pt x="11278" y="46404"/>
                    <a:pt x="11561" y="45902"/>
                  </a:cubicBezTo>
                  <a:cubicBezTo>
                    <a:pt x="11643" y="45763"/>
                    <a:pt x="11593" y="45585"/>
                    <a:pt x="11454" y="45507"/>
                  </a:cubicBezTo>
                  <a:cubicBezTo>
                    <a:pt x="11409" y="45481"/>
                    <a:pt x="11360" y="45469"/>
                    <a:pt x="11312" y="45469"/>
                  </a:cubicBezTo>
                  <a:close/>
                  <a:moveTo>
                    <a:pt x="168562" y="48476"/>
                  </a:moveTo>
                  <a:cubicBezTo>
                    <a:pt x="168518" y="48476"/>
                    <a:pt x="168473" y="48486"/>
                    <a:pt x="168431" y="48508"/>
                  </a:cubicBezTo>
                  <a:cubicBezTo>
                    <a:pt x="168288" y="48580"/>
                    <a:pt x="168233" y="48754"/>
                    <a:pt x="168305" y="48895"/>
                  </a:cubicBezTo>
                  <a:cubicBezTo>
                    <a:pt x="168568" y="49407"/>
                    <a:pt x="168827" y="49922"/>
                    <a:pt x="169079" y="50439"/>
                  </a:cubicBezTo>
                  <a:cubicBezTo>
                    <a:pt x="169128" y="50538"/>
                    <a:pt x="169227" y="50601"/>
                    <a:pt x="169338" y="50601"/>
                  </a:cubicBezTo>
                  <a:cubicBezTo>
                    <a:pt x="169382" y="50601"/>
                    <a:pt x="169425" y="50591"/>
                    <a:pt x="169465" y="50572"/>
                  </a:cubicBezTo>
                  <a:cubicBezTo>
                    <a:pt x="169608" y="50502"/>
                    <a:pt x="169668" y="50330"/>
                    <a:pt x="169598" y="50187"/>
                  </a:cubicBezTo>
                  <a:cubicBezTo>
                    <a:pt x="169343" y="49666"/>
                    <a:pt x="169084" y="49148"/>
                    <a:pt x="168818" y="48632"/>
                  </a:cubicBezTo>
                  <a:cubicBezTo>
                    <a:pt x="168767" y="48533"/>
                    <a:pt x="168667" y="48476"/>
                    <a:pt x="168562" y="48476"/>
                  </a:cubicBezTo>
                  <a:close/>
                  <a:moveTo>
                    <a:pt x="9667" y="48525"/>
                  </a:moveTo>
                  <a:cubicBezTo>
                    <a:pt x="9562" y="48525"/>
                    <a:pt x="9462" y="48581"/>
                    <a:pt x="9412" y="48680"/>
                  </a:cubicBezTo>
                  <a:cubicBezTo>
                    <a:pt x="9145" y="49196"/>
                    <a:pt x="8886" y="49714"/>
                    <a:pt x="8632" y="50235"/>
                  </a:cubicBezTo>
                  <a:cubicBezTo>
                    <a:pt x="8537" y="50427"/>
                    <a:pt x="8676" y="50650"/>
                    <a:pt x="8890" y="50650"/>
                  </a:cubicBezTo>
                  <a:cubicBezTo>
                    <a:pt x="9000" y="50650"/>
                    <a:pt x="9101" y="50588"/>
                    <a:pt x="9149" y="50488"/>
                  </a:cubicBezTo>
                  <a:cubicBezTo>
                    <a:pt x="9402" y="49971"/>
                    <a:pt x="9660" y="49456"/>
                    <a:pt x="9924" y="48944"/>
                  </a:cubicBezTo>
                  <a:cubicBezTo>
                    <a:pt x="9997" y="48803"/>
                    <a:pt x="9941" y="48629"/>
                    <a:pt x="9799" y="48557"/>
                  </a:cubicBezTo>
                  <a:cubicBezTo>
                    <a:pt x="9757" y="48535"/>
                    <a:pt x="9711" y="48525"/>
                    <a:pt x="9667" y="48525"/>
                  </a:cubicBezTo>
                  <a:close/>
                  <a:moveTo>
                    <a:pt x="170086" y="51593"/>
                  </a:moveTo>
                  <a:cubicBezTo>
                    <a:pt x="170045" y="51593"/>
                    <a:pt x="170004" y="51602"/>
                    <a:pt x="169964" y="51620"/>
                  </a:cubicBezTo>
                  <a:cubicBezTo>
                    <a:pt x="169821" y="51686"/>
                    <a:pt x="169759" y="51854"/>
                    <a:pt x="169822" y="51998"/>
                  </a:cubicBezTo>
                  <a:cubicBezTo>
                    <a:pt x="170066" y="52520"/>
                    <a:pt x="170305" y="53044"/>
                    <a:pt x="170537" y="53571"/>
                  </a:cubicBezTo>
                  <a:cubicBezTo>
                    <a:pt x="170583" y="53675"/>
                    <a:pt x="170686" y="53742"/>
                    <a:pt x="170800" y="53742"/>
                  </a:cubicBezTo>
                  <a:lnTo>
                    <a:pt x="170800" y="53743"/>
                  </a:lnTo>
                  <a:cubicBezTo>
                    <a:pt x="171009" y="53743"/>
                    <a:pt x="171149" y="53529"/>
                    <a:pt x="171064" y="53338"/>
                  </a:cubicBezTo>
                  <a:cubicBezTo>
                    <a:pt x="170829" y="52808"/>
                    <a:pt x="170590" y="52280"/>
                    <a:pt x="170345" y="51755"/>
                  </a:cubicBezTo>
                  <a:cubicBezTo>
                    <a:pt x="170295" y="51652"/>
                    <a:pt x="170193" y="51593"/>
                    <a:pt x="170086" y="51593"/>
                  </a:cubicBezTo>
                  <a:close/>
                  <a:moveTo>
                    <a:pt x="8144" y="51638"/>
                  </a:moveTo>
                  <a:cubicBezTo>
                    <a:pt x="8035" y="51638"/>
                    <a:pt x="7931" y="51699"/>
                    <a:pt x="7884" y="51804"/>
                  </a:cubicBezTo>
                  <a:cubicBezTo>
                    <a:pt x="7638" y="52330"/>
                    <a:pt x="7398" y="52858"/>
                    <a:pt x="7164" y="53387"/>
                  </a:cubicBezTo>
                  <a:cubicBezTo>
                    <a:pt x="7079" y="53578"/>
                    <a:pt x="7218" y="53791"/>
                    <a:pt x="7427" y="53792"/>
                  </a:cubicBezTo>
                  <a:cubicBezTo>
                    <a:pt x="7540" y="53792"/>
                    <a:pt x="7645" y="53725"/>
                    <a:pt x="7690" y="53621"/>
                  </a:cubicBezTo>
                  <a:cubicBezTo>
                    <a:pt x="7924" y="53093"/>
                    <a:pt x="8162" y="52569"/>
                    <a:pt x="8405" y="52047"/>
                  </a:cubicBezTo>
                  <a:cubicBezTo>
                    <a:pt x="8472" y="51903"/>
                    <a:pt x="8410" y="51732"/>
                    <a:pt x="8265" y="51665"/>
                  </a:cubicBezTo>
                  <a:cubicBezTo>
                    <a:pt x="8226" y="51646"/>
                    <a:pt x="8184" y="51638"/>
                    <a:pt x="8144" y="51638"/>
                  </a:cubicBezTo>
                  <a:close/>
                  <a:moveTo>
                    <a:pt x="171485" y="54757"/>
                  </a:moveTo>
                  <a:cubicBezTo>
                    <a:pt x="171448" y="54757"/>
                    <a:pt x="171411" y="54764"/>
                    <a:pt x="171374" y="54780"/>
                  </a:cubicBezTo>
                  <a:cubicBezTo>
                    <a:pt x="171228" y="54842"/>
                    <a:pt x="171159" y="55010"/>
                    <a:pt x="171220" y="55157"/>
                  </a:cubicBezTo>
                  <a:cubicBezTo>
                    <a:pt x="171443" y="55689"/>
                    <a:pt x="171660" y="56221"/>
                    <a:pt x="171872" y="56757"/>
                  </a:cubicBezTo>
                  <a:cubicBezTo>
                    <a:pt x="171917" y="56867"/>
                    <a:pt x="172022" y="56939"/>
                    <a:pt x="172141" y="56939"/>
                  </a:cubicBezTo>
                  <a:cubicBezTo>
                    <a:pt x="172344" y="56939"/>
                    <a:pt x="172484" y="56733"/>
                    <a:pt x="172408" y="56544"/>
                  </a:cubicBezTo>
                  <a:cubicBezTo>
                    <a:pt x="172194" y="56005"/>
                    <a:pt x="171975" y="55469"/>
                    <a:pt x="171751" y="54934"/>
                  </a:cubicBezTo>
                  <a:cubicBezTo>
                    <a:pt x="171705" y="54824"/>
                    <a:pt x="171598" y="54757"/>
                    <a:pt x="171485" y="54757"/>
                  </a:cubicBezTo>
                  <a:close/>
                  <a:moveTo>
                    <a:pt x="6741" y="54808"/>
                  </a:moveTo>
                  <a:cubicBezTo>
                    <a:pt x="6628" y="54808"/>
                    <a:pt x="6521" y="54874"/>
                    <a:pt x="6475" y="54985"/>
                  </a:cubicBezTo>
                  <a:cubicBezTo>
                    <a:pt x="6251" y="55518"/>
                    <a:pt x="6033" y="56055"/>
                    <a:pt x="5818" y="56594"/>
                  </a:cubicBezTo>
                  <a:cubicBezTo>
                    <a:pt x="5743" y="56782"/>
                    <a:pt x="5882" y="56988"/>
                    <a:pt x="6084" y="56988"/>
                  </a:cubicBezTo>
                  <a:cubicBezTo>
                    <a:pt x="6084" y="56988"/>
                    <a:pt x="6085" y="56988"/>
                    <a:pt x="6086" y="56988"/>
                  </a:cubicBezTo>
                  <a:cubicBezTo>
                    <a:pt x="6204" y="56988"/>
                    <a:pt x="6310" y="56916"/>
                    <a:pt x="6354" y="56807"/>
                  </a:cubicBezTo>
                  <a:cubicBezTo>
                    <a:pt x="6567" y="56270"/>
                    <a:pt x="6784" y="55738"/>
                    <a:pt x="7007" y="55207"/>
                  </a:cubicBezTo>
                  <a:cubicBezTo>
                    <a:pt x="7068" y="55060"/>
                    <a:pt x="7000" y="54891"/>
                    <a:pt x="6852" y="54830"/>
                  </a:cubicBezTo>
                  <a:cubicBezTo>
                    <a:pt x="6816" y="54815"/>
                    <a:pt x="6778" y="54808"/>
                    <a:pt x="6741" y="54808"/>
                  </a:cubicBezTo>
                  <a:close/>
                  <a:moveTo>
                    <a:pt x="172761" y="57973"/>
                  </a:moveTo>
                  <a:cubicBezTo>
                    <a:pt x="172727" y="57973"/>
                    <a:pt x="172693" y="57979"/>
                    <a:pt x="172660" y="57992"/>
                  </a:cubicBezTo>
                  <a:cubicBezTo>
                    <a:pt x="172509" y="58049"/>
                    <a:pt x="172434" y="58218"/>
                    <a:pt x="172495" y="58368"/>
                  </a:cubicBezTo>
                  <a:cubicBezTo>
                    <a:pt x="172696" y="58908"/>
                    <a:pt x="172893" y="59449"/>
                    <a:pt x="173085" y="59992"/>
                  </a:cubicBezTo>
                  <a:cubicBezTo>
                    <a:pt x="173126" y="60107"/>
                    <a:pt x="173234" y="60184"/>
                    <a:pt x="173356" y="60184"/>
                  </a:cubicBezTo>
                  <a:lnTo>
                    <a:pt x="173356" y="60185"/>
                  </a:lnTo>
                  <a:cubicBezTo>
                    <a:pt x="173555" y="60185"/>
                    <a:pt x="173694" y="59989"/>
                    <a:pt x="173628" y="59802"/>
                  </a:cubicBezTo>
                  <a:cubicBezTo>
                    <a:pt x="173435" y="59255"/>
                    <a:pt x="173237" y="58709"/>
                    <a:pt x="173033" y="58167"/>
                  </a:cubicBezTo>
                  <a:cubicBezTo>
                    <a:pt x="172991" y="58048"/>
                    <a:pt x="172879" y="57973"/>
                    <a:pt x="172761" y="57973"/>
                  </a:cubicBezTo>
                  <a:close/>
                  <a:moveTo>
                    <a:pt x="5461" y="58028"/>
                  </a:moveTo>
                  <a:cubicBezTo>
                    <a:pt x="5345" y="58028"/>
                    <a:pt x="5236" y="58099"/>
                    <a:pt x="5192" y="58215"/>
                  </a:cubicBezTo>
                  <a:cubicBezTo>
                    <a:pt x="4989" y="58758"/>
                    <a:pt x="4790" y="59303"/>
                    <a:pt x="4597" y="59850"/>
                  </a:cubicBezTo>
                  <a:cubicBezTo>
                    <a:pt x="4544" y="60000"/>
                    <a:pt x="4623" y="60164"/>
                    <a:pt x="4773" y="60218"/>
                  </a:cubicBezTo>
                  <a:cubicBezTo>
                    <a:pt x="4805" y="60227"/>
                    <a:pt x="4837" y="60233"/>
                    <a:pt x="4869" y="60233"/>
                  </a:cubicBezTo>
                  <a:cubicBezTo>
                    <a:pt x="4992" y="60233"/>
                    <a:pt x="5101" y="60157"/>
                    <a:pt x="5142" y="60042"/>
                  </a:cubicBezTo>
                  <a:cubicBezTo>
                    <a:pt x="5332" y="59498"/>
                    <a:pt x="5529" y="58957"/>
                    <a:pt x="5732" y="58417"/>
                  </a:cubicBezTo>
                  <a:cubicBezTo>
                    <a:pt x="5788" y="58269"/>
                    <a:pt x="5713" y="58102"/>
                    <a:pt x="5563" y="58047"/>
                  </a:cubicBezTo>
                  <a:cubicBezTo>
                    <a:pt x="5529" y="58034"/>
                    <a:pt x="5495" y="58028"/>
                    <a:pt x="5461" y="58028"/>
                  </a:cubicBezTo>
                  <a:close/>
                  <a:moveTo>
                    <a:pt x="173919" y="61254"/>
                  </a:moveTo>
                  <a:cubicBezTo>
                    <a:pt x="173889" y="61254"/>
                    <a:pt x="173858" y="61259"/>
                    <a:pt x="173829" y="61269"/>
                  </a:cubicBezTo>
                  <a:cubicBezTo>
                    <a:pt x="173680" y="61318"/>
                    <a:pt x="173598" y="61477"/>
                    <a:pt x="173644" y="61627"/>
                  </a:cubicBezTo>
                  <a:cubicBezTo>
                    <a:pt x="173825" y="62174"/>
                    <a:pt x="174001" y="62722"/>
                    <a:pt x="174172" y="63273"/>
                  </a:cubicBezTo>
                  <a:cubicBezTo>
                    <a:pt x="174209" y="63393"/>
                    <a:pt x="174320" y="63476"/>
                    <a:pt x="174446" y="63476"/>
                  </a:cubicBezTo>
                  <a:cubicBezTo>
                    <a:pt x="174641" y="63476"/>
                    <a:pt x="174778" y="63287"/>
                    <a:pt x="174722" y="63103"/>
                  </a:cubicBezTo>
                  <a:cubicBezTo>
                    <a:pt x="174551" y="62548"/>
                    <a:pt x="174373" y="61995"/>
                    <a:pt x="174191" y="61446"/>
                  </a:cubicBezTo>
                  <a:cubicBezTo>
                    <a:pt x="174149" y="61328"/>
                    <a:pt x="174038" y="61254"/>
                    <a:pt x="173919" y="61254"/>
                  </a:cubicBezTo>
                  <a:close/>
                  <a:moveTo>
                    <a:pt x="4309" y="61297"/>
                  </a:moveTo>
                  <a:cubicBezTo>
                    <a:pt x="4188" y="61297"/>
                    <a:pt x="4075" y="61374"/>
                    <a:pt x="4036" y="61495"/>
                  </a:cubicBezTo>
                  <a:cubicBezTo>
                    <a:pt x="3853" y="62045"/>
                    <a:pt x="3676" y="62598"/>
                    <a:pt x="3504" y="63150"/>
                  </a:cubicBezTo>
                  <a:cubicBezTo>
                    <a:pt x="3459" y="63303"/>
                    <a:pt x="3543" y="63464"/>
                    <a:pt x="3695" y="63510"/>
                  </a:cubicBezTo>
                  <a:cubicBezTo>
                    <a:pt x="3723" y="63519"/>
                    <a:pt x="3751" y="63524"/>
                    <a:pt x="3780" y="63524"/>
                  </a:cubicBezTo>
                  <a:cubicBezTo>
                    <a:pt x="3906" y="63524"/>
                    <a:pt x="4018" y="63442"/>
                    <a:pt x="4055" y="63321"/>
                  </a:cubicBezTo>
                  <a:cubicBezTo>
                    <a:pt x="4225" y="62771"/>
                    <a:pt x="4402" y="62223"/>
                    <a:pt x="4583" y="61676"/>
                  </a:cubicBezTo>
                  <a:cubicBezTo>
                    <a:pt x="4632" y="61525"/>
                    <a:pt x="4550" y="61362"/>
                    <a:pt x="4399" y="61312"/>
                  </a:cubicBezTo>
                  <a:cubicBezTo>
                    <a:pt x="4369" y="61302"/>
                    <a:pt x="4339" y="61297"/>
                    <a:pt x="4309" y="61297"/>
                  </a:cubicBezTo>
                  <a:close/>
                  <a:moveTo>
                    <a:pt x="174942" y="64555"/>
                  </a:moveTo>
                  <a:cubicBezTo>
                    <a:pt x="174916" y="64555"/>
                    <a:pt x="174889" y="64558"/>
                    <a:pt x="174862" y="64566"/>
                  </a:cubicBezTo>
                  <a:cubicBezTo>
                    <a:pt x="174708" y="64610"/>
                    <a:pt x="174620" y="64773"/>
                    <a:pt x="174667" y="64927"/>
                  </a:cubicBezTo>
                  <a:cubicBezTo>
                    <a:pt x="174826" y="65481"/>
                    <a:pt x="174981" y="66035"/>
                    <a:pt x="175130" y="66592"/>
                  </a:cubicBezTo>
                  <a:cubicBezTo>
                    <a:pt x="175165" y="66718"/>
                    <a:pt x="175279" y="66805"/>
                    <a:pt x="175408" y="66805"/>
                  </a:cubicBezTo>
                  <a:cubicBezTo>
                    <a:pt x="175598" y="66805"/>
                    <a:pt x="175736" y="66625"/>
                    <a:pt x="175688" y="66443"/>
                  </a:cubicBezTo>
                  <a:cubicBezTo>
                    <a:pt x="175538" y="65883"/>
                    <a:pt x="175382" y="65324"/>
                    <a:pt x="175221" y="64767"/>
                  </a:cubicBezTo>
                  <a:cubicBezTo>
                    <a:pt x="175186" y="64639"/>
                    <a:pt x="175069" y="64555"/>
                    <a:pt x="174942" y="64555"/>
                  </a:cubicBezTo>
                  <a:close/>
                  <a:moveTo>
                    <a:pt x="3281" y="64611"/>
                  </a:moveTo>
                  <a:cubicBezTo>
                    <a:pt x="3157" y="64611"/>
                    <a:pt x="3043" y="64691"/>
                    <a:pt x="3005" y="64815"/>
                  </a:cubicBezTo>
                  <a:cubicBezTo>
                    <a:pt x="2845" y="65373"/>
                    <a:pt x="2690" y="65931"/>
                    <a:pt x="2541" y="66491"/>
                  </a:cubicBezTo>
                  <a:cubicBezTo>
                    <a:pt x="2500" y="66644"/>
                    <a:pt x="2592" y="66803"/>
                    <a:pt x="2745" y="66844"/>
                  </a:cubicBezTo>
                  <a:cubicBezTo>
                    <a:pt x="2769" y="66850"/>
                    <a:pt x="2794" y="66853"/>
                    <a:pt x="2819" y="66853"/>
                  </a:cubicBezTo>
                  <a:cubicBezTo>
                    <a:pt x="2950" y="66853"/>
                    <a:pt x="3063" y="66766"/>
                    <a:pt x="3097" y="66640"/>
                  </a:cubicBezTo>
                  <a:cubicBezTo>
                    <a:pt x="3245" y="66083"/>
                    <a:pt x="3400" y="65528"/>
                    <a:pt x="3560" y="64976"/>
                  </a:cubicBezTo>
                  <a:cubicBezTo>
                    <a:pt x="3602" y="64824"/>
                    <a:pt x="3513" y="64665"/>
                    <a:pt x="3362" y="64622"/>
                  </a:cubicBezTo>
                  <a:cubicBezTo>
                    <a:pt x="3335" y="64614"/>
                    <a:pt x="3307" y="64611"/>
                    <a:pt x="3281" y="64611"/>
                  </a:cubicBezTo>
                  <a:close/>
                  <a:moveTo>
                    <a:pt x="175845" y="67906"/>
                  </a:moveTo>
                  <a:cubicBezTo>
                    <a:pt x="175821" y="67906"/>
                    <a:pt x="175796" y="67909"/>
                    <a:pt x="175772" y="67916"/>
                  </a:cubicBezTo>
                  <a:cubicBezTo>
                    <a:pt x="175618" y="67953"/>
                    <a:pt x="175523" y="68110"/>
                    <a:pt x="175562" y="68264"/>
                  </a:cubicBezTo>
                  <a:cubicBezTo>
                    <a:pt x="175700" y="68823"/>
                    <a:pt x="175833" y="69384"/>
                    <a:pt x="175960" y="69945"/>
                  </a:cubicBezTo>
                  <a:cubicBezTo>
                    <a:pt x="175990" y="70076"/>
                    <a:pt x="176106" y="70170"/>
                    <a:pt x="176241" y="70170"/>
                  </a:cubicBezTo>
                  <a:cubicBezTo>
                    <a:pt x="176425" y="70170"/>
                    <a:pt x="176562" y="69998"/>
                    <a:pt x="176521" y="69818"/>
                  </a:cubicBezTo>
                  <a:cubicBezTo>
                    <a:pt x="176393" y="69252"/>
                    <a:pt x="176260" y="68688"/>
                    <a:pt x="176121" y="68126"/>
                  </a:cubicBezTo>
                  <a:cubicBezTo>
                    <a:pt x="176090" y="67995"/>
                    <a:pt x="175974" y="67906"/>
                    <a:pt x="175845" y="67906"/>
                  </a:cubicBezTo>
                  <a:close/>
                  <a:moveTo>
                    <a:pt x="2390" y="67951"/>
                  </a:moveTo>
                  <a:cubicBezTo>
                    <a:pt x="2259" y="67951"/>
                    <a:pt x="2140" y="68041"/>
                    <a:pt x="2109" y="68175"/>
                  </a:cubicBezTo>
                  <a:cubicBezTo>
                    <a:pt x="1970" y="68737"/>
                    <a:pt x="1837" y="69301"/>
                    <a:pt x="1709" y="69866"/>
                  </a:cubicBezTo>
                  <a:cubicBezTo>
                    <a:pt x="1668" y="70047"/>
                    <a:pt x="1806" y="70219"/>
                    <a:pt x="1991" y="70219"/>
                  </a:cubicBezTo>
                  <a:cubicBezTo>
                    <a:pt x="2125" y="70218"/>
                    <a:pt x="2241" y="70125"/>
                    <a:pt x="2271" y="69993"/>
                  </a:cubicBezTo>
                  <a:cubicBezTo>
                    <a:pt x="2398" y="69432"/>
                    <a:pt x="2530" y="68872"/>
                    <a:pt x="2668" y="68313"/>
                  </a:cubicBezTo>
                  <a:cubicBezTo>
                    <a:pt x="2709" y="68157"/>
                    <a:pt x="2614" y="67997"/>
                    <a:pt x="2458" y="67959"/>
                  </a:cubicBezTo>
                  <a:cubicBezTo>
                    <a:pt x="2435" y="67953"/>
                    <a:pt x="2412" y="67951"/>
                    <a:pt x="2390" y="67951"/>
                  </a:cubicBezTo>
                  <a:close/>
                  <a:moveTo>
                    <a:pt x="176608" y="71289"/>
                  </a:moveTo>
                  <a:cubicBezTo>
                    <a:pt x="176588" y="71289"/>
                    <a:pt x="176569" y="71291"/>
                    <a:pt x="176549" y="71295"/>
                  </a:cubicBezTo>
                  <a:cubicBezTo>
                    <a:pt x="176393" y="71326"/>
                    <a:pt x="176292" y="71478"/>
                    <a:pt x="176325" y="71634"/>
                  </a:cubicBezTo>
                  <a:cubicBezTo>
                    <a:pt x="176441" y="72199"/>
                    <a:pt x="176551" y="72764"/>
                    <a:pt x="176657" y="73330"/>
                  </a:cubicBezTo>
                  <a:cubicBezTo>
                    <a:pt x="176683" y="73467"/>
                    <a:pt x="176801" y="73565"/>
                    <a:pt x="176940" y="73566"/>
                  </a:cubicBezTo>
                  <a:cubicBezTo>
                    <a:pt x="176958" y="73565"/>
                    <a:pt x="176976" y="73564"/>
                    <a:pt x="176994" y="73562"/>
                  </a:cubicBezTo>
                  <a:cubicBezTo>
                    <a:pt x="177150" y="73532"/>
                    <a:pt x="177253" y="73382"/>
                    <a:pt x="177223" y="73225"/>
                  </a:cubicBezTo>
                  <a:cubicBezTo>
                    <a:pt x="177117" y="72655"/>
                    <a:pt x="177006" y="72086"/>
                    <a:pt x="176888" y="71519"/>
                  </a:cubicBezTo>
                  <a:cubicBezTo>
                    <a:pt x="176861" y="71383"/>
                    <a:pt x="176741" y="71289"/>
                    <a:pt x="176608" y="71289"/>
                  </a:cubicBezTo>
                  <a:close/>
                  <a:moveTo>
                    <a:pt x="1625" y="71335"/>
                  </a:moveTo>
                  <a:cubicBezTo>
                    <a:pt x="1492" y="71335"/>
                    <a:pt x="1371" y="71428"/>
                    <a:pt x="1343" y="71565"/>
                  </a:cubicBezTo>
                  <a:cubicBezTo>
                    <a:pt x="1227" y="72132"/>
                    <a:pt x="1115" y="72702"/>
                    <a:pt x="1011" y="73271"/>
                  </a:cubicBezTo>
                  <a:cubicBezTo>
                    <a:pt x="981" y="73427"/>
                    <a:pt x="1085" y="73578"/>
                    <a:pt x="1241" y="73607"/>
                  </a:cubicBezTo>
                  <a:cubicBezTo>
                    <a:pt x="1259" y="73610"/>
                    <a:pt x="1276" y="73612"/>
                    <a:pt x="1294" y="73612"/>
                  </a:cubicBezTo>
                  <a:cubicBezTo>
                    <a:pt x="1433" y="73612"/>
                    <a:pt x="1552" y="73512"/>
                    <a:pt x="1577" y="73376"/>
                  </a:cubicBezTo>
                  <a:cubicBezTo>
                    <a:pt x="1682" y="72810"/>
                    <a:pt x="1792" y="72245"/>
                    <a:pt x="1907" y="71681"/>
                  </a:cubicBezTo>
                  <a:cubicBezTo>
                    <a:pt x="1939" y="71525"/>
                    <a:pt x="1838" y="71373"/>
                    <a:pt x="1682" y="71340"/>
                  </a:cubicBezTo>
                  <a:cubicBezTo>
                    <a:pt x="1663" y="71336"/>
                    <a:pt x="1644" y="71335"/>
                    <a:pt x="1625" y="71335"/>
                  </a:cubicBezTo>
                  <a:close/>
                  <a:moveTo>
                    <a:pt x="177241" y="74696"/>
                  </a:moveTo>
                  <a:cubicBezTo>
                    <a:pt x="177225" y="74696"/>
                    <a:pt x="177209" y="74697"/>
                    <a:pt x="177193" y="74700"/>
                  </a:cubicBezTo>
                  <a:cubicBezTo>
                    <a:pt x="177036" y="74726"/>
                    <a:pt x="176930" y="74875"/>
                    <a:pt x="176957" y="75032"/>
                  </a:cubicBezTo>
                  <a:cubicBezTo>
                    <a:pt x="177051" y="75600"/>
                    <a:pt x="177140" y="76169"/>
                    <a:pt x="177223" y="76739"/>
                  </a:cubicBezTo>
                  <a:cubicBezTo>
                    <a:pt x="177243" y="76881"/>
                    <a:pt x="177364" y="76985"/>
                    <a:pt x="177507" y="76985"/>
                  </a:cubicBezTo>
                  <a:cubicBezTo>
                    <a:pt x="177522" y="76985"/>
                    <a:pt x="177536" y="76984"/>
                    <a:pt x="177549" y="76982"/>
                  </a:cubicBezTo>
                  <a:cubicBezTo>
                    <a:pt x="177708" y="76958"/>
                    <a:pt x="177815" y="76813"/>
                    <a:pt x="177794" y="76655"/>
                  </a:cubicBezTo>
                  <a:cubicBezTo>
                    <a:pt x="177710" y="76082"/>
                    <a:pt x="177620" y="75508"/>
                    <a:pt x="177525" y="74936"/>
                  </a:cubicBezTo>
                  <a:cubicBezTo>
                    <a:pt x="177502" y="74796"/>
                    <a:pt x="177379" y="74696"/>
                    <a:pt x="177241" y="74696"/>
                  </a:cubicBezTo>
                  <a:close/>
                  <a:moveTo>
                    <a:pt x="997" y="74743"/>
                  </a:moveTo>
                  <a:cubicBezTo>
                    <a:pt x="858" y="74743"/>
                    <a:pt x="736" y="74843"/>
                    <a:pt x="712" y="74984"/>
                  </a:cubicBezTo>
                  <a:cubicBezTo>
                    <a:pt x="650" y="75363"/>
                    <a:pt x="590" y="75742"/>
                    <a:pt x="532" y="76122"/>
                  </a:cubicBezTo>
                  <a:lnTo>
                    <a:pt x="447" y="76703"/>
                  </a:lnTo>
                  <a:cubicBezTo>
                    <a:pt x="424" y="76861"/>
                    <a:pt x="533" y="77006"/>
                    <a:pt x="690" y="77029"/>
                  </a:cubicBezTo>
                  <a:cubicBezTo>
                    <a:pt x="705" y="77032"/>
                    <a:pt x="718" y="77033"/>
                    <a:pt x="732" y="77033"/>
                  </a:cubicBezTo>
                  <a:cubicBezTo>
                    <a:pt x="875" y="77033"/>
                    <a:pt x="998" y="76927"/>
                    <a:pt x="1018" y="76786"/>
                  </a:cubicBezTo>
                  <a:lnTo>
                    <a:pt x="1103" y="76209"/>
                  </a:lnTo>
                  <a:cubicBezTo>
                    <a:pt x="1159" y="75831"/>
                    <a:pt x="1219" y="75454"/>
                    <a:pt x="1281" y="75078"/>
                  </a:cubicBezTo>
                  <a:cubicBezTo>
                    <a:pt x="1307" y="74921"/>
                    <a:pt x="1200" y="74773"/>
                    <a:pt x="1043" y="74747"/>
                  </a:cubicBezTo>
                  <a:cubicBezTo>
                    <a:pt x="1027" y="74744"/>
                    <a:pt x="1012" y="74743"/>
                    <a:pt x="997" y="74743"/>
                  </a:cubicBezTo>
                  <a:close/>
                  <a:moveTo>
                    <a:pt x="177742" y="78132"/>
                  </a:moveTo>
                  <a:cubicBezTo>
                    <a:pt x="177730" y="78132"/>
                    <a:pt x="177718" y="78132"/>
                    <a:pt x="177706" y="78134"/>
                  </a:cubicBezTo>
                  <a:cubicBezTo>
                    <a:pt x="177550" y="78154"/>
                    <a:pt x="177439" y="78295"/>
                    <a:pt x="177456" y="78451"/>
                  </a:cubicBezTo>
                  <a:cubicBezTo>
                    <a:pt x="177528" y="79022"/>
                    <a:pt x="177594" y="79594"/>
                    <a:pt x="177655" y="80167"/>
                  </a:cubicBezTo>
                  <a:cubicBezTo>
                    <a:pt x="177670" y="80313"/>
                    <a:pt x="177793" y="80424"/>
                    <a:pt x="177940" y="80425"/>
                  </a:cubicBezTo>
                  <a:cubicBezTo>
                    <a:pt x="177951" y="80425"/>
                    <a:pt x="177961" y="80424"/>
                    <a:pt x="177971" y="80422"/>
                  </a:cubicBezTo>
                  <a:cubicBezTo>
                    <a:pt x="178130" y="80406"/>
                    <a:pt x="178244" y="80264"/>
                    <a:pt x="178227" y="80106"/>
                  </a:cubicBezTo>
                  <a:cubicBezTo>
                    <a:pt x="178166" y="79530"/>
                    <a:pt x="178100" y="78954"/>
                    <a:pt x="178028" y="78379"/>
                  </a:cubicBezTo>
                  <a:cubicBezTo>
                    <a:pt x="178007" y="78235"/>
                    <a:pt x="177884" y="78132"/>
                    <a:pt x="177742" y="78132"/>
                  </a:cubicBezTo>
                  <a:close/>
                  <a:moveTo>
                    <a:pt x="501" y="78180"/>
                  </a:moveTo>
                  <a:cubicBezTo>
                    <a:pt x="360" y="78180"/>
                    <a:pt x="237" y="78283"/>
                    <a:pt x="215" y="78427"/>
                  </a:cubicBezTo>
                  <a:cubicBezTo>
                    <a:pt x="145" y="79001"/>
                    <a:pt x="79" y="79577"/>
                    <a:pt x="19" y="80154"/>
                  </a:cubicBezTo>
                  <a:cubicBezTo>
                    <a:pt x="1" y="80312"/>
                    <a:pt x="116" y="80455"/>
                    <a:pt x="274" y="80470"/>
                  </a:cubicBezTo>
                  <a:cubicBezTo>
                    <a:pt x="285" y="80472"/>
                    <a:pt x="295" y="80473"/>
                    <a:pt x="304" y="80473"/>
                  </a:cubicBezTo>
                  <a:cubicBezTo>
                    <a:pt x="452" y="80473"/>
                    <a:pt x="575" y="80361"/>
                    <a:pt x="591" y="80215"/>
                  </a:cubicBezTo>
                  <a:cubicBezTo>
                    <a:pt x="651" y="79642"/>
                    <a:pt x="717" y="79069"/>
                    <a:pt x="788" y="78497"/>
                  </a:cubicBezTo>
                  <a:cubicBezTo>
                    <a:pt x="804" y="78341"/>
                    <a:pt x="693" y="78201"/>
                    <a:pt x="537" y="78182"/>
                  </a:cubicBezTo>
                  <a:cubicBezTo>
                    <a:pt x="525" y="78180"/>
                    <a:pt x="513" y="78180"/>
                    <a:pt x="501" y="78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3887;p64">
              <a:extLst>
                <a:ext uri="{FF2B5EF4-FFF2-40B4-BE49-F238E27FC236}">
                  <a16:creationId xmlns:a16="http://schemas.microsoft.com/office/drawing/2014/main" id="{47103A59-6C4B-42BC-868E-E67BAEC7B4FF}"/>
                </a:ext>
              </a:extLst>
            </p:cNvPr>
            <p:cNvSpPr/>
            <p:nvPr/>
          </p:nvSpPr>
          <p:spPr>
            <a:xfrm>
              <a:off x="1526800" y="2928150"/>
              <a:ext cx="16750" cy="35925"/>
            </a:xfrm>
            <a:custGeom>
              <a:avLst/>
              <a:gdLst/>
              <a:ahLst/>
              <a:cxnLst/>
              <a:rect l="l" t="t" r="r" b="b"/>
              <a:pathLst>
                <a:path w="670" h="1437" extrusionOk="0">
                  <a:moveTo>
                    <a:pt x="370" y="0"/>
                  </a:moveTo>
                  <a:cubicBezTo>
                    <a:pt x="215" y="0"/>
                    <a:pt x="94" y="113"/>
                    <a:pt x="82" y="264"/>
                  </a:cubicBezTo>
                  <a:cubicBezTo>
                    <a:pt x="58" y="552"/>
                    <a:pt x="34" y="840"/>
                    <a:pt x="12" y="1127"/>
                  </a:cubicBezTo>
                  <a:cubicBezTo>
                    <a:pt x="0" y="1287"/>
                    <a:pt x="119" y="1425"/>
                    <a:pt x="279" y="1437"/>
                  </a:cubicBezTo>
                  <a:lnTo>
                    <a:pt x="300" y="1437"/>
                  </a:lnTo>
                  <a:cubicBezTo>
                    <a:pt x="450" y="1437"/>
                    <a:pt x="575" y="1322"/>
                    <a:pt x="587" y="1172"/>
                  </a:cubicBezTo>
                  <a:cubicBezTo>
                    <a:pt x="608" y="885"/>
                    <a:pt x="631" y="598"/>
                    <a:pt x="655" y="313"/>
                  </a:cubicBezTo>
                  <a:cubicBezTo>
                    <a:pt x="670" y="155"/>
                    <a:pt x="552" y="14"/>
                    <a:pt x="394" y="1"/>
                  </a:cubicBezTo>
                  <a:cubicBezTo>
                    <a:pt x="386" y="1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3888;p64">
              <a:extLst>
                <a:ext uri="{FF2B5EF4-FFF2-40B4-BE49-F238E27FC236}">
                  <a16:creationId xmlns:a16="http://schemas.microsoft.com/office/drawing/2014/main" id="{E0DAD6C2-93A4-40D2-8B79-1782A6E6EDF4}"/>
                </a:ext>
              </a:extLst>
            </p:cNvPr>
            <p:cNvSpPr/>
            <p:nvPr/>
          </p:nvSpPr>
          <p:spPr>
            <a:xfrm>
              <a:off x="1772350" y="2060100"/>
              <a:ext cx="387300" cy="519325"/>
            </a:xfrm>
            <a:custGeom>
              <a:avLst/>
              <a:gdLst/>
              <a:ahLst/>
              <a:cxnLst/>
              <a:rect l="l" t="t" r="r" b="b"/>
              <a:pathLst>
                <a:path w="15492" h="20773" extrusionOk="0">
                  <a:moveTo>
                    <a:pt x="1" y="0"/>
                  </a:moveTo>
                  <a:lnTo>
                    <a:pt x="10386" y="20772"/>
                  </a:lnTo>
                  <a:lnTo>
                    <a:pt x="15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3889;p64">
              <a:extLst>
                <a:ext uri="{FF2B5EF4-FFF2-40B4-BE49-F238E27FC236}">
                  <a16:creationId xmlns:a16="http://schemas.microsoft.com/office/drawing/2014/main" id="{D30FC008-AE37-42B4-B31D-0FA43020FD86}"/>
                </a:ext>
              </a:extLst>
            </p:cNvPr>
            <p:cNvSpPr/>
            <p:nvPr/>
          </p:nvSpPr>
          <p:spPr>
            <a:xfrm>
              <a:off x="1763500" y="2052900"/>
              <a:ext cx="404250" cy="533725"/>
            </a:xfrm>
            <a:custGeom>
              <a:avLst/>
              <a:gdLst/>
              <a:ahLst/>
              <a:cxnLst/>
              <a:rect l="l" t="t" r="r" b="b"/>
              <a:pathLst>
                <a:path w="16170" h="21349" extrusionOk="0">
                  <a:moveTo>
                    <a:pt x="15478" y="576"/>
                  </a:moveTo>
                  <a:lnTo>
                    <a:pt x="10647" y="20232"/>
                  </a:lnTo>
                  <a:lnTo>
                    <a:pt x="820" y="576"/>
                  </a:lnTo>
                  <a:close/>
                  <a:moveTo>
                    <a:pt x="355" y="1"/>
                  </a:moveTo>
                  <a:cubicBezTo>
                    <a:pt x="140" y="1"/>
                    <a:pt x="1" y="226"/>
                    <a:pt x="97" y="417"/>
                  </a:cubicBezTo>
                  <a:lnTo>
                    <a:pt x="10483" y="21190"/>
                  </a:lnTo>
                  <a:cubicBezTo>
                    <a:pt x="10532" y="21287"/>
                    <a:pt x="10631" y="21348"/>
                    <a:pt x="10740" y="21348"/>
                  </a:cubicBezTo>
                  <a:cubicBezTo>
                    <a:pt x="10750" y="21348"/>
                    <a:pt x="10762" y="21348"/>
                    <a:pt x="10773" y="21347"/>
                  </a:cubicBezTo>
                  <a:cubicBezTo>
                    <a:pt x="10893" y="21334"/>
                    <a:pt x="10991" y="21246"/>
                    <a:pt x="11020" y="21129"/>
                  </a:cubicBezTo>
                  <a:lnTo>
                    <a:pt x="16125" y="357"/>
                  </a:lnTo>
                  <a:cubicBezTo>
                    <a:pt x="16169" y="176"/>
                    <a:pt x="16032" y="1"/>
                    <a:pt x="158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3890;p64">
              <a:extLst>
                <a:ext uri="{FF2B5EF4-FFF2-40B4-BE49-F238E27FC236}">
                  <a16:creationId xmlns:a16="http://schemas.microsoft.com/office/drawing/2014/main" id="{37C21166-4F0F-4C94-B62E-AB956E665A90}"/>
                </a:ext>
              </a:extLst>
            </p:cNvPr>
            <p:cNvSpPr/>
            <p:nvPr/>
          </p:nvSpPr>
          <p:spPr>
            <a:xfrm>
              <a:off x="1813950" y="2079800"/>
              <a:ext cx="246475" cy="499625"/>
            </a:xfrm>
            <a:custGeom>
              <a:avLst/>
              <a:gdLst/>
              <a:ahLst/>
              <a:cxnLst/>
              <a:rect l="l" t="t" r="r" b="b"/>
              <a:pathLst>
                <a:path w="9859" h="19985" extrusionOk="0">
                  <a:moveTo>
                    <a:pt x="0" y="0"/>
                  </a:moveTo>
                  <a:lnTo>
                    <a:pt x="8722" y="19984"/>
                  </a:lnTo>
                  <a:lnTo>
                    <a:pt x="98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3891;p64">
              <a:extLst>
                <a:ext uri="{FF2B5EF4-FFF2-40B4-BE49-F238E27FC236}">
                  <a16:creationId xmlns:a16="http://schemas.microsoft.com/office/drawing/2014/main" id="{ADEA1AC9-1D85-4600-A125-F2C62AF46B94}"/>
                </a:ext>
              </a:extLst>
            </p:cNvPr>
            <p:cNvSpPr/>
            <p:nvPr/>
          </p:nvSpPr>
          <p:spPr>
            <a:xfrm>
              <a:off x="1805275" y="2072600"/>
              <a:ext cx="262550" cy="514025"/>
            </a:xfrm>
            <a:custGeom>
              <a:avLst/>
              <a:gdLst/>
              <a:ahLst/>
              <a:cxnLst/>
              <a:rect l="l" t="t" r="r" b="b"/>
              <a:pathLst>
                <a:path w="10502" h="20561" extrusionOk="0">
                  <a:moveTo>
                    <a:pt x="9899" y="576"/>
                  </a:moveTo>
                  <a:lnTo>
                    <a:pt x="8850" y="19050"/>
                  </a:lnTo>
                  <a:lnTo>
                    <a:pt x="787" y="576"/>
                  </a:lnTo>
                  <a:close/>
                  <a:moveTo>
                    <a:pt x="345" y="1"/>
                  </a:moveTo>
                  <a:cubicBezTo>
                    <a:pt x="139" y="1"/>
                    <a:pt x="1" y="213"/>
                    <a:pt x="83" y="404"/>
                  </a:cubicBezTo>
                  <a:lnTo>
                    <a:pt x="8804" y="20388"/>
                  </a:lnTo>
                  <a:cubicBezTo>
                    <a:pt x="8850" y="20492"/>
                    <a:pt x="8953" y="20560"/>
                    <a:pt x="9066" y="20560"/>
                  </a:cubicBezTo>
                  <a:cubicBezTo>
                    <a:pt x="9067" y="20560"/>
                    <a:pt x="9068" y="20560"/>
                    <a:pt x="9069" y="20560"/>
                  </a:cubicBezTo>
                  <a:cubicBezTo>
                    <a:pt x="9086" y="20560"/>
                    <a:pt x="9103" y="20559"/>
                    <a:pt x="9120" y="20557"/>
                  </a:cubicBezTo>
                  <a:cubicBezTo>
                    <a:pt x="9252" y="20533"/>
                    <a:pt x="9349" y="20422"/>
                    <a:pt x="9357" y="20289"/>
                  </a:cubicBezTo>
                  <a:lnTo>
                    <a:pt x="10493" y="304"/>
                  </a:lnTo>
                  <a:cubicBezTo>
                    <a:pt x="10502" y="140"/>
                    <a:pt x="10371" y="1"/>
                    <a:pt x="10205" y="1"/>
                  </a:cubicBezTo>
                  <a:lnTo>
                    <a:pt x="347" y="1"/>
                  </a:lnTo>
                  <a:cubicBezTo>
                    <a:pt x="347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3892;p64">
              <a:extLst>
                <a:ext uri="{FF2B5EF4-FFF2-40B4-BE49-F238E27FC236}">
                  <a16:creationId xmlns:a16="http://schemas.microsoft.com/office/drawing/2014/main" id="{77C814B7-3C54-40CB-AAAF-8D7D47684C3F}"/>
                </a:ext>
              </a:extLst>
            </p:cNvPr>
            <p:cNvSpPr/>
            <p:nvPr/>
          </p:nvSpPr>
          <p:spPr>
            <a:xfrm>
              <a:off x="1759225" y="2040900"/>
              <a:ext cx="272800" cy="538525"/>
            </a:xfrm>
            <a:custGeom>
              <a:avLst/>
              <a:gdLst/>
              <a:ahLst/>
              <a:cxnLst/>
              <a:rect l="l" t="t" r="r" b="b"/>
              <a:pathLst>
                <a:path w="10912" h="21541" extrusionOk="0">
                  <a:moveTo>
                    <a:pt x="0" y="1"/>
                  </a:moveTo>
                  <a:lnTo>
                    <a:pt x="10911" y="21540"/>
                  </a:lnTo>
                  <a:lnTo>
                    <a:pt x="9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3893;p64">
              <a:extLst>
                <a:ext uri="{FF2B5EF4-FFF2-40B4-BE49-F238E27FC236}">
                  <a16:creationId xmlns:a16="http://schemas.microsoft.com/office/drawing/2014/main" id="{1D37FC42-48C2-4382-9B96-DCB9461781AB}"/>
                </a:ext>
              </a:extLst>
            </p:cNvPr>
            <p:cNvSpPr/>
            <p:nvPr/>
          </p:nvSpPr>
          <p:spPr>
            <a:xfrm>
              <a:off x="1750375" y="2033700"/>
              <a:ext cx="289025" cy="552925"/>
            </a:xfrm>
            <a:custGeom>
              <a:avLst/>
              <a:gdLst/>
              <a:ahLst/>
              <a:cxnLst/>
              <a:rect l="l" t="t" r="r" b="b"/>
              <a:pathLst>
                <a:path w="11561" h="22117" extrusionOk="0">
                  <a:moveTo>
                    <a:pt x="9936" y="578"/>
                  </a:moveTo>
                  <a:lnTo>
                    <a:pt x="10912" y="20493"/>
                  </a:lnTo>
                  <a:lnTo>
                    <a:pt x="823" y="578"/>
                  </a:lnTo>
                  <a:close/>
                  <a:moveTo>
                    <a:pt x="354" y="1"/>
                  </a:moveTo>
                  <a:cubicBezTo>
                    <a:pt x="139" y="1"/>
                    <a:pt x="0" y="228"/>
                    <a:pt x="97" y="419"/>
                  </a:cubicBezTo>
                  <a:lnTo>
                    <a:pt x="11009" y="21959"/>
                  </a:lnTo>
                  <a:cubicBezTo>
                    <a:pt x="11057" y="22055"/>
                    <a:pt x="11156" y="22116"/>
                    <a:pt x="11265" y="22116"/>
                  </a:cubicBezTo>
                  <a:cubicBezTo>
                    <a:pt x="11430" y="22116"/>
                    <a:pt x="11561" y="21979"/>
                    <a:pt x="11553" y="21815"/>
                  </a:cubicBezTo>
                  <a:lnTo>
                    <a:pt x="10500" y="276"/>
                  </a:lnTo>
                  <a:cubicBezTo>
                    <a:pt x="10492" y="122"/>
                    <a:pt x="10366" y="1"/>
                    <a:pt x="10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3894;p64">
              <a:extLst>
                <a:ext uri="{FF2B5EF4-FFF2-40B4-BE49-F238E27FC236}">
                  <a16:creationId xmlns:a16="http://schemas.microsoft.com/office/drawing/2014/main" id="{5FA46B33-F9D7-44BF-94CE-37AB33E99CAF}"/>
                </a:ext>
              </a:extLst>
            </p:cNvPr>
            <p:cNvSpPr/>
            <p:nvPr/>
          </p:nvSpPr>
          <p:spPr>
            <a:xfrm>
              <a:off x="1173825" y="1944100"/>
              <a:ext cx="858200" cy="635325"/>
            </a:xfrm>
            <a:custGeom>
              <a:avLst/>
              <a:gdLst/>
              <a:ahLst/>
              <a:cxnLst/>
              <a:rect l="l" t="t" r="r" b="b"/>
              <a:pathLst>
                <a:path w="34328" h="25413" extrusionOk="0">
                  <a:moveTo>
                    <a:pt x="1" y="1"/>
                  </a:moveTo>
                  <a:lnTo>
                    <a:pt x="6279" y="25412"/>
                  </a:lnTo>
                  <a:lnTo>
                    <a:pt x="34327" y="25412"/>
                  </a:lnTo>
                  <a:lnTo>
                    <a:pt x="29880" y="2880"/>
                  </a:lnTo>
                  <a:lnTo>
                    <a:pt x="15923" y="2880"/>
                  </a:lnTo>
                  <a:lnTo>
                    <a:pt x="13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3895;p64">
              <a:extLst>
                <a:ext uri="{FF2B5EF4-FFF2-40B4-BE49-F238E27FC236}">
                  <a16:creationId xmlns:a16="http://schemas.microsoft.com/office/drawing/2014/main" id="{13AF7E6E-C7AC-4ED8-80C8-370568B92942}"/>
                </a:ext>
              </a:extLst>
            </p:cNvPr>
            <p:cNvSpPr/>
            <p:nvPr/>
          </p:nvSpPr>
          <p:spPr>
            <a:xfrm>
              <a:off x="1165700" y="1936875"/>
              <a:ext cx="874250" cy="649750"/>
            </a:xfrm>
            <a:custGeom>
              <a:avLst/>
              <a:gdLst/>
              <a:ahLst/>
              <a:cxnLst/>
              <a:rect l="l" t="t" r="r" b="b"/>
              <a:pathLst>
                <a:path w="34970" h="25990" extrusionOk="0">
                  <a:moveTo>
                    <a:pt x="13573" y="578"/>
                  </a:moveTo>
                  <a:lnTo>
                    <a:pt x="16032" y="3361"/>
                  </a:lnTo>
                  <a:cubicBezTo>
                    <a:pt x="16088" y="3422"/>
                    <a:pt x="16165" y="3458"/>
                    <a:pt x="16248" y="3458"/>
                  </a:cubicBezTo>
                  <a:lnTo>
                    <a:pt x="29969" y="3458"/>
                  </a:lnTo>
                  <a:lnTo>
                    <a:pt x="34302" y="25413"/>
                  </a:lnTo>
                  <a:lnTo>
                    <a:pt x="6829" y="25413"/>
                  </a:lnTo>
                  <a:lnTo>
                    <a:pt x="694" y="578"/>
                  </a:lnTo>
                  <a:close/>
                  <a:moveTo>
                    <a:pt x="326" y="1"/>
                  </a:moveTo>
                  <a:cubicBezTo>
                    <a:pt x="139" y="1"/>
                    <a:pt x="1" y="177"/>
                    <a:pt x="46" y="358"/>
                  </a:cubicBezTo>
                  <a:lnTo>
                    <a:pt x="6324" y="25772"/>
                  </a:lnTo>
                  <a:cubicBezTo>
                    <a:pt x="6355" y="25899"/>
                    <a:pt x="6470" y="25989"/>
                    <a:pt x="6604" y="25989"/>
                  </a:cubicBezTo>
                  <a:lnTo>
                    <a:pt x="34651" y="25989"/>
                  </a:lnTo>
                  <a:cubicBezTo>
                    <a:pt x="34832" y="25989"/>
                    <a:pt x="34969" y="25824"/>
                    <a:pt x="34934" y="25645"/>
                  </a:cubicBezTo>
                  <a:lnTo>
                    <a:pt x="30487" y="3113"/>
                  </a:lnTo>
                  <a:cubicBezTo>
                    <a:pt x="30460" y="2978"/>
                    <a:pt x="30342" y="2881"/>
                    <a:pt x="30205" y="2881"/>
                  </a:cubicBezTo>
                  <a:lnTo>
                    <a:pt x="16379" y="2881"/>
                  </a:lnTo>
                  <a:lnTo>
                    <a:pt x="13920" y="98"/>
                  </a:lnTo>
                  <a:cubicBezTo>
                    <a:pt x="13865" y="37"/>
                    <a:pt x="13787" y="1"/>
                    <a:pt x="137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3896;p64">
              <a:extLst>
                <a:ext uri="{FF2B5EF4-FFF2-40B4-BE49-F238E27FC236}">
                  <a16:creationId xmlns:a16="http://schemas.microsoft.com/office/drawing/2014/main" id="{9CBAE2F3-B047-45E2-B53C-EF9FCD08A2CF}"/>
                </a:ext>
              </a:extLst>
            </p:cNvPr>
            <p:cNvSpPr/>
            <p:nvPr/>
          </p:nvSpPr>
          <p:spPr>
            <a:xfrm>
              <a:off x="1888075" y="1032825"/>
              <a:ext cx="941125" cy="557025"/>
            </a:xfrm>
            <a:custGeom>
              <a:avLst/>
              <a:gdLst/>
              <a:ahLst/>
              <a:cxnLst/>
              <a:rect l="l" t="t" r="r" b="b"/>
              <a:pathLst>
                <a:path w="37645" h="22281" extrusionOk="0">
                  <a:moveTo>
                    <a:pt x="55" y="1"/>
                  </a:moveTo>
                  <a:cubicBezTo>
                    <a:pt x="25" y="1"/>
                    <a:pt x="0" y="26"/>
                    <a:pt x="0" y="56"/>
                  </a:cubicBezTo>
                  <a:lnTo>
                    <a:pt x="0" y="22225"/>
                  </a:lnTo>
                  <a:cubicBezTo>
                    <a:pt x="0" y="22257"/>
                    <a:pt x="25" y="22281"/>
                    <a:pt x="55" y="22281"/>
                  </a:cubicBezTo>
                  <a:lnTo>
                    <a:pt x="37591" y="22281"/>
                  </a:lnTo>
                  <a:cubicBezTo>
                    <a:pt x="37621" y="22281"/>
                    <a:pt x="37645" y="22257"/>
                    <a:pt x="37645" y="22225"/>
                  </a:cubicBezTo>
                  <a:lnTo>
                    <a:pt x="37645" y="56"/>
                  </a:lnTo>
                  <a:cubicBezTo>
                    <a:pt x="37645" y="26"/>
                    <a:pt x="37621" y="1"/>
                    <a:pt x="375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897;p64">
              <a:extLst>
                <a:ext uri="{FF2B5EF4-FFF2-40B4-BE49-F238E27FC236}">
                  <a16:creationId xmlns:a16="http://schemas.microsoft.com/office/drawing/2014/main" id="{3E2B8068-38C3-4612-929C-C062836031DC}"/>
                </a:ext>
              </a:extLst>
            </p:cNvPr>
            <p:cNvSpPr/>
            <p:nvPr/>
          </p:nvSpPr>
          <p:spPr>
            <a:xfrm>
              <a:off x="1880875" y="1025625"/>
              <a:ext cx="955550" cy="571450"/>
            </a:xfrm>
            <a:custGeom>
              <a:avLst/>
              <a:gdLst/>
              <a:ahLst/>
              <a:cxnLst/>
              <a:rect l="l" t="t" r="r" b="b"/>
              <a:pathLst>
                <a:path w="38222" h="22858" extrusionOk="0">
                  <a:moveTo>
                    <a:pt x="35820" y="578"/>
                  </a:moveTo>
                  <a:cubicBezTo>
                    <a:pt x="36828" y="579"/>
                    <a:pt x="37644" y="1395"/>
                    <a:pt x="37645" y="2402"/>
                  </a:cubicBezTo>
                  <a:lnTo>
                    <a:pt x="37645" y="20456"/>
                  </a:lnTo>
                  <a:cubicBezTo>
                    <a:pt x="37644" y="21464"/>
                    <a:pt x="36828" y="22279"/>
                    <a:pt x="35820" y="22281"/>
                  </a:cubicBezTo>
                  <a:lnTo>
                    <a:pt x="2400" y="22281"/>
                  </a:lnTo>
                  <a:cubicBezTo>
                    <a:pt x="1394" y="22279"/>
                    <a:pt x="577" y="21464"/>
                    <a:pt x="576" y="20456"/>
                  </a:cubicBezTo>
                  <a:lnTo>
                    <a:pt x="576" y="2402"/>
                  </a:lnTo>
                  <a:cubicBezTo>
                    <a:pt x="577" y="1395"/>
                    <a:pt x="1394" y="579"/>
                    <a:pt x="2400" y="578"/>
                  </a:cubicBezTo>
                  <a:close/>
                  <a:moveTo>
                    <a:pt x="2400" y="1"/>
                  </a:moveTo>
                  <a:cubicBezTo>
                    <a:pt x="1077" y="1"/>
                    <a:pt x="0" y="1078"/>
                    <a:pt x="0" y="2402"/>
                  </a:cubicBezTo>
                  <a:lnTo>
                    <a:pt x="0" y="20456"/>
                  </a:lnTo>
                  <a:cubicBezTo>
                    <a:pt x="0" y="21780"/>
                    <a:pt x="1077" y="22858"/>
                    <a:pt x="2400" y="22858"/>
                  </a:cubicBezTo>
                  <a:lnTo>
                    <a:pt x="35820" y="22858"/>
                  </a:lnTo>
                  <a:cubicBezTo>
                    <a:pt x="37145" y="22858"/>
                    <a:pt x="38222" y="21780"/>
                    <a:pt x="38222" y="20456"/>
                  </a:cubicBezTo>
                  <a:lnTo>
                    <a:pt x="38222" y="2402"/>
                  </a:lnTo>
                  <a:cubicBezTo>
                    <a:pt x="38222" y="1078"/>
                    <a:pt x="37145" y="1"/>
                    <a:pt x="358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898;p64">
              <a:extLst>
                <a:ext uri="{FF2B5EF4-FFF2-40B4-BE49-F238E27FC236}">
                  <a16:creationId xmlns:a16="http://schemas.microsoft.com/office/drawing/2014/main" id="{D9AA6CB2-6F5E-43A0-8528-E407C3004369}"/>
                </a:ext>
              </a:extLst>
            </p:cNvPr>
            <p:cNvSpPr/>
            <p:nvPr/>
          </p:nvSpPr>
          <p:spPr>
            <a:xfrm>
              <a:off x="1888075" y="1138475"/>
              <a:ext cx="941125" cy="201700"/>
            </a:xfrm>
            <a:custGeom>
              <a:avLst/>
              <a:gdLst/>
              <a:ahLst/>
              <a:cxnLst/>
              <a:rect l="l" t="t" r="r" b="b"/>
              <a:pathLst>
                <a:path w="37645" h="8068" extrusionOk="0">
                  <a:moveTo>
                    <a:pt x="0" y="0"/>
                  </a:moveTo>
                  <a:lnTo>
                    <a:pt x="0" y="8068"/>
                  </a:lnTo>
                  <a:lnTo>
                    <a:pt x="37645" y="8068"/>
                  </a:lnTo>
                  <a:lnTo>
                    <a:pt x="376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899;p64">
              <a:extLst>
                <a:ext uri="{FF2B5EF4-FFF2-40B4-BE49-F238E27FC236}">
                  <a16:creationId xmlns:a16="http://schemas.microsoft.com/office/drawing/2014/main" id="{3F864A60-603A-406A-899A-5DD88C53E9D4}"/>
                </a:ext>
              </a:extLst>
            </p:cNvPr>
            <p:cNvSpPr/>
            <p:nvPr/>
          </p:nvSpPr>
          <p:spPr>
            <a:xfrm>
              <a:off x="1880875" y="1131300"/>
              <a:ext cx="955550" cy="216075"/>
            </a:xfrm>
            <a:custGeom>
              <a:avLst/>
              <a:gdLst/>
              <a:ahLst/>
              <a:cxnLst/>
              <a:rect l="l" t="t" r="r" b="b"/>
              <a:pathLst>
                <a:path w="38222" h="8643" extrusionOk="0">
                  <a:moveTo>
                    <a:pt x="37645" y="575"/>
                  </a:moveTo>
                  <a:lnTo>
                    <a:pt x="37645" y="8066"/>
                  </a:lnTo>
                  <a:lnTo>
                    <a:pt x="576" y="8066"/>
                  </a:lnTo>
                  <a:lnTo>
                    <a:pt x="576" y="575"/>
                  </a:lnTo>
                  <a:close/>
                  <a:moveTo>
                    <a:pt x="286" y="1"/>
                  </a:moveTo>
                  <a:cubicBezTo>
                    <a:pt x="127" y="1"/>
                    <a:pt x="0" y="130"/>
                    <a:pt x="0" y="289"/>
                  </a:cubicBezTo>
                  <a:lnTo>
                    <a:pt x="0" y="8355"/>
                  </a:lnTo>
                  <a:cubicBezTo>
                    <a:pt x="0" y="8513"/>
                    <a:pt x="129" y="8643"/>
                    <a:pt x="288" y="8643"/>
                  </a:cubicBezTo>
                  <a:lnTo>
                    <a:pt x="37933" y="8643"/>
                  </a:lnTo>
                  <a:cubicBezTo>
                    <a:pt x="38092" y="8643"/>
                    <a:pt x="38222" y="8513"/>
                    <a:pt x="38222" y="8355"/>
                  </a:cubicBezTo>
                  <a:lnTo>
                    <a:pt x="38222" y="289"/>
                  </a:lnTo>
                  <a:cubicBezTo>
                    <a:pt x="38222" y="130"/>
                    <a:pt x="38093" y="1"/>
                    <a:pt x="37935" y="1"/>
                  </a:cubicBezTo>
                  <a:cubicBezTo>
                    <a:pt x="37934" y="1"/>
                    <a:pt x="37933" y="1"/>
                    <a:pt x="37933" y="1"/>
                  </a:cubicBezTo>
                  <a:lnTo>
                    <a:pt x="288" y="1"/>
                  </a:lnTo>
                  <a:cubicBezTo>
                    <a:pt x="287" y="1"/>
                    <a:pt x="287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900;p64">
              <a:extLst>
                <a:ext uri="{FF2B5EF4-FFF2-40B4-BE49-F238E27FC236}">
                  <a16:creationId xmlns:a16="http://schemas.microsoft.com/office/drawing/2014/main" id="{C5ADE16B-C1D8-4BE4-92EC-CA6E76D89A45}"/>
                </a:ext>
              </a:extLst>
            </p:cNvPr>
            <p:cNvSpPr/>
            <p:nvPr/>
          </p:nvSpPr>
          <p:spPr>
            <a:xfrm>
              <a:off x="2548725" y="1461550"/>
              <a:ext cx="81825" cy="78725"/>
            </a:xfrm>
            <a:custGeom>
              <a:avLst/>
              <a:gdLst/>
              <a:ahLst/>
              <a:cxnLst/>
              <a:rect l="l" t="t" r="r" b="b"/>
              <a:pathLst>
                <a:path w="3273" h="3149" extrusionOk="0">
                  <a:moveTo>
                    <a:pt x="1698" y="0"/>
                  </a:moveTo>
                  <a:cubicBezTo>
                    <a:pt x="1288" y="0"/>
                    <a:pt x="886" y="160"/>
                    <a:pt x="586" y="461"/>
                  </a:cubicBezTo>
                  <a:cubicBezTo>
                    <a:pt x="135" y="912"/>
                    <a:pt x="0" y="1588"/>
                    <a:pt x="244" y="2177"/>
                  </a:cubicBezTo>
                  <a:cubicBezTo>
                    <a:pt x="487" y="2765"/>
                    <a:pt x="1062" y="3149"/>
                    <a:pt x="1699" y="3149"/>
                  </a:cubicBezTo>
                  <a:cubicBezTo>
                    <a:pt x="2567" y="3149"/>
                    <a:pt x="3272" y="2444"/>
                    <a:pt x="3272" y="1575"/>
                  </a:cubicBezTo>
                  <a:cubicBezTo>
                    <a:pt x="3272" y="938"/>
                    <a:pt x="2888" y="364"/>
                    <a:pt x="2301" y="120"/>
                  </a:cubicBezTo>
                  <a:cubicBezTo>
                    <a:pt x="2106" y="40"/>
                    <a:pt x="1901" y="0"/>
                    <a:pt x="16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901;p64">
              <a:extLst>
                <a:ext uri="{FF2B5EF4-FFF2-40B4-BE49-F238E27FC236}">
                  <a16:creationId xmlns:a16="http://schemas.microsoft.com/office/drawing/2014/main" id="{3209AB3F-CC81-47BA-9C5E-048955692251}"/>
                </a:ext>
              </a:extLst>
            </p:cNvPr>
            <p:cNvSpPr/>
            <p:nvPr/>
          </p:nvSpPr>
          <p:spPr>
            <a:xfrm>
              <a:off x="2540950" y="1454350"/>
              <a:ext cx="96800" cy="93150"/>
            </a:xfrm>
            <a:custGeom>
              <a:avLst/>
              <a:gdLst/>
              <a:ahLst/>
              <a:cxnLst/>
              <a:rect l="l" t="t" r="r" b="b"/>
              <a:pathLst>
                <a:path w="3872" h="3726" extrusionOk="0">
                  <a:moveTo>
                    <a:pt x="2008" y="577"/>
                  </a:moveTo>
                  <a:cubicBezTo>
                    <a:pt x="2719" y="577"/>
                    <a:pt x="3294" y="1153"/>
                    <a:pt x="3295" y="1863"/>
                  </a:cubicBezTo>
                  <a:cubicBezTo>
                    <a:pt x="3295" y="2384"/>
                    <a:pt x="2982" y="2853"/>
                    <a:pt x="2501" y="3052"/>
                  </a:cubicBezTo>
                  <a:cubicBezTo>
                    <a:pt x="2342" y="3118"/>
                    <a:pt x="2174" y="3150"/>
                    <a:pt x="2008" y="3150"/>
                  </a:cubicBezTo>
                  <a:cubicBezTo>
                    <a:pt x="1674" y="3150"/>
                    <a:pt x="1345" y="3020"/>
                    <a:pt x="1099" y="2774"/>
                  </a:cubicBezTo>
                  <a:cubicBezTo>
                    <a:pt x="732" y="2405"/>
                    <a:pt x="622" y="1852"/>
                    <a:pt x="821" y="1371"/>
                  </a:cubicBezTo>
                  <a:cubicBezTo>
                    <a:pt x="1019" y="890"/>
                    <a:pt x="1488" y="577"/>
                    <a:pt x="2008" y="577"/>
                  </a:cubicBezTo>
                  <a:close/>
                  <a:moveTo>
                    <a:pt x="2009" y="0"/>
                  </a:moveTo>
                  <a:cubicBezTo>
                    <a:pt x="1525" y="0"/>
                    <a:pt x="1048" y="190"/>
                    <a:pt x="691" y="546"/>
                  </a:cubicBezTo>
                  <a:cubicBezTo>
                    <a:pt x="159" y="1079"/>
                    <a:pt x="1" y="1880"/>
                    <a:pt x="288" y="2576"/>
                  </a:cubicBezTo>
                  <a:cubicBezTo>
                    <a:pt x="576" y="3271"/>
                    <a:pt x="1255" y="3726"/>
                    <a:pt x="2008" y="3726"/>
                  </a:cubicBezTo>
                  <a:cubicBezTo>
                    <a:pt x="3038" y="3725"/>
                    <a:pt x="3871" y="2891"/>
                    <a:pt x="3871" y="1863"/>
                  </a:cubicBezTo>
                  <a:cubicBezTo>
                    <a:pt x="3871" y="1109"/>
                    <a:pt x="3418" y="430"/>
                    <a:pt x="2721" y="142"/>
                  </a:cubicBezTo>
                  <a:cubicBezTo>
                    <a:pt x="2491" y="47"/>
                    <a:pt x="2249" y="0"/>
                    <a:pt x="2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902;p64">
              <a:extLst>
                <a:ext uri="{FF2B5EF4-FFF2-40B4-BE49-F238E27FC236}">
                  <a16:creationId xmlns:a16="http://schemas.microsoft.com/office/drawing/2014/main" id="{313C2F7E-54AC-405E-AB70-B18C477F2DD3}"/>
                </a:ext>
              </a:extLst>
            </p:cNvPr>
            <p:cNvSpPr/>
            <p:nvPr/>
          </p:nvSpPr>
          <p:spPr>
            <a:xfrm>
              <a:off x="2658050" y="1461550"/>
              <a:ext cx="81850" cy="78725"/>
            </a:xfrm>
            <a:custGeom>
              <a:avLst/>
              <a:gdLst/>
              <a:ahLst/>
              <a:cxnLst/>
              <a:rect l="l" t="t" r="r" b="b"/>
              <a:pathLst>
                <a:path w="3274" h="3149" extrusionOk="0">
                  <a:moveTo>
                    <a:pt x="1699" y="0"/>
                  </a:moveTo>
                  <a:cubicBezTo>
                    <a:pt x="1289" y="0"/>
                    <a:pt x="887" y="160"/>
                    <a:pt x="586" y="461"/>
                  </a:cubicBezTo>
                  <a:cubicBezTo>
                    <a:pt x="136" y="912"/>
                    <a:pt x="0" y="1588"/>
                    <a:pt x="244" y="2177"/>
                  </a:cubicBezTo>
                  <a:cubicBezTo>
                    <a:pt x="489" y="2765"/>
                    <a:pt x="1062" y="3149"/>
                    <a:pt x="1699" y="3149"/>
                  </a:cubicBezTo>
                  <a:cubicBezTo>
                    <a:pt x="2568" y="3149"/>
                    <a:pt x="3274" y="2444"/>
                    <a:pt x="3274" y="1575"/>
                  </a:cubicBezTo>
                  <a:cubicBezTo>
                    <a:pt x="3274" y="938"/>
                    <a:pt x="2890" y="364"/>
                    <a:pt x="2301" y="120"/>
                  </a:cubicBezTo>
                  <a:cubicBezTo>
                    <a:pt x="2106" y="40"/>
                    <a:pt x="1902" y="0"/>
                    <a:pt x="16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903;p64">
              <a:extLst>
                <a:ext uri="{FF2B5EF4-FFF2-40B4-BE49-F238E27FC236}">
                  <a16:creationId xmlns:a16="http://schemas.microsoft.com/office/drawing/2014/main" id="{6FBC80C3-4977-4E11-99A6-5CBCDA358083}"/>
                </a:ext>
              </a:extLst>
            </p:cNvPr>
            <p:cNvSpPr/>
            <p:nvPr/>
          </p:nvSpPr>
          <p:spPr>
            <a:xfrm>
              <a:off x="2650275" y="1454350"/>
              <a:ext cx="96825" cy="93150"/>
            </a:xfrm>
            <a:custGeom>
              <a:avLst/>
              <a:gdLst/>
              <a:ahLst/>
              <a:cxnLst/>
              <a:rect l="l" t="t" r="r" b="b"/>
              <a:pathLst>
                <a:path w="3873" h="3726" extrusionOk="0">
                  <a:moveTo>
                    <a:pt x="2010" y="577"/>
                  </a:moveTo>
                  <a:cubicBezTo>
                    <a:pt x="2720" y="577"/>
                    <a:pt x="3294" y="1153"/>
                    <a:pt x="3297" y="1863"/>
                  </a:cubicBezTo>
                  <a:cubicBezTo>
                    <a:pt x="3297" y="2383"/>
                    <a:pt x="2984" y="2853"/>
                    <a:pt x="2503" y="3052"/>
                  </a:cubicBezTo>
                  <a:cubicBezTo>
                    <a:pt x="2343" y="3118"/>
                    <a:pt x="2176" y="3150"/>
                    <a:pt x="2010" y="3150"/>
                  </a:cubicBezTo>
                  <a:cubicBezTo>
                    <a:pt x="1675" y="3150"/>
                    <a:pt x="1347" y="3020"/>
                    <a:pt x="1101" y="2774"/>
                  </a:cubicBezTo>
                  <a:cubicBezTo>
                    <a:pt x="732" y="2405"/>
                    <a:pt x="622" y="1852"/>
                    <a:pt x="821" y="1371"/>
                  </a:cubicBezTo>
                  <a:cubicBezTo>
                    <a:pt x="1020" y="890"/>
                    <a:pt x="1489" y="577"/>
                    <a:pt x="2010" y="577"/>
                  </a:cubicBezTo>
                  <a:close/>
                  <a:moveTo>
                    <a:pt x="2010" y="0"/>
                  </a:moveTo>
                  <a:cubicBezTo>
                    <a:pt x="1525" y="0"/>
                    <a:pt x="1049" y="190"/>
                    <a:pt x="693" y="546"/>
                  </a:cubicBezTo>
                  <a:cubicBezTo>
                    <a:pt x="160" y="1079"/>
                    <a:pt x="1" y="1880"/>
                    <a:pt x="289" y="2576"/>
                  </a:cubicBezTo>
                  <a:cubicBezTo>
                    <a:pt x="578" y="3273"/>
                    <a:pt x="1257" y="3726"/>
                    <a:pt x="2010" y="3726"/>
                  </a:cubicBezTo>
                  <a:cubicBezTo>
                    <a:pt x="3038" y="3725"/>
                    <a:pt x="3871" y="2891"/>
                    <a:pt x="3873" y="1863"/>
                  </a:cubicBezTo>
                  <a:cubicBezTo>
                    <a:pt x="3871" y="1109"/>
                    <a:pt x="3418" y="430"/>
                    <a:pt x="2722" y="142"/>
                  </a:cubicBezTo>
                  <a:cubicBezTo>
                    <a:pt x="2492" y="47"/>
                    <a:pt x="2250" y="0"/>
                    <a:pt x="2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904;p64">
              <a:extLst>
                <a:ext uri="{FF2B5EF4-FFF2-40B4-BE49-F238E27FC236}">
                  <a16:creationId xmlns:a16="http://schemas.microsoft.com/office/drawing/2014/main" id="{B77CCC3F-EED7-4AFF-8401-B2FA5977369A}"/>
                </a:ext>
              </a:extLst>
            </p:cNvPr>
            <p:cNvSpPr/>
            <p:nvPr/>
          </p:nvSpPr>
          <p:spPr>
            <a:xfrm>
              <a:off x="3330175" y="659725"/>
              <a:ext cx="1007825" cy="653450"/>
            </a:xfrm>
            <a:custGeom>
              <a:avLst/>
              <a:gdLst/>
              <a:ahLst/>
              <a:cxnLst/>
              <a:rect l="l" t="t" r="r" b="b"/>
              <a:pathLst>
                <a:path w="40313" h="26138" extrusionOk="0">
                  <a:moveTo>
                    <a:pt x="1" y="0"/>
                  </a:moveTo>
                  <a:lnTo>
                    <a:pt x="1" y="26137"/>
                  </a:lnTo>
                  <a:lnTo>
                    <a:pt x="40313" y="26137"/>
                  </a:lnTo>
                  <a:lnTo>
                    <a:pt x="40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905;p64">
              <a:extLst>
                <a:ext uri="{FF2B5EF4-FFF2-40B4-BE49-F238E27FC236}">
                  <a16:creationId xmlns:a16="http://schemas.microsoft.com/office/drawing/2014/main" id="{149DBA2A-4022-4F46-AA60-E606C77D6439}"/>
                </a:ext>
              </a:extLst>
            </p:cNvPr>
            <p:cNvSpPr/>
            <p:nvPr/>
          </p:nvSpPr>
          <p:spPr>
            <a:xfrm>
              <a:off x="3322950" y="652525"/>
              <a:ext cx="1022250" cy="667850"/>
            </a:xfrm>
            <a:custGeom>
              <a:avLst/>
              <a:gdLst/>
              <a:ahLst/>
              <a:cxnLst/>
              <a:rect l="l" t="t" r="r" b="b"/>
              <a:pathLst>
                <a:path w="40890" h="26714" extrusionOk="0">
                  <a:moveTo>
                    <a:pt x="40313" y="576"/>
                  </a:moveTo>
                  <a:lnTo>
                    <a:pt x="40313" y="26137"/>
                  </a:lnTo>
                  <a:lnTo>
                    <a:pt x="578" y="26137"/>
                  </a:lnTo>
                  <a:lnTo>
                    <a:pt x="578" y="576"/>
                  </a:lnTo>
                  <a:close/>
                  <a:moveTo>
                    <a:pt x="290" y="0"/>
                  </a:moveTo>
                  <a:cubicBezTo>
                    <a:pt x="130" y="0"/>
                    <a:pt x="1" y="130"/>
                    <a:pt x="1" y="288"/>
                  </a:cubicBezTo>
                  <a:lnTo>
                    <a:pt x="1" y="26425"/>
                  </a:lnTo>
                  <a:cubicBezTo>
                    <a:pt x="1" y="26584"/>
                    <a:pt x="130" y="26713"/>
                    <a:pt x="290" y="26713"/>
                  </a:cubicBezTo>
                  <a:lnTo>
                    <a:pt x="40601" y="26713"/>
                  </a:lnTo>
                  <a:cubicBezTo>
                    <a:pt x="40760" y="26713"/>
                    <a:pt x="40890" y="26584"/>
                    <a:pt x="40890" y="26425"/>
                  </a:cubicBezTo>
                  <a:lnTo>
                    <a:pt x="40890" y="288"/>
                  </a:lnTo>
                  <a:cubicBezTo>
                    <a:pt x="40890" y="130"/>
                    <a:pt x="40760" y="0"/>
                    <a:pt x="406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906;p64">
              <a:extLst>
                <a:ext uri="{FF2B5EF4-FFF2-40B4-BE49-F238E27FC236}">
                  <a16:creationId xmlns:a16="http://schemas.microsoft.com/office/drawing/2014/main" id="{732BC749-CD43-41D3-A144-9147A38BD617}"/>
                </a:ext>
              </a:extLst>
            </p:cNvPr>
            <p:cNvSpPr/>
            <p:nvPr/>
          </p:nvSpPr>
          <p:spPr>
            <a:xfrm>
              <a:off x="3379200" y="701150"/>
              <a:ext cx="912950" cy="565175"/>
            </a:xfrm>
            <a:custGeom>
              <a:avLst/>
              <a:gdLst/>
              <a:ahLst/>
              <a:cxnLst/>
              <a:rect l="l" t="t" r="r" b="b"/>
              <a:pathLst>
                <a:path w="36518" h="22607" extrusionOk="0">
                  <a:moveTo>
                    <a:pt x="1" y="1"/>
                  </a:moveTo>
                  <a:lnTo>
                    <a:pt x="1" y="22607"/>
                  </a:lnTo>
                  <a:lnTo>
                    <a:pt x="36518" y="22607"/>
                  </a:lnTo>
                  <a:lnTo>
                    <a:pt x="365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907;p64">
              <a:extLst>
                <a:ext uri="{FF2B5EF4-FFF2-40B4-BE49-F238E27FC236}">
                  <a16:creationId xmlns:a16="http://schemas.microsoft.com/office/drawing/2014/main" id="{E40F3BB9-7E82-4729-83F2-2805BB8831A7}"/>
                </a:ext>
              </a:extLst>
            </p:cNvPr>
            <p:cNvSpPr/>
            <p:nvPr/>
          </p:nvSpPr>
          <p:spPr>
            <a:xfrm>
              <a:off x="3372050" y="693950"/>
              <a:ext cx="927300" cy="579575"/>
            </a:xfrm>
            <a:custGeom>
              <a:avLst/>
              <a:gdLst/>
              <a:ahLst/>
              <a:cxnLst/>
              <a:rect l="l" t="t" r="r" b="b"/>
              <a:pathLst>
                <a:path w="37092" h="23183" extrusionOk="0">
                  <a:moveTo>
                    <a:pt x="36516" y="577"/>
                  </a:moveTo>
                  <a:lnTo>
                    <a:pt x="36516" y="22607"/>
                  </a:lnTo>
                  <a:lnTo>
                    <a:pt x="576" y="22607"/>
                  </a:lnTo>
                  <a:lnTo>
                    <a:pt x="576" y="577"/>
                  </a:lnTo>
                  <a:close/>
                  <a:moveTo>
                    <a:pt x="288" y="1"/>
                  </a:moveTo>
                  <a:cubicBezTo>
                    <a:pt x="129" y="1"/>
                    <a:pt x="0" y="129"/>
                    <a:pt x="0" y="289"/>
                  </a:cubicBezTo>
                  <a:lnTo>
                    <a:pt x="0" y="22895"/>
                  </a:lnTo>
                  <a:cubicBezTo>
                    <a:pt x="0" y="23053"/>
                    <a:pt x="129" y="23183"/>
                    <a:pt x="288" y="23183"/>
                  </a:cubicBezTo>
                  <a:lnTo>
                    <a:pt x="36804" y="23183"/>
                  </a:lnTo>
                  <a:cubicBezTo>
                    <a:pt x="36963" y="23183"/>
                    <a:pt x="37092" y="23053"/>
                    <a:pt x="37092" y="22895"/>
                  </a:cubicBezTo>
                  <a:lnTo>
                    <a:pt x="37092" y="289"/>
                  </a:lnTo>
                  <a:cubicBezTo>
                    <a:pt x="37092" y="129"/>
                    <a:pt x="36963" y="1"/>
                    <a:pt x="36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908;p64">
              <a:extLst>
                <a:ext uri="{FF2B5EF4-FFF2-40B4-BE49-F238E27FC236}">
                  <a16:creationId xmlns:a16="http://schemas.microsoft.com/office/drawing/2014/main" id="{C755D748-09A2-475B-8BC1-A90487601E24}"/>
                </a:ext>
              </a:extLst>
            </p:cNvPr>
            <p:cNvSpPr/>
            <p:nvPr/>
          </p:nvSpPr>
          <p:spPr>
            <a:xfrm>
              <a:off x="3422700" y="927050"/>
              <a:ext cx="223600" cy="244550"/>
            </a:xfrm>
            <a:custGeom>
              <a:avLst/>
              <a:gdLst/>
              <a:ahLst/>
              <a:cxnLst/>
              <a:rect l="l" t="t" r="r" b="b"/>
              <a:pathLst>
                <a:path w="8944" h="9782" extrusionOk="0">
                  <a:moveTo>
                    <a:pt x="4472" y="0"/>
                  </a:moveTo>
                  <a:cubicBezTo>
                    <a:pt x="2002" y="0"/>
                    <a:pt x="0" y="4238"/>
                    <a:pt x="0" y="6708"/>
                  </a:cubicBezTo>
                  <a:cubicBezTo>
                    <a:pt x="0" y="9177"/>
                    <a:pt x="2002" y="9782"/>
                    <a:pt x="4472" y="9782"/>
                  </a:cubicBezTo>
                  <a:cubicBezTo>
                    <a:pt x="6941" y="9782"/>
                    <a:pt x="8943" y="9177"/>
                    <a:pt x="8943" y="6708"/>
                  </a:cubicBezTo>
                  <a:cubicBezTo>
                    <a:pt x="8943" y="4238"/>
                    <a:pt x="6941" y="0"/>
                    <a:pt x="44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909;p64">
              <a:extLst>
                <a:ext uri="{FF2B5EF4-FFF2-40B4-BE49-F238E27FC236}">
                  <a16:creationId xmlns:a16="http://schemas.microsoft.com/office/drawing/2014/main" id="{6FE764C2-BA4A-4878-A7E3-A97002606F43}"/>
                </a:ext>
              </a:extLst>
            </p:cNvPr>
            <p:cNvSpPr/>
            <p:nvPr/>
          </p:nvSpPr>
          <p:spPr>
            <a:xfrm>
              <a:off x="3415500" y="919850"/>
              <a:ext cx="238000" cy="258975"/>
            </a:xfrm>
            <a:custGeom>
              <a:avLst/>
              <a:gdLst/>
              <a:ahLst/>
              <a:cxnLst/>
              <a:rect l="l" t="t" r="r" b="b"/>
              <a:pathLst>
                <a:path w="9520" h="10359" extrusionOk="0">
                  <a:moveTo>
                    <a:pt x="4760" y="577"/>
                  </a:moveTo>
                  <a:cubicBezTo>
                    <a:pt x="6988" y="577"/>
                    <a:pt x="8943" y="4577"/>
                    <a:pt x="8943" y="6996"/>
                  </a:cubicBezTo>
                  <a:cubicBezTo>
                    <a:pt x="8943" y="8923"/>
                    <a:pt x="7653" y="9782"/>
                    <a:pt x="4760" y="9782"/>
                  </a:cubicBezTo>
                  <a:cubicBezTo>
                    <a:pt x="1867" y="9782"/>
                    <a:pt x="577" y="8923"/>
                    <a:pt x="577" y="6996"/>
                  </a:cubicBezTo>
                  <a:cubicBezTo>
                    <a:pt x="577" y="4577"/>
                    <a:pt x="2531" y="577"/>
                    <a:pt x="4760" y="577"/>
                  </a:cubicBezTo>
                  <a:close/>
                  <a:moveTo>
                    <a:pt x="4760" y="0"/>
                  </a:moveTo>
                  <a:cubicBezTo>
                    <a:pt x="2178" y="0"/>
                    <a:pt x="0" y="4297"/>
                    <a:pt x="0" y="6996"/>
                  </a:cubicBezTo>
                  <a:cubicBezTo>
                    <a:pt x="0" y="10359"/>
                    <a:pt x="3583" y="10359"/>
                    <a:pt x="4760" y="10359"/>
                  </a:cubicBezTo>
                  <a:cubicBezTo>
                    <a:pt x="5937" y="10359"/>
                    <a:pt x="9519" y="10359"/>
                    <a:pt x="9519" y="6996"/>
                  </a:cubicBezTo>
                  <a:cubicBezTo>
                    <a:pt x="9519" y="4298"/>
                    <a:pt x="7341" y="0"/>
                    <a:pt x="47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910;p64">
              <a:extLst>
                <a:ext uri="{FF2B5EF4-FFF2-40B4-BE49-F238E27FC236}">
                  <a16:creationId xmlns:a16="http://schemas.microsoft.com/office/drawing/2014/main" id="{60242DB9-D8C3-4A46-89A0-E85BF0B6D37E}"/>
                </a:ext>
              </a:extLst>
            </p:cNvPr>
            <p:cNvSpPr/>
            <p:nvPr/>
          </p:nvSpPr>
          <p:spPr>
            <a:xfrm>
              <a:off x="3457625" y="794325"/>
              <a:ext cx="153725" cy="153725"/>
            </a:xfrm>
            <a:custGeom>
              <a:avLst/>
              <a:gdLst/>
              <a:ahLst/>
              <a:cxnLst/>
              <a:rect l="l" t="t" r="r" b="b"/>
              <a:pathLst>
                <a:path w="6149" h="6149" extrusionOk="0">
                  <a:moveTo>
                    <a:pt x="3075" y="0"/>
                  </a:moveTo>
                  <a:cubicBezTo>
                    <a:pt x="1376" y="0"/>
                    <a:pt x="0" y="1376"/>
                    <a:pt x="0" y="3075"/>
                  </a:cubicBezTo>
                  <a:cubicBezTo>
                    <a:pt x="0" y="4772"/>
                    <a:pt x="1376" y="6149"/>
                    <a:pt x="3075" y="6149"/>
                  </a:cubicBezTo>
                  <a:cubicBezTo>
                    <a:pt x="4773" y="6149"/>
                    <a:pt x="6149" y="4772"/>
                    <a:pt x="6149" y="3075"/>
                  </a:cubicBezTo>
                  <a:cubicBezTo>
                    <a:pt x="6149" y="1376"/>
                    <a:pt x="4773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911;p64">
              <a:extLst>
                <a:ext uri="{FF2B5EF4-FFF2-40B4-BE49-F238E27FC236}">
                  <a16:creationId xmlns:a16="http://schemas.microsoft.com/office/drawing/2014/main" id="{1945FEEC-7C90-473B-8D15-DA01A1CF126B}"/>
                </a:ext>
              </a:extLst>
            </p:cNvPr>
            <p:cNvSpPr/>
            <p:nvPr/>
          </p:nvSpPr>
          <p:spPr>
            <a:xfrm>
              <a:off x="3450425" y="787100"/>
              <a:ext cx="168125" cy="168150"/>
            </a:xfrm>
            <a:custGeom>
              <a:avLst/>
              <a:gdLst/>
              <a:ahLst/>
              <a:cxnLst/>
              <a:rect l="l" t="t" r="r" b="b"/>
              <a:pathLst>
                <a:path w="6725" h="6726" extrusionOk="0">
                  <a:moveTo>
                    <a:pt x="3363" y="577"/>
                  </a:moveTo>
                  <a:cubicBezTo>
                    <a:pt x="4899" y="577"/>
                    <a:pt x="6149" y="1827"/>
                    <a:pt x="6149" y="3362"/>
                  </a:cubicBezTo>
                  <a:cubicBezTo>
                    <a:pt x="6149" y="4899"/>
                    <a:pt x="4899" y="6149"/>
                    <a:pt x="3363" y="6149"/>
                  </a:cubicBezTo>
                  <a:cubicBezTo>
                    <a:pt x="1826" y="6149"/>
                    <a:pt x="576" y="4899"/>
                    <a:pt x="576" y="3362"/>
                  </a:cubicBezTo>
                  <a:cubicBezTo>
                    <a:pt x="576" y="1827"/>
                    <a:pt x="1826" y="577"/>
                    <a:pt x="3363" y="577"/>
                  </a:cubicBezTo>
                  <a:close/>
                  <a:moveTo>
                    <a:pt x="3363" y="0"/>
                  </a:moveTo>
                  <a:cubicBezTo>
                    <a:pt x="1508" y="0"/>
                    <a:pt x="1" y="1509"/>
                    <a:pt x="1" y="3362"/>
                  </a:cubicBezTo>
                  <a:cubicBezTo>
                    <a:pt x="1" y="5217"/>
                    <a:pt x="1508" y="6726"/>
                    <a:pt x="3363" y="6726"/>
                  </a:cubicBezTo>
                  <a:cubicBezTo>
                    <a:pt x="5217" y="6726"/>
                    <a:pt x="6725" y="5217"/>
                    <a:pt x="6725" y="3362"/>
                  </a:cubicBezTo>
                  <a:cubicBezTo>
                    <a:pt x="6725" y="1509"/>
                    <a:pt x="5217" y="0"/>
                    <a:pt x="3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912;p64">
              <a:extLst>
                <a:ext uri="{FF2B5EF4-FFF2-40B4-BE49-F238E27FC236}">
                  <a16:creationId xmlns:a16="http://schemas.microsoft.com/office/drawing/2014/main" id="{9FA71C65-27B0-4ECE-BD09-C0E2C2D62899}"/>
                </a:ext>
              </a:extLst>
            </p:cNvPr>
            <p:cNvSpPr/>
            <p:nvPr/>
          </p:nvSpPr>
          <p:spPr>
            <a:xfrm>
              <a:off x="3743650" y="794325"/>
              <a:ext cx="215150" cy="28800"/>
            </a:xfrm>
            <a:custGeom>
              <a:avLst/>
              <a:gdLst/>
              <a:ahLst/>
              <a:cxnLst/>
              <a:rect l="l" t="t" r="r" b="b"/>
              <a:pathLst>
                <a:path w="8606" h="1152" extrusionOk="0">
                  <a:moveTo>
                    <a:pt x="8031" y="0"/>
                  </a:moveTo>
                  <a:cubicBezTo>
                    <a:pt x="8030" y="0"/>
                    <a:pt x="8030" y="0"/>
                    <a:pt x="8029" y="0"/>
                  </a:cubicBezTo>
                  <a:lnTo>
                    <a:pt x="577" y="0"/>
                  </a:lnTo>
                  <a:cubicBezTo>
                    <a:pt x="259" y="0"/>
                    <a:pt x="1" y="258"/>
                    <a:pt x="1" y="576"/>
                  </a:cubicBezTo>
                  <a:cubicBezTo>
                    <a:pt x="1" y="894"/>
                    <a:pt x="259" y="1152"/>
                    <a:pt x="577" y="1152"/>
                  </a:cubicBezTo>
                  <a:lnTo>
                    <a:pt x="8029" y="1152"/>
                  </a:lnTo>
                  <a:cubicBezTo>
                    <a:pt x="8348" y="1152"/>
                    <a:pt x="8606" y="894"/>
                    <a:pt x="8606" y="576"/>
                  </a:cubicBezTo>
                  <a:cubicBezTo>
                    <a:pt x="8606" y="259"/>
                    <a:pt x="8349" y="0"/>
                    <a:pt x="8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913;p64">
              <a:extLst>
                <a:ext uri="{FF2B5EF4-FFF2-40B4-BE49-F238E27FC236}">
                  <a16:creationId xmlns:a16="http://schemas.microsoft.com/office/drawing/2014/main" id="{FBE2DC45-0548-402C-AC5D-08ED127211C9}"/>
                </a:ext>
              </a:extLst>
            </p:cNvPr>
            <p:cNvSpPr/>
            <p:nvPr/>
          </p:nvSpPr>
          <p:spPr>
            <a:xfrm>
              <a:off x="3743650" y="875050"/>
              <a:ext cx="215150" cy="28850"/>
            </a:xfrm>
            <a:custGeom>
              <a:avLst/>
              <a:gdLst/>
              <a:ahLst/>
              <a:cxnLst/>
              <a:rect l="l" t="t" r="r" b="b"/>
              <a:pathLst>
                <a:path w="8606" h="1154" extrusionOk="0">
                  <a:moveTo>
                    <a:pt x="577" y="0"/>
                  </a:moveTo>
                  <a:cubicBezTo>
                    <a:pt x="259" y="0"/>
                    <a:pt x="1" y="258"/>
                    <a:pt x="1" y="576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8029" y="1153"/>
                  </a:lnTo>
                  <a:cubicBezTo>
                    <a:pt x="8348" y="1153"/>
                    <a:pt x="8606" y="895"/>
                    <a:pt x="8606" y="576"/>
                  </a:cubicBezTo>
                  <a:cubicBezTo>
                    <a:pt x="8606" y="258"/>
                    <a:pt x="8348" y="0"/>
                    <a:pt x="80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914;p64">
              <a:extLst>
                <a:ext uri="{FF2B5EF4-FFF2-40B4-BE49-F238E27FC236}">
                  <a16:creationId xmlns:a16="http://schemas.microsoft.com/office/drawing/2014/main" id="{F246FCE1-9DD3-4D38-B113-D8BC437A10B9}"/>
                </a:ext>
              </a:extLst>
            </p:cNvPr>
            <p:cNvSpPr/>
            <p:nvPr/>
          </p:nvSpPr>
          <p:spPr>
            <a:xfrm>
              <a:off x="3743650" y="1017875"/>
              <a:ext cx="463550" cy="28825"/>
            </a:xfrm>
            <a:custGeom>
              <a:avLst/>
              <a:gdLst/>
              <a:ahLst/>
              <a:cxnLst/>
              <a:rect l="l" t="t" r="r" b="b"/>
              <a:pathLst>
                <a:path w="18542" h="1153" extrusionOk="0">
                  <a:moveTo>
                    <a:pt x="577" y="0"/>
                  </a:moveTo>
                  <a:cubicBezTo>
                    <a:pt x="259" y="0"/>
                    <a:pt x="1" y="258"/>
                    <a:pt x="1" y="577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17966" y="1153"/>
                  </a:lnTo>
                  <a:cubicBezTo>
                    <a:pt x="18284" y="1153"/>
                    <a:pt x="18542" y="895"/>
                    <a:pt x="18542" y="577"/>
                  </a:cubicBezTo>
                  <a:cubicBezTo>
                    <a:pt x="18542" y="258"/>
                    <a:pt x="18284" y="0"/>
                    <a:pt x="179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915;p64">
              <a:extLst>
                <a:ext uri="{FF2B5EF4-FFF2-40B4-BE49-F238E27FC236}">
                  <a16:creationId xmlns:a16="http://schemas.microsoft.com/office/drawing/2014/main" id="{87758AD4-0D2C-4C99-AECD-D54A0B5887A3}"/>
                </a:ext>
              </a:extLst>
            </p:cNvPr>
            <p:cNvSpPr/>
            <p:nvPr/>
          </p:nvSpPr>
          <p:spPr>
            <a:xfrm>
              <a:off x="3743650" y="1123450"/>
              <a:ext cx="463550" cy="28850"/>
            </a:xfrm>
            <a:custGeom>
              <a:avLst/>
              <a:gdLst/>
              <a:ahLst/>
              <a:cxnLst/>
              <a:rect l="l" t="t" r="r" b="b"/>
              <a:pathLst>
                <a:path w="18542" h="1154" extrusionOk="0">
                  <a:moveTo>
                    <a:pt x="577" y="1"/>
                  </a:moveTo>
                  <a:cubicBezTo>
                    <a:pt x="259" y="1"/>
                    <a:pt x="1" y="258"/>
                    <a:pt x="1" y="576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17966" y="1153"/>
                  </a:lnTo>
                  <a:cubicBezTo>
                    <a:pt x="18284" y="1153"/>
                    <a:pt x="18542" y="895"/>
                    <a:pt x="18542" y="576"/>
                  </a:cubicBezTo>
                  <a:cubicBezTo>
                    <a:pt x="18542" y="258"/>
                    <a:pt x="18284" y="1"/>
                    <a:pt x="17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916;p64">
              <a:extLst>
                <a:ext uri="{FF2B5EF4-FFF2-40B4-BE49-F238E27FC236}">
                  <a16:creationId xmlns:a16="http://schemas.microsoft.com/office/drawing/2014/main" id="{3D4738E7-5DBA-46C1-98AA-396F2EDD37BB}"/>
                </a:ext>
              </a:extLst>
            </p:cNvPr>
            <p:cNvSpPr/>
            <p:nvPr/>
          </p:nvSpPr>
          <p:spPr>
            <a:xfrm>
              <a:off x="4883650" y="1032825"/>
              <a:ext cx="917400" cy="558175"/>
            </a:xfrm>
            <a:custGeom>
              <a:avLst/>
              <a:gdLst/>
              <a:ahLst/>
              <a:cxnLst/>
              <a:rect l="l" t="t" r="r" b="b"/>
              <a:pathLst>
                <a:path w="36696" h="22327" extrusionOk="0">
                  <a:moveTo>
                    <a:pt x="88" y="1"/>
                  </a:moveTo>
                  <a:cubicBezTo>
                    <a:pt x="38" y="1"/>
                    <a:pt x="0" y="40"/>
                    <a:pt x="0" y="88"/>
                  </a:cubicBezTo>
                  <a:lnTo>
                    <a:pt x="0" y="22239"/>
                  </a:lnTo>
                  <a:cubicBezTo>
                    <a:pt x="0" y="22287"/>
                    <a:pt x="38" y="22326"/>
                    <a:pt x="88" y="22326"/>
                  </a:cubicBezTo>
                  <a:lnTo>
                    <a:pt x="36608" y="22326"/>
                  </a:lnTo>
                  <a:cubicBezTo>
                    <a:pt x="36656" y="22326"/>
                    <a:pt x="36696" y="22287"/>
                    <a:pt x="36696" y="22239"/>
                  </a:cubicBezTo>
                  <a:lnTo>
                    <a:pt x="36696" y="88"/>
                  </a:lnTo>
                  <a:cubicBezTo>
                    <a:pt x="36696" y="40"/>
                    <a:pt x="36656" y="1"/>
                    <a:pt x="36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917;p64">
              <a:extLst>
                <a:ext uri="{FF2B5EF4-FFF2-40B4-BE49-F238E27FC236}">
                  <a16:creationId xmlns:a16="http://schemas.microsoft.com/office/drawing/2014/main" id="{B21BDA95-1189-4D3C-9066-C01F16161233}"/>
                </a:ext>
              </a:extLst>
            </p:cNvPr>
            <p:cNvSpPr/>
            <p:nvPr/>
          </p:nvSpPr>
          <p:spPr>
            <a:xfrm>
              <a:off x="4869250" y="1018450"/>
              <a:ext cx="946225" cy="586925"/>
            </a:xfrm>
            <a:custGeom>
              <a:avLst/>
              <a:gdLst/>
              <a:ahLst/>
              <a:cxnLst/>
              <a:rect l="l" t="t" r="r" b="b"/>
              <a:pathLst>
                <a:path w="37849" h="23477" extrusionOk="0">
                  <a:moveTo>
                    <a:pt x="33913" y="1153"/>
                  </a:moveTo>
                  <a:cubicBezTo>
                    <a:pt x="35447" y="1153"/>
                    <a:pt x="36696" y="2400"/>
                    <a:pt x="36696" y="3934"/>
                  </a:cubicBezTo>
                  <a:lnTo>
                    <a:pt x="36696" y="19543"/>
                  </a:lnTo>
                  <a:cubicBezTo>
                    <a:pt x="36696" y="21077"/>
                    <a:pt x="35447" y="22325"/>
                    <a:pt x="33913" y="22325"/>
                  </a:cubicBezTo>
                  <a:lnTo>
                    <a:pt x="3933" y="22325"/>
                  </a:lnTo>
                  <a:cubicBezTo>
                    <a:pt x="2399" y="22325"/>
                    <a:pt x="1152" y="21077"/>
                    <a:pt x="1152" y="19543"/>
                  </a:cubicBezTo>
                  <a:lnTo>
                    <a:pt x="1152" y="3934"/>
                  </a:lnTo>
                  <a:cubicBezTo>
                    <a:pt x="1152" y="2400"/>
                    <a:pt x="2399" y="1153"/>
                    <a:pt x="3933" y="1153"/>
                  </a:cubicBezTo>
                  <a:close/>
                  <a:moveTo>
                    <a:pt x="3933" y="0"/>
                  </a:moveTo>
                  <a:cubicBezTo>
                    <a:pt x="1765" y="0"/>
                    <a:pt x="0" y="1765"/>
                    <a:pt x="0" y="3934"/>
                  </a:cubicBezTo>
                  <a:lnTo>
                    <a:pt x="0" y="19543"/>
                  </a:lnTo>
                  <a:cubicBezTo>
                    <a:pt x="0" y="21712"/>
                    <a:pt x="1765" y="23477"/>
                    <a:pt x="3933" y="23477"/>
                  </a:cubicBezTo>
                  <a:lnTo>
                    <a:pt x="33913" y="23477"/>
                  </a:lnTo>
                  <a:cubicBezTo>
                    <a:pt x="36083" y="23477"/>
                    <a:pt x="37849" y="21712"/>
                    <a:pt x="37849" y="19543"/>
                  </a:cubicBezTo>
                  <a:lnTo>
                    <a:pt x="37849" y="3934"/>
                  </a:lnTo>
                  <a:cubicBezTo>
                    <a:pt x="37849" y="1765"/>
                    <a:pt x="36083" y="0"/>
                    <a:pt x="339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918;p64">
              <a:extLst>
                <a:ext uri="{FF2B5EF4-FFF2-40B4-BE49-F238E27FC236}">
                  <a16:creationId xmlns:a16="http://schemas.microsoft.com/office/drawing/2014/main" id="{0EBD68BA-82E4-4C31-85F6-E3ECD06037C9}"/>
                </a:ext>
              </a:extLst>
            </p:cNvPr>
            <p:cNvSpPr/>
            <p:nvPr/>
          </p:nvSpPr>
          <p:spPr>
            <a:xfrm>
              <a:off x="4883650" y="1032825"/>
              <a:ext cx="917400" cy="275225"/>
            </a:xfrm>
            <a:custGeom>
              <a:avLst/>
              <a:gdLst/>
              <a:ahLst/>
              <a:cxnLst/>
              <a:rect l="l" t="t" r="r" b="b"/>
              <a:pathLst>
                <a:path w="36696" h="11009" extrusionOk="0">
                  <a:moveTo>
                    <a:pt x="1674" y="1"/>
                  </a:moveTo>
                  <a:cubicBezTo>
                    <a:pt x="750" y="1"/>
                    <a:pt x="0" y="751"/>
                    <a:pt x="0" y="1675"/>
                  </a:cubicBezTo>
                  <a:lnTo>
                    <a:pt x="0" y="2139"/>
                  </a:lnTo>
                  <a:lnTo>
                    <a:pt x="16574" y="10645"/>
                  </a:lnTo>
                  <a:cubicBezTo>
                    <a:pt x="17073" y="10888"/>
                    <a:pt x="17613" y="11009"/>
                    <a:pt x="18154" y="11009"/>
                  </a:cubicBezTo>
                  <a:cubicBezTo>
                    <a:pt x="18724" y="11009"/>
                    <a:pt x="19293" y="10874"/>
                    <a:pt x="19812" y="10605"/>
                  </a:cubicBezTo>
                  <a:lnTo>
                    <a:pt x="36696" y="2065"/>
                  </a:lnTo>
                  <a:lnTo>
                    <a:pt x="36696" y="1675"/>
                  </a:lnTo>
                  <a:cubicBezTo>
                    <a:pt x="36696" y="751"/>
                    <a:pt x="35946" y="1"/>
                    <a:pt x="35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919;p64">
              <a:extLst>
                <a:ext uri="{FF2B5EF4-FFF2-40B4-BE49-F238E27FC236}">
                  <a16:creationId xmlns:a16="http://schemas.microsoft.com/office/drawing/2014/main" id="{F90A73BE-099D-4701-9ABA-7382F156200A}"/>
                </a:ext>
              </a:extLst>
            </p:cNvPr>
            <p:cNvSpPr/>
            <p:nvPr/>
          </p:nvSpPr>
          <p:spPr>
            <a:xfrm>
              <a:off x="4869225" y="1018400"/>
              <a:ext cx="946225" cy="304000"/>
            </a:xfrm>
            <a:custGeom>
              <a:avLst/>
              <a:gdLst/>
              <a:ahLst/>
              <a:cxnLst/>
              <a:rect l="l" t="t" r="r" b="b"/>
              <a:pathLst>
                <a:path w="37849" h="12160" extrusionOk="0">
                  <a:moveTo>
                    <a:pt x="35598" y="1155"/>
                  </a:moveTo>
                  <a:cubicBezTo>
                    <a:pt x="36205" y="1155"/>
                    <a:pt x="36696" y="1647"/>
                    <a:pt x="36697" y="2252"/>
                  </a:cubicBezTo>
                  <a:lnTo>
                    <a:pt x="36697" y="2288"/>
                  </a:lnTo>
                  <a:lnTo>
                    <a:pt x="20130" y="10669"/>
                  </a:lnTo>
                  <a:cubicBezTo>
                    <a:pt x="20128" y="10669"/>
                    <a:pt x="20127" y="10670"/>
                    <a:pt x="20126" y="10671"/>
                  </a:cubicBezTo>
                  <a:cubicBezTo>
                    <a:pt x="19689" y="10897"/>
                    <a:pt x="19207" y="11010"/>
                    <a:pt x="18727" y="11010"/>
                  </a:cubicBezTo>
                  <a:cubicBezTo>
                    <a:pt x="18275" y="11010"/>
                    <a:pt x="17824" y="10910"/>
                    <a:pt x="17414" y="10710"/>
                  </a:cubicBezTo>
                  <a:lnTo>
                    <a:pt x="1153" y="2365"/>
                  </a:lnTo>
                  <a:lnTo>
                    <a:pt x="1153" y="2252"/>
                  </a:lnTo>
                  <a:cubicBezTo>
                    <a:pt x="1154" y="1647"/>
                    <a:pt x="1645" y="1155"/>
                    <a:pt x="2251" y="1155"/>
                  </a:cubicBezTo>
                  <a:close/>
                  <a:moveTo>
                    <a:pt x="2250" y="1"/>
                  </a:moveTo>
                  <a:cubicBezTo>
                    <a:pt x="1010" y="1"/>
                    <a:pt x="0" y="1011"/>
                    <a:pt x="0" y="2252"/>
                  </a:cubicBezTo>
                  <a:lnTo>
                    <a:pt x="0" y="2716"/>
                  </a:lnTo>
                  <a:cubicBezTo>
                    <a:pt x="0" y="2932"/>
                    <a:pt x="121" y="3130"/>
                    <a:pt x="313" y="3229"/>
                  </a:cubicBezTo>
                  <a:lnTo>
                    <a:pt x="16899" y="11740"/>
                  </a:lnTo>
                  <a:cubicBezTo>
                    <a:pt x="17466" y="12016"/>
                    <a:pt x="18091" y="12160"/>
                    <a:pt x="18723" y="12160"/>
                  </a:cubicBezTo>
                  <a:cubicBezTo>
                    <a:pt x="18725" y="12160"/>
                    <a:pt x="18728" y="12160"/>
                    <a:pt x="18731" y="12160"/>
                  </a:cubicBezTo>
                  <a:cubicBezTo>
                    <a:pt x="18733" y="12160"/>
                    <a:pt x="18736" y="12160"/>
                    <a:pt x="18738" y="12160"/>
                  </a:cubicBezTo>
                  <a:cubicBezTo>
                    <a:pt x="19404" y="12160"/>
                    <a:pt x="20059" y="12000"/>
                    <a:pt x="20652" y="11694"/>
                  </a:cubicBezTo>
                  <a:lnTo>
                    <a:pt x="37533" y="3155"/>
                  </a:lnTo>
                  <a:cubicBezTo>
                    <a:pt x="37726" y="3057"/>
                    <a:pt x="37849" y="2859"/>
                    <a:pt x="37849" y="2642"/>
                  </a:cubicBezTo>
                  <a:lnTo>
                    <a:pt x="37849" y="2252"/>
                  </a:lnTo>
                  <a:cubicBezTo>
                    <a:pt x="37849" y="1011"/>
                    <a:pt x="36840" y="1"/>
                    <a:pt x="35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920;p64">
              <a:extLst>
                <a:ext uri="{FF2B5EF4-FFF2-40B4-BE49-F238E27FC236}">
                  <a16:creationId xmlns:a16="http://schemas.microsoft.com/office/drawing/2014/main" id="{FAB68B18-3CEC-4A97-8994-7F4E0197AE39}"/>
                </a:ext>
              </a:extLst>
            </p:cNvPr>
            <p:cNvSpPr/>
            <p:nvPr/>
          </p:nvSpPr>
          <p:spPr>
            <a:xfrm>
              <a:off x="5394725" y="2005800"/>
              <a:ext cx="927275" cy="468050"/>
            </a:xfrm>
            <a:custGeom>
              <a:avLst/>
              <a:gdLst/>
              <a:ahLst/>
              <a:cxnLst/>
              <a:rect l="l" t="t" r="r" b="b"/>
              <a:pathLst>
                <a:path w="37091" h="18722" extrusionOk="0">
                  <a:moveTo>
                    <a:pt x="62" y="0"/>
                  </a:moveTo>
                  <a:cubicBezTo>
                    <a:pt x="28" y="0"/>
                    <a:pt x="0" y="28"/>
                    <a:pt x="0" y="61"/>
                  </a:cubicBezTo>
                  <a:lnTo>
                    <a:pt x="0" y="18661"/>
                  </a:lnTo>
                  <a:cubicBezTo>
                    <a:pt x="0" y="18695"/>
                    <a:pt x="28" y="18721"/>
                    <a:pt x="62" y="18721"/>
                  </a:cubicBezTo>
                  <a:lnTo>
                    <a:pt x="37031" y="18721"/>
                  </a:lnTo>
                  <a:cubicBezTo>
                    <a:pt x="37064" y="18721"/>
                    <a:pt x="37091" y="18695"/>
                    <a:pt x="37091" y="18661"/>
                  </a:cubicBezTo>
                  <a:lnTo>
                    <a:pt x="37091" y="61"/>
                  </a:lnTo>
                  <a:cubicBezTo>
                    <a:pt x="37091" y="28"/>
                    <a:pt x="37064" y="0"/>
                    <a:pt x="370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921;p64">
              <a:extLst>
                <a:ext uri="{FF2B5EF4-FFF2-40B4-BE49-F238E27FC236}">
                  <a16:creationId xmlns:a16="http://schemas.microsoft.com/office/drawing/2014/main" id="{6C74D080-2B7C-47E8-85DA-EA18C6131AA8}"/>
                </a:ext>
              </a:extLst>
            </p:cNvPr>
            <p:cNvSpPr/>
            <p:nvPr/>
          </p:nvSpPr>
          <p:spPr>
            <a:xfrm>
              <a:off x="5394725" y="2351400"/>
              <a:ext cx="140275" cy="251400"/>
            </a:xfrm>
            <a:custGeom>
              <a:avLst/>
              <a:gdLst/>
              <a:ahLst/>
              <a:cxnLst/>
              <a:rect l="l" t="t" r="r" b="b"/>
              <a:pathLst>
                <a:path w="5611" h="10056" extrusionOk="0">
                  <a:moveTo>
                    <a:pt x="0" y="1"/>
                  </a:moveTo>
                  <a:lnTo>
                    <a:pt x="0" y="10056"/>
                  </a:lnTo>
                  <a:lnTo>
                    <a:pt x="5610" y="3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922;p64">
              <a:extLst>
                <a:ext uri="{FF2B5EF4-FFF2-40B4-BE49-F238E27FC236}">
                  <a16:creationId xmlns:a16="http://schemas.microsoft.com/office/drawing/2014/main" id="{68E3F6C7-E12E-44A9-A98E-9FF7F049052D}"/>
                </a:ext>
              </a:extLst>
            </p:cNvPr>
            <p:cNvSpPr/>
            <p:nvPr/>
          </p:nvSpPr>
          <p:spPr>
            <a:xfrm>
              <a:off x="5618200" y="2200325"/>
              <a:ext cx="99875" cy="96125"/>
            </a:xfrm>
            <a:custGeom>
              <a:avLst/>
              <a:gdLst/>
              <a:ahLst/>
              <a:cxnLst/>
              <a:rect l="l" t="t" r="r" b="b"/>
              <a:pathLst>
                <a:path w="3995" h="3845" extrusionOk="0">
                  <a:moveTo>
                    <a:pt x="2075" y="1"/>
                  </a:moveTo>
                  <a:cubicBezTo>
                    <a:pt x="1574" y="1"/>
                    <a:pt x="1082" y="196"/>
                    <a:pt x="714" y="564"/>
                  </a:cubicBezTo>
                  <a:cubicBezTo>
                    <a:pt x="165" y="1113"/>
                    <a:pt x="1" y="1939"/>
                    <a:pt x="297" y="2658"/>
                  </a:cubicBezTo>
                  <a:cubicBezTo>
                    <a:pt x="595" y="3375"/>
                    <a:pt x="1296" y="3844"/>
                    <a:pt x="2073" y="3844"/>
                  </a:cubicBezTo>
                  <a:cubicBezTo>
                    <a:pt x="3134" y="3844"/>
                    <a:pt x="3995" y="2983"/>
                    <a:pt x="3995" y="1923"/>
                  </a:cubicBezTo>
                  <a:cubicBezTo>
                    <a:pt x="3995" y="1145"/>
                    <a:pt x="3526" y="444"/>
                    <a:pt x="2809" y="146"/>
                  </a:cubicBezTo>
                  <a:cubicBezTo>
                    <a:pt x="2571" y="48"/>
                    <a:pt x="2322" y="1"/>
                    <a:pt x="2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923;p64">
              <a:extLst>
                <a:ext uri="{FF2B5EF4-FFF2-40B4-BE49-F238E27FC236}">
                  <a16:creationId xmlns:a16="http://schemas.microsoft.com/office/drawing/2014/main" id="{3A20789F-A9C6-467E-AF09-52A862637928}"/>
                </a:ext>
              </a:extLst>
            </p:cNvPr>
            <p:cNvSpPr/>
            <p:nvPr/>
          </p:nvSpPr>
          <p:spPr>
            <a:xfrm>
              <a:off x="5824050" y="2200325"/>
              <a:ext cx="99925" cy="96125"/>
            </a:xfrm>
            <a:custGeom>
              <a:avLst/>
              <a:gdLst/>
              <a:ahLst/>
              <a:cxnLst/>
              <a:rect l="l" t="t" r="r" b="b"/>
              <a:pathLst>
                <a:path w="3997" h="3845" extrusionOk="0">
                  <a:moveTo>
                    <a:pt x="2076" y="1"/>
                  </a:moveTo>
                  <a:cubicBezTo>
                    <a:pt x="1575" y="1"/>
                    <a:pt x="1084" y="196"/>
                    <a:pt x="716" y="564"/>
                  </a:cubicBezTo>
                  <a:cubicBezTo>
                    <a:pt x="165" y="1113"/>
                    <a:pt x="1" y="1939"/>
                    <a:pt x="298" y="2658"/>
                  </a:cubicBezTo>
                  <a:cubicBezTo>
                    <a:pt x="596" y="3375"/>
                    <a:pt x="1296" y="3844"/>
                    <a:pt x="2074" y="3844"/>
                  </a:cubicBezTo>
                  <a:cubicBezTo>
                    <a:pt x="3135" y="3844"/>
                    <a:pt x="3996" y="2983"/>
                    <a:pt x="3996" y="1923"/>
                  </a:cubicBezTo>
                  <a:cubicBezTo>
                    <a:pt x="3996" y="1145"/>
                    <a:pt x="3527" y="444"/>
                    <a:pt x="2809" y="146"/>
                  </a:cubicBezTo>
                  <a:cubicBezTo>
                    <a:pt x="2572" y="48"/>
                    <a:pt x="2323" y="1"/>
                    <a:pt x="2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924;p64">
              <a:extLst>
                <a:ext uri="{FF2B5EF4-FFF2-40B4-BE49-F238E27FC236}">
                  <a16:creationId xmlns:a16="http://schemas.microsoft.com/office/drawing/2014/main" id="{03725128-A281-4D17-8B7A-74C8C68DC955}"/>
                </a:ext>
              </a:extLst>
            </p:cNvPr>
            <p:cNvSpPr/>
            <p:nvPr/>
          </p:nvSpPr>
          <p:spPr>
            <a:xfrm>
              <a:off x="6029975" y="2200325"/>
              <a:ext cx="99875" cy="96125"/>
            </a:xfrm>
            <a:custGeom>
              <a:avLst/>
              <a:gdLst/>
              <a:ahLst/>
              <a:cxnLst/>
              <a:rect l="l" t="t" r="r" b="b"/>
              <a:pathLst>
                <a:path w="3995" h="3845" extrusionOk="0">
                  <a:moveTo>
                    <a:pt x="2074" y="1"/>
                  </a:moveTo>
                  <a:cubicBezTo>
                    <a:pt x="1574" y="1"/>
                    <a:pt x="1082" y="196"/>
                    <a:pt x="714" y="564"/>
                  </a:cubicBezTo>
                  <a:cubicBezTo>
                    <a:pt x="165" y="1113"/>
                    <a:pt x="0" y="1939"/>
                    <a:pt x="298" y="2658"/>
                  </a:cubicBezTo>
                  <a:cubicBezTo>
                    <a:pt x="595" y="3375"/>
                    <a:pt x="1296" y="3844"/>
                    <a:pt x="2073" y="3844"/>
                  </a:cubicBezTo>
                  <a:cubicBezTo>
                    <a:pt x="3135" y="3844"/>
                    <a:pt x="3995" y="2983"/>
                    <a:pt x="3995" y="1923"/>
                  </a:cubicBezTo>
                  <a:cubicBezTo>
                    <a:pt x="3995" y="1145"/>
                    <a:pt x="3527" y="444"/>
                    <a:pt x="2808" y="146"/>
                  </a:cubicBezTo>
                  <a:cubicBezTo>
                    <a:pt x="2571" y="48"/>
                    <a:pt x="2322" y="1"/>
                    <a:pt x="2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925;p64">
              <a:extLst>
                <a:ext uri="{FF2B5EF4-FFF2-40B4-BE49-F238E27FC236}">
                  <a16:creationId xmlns:a16="http://schemas.microsoft.com/office/drawing/2014/main" id="{0300E8E5-05BC-4A58-B87F-4FBD8A975086}"/>
                </a:ext>
              </a:extLst>
            </p:cNvPr>
            <p:cNvSpPr/>
            <p:nvPr/>
          </p:nvSpPr>
          <p:spPr>
            <a:xfrm>
              <a:off x="1157425" y="3075450"/>
              <a:ext cx="875850" cy="648650"/>
            </a:xfrm>
            <a:custGeom>
              <a:avLst/>
              <a:gdLst/>
              <a:ahLst/>
              <a:cxnLst/>
              <a:rect l="l" t="t" r="r" b="b"/>
              <a:pathLst>
                <a:path w="35034" h="25946" extrusionOk="0">
                  <a:moveTo>
                    <a:pt x="32761" y="5477"/>
                  </a:moveTo>
                  <a:lnTo>
                    <a:pt x="31445" y="10363"/>
                  </a:lnTo>
                  <a:lnTo>
                    <a:pt x="31445" y="5477"/>
                  </a:lnTo>
                  <a:close/>
                  <a:moveTo>
                    <a:pt x="12979" y="5477"/>
                  </a:moveTo>
                  <a:lnTo>
                    <a:pt x="12979" y="13779"/>
                  </a:lnTo>
                  <a:lnTo>
                    <a:pt x="12542" y="13779"/>
                  </a:lnTo>
                  <a:lnTo>
                    <a:pt x="9775" y="5477"/>
                  </a:lnTo>
                  <a:close/>
                  <a:moveTo>
                    <a:pt x="18491" y="5477"/>
                  </a:moveTo>
                  <a:lnTo>
                    <a:pt x="18490" y="13779"/>
                  </a:lnTo>
                  <a:lnTo>
                    <a:pt x="14913" y="13779"/>
                  </a:lnTo>
                  <a:lnTo>
                    <a:pt x="14913" y="5477"/>
                  </a:lnTo>
                  <a:close/>
                  <a:moveTo>
                    <a:pt x="24001" y="5477"/>
                  </a:moveTo>
                  <a:lnTo>
                    <a:pt x="24001" y="13779"/>
                  </a:lnTo>
                  <a:lnTo>
                    <a:pt x="20423" y="13779"/>
                  </a:lnTo>
                  <a:lnTo>
                    <a:pt x="20423" y="5477"/>
                  </a:lnTo>
                  <a:close/>
                  <a:moveTo>
                    <a:pt x="29513" y="5477"/>
                  </a:moveTo>
                  <a:lnTo>
                    <a:pt x="29513" y="13779"/>
                  </a:lnTo>
                  <a:lnTo>
                    <a:pt x="25935" y="13779"/>
                  </a:lnTo>
                  <a:lnTo>
                    <a:pt x="25935" y="5477"/>
                  </a:lnTo>
                  <a:close/>
                  <a:moveTo>
                    <a:pt x="16702" y="21222"/>
                  </a:moveTo>
                  <a:cubicBezTo>
                    <a:pt x="16881" y="21222"/>
                    <a:pt x="17063" y="21257"/>
                    <a:pt x="17235" y="21328"/>
                  </a:cubicBezTo>
                  <a:cubicBezTo>
                    <a:pt x="17757" y="21544"/>
                    <a:pt x="18097" y="22054"/>
                    <a:pt x="18097" y="22619"/>
                  </a:cubicBezTo>
                  <a:cubicBezTo>
                    <a:pt x="18095" y="23389"/>
                    <a:pt x="17472" y="24012"/>
                    <a:pt x="16702" y="24014"/>
                  </a:cubicBezTo>
                  <a:cubicBezTo>
                    <a:pt x="16137" y="24014"/>
                    <a:pt x="15627" y="23674"/>
                    <a:pt x="15411" y="23152"/>
                  </a:cubicBezTo>
                  <a:cubicBezTo>
                    <a:pt x="15195" y="22631"/>
                    <a:pt x="15315" y="22030"/>
                    <a:pt x="15713" y="21630"/>
                  </a:cubicBezTo>
                  <a:cubicBezTo>
                    <a:pt x="15981" y="21364"/>
                    <a:pt x="16338" y="21222"/>
                    <a:pt x="16702" y="21222"/>
                  </a:cubicBezTo>
                  <a:close/>
                  <a:moveTo>
                    <a:pt x="26937" y="21222"/>
                  </a:moveTo>
                  <a:cubicBezTo>
                    <a:pt x="27116" y="21222"/>
                    <a:pt x="27298" y="21257"/>
                    <a:pt x="27470" y="21328"/>
                  </a:cubicBezTo>
                  <a:cubicBezTo>
                    <a:pt x="27992" y="21544"/>
                    <a:pt x="28331" y="22054"/>
                    <a:pt x="28331" y="22619"/>
                  </a:cubicBezTo>
                  <a:cubicBezTo>
                    <a:pt x="28330" y="23388"/>
                    <a:pt x="27706" y="24012"/>
                    <a:pt x="26938" y="24014"/>
                  </a:cubicBezTo>
                  <a:lnTo>
                    <a:pt x="26936" y="24014"/>
                  </a:lnTo>
                  <a:cubicBezTo>
                    <a:pt x="26371" y="24014"/>
                    <a:pt x="25863" y="23674"/>
                    <a:pt x="25646" y="23152"/>
                  </a:cubicBezTo>
                  <a:cubicBezTo>
                    <a:pt x="25430" y="22631"/>
                    <a:pt x="25550" y="22030"/>
                    <a:pt x="25949" y="21630"/>
                  </a:cubicBezTo>
                  <a:cubicBezTo>
                    <a:pt x="26216" y="21364"/>
                    <a:pt x="26573" y="21222"/>
                    <a:pt x="26937" y="21222"/>
                  </a:cubicBezTo>
                  <a:close/>
                  <a:moveTo>
                    <a:pt x="955" y="1"/>
                  </a:moveTo>
                  <a:cubicBezTo>
                    <a:pt x="426" y="7"/>
                    <a:pt x="1" y="437"/>
                    <a:pt x="1" y="966"/>
                  </a:cubicBezTo>
                  <a:cubicBezTo>
                    <a:pt x="1" y="1496"/>
                    <a:pt x="426" y="1927"/>
                    <a:pt x="955" y="1933"/>
                  </a:cubicBezTo>
                  <a:lnTo>
                    <a:pt x="6557" y="1933"/>
                  </a:lnTo>
                  <a:lnTo>
                    <a:pt x="12635" y="20168"/>
                  </a:lnTo>
                  <a:cubicBezTo>
                    <a:pt x="12766" y="20563"/>
                    <a:pt x="13136" y="20829"/>
                    <a:pt x="13552" y="20829"/>
                  </a:cubicBezTo>
                  <a:lnTo>
                    <a:pt x="13903" y="20829"/>
                  </a:lnTo>
                  <a:cubicBezTo>
                    <a:pt x="13571" y="21347"/>
                    <a:pt x="13373" y="21959"/>
                    <a:pt x="13373" y="22617"/>
                  </a:cubicBezTo>
                  <a:cubicBezTo>
                    <a:pt x="13373" y="24454"/>
                    <a:pt x="14866" y="25946"/>
                    <a:pt x="16702" y="25946"/>
                  </a:cubicBezTo>
                  <a:cubicBezTo>
                    <a:pt x="18537" y="25946"/>
                    <a:pt x="20030" y="24454"/>
                    <a:pt x="20030" y="22617"/>
                  </a:cubicBezTo>
                  <a:cubicBezTo>
                    <a:pt x="20029" y="21983"/>
                    <a:pt x="19844" y="21362"/>
                    <a:pt x="19499" y="20829"/>
                  </a:cubicBezTo>
                  <a:lnTo>
                    <a:pt x="24139" y="20829"/>
                  </a:lnTo>
                  <a:cubicBezTo>
                    <a:pt x="23807" y="21347"/>
                    <a:pt x="23608" y="21959"/>
                    <a:pt x="23608" y="22617"/>
                  </a:cubicBezTo>
                  <a:cubicBezTo>
                    <a:pt x="23608" y="24454"/>
                    <a:pt x="25101" y="25946"/>
                    <a:pt x="26936" y="25946"/>
                  </a:cubicBezTo>
                  <a:cubicBezTo>
                    <a:pt x="28772" y="25946"/>
                    <a:pt x="30265" y="24454"/>
                    <a:pt x="30265" y="22617"/>
                  </a:cubicBezTo>
                  <a:cubicBezTo>
                    <a:pt x="30264" y="21983"/>
                    <a:pt x="30079" y="21362"/>
                    <a:pt x="29735" y="20829"/>
                  </a:cubicBezTo>
                  <a:lnTo>
                    <a:pt x="30480" y="20829"/>
                  </a:lnTo>
                  <a:cubicBezTo>
                    <a:pt x="31013" y="20829"/>
                    <a:pt x="31446" y="20396"/>
                    <a:pt x="31446" y="19862"/>
                  </a:cubicBezTo>
                  <a:cubicBezTo>
                    <a:pt x="31446" y="19329"/>
                    <a:pt x="31013" y="18896"/>
                    <a:pt x="30480" y="18896"/>
                  </a:cubicBezTo>
                  <a:lnTo>
                    <a:pt x="14249" y="18896"/>
                  </a:lnTo>
                  <a:lnTo>
                    <a:pt x="13187" y="15711"/>
                  </a:lnTo>
                  <a:lnTo>
                    <a:pt x="31266" y="15711"/>
                  </a:lnTo>
                  <a:cubicBezTo>
                    <a:pt x="31703" y="15711"/>
                    <a:pt x="32086" y="15418"/>
                    <a:pt x="32200" y="14996"/>
                  </a:cubicBezTo>
                  <a:lnTo>
                    <a:pt x="34955" y="4761"/>
                  </a:lnTo>
                  <a:cubicBezTo>
                    <a:pt x="35034" y="4471"/>
                    <a:pt x="34971" y="4160"/>
                    <a:pt x="34789" y="3922"/>
                  </a:cubicBezTo>
                  <a:cubicBezTo>
                    <a:pt x="34606" y="3684"/>
                    <a:pt x="34325" y="3544"/>
                    <a:pt x="34025" y="3544"/>
                  </a:cubicBezTo>
                  <a:cubicBezTo>
                    <a:pt x="34024" y="3544"/>
                    <a:pt x="34023" y="3544"/>
                    <a:pt x="34022" y="3544"/>
                  </a:cubicBezTo>
                  <a:lnTo>
                    <a:pt x="9131" y="3544"/>
                  </a:lnTo>
                  <a:lnTo>
                    <a:pt x="8170" y="662"/>
                  </a:lnTo>
                  <a:cubicBezTo>
                    <a:pt x="8039" y="267"/>
                    <a:pt x="7670" y="1"/>
                    <a:pt x="7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926;p64">
              <a:extLst>
                <a:ext uri="{FF2B5EF4-FFF2-40B4-BE49-F238E27FC236}">
                  <a16:creationId xmlns:a16="http://schemas.microsoft.com/office/drawing/2014/main" id="{E8DAF626-F08A-4E19-8D33-AEEF29050B92}"/>
                </a:ext>
              </a:extLst>
            </p:cNvPr>
            <p:cNvSpPr/>
            <p:nvPr/>
          </p:nvSpPr>
          <p:spPr>
            <a:xfrm>
              <a:off x="5604225" y="3056750"/>
              <a:ext cx="696275" cy="696225"/>
            </a:xfrm>
            <a:custGeom>
              <a:avLst/>
              <a:gdLst/>
              <a:ahLst/>
              <a:cxnLst/>
              <a:rect l="l" t="t" r="r" b="b"/>
              <a:pathLst>
                <a:path w="27851" h="27849" extrusionOk="0">
                  <a:moveTo>
                    <a:pt x="10436" y="2243"/>
                  </a:moveTo>
                  <a:lnTo>
                    <a:pt x="10436" y="2243"/>
                  </a:lnTo>
                  <a:cubicBezTo>
                    <a:pt x="9791" y="3179"/>
                    <a:pt x="9237" y="4378"/>
                    <a:pt x="8796" y="5784"/>
                  </a:cubicBezTo>
                  <a:lnTo>
                    <a:pt x="4868" y="5784"/>
                  </a:lnTo>
                  <a:cubicBezTo>
                    <a:pt x="6351" y="4138"/>
                    <a:pt x="8263" y="2893"/>
                    <a:pt x="10436" y="2243"/>
                  </a:cubicBezTo>
                  <a:close/>
                  <a:moveTo>
                    <a:pt x="13925" y="1729"/>
                  </a:moveTo>
                  <a:cubicBezTo>
                    <a:pt x="15095" y="1729"/>
                    <a:pt x="16336" y="3240"/>
                    <a:pt x="17221" y="5784"/>
                  </a:cubicBezTo>
                  <a:lnTo>
                    <a:pt x="10630" y="5784"/>
                  </a:lnTo>
                  <a:cubicBezTo>
                    <a:pt x="11514" y="3241"/>
                    <a:pt x="12756" y="1729"/>
                    <a:pt x="13925" y="1729"/>
                  </a:cubicBezTo>
                  <a:close/>
                  <a:moveTo>
                    <a:pt x="17414" y="2243"/>
                  </a:moveTo>
                  <a:cubicBezTo>
                    <a:pt x="19588" y="2893"/>
                    <a:pt x="21501" y="4138"/>
                    <a:pt x="22981" y="5784"/>
                  </a:cubicBezTo>
                  <a:lnTo>
                    <a:pt x="19053" y="5784"/>
                  </a:lnTo>
                  <a:cubicBezTo>
                    <a:pt x="18614" y="4378"/>
                    <a:pt x="18058" y="3179"/>
                    <a:pt x="17414" y="2243"/>
                  </a:cubicBezTo>
                  <a:close/>
                  <a:moveTo>
                    <a:pt x="8341" y="7512"/>
                  </a:moveTo>
                  <a:cubicBezTo>
                    <a:pt x="7971" y="9176"/>
                    <a:pt x="7746" y="11047"/>
                    <a:pt x="7695" y="13060"/>
                  </a:cubicBezTo>
                  <a:lnTo>
                    <a:pt x="1774" y="13060"/>
                  </a:lnTo>
                  <a:cubicBezTo>
                    <a:pt x="1910" y="11092"/>
                    <a:pt x="2528" y="9188"/>
                    <a:pt x="3570" y="7512"/>
                  </a:cubicBezTo>
                  <a:close/>
                  <a:moveTo>
                    <a:pt x="17724" y="7512"/>
                  </a:moveTo>
                  <a:cubicBezTo>
                    <a:pt x="18111" y="9112"/>
                    <a:pt x="18364" y="10984"/>
                    <a:pt x="18421" y="13060"/>
                  </a:cubicBezTo>
                  <a:lnTo>
                    <a:pt x="9431" y="13060"/>
                  </a:lnTo>
                  <a:cubicBezTo>
                    <a:pt x="9487" y="10984"/>
                    <a:pt x="9740" y="9111"/>
                    <a:pt x="10128" y="7512"/>
                  </a:cubicBezTo>
                  <a:close/>
                  <a:moveTo>
                    <a:pt x="24280" y="7512"/>
                  </a:moveTo>
                  <a:cubicBezTo>
                    <a:pt x="25322" y="9188"/>
                    <a:pt x="25939" y="11093"/>
                    <a:pt x="26077" y="13060"/>
                  </a:cubicBezTo>
                  <a:lnTo>
                    <a:pt x="20155" y="13060"/>
                  </a:lnTo>
                  <a:cubicBezTo>
                    <a:pt x="20105" y="11047"/>
                    <a:pt x="19879" y="9176"/>
                    <a:pt x="19510" y="7512"/>
                  </a:cubicBezTo>
                  <a:close/>
                  <a:moveTo>
                    <a:pt x="7695" y="14789"/>
                  </a:moveTo>
                  <a:cubicBezTo>
                    <a:pt x="7754" y="17158"/>
                    <a:pt x="8055" y="19334"/>
                    <a:pt x="8548" y="21202"/>
                  </a:cubicBezTo>
                  <a:lnTo>
                    <a:pt x="4162" y="21202"/>
                  </a:lnTo>
                  <a:cubicBezTo>
                    <a:pt x="2766" y="19338"/>
                    <a:pt x="1936" y="17112"/>
                    <a:pt x="1772" y="14789"/>
                  </a:cubicBezTo>
                  <a:close/>
                  <a:moveTo>
                    <a:pt x="18421" y="14789"/>
                  </a:moveTo>
                  <a:cubicBezTo>
                    <a:pt x="18355" y="17252"/>
                    <a:pt x="18009" y="19429"/>
                    <a:pt x="17495" y="21202"/>
                  </a:cubicBezTo>
                  <a:lnTo>
                    <a:pt x="10356" y="21202"/>
                  </a:lnTo>
                  <a:cubicBezTo>
                    <a:pt x="9841" y="19429"/>
                    <a:pt x="9497" y="17252"/>
                    <a:pt x="9430" y="14789"/>
                  </a:cubicBezTo>
                  <a:close/>
                  <a:moveTo>
                    <a:pt x="26077" y="14788"/>
                  </a:moveTo>
                  <a:cubicBezTo>
                    <a:pt x="25914" y="17112"/>
                    <a:pt x="25085" y="19338"/>
                    <a:pt x="23689" y="21202"/>
                  </a:cubicBezTo>
                  <a:lnTo>
                    <a:pt x="19302" y="21202"/>
                  </a:lnTo>
                  <a:cubicBezTo>
                    <a:pt x="19795" y="19334"/>
                    <a:pt x="20096" y="17158"/>
                    <a:pt x="20155" y="14788"/>
                  </a:cubicBezTo>
                  <a:close/>
                  <a:moveTo>
                    <a:pt x="9090" y="22930"/>
                  </a:moveTo>
                  <a:cubicBezTo>
                    <a:pt x="9474" y="23968"/>
                    <a:pt x="9926" y="24868"/>
                    <a:pt x="10436" y="25606"/>
                  </a:cubicBezTo>
                  <a:cubicBezTo>
                    <a:pt x="8662" y="25075"/>
                    <a:pt x="7064" y="24146"/>
                    <a:pt x="5729" y="22930"/>
                  </a:cubicBezTo>
                  <a:close/>
                  <a:moveTo>
                    <a:pt x="22121" y="22930"/>
                  </a:moveTo>
                  <a:cubicBezTo>
                    <a:pt x="20786" y="24146"/>
                    <a:pt x="19187" y="25075"/>
                    <a:pt x="17414" y="25606"/>
                  </a:cubicBezTo>
                  <a:cubicBezTo>
                    <a:pt x="17924" y="24868"/>
                    <a:pt x="18376" y="23968"/>
                    <a:pt x="18760" y="22930"/>
                  </a:cubicBezTo>
                  <a:close/>
                  <a:moveTo>
                    <a:pt x="16889" y="22930"/>
                  </a:moveTo>
                  <a:cubicBezTo>
                    <a:pt x="16040" y="24945"/>
                    <a:pt x="14954" y="26121"/>
                    <a:pt x="13925" y="26121"/>
                  </a:cubicBezTo>
                  <a:cubicBezTo>
                    <a:pt x="12895" y="26121"/>
                    <a:pt x="11811" y="24945"/>
                    <a:pt x="10961" y="22930"/>
                  </a:cubicBezTo>
                  <a:close/>
                  <a:moveTo>
                    <a:pt x="13925" y="0"/>
                  </a:moveTo>
                  <a:cubicBezTo>
                    <a:pt x="6248" y="0"/>
                    <a:pt x="1" y="6246"/>
                    <a:pt x="1" y="13925"/>
                  </a:cubicBezTo>
                  <a:cubicBezTo>
                    <a:pt x="1" y="21602"/>
                    <a:pt x="6248" y="27849"/>
                    <a:pt x="13925" y="27849"/>
                  </a:cubicBezTo>
                  <a:cubicBezTo>
                    <a:pt x="21604" y="27849"/>
                    <a:pt x="27851" y="21603"/>
                    <a:pt x="27851" y="13925"/>
                  </a:cubicBezTo>
                  <a:cubicBezTo>
                    <a:pt x="27851" y="6246"/>
                    <a:pt x="21605" y="0"/>
                    <a:pt x="13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" name="Google Shape;2795;p57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PROFILES OF PHISHING EMAILS</a:t>
            </a:r>
            <a:endParaRPr/>
          </a:p>
        </p:txBody>
      </p:sp>
      <p:sp>
        <p:nvSpPr>
          <p:cNvPr id="2796" name="Google Shape;2796;p57"/>
          <p:cNvSpPr/>
          <p:nvPr/>
        </p:nvSpPr>
        <p:spPr>
          <a:xfrm>
            <a:off x="1903883" y="3125496"/>
            <a:ext cx="927329" cy="539756"/>
          </a:xfrm>
          <a:custGeom>
            <a:avLst/>
            <a:gdLst/>
            <a:ahLst/>
            <a:cxnLst/>
            <a:rect l="l" t="t" r="r" b="b"/>
            <a:pathLst>
              <a:path w="79073" h="46015" extrusionOk="0">
                <a:moveTo>
                  <a:pt x="29262" y="1"/>
                </a:moveTo>
                <a:cubicBezTo>
                  <a:pt x="18282" y="1"/>
                  <a:pt x="9382" y="8902"/>
                  <a:pt x="9382" y="19881"/>
                </a:cubicBezTo>
                <a:cubicBezTo>
                  <a:pt x="9382" y="20126"/>
                  <a:pt x="9392" y="20367"/>
                  <a:pt x="9401" y="20611"/>
                </a:cubicBezTo>
                <a:cubicBezTo>
                  <a:pt x="3976" y="22156"/>
                  <a:pt x="0" y="27139"/>
                  <a:pt x="0" y="33059"/>
                </a:cubicBezTo>
                <a:cubicBezTo>
                  <a:pt x="0" y="39606"/>
                  <a:pt x="4862" y="45004"/>
                  <a:pt x="11168" y="45877"/>
                </a:cubicBezTo>
                <a:lnTo>
                  <a:pt x="11168" y="46015"/>
                </a:lnTo>
                <a:lnTo>
                  <a:pt x="69691" y="46015"/>
                </a:lnTo>
                <a:cubicBezTo>
                  <a:pt x="74872" y="46015"/>
                  <a:pt x="79072" y="41814"/>
                  <a:pt x="79072" y="36633"/>
                </a:cubicBezTo>
                <a:cubicBezTo>
                  <a:pt x="79072" y="31666"/>
                  <a:pt x="75209" y="27611"/>
                  <a:pt x="70325" y="27283"/>
                </a:cubicBezTo>
                <a:cubicBezTo>
                  <a:pt x="70488" y="26404"/>
                  <a:pt x="70585" y="25499"/>
                  <a:pt x="70585" y="24571"/>
                </a:cubicBezTo>
                <a:cubicBezTo>
                  <a:pt x="70585" y="16429"/>
                  <a:pt x="63985" y="9829"/>
                  <a:pt x="55842" y="9829"/>
                </a:cubicBezTo>
                <a:cubicBezTo>
                  <a:pt x="55835" y="9829"/>
                  <a:pt x="55828" y="9829"/>
                  <a:pt x="55820" y="9829"/>
                </a:cubicBezTo>
                <a:cubicBezTo>
                  <a:pt x="52910" y="9829"/>
                  <a:pt x="50065" y="10696"/>
                  <a:pt x="47648" y="12318"/>
                </a:cubicBezTo>
                <a:cubicBezTo>
                  <a:pt x="44672" y="5091"/>
                  <a:pt x="37563" y="1"/>
                  <a:pt x="2926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9" name="Google Shape;2799;p57"/>
          <p:cNvSpPr/>
          <p:nvPr/>
        </p:nvSpPr>
        <p:spPr>
          <a:xfrm>
            <a:off x="3429395" y="3125496"/>
            <a:ext cx="927329" cy="539756"/>
          </a:xfrm>
          <a:custGeom>
            <a:avLst/>
            <a:gdLst/>
            <a:ahLst/>
            <a:cxnLst/>
            <a:rect l="l" t="t" r="r" b="b"/>
            <a:pathLst>
              <a:path w="79073" h="46015" extrusionOk="0">
                <a:moveTo>
                  <a:pt x="29262" y="1"/>
                </a:moveTo>
                <a:cubicBezTo>
                  <a:pt x="18282" y="1"/>
                  <a:pt x="9382" y="8902"/>
                  <a:pt x="9382" y="19881"/>
                </a:cubicBezTo>
                <a:cubicBezTo>
                  <a:pt x="9382" y="20126"/>
                  <a:pt x="9392" y="20367"/>
                  <a:pt x="9401" y="20611"/>
                </a:cubicBezTo>
                <a:cubicBezTo>
                  <a:pt x="3976" y="22156"/>
                  <a:pt x="0" y="27139"/>
                  <a:pt x="0" y="33059"/>
                </a:cubicBezTo>
                <a:cubicBezTo>
                  <a:pt x="0" y="39606"/>
                  <a:pt x="4862" y="45004"/>
                  <a:pt x="11168" y="45877"/>
                </a:cubicBezTo>
                <a:lnTo>
                  <a:pt x="11168" y="46015"/>
                </a:lnTo>
                <a:lnTo>
                  <a:pt x="69691" y="46015"/>
                </a:lnTo>
                <a:cubicBezTo>
                  <a:pt x="74872" y="46015"/>
                  <a:pt x="79072" y="41814"/>
                  <a:pt x="79072" y="36633"/>
                </a:cubicBezTo>
                <a:cubicBezTo>
                  <a:pt x="79072" y="31666"/>
                  <a:pt x="75209" y="27611"/>
                  <a:pt x="70325" y="27283"/>
                </a:cubicBezTo>
                <a:cubicBezTo>
                  <a:pt x="70488" y="26404"/>
                  <a:pt x="70585" y="25499"/>
                  <a:pt x="70585" y="24571"/>
                </a:cubicBezTo>
                <a:cubicBezTo>
                  <a:pt x="70585" y="16429"/>
                  <a:pt x="63985" y="9829"/>
                  <a:pt x="55842" y="9829"/>
                </a:cubicBezTo>
                <a:cubicBezTo>
                  <a:pt x="55835" y="9829"/>
                  <a:pt x="55828" y="9829"/>
                  <a:pt x="55820" y="9829"/>
                </a:cubicBezTo>
                <a:cubicBezTo>
                  <a:pt x="52910" y="9829"/>
                  <a:pt x="50065" y="10696"/>
                  <a:pt x="47648" y="12318"/>
                </a:cubicBezTo>
                <a:cubicBezTo>
                  <a:pt x="44672" y="5091"/>
                  <a:pt x="37563" y="1"/>
                  <a:pt x="2926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  <p:sp>
        <p:nvSpPr>
          <p:cNvPr id="2800" name="Google Shape;2800;p57"/>
          <p:cNvSpPr/>
          <p:nvPr/>
        </p:nvSpPr>
        <p:spPr>
          <a:xfrm>
            <a:off x="4954895" y="3125496"/>
            <a:ext cx="927329" cy="539756"/>
          </a:xfrm>
          <a:custGeom>
            <a:avLst/>
            <a:gdLst/>
            <a:ahLst/>
            <a:cxnLst/>
            <a:rect l="l" t="t" r="r" b="b"/>
            <a:pathLst>
              <a:path w="79073" h="46015" extrusionOk="0">
                <a:moveTo>
                  <a:pt x="29262" y="1"/>
                </a:moveTo>
                <a:cubicBezTo>
                  <a:pt x="18282" y="1"/>
                  <a:pt x="9382" y="8902"/>
                  <a:pt x="9382" y="19881"/>
                </a:cubicBezTo>
                <a:cubicBezTo>
                  <a:pt x="9382" y="20126"/>
                  <a:pt x="9392" y="20367"/>
                  <a:pt x="9401" y="20611"/>
                </a:cubicBezTo>
                <a:cubicBezTo>
                  <a:pt x="3976" y="22156"/>
                  <a:pt x="0" y="27139"/>
                  <a:pt x="0" y="33059"/>
                </a:cubicBezTo>
                <a:cubicBezTo>
                  <a:pt x="0" y="39606"/>
                  <a:pt x="4862" y="45004"/>
                  <a:pt x="11168" y="45877"/>
                </a:cubicBezTo>
                <a:lnTo>
                  <a:pt x="11168" y="46015"/>
                </a:lnTo>
                <a:lnTo>
                  <a:pt x="69691" y="46015"/>
                </a:lnTo>
                <a:cubicBezTo>
                  <a:pt x="74872" y="46015"/>
                  <a:pt x="79072" y="41814"/>
                  <a:pt x="79072" y="36633"/>
                </a:cubicBezTo>
                <a:cubicBezTo>
                  <a:pt x="79072" y="31666"/>
                  <a:pt x="75209" y="27611"/>
                  <a:pt x="70325" y="27283"/>
                </a:cubicBezTo>
                <a:cubicBezTo>
                  <a:pt x="70488" y="26404"/>
                  <a:pt x="70585" y="25499"/>
                  <a:pt x="70585" y="24571"/>
                </a:cubicBezTo>
                <a:cubicBezTo>
                  <a:pt x="70585" y="16429"/>
                  <a:pt x="63985" y="9829"/>
                  <a:pt x="55842" y="9829"/>
                </a:cubicBezTo>
                <a:cubicBezTo>
                  <a:pt x="55835" y="9829"/>
                  <a:pt x="55828" y="9829"/>
                  <a:pt x="55820" y="9829"/>
                </a:cubicBezTo>
                <a:cubicBezTo>
                  <a:pt x="52910" y="9829"/>
                  <a:pt x="50065" y="10696"/>
                  <a:pt x="47648" y="12318"/>
                </a:cubicBezTo>
                <a:cubicBezTo>
                  <a:pt x="44672" y="5091"/>
                  <a:pt x="37563" y="1"/>
                  <a:pt x="2926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  <p:sp>
        <p:nvSpPr>
          <p:cNvPr id="2801" name="Google Shape;2801;p57"/>
          <p:cNvSpPr/>
          <p:nvPr/>
        </p:nvSpPr>
        <p:spPr>
          <a:xfrm>
            <a:off x="6480395" y="3125496"/>
            <a:ext cx="927329" cy="539756"/>
          </a:xfrm>
          <a:custGeom>
            <a:avLst/>
            <a:gdLst/>
            <a:ahLst/>
            <a:cxnLst/>
            <a:rect l="l" t="t" r="r" b="b"/>
            <a:pathLst>
              <a:path w="79073" h="46015" extrusionOk="0">
                <a:moveTo>
                  <a:pt x="29262" y="1"/>
                </a:moveTo>
                <a:cubicBezTo>
                  <a:pt x="18282" y="1"/>
                  <a:pt x="9382" y="8902"/>
                  <a:pt x="9382" y="19881"/>
                </a:cubicBezTo>
                <a:cubicBezTo>
                  <a:pt x="9382" y="20126"/>
                  <a:pt x="9392" y="20367"/>
                  <a:pt x="9401" y="20611"/>
                </a:cubicBezTo>
                <a:cubicBezTo>
                  <a:pt x="3976" y="22156"/>
                  <a:pt x="0" y="27139"/>
                  <a:pt x="0" y="33059"/>
                </a:cubicBezTo>
                <a:cubicBezTo>
                  <a:pt x="0" y="39606"/>
                  <a:pt x="4862" y="45004"/>
                  <a:pt x="11168" y="45877"/>
                </a:cubicBezTo>
                <a:lnTo>
                  <a:pt x="11168" y="46015"/>
                </a:lnTo>
                <a:lnTo>
                  <a:pt x="69691" y="46015"/>
                </a:lnTo>
                <a:cubicBezTo>
                  <a:pt x="74872" y="46015"/>
                  <a:pt x="79072" y="41814"/>
                  <a:pt x="79072" y="36633"/>
                </a:cubicBezTo>
                <a:cubicBezTo>
                  <a:pt x="79072" y="31666"/>
                  <a:pt x="75209" y="27611"/>
                  <a:pt x="70325" y="27283"/>
                </a:cubicBezTo>
                <a:cubicBezTo>
                  <a:pt x="70488" y="26404"/>
                  <a:pt x="70585" y="25499"/>
                  <a:pt x="70585" y="24571"/>
                </a:cubicBezTo>
                <a:cubicBezTo>
                  <a:pt x="70585" y="16429"/>
                  <a:pt x="63985" y="9829"/>
                  <a:pt x="55842" y="9829"/>
                </a:cubicBezTo>
                <a:cubicBezTo>
                  <a:pt x="55835" y="9829"/>
                  <a:pt x="55828" y="9829"/>
                  <a:pt x="55820" y="9829"/>
                </a:cubicBezTo>
                <a:cubicBezTo>
                  <a:pt x="52910" y="9829"/>
                  <a:pt x="50065" y="10696"/>
                  <a:pt x="47648" y="12318"/>
                </a:cubicBezTo>
                <a:cubicBezTo>
                  <a:pt x="44672" y="5091"/>
                  <a:pt x="37563" y="1"/>
                  <a:pt x="2926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  <p:cxnSp>
        <p:nvCxnSpPr>
          <p:cNvPr id="2808" name="Google Shape;2808;p57"/>
          <p:cNvCxnSpPr>
            <a:cxnSpLocks/>
          </p:cNvCxnSpPr>
          <p:nvPr/>
        </p:nvCxnSpPr>
        <p:spPr>
          <a:xfrm>
            <a:off x="2357958" y="2085587"/>
            <a:ext cx="0" cy="1415435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809" name="Google Shape;2809;p57"/>
          <p:cNvCxnSpPr>
            <a:cxnSpLocks/>
          </p:cNvCxnSpPr>
          <p:nvPr/>
        </p:nvCxnSpPr>
        <p:spPr>
          <a:xfrm>
            <a:off x="3824465" y="2945846"/>
            <a:ext cx="0" cy="435626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810" name="Google Shape;2810;p57"/>
          <p:cNvCxnSpPr>
            <a:cxnSpLocks/>
          </p:cNvCxnSpPr>
          <p:nvPr/>
        </p:nvCxnSpPr>
        <p:spPr>
          <a:xfrm flipH="1">
            <a:off x="5418545" y="2018004"/>
            <a:ext cx="14" cy="1487218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811" name="Google Shape;2811;p57"/>
          <p:cNvCxnSpPr>
            <a:cxnSpLocks/>
          </p:cNvCxnSpPr>
          <p:nvPr/>
        </p:nvCxnSpPr>
        <p:spPr>
          <a:xfrm>
            <a:off x="6860249" y="3017520"/>
            <a:ext cx="0" cy="363952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DBA7C61-942E-9945-A9DA-F435BDDF5A9B}"/>
              </a:ext>
            </a:extLst>
          </p:cNvPr>
          <p:cNvSpPr txBox="1"/>
          <p:nvPr/>
        </p:nvSpPr>
        <p:spPr>
          <a:xfrm>
            <a:off x="2841869" y="2145628"/>
            <a:ext cx="242939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rgbClr val="1F1C51"/>
                </a:solidFill>
                <a:latin typeface="Viga" panose="020B0604020202020204" charset="0"/>
              </a:rPr>
              <a:t>Promise of rewards</a:t>
            </a:r>
          </a:p>
          <a:p>
            <a:r>
              <a:rPr lang="en-US" sz="1400" i="1">
                <a:solidFill>
                  <a:srgbClr val="0070C0"/>
                </a:solidFill>
                <a:latin typeface="DM Sans" panose="020B0604020202020204" charset="0"/>
              </a:rPr>
              <a:t>- Store rewards</a:t>
            </a:r>
          </a:p>
          <a:p>
            <a:r>
              <a:rPr lang="en-US" sz="1400" i="1">
                <a:solidFill>
                  <a:srgbClr val="0070C0"/>
                </a:solidFill>
                <a:latin typeface="DM Sans" panose="020B0604020202020204" charset="0"/>
              </a:rPr>
              <a:t>- Gift cards req. info</a:t>
            </a:r>
            <a:r>
              <a:rPr lang="en-US" sz="1400" i="1">
                <a:solidFill>
                  <a:schemeClr val="accent6">
                    <a:lumMod val="50000"/>
                  </a:schemeClr>
                </a:solidFill>
                <a:latin typeface="DM Sans" panose="020B0604020202020204" charset="0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B344E1-4F0C-8047-9F70-180EC4CE721F}"/>
              </a:ext>
            </a:extLst>
          </p:cNvPr>
          <p:cNvSpPr txBox="1"/>
          <p:nvPr/>
        </p:nvSpPr>
        <p:spPr>
          <a:xfrm>
            <a:off x="1386534" y="1038136"/>
            <a:ext cx="255985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rgbClr val="1F1C51"/>
                </a:solidFill>
                <a:latin typeface="Viga" panose="020B0604020202020204" charset="0"/>
              </a:rPr>
              <a:t>Account issues</a:t>
            </a:r>
          </a:p>
          <a:p>
            <a:r>
              <a:rPr lang="en-US" sz="1400" i="1">
                <a:solidFill>
                  <a:srgbClr val="0070C0"/>
                </a:solidFill>
                <a:latin typeface="DM Sans" panose="020B0604020202020204" charset="0"/>
              </a:rPr>
              <a:t>- Exceeding memory usage</a:t>
            </a:r>
          </a:p>
          <a:p>
            <a:r>
              <a:rPr lang="en-US" sz="1400" i="1">
                <a:solidFill>
                  <a:srgbClr val="0070C0"/>
                </a:solidFill>
                <a:latin typeface="DM Sans" panose="020B0604020202020204" charset="0"/>
              </a:rPr>
              <a:t>- Account renewal/expiry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C3DDE0-7BB0-9147-B22A-95850452CC4A}"/>
              </a:ext>
            </a:extLst>
          </p:cNvPr>
          <p:cNvSpPr txBox="1"/>
          <p:nvPr/>
        </p:nvSpPr>
        <p:spPr>
          <a:xfrm>
            <a:off x="4661392" y="1043946"/>
            <a:ext cx="320021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>
                <a:latin typeface="Viga" panose="020B0604020202020204" charset="0"/>
              </a:defRPr>
            </a:lvl1pPr>
          </a:lstStyle>
          <a:p>
            <a:pPr algn="l"/>
            <a:r>
              <a:rPr lang="en-US">
                <a:solidFill>
                  <a:srgbClr val="1F1C51"/>
                </a:solidFill>
              </a:rPr>
              <a:t>Easy money/jobs</a:t>
            </a:r>
          </a:p>
          <a:p>
            <a:pPr algn="l"/>
            <a:r>
              <a:rPr lang="en-US" sz="1400" i="1">
                <a:solidFill>
                  <a:srgbClr val="0070C0"/>
                </a:solidFill>
                <a:latin typeface="DM Sans" panose="020B0604020202020204" charset="0"/>
              </a:rPr>
              <a:t>- Personal assistant</a:t>
            </a:r>
          </a:p>
          <a:p>
            <a:pPr algn="l"/>
            <a:r>
              <a:rPr lang="en-US" sz="1400" i="1">
                <a:solidFill>
                  <a:srgbClr val="0070C0"/>
                </a:solidFill>
                <a:latin typeface="DM Sans" panose="020B0604020202020204" charset="0"/>
              </a:rPr>
              <a:t>- $ Per week earnings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5A380A-0F4F-6345-A315-559E066E5FA9}"/>
              </a:ext>
            </a:extLst>
          </p:cNvPr>
          <p:cNvSpPr txBox="1"/>
          <p:nvPr/>
        </p:nvSpPr>
        <p:spPr>
          <a:xfrm>
            <a:off x="6193574" y="2145627"/>
            <a:ext cx="242829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rgbClr val="1F1C51"/>
                </a:solidFill>
                <a:latin typeface="Viga" panose="020B0604020202020204" charset="0"/>
              </a:rPr>
              <a:t>Miscellaneous</a:t>
            </a:r>
          </a:p>
          <a:p>
            <a:r>
              <a:rPr lang="en-US" sz="1400" i="1">
                <a:solidFill>
                  <a:srgbClr val="0070C0"/>
                </a:solidFill>
                <a:latin typeface="DM Sans" panose="020B0604020202020204" charset="0"/>
              </a:rPr>
              <a:t>- Giveaway items (Pianos)</a:t>
            </a:r>
          </a:p>
          <a:p>
            <a:r>
              <a:rPr lang="en-US" sz="1400" i="1">
                <a:solidFill>
                  <a:srgbClr val="0070C0"/>
                </a:solidFill>
                <a:latin typeface="DM Sans" panose="020B0604020202020204" charset="0"/>
              </a:rPr>
              <a:t>- Free tickets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48FD35-D6E8-4BAA-89EB-41F132C2E314}"/>
              </a:ext>
            </a:extLst>
          </p:cNvPr>
          <p:cNvSpPr txBox="1"/>
          <p:nvPr/>
        </p:nvSpPr>
        <p:spPr>
          <a:xfrm>
            <a:off x="1153893" y="4028992"/>
            <a:ext cx="1309690" cy="248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0" i="0" u="none" strike="noStrike" kern="1200" cap="none">
                <a:solidFill>
                  <a:srgbClr val="CC6600"/>
                </a:solidFill>
                <a:latin typeface="Viga" panose="020B0604020202020204" charset="0"/>
                <a:ea typeface="Arial"/>
                <a:cs typeface="Arial"/>
                <a:sym typeface="Arial"/>
              </a:rPr>
              <a:t>Account disabled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01AB44-E7B5-4410-96EF-36E7ECE706C6}"/>
              </a:ext>
            </a:extLst>
          </p:cNvPr>
          <p:cNvSpPr txBox="1"/>
          <p:nvPr/>
        </p:nvSpPr>
        <p:spPr>
          <a:xfrm>
            <a:off x="3260678" y="3765063"/>
            <a:ext cx="1127574" cy="248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0" i="0" u="none" strike="noStrike" kern="1200" cap="none">
                <a:solidFill>
                  <a:srgbClr val="CC6600"/>
                </a:solidFill>
                <a:latin typeface="Viga" panose="020B0604020202020204" charset="0"/>
                <a:ea typeface="Arial"/>
                <a:cs typeface="Arial"/>
                <a:sym typeface="Arial"/>
              </a:rPr>
              <a:t>REWARDS!!!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92D26DD-C853-470A-B0A6-D5AE84BDCF36}"/>
              </a:ext>
            </a:extLst>
          </p:cNvPr>
          <p:cNvSpPr txBox="1"/>
          <p:nvPr/>
        </p:nvSpPr>
        <p:spPr>
          <a:xfrm>
            <a:off x="1153893" y="3761441"/>
            <a:ext cx="1818498" cy="248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kern="1200">
                <a:solidFill>
                  <a:srgbClr val="CC6600"/>
                </a:solidFill>
                <a:latin typeface="Viga" panose="020B0604020202020204" charset="0"/>
              </a:rPr>
              <a:t>Verify your account NOW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86F086-E742-4422-8A11-59D44E1D0DA6}"/>
              </a:ext>
            </a:extLst>
          </p:cNvPr>
          <p:cNvSpPr txBox="1"/>
          <p:nvPr/>
        </p:nvSpPr>
        <p:spPr>
          <a:xfrm>
            <a:off x="5006528" y="4018696"/>
            <a:ext cx="1471015" cy="400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kern="1200">
                <a:solidFill>
                  <a:srgbClr val="CC6600"/>
                </a:solidFill>
                <a:latin typeface="Viga" panose="020B0604020202020204" charset="0"/>
              </a:rPr>
              <a:t>Personal assistant needed immediately</a:t>
            </a:r>
            <a:endParaRPr lang="en-US" sz="1100" b="0" i="0" u="none" strike="noStrike" kern="1200" cap="none">
              <a:solidFill>
                <a:srgbClr val="CC6600"/>
              </a:solidFill>
              <a:latin typeface="Viga" panose="020B0604020202020204" charset="0"/>
              <a:sym typeface="Arial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30EE490-F1DA-49C8-B4CF-ED4DBB3DD186}"/>
              </a:ext>
            </a:extLst>
          </p:cNvPr>
          <p:cNvSpPr txBox="1"/>
          <p:nvPr/>
        </p:nvSpPr>
        <p:spPr>
          <a:xfrm>
            <a:off x="6943707" y="3765063"/>
            <a:ext cx="1127574" cy="248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0" i="0" u="none" strike="noStrike" kern="1200" cap="none">
                <a:solidFill>
                  <a:srgbClr val="CC6600"/>
                </a:solidFill>
                <a:latin typeface="Viga" panose="020B0604020202020204" charset="0"/>
                <a:ea typeface="Arial"/>
                <a:cs typeface="Arial"/>
                <a:sym typeface="Arial"/>
              </a:rPr>
              <a:t>Free piano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C8AABF9-E469-4608-87BD-6F625E876669}"/>
              </a:ext>
            </a:extLst>
          </p:cNvPr>
          <p:cNvSpPr txBox="1"/>
          <p:nvPr/>
        </p:nvSpPr>
        <p:spPr>
          <a:xfrm>
            <a:off x="5006528" y="3765063"/>
            <a:ext cx="1127574" cy="2480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sz="1100" kern="1200">
                <a:solidFill>
                  <a:srgbClr val="CC6600"/>
                </a:solidFill>
                <a:latin typeface="Viga" panose="020B0604020202020204" charset="0"/>
              </a:defRPr>
            </a:lvl1pPr>
          </a:lstStyle>
          <a:p>
            <a:r>
              <a:rPr lang="en-US"/>
              <a:t>$450/weekly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8456844-644C-4FEE-B07D-0A03A2074970}"/>
              </a:ext>
            </a:extLst>
          </p:cNvPr>
          <p:cNvSpPr txBox="1"/>
          <p:nvPr/>
        </p:nvSpPr>
        <p:spPr>
          <a:xfrm>
            <a:off x="3260678" y="4027654"/>
            <a:ext cx="1231997" cy="248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b="0" i="0" u="none" strike="noStrike" kern="1200" cap="none">
                <a:solidFill>
                  <a:srgbClr val="CC6600"/>
                </a:solidFill>
                <a:latin typeface="Viga" panose="020B0604020202020204" charset="0"/>
                <a:ea typeface="Arial"/>
                <a:cs typeface="Arial"/>
                <a:sym typeface="Arial"/>
              </a:rPr>
              <a:t>You have won!!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C66C702-51FC-449C-8CB6-F42819455B3D}"/>
              </a:ext>
            </a:extLst>
          </p:cNvPr>
          <p:cNvSpPr txBox="1"/>
          <p:nvPr/>
        </p:nvSpPr>
        <p:spPr>
          <a:xfrm>
            <a:off x="6943707" y="4066203"/>
            <a:ext cx="1231996" cy="40036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sz="1100" kern="1200">
                <a:solidFill>
                  <a:srgbClr val="CC6600"/>
                </a:solidFill>
                <a:latin typeface="Viga" panose="020B0604020202020204" charset="0"/>
              </a:defRPr>
            </a:lvl1pPr>
          </a:lstStyle>
          <a:p>
            <a:r>
              <a:rPr lang="en-US"/>
              <a:t>Complimentary upgrade </a:t>
            </a:r>
          </a:p>
        </p:txBody>
      </p:sp>
    </p:spTree>
    <p:extLst>
      <p:ext uri="{BB962C8B-B14F-4D97-AF65-F5344CB8AC3E}">
        <p14:creationId xmlns:p14="http://schemas.microsoft.com/office/powerpoint/2010/main" val="1967047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8BE20-6F7C-41EF-B658-B9F3F0F1C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625" y="295643"/>
            <a:ext cx="6084000" cy="539700"/>
          </a:xfrm>
        </p:spPr>
        <p:txBody>
          <a:bodyPr/>
          <a:lstStyle/>
          <a:p>
            <a:r>
              <a:rPr lang="en-IN"/>
              <a:t>PRODUCT FEATURES</a:t>
            </a:r>
            <a:br>
              <a:rPr lang="en-IN"/>
            </a:br>
            <a:endParaRPr lang="en-IN"/>
          </a:p>
        </p:txBody>
      </p:sp>
      <p:grpSp>
        <p:nvGrpSpPr>
          <p:cNvPr id="4" name="Google Shape;2687;p56">
            <a:extLst>
              <a:ext uri="{FF2B5EF4-FFF2-40B4-BE49-F238E27FC236}">
                <a16:creationId xmlns:a16="http://schemas.microsoft.com/office/drawing/2014/main" id="{4296DA63-2283-4931-A4BC-D2AB2C8A836C}"/>
              </a:ext>
            </a:extLst>
          </p:cNvPr>
          <p:cNvGrpSpPr/>
          <p:nvPr/>
        </p:nvGrpSpPr>
        <p:grpSpPr>
          <a:xfrm>
            <a:off x="298982" y="1418610"/>
            <a:ext cx="1917450" cy="1717431"/>
            <a:chOff x="865075" y="238100"/>
            <a:chExt cx="5848150" cy="5238100"/>
          </a:xfrm>
        </p:grpSpPr>
        <p:sp>
          <p:nvSpPr>
            <p:cNvPr id="5" name="Google Shape;2688;p56">
              <a:extLst>
                <a:ext uri="{FF2B5EF4-FFF2-40B4-BE49-F238E27FC236}">
                  <a16:creationId xmlns:a16="http://schemas.microsoft.com/office/drawing/2014/main" id="{53D647C7-3D4E-4B0D-9634-D2ACB2D621DB}"/>
                </a:ext>
              </a:extLst>
            </p:cNvPr>
            <p:cNvSpPr/>
            <p:nvPr/>
          </p:nvSpPr>
          <p:spPr>
            <a:xfrm>
              <a:off x="865075" y="238100"/>
              <a:ext cx="5848150" cy="5238100"/>
            </a:xfrm>
            <a:custGeom>
              <a:avLst/>
              <a:gdLst/>
              <a:ahLst/>
              <a:cxnLst/>
              <a:rect l="l" t="t" r="r" b="b"/>
              <a:pathLst>
                <a:path w="233926" h="209524" extrusionOk="0">
                  <a:moveTo>
                    <a:pt x="118223" y="1"/>
                  </a:moveTo>
                  <a:cubicBezTo>
                    <a:pt x="107099" y="1"/>
                    <a:pt x="95949" y="2632"/>
                    <a:pt x="86083" y="7891"/>
                  </a:cubicBezTo>
                  <a:cubicBezTo>
                    <a:pt x="63635" y="19858"/>
                    <a:pt x="56033" y="46002"/>
                    <a:pt x="37858" y="62911"/>
                  </a:cubicBezTo>
                  <a:cubicBezTo>
                    <a:pt x="9696" y="89111"/>
                    <a:pt x="1" y="118587"/>
                    <a:pt x="12927" y="144319"/>
                  </a:cubicBezTo>
                  <a:cubicBezTo>
                    <a:pt x="22306" y="162989"/>
                    <a:pt x="46961" y="174435"/>
                    <a:pt x="65249" y="181490"/>
                  </a:cubicBezTo>
                  <a:cubicBezTo>
                    <a:pt x="87963" y="190254"/>
                    <a:pt x="110785" y="207198"/>
                    <a:pt x="135420" y="209317"/>
                  </a:cubicBezTo>
                  <a:cubicBezTo>
                    <a:pt x="137024" y="209456"/>
                    <a:pt x="138630" y="209524"/>
                    <a:pt x="140231" y="209524"/>
                  </a:cubicBezTo>
                  <a:cubicBezTo>
                    <a:pt x="159580" y="209524"/>
                    <a:pt x="178326" y="199534"/>
                    <a:pt x="187439" y="181749"/>
                  </a:cubicBezTo>
                  <a:cubicBezTo>
                    <a:pt x="193042" y="170814"/>
                    <a:pt x="203248" y="163736"/>
                    <a:pt x="211691" y="155264"/>
                  </a:cubicBezTo>
                  <a:cubicBezTo>
                    <a:pt x="233925" y="132951"/>
                    <a:pt x="233159" y="90453"/>
                    <a:pt x="213064" y="67059"/>
                  </a:cubicBezTo>
                  <a:cubicBezTo>
                    <a:pt x="210924" y="64567"/>
                    <a:pt x="208511" y="62393"/>
                    <a:pt x="205989" y="60345"/>
                  </a:cubicBezTo>
                  <a:cubicBezTo>
                    <a:pt x="202547" y="57549"/>
                    <a:pt x="198904" y="54988"/>
                    <a:pt x="195475" y="52174"/>
                  </a:cubicBezTo>
                  <a:cubicBezTo>
                    <a:pt x="179282" y="38889"/>
                    <a:pt x="170061" y="19216"/>
                    <a:pt x="151528" y="8631"/>
                  </a:cubicBezTo>
                  <a:cubicBezTo>
                    <a:pt x="141454" y="2876"/>
                    <a:pt x="129853" y="1"/>
                    <a:pt x="118223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689;p56">
              <a:extLst>
                <a:ext uri="{FF2B5EF4-FFF2-40B4-BE49-F238E27FC236}">
                  <a16:creationId xmlns:a16="http://schemas.microsoft.com/office/drawing/2014/main" id="{88FA8C46-BD98-495D-9BD6-8BBACD45DC55}"/>
                </a:ext>
              </a:extLst>
            </p:cNvPr>
            <p:cNvSpPr/>
            <p:nvPr/>
          </p:nvSpPr>
          <p:spPr>
            <a:xfrm>
              <a:off x="865075" y="238100"/>
              <a:ext cx="5848150" cy="5238100"/>
            </a:xfrm>
            <a:custGeom>
              <a:avLst/>
              <a:gdLst/>
              <a:ahLst/>
              <a:cxnLst/>
              <a:rect l="l" t="t" r="r" b="b"/>
              <a:pathLst>
                <a:path w="233926" h="209524" extrusionOk="0">
                  <a:moveTo>
                    <a:pt x="118223" y="1"/>
                  </a:moveTo>
                  <a:cubicBezTo>
                    <a:pt x="107099" y="1"/>
                    <a:pt x="95949" y="2632"/>
                    <a:pt x="86083" y="7891"/>
                  </a:cubicBezTo>
                  <a:cubicBezTo>
                    <a:pt x="63635" y="19858"/>
                    <a:pt x="56033" y="46002"/>
                    <a:pt x="37858" y="62911"/>
                  </a:cubicBezTo>
                  <a:cubicBezTo>
                    <a:pt x="9696" y="89111"/>
                    <a:pt x="1" y="118587"/>
                    <a:pt x="12927" y="144319"/>
                  </a:cubicBezTo>
                  <a:cubicBezTo>
                    <a:pt x="22306" y="162989"/>
                    <a:pt x="46961" y="174435"/>
                    <a:pt x="65249" y="181490"/>
                  </a:cubicBezTo>
                  <a:cubicBezTo>
                    <a:pt x="87963" y="190254"/>
                    <a:pt x="110785" y="207198"/>
                    <a:pt x="135420" y="209317"/>
                  </a:cubicBezTo>
                  <a:cubicBezTo>
                    <a:pt x="137024" y="209456"/>
                    <a:pt x="138630" y="209524"/>
                    <a:pt x="140231" y="209524"/>
                  </a:cubicBezTo>
                  <a:cubicBezTo>
                    <a:pt x="159580" y="209524"/>
                    <a:pt x="178326" y="199534"/>
                    <a:pt x="187439" y="181749"/>
                  </a:cubicBezTo>
                  <a:cubicBezTo>
                    <a:pt x="193042" y="170814"/>
                    <a:pt x="203248" y="163736"/>
                    <a:pt x="211691" y="155264"/>
                  </a:cubicBezTo>
                  <a:cubicBezTo>
                    <a:pt x="233925" y="132951"/>
                    <a:pt x="233159" y="90453"/>
                    <a:pt x="213064" y="67059"/>
                  </a:cubicBezTo>
                  <a:cubicBezTo>
                    <a:pt x="210924" y="64567"/>
                    <a:pt x="208511" y="62393"/>
                    <a:pt x="205989" y="60345"/>
                  </a:cubicBezTo>
                  <a:cubicBezTo>
                    <a:pt x="202547" y="57549"/>
                    <a:pt x="198904" y="54988"/>
                    <a:pt x="195475" y="52174"/>
                  </a:cubicBezTo>
                  <a:cubicBezTo>
                    <a:pt x="179282" y="38889"/>
                    <a:pt x="170061" y="19216"/>
                    <a:pt x="151528" y="8631"/>
                  </a:cubicBezTo>
                  <a:cubicBezTo>
                    <a:pt x="141454" y="2876"/>
                    <a:pt x="129853" y="1"/>
                    <a:pt x="118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90;p56">
              <a:extLst>
                <a:ext uri="{FF2B5EF4-FFF2-40B4-BE49-F238E27FC236}">
                  <a16:creationId xmlns:a16="http://schemas.microsoft.com/office/drawing/2014/main" id="{469B356D-1E77-4632-A889-255844AB112E}"/>
                </a:ext>
              </a:extLst>
            </p:cNvPr>
            <p:cNvSpPr/>
            <p:nvPr/>
          </p:nvSpPr>
          <p:spPr>
            <a:xfrm>
              <a:off x="1624075" y="983300"/>
              <a:ext cx="2827900" cy="4030475"/>
            </a:xfrm>
            <a:custGeom>
              <a:avLst/>
              <a:gdLst/>
              <a:ahLst/>
              <a:cxnLst/>
              <a:rect l="l" t="t" r="r" b="b"/>
              <a:pathLst>
                <a:path w="113116" h="161219" extrusionOk="0">
                  <a:moveTo>
                    <a:pt x="78550" y="0"/>
                  </a:moveTo>
                  <a:cubicBezTo>
                    <a:pt x="78458" y="0"/>
                    <a:pt x="78366" y="4"/>
                    <a:pt x="78274" y="11"/>
                  </a:cubicBezTo>
                  <a:lnTo>
                    <a:pt x="8064" y="5438"/>
                  </a:lnTo>
                  <a:cubicBezTo>
                    <a:pt x="1" y="5825"/>
                    <a:pt x="908" y="9992"/>
                    <a:pt x="1360" y="12210"/>
                  </a:cubicBezTo>
                  <a:lnTo>
                    <a:pt x="30887" y="157493"/>
                  </a:lnTo>
                  <a:cubicBezTo>
                    <a:pt x="31318" y="159608"/>
                    <a:pt x="33143" y="161219"/>
                    <a:pt x="35045" y="161219"/>
                  </a:cubicBezTo>
                  <a:cubicBezTo>
                    <a:pt x="35137" y="161219"/>
                    <a:pt x="35229" y="161215"/>
                    <a:pt x="35321" y="161207"/>
                  </a:cubicBezTo>
                  <a:lnTo>
                    <a:pt x="104739" y="155459"/>
                  </a:lnTo>
                  <a:cubicBezTo>
                    <a:pt x="110932" y="155304"/>
                    <a:pt x="113116" y="151207"/>
                    <a:pt x="112681" y="149253"/>
                  </a:cubicBezTo>
                  <a:lnTo>
                    <a:pt x="82707" y="3726"/>
                  </a:lnTo>
                  <a:cubicBezTo>
                    <a:pt x="82277" y="1611"/>
                    <a:pt x="80451" y="0"/>
                    <a:pt x="785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691;p56">
              <a:extLst>
                <a:ext uri="{FF2B5EF4-FFF2-40B4-BE49-F238E27FC236}">
                  <a16:creationId xmlns:a16="http://schemas.microsoft.com/office/drawing/2014/main" id="{7100C2BD-9271-4F1F-8AA6-378AE9171DAA}"/>
                </a:ext>
              </a:extLst>
            </p:cNvPr>
            <p:cNvSpPr/>
            <p:nvPr/>
          </p:nvSpPr>
          <p:spPr>
            <a:xfrm>
              <a:off x="1634500" y="976150"/>
              <a:ext cx="2819200" cy="4044775"/>
            </a:xfrm>
            <a:custGeom>
              <a:avLst/>
              <a:gdLst/>
              <a:ahLst/>
              <a:cxnLst/>
              <a:rect l="l" t="t" r="r" b="b"/>
              <a:pathLst>
                <a:path w="112768" h="161791" extrusionOk="0">
                  <a:moveTo>
                    <a:pt x="78132" y="571"/>
                  </a:moveTo>
                  <a:cubicBezTo>
                    <a:pt x="79901" y="571"/>
                    <a:pt x="81607" y="2086"/>
                    <a:pt x="82010" y="4071"/>
                  </a:cubicBezTo>
                  <a:lnTo>
                    <a:pt x="111985" y="149601"/>
                  </a:lnTo>
                  <a:cubicBezTo>
                    <a:pt x="112173" y="150440"/>
                    <a:pt x="111796" y="151618"/>
                    <a:pt x="111026" y="152603"/>
                  </a:cubicBezTo>
                  <a:cubicBezTo>
                    <a:pt x="110226" y="153627"/>
                    <a:pt x="108290" y="155360"/>
                    <a:pt x="104314" y="155461"/>
                  </a:cubicBezTo>
                  <a:cubicBezTo>
                    <a:pt x="104308" y="155461"/>
                    <a:pt x="104304" y="155461"/>
                    <a:pt x="104298" y="155462"/>
                  </a:cubicBezTo>
                  <a:lnTo>
                    <a:pt x="34881" y="161210"/>
                  </a:lnTo>
                  <a:cubicBezTo>
                    <a:pt x="34801" y="161216"/>
                    <a:pt x="34721" y="161219"/>
                    <a:pt x="34641" y="161219"/>
                  </a:cubicBezTo>
                  <a:cubicBezTo>
                    <a:pt x="32861" y="161219"/>
                    <a:pt x="31154" y="159709"/>
                    <a:pt x="30750" y="157723"/>
                  </a:cubicBezTo>
                  <a:lnTo>
                    <a:pt x="1211" y="12390"/>
                  </a:lnTo>
                  <a:cubicBezTo>
                    <a:pt x="957" y="11144"/>
                    <a:pt x="610" y="9435"/>
                    <a:pt x="1652" y="8096"/>
                  </a:cubicBezTo>
                  <a:cubicBezTo>
                    <a:pt x="2617" y="6856"/>
                    <a:pt x="4638" y="6154"/>
                    <a:pt x="7668" y="6008"/>
                  </a:cubicBezTo>
                  <a:lnTo>
                    <a:pt x="77879" y="581"/>
                  </a:lnTo>
                  <a:cubicBezTo>
                    <a:pt x="77963" y="574"/>
                    <a:pt x="78047" y="571"/>
                    <a:pt x="78132" y="571"/>
                  </a:cubicBezTo>
                  <a:close/>
                  <a:moveTo>
                    <a:pt x="78127" y="0"/>
                  </a:moveTo>
                  <a:cubicBezTo>
                    <a:pt x="78029" y="0"/>
                    <a:pt x="77932" y="4"/>
                    <a:pt x="77834" y="12"/>
                  </a:cubicBezTo>
                  <a:lnTo>
                    <a:pt x="7632" y="5438"/>
                  </a:lnTo>
                  <a:cubicBezTo>
                    <a:pt x="4392" y="5594"/>
                    <a:pt x="2288" y="6349"/>
                    <a:pt x="1202" y="7746"/>
                  </a:cubicBezTo>
                  <a:cubicBezTo>
                    <a:pt x="0" y="9292"/>
                    <a:pt x="393" y="11225"/>
                    <a:pt x="663" y="12552"/>
                  </a:cubicBezTo>
                  <a:lnTo>
                    <a:pt x="30191" y="157836"/>
                  </a:lnTo>
                  <a:cubicBezTo>
                    <a:pt x="30647" y="160077"/>
                    <a:pt x="32601" y="161790"/>
                    <a:pt x="34632" y="161790"/>
                  </a:cubicBezTo>
                  <a:cubicBezTo>
                    <a:pt x="34731" y="161790"/>
                    <a:pt x="34830" y="161786"/>
                    <a:pt x="34928" y="161777"/>
                  </a:cubicBezTo>
                  <a:lnTo>
                    <a:pt x="104337" y="156029"/>
                  </a:lnTo>
                  <a:cubicBezTo>
                    <a:pt x="108541" y="155921"/>
                    <a:pt x="110614" y="154056"/>
                    <a:pt x="111475" y="152953"/>
                  </a:cubicBezTo>
                  <a:cubicBezTo>
                    <a:pt x="112359" y="151822"/>
                    <a:pt x="112768" y="150490"/>
                    <a:pt x="112543" y="149481"/>
                  </a:cubicBezTo>
                  <a:lnTo>
                    <a:pt x="82569" y="3954"/>
                  </a:lnTo>
                  <a:cubicBezTo>
                    <a:pt x="82113" y="1712"/>
                    <a:pt x="80159" y="0"/>
                    <a:pt x="78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92;p56">
              <a:extLst>
                <a:ext uri="{FF2B5EF4-FFF2-40B4-BE49-F238E27FC236}">
                  <a16:creationId xmlns:a16="http://schemas.microsoft.com/office/drawing/2014/main" id="{8DD8C050-71C7-4D84-B1E5-E499C7ED8AF2}"/>
                </a:ext>
              </a:extLst>
            </p:cNvPr>
            <p:cNvSpPr/>
            <p:nvPr/>
          </p:nvSpPr>
          <p:spPr>
            <a:xfrm>
              <a:off x="1779675" y="970225"/>
              <a:ext cx="2677100" cy="3977100"/>
            </a:xfrm>
            <a:custGeom>
              <a:avLst/>
              <a:gdLst/>
              <a:ahLst/>
              <a:cxnLst/>
              <a:rect l="l" t="t" r="r" b="b"/>
              <a:pathLst>
                <a:path w="107084" h="159084" extrusionOk="0">
                  <a:moveTo>
                    <a:pt x="72947" y="1"/>
                  </a:moveTo>
                  <a:cubicBezTo>
                    <a:pt x="72855" y="1"/>
                    <a:pt x="72763" y="4"/>
                    <a:pt x="72670" y="12"/>
                  </a:cubicBezTo>
                  <a:lnTo>
                    <a:pt x="3253" y="5760"/>
                  </a:lnTo>
                  <a:cubicBezTo>
                    <a:pt x="1255" y="5926"/>
                    <a:pt x="0" y="7857"/>
                    <a:pt x="452" y="10075"/>
                  </a:cubicBezTo>
                  <a:lnTo>
                    <a:pt x="29980" y="155357"/>
                  </a:lnTo>
                  <a:cubicBezTo>
                    <a:pt x="30410" y="157473"/>
                    <a:pt x="32236" y="159084"/>
                    <a:pt x="34137" y="159084"/>
                  </a:cubicBezTo>
                  <a:cubicBezTo>
                    <a:pt x="34229" y="159084"/>
                    <a:pt x="34321" y="159080"/>
                    <a:pt x="34413" y="159073"/>
                  </a:cubicBezTo>
                  <a:lnTo>
                    <a:pt x="103831" y="153324"/>
                  </a:lnTo>
                  <a:cubicBezTo>
                    <a:pt x="105830" y="153158"/>
                    <a:pt x="107084" y="151227"/>
                    <a:pt x="106632" y="149010"/>
                  </a:cubicBezTo>
                  <a:lnTo>
                    <a:pt x="77105" y="3726"/>
                  </a:lnTo>
                  <a:cubicBezTo>
                    <a:pt x="76674" y="1612"/>
                    <a:pt x="74849" y="1"/>
                    <a:pt x="729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693;p56">
              <a:extLst>
                <a:ext uri="{FF2B5EF4-FFF2-40B4-BE49-F238E27FC236}">
                  <a16:creationId xmlns:a16="http://schemas.microsoft.com/office/drawing/2014/main" id="{E2635D50-CCEF-4274-997E-3D167AFC05FA}"/>
                </a:ext>
              </a:extLst>
            </p:cNvPr>
            <p:cNvSpPr/>
            <p:nvPr/>
          </p:nvSpPr>
          <p:spPr>
            <a:xfrm>
              <a:off x="1777725" y="963075"/>
              <a:ext cx="2680975" cy="3991375"/>
            </a:xfrm>
            <a:custGeom>
              <a:avLst/>
              <a:gdLst/>
              <a:ahLst/>
              <a:cxnLst/>
              <a:rect l="l" t="t" r="r" b="b"/>
              <a:pathLst>
                <a:path w="107239" h="159655" extrusionOk="0">
                  <a:moveTo>
                    <a:pt x="73025" y="571"/>
                  </a:moveTo>
                  <a:cubicBezTo>
                    <a:pt x="74794" y="571"/>
                    <a:pt x="76500" y="2087"/>
                    <a:pt x="76904" y="4070"/>
                  </a:cubicBezTo>
                  <a:lnTo>
                    <a:pt x="106431" y="149353"/>
                  </a:lnTo>
                  <a:cubicBezTo>
                    <a:pt x="106649" y="150421"/>
                    <a:pt x="106446" y="151471"/>
                    <a:pt x="105874" y="152232"/>
                  </a:cubicBezTo>
                  <a:cubicBezTo>
                    <a:pt x="105394" y="152871"/>
                    <a:pt x="104688" y="153259"/>
                    <a:pt x="103885" y="153327"/>
                  </a:cubicBezTo>
                  <a:lnTo>
                    <a:pt x="34468" y="159075"/>
                  </a:lnTo>
                  <a:cubicBezTo>
                    <a:pt x="34384" y="159082"/>
                    <a:pt x="34300" y="159085"/>
                    <a:pt x="34217" y="159085"/>
                  </a:cubicBezTo>
                  <a:cubicBezTo>
                    <a:pt x="32448" y="159085"/>
                    <a:pt x="30740" y="157570"/>
                    <a:pt x="30337" y="155588"/>
                  </a:cubicBezTo>
                  <a:lnTo>
                    <a:pt x="808" y="10304"/>
                  </a:lnTo>
                  <a:cubicBezTo>
                    <a:pt x="592" y="9236"/>
                    <a:pt x="795" y="8187"/>
                    <a:pt x="1366" y="7425"/>
                  </a:cubicBezTo>
                  <a:cubicBezTo>
                    <a:pt x="1846" y="6785"/>
                    <a:pt x="2552" y="6397"/>
                    <a:pt x="3356" y="6330"/>
                  </a:cubicBezTo>
                  <a:lnTo>
                    <a:pt x="72772" y="581"/>
                  </a:lnTo>
                  <a:cubicBezTo>
                    <a:pt x="72856" y="574"/>
                    <a:pt x="72940" y="571"/>
                    <a:pt x="73025" y="571"/>
                  </a:cubicBezTo>
                  <a:close/>
                  <a:moveTo>
                    <a:pt x="73027" y="1"/>
                  </a:moveTo>
                  <a:cubicBezTo>
                    <a:pt x="72926" y="1"/>
                    <a:pt x="72825" y="5"/>
                    <a:pt x="72725" y="14"/>
                  </a:cubicBezTo>
                  <a:lnTo>
                    <a:pt x="3307" y="5763"/>
                  </a:lnTo>
                  <a:cubicBezTo>
                    <a:pt x="2341" y="5843"/>
                    <a:pt x="1489" y="6311"/>
                    <a:pt x="910" y="7083"/>
                  </a:cubicBezTo>
                  <a:cubicBezTo>
                    <a:pt x="241" y="7974"/>
                    <a:pt x="0" y="9190"/>
                    <a:pt x="250" y="10417"/>
                  </a:cubicBezTo>
                  <a:lnTo>
                    <a:pt x="29779" y="155701"/>
                  </a:lnTo>
                  <a:cubicBezTo>
                    <a:pt x="30234" y="157942"/>
                    <a:pt x="32189" y="159654"/>
                    <a:pt x="34220" y="159654"/>
                  </a:cubicBezTo>
                  <a:cubicBezTo>
                    <a:pt x="34230" y="159654"/>
                    <a:pt x="34240" y="159654"/>
                    <a:pt x="34250" y="159654"/>
                  </a:cubicBezTo>
                  <a:cubicBezTo>
                    <a:pt x="34339" y="159654"/>
                    <a:pt x="34427" y="159650"/>
                    <a:pt x="34515" y="159643"/>
                  </a:cubicBezTo>
                  <a:lnTo>
                    <a:pt x="103931" y="153894"/>
                  </a:lnTo>
                  <a:cubicBezTo>
                    <a:pt x="104899" y="153815"/>
                    <a:pt x="105751" y="153345"/>
                    <a:pt x="106329" y="152574"/>
                  </a:cubicBezTo>
                  <a:cubicBezTo>
                    <a:pt x="106998" y="151683"/>
                    <a:pt x="107238" y="150467"/>
                    <a:pt x="106990" y="149239"/>
                  </a:cubicBezTo>
                  <a:lnTo>
                    <a:pt x="77462" y="3956"/>
                  </a:lnTo>
                  <a:cubicBezTo>
                    <a:pt x="77007" y="1716"/>
                    <a:pt x="75053" y="1"/>
                    <a:pt x="730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94;p56">
              <a:extLst>
                <a:ext uri="{FF2B5EF4-FFF2-40B4-BE49-F238E27FC236}">
                  <a16:creationId xmlns:a16="http://schemas.microsoft.com/office/drawing/2014/main" id="{5347F84F-9C90-4068-8A7E-DE12BF02E0E3}"/>
                </a:ext>
              </a:extLst>
            </p:cNvPr>
            <p:cNvSpPr/>
            <p:nvPr/>
          </p:nvSpPr>
          <p:spPr>
            <a:xfrm>
              <a:off x="2636125" y="1205950"/>
              <a:ext cx="293625" cy="74250"/>
            </a:xfrm>
            <a:custGeom>
              <a:avLst/>
              <a:gdLst/>
              <a:ahLst/>
              <a:cxnLst/>
              <a:rect l="l" t="t" r="r" b="b"/>
              <a:pathLst>
                <a:path w="11745" h="2970" extrusionOk="0">
                  <a:moveTo>
                    <a:pt x="10499" y="1"/>
                  </a:moveTo>
                  <a:cubicBezTo>
                    <a:pt x="10474" y="1"/>
                    <a:pt x="10449" y="2"/>
                    <a:pt x="10424" y="4"/>
                  </a:cubicBezTo>
                  <a:lnTo>
                    <a:pt x="881" y="794"/>
                  </a:lnTo>
                  <a:cubicBezTo>
                    <a:pt x="340" y="839"/>
                    <a:pt x="1" y="1361"/>
                    <a:pt x="123" y="1961"/>
                  </a:cubicBezTo>
                  <a:cubicBezTo>
                    <a:pt x="239" y="2534"/>
                    <a:pt x="734" y="2969"/>
                    <a:pt x="1249" y="2969"/>
                  </a:cubicBezTo>
                  <a:cubicBezTo>
                    <a:pt x="1273" y="2969"/>
                    <a:pt x="1298" y="2968"/>
                    <a:pt x="1322" y="2966"/>
                  </a:cubicBezTo>
                  <a:lnTo>
                    <a:pt x="10865" y="2176"/>
                  </a:lnTo>
                  <a:cubicBezTo>
                    <a:pt x="11404" y="2131"/>
                    <a:pt x="11744" y="1609"/>
                    <a:pt x="11622" y="1009"/>
                  </a:cubicBezTo>
                  <a:cubicBezTo>
                    <a:pt x="11506" y="437"/>
                    <a:pt x="11013" y="1"/>
                    <a:pt x="104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95;p56">
              <a:extLst>
                <a:ext uri="{FF2B5EF4-FFF2-40B4-BE49-F238E27FC236}">
                  <a16:creationId xmlns:a16="http://schemas.microsoft.com/office/drawing/2014/main" id="{53860233-2BFF-4657-9CBE-2F72D597A81E}"/>
                </a:ext>
              </a:extLst>
            </p:cNvPr>
            <p:cNvSpPr/>
            <p:nvPr/>
          </p:nvSpPr>
          <p:spPr>
            <a:xfrm>
              <a:off x="1938824" y="1205125"/>
              <a:ext cx="2336350" cy="3396799"/>
            </a:xfrm>
            <a:custGeom>
              <a:avLst/>
              <a:gdLst/>
              <a:ahLst/>
              <a:cxnLst/>
              <a:rect l="l" t="t" r="r" b="b"/>
              <a:pathLst>
                <a:path w="93454" h="135872" extrusionOk="0">
                  <a:moveTo>
                    <a:pt x="66965" y="1"/>
                  </a:moveTo>
                  <a:lnTo>
                    <a:pt x="51790" y="1257"/>
                  </a:lnTo>
                  <a:lnTo>
                    <a:pt x="50497" y="2964"/>
                  </a:lnTo>
                  <a:cubicBezTo>
                    <a:pt x="49988" y="3636"/>
                    <a:pt x="49242" y="4043"/>
                    <a:pt x="48396" y="4114"/>
                  </a:cubicBezTo>
                  <a:lnTo>
                    <a:pt x="20393" y="6434"/>
                  </a:lnTo>
                  <a:cubicBezTo>
                    <a:pt x="20307" y="6441"/>
                    <a:pt x="20220" y="6444"/>
                    <a:pt x="20134" y="6444"/>
                  </a:cubicBezTo>
                  <a:cubicBezTo>
                    <a:pt x="19403" y="6444"/>
                    <a:pt x="18654" y="6195"/>
                    <a:pt x="17992" y="5728"/>
                  </a:cubicBezTo>
                  <a:lnTo>
                    <a:pt x="15873" y="4232"/>
                  </a:lnTo>
                  <a:lnTo>
                    <a:pt x="1" y="5546"/>
                  </a:lnTo>
                  <a:lnTo>
                    <a:pt x="26489" y="135871"/>
                  </a:lnTo>
                  <a:lnTo>
                    <a:pt x="93454" y="130325"/>
                  </a:lnTo>
                  <a:lnTo>
                    <a:pt x="6696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96;p56">
              <a:extLst>
                <a:ext uri="{FF2B5EF4-FFF2-40B4-BE49-F238E27FC236}">
                  <a16:creationId xmlns:a16="http://schemas.microsoft.com/office/drawing/2014/main" id="{3C204A9D-7309-49D8-B3E5-B9C68A33B32E}"/>
                </a:ext>
              </a:extLst>
            </p:cNvPr>
            <p:cNvSpPr/>
            <p:nvPr/>
          </p:nvSpPr>
          <p:spPr>
            <a:xfrm>
              <a:off x="1930975" y="1198000"/>
              <a:ext cx="2352050" cy="3411025"/>
            </a:xfrm>
            <a:custGeom>
              <a:avLst/>
              <a:gdLst/>
              <a:ahLst/>
              <a:cxnLst/>
              <a:rect l="l" t="t" r="r" b="b"/>
              <a:pathLst>
                <a:path w="94082" h="136441" extrusionOk="0">
                  <a:moveTo>
                    <a:pt x="67051" y="590"/>
                  </a:moveTo>
                  <a:lnTo>
                    <a:pt x="93425" y="130353"/>
                  </a:lnTo>
                  <a:lnTo>
                    <a:pt x="27031" y="135851"/>
                  </a:lnTo>
                  <a:lnTo>
                    <a:pt x="658" y="6088"/>
                  </a:lnTo>
                  <a:lnTo>
                    <a:pt x="16108" y="4809"/>
                  </a:lnTo>
                  <a:lnTo>
                    <a:pt x="18143" y="6246"/>
                  </a:lnTo>
                  <a:cubicBezTo>
                    <a:pt x="18849" y="6746"/>
                    <a:pt x="19659" y="7014"/>
                    <a:pt x="20444" y="7014"/>
                  </a:cubicBezTo>
                  <a:cubicBezTo>
                    <a:pt x="20540" y="7014"/>
                    <a:pt x="20635" y="7010"/>
                    <a:pt x="20731" y="7002"/>
                  </a:cubicBezTo>
                  <a:lnTo>
                    <a:pt x="48735" y="4683"/>
                  </a:lnTo>
                  <a:cubicBezTo>
                    <a:pt x="49662" y="4606"/>
                    <a:pt x="50480" y="4158"/>
                    <a:pt x="51039" y="3421"/>
                  </a:cubicBezTo>
                  <a:lnTo>
                    <a:pt x="52255" y="1815"/>
                  </a:lnTo>
                  <a:lnTo>
                    <a:pt x="67051" y="590"/>
                  </a:lnTo>
                  <a:close/>
                  <a:moveTo>
                    <a:pt x="67277" y="0"/>
                  </a:moveTo>
                  <a:cubicBezTo>
                    <a:pt x="67270" y="0"/>
                    <a:pt x="67263" y="1"/>
                    <a:pt x="67256" y="1"/>
                  </a:cubicBezTo>
                  <a:lnTo>
                    <a:pt x="52083" y="1258"/>
                  </a:lnTo>
                  <a:cubicBezTo>
                    <a:pt x="52003" y="1265"/>
                    <a:pt x="51928" y="1306"/>
                    <a:pt x="51880" y="1370"/>
                  </a:cubicBezTo>
                  <a:lnTo>
                    <a:pt x="50585" y="3077"/>
                  </a:lnTo>
                  <a:cubicBezTo>
                    <a:pt x="50126" y="3683"/>
                    <a:pt x="49453" y="4052"/>
                    <a:pt x="48689" y="4115"/>
                  </a:cubicBezTo>
                  <a:lnTo>
                    <a:pt x="20684" y="6434"/>
                  </a:lnTo>
                  <a:cubicBezTo>
                    <a:pt x="20607" y="6441"/>
                    <a:pt x="20530" y="6444"/>
                    <a:pt x="20452" y="6444"/>
                  </a:cubicBezTo>
                  <a:cubicBezTo>
                    <a:pt x="19781" y="6444"/>
                    <a:pt x="19085" y="6214"/>
                    <a:pt x="18472" y="5780"/>
                  </a:cubicBezTo>
                  <a:lnTo>
                    <a:pt x="16351" y="4283"/>
                  </a:lnTo>
                  <a:cubicBezTo>
                    <a:pt x="16303" y="4249"/>
                    <a:pt x="16245" y="4231"/>
                    <a:pt x="16187" y="4231"/>
                  </a:cubicBezTo>
                  <a:cubicBezTo>
                    <a:pt x="16179" y="4231"/>
                    <a:pt x="16171" y="4232"/>
                    <a:pt x="16163" y="4232"/>
                  </a:cubicBezTo>
                  <a:lnTo>
                    <a:pt x="291" y="5547"/>
                  </a:lnTo>
                  <a:cubicBezTo>
                    <a:pt x="121" y="5561"/>
                    <a:pt x="1" y="5720"/>
                    <a:pt x="35" y="5888"/>
                  </a:cubicBezTo>
                  <a:lnTo>
                    <a:pt x="26524" y="136213"/>
                  </a:lnTo>
                  <a:cubicBezTo>
                    <a:pt x="26550" y="136345"/>
                    <a:pt x="26667" y="136440"/>
                    <a:pt x="26801" y="136440"/>
                  </a:cubicBezTo>
                  <a:cubicBezTo>
                    <a:pt x="26809" y="136440"/>
                    <a:pt x="26818" y="136440"/>
                    <a:pt x="26826" y="136439"/>
                  </a:cubicBezTo>
                  <a:lnTo>
                    <a:pt x="93791" y="130894"/>
                  </a:lnTo>
                  <a:cubicBezTo>
                    <a:pt x="93962" y="130880"/>
                    <a:pt x="94081" y="130721"/>
                    <a:pt x="94048" y="130554"/>
                  </a:cubicBezTo>
                  <a:lnTo>
                    <a:pt x="67560" y="229"/>
                  </a:lnTo>
                  <a:cubicBezTo>
                    <a:pt x="67531" y="95"/>
                    <a:pt x="67413" y="0"/>
                    <a:pt x="67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97;p56">
              <a:extLst>
                <a:ext uri="{FF2B5EF4-FFF2-40B4-BE49-F238E27FC236}">
                  <a16:creationId xmlns:a16="http://schemas.microsoft.com/office/drawing/2014/main" id="{FE145ED1-B460-4E3B-B384-40EF88AFE00A}"/>
                </a:ext>
              </a:extLst>
            </p:cNvPr>
            <p:cNvSpPr/>
            <p:nvPr/>
          </p:nvSpPr>
          <p:spPr>
            <a:xfrm>
              <a:off x="3431125" y="4589350"/>
              <a:ext cx="85625" cy="84725"/>
            </a:xfrm>
            <a:custGeom>
              <a:avLst/>
              <a:gdLst/>
              <a:ahLst/>
              <a:cxnLst/>
              <a:rect l="l" t="t" r="r" b="b"/>
              <a:pathLst>
                <a:path w="3425" h="3389" extrusionOk="0">
                  <a:moveTo>
                    <a:pt x="1484" y="1"/>
                  </a:moveTo>
                  <a:cubicBezTo>
                    <a:pt x="1445" y="1"/>
                    <a:pt x="1407" y="2"/>
                    <a:pt x="1369" y="5"/>
                  </a:cubicBezTo>
                  <a:cubicBezTo>
                    <a:pt x="529" y="75"/>
                    <a:pt x="1" y="888"/>
                    <a:pt x="191" y="1820"/>
                  </a:cubicBezTo>
                  <a:cubicBezTo>
                    <a:pt x="372" y="2711"/>
                    <a:pt x="1140" y="3388"/>
                    <a:pt x="1940" y="3388"/>
                  </a:cubicBezTo>
                  <a:cubicBezTo>
                    <a:pt x="1979" y="3388"/>
                    <a:pt x="2017" y="3387"/>
                    <a:pt x="2056" y="3383"/>
                  </a:cubicBezTo>
                  <a:cubicBezTo>
                    <a:pt x="2897" y="3314"/>
                    <a:pt x="3424" y="2501"/>
                    <a:pt x="3234" y="1569"/>
                  </a:cubicBezTo>
                  <a:cubicBezTo>
                    <a:pt x="3053" y="679"/>
                    <a:pt x="2284" y="1"/>
                    <a:pt x="14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98;p56">
              <a:extLst>
                <a:ext uri="{FF2B5EF4-FFF2-40B4-BE49-F238E27FC236}">
                  <a16:creationId xmlns:a16="http://schemas.microsoft.com/office/drawing/2014/main" id="{1F9F00FF-9D11-4726-B0C3-E9E3062F8D75}"/>
                </a:ext>
              </a:extLst>
            </p:cNvPr>
            <p:cNvSpPr/>
            <p:nvPr/>
          </p:nvSpPr>
          <p:spPr>
            <a:xfrm>
              <a:off x="2143400" y="1734625"/>
              <a:ext cx="329900" cy="322850"/>
            </a:xfrm>
            <a:custGeom>
              <a:avLst/>
              <a:gdLst/>
              <a:ahLst/>
              <a:cxnLst/>
              <a:rect l="l" t="t" r="r" b="b"/>
              <a:pathLst>
                <a:path w="13196" h="12914" extrusionOk="0">
                  <a:moveTo>
                    <a:pt x="9073" y="0"/>
                  </a:moveTo>
                  <a:cubicBezTo>
                    <a:pt x="9024" y="0"/>
                    <a:pt x="8974" y="2"/>
                    <a:pt x="8924" y="6"/>
                  </a:cubicBezTo>
                  <a:lnTo>
                    <a:pt x="1769" y="599"/>
                  </a:lnTo>
                  <a:cubicBezTo>
                    <a:pt x="683" y="689"/>
                    <a:pt x="0" y="1740"/>
                    <a:pt x="245" y="2946"/>
                  </a:cubicBezTo>
                  <a:lnTo>
                    <a:pt x="1859" y="10886"/>
                  </a:lnTo>
                  <a:cubicBezTo>
                    <a:pt x="2094" y="12038"/>
                    <a:pt x="3089" y="12914"/>
                    <a:pt x="4123" y="12914"/>
                  </a:cubicBezTo>
                  <a:cubicBezTo>
                    <a:pt x="4172" y="12914"/>
                    <a:pt x="4222" y="12912"/>
                    <a:pt x="4271" y="12908"/>
                  </a:cubicBezTo>
                  <a:lnTo>
                    <a:pt x="11427" y="12315"/>
                  </a:lnTo>
                  <a:cubicBezTo>
                    <a:pt x="12513" y="12225"/>
                    <a:pt x="13195" y="11174"/>
                    <a:pt x="12950" y="9969"/>
                  </a:cubicBezTo>
                  <a:lnTo>
                    <a:pt x="11336" y="2027"/>
                  </a:lnTo>
                  <a:cubicBezTo>
                    <a:pt x="11103" y="876"/>
                    <a:pt x="10108" y="0"/>
                    <a:pt x="9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99;p56">
              <a:extLst>
                <a:ext uri="{FF2B5EF4-FFF2-40B4-BE49-F238E27FC236}">
                  <a16:creationId xmlns:a16="http://schemas.microsoft.com/office/drawing/2014/main" id="{3A3C2FCB-6161-405D-BE87-8DEFC24F2927}"/>
                </a:ext>
              </a:extLst>
            </p:cNvPr>
            <p:cNvSpPr/>
            <p:nvPr/>
          </p:nvSpPr>
          <p:spPr>
            <a:xfrm>
              <a:off x="2138975" y="1727500"/>
              <a:ext cx="338750" cy="337075"/>
            </a:xfrm>
            <a:custGeom>
              <a:avLst/>
              <a:gdLst/>
              <a:ahLst/>
              <a:cxnLst/>
              <a:rect l="l" t="t" r="r" b="b"/>
              <a:pathLst>
                <a:path w="13550" h="13483" extrusionOk="0">
                  <a:moveTo>
                    <a:pt x="9253" y="570"/>
                  </a:moveTo>
                  <a:cubicBezTo>
                    <a:pt x="10154" y="570"/>
                    <a:pt x="11027" y="1350"/>
                    <a:pt x="11235" y="2369"/>
                  </a:cubicBezTo>
                  <a:lnTo>
                    <a:pt x="12848" y="10310"/>
                  </a:lnTo>
                  <a:cubicBezTo>
                    <a:pt x="12959" y="10855"/>
                    <a:pt x="12858" y="11388"/>
                    <a:pt x="12569" y="11773"/>
                  </a:cubicBezTo>
                  <a:cubicBezTo>
                    <a:pt x="12334" y="12089"/>
                    <a:pt x="11973" y="12286"/>
                    <a:pt x="11581" y="12316"/>
                  </a:cubicBezTo>
                  <a:lnTo>
                    <a:pt x="4425" y="12908"/>
                  </a:lnTo>
                  <a:cubicBezTo>
                    <a:pt x="4385" y="12911"/>
                    <a:pt x="4344" y="12913"/>
                    <a:pt x="4304" y="12913"/>
                  </a:cubicBezTo>
                  <a:cubicBezTo>
                    <a:pt x="3407" y="12913"/>
                    <a:pt x="2524" y="12136"/>
                    <a:pt x="2316" y="11115"/>
                  </a:cubicBezTo>
                  <a:lnTo>
                    <a:pt x="702" y="3175"/>
                  </a:lnTo>
                  <a:cubicBezTo>
                    <a:pt x="592" y="2629"/>
                    <a:pt x="694" y="2096"/>
                    <a:pt x="982" y="1712"/>
                  </a:cubicBezTo>
                  <a:cubicBezTo>
                    <a:pt x="1217" y="1396"/>
                    <a:pt x="1578" y="1197"/>
                    <a:pt x="1971" y="1168"/>
                  </a:cubicBezTo>
                  <a:lnTo>
                    <a:pt x="9126" y="576"/>
                  </a:lnTo>
                  <a:cubicBezTo>
                    <a:pt x="9168" y="572"/>
                    <a:pt x="9211" y="570"/>
                    <a:pt x="9253" y="570"/>
                  </a:cubicBezTo>
                  <a:close/>
                  <a:moveTo>
                    <a:pt x="9247" y="1"/>
                  </a:moveTo>
                  <a:cubicBezTo>
                    <a:pt x="9191" y="1"/>
                    <a:pt x="9134" y="3"/>
                    <a:pt x="9078" y="8"/>
                  </a:cubicBezTo>
                  <a:lnTo>
                    <a:pt x="1922" y="600"/>
                  </a:lnTo>
                  <a:cubicBezTo>
                    <a:pt x="1360" y="647"/>
                    <a:pt x="864" y="920"/>
                    <a:pt x="526" y="1370"/>
                  </a:cubicBezTo>
                  <a:cubicBezTo>
                    <a:pt x="140" y="1884"/>
                    <a:pt x="0" y="2583"/>
                    <a:pt x="143" y="3288"/>
                  </a:cubicBezTo>
                  <a:lnTo>
                    <a:pt x="1757" y="11229"/>
                  </a:lnTo>
                  <a:cubicBezTo>
                    <a:pt x="2018" y="12506"/>
                    <a:pt x="3137" y="13483"/>
                    <a:pt x="4301" y="13483"/>
                  </a:cubicBezTo>
                  <a:cubicBezTo>
                    <a:pt x="4358" y="13483"/>
                    <a:pt x="4415" y="13480"/>
                    <a:pt x="4472" y="13476"/>
                  </a:cubicBezTo>
                  <a:lnTo>
                    <a:pt x="11626" y="12883"/>
                  </a:lnTo>
                  <a:cubicBezTo>
                    <a:pt x="12189" y="12837"/>
                    <a:pt x="12686" y="12564"/>
                    <a:pt x="13023" y="12114"/>
                  </a:cubicBezTo>
                  <a:cubicBezTo>
                    <a:pt x="13409" y="11600"/>
                    <a:pt x="13549" y="10900"/>
                    <a:pt x="13406" y="10196"/>
                  </a:cubicBezTo>
                  <a:lnTo>
                    <a:pt x="11792" y="2255"/>
                  </a:lnTo>
                  <a:cubicBezTo>
                    <a:pt x="11533" y="977"/>
                    <a:pt x="10416" y="1"/>
                    <a:pt x="9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700;p56">
              <a:extLst>
                <a:ext uri="{FF2B5EF4-FFF2-40B4-BE49-F238E27FC236}">
                  <a16:creationId xmlns:a16="http://schemas.microsoft.com/office/drawing/2014/main" id="{36D5513D-03C5-4E69-A097-6A9F94523DDE}"/>
                </a:ext>
              </a:extLst>
            </p:cNvPr>
            <p:cNvSpPr/>
            <p:nvPr/>
          </p:nvSpPr>
          <p:spPr>
            <a:xfrm>
              <a:off x="2543000" y="1701550"/>
              <a:ext cx="329875" cy="322825"/>
            </a:xfrm>
            <a:custGeom>
              <a:avLst/>
              <a:gdLst/>
              <a:ahLst/>
              <a:cxnLst/>
              <a:rect l="l" t="t" r="r" b="b"/>
              <a:pathLst>
                <a:path w="13195" h="12913" extrusionOk="0">
                  <a:moveTo>
                    <a:pt x="9074" y="0"/>
                  </a:moveTo>
                  <a:cubicBezTo>
                    <a:pt x="9024" y="0"/>
                    <a:pt x="8974" y="2"/>
                    <a:pt x="8924" y="6"/>
                  </a:cubicBezTo>
                  <a:lnTo>
                    <a:pt x="1769" y="599"/>
                  </a:lnTo>
                  <a:cubicBezTo>
                    <a:pt x="683" y="688"/>
                    <a:pt x="0" y="1739"/>
                    <a:pt x="245" y="2945"/>
                  </a:cubicBezTo>
                  <a:lnTo>
                    <a:pt x="1859" y="10886"/>
                  </a:lnTo>
                  <a:cubicBezTo>
                    <a:pt x="2092" y="12036"/>
                    <a:pt x="3086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6" y="12314"/>
                  </a:lnTo>
                  <a:cubicBezTo>
                    <a:pt x="12513" y="12224"/>
                    <a:pt x="13195" y="11173"/>
                    <a:pt x="12950" y="9968"/>
                  </a:cubicBezTo>
                  <a:lnTo>
                    <a:pt x="11336" y="2027"/>
                  </a:lnTo>
                  <a:cubicBezTo>
                    <a:pt x="11102" y="877"/>
                    <a:pt x="10109" y="0"/>
                    <a:pt x="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701;p56">
              <a:extLst>
                <a:ext uri="{FF2B5EF4-FFF2-40B4-BE49-F238E27FC236}">
                  <a16:creationId xmlns:a16="http://schemas.microsoft.com/office/drawing/2014/main" id="{D82D6F7E-52D9-4F10-A612-2B47E5D19C9F}"/>
                </a:ext>
              </a:extLst>
            </p:cNvPr>
            <p:cNvSpPr/>
            <p:nvPr/>
          </p:nvSpPr>
          <p:spPr>
            <a:xfrm>
              <a:off x="2538550" y="1694425"/>
              <a:ext cx="338775" cy="337075"/>
            </a:xfrm>
            <a:custGeom>
              <a:avLst/>
              <a:gdLst/>
              <a:ahLst/>
              <a:cxnLst/>
              <a:rect l="l" t="t" r="r" b="b"/>
              <a:pathLst>
                <a:path w="13551" h="13483" extrusionOk="0">
                  <a:moveTo>
                    <a:pt x="9253" y="569"/>
                  </a:moveTo>
                  <a:cubicBezTo>
                    <a:pt x="10155" y="569"/>
                    <a:pt x="11028" y="1349"/>
                    <a:pt x="11235" y="2368"/>
                  </a:cubicBezTo>
                  <a:lnTo>
                    <a:pt x="12848" y="10309"/>
                  </a:lnTo>
                  <a:cubicBezTo>
                    <a:pt x="12959" y="10854"/>
                    <a:pt x="12857" y="11387"/>
                    <a:pt x="12569" y="11771"/>
                  </a:cubicBezTo>
                  <a:cubicBezTo>
                    <a:pt x="12333" y="12087"/>
                    <a:pt x="11972" y="12285"/>
                    <a:pt x="11579" y="12315"/>
                  </a:cubicBezTo>
                  <a:lnTo>
                    <a:pt x="4424" y="12907"/>
                  </a:lnTo>
                  <a:cubicBezTo>
                    <a:pt x="4385" y="12910"/>
                    <a:pt x="4347" y="12912"/>
                    <a:pt x="4308" y="12912"/>
                  </a:cubicBezTo>
                  <a:cubicBezTo>
                    <a:pt x="3407" y="12912"/>
                    <a:pt x="2523" y="12138"/>
                    <a:pt x="2316" y="11114"/>
                  </a:cubicBezTo>
                  <a:lnTo>
                    <a:pt x="702" y="3173"/>
                  </a:lnTo>
                  <a:cubicBezTo>
                    <a:pt x="591" y="2628"/>
                    <a:pt x="693" y="2095"/>
                    <a:pt x="982" y="1711"/>
                  </a:cubicBezTo>
                  <a:cubicBezTo>
                    <a:pt x="1216" y="1395"/>
                    <a:pt x="1578" y="1197"/>
                    <a:pt x="1970" y="1167"/>
                  </a:cubicBezTo>
                  <a:lnTo>
                    <a:pt x="9126" y="575"/>
                  </a:lnTo>
                  <a:cubicBezTo>
                    <a:pt x="9168" y="571"/>
                    <a:pt x="9210" y="570"/>
                    <a:pt x="9253" y="570"/>
                  </a:cubicBezTo>
                  <a:lnTo>
                    <a:pt x="9253" y="569"/>
                  </a:lnTo>
                  <a:close/>
                  <a:moveTo>
                    <a:pt x="9246" y="0"/>
                  </a:moveTo>
                  <a:cubicBezTo>
                    <a:pt x="9190" y="0"/>
                    <a:pt x="9134" y="2"/>
                    <a:pt x="9078" y="7"/>
                  </a:cubicBezTo>
                  <a:lnTo>
                    <a:pt x="1923" y="599"/>
                  </a:lnTo>
                  <a:cubicBezTo>
                    <a:pt x="1360" y="646"/>
                    <a:pt x="864" y="919"/>
                    <a:pt x="527" y="1369"/>
                  </a:cubicBezTo>
                  <a:cubicBezTo>
                    <a:pt x="141" y="1884"/>
                    <a:pt x="1" y="2582"/>
                    <a:pt x="144" y="3287"/>
                  </a:cubicBezTo>
                  <a:lnTo>
                    <a:pt x="1758" y="11228"/>
                  </a:lnTo>
                  <a:cubicBezTo>
                    <a:pt x="2018" y="12507"/>
                    <a:pt x="3137" y="13483"/>
                    <a:pt x="4301" y="13483"/>
                  </a:cubicBezTo>
                  <a:cubicBezTo>
                    <a:pt x="4358" y="13483"/>
                    <a:pt x="4415" y="13479"/>
                    <a:pt x="4472" y="13475"/>
                  </a:cubicBezTo>
                  <a:lnTo>
                    <a:pt x="11627" y="12882"/>
                  </a:lnTo>
                  <a:cubicBezTo>
                    <a:pt x="12191" y="12836"/>
                    <a:pt x="12687" y="12563"/>
                    <a:pt x="13024" y="12113"/>
                  </a:cubicBezTo>
                  <a:cubicBezTo>
                    <a:pt x="13410" y="11599"/>
                    <a:pt x="13550" y="10899"/>
                    <a:pt x="13407" y="10196"/>
                  </a:cubicBezTo>
                  <a:lnTo>
                    <a:pt x="11793" y="2255"/>
                  </a:lnTo>
                  <a:cubicBezTo>
                    <a:pt x="11532" y="976"/>
                    <a:pt x="10410" y="0"/>
                    <a:pt x="9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702;p56">
              <a:extLst>
                <a:ext uri="{FF2B5EF4-FFF2-40B4-BE49-F238E27FC236}">
                  <a16:creationId xmlns:a16="http://schemas.microsoft.com/office/drawing/2014/main" id="{6111E039-FB33-4AD0-B92E-AC7D3A1E2F6F}"/>
                </a:ext>
              </a:extLst>
            </p:cNvPr>
            <p:cNvSpPr/>
            <p:nvPr/>
          </p:nvSpPr>
          <p:spPr>
            <a:xfrm>
              <a:off x="2942575" y="1668450"/>
              <a:ext cx="329900" cy="322825"/>
            </a:xfrm>
            <a:custGeom>
              <a:avLst/>
              <a:gdLst/>
              <a:ahLst/>
              <a:cxnLst/>
              <a:rect l="l" t="t" r="r" b="b"/>
              <a:pathLst>
                <a:path w="13196" h="12913" extrusionOk="0">
                  <a:moveTo>
                    <a:pt x="9075" y="0"/>
                  </a:moveTo>
                  <a:cubicBezTo>
                    <a:pt x="9025" y="0"/>
                    <a:pt x="8975" y="2"/>
                    <a:pt x="8925" y="6"/>
                  </a:cubicBezTo>
                  <a:lnTo>
                    <a:pt x="1769" y="599"/>
                  </a:lnTo>
                  <a:cubicBezTo>
                    <a:pt x="684" y="688"/>
                    <a:pt x="1" y="1739"/>
                    <a:pt x="246" y="2945"/>
                  </a:cubicBezTo>
                  <a:lnTo>
                    <a:pt x="1860" y="10886"/>
                  </a:lnTo>
                  <a:cubicBezTo>
                    <a:pt x="2093" y="12036"/>
                    <a:pt x="3087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6" y="12314"/>
                  </a:lnTo>
                  <a:cubicBezTo>
                    <a:pt x="12513" y="12224"/>
                    <a:pt x="13196" y="11173"/>
                    <a:pt x="12949" y="9968"/>
                  </a:cubicBezTo>
                  <a:lnTo>
                    <a:pt x="11336" y="2027"/>
                  </a:lnTo>
                  <a:cubicBezTo>
                    <a:pt x="11102" y="877"/>
                    <a:pt x="10108" y="0"/>
                    <a:pt x="9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703;p56">
              <a:extLst>
                <a:ext uri="{FF2B5EF4-FFF2-40B4-BE49-F238E27FC236}">
                  <a16:creationId xmlns:a16="http://schemas.microsoft.com/office/drawing/2014/main" id="{ADD4492F-7257-4B99-AB8A-EE278A677B8A}"/>
                </a:ext>
              </a:extLst>
            </p:cNvPr>
            <p:cNvSpPr/>
            <p:nvPr/>
          </p:nvSpPr>
          <p:spPr>
            <a:xfrm>
              <a:off x="2938150" y="1661325"/>
              <a:ext cx="338750" cy="337075"/>
            </a:xfrm>
            <a:custGeom>
              <a:avLst/>
              <a:gdLst/>
              <a:ahLst/>
              <a:cxnLst/>
              <a:rect l="l" t="t" r="r" b="b"/>
              <a:pathLst>
                <a:path w="13550" h="13483" extrusionOk="0">
                  <a:moveTo>
                    <a:pt x="9253" y="570"/>
                  </a:moveTo>
                  <a:cubicBezTo>
                    <a:pt x="10155" y="570"/>
                    <a:pt x="11028" y="1349"/>
                    <a:pt x="11234" y="2369"/>
                  </a:cubicBezTo>
                  <a:lnTo>
                    <a:pt x="12849" y="10310"/>
                  </a:lnTo>
                  <a:cubicBezTo>
                    <a:pt x="12959" y="10855"/>
                    <a:pt x="12857" y="11387"/>
                    <a:pt x="12569" y="11772"/>
                  </a:cubicBezTo>
                  <a:cubicBezTo>
                    <a:pt x="12333" y="12088"/>
                    <a:pt x="11973" y="12287"/>
                    <a:pt x="11580" y="12316"/>
                  </a:cubicBezTo>
                  <a:lnTo>
                    <a:pt x="4425" y="12908"/>
                  </a:lnTo>
                  <a:cubicBezTo>
                    <a:pt x="4384" y="12912"/>
                    <a:pt x="4344" y="12913"/>
                    <a:pt x="4303" y="12913"/>
                  </a:cubicBezTo>
                  <a:cubicBezTo>
                    <a:pt x="3404" y="12913"/>
                    <a:pt x="2524" y="12136"/>
                    <a:pt x="2315" y="11115"/>
                  </a:cubicBezTo>
                  <a:lnTo>
                    <a:pt x="701" y="3174"/>
                  </a:lnTo>
                  <a:cubicBezTo>
                    <a:pt x="591" y="2628"/>
                    <a:pt x="692" y="2096"/>
                    <a:pt x="981" y="1711"/>
                  </a:cubicBezTo>
                  <a:cubicBezTo>
                    <a:pt x="1216" y="1395"/>
                    <a:pt x="1577" y="1197"/>
                    <a:pt x="1970" y="1167"/>
                  </a:cubicBezTo>
                  <a:lnTo>
                    <a:pt x="9125" y="575"/>
                  </a:lnTo>
                  <a:cubicBezTo>
                    <a:pt x="9167" y="571"/>
                    <a:pt x="9210" y="570"/>
                    <a:pt x="9253" y="570"/>
                  </a:cubicBezTo>
                  <a:close/>
                  <a:moveTo>
                    <a:pt x="9238" y="1"/>
                  </a:moveTo>
                  <a:cubicBezTo>
                    <a:pt x="9185" y="1"/>
                    <a:pt x="9132" y="3"/>
                    <a:pt x="9078" y="7"/>
                  </a:cubicBezTo>
                  <a:lnTo>
                    <a:pt x="1923" y="600"/>
                  </a:lnTo>
                  <a:cubicBezTo>
                    <a:pt x="1359" y="647"/>
                    <a:pt x="863" y="920"/>
                    <a:pt x="525" y="1369"/>
                  </a:cubicBezTo>
                  <a:cubicBezTo>
                    <a:pt x="139" y="1884"/>
                    <a:pt x="0" y="2583"/>
                    <a:pt x="144" y="3287"/>
                  </a:cubicBezTo>
                  <a:lnTo>
                    <a:pt x="1758" y="11228"/>
                  </a:lnTo>
                  <a:cubicBezTo>
                    <a:pt x="2017" y="12507"/>
                    <a:pt x="3137" y="13483"/>
                    <a:pt x="4301" y="13483"/>
                  </a:cubicBezTo>
                  <a:cubicBezTo>
                    <a:pt x="4358" y="13483"/>
                    <a:pt x="4415" y="13481"/>
                    <a:pt x="4472" y="13475"/>
                  </a:cubicBezTo>
                  <a:lnTo>
                    <a:pt x="11628" y="12883"/>
                  </a:lnTo>
                  <a:cubicBezTo>
                    <a:pt x="12191" y="12836"/>
                    <a:pt x="12686" y="12563"/>
                    <a:pt x="13024" y="12113"/>
                  </a:cubicBezTo>
                  <a:cubicBezTo>
                    <a:pt x="13410" y="11599"/>
                    <a:pt x="13550" y="10899"/>
                    <a:pt x="13406" y="10195"/>
                  </a:cubicBezTo>
                  <a:lnTo>
                    <a:pt x="11792" y="2255"/>
                  </a:lnTo>
                  <a:cubicBezTo>
                    <a:pt x="11531" y="973"/>
                    <a:pt x="10414" y="1"/>
                    <a:pt x="9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704;p56">
              <a:extLst>
                <a:ext uri="{FF2B5EF4-FFF2-40B4-BE49-F238E27FC236}">
                  <a16:creationId xmlns:a16="http://schemas.microsoft.com/office/drawing/2014/main" id="{D689A898-78C9-4DF7-93D6-3A0DD9922469}"/>
                </a:ext>
              </a:extLst>
            </p:cNvPr>
            <p:cNvSpPr/>
            <p:nvPr/>
          </p:nvSpPr>
          <p:spPr>
            <a:xfrm>
              <a:off x="3342175" y="1635350"/>
              <a:ext cx="329900" cy="322850"/>
            </a:xfrm>
            <a:custGeom>
              <a:avLst/>
              <a:gdLst/>
              <a:ahLst/>
              <a:cxnLst/>
              <a:rect l="l" t="t" r="r" b="b"/>
              <a:pathLst>
                <a:path w="13196" h="12914" extrusionOk="0">
                  <a:moveTo>
                    <a:pt x="9074" y="0"/>
                  </a:moveTo>
                  <a:cubicBezTo>
                    <a:pt x="9025" y="0"/>
                    <a:pt x="8974" y="2"/>
                    <a:pt x="8924" y="7"/>
                  </a:cubicBezTo>
                  <a:lnTo>
                    <a:pt x="1769" y="599"/>
                  </a:lnTo>
                  <a:cubicBezTo>
                    <a:pt x="682" y="689"/>
                    <a:pt x="0" y="1740"/>
                    <a:pt x="245" y="2946"/>
                  </a:cubicBezTo>
                  <a:lnTo>
                    <a:pt x="1859" y="10887"/>
                  </a:lnTo>
                  <a:cubicBezTo>
                    <a:pt x="2093" y="12037"/>
                    <a:pt x="3086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5" y="12314"/>
                  </a:lnTo>
                  <a:cubicBezTo>
                    <a:pt x="12512" y="12224"/>
                    <a:pt x="13195" y="11174"/>
                    <a:pt x="12949" y="9968"/>
                  </a:cubicBezTo>
                  <a:lnTo>
                    <a:pt x="11335" y="2028"/>
                  </a:lnTo>
                  <a:cubicBezTo>
                    <a:pt x="11102" y="877"/>
                    <a:pt x="10108" y="0"/>
                    <a:pt x="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05;p56">
              <a:extLst>
                <a:ext uri="{FF2B5EF4-FFF2-40B4-BE49-F238E27FC236}">
                  <a16:creationId xmlns:a16="http://schemas.microsoft.com/office/drawing/2014/main" id="{5AFC7FC4-D872-48B0-9ACF-4BCF3455BF34}"/>
                </a:ext>
              </a:extLst>
            </p:cNvPr>
            <p:cNvSpPr/>
            <p:nvPr/>
          </p:nvSpPr>
          <p:spPr>
            <a:xfrm>
              <a:off x="3337750" y="1628225"/>
              <a:ext cx="338725" cy="337100"/>
            </a:xfrm>
            <a:custGeom>
              <a:avLst/>
              <a:gdLst/>
              <a:ahLst/>
              <a:cxnLst/>
              <a:rect l="l" t="t" r="r" b="b"/>
              <a:pathLst>
                <a:path w="13549" h="13484" extrusionOk="0">
                  <a:moveTo>
                    <a:pt x="9253" y="569"/>
                  </a:moveTo>
                  <a:lnTo>
                    <a:pt x="9253" y="570"/>
                  </a:lnTo>
                  <a:cubicBezTo>
                    <a:pt x="10154" y="570"/>
                    <a:pt x="11027" y="1350"/>
                    <a:pt x="11233" y="2368"/>
                  </a:cubicBezTo>
                  <a:lnTo>
                    <a:pt x="12847" y="10309"/>
                  </a:lnTo>
                  <a:cubicBezTo>
                    <a:pt x="12958" y="10854"/>
                    <a:pt x="12856" y="11387"/>
                    <a:pt x="12567" y="11772"/>
                  </a:cubicBezTo>
                  <a:cubicBezTo>
                    <a:pt x="12333" y="12087"/>
                    <a:pt x="11972" y="12286"/>
                    <a:pt x="11579" y="12315"/>
                  </a:cubicBezTo>
                  <a:lnTo>
                    <a:pt x="4423" y="12907"/>
                  </a:lnTo>
                  <a:cubicBezTo>
                    <a:pt x="4383" y="12911"/>
                    <a:pt x="4343" y="12912"/>
                    <a:pt x="4303" y="12912"/>
                  </a:cubicBezTo>
                  <a:cubicBezTo>
                    <a:pt x="3403" y="12912"/>
                    <a:pt x="2522" y="12136"/>
                    <a:pt x="2315" y="11114"/>
                  </a:cubicBezTo>
                  <a:lnTo>
                    <a:pt x="701" y="3173"/>
                  </a:lnTo>
                  <a:cubicBezTo>
                    <a:pt x="590" y="2628"/>
                    <a:pt x="692" y="2095"/>
                    <a:pt x="981" y="1711"/>
                  </a:cubicBezTo>
                  <a:cubicBezTo>
                    <a:pt x="1216" y="1395"/>
                    <a:pt x="1576" y="1197"/>
                    <a:pt x="1969" y="1167"/>
                  </a:cubicBezTo>
                  <a:lnTo>
                    <a:pt x="9124" y="575"/>
                  </a:lnTo>
                  <a:cubicBezTo>
                    <a:pt x="9167" y="571"/>
                    <a:pt x="9210" y="569"/>
                    <a:pt x="9253" y="569"/>
                  </a:cubicBezTo>
                  <a:close/>
                  <a:moveTo>
                    <a:pt x="9243" y="1"/>
                  </a:moveTo>
                  <a:cubicBezTo>
                    <a:pt x="9188" y="1"/>
                    <a:pt x="9132" y="3"/>
                    <a:pt x="9077" y="7"/>
                  </a:cubicBezTo>
                  <a:lnTo>
                    <a:pt x="1922" y="600"/>
                  </a:lnTo>
                  <a:cubicBezTo>
                    <a:pt x="1359" y="646"/>
                    <a:pt x="862" y="919"/>
                    <a:pt x="525" y="1369"/>
                  </a:cubicBezTo>
                  <a:cubicBezTo>
                    <a:pt x="139" y="1884"/>
                    <a:pt x="0" y="2583"/>
                    <a:pt x="144" y="3287"/>
                  </a:cubicBezTo>
                  <a:lnTo>
                    <a:pt x="1757" y="11228"/>
                  </a:lnTo>
                  <a:cubicBezTo>
                    <a:pt x="2017" y="12507"/>
                    <a:pt x="3136" y="13483"/>
                    <a:pt x="4300" y="13483"/>
                  </a:cubicBezTo>
                  <a:cubicBezTo>
                    <a:pt x="4357" y="13483"/>
                    <a:pt x="4414" y="13481"/>
                    <a:pt x="4472" y="13475"/>
                  </a:cubicBezTo>
                  <a:lnTo>
                    <a:pt x="11626" y="12883"/>
                  </a:lnTo>
                  <a:cubicBezTo>
                    <a:pt x="12189" y="12836"/>
                    <a:pt x="12686" y="12563"/>
                    <a:pt x="13023" y="12114"/>
                  </a:cubicBezTo>
                  <a:cubicBezTo>
                    <a:pt x="13409" y="11599"/>
                    <a:pt x="13548" y="10901"/>
                    <a:pt x="13405" y="10196"/>
                  </a:cubicBezTo>
                  <a:lnTo>
                    <a:pt x="11791" y="2255"/>
                  </a:lnTo>
                  <a:cubicBezTo>
                    <a:pt x="11531" y="975"/>
                    <a:pt x="10414" y="1"/>
                    <a:pt x="9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06;p56">
              <a:extLst>
                <a:ext uri="{FF2B5EF4-FFF2-40B4-BE49-F238E27FC236}">
                  <a16:creationId xmlns:a16="http://schemas.microsoft.com/office/drawing/2014/main" id="{D374AF4C-9496-4911-ACA3-5F6E0F3140EE}"/>
                </a:ext>
              </a:extLst>
            </p:cNvPr>
            <p:cNvSpPr/>
            <p:nvPr/>
          </p:nvSpPr>
          <p:spPr>
            <a:xfrm>
              <a:off x="2236200" y="2191200"/>
              <a:ext cx="329900" cy="322875"/>
            </a:xfrm>
            <a:custGeom>
              <a:avLst/>
              <a:gdLst/>
              <a:ahLst/>
              <a:cxnLst/>
              <a:rect l="l" t="t" r="r" b="b"/>
              <a:pathLst>
                <a:path w="13196" h="12915" extrusionOk="0">
                  <a:moveTo>
                    <a:pt x="9073" y="1"/>
                  </a:moveTo>
                  <a:cubicBezTo>
                    <a:pt x="9024" y="1"/>
                    <a:pt x="8974" y="3"/>
                    <a:pt x="8924" y="7"/>
                  </a:cubicBezTo>
                  <a:lnTo>
                    <a:pt x="1769" y="599"/>
                  </a:lnTo>
                  <a:cubicBezTo>
                    <a:pt x="683" y="689"/>
                    <a:pt x="0" y="1740"/>
                    <a:pt x="245" y="2947"/>
                  </a:cubicBezTo>
                  <a:lnTo>
                    <a:pt x="1859" y="10887"/>
                  </a:lnTo>
                  <a:cubicBezTo>
                    <a:pt x="2093" y="12038"/>
                    <a:pt x="3086" y="12914"/>
                    <a:pt x="4121" y="12914"/>
                  </a:cubicBezTo>
                  <a:cubicBezTo>
                    <a:pt x="4171" y="12914"/>
                    <a:pt x="4221" y="12912"/>
                    <a:pt x="4271" y="12908"/>
                  </a:cubicBezTo>
                  <a:lnTo>
                    <a:pt x="11427" y="12316"/>
                  </a:lnTo>
                  <a:cubicBezTo>
                    <a:pt x="12514" y="12225"/>
                    <a:pt x="13195" y="11174"/>
                    <a:pt x="12950" y="9969"/>
                  </a:cubicBezTo>
                  <a:lnTo>
                    <a:pt x="11336" y="2028"/>
                  </a:lnTo>
                  <a:cubicBezTo>
                    <a:pt x="11102" y="877"/>
                    <a:pt x="10107" y="1"/>
                    <a:pt x="90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07;p56">
              <a:extLst>
                <a:ext uri="{FF2B5EF4-FFF2-40B4-BE49-F238E27FC236}">
                  <a16:creationId xmlns:a16="http://schemas.microsoft.com/office/drawing/2014/main" id="{6BC3D2AE-9E6C-42C8-BD9D-0F729104552F}"/>
                </a:ext>
              </a:extLst>
            </p:cNvPr>
            <p:cNvSpPr/>
            <p:nvPr/>
          </p:nvSpPr>
          <p:spPr>
            <a:xfrm>
              <a:off x="2231775" y="2184100"/>
              <a:ext cx="338750" cy="337100"/>
            </a:xfrm>
            <a:custGeom>
              <a:avLst/>
              <a:gdLst/>
              <a:ahLst/>
              <a:cxnLst/>
              <a:rect l="l" t="t" r="r" b="b"/>
              <a:pathLst>
                <a:path w="13550" h="13484" extrusionOk="0">
                  <a:moveTo>
                    <a:pt x="9254" y="569"/>
                  </a:moveTo>
                  <a:cubicBezTo>
                    <a:pt x="10156" y="569"/>
                    <a:pt x="11027" y="1349"/>
                    <a:pt x="11233" y="2368"/>
                  </a:cubicBezTo>
                  <a:lnTo>
                    <a:pt x="12847" y="10310"/>
                  </a:lnTo>
                  <a:cubicBezTo>
                    <a:pt x="12958" y="10855"/>
                    <a:pt x="12856" y="11387"/>
                    <a:pt x="12569" y="11771"/>
                  </a:cubicBezTo>
                  <a:cubicBezTo>
                    <a:pt x="12333" y="12087"/>
                    <a:pt x="11973" y="12286"/>
                    <a:pt x="11580" y="12315"/>
                  </a:cubicBezTo>
                  <a:lnTo>
                    <a:pt x="4424" y="12908"/>
                  </a:lnTo>
                  <a:cubicBezTo>
                    <a:pt x="4384" y="12911"/>
                    <a:pt x="4344" y="12912"/>
                    <a:pt x="4304" y="12912"/>
                  </a:cubicBezTo>
                  <a:cubicBezTo>
                    <a:pt x="3403" y="12912"/>
                    <a:pt x="2522" y="12136"/>
                    <a:pt x="2315" y="11114"/>
                  </a:cubicBezTo>
                  <a:lnTo>
                    <a:pt x="701" y="3173"/>
                  </a:lnTo>
                  <a:cubicBezTo>
                    <a:pt x="590" y="2628"/>
                    <a:pt x="693" y="2095"/>
                    <a:pt x="981" y="1712"/>
                  </a:cubicBezTo>
                  <a:cubicBezTo>
                    <a:pt x="1216" y="1396"/>
                    <a:pt x="1577" y="1197"/>
                    <a:pt x="1970" y="1168"/>
                  </a:cubicBezTo>
                  <a:lnTo>
                    <a:pt x="9125" y="575"/>
                  </a:lnTo>
                  <a:cubicBezTo>
                    <a:pt x="9167" y="572"/>
                    <a:pt x="9210" y="569"/>
                    <a:pt x="9253" y="569"/>
                  </a:cubicBezTo>
                  <a:close/>
                  <a:moveTo>
                    <a:pt x="9244" y="1"/>
                  </a:moveTo>
                  <a:cubicBezTo>
                    <a:pt x="9189" y="1"/>
                    <a:pt x="9133" y="3"/>
                    <a:pt x="9078" y="7"/>
                  </a:cubicBezTo>
                  <a:lnTo>
                    <a:pt x="1922" y="600"/>
                  </a:lnTo>
                  <a:cubicBezTo>
                    <a:pt x="1359" y="647"/>
                    <a:pt x="864" y="919"/>
                    <a:pt x="526" y="1370"/>
                  </a:cubicBezTo>
                  <a:cubicBezTo>
                    <a:pt x="140" y="1884"/>
                    <a:pt x="0" y="2583"/>
                    <a:pt x="144" y="3287"/>
                  </a:cubicBezTo>
                  <a:lnTo>
                    <a:pt x="1757" y="11228"/>
                  </a:lnTo>
                  <a:cubicBezTo>
                    <a:pt x="2017" y="12507"/>
                    <a:pt x="3137" y="13483"/>
                    <a:pt x="4301" y="13483"/>
                  </a:cubicBezTo>
                  <a:cubicBezTo>
                    <a:pt x="4358" y="13483"/>
                    <a:pt x="4414" y="13480"/>
                    <a:pt x="4472" y="13475"/>
                  </a:cubicBezTo>
                  <a:lnTo>
                    <a:pt x="11627" y="12883"/>
                  </a:lnTo>
                  <a:cubicBezTo>
                    <a:pt x="12191" y="12837"/>
                    <a:pt x="12686" y="12563"/>
                    <a:pt x="13023" y="12113"/>
                  </a:cubicBezTo>
                  <a:cubicBezTo>
                    <a:pt x="13409" y="11600"/>
                    <a:pt x="13549" y="10900"/>
                    <a:pt x="13406" y="10197"/>
                  </a:cubicBezTo>
                  <a:lnTo>
                    <a:pt x="11792" y="2256"/>
                  </a:lnTo>
                  <a:cubicBezTo>
                    <a:pt x="11531" y="975"/>
                    <a:pt x="10412" y="1"/>
                    <a:pt x="9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08;p56">
              <a:extLst>
                <a:ext uri="{FF2B5EF4-FFF2-40B4-BE49-F238E27FC236}">
                  <a16:creationId xmlns:a16="http://schemas.microsoft.com/office/drawing/2014/main" id="{603DD80F-6331-4FB0-852E-8B4E50E9EE2A}"/>
                </a:ext>
              </a:extLst>
            </p:cNvPr>
            <p:cNvSpPr/>
            <p:nvPr/>
          </p:nvSpPr>
          <p:spPr>
            <a:xfrm>
              <a:off x="2635825" y="2158125"/>
              <a:ext cx="329850" cy="322850"/>
            </a:xfrm>
            <a:custGeom>
              <a:avLst/>
              <a:gdLst/>
              <a:ahLst/>
              <a:cxnLst/>
              <a:rect l="l" t="t" r="r" b="b"/>
              <a:pathLst>
                <a:path w="13194" h="12914" extrusionOk="0">
                  <a:moveTo>
                    <a:pt x="9073" y="1"/>
                  </a:moveTo>
                  <a:cubicBezTo>
                    <a:pt x="9023" y="1"/>
                    <a:pt x="8973" y="3"/>
                    <a:pt x="8923" y="7"/>
                  </a:cubicBezTo>
                  <a:lnTo>
                    <a:pt x="1769" y="599"/>
                  </a:lnTo>
                  <a:cubicBezTo>
                    <a:pt x="682" y="689"/>
                    <a:pt x="0" y="1739"/>
                    <a:pt x="245" y="2946"/>
                  </a:cubicBezTo>
                  <a:lnTo>
                    <a:pt x="1859" y="10887"/>
                  </a:lnTo>
                  <a:cubicBezTo>
                    <a:pt x="2093" y="12037"/>
                    <a:pt x="3086" y="12913"/>
                    <a:pt x="4120" y="12913"/>
                  </a:cubicBezTo>
                  <a:cubicBezTo>
                    <a:pt x="4170" y="12913"/>
                    <a:pt x="4220" y="12911"/>
                    <a:pt x="4270" y="12907"/>
                  </a:cubicBezTo>
                  <a:lnTo>
                    <a:pt x="11425" y="12315"/>
                  </a:lnTo>
                  <a:cubicBezTo>
                    <a:pt x="12512" y="12224"/>
                    <a:pt x="13194" y="11174"/>
                    <a:pt x="12949" y="9968"/>
                  </a:cubicBezTo>
                  <a:lnTo>
                    <a:pt x="11335" y="2027"/>
                  </a:lnTo>
                  <a:cubicBezTo>
                    <a:pt x="11101" y="877"/>
                    <a:pt x="10108" y="1"/>
                    <a:pt x="90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09;p56">
              <a:extLst>
                <a:ext uri="{FF2B5EF4-FFF2-40B4-BE49-F238E27FC236}">
                  <a16:creationId xmlns:a16="http://schemas.microsoft.com/office/drawing/2014/main" id="{CAAEB356-1BD8-4183-9292-0D6BDA406BFC}"/>
                </a:ext>
              </a:extLst>
            </p:cNvPr>
            <p:cNvSpPr/>
            <p:nvPr/>
          </p:nvSpPr>
          <p:spPr>
            <a:xfrm>
              <a:off x="2631350" y="2151025"/>
              <a:ext cx="338725" cy="337075"/>
            </a:xfrm>
            <a:custGeom>
              <a:avLst/>
              <a:gdLst/>
              <a:ahLst/>
              <a:cxnLst/>
              <a:rect l="l" t="t" r="r" b="b"/>
              <a:pathLst>
                <a:path w="13549" h="13483" extrusionOk="0">
                  <a:moveTo>
                    <a:pt x="9253" y="570"/>
                  </a:moveTo>
                  <a:cubicBezTo>
                    <a:pt x="10155" y="570"/>
                    <a:pt x="11028" y="1348"/>
                    <a:pt x="11235" y="2368"/>
                  </a:cubicBezTo>
                  <a:lnTo>
                    <a:pt x="12848" y="10309"/>
                  </a:lnTo>
                  <a:cubicBezTo>
                    <a:pt x="12960" y="10854"/>
                    <a:pt x="12857" y="11386"/>
                    <a:pt x="12569" y="11771"/>
                  </a:cubicBezTo>
                  <a:cubicBezTo>
                    <a:pt x="12333" y="12087"/>
                    <a:pt x="11973" y="12285"/>
                    <a:pt x="11581" y="12315"/>
                  </a:cubicBezTo>
                  <a:lnTo>
                    <a:pt x="4425" y="12908"/>
                  </a:lnTo>
                  <a:cubicBezTo>
                    <a:pt x="4386" y="12911"/>
                    <a:pt x="4347" y="12912"/>
                    <a:pt x="4308" y="12912"/>
                  </a:cubicBezTo>
                  <a:cubicBezTo>
                    <a:pt x="3406" y="12912"/>
                    <a:pt x="2524" y="12137"/>
                    <a:pt x="2316" y="11113"/>
                  </a:cubicBezTo>
                  <a:lnTo>
                    <a:pt x="702" y="3172"/>
                  </a:lnTo>
                  <a:cubicBezTo>
                    <a:pt x="591" y="2628"/>
                    <a:pt x="693" y="2096"/>
                    <a:pt x="982" y="1711"/>
                  </a:cubicBezTo>
                  <a:cubicBezTo>
                    <a:pt x="1216" y="1395"/>
                    <a:pt x="1578" y="1196"/>
                    <a:pt x="1970" y="1167"/>
                  </a:cubicBezTo>
                  <a:lnTo>
                    <a:pt x="9126" y="574"/>
                  </a:lnTo>
                  <a:cubicBezTo>
                    <a:pt x="9168" y="571"/>
                    <a:pt x="9211" y="570"/>
                    <a:pt x="9253" y="570"/>
                  </a:cubicBezTo>
                  <a:close/>
                  <a:moveTo>
                    <a:pt x="9239" y="0"/>
                  </a:moveTo>
                  <a:cubicBezTo>
                    <a:pt x="9185" y="0"/>
                    <a:pt x="9131" y="2"/>
                    <a:pt x="9077" y="6"/>
                  </a:cubicBezTo>
                  <a:lnTo>
                    <a:pt x="1923" y="599"/>
                  </a:lnTo>
                  <a:cubicBezTo>
                    <a:pt x="1360" y="646"/>
                    <a:pt x="863" y="920"/>
                    <a:pt x="526" y="1369"/>
                  </a:cubicBezTo>
                  <a:cubicBezTo>
                    <a:pt x="140" y="1883"/>
                    <a:pt x="1" y="2582"/>
                    <a:pt x="144" y="3286"/>
                  </a:cubicBezTo>
                  <a:lnTo>
                    <a:pt x="1758" y="11227"/>
                  </a:lnTo>
                  <a:cubicBezTo>
                    <a:pt x="2018" y="12506"/>
                    <a:pt x="3137" y="13482"/>
                    <a:pt x="4301" y="13482"/>
                  </a:cubicBezTo>
                  <a:cubicBezTo>
                    <a:pt x="4359" y="13482"/>
                    <a:pt x="4415" y="13480"/>
                    <a:pt x="4473" y="13476"/>
                  </a:cubicBezTo>
                  <a:lnTo>
                    <a:pt x="11627" y="12883"/>
                  </a:lnTo>
                  <a:cubicBezTo>
                    <a:pt x="12190" y="12836"/>
                    <a:pt x="12687" y="12563"/>
                    <a:pt x="13024" y="12113"/>
                  </a:cubicBezTo>
                  <a:cubicBezTo>
                    <a:pt x="13410" y="11599"/>
                    <a:pt x="13549" y="10900"/>
                    <a:pt x="13406" y="10196"/>
                  </a:cubicBezTo>
                  <a:lnTo>
                    <a:pt x="11793" y="2255"/>
                  </a:lnTo>
                  <a:cubicBezTo>
                    <a:pt x="11532" y="973"/>
                    <a:pt x="10411" y="0"/>
                    <a:pt x="9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10;p56">
              <a:extLst>
                <a:ext uri="{FF2B5EF4-FFF2-40B4-BE49-F238E27FC236}">
                  <a16:creationId xmlns:a16="http://schemas.microsoft.com/office/drawing/2014/main" id="{4D7FF19E-E60F-401D-93FD-D219070BE1AC}"/>
                </a:ext>
              </a:extLst>
            </p:cNvPr>
            <p:cNvSpPr/>
            <p:nvPr/>
          </p:nvSpPr>
          <p:spPr>
            <a:xfrm>
              <a:off x="3434975" y="2091950"/>
              <a:ext cx="329900" cy="322850"/>
            </a:xfrm>
            <a:custGeom>
              <a:avLst/>
              <a:gdLst/>
              <a:ahLst/>
              <a:cxnLst/>
              <a:rect l="l" t="t" r="r" b="b"/>
              <a:pathLst>
                <a:path w="13196" h="12914" extrusionOk="0">
                  <a:moveTo>
                    <a:pt x="9073" y="0"/>
                  </a:moveTo>
                  <a:cubicBezTo>
                    <a:pt x="9024" y="0"/>
                    <a:pt x="8974" y="2"/>
                    <a:pt x="8925" y="6"/>
                  </a:cubicBezTo>
                  <a:lnTo>
                    <a:pt x="1769" y="599"/>
                  </a:lnTo>
                  <a:cubicBezTo>
                    <a:pt x="682" y="688"/>
                    <a:pt x="0" y="1740"/>
                    <a:pt x="245" y="2945"/>
                  </a:cubicBezTo>
                  <a:lnTo>
                    <a:pt x="1859" y="10886"/>
                  </a:lnTo>
                  <a:cubicBezTo>
                    <a:pt x="2093" y="12038"/>
                    <a:pt x="3088" y="12914"/>
                    <a:pt x="4122" y="12914"/>
                  </a:cubicBezTo>
                  <a:cubicBezTo>
                    <a:pt x="4171" y="12914"/>
                    <a:pt x="4221" y="12912"/>
                    <a:pt x="4270" y="12908"/>
                  </a:cubicBezTo>
                  <a:lnTo>
                    <a:pt x="11426" y="12315"/>
                  </a:lnTo>
                  <a:cubicBezTo>
                    <a:pt x="12512" y="12225"/>
                    <a:pt x="13195" y="11174"/>
                    <a:pt x="12949" y="9969"/>
                  </a:cubicBezTo>
                  <a:lnTo>
                    <a:pt x="11335" y="2028"/>
                  </a:lnTo>
                  <a:cubicBezTo>
                    <a:pt x="11102" y="876"/>
                    <a:pt x="10107" y="0"/>
                    <a:pt x="9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11;p56">
              <a:extLst>
                <a:ext uri="{FF2B5EF4-FFF2-40B4-BE49-F238E27FC236}">
                  <a16:creationId xmlns:a16="http://schemas.microsoft.com/office/drawing/2014/main" id="{CA22B260-2D1B-4F7F-9A3D-EFB1F4EE8E82}"/>
                </a:ext>
              </a:extLst>
            </p:cNvPr>
            <p:cNvSpPr/>
            <p:nvPr/>
          </p:nvSpPr>
          <p:spPr>
            <a:xfrm>
              <a:off x="3430550" y="2084825"/>
              <a:ext cx="338725" cy="337075"/>
            </a:xfrm>
            <a:custGeom>
              <a:avLst/>
              <a:gdLst/>
              <a:ahLst/>
              <a:cxnLst/>
              <a:rect l="l" t="t" r="r" b="b"/>
              <a:pathLst>
                <a:path w="13549" h="13483" extrusionOk="0">
                  <a:moveTo>
                    <a:pt x="9252" y="570"/>
                  </a:moveTo>
                  <a:cubicBezTo>
                    <a:pt x="10155" y="570"/>
                    <a:pt x="11027" y="1350"/>
                    <a:pt x="11234" y="2369"/>
                  </a:cubicBezTo>
                  <a:lnTo>
                    <a:pt x="12849" y="10309"/>
                  </a:lnTo>
                  <a:cubicBezTo>
                    <a:pt x="12959" y="10854"/>
                    <a:pt x="12858" y="11387"/>
                    <a:pt x="12569" y="11772"/>
                  </a:cubicBezTo>
                  <a:cubicBezTo>
                    <a:pt x="12334" y="12088"/>
                    <a:pt x="11973" y="12286"/>
                    <a:pt x="11580" y="12316"/>
                  </a:cubicBezTo>
                  <a:lnTo>
                    <a:pt x="4426" y="12908"/>
                  </a:lnTo>
                  <a:cubicBezTo>
                    <a:pt x="4382" y="12912"/>
                    <a:pt x="4338" y="12914"/>
                    <a:pt x="4294" y="12914"/>
                  </a:cubicBezTo>
                  <a:cubicBezTo>
                    <a:pt x="3386" y="12914"/>
                    <a:pt x="2523" y="12132"/>
                    <a:pt x="2316" y="11114"/>
                  </a:cubicBezTo>
                  <a:lnTo>
                    <a:pt x="702" y="3174"/>
                  </a:lnTo>
                  <a:cubicBezTo>
                    <a:pt x="591" y="2629"/>
                    <a:pt x="693" y="2096"/>
                    <a:pt x="982" y="1711"/>
                  </a:cubicBezTo>
                  <a:cubicBezTo>
                    <a:pt x="1217" y="1395"/>
                    <a:pt x="1578" y="1196"/>
                    <a:pt x="1971" y="1167"/>
                  </a:cubicBezTo>
                  <a:lnTo>
                    <a:pt x="9125" y="574"/>
                  </a:lnTo>
                  <a:cubicBezTo>
                    <a:pt x="9167" y="571"/>
                    <a:pt x="9210" y="570"/>
                    <a:pt x="9252" y="570"/>
                  </a:cubicBezTo>
                  <a:close/>
                  <a:moveTo>
                    <a:pt x="9238" y="1"/>
                  </a:moveTo>
                  <a:cubicBezTo>
                    <a:pt x="9184" y="1"/>
                    <a:pt x="9130" y="3"/>
                    <a:pt x="9077" y="7"/>
                  </a:cubicBezTo>
                  <a:lnTo>
                    <a:pt x="1922" y="599"/>
                  </a:lnTo>
                  <a:cubicBezTo>
                    <a:pt x="1359" y="647"/>
                    <a:pt x="863" y="920"/>
                    <a:pt x="525" y="1369"/>
                  </a:cubicBezTo>
                  <a:cubicBezTo>
                    <a:pt x="139" y="1884"/>
                    <a:pt x="0" y="2582"/>
                    <a:pt x="144" y="3287"/>
                  </a:cubicBezTo>
                  <a:lnTo>
                    <a:pt x="1756" y="11228"/>
                  </a:lnTo>
                  <a:cubicBezTo>
                    <a:pt x="2017" y="12506"/>
                    <a:pt x="3136" y="13483"/>
                    <a:pt x="4301" y="13483"/>
                  </a:cubicBezTo>
                  <a:cubicBezTo>
                    <a:pt x="4358" y="13483"/>
                    <a:pt x="4414" y="13480"/>
                    <a:pt x="4472" y="13476"/>
                  </a:cubicBezTo>
                  <a:lnTo>
                    <a:pt x="11626" y="12883"/>
                  </a:lnTo>
                  <a:cubicBezTo>
                    <a:pt x="12189" y="12837"/>
                    <a:pt x="12686" y="12563"/>
                    <a:pt x="13024" y="12114"/>
                  </a:cubicBezTo>
                  <a:cubicBezTo>
                    <a:pt x="13410" y="11599"/>
                    <a:pt x="13548" y="10900"/>
                    <a:pt x="13405" y="10196"/>
                  </a:cubicBezTo>
                  <a:lnTo>
                    <a:pt x="11791" y="2255"/>
                  </a:lnTo>
                  <a:cubicBezTo>
                    <a:pt x="11531" y="974"/>
                    <a:pt x="10407" y="1"/>
                    <a:pt x="9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12;p56">
              <a:extLst>
                <a:ext uri="{FF2B5EF4-FFF2-40B4-BE49-F238E27FC236}">
                  <a16:creationId xmlns:a16="http://schemas.microsoft.com/office/drawing/2014/main" id="{FE8ED466-6386-4B58-BD75-EDBC4533420C}"/>
                </a:ext>
              </a:extLst>
            </p:cNvPr>
            <p:cNvSpPr/>
            <p:nvPr/>
          </p:nvSpPr>
          <p:spPr>
            <a:xfrm>
              <a:off x="2329000" y="2647825"/>
              <a:ext cx="329900" cy="322825"/>
            </a:xfrm>
            <a:custGeom>
              <a:avLst/>
              <a:gdLst/>
              <a:ahLst/>
              <a:cxnLst/>
              <a:rect l="l" t="t" r="r" b="b"/>
              <a:pathLst>
                <a:path w="13196" h="12913" extrusionOk="0">
                  <a:moveTo>
                    <a:pt x="9073" y="0"/>
                  </a:moveTo>
                  <a:cubicBezTo>
                    <a:pt x="9024" y="0"/>
                    <a:pt x="8974" y="2"/>
                    <a:pt x="8925" y="6"/>
                  </a:cubicBezTo>
                  <a:lnTo>
                    <a:pt x="1769" y="599"/>
                  </a:lnTo>
                  <a:cubicBezTo>
                    <a:pt x="683" y="689"/>
                    <a:pt x="0" y="1740"/>
                    <a:pt x="245" y="2946"/>
                  </a:cubicBezTo>
                  <a:lnTo>
                    <a:pt x="1860" y="10885"/>
                  </a:lnTo>
                  <a:cubicBezTo>
                    <a:pt x="2094" y="12037"/>
                    <a:pt x="3089" y="12913"/>
                    <a:pt x="4124" y="12913"/>
                  </a:cubicBezTo>
                  <a:cubicBezTo>
                    <a:pt x="4173" y="12913"/>
                    <a:pt x="4223" y="12911"/>
                    <a:pt x="4272" y="12907"/>
                  </a:cubicBezTo>
                  <a:lnTo>
                    <a:pt x="11427" y="12314"/>
                  </a:lnTo>
                  <a:cubicBezTo>
                    <a:pt x="12514" y="12224"/>
                    <a:pt x="13195" y="11173"/>
                    <a:pt x="12950" y="9968"/>
                  </a:cubicBezTo>
                  <a:lnTo>
                    <a:pt x="11336" y="2028"/>
                  </a:lnTo>
                  <a:cubicBezTo>
                    <a:pt x="11103" y="876"/>
                    <a:pt x="10108" y="0"/>
                    <a:pt x="9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13;p56">
              <a:extLst>
                <a:ext uri="{FF2B5EF4-FFF2-40B4-BE49-F238E27FC236}">
                  <a16:creationId xmlns:a16="http://schemas.microsoft.com/office/drawing/2014/main" id="{95D9F185-6491-4207-82D7-D171F1C62E49}"/>
                </a:ext>
              </a:extLst>
            </p:cNvPr>
            <p:cNvSpPr/>
            <p:nvPr/>
          </p:nvSpPr>
          <p:spPr>
            <a:xfrm>
              <a:off x="2324575" y="2640725"/>
              <a:ext cx="338750" cy="337050"/>
            </a:xfrm>
            <a:custGeom>
              <a:avLst/>
              <a:gdLst/>
              <a:ahLst/>
              <a:cxnLst/>
              <a:rect l="l" t="t" r="r" b="b"/>
              <a:pathLst>
                <a:path w="13550" h="13482" extrusionOk="0">
                  <a:moveTo>
                    <a:pt x="9253" y="568"/>
                  </a:moveTo>
                  <a:cubicBezTo>
                    <a:pt x="10155" y="568"/>
                    <a:pt x="11027" y="1348"/>
                    <a:pt x="11235" y="2367"/>
                  </a:cubicBezTo>
                  <a:lnTo>
                    <a:pt x="12849" y="10308"/>
                  </a:lnTo>
                  <a:cubicBezTo>
                    <a:pt x="12959" y="10853"/>
                    <a:pt x="12858" y="11386"/>
                    <a:pt x="12569" y="11771"/>
                  </a:cubicBezTo>
                  <a:cubicBezTo>
                    <a:pt x="12333" y="12086"/>
                    <a:pt x="11973" y="12284"/>
                    <a:pt x="11580" y="12314"/>
                  </a:cubicBezTo>
                  <a:lnTo>
                    <a:pt x="4425" y="12906"/>
                  </a:lnTo>
                  <a:cubicBezTo>
                    <a:pt x="4384" y="12909"/>
                    <a:pt x="4343" y="12911"/>
                    <a:pt x="4302" y="12911"/>
                  </a:cubicBezTo>
                  <a:cubicBezTo>
                    <a:pt x="3401" y="12911"/>
                    <a:pt x="2524" y="12134"/>
                    <a:pt x="2316" y="11113"/>
                  </a:cubicBezTo>
                  <a:lnTo>
                    <a:pt x="702" y="3172"/>
                  </a:lnTo>
                  <a:cubicBezTo>
                    <a:pt x="592" y="2628"/>
                    <a:pt x="693" y="2094"/>
                    <a:pt x="981" y="1710"/>
                  </a:cubicBezTo>
                  <a:cubicBezTo>
                    <a:pt x="1217" y="1394"/>
                    <a:pt x="1577" y="1195"/>
                    <a:pt x="1970" y="1166"/>
                  </a:cubicBezTo>
                  <a:lnTo>
                    <a:pt x="9125" y="574"/>
                  </a:lnTo>
                  <a:cubicBezTo>
                    <a:pt x="9168" y="570"/>
                    <a:pt x="9211" y="568"/>
                    <a:pt x="9253" y="568"/>
                  </a:cubicBezTo>
                  <a:close/>
                  <a:moveTo>
                    <a:pt x="9243" y="1"/>
                  </a:moveTo>
                  <a:cubicBezTo>
                    <a:pt x="9188" y="1"/>
                    <a:pt x="9133" y="3"/>
                    <a:pt x="9078" y="7"/>
                  </a:cubicBezTo>
                  <a:lnTo>
                    <a:pt x="1922" y="600"/>
                  </a:lnTo>
                  <a:cubicBezTo>
                    <a:pt x="1359" y="646"/>
                    <a:pt x="864" y="919"/>
                    <a:pt x="526" y="1369"/>
                  </a:cubicBezTo>
                  <a:cubicBezTo>
                    <a:pt x="140" y="1884"/>
                    <a:pt x="0" y="2583"/>
                    <a:pt x="144" y="3287"/>
                  </a:cubicBezTo>
                  <a:lnTo>
                    <a:pt x="1758" y="11227"/>
                  </a:lnTo>
                  <a:cubicBezTo>
                    <a:pt x="2018" y="12506"/>
                    <a:pt x="3137" y="13482"/>
                    <a:pt x="4301" y="13482"/>
                  </a:cubicBezTo>
                  <a:cubicBezTo>
                    <a:pt x="4358" y="13482"/>
                    <a:pt x="4415" y="13480"/>
                    <a:pt x="4472" y="13475"/>
                  </a:cubicBezTo>
                  <a:lnTo>
                    <a:pt x="11627" y="12882"/>
                  </a:lnTo>
                  <a:cubicBezTo>
                    <a:pt x="12189" y="12836"/>
                    <a:pt x="12686" y="12563"/>
                    <a:pt x="13024" y="12113"/>
                  </a:cubicBezTo>
                  <a:cubicBezTo>
                    <a:pt x="13410" y="11599"/>
                    <a:pt x="13549" y="10899"/>
                    <a:pt x="13406" y="10195"/>
                  </a:cubicBezTo>
                  <a:lnTo>
                    <a:pt x="11792" y="2255"/>
                  </a:lnTo>
                  <a:cubicBezTo>
                    <a:pt x="11532" y="974"/>
                    <a:pt x="10413" y="1"/>
                    <a:pt x="9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14;p56">
              <a:extLst>
                <a:ext uri="{FF2B5EF4-FFF2-40B4-BE49-F238E27FC236}">
                  <a16:creationId xmlns:a16="http://schemas.microsoft.com/office/drawing/2014/main" id="{66CF4215-FCF2-4EDC-BFB5-9F7191076241}"/>
                </a:ext>
              </a:extLst>
            </p:cNvPr>
            <p:cNvSpPr/>
            <p:nvPr/>
          </p:nvSpPr>
          <p:spPr>
            <a:xfrm>
              <a:off x="2728600" y="2614725"/>
              <a:ext cx="329875" cy="322825"/>
            </a:xfrm>
            <a:custGeom>
              <a:avLst/>
              <a:gdLst/>
              <a:ahLst/>
              <a:cxnLst/>
              <a:rect l="l" t="t" r="r" b="b"/>
              <a:pathLst>
                <a:path w="13195" h="12913" extrusionOk="0">
                  <a:moveTo>
                    <a:pt x="9074" y="0"/>
                  </a:moveTo>
                  <a:cubicBezTo>
                    <a:pt x="9024" y="0"/>
                    <a:pt x="8974" y="2"/>
                    <a:pt x="8924" y="6"/>
                  </a:cubicBezTo>
                  <a:lnTo>
                    <a:pt x="1769" y="599"/>
                  </a:lnTo>
                  <a:cubicBezTo>
                    <a:pt x="683" y="688"/>
                    <a:pt x="0" y="1739"/>
                    <a:pt x="245" y="2945"/>
                  </a:cubicBezTo>
                  <a:lnTo>
                    <a:pt x="1859" y="10886"/>
                  </a:lnTo>
                  <a:cubicBezTo>
                    <a:pt x="2093" y="12036"/>
                    <a:pt x="3086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6" y="12314"/>
                  </a:lnTo>
                  <a:cubicBezTo>
                    <a:pt x="12512" y="12224"/>
                    <a:pt x="13195" y="11174"/>
                    <a:pt x="12950" y="9968"/>
                  </a:cubicBezTo>
                  <a:lnTo>
                    <a:pt x="11336" y="2027"/>
                  </a:lnTo>
                  <a:cubicBezTo>
                    <a:pt x="11101" y="877"/>
                    <a:pt x="10108" y="0"/>
                    <a:pt x="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15;p56">
              <a:extLst>
                <a:ext uri="{FF2B5EF4-FFF2-40B4-BE49-F238E27FC236}">
                  <a16:creationId xmlns:a16="http://schemas.microsoft.com/office/drawing/2014/main" id="{2CE6C696-9FF1-4735-ADA9-159E32EC74BF}"/>
                </a:ext>
              </a:extLst>
            </p:cNvPr>
            <p:cNvSpPr/>
            <p:nvPr/>
          </p:nvSpPr>
          <p:spPr>
            <a:xfrm>
              <a:off x="2724150" y="2607600"/>
              <a:ext cx="338775" cy="337075"/>
            </a:xfrm>
            <a:custGeom>
              <a:avLst/>
              <a:gdLst/>
              <a:ahLst/>
              <a:cxnLst/>
              <a:rect l="l" t="t" r="r" b="b"/>
              <a:pathLst>
                <a:path w="13551" h="13483" extrusionOk="0">
                  <a:moveTo>
                    <a:pt x="9253" y="570"/>
                  </a:moveTo>
                  <a:cubicBezTo>
                    <a:pt x="10155" y="570"/>
                    <a:pt x="11028" y="1349"/>
                    <a:pt x="11235" y="2368"/>
                  </a:cubicBezTo>
                  <a:lnTo>
                    <a:pt x="12849" y="10310"/>
                  </a:lnTo>
                  <a:cubicBezTo>
                    <a:pt x="12960" y="10855"/>
                    <a:pt x="12857" y="11388"/>
                    <a:pt x="12568" y="11773"/>
                  </a:cubicBezTo>
                  <a:cubicBezTo>
                    <a:pt x="12334" y="12088"/>
                    <a:pt x="11973" y="12287"/>
                    <a:pt x="11581" y="12316"/>
                  </a:cubicBezTo>
                  <a:lnTo>
                    <a:pt x="4425" y="12908"/>
                  </a:lnTo>
                  <a:cubicBezTo>
                    <a:pt x="4381" y="12912"/>
                    <a:pt x="4337" y="12914"/>
                    <a:pt x="4293" y="12914"/>
                  </a:cubicBezTo>
                  <a:cubicBezTo>
                    <a:pt x="3391" y="12914"/>
                    <a:pt x="2523" y="12133"/>
                    <a:pt x="2316" y="11115"/>
                  </a:cubicBezTo>
                  <a:lnTo>
                    <a:pt x="703" y="3174"/>
                  </a:lnTo>
                  <a:cubicBezTo>
                    <a:pt x="592" y="2628"/>
                    <a:pt x="694" y="2095"/>
                    <a:pt x="983" y="1711"/>
                  </a:cubicBezTo>
                  <a:cubicBezTo>
                    <a:pt x="1218" y="1395"/>
                    <a:pt x="1579" y="1197"/>
                    <a:pt x="1972" y="1167"/>
                  </a:cubicBezTo>
                  <a:lnTo>
                    <a:pt x="9126" y="575"/>
                  </a:lnTo>
                  <a:cubicBezTo>
                    <a:pt x="9169" y="571"/>
                    <a:pt x="9212" y="570"/>
                    <a:pt x="9253" y="570"/>
                  </a:cubicBezTo>
                  <a:close/>
                  <a:moveTo>
                    <a:pt x="9243" y="1"/>
                  </a:moveTo>
                  <a:cubicBezTo>
                    <a:pt x="9188" y="1"/>
                    <a:pt x="9133" y="3"/>
                    <a:pt x="9079" y="7"/>
                  </a:cubicBezTo>
                  <a:lnTo>
                    <a:pt x="1923" y="600"/>
                  </a:lnTo>
                  <a:cubicBezTo>
                    <a:pt x="1360" y="647"/>
                    <a:pt x="864" y="920"/>
                    <a:pt x="527" y="1369"/>
                  </a:cubicBezTo>
                  <a:cubicBezTo>
                    <a:pt x="141" y="1884"/>
                    <a:pt x="1" y="2583"/>
                    <a:pt x="144" y="3287"/>
                  </a:cubicBezTo>
                  <a:lnTo>
                    <a:pt x="1758" y="11228"/>
                  </a:lnTo>
                  <a:cubicBezTo>
                    <a:pt x="2018" y="12507"/>
                    <a:pt x="3137" y="13483"/>
                    <a:pt x="4302" y="13483"/>
                  </a:cubicBezTo>
                  <a:cubicBezTo>
                    <a:pt x="4359" y="13483"/>
                    <a:pt x="4416" y="13481"/>
                    <a:pt x="4473" y="13476"/>
                  </a:cubicBezTo>
                  <a:lnTo>
                    <a:pt x="11627" y="12884"/>
                  </a:lnTo>
                  <a:cubicBezTo>
                    <a:pt x="12190" y="12836"/>
                    <a:pt x="12687" y="12563"/>
                    <a:pt x="13024" y="12114"/>
                  </a:cubicBezTo>
                  <a:cubicBezTo>
                    <a:pt x="13410" y="11599"/>
                    <a:pt x="13550" y="10901"/>
                    <a:pt x="13407" y="10196"/>
                  </a:cubicBezTo>
                  <a:lnTo>
                    <a:pt x="11793" y="2255"/>
                  </a:lnTo>
                  <a:cubicBezTo>
                    <a:pt x="11532" y="974"/>
                    <a:pt x="10408" y="1"/>
                    <a:pt x="9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716;p56">
              <a:extLst>
                <a:ext uri="{FF2B5EF4-FFF2-40B4-BE49-F238E27FC236}">
                  <a16:creationId xmlns:a16="http://schemas.microsoft.com/office/drawing/2014/main" id="{3C092EB3-45A1-4B72-BFB3-D95850FA7C5F}"/>
                </a:ext>
              </a:extLst>
            </p:cNvPr>
            <p:cNvSpPr/>
            <p:nvPr/>
          </p:nvSpPr>
          <p:spPr>
            <a:xfrm>
              <a:off x="3128150" y="2581625"/>
              <a:ext cx="329925" cy="322850"/>
            </a:xfrm>
            <a:custGeom>
              <a:avLst/>
              <a:gdLst/>
              <a:ahLst/>
              <a:cxnLst/>
              <a:rect l="l" t="t" r="r" b="b"/>
              <a:pathLst>
                <a:path w="13197" h="12914" extrusionOk="0">
                  <a:moveTo>
                    <a:pt x="9075" y="0"/>
                  </a:moveTo>
                  <a:cubicBezTo>
                    <a:pt x="9025" y="0"/>
                    <a:pt x="8975" y="2"/>
                    <a:pt x="8925" y="7"/>
                  </a:cubicBezTo>
                  <a:lnTo>
                    <a:pt x="1770" y="599"/>
                  </a:lnTo>
                  <a:cubicBezTo>
                    <a:pt x="684" y="688"/>
                    <a:pt x="1" y="1740"/>
                    <a:pt x="247" y="2946"/>
                  </a:cubicBezTo>
                  <a:lnTo>
                    <a:pt x="1861" y="10887"/>
                  </a:lnTo>
                  <a:cubicBezTo>
                    <a:pt x="2094" y="12037"/>
                    <a:pt x="3088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7" y="12314"/>
                  </a:lnTo>
                  <a:cubicBezTo>
                    <a:pt x="12514" y="12225"/>
                    <a:pt x="13197" y="11174"/>
                    <a:pt x="12951" y="9968"/>
                  </a:cubicBezTo>
                  <a:lnTo>
                    <a:pt x="11337" y="2028"/>
                  </a:lnTo>
                  <a:cubicBezTo>
                    <a:pt x="11103" y="877"/>
                    <a:pt x="10109" y="0"/>
                    <a:pt x="9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17;p56">
              <a:extLst>
                <a:ext uri="{FF2B5EF4-FFF2-40B4-BE49-F238E27FC236}">
                  <a16:creationId xmlns:a16="http://schemas.microsoft.com/office/drawing/2014/main" id="{391BCF36-875B-4B76-9D7F-EE9C87C435AE}"/>
                </a:ext>
              </a:extLst>
            </p:cNvPr>
            <p:cNvSpPr/>
            <p:nvPr/>
          </p:nvSpPr>
          <p:spPr>
            <a:xfrm>
              <a:off x="3123750" y="2574500"/>
              <a:ext cx="338750" cy="337100"/>
            </a:xfrm>
            <a:custGeom>
              <a:avLst/>
              <a:gdLst/>
              <a:ahLst/>
              <a:cxnLst/>
              <a:rect l="l" t="t" r="r" b="b"/>
              <a:pathLst>
                <a:path w="13550" h="13484" extrusionOk="0">
                  <a:moveTo>
                    <a:pt x="9253" y="570"/>
                  </a:moveTo>
                  <a:cubicBezTo>
                    <a:pt x="10155" y="570"/>
                    <a:pt x="11027" y="1350"/>
                    <a:pt x="11234" y="2369"/>
                  </a:cubicBezTo>
                  <a:lnTo>
                    <a:pt x="12848" y="10309"/>
                  </a:lnTo>
                  <a:cubicBezTo>
                    <a:pt x="12958" y="10854"/>
                    <a:pt x="12857" y="11387"/>
                    <a:pt x="12568" y="11772"/>
                  </a:cubicBezTo>
                  <a:cubicBezTo>
                    <a:pt x="12333" y="12088"/>
                    <a:pt x="11972" y="12286"/>
                    <a:pt x="11580" y="12316"/>
                  </a:cubicBezTo>
                  <a:lnTo>
                    <a:pt x="4425" y="12909"/>
                  </a:lnTo>
                  <a:cubicBezTo>
                    <a:pt x="4384" y="12912"/>
                    <a:pt x="4343" y="12913"/>
                    <a:pt x="4301" y="12913"/>
                  </a:cubicBezTo>
                  <a:cubicBezTo>
                    <a:pt x="3391" y="12913"/>
                    <a:pt x="2523" y="12136"/>
                    <a:pt x="2315" y="11114"/>
                  </a:cubicBezTo>
                  <a:lnTo>
                    <a:pt x="702" y="3174"/>
                  </a:lnTo>
                  <a:cubicBezTo>
                    <a:pt x="591" y="2629"/>
                    <a:pt x="692" y="2095"/>
                    <a:pt x="981" y="1711"/>
                  </a:cubicBezTo>
                  <a:cubicBezTo>
                    <a:pt x="1217" y="1395"/>
                    <a:pt x="1577" y="1197"/>
                    <a:pt x="1970" y="1167"/>
                  </a:cubicBezTo>
                  <a:lnTo>
                    <a:pt x="9126" y="575"/>
                  </a:lnTo>
                  <a:cubicBezTo>
                    <a:pt x="9167" y="571"/>
                    <a:pt x="9210" y="570"/>
                    <a:pt x="9253" y="570"/>
                  </a:cubicBezTo>
                  <a:close/>
                  <a:moveTo>
                    <a:pt x="9240" y="1"/>
                  </a:moveTo>
                  <a:cubicBezTo>
                    <a:pt x="9186" y="1"/>
                    <a:pt x="9132" y="3"/>
                    <a:pt x="9078" y="7"/>
                  </a:cubicBezTo>
                  <a:lnTo>
                    <a:pt x="1923" y="600"/>
                  </a:lnTo>
                  <a:cubicBezTo>
                    <a:pt x="1359" y="647"/>
                    <a:pt x="864" y="920"/>
                    <a:pt x="527" y="1369"/>
                  </a:cubicBezTo>
                  <a:cubicBezTo>
                    <a:pt x="139" y="1884"/>
                    <a:pt x="1" y="2583"/>
                    <a:pt x="144" y="3287"/>
                  </a:cubicBezTo>
                  <a:lnTo>
                    <a:pt x="1758" y="11228"/>
                  </a:lnTo>
                  <a:cubicBezTo>
                    <a:pt x="2017" y="12507"/>
                    <a:pt x="3137" y="13483"/>
                    <a:pt x="4302" y="13483"/>
                  </a:cubicBezTo>
                  <a:cubicBezTo>
                    <a:pt x="4358" y="13483"/>
                    <a:pt x="4415" y="13481"/>
                    <a:pt x="4472" y="13476"/>
                  </a:cubicBezTo>
                  <a:lnTo>
                    <a:pt x="11628" y="12884"/>
                  </a:lnTo>
                  <a:cubicBezTo>
                    <a:pt x="12190" y="12836"/>
                    <a:pt x="12686" y="12563"/>
                    <a:pt x="13024" y="12114"/>
                  </a:cubicBezTo>
                  <a:cubicBezTo>
                    <a:pt x="13410" y="11599"/>
                    <a:pt x="13550" y="10900"/>
                    <a:pt x="13407" y="10196"/>
                  </a:cubicBezTo>
                  <a:lnTo>
                    <a:pt x="11791" y="2255"/>
                  </a:lnTo>
                  <a:cubicBezTo>
                    <a:pt x="11531" y="973"/>
                    <a:pt x="10410" y="1"/>
                    <a:pt x="9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18;p56">
              <a:extLst>
                <a:ext uri="{FF2B5EF4-FFF2-40B4-BE49-F238E27FC236}">
                  <a16:creationId xmlns:a16="http://schemas.microsoft.com/office/drawing/2014/main" id="{76606A8C-9240-47C7-9CE5-0A65FC081359}"/>
                </a:ext>
              </a:extLst>
            </p:cNvPr>
            <p:cNvSpPr/>
            <p:nvPr/>
          </p:nvSpPr>
          <p:spPr>
            <a:xfrm>
              <a:off x="3527775" y="2548525"/>
              <a:ext cx="329900" cy="322875"/>
            </a:xfrm>
            <a:custGeom>
              <a:avLst/>
              <a:gdLst/>
              <a:ahLst/>
              <a:cxnLst/>
              <a:rect l="l" t="t" r="r" b="b"/>
              <a:pathLst>
                <a:path w="13196" h="12915" extrusionOk="0">
                  <a:moveTo>
                    <a:pt x="9075" y="0"/>
                  </a:moveTo>
                  <a:cubicBezTo>
                    <a:pt x="9025" y="0"/>
                    <a:pt x="8975" y="3"/>
                    <a:pt x="8925" y="7"/>
                  </a:cubicBezTo>
                  <a:lnTo>
                    <a:pt x="1769" y="599"/>
                  </a:lnTo>
                  <a:cubicBezTo>
                    <a:pt x="683" y="689"/>
                    <a:pt x="1" y="1740"/>
                    <a:pt x="245" y="2946"/>
                  </a:cubicBezTo>
                  <a:lnTo>
                    <a:pt x="1859" y="10887"/>
                  </a:lnTo>
                  <a:cubicBezTo>
                    <a:pt x="2093" y="12038"/>
                    <a:pt x="3088" y="12914"/>
                    <a:pt x="4123" y="12914"/>
                  </a:cubicBezTo>
                  <a:cubicBezTo>
                    <a:pt x="4172" y="12914"/>
                    <a:pt x="4222" y="12912"/>
                    <a:pt x="4271" y="12908"/>
                  </a:cubicBezTo>
                  <a:lnTo>
                    <a:pt x="11427" y="12316"/>
                  </a:lnTo>
                  <a:cubicBezTo>
                    <a:pt x="12513" y="12225"/>
                    <a:pt x="13195" y="11175"/>
                    <a:pt x="12950" y="9968"/>
                  </a:cubicBezTo>
                  <a:lnTo>
                    <a:pt x="11336" y="2028"/>
                  </a:lnTo>
                  <a:cubicBezTo>
                    <a:pt x="11102" y="877"/>
                    <a:pt x="10108" y="0"/>
                    <a:pt x="9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19;p56">
              <a:extLst>
                <a:ext uri="{FF2B5EF4-FFF2-40B4-BE49-F238E27FC236}">
                  <a16:creationId xmlns:a16="http://schemas.microsoft.com/office/drawing/2014/main" id="{A7C636E1-C69E-4B91-B583-77119D25394D}"/>
                </a:ext>
              </a:extLst>
            </p:cNvPr>
            <p:cNvSpPr/>
            <p:nvPr/>
          </p:nvSpPr>
          <p:spPr>
            <a:xfrm>
              <a:off x="3523350" y="2541450"/>
              <a:ext cx="338750" cy="337050"/>
            </a:xfrm>
            <a:custGeom>
              <a:avLst/>
              <a:gdLst/>
              <a:ahLst/>
              <a:cxnLst/>
              <a:rect l="l" t="t" r="r" b="b"/>
              <a:pathLst>
                <a:path w="13550" h="13482" extrusionOk="0">
                  <a:moveTo>
                    <a:pt x="9253" y="568"/>
                  </a:moveTo>
                  <a:cubicBezTo>
                    <a:pt x="10155" y="568"/>
                    <a:pt x="11027" y="1348"/>
                    <a:pt x="11235" y="2367"/>
                  </a:cubicBezTo>
                  <a:lnTo>
                    <a:pt x="12849" y="10309"/>
                  </a:lnTo>
                  <a:cubicBezTo>
                    <a:pt x="12959" y="10854"/>
                    <a:pt x="12858" y="11386"/>
                    <a:pt x="12569" y="11770"/>
                  </a:cubicBezTo>
                  <a:cubicBezTo>
                    <a:pt x="12334" y="12086"/>
                    <a:pt x="11973" y="12285"/>
                    <a:pt x="11580" y="12314"/>
                  </a:cubicBezTo>
                  <a:lnTo>
                    <a:pt x="4425" y="12907"/>
                  </a:lnTo>
                  <a:cubicBezTo>
                    <a:pt x="4381" y="12910"/>
                    <a:pt x="4337" y="12912"/>
                    <a:pt x="4294" y="12912"/>
                  </a:cubicBezTo>
                  <a:cubicBezTo>
                    <a:pt x="3390" y="12912"/>
                    <a:pt x="2523" y="12132"/>
                    <a:pt x="2316" y="11113"/>
                  </a:cubicBezTo>
                  <a:lnTo>
                    <a:pt x="702" y="3172"/>
                  </a:lnTo>
                  <a:cubicBezTo>
                    <a:pt x="592" y="2627"/>
                    <a:pt x="693" y="2094"/>
                    <a:pt x="982" y="1709"/>
                  </a:cubicBezTo>
                  <a:cubicBezTo>
                    <a:pt x="1217" y="1393"/>
                    <a:pt x="1578" y="1196"/>
                    <a:pt x="1971" y="1167"/>
                  </a:cubicBezTo>
                  <a:lnTo>
                    <a:pt x="9125" y="574"/>
                  </a:lnTo>
                  <a:cubicBezTo>
                    <a:pt x="9168" y="570"/>
                    <a:pt x="9210" y="568"/>
                    <a:pt x="9253" y="568"/>
                  </a:cubicBezTo>
                  <a:close/>
                  <a:moveTo>
                    <a:pt x="9235" y="1"/>
                  </a:moveTo>
                  <a:cubicBezTo>
                    <a:pt x="9182" y="1"/>
                    <a:pt x="9130" y="2"/>
                    <a:pt x="9078" y="6"/>
                  </a:cubicBezTo>
                  <a:lnTo>
                    <a:pt x="1922" y="599"/>
                  </a:lnTo>
                  <a:cubicBezTo>
                    <a:pt x="1359" y="645"/>
                    <a:pt x="863" y="918"/>
                    <a:pt x="525" y="1369"/>
                  </a:cubicBezTo>
                  <a:cubicBezTo>
                    <a:pt x="139" y="1883"/>
                    <a:pt x="0" y="2582"/>
                    <a:pt x="144" y="3286"/>
                  </a:cubicBezTo>
                  <a:lnTo>
                    <a:pt x="1758" y="11226"/>
                  </a:lnTo>
                  <a:cubicBezTo>
                    <a:pt x="2017" y="12505"/>
                    <a:pt x="3137" y="13481"/>
                    <a:pt x="4302" y="13481"/>
                  </a:cubicBezTo>
                  <a:cubicBezTo>
                    <a:pt x="4358" y="13481"/>
                    <a:pt x="4414" y="13479"/>
                    <a:pt x="4472" y="13474"/>
                  </a:cubicBezTo>
                  <a:lnTo>
                    <a:pt x="11627" y="12882"/>
                  </a:lnTo>
                  <a:cubicBezTo>
                    <a:pt x="12191" y="12836"/>
                    <a:pt x="12686" y="12562"/>
                    <a:pt x="13024" y="12112"/>
                  </a:cubicBezTo>
                  <a:cubicBezTo>
                    <a:pt x="13410" y="11597"/>
                    <a:pt x="13550" y="10899"/>
                    <a:pt x="13406" y="10195"/>
                  </a:cubicBezTo>
                  <a:lnTo>
                    <a:pt x="11792" y="2255"/>
                  </a:lnTo>
                  <a:cubicBezTo>
                    <a:pt x="11532" y="971"/>
                    <a:pt x="10409" y="1"/>
                    <a:pt x="9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20;p56">
              <a:extLst>
                <a:ext uri="{FF2B5EF4-FFF2-40B4-BE49-F238E27FC236}">
                  <a16:creationId xmlns:a16="http://schemas.microsoft.com/office/drawing/2014/main" id="{1A0E01B2-5274-4EBE-AEB3-45164537FF42}"/>
                </a:ext>
              </a:extLst>
            </p:cNvPr>
            <p:cNvSpPr/>
            <p:nvPr/>
          </p:nvSpPr>
          <p:spPr>
            <a:xfrm>
              <a:off x="2421800" y="3104400"/>
              <a:ext cx="329900" cy="322850"/>
            </a:xfrm>
            <a:custGeom>
              <a:avLst/>
              <a:gdLst/>
              <a:ahLst/>
              <a:cxnLst/>
              <a:rect l="l" t="t" r="r" b="b"/>
              <a:pathLst>
                <a:path w="13196" h="12914" extrusionOk="0">
                  <a:moveTo>
                    <a:pt x="9075" y="1"/>
                  </a:moveTo>
                  <a:cubicBezTo>
                    <a:pt x="9025" y="1"/>
                    <a:pt x="8975" y="3"/>
                    <a:pt x="8925" y="7"/>
                  </a:cubicBezTo>
                  <a:lnTo>
                    <a:pt x="1769" y="599"/>
                  </a:lnTo>
                  <a:cubicBezTo>
                    <a:pt x="683" y="689"/>
                    <a:pt x="1" y="1739"/>
                    <a:pt x="245" y="2946"/>
                  </a:cubicBezTo>
                  <a:lnTo>
                    <a:pt x="1859" y="10887"/>
                  </a:lnTo>
                  <a:cubicBezTo>
                    <a:pt x="2094" y="12037"/>
                    <a:pt x="3088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7" y="12315"/>
                  </a:lnTo>
                  <a:cubicBezTo>
                    <a:pt x="12514" y="12224"/>
                    <a:pt x="13195" y="11174"/>
                    <a:pt x="12950" y="9968"/>
                  </a:cubicBezTo>
                  <a:lnTo>
                    <a:pt x="11337" y="2027"/>
                  </a:lnTo>
                  <a:cubicBezTo>
                    <a:pt x="11103" y="877"/>
                    <a:pt x="10109" y="1"/>
                    <a:pt x="9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21;p56">
              <a:extLst>
                <a:ext uri="{FF2B5EF4-FFF2-40B4-BE49-F238E27FC236}">
                  <a16:creationId xmlns:a16="http://schemas.microsoft.com/office/drawing/2014/main" id="{147499CD-21FA-4569-82B2-B5E1846D332D}"/>
                </a:ext>
              </a:extLst>
            </p:cNvPr>
            <p:cNvSpPr/>
            <p:nvPr/>
          </p:nvSpPr>
          <p:spPr>
            <a:xfrm>
              <a:off x="2417400" y="3097250"/>
              <a:ext cx="338725" cy="337125"/>
            </a:xfrm>
            <a:custGeom>
              <a:avLst/>
              <a:gdLst/>
              <a:ahLst/>
              <a:cxnLst/>
              <a:rect l="l" t="t" r="r" b="b"/>
              <a:pathLst>
                <a:path w="13549" h="13485" extrusionOk="0">
                  <a:moveTo>
                    <a:pt x="9253" y="572"/>
                  </a:moveTo>
                  <a:cubicBezTo>
                    <a:pt x="10155" y="572"/>
                    <a:pt x="11026" y="1352"/>
                    <a:pt x="11233" y="2371"/>
                  </a:cubicBezTo>
                  <a:lnTo>
                    <a:pt x="12847" y="10311"/>
                  </a:lnTo>
                  <a:cubicBezTo>
                    <a:pt x="12957" y="10856"/>
                    <a:pt x="12856" y="11388"/>
                    <a:pt x="12567" y="11773"/>
                  </a:cubicBezTo>
                  <a:cubicBezTo>
                    <a:pt x="12332" y="12089"/>
                    <a:pt x="11971" y="12287"/>
                    <a:pt x="11578" y="12317"/>
                  </a:cubicBezTo>
                  <a:lnTo>
                    <a:pt x="4422" y="12910"/>
                  </a:lnTo>
                  <a:cubicBezTo>
                    <a:pt x="4381" y="12913"/>
                    <a:pt x="4340" y="12915"/>
                    <a:pt x="4300" y="12915"/>
                  </a:cubicBezTo>
                  <a:cubicBezTo>
                    <a:pt x="3404" y="12915"/>
                    <a:pt x="2521" y="12136"/>
                    <a:pt x="2314" y="11115"/>
                  </a:cubicBezTo>
                  <a:lnTo>
                    <a:pt x="700" y="3175"/>
                  </a:lnTo>
                  <a:cubicBezTo>
                    <a:pt x="590" y="2630"/>
                    <a:pt x="691" y="2098"/>
                    <a:pt x="980" y="1713"/>
                  </a:cubicBezTo>
                  <a:cubicBezTo>
                    <a:pt x="1215" y="1397"/>
                    <a:pt x="1576" y="1199"/>
                    <a:pt x="1969" y="1169"/>
                  </a:cubicBezTo>
                  <a:lnTo>
                    <a:pt x="9124" y="576"/>
                  </a:lnTo>
                  <a:cubicBezTo>
                    <a:pt x="9166" y="573"/>
                    <a:pt x="9210" y="572"/>
                    <a:pt x="9252" y="572"/>
                  </a:cubicBezTo>
                  <a:close/>
                  <a:moveTo>
                    <a:pt x="9254" y="1"/>
                  </a:moveTo>
                  <a:cubicBezTo>
                    <a:pt x="9195" y="1"/>
                    <a:pt x="9136" y="3"/>
                    <a:pt x="9077" y="8"/>
                  </a:cubicBezTo>
                  <a:lnTo>
                    <a:pt x="1923" y="601"/>
                  </a:lnTo>
                  <a:cubicBezTo>
                    <a:pt x="1359" y="648"/>
                    <a:pt x="863" y="922"/>
                    <a:pt x="525" y="1371"/>
                  </a:cubicBezTo>
                  <a:cubicBezTo>
                    <a:pt x="139" y="1885"/>
                    <a:pt x="0" y="2584"/>
                    <a:pt x="144" y="3288"/>
                  </a:cubicBezTo>
                  <a:lnTo>
                    <a:pt x="1757" y="11229"/>
                  </a:lnTo>
                  <a:cubicBezTo>
                    <a:pt x="2016" y="12508"/>
                    <a:pt x="3136" y="13484"/>
                    <a:pt x="4301" y="13484"/>
                  </a:cubicBezTo>
                  <a:cubicBezTo>
                    <a:pt x="4357" y="13484"/>
                    <a:pt x="4413" y="13482"/>
                    <a:pt x="4471" y="13478"/>
                  </a:cubicBezTo>
                  <a:lnTo>
                    <a:pt x="11627" y="12885"/>
                  </a:lnTo>
                  <a:cubicBezTo>
                    <a:pt x="12189" y="12838"/>
                    <a:pt x="12685" y="12565"/>
                    <a:pt x="13023" y="12115"/>
                  </a:cubicBezTo>
                  <a:cubicBezTo>
                    <a:pt x="13409" y="11601"/>
                    <a:pt x="13549" y="10902"/>
                    <a:pt x="13405" y="10198"/>
                  </a:cubicBezTo>
                  <a:lnTo>
                    <a:pt x="11791" y="2257"/>
                  </a:lnTo>
                  <a:cubicBezTo>
                    <a:pt x="11532" y="981"/>
                    <a:pt x="10419" y="1"/>
                    <a:pt x="9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22;p56">
              <a:extLst>
                <a:ext uri="{FF2B5EF4-FFF2-40B4-BE49-F238E27FC236}">
                  <a16:creationId xmlns:a16="http://schemas.microsoft.com/office/drawing/2014/main" id="{76F2902A-AFDF-46B3-B648-54C22E49A80D}"/>
                </a:ext>
              </a:extLst>
            </p:cNvPr>
            <p:cNvSpPr/>
            <p:nvPr/>
          </p:nvSpPr>
          <p:spPr>
            <a:xfrm>
              <a:off x="2821400" y="3071300"/>
              <a:ext cx="329900" cy="322850"/>
            </a:xfrm>
            <a:custGeom>
              <a:avLst/>
              <a:gdLst/>
              <a:ahLst/>
              <a:cxnLst/>
              <a:rect l="l" t="t" r="r" b="b"/>
              <a:pathLst>
                <a:path w="13196" h="12914" extrusionOk="0">
                  <a:moveTo>
                    <a:pt x="9074" y="1"/>
                  </a:moveTo>
                  <a:cubicBezTo>
                    <a:pt x="9024" y="1"/>
                    <a:pt x="8974" y="3"/>
                    <a:pt x="8924" y="7"/>
                  </a:cubicBezTo>
                  <a:lnTo>
                    <a:pt x="1769" y="600"/>
                  </a:lnTo>
                  <a:cubicBezTo>
                    <a:pt x="683" y="689"/>
                    <a:pt x="0" y="1741"/>
                    <a:pt x="245" y="2946"/>
                  </a:cubicBezTo>
                  <a:lnTo>
                    <a:pt x="1859" y="10887"/>
                  </a:lnTo>
                  <a:cubicBezTo>
                    <a:pt x="2093" y="12037"/>
                    <a:pt x="3086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6" y="12315"/>
                  </a:lnTo>
                  <a:cubicBezTo>
                    <a:pt x="12512" y="12226"/>
                    <a:pt x="13195" y="11175"/>
                    <a:pt x="12949" y="9968"/>
                  </a:cubicBezTo>
                  <a:lnTo>
                    <a:pt x="11335" y="2028"/>
                  </a:lnTo>
                  <a:cubicBezTo>
                    <a:pt x="11101" y="877"/>
                    <a:pt x="10108" y="1"/>
                    <a:pt x="90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23;p56">
              <a:extLst>
                <a:ext uri="{FF2B5EF4-FFF2-40B4-BE49-F238E27FC236}">
                  <a16:creationId xmlns:a16="http://schemas.microsoft.com/office/drawing/2014/main" id="{8D77BCE8-A481-4A3B-9F2C-91E0E709AD4C}"/>
                </a:ext>
              </a:extLst>
            </p:cNvPr>
            <p:cNvSpPr/>
            <p:nvPr/>
          </p:nvSpPr>
          <p:spPr>
            <a:xfrm>
              <a:off x="2816975" y="3064175"/>
              <a:ext cx="338750" cy="337100"/>
            </a:xfrm>
            <a:custGeom>
              <a:avLst/>
              <a:gdLst/>
              <a:ahLst/>
              <a:cxnLst/>
              <a:rect l="l" t="t" r="r" b="b"/>
              <a:pathLst>
                <a:path w="13550" h="13484" extrusionOk="0">
                  <a:moveTo>
                    <a:pt x="9253" y="571"/>
                  </a:moveTo>
                  <a:cubicBezTo>
                    <a:pt x="10154" y="571"/>
                    <a:pt x="11027" y="1351"/>
                    <a:pt x="11234" y="2370"/>
                  </a:cubicBezTo>
                  <a:lnTo>
                    <a:pt x="12847" y="10310"/>
                  </a:lnTo>
                  <a:cubicBezTo>
                    <a:pt x="12959" y="10855"/>
                    <a:pt x="12856" y="11388"/>
                    <a:pt x="12568" y="11772"/>
                  </a:cubicBezTo>
                  <a:cubicBezTo>
                    <a:pt x="12333" y="12088"/>
                    <a:pt x="11971" y="12286"/>
                    <a:pt x="11579" y="12316"/>
                  </a:cubicBezTo>
                  <a:lnTo>
                    <a:pt x="4424" y="12909"/>
                  </a:lnTo>
                  <a:cubicBezTo>
                    <a:pt x="4384" y="12912"/>
                    <a:pt x="4344" y="12914"/>
                    <a:pt x="4304" y="12914"/>
                  </a:cubicBezTo>
                  <a:cubicBezTo>
                    <a:pt x="3400" y="12914"/>
                    <a:pt x="2522" y="12137"/>
                    <a:pt x="2315" y="11116"/>
                  </a:cubicBezTo>
                  <a:lnTo>
                    <a:pt x="701" y="3175"/>
                  </a:lnTo>
                  <a:cubicBezTo>
                    <a:pt x="590" y="2629"/>
                    <a:pt x="692" y="2097"/>
                    <a:pt x="981" y="1712"/>
                  </a:cubicBezTo>
                  <a:cubicBezTo>
                    <a:pt x="1216" y="1397"/>
                    <a:pt x="1577" y="1198"/>
                    <a:pt x="1969" y="1168"/>
                  </a:cubicBezTo>
                  <a:lnTo>
                    <a:pt x="9125" y="575"/>
                  </a:lnTo>
                  <a:cubicBezTo>
                    <a:pt x="9167" y="572"/>
                    <a:pt x="9210" y="571"/>
                    <a:pt x="9253" y="571"/>
                  </a:cubicBezTo>
                  <a:close/>
                  <a:moveTo>
                    <a:pt x="9257" y="1"/>
                  </a:moveTo>
                  <a:cubicBezTo>
                    <a:pt x="9197" y="1"/>
                    <a:pt x="9137" y="3"/>
                    <a:pt x="9078" y="9"/>
                  </a:cubicBezTo>
                  <a:lnTo>
                    <a:pt x="1922" y="601"/>
                  </a:lnTo>
                  <a:cubicBezTo>
                    <a:pt x="1359" y="648"/>
                    <a:pt x="862" y="921"/>
                    <a:pt x="526" y="1370"/>
                  </a:cubicBezTo>
                  <a:cubicBezTo>
                    <a:pt x="139" y="1884"/>
                    <a:pt x="0" y="2583"/>
                    <a:pt x="143" y="3287"/>
                  </a:cubicBezTo>
                  <a:lnTo>
                    <a:pt x="1757" y="11228"/>
                  </a:lnTo>
                  <a:cubicBezTo>
                    <a:pt x="2017" y="12507"/>
                    <a:pt x="3136" y="13483"/>
                    <a:pt x="4301" y="13483"/>
                  </a:cubicBezTo>
                  <a:cubicBezTo>
                    <a:pt x="4358" y="13483"/>
                    <a:pt x="4414" y="13481"/>
                    <a:pt x="4472" y="13477"/>
                  </a:cubicBezTo>
                  <a:lnTo>
                    <a:pt x="11627" y="12884"/>
                  </a:lnTo>
                  <a:cubicBezTo>
                    <a:pt x="12190" y="12838"/>
                    <a:pt x="12687" y="12565"/>
                    <a:pt x="13023" y="12116"/>
                  </a:cubicBezTo>
                  <a:cubicBezTo>
                    <a:pt x="13409" y="11600"/>
                    <a:pt x="13549" y="10901"/>
                    <a:pt x="13406" y="10197"/>
                  </a:cubicBezTo>
                  <a:lnTo>
                    <a:pt x="11792" y="2256"/>
                  </a:lnTo>
                  <a:cubicBezTo>
                    <a:pt x="11532" y="980"/>
                    <a:pt x="10420" y="1"/>
                    <a:pt x="9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724;p56">
              <a:extLst>
                <a:ext uri="{FF2B5EF4-FFF2-40B4-BE49-F238E27FC236}">
                  <a16:creationId xmlns:a16="http://schemas.microsoft.com/office/drawing/2014/main" id="{05E6C4CC-C779-44D6-9356-404868E575D6}"/>
                </a:ext>
              </a:extLst>
            </p:cNvPr>
            <p:cNvSpPr/>
            <p:nvPr/>
          </p:nvSpPr>
          <p:spPr>
            <a:xfrm>
              <a:off x="3220975" y="3038250"/>
              <a:ext cx="329900" cy="322825"/>
            </a:xfrm>
            <a:custGeom>
              <a:avLst/>
              <a:gdLst/>
              <a:ahLst/>
              <a:cxnLst/>
              <a:rect l="l" t="t" r="r" b="b"/>
              <a:pathLst>
                <a:path w="13196" h="12913" extrusionOk="0">
                  <a:moveTo>
                    <a:pt x="9075" y="0"/>
                  </a:moveTo>
                  <a:cubicBezTo>
                    <a:pt x="9025" y="0"/>
                    <a:pt x="8975" y="2"/>
                    <a:pt x="8925" y="6"/>
                  </a:cubicBezTo>
                  <a:lnTo>
                    <a:pt x="1769" y="599"/>
                  </a:lnTo>
                  <a:cubicBezTo>
                    <a:pt x="684" y="688"/>
                    <a:pt x="1" y="1739"/>
                    <a:pt x="246" y="2945"/>
                  </a:cubicBezTo>
                  <a:lnTo>
                    <a:pt x="1860" y="10886"/>
                  </a:lnTo>
                  <a:cubicBezTo>
                    <a:pt x="2094" y="12036"/>
                    <a:pt x="3088" y="12913"/>
                    <a:pt x="4122" y="12913"/>
                  </a:cubicBezTo>
                  <a:cubicBezTo>
                    <a:pt x="4172" y="12913"/>
                    <a:pt x="4222" y="12911"/>
                    <a:pt x="4272" y="12907"/>
                  </a:cubicBezTo>
                  <a:lnTo>
                    <a:pt x="11426" y="12314"/>
                  </a:lnTo>
                  <a:cubicBezTo>
                    <a:pt x="12513" y="12224"/>
                    <a:pt x="13196" y="11173"/>
                    <a:pt x="12951" y="9968"/>
                  </a:cubicBezTo>
                  <a:lnTo>
                    <a:pt x="11337" y="2026"/>
                  </a:lnTo>
                  <a:cubicBezTo>
                    <a:pt x="11103" y="877"/>
                    <a:pt x="10110" y="0"/>
                    <a:pt x="9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725;p56">
              <a:extLst>
                <a:ext uri="{FF2B5EF4-FFF2-40B4-BE49-F238E27FC236}">
                  <a16:creationId xmlns:a16="http://schemas.microsoft.com/office/drawing/2014/main" id="{79C7F6D0-F338-4F94-8721-2A1773E82FCB}"/>
                </a:ext>
              </a:extLst>
            </p:cNvPr>
            <p:cNvSpPr/>
            <p:nvPr/>
          </p:nvSpPr>
          <p:spPr>
            <a:xfrm>
              <a:off x="3216550" y="3031100"/>
              <a:ext cx="338726" cy="337076"/>
            </a:xfrm>
            <a:custGeom>
              <a:avLst/>
              <a:gdLst/>
              <a:ahLst/>
              <a:cxnLst/>
              <a:rect l="l" t="t" r="r" b="b"/>
              <a:pathLst>
                <a:path w="13549" h="13483" extrusionOk="0">
                  <a:moveTo>
                    <a:pt x="9253" y="570"/>
                  </a:moveTo>
                  <a:cubicBezTo>
                    <a:pt x="10155" y="570"/>
                    <a:pt x="11027" y="1350"/>
                    <a:pt x="11235" y="2369"/>
                  </a:cubicBezTo>
                  <a:lnTo>
                    <a:pt x="12848" y="10310"/>
                  </a:lnTo>
                  <a:cubicBezTo>
                    <a:pt x="12959" y="10855"/>
                    <a:pt x="12857" y="11388"/>
                    <a:pt x="12568" y="11773"/>
                  </a:cubicBezTo>
                  <a:cubicBezTo>
                    <a:pt x="12332" y="12089"/>
                    <a:pt x="11972" y="12286"/>
                    <a:pt x="11579" y="12316"/>
                  </a:cubicBezTo>
                  <a:lnTo>
                    <a:pt x="4424" y="12908"/>
                  </a:lnTo>
                  <a:cubicBezTo>
                    <a:pt x="4384" y="12911"/>
                    <a:pt x="4344" y="12913"/>
                    <a:pt x="4304" y="12913"/>
                  </a:cubicBezTo>
                  <a:cubicBezTo>
                    <a:pt x="3406" y="12913"/>
                    <a:pt x="2523" y="12137"/>
                    <a:pt x="2316" y="11115"/>
                  </a:cubicBezTo>
                  <a:lnTo>
                    <a:pt x="702" y="3174"/>
                  </a:lnTo>
                  <a:cubicBezTo>
                    <a:pt x="591" y="2630"/>
                    <a:pt x="693" y="2097"/>
                    <a:pt x="980" y="1712"/>
                  </a:cubicBezTo>
                  <a:cubicBezTo>
                    <a:pt x="1216" y="1396"/>
                    <a:pt x="1576" y="1197"/>
                    <a:pt x="1969" y="1168"/>
                  </a:cubicBezTo>
                  <a:lnTo>
                    <a:pt x="9125" y="576"/>
                  </a:lnTo>
                  <a:cubicBezTo>
                    <a:pt x="9167" y="572"/>
                    <a:pt x="9210" y="570"/>
                    <a:pt x="9253" y="570"/>
                  </a:cubicBezTo>
                  <a:close/>
                  <a:moveTo>
                    <a:pt x="9255" y="0"/>
                  </a:moveTo>
                  <a:cubicBezTo>
                    <a:pt x="9196" y="0"/>
                    <a:pt x="9136" y="3"/>
                    <a:pt x="9077" y="8"/>
                  </a:cubicBezTo>
                  <a:lnTo>
                    <a:pt x="1923" y="600"/>
                  </a:lnTo>
                  <a:cubicBezTo>
                    <a:pt x="1360" y="647"/>
                    <a:pt x="863" y="920"/>
                    <a:pt x="526" y="1370"/>
                  </a:cubicBezTo>
                  <a:cubicBezTo>
                    <a:pt x="140" y="1885"/>
                    <a:pt x="1" y="2583"/>
                    <a:pt x="144" y="3288"/>
                  </a:cubicBezTo>
                  <a:lnTo>
                    <a:pt x="1758" y="11228"/>
                  </a:lnTo>
                  <a:cubicBezTo>
                    <a:pt x="2018" y="12506"/>
                    <a:pt x="3137" y="13483"/>
                    <a:pt x="4301" y="13483"/>
                  </a:cubicBezTo>
                  <a:cubicBezTo>
                    <a:pt x="4358" y="13483"/>
                    <a:pt x="4415" y="13480"/>
                    <a:pt x="4471" y="13476"/>
                  </a:cubicBezTo>
                  <a:lnTo>
                    <a:pt x="11627" y="12883"/>
                  </a:lnTo>
                  <a:cubicBezTo>
                    <a:pt x="12190" y="12837"/>
                    <a:pt x="12685" y="12564"/>
                    <a:pt x="13023" y="12114"/>
                  </a:cubicBezTo>
                  <a:cubicBezTo>
                    <a:pt x="13410" y="11599"/>
                    <a:pt x="13549" y="10900"/>
                    <a:pt x="13405" y="10196"/>
                  </a:cubicBezTo>
                  <a:lnTo>
                    <a:pt x="11792" y="2255"/>
                  </a:lnTo>
                  <a:cubicBezTo>
                    <a:pt x="11533" y="979"/>
                    <a:pt x="10420" y="0"/>
                    <a:pt x="9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726;p56">
              <a:extLst>
                <a:ext uri="{FF2B5EF4-FFF2-40B4-BE49-F238E27FC236}">
                  <a16:creationId xmlns:a16="http://schemas.microsoft.com/office/drawing/2014/main" id="{2E7FF63D-3843-4764-BC04-2596F33722A3}"/>
                </a:ext>
              </a:extLst>
            </p:cNvPr>
            <p:cNvSpPr/>
            <p:nvPr/>
          </p:nvSpPr>
          <p:spPr>
            <a:xfrm>
              <a:off x="3620575" y="3005125"/>
              <a:ext cx="329900" cy="322850"/>
            </a:xfrm>
            <a:custGeom>
              <a:avLst/>
              <a:gdLst/>
              <a:ahLst/>
              <a:cxnLst/>
              <a:rect l="l" t="t" r="r" b="b"/>
              <a:pathLst>
                <a:path w="13196" h="12914" extrusionOk="0">
                  <a:moveTo>
                    <a:pt x="9073" y="0"/>
                  </a:moveTo>
                  <a:cubicBezTo>
                    <a:pt x="9024" y="0"/>
                    <a:pt x="8974" y="2"/>
                    <a:pt x="8925" y="6"/>
                  </a:cubicBezTo>
                  <a:lnTo>
                    <a:pt x="1769" y="599"/>
                  </a:lnTo>
                  <a:cubicBezTo>
                    <a:pt x="682" y="689"/>
                    <a:pt x="1" y="1740"/>
                    <a:pt x="245" y="2946"/>
                  </a:cubicBezTo>
                  <a:lnTo>
                    <a:pt x="1859" y="10886"/>
                  </a:lnTo>
                  <a:cubicBezTo>
                    <a:pt x="2093" y="12038"/>
                    <a:pt x="3088" y="12914"/>
                    <a:pt x="4122" y="12914"/>
                  </a:cubicBezTo>
                  <a:cubicBezTo>
                    <a:pt x="4171" y="12914"/>
                    <a:pt x="4221" y="12912"/>
                    <a:pt x="4270" y="12908"/>
                  </a:cubicBezTo>
                  <a:lnTo>
                    <a:pt x="11426" y="12315"/>
                  </a:lnTo>
                  <a:cubicBezTo>
                    <a:pt x="12513" y="12225"/>
                    <a:pt x="13195" y="11174"/>
                    <a:pt x="12949" y="9969"/>
                  </a:cubicBezTo>
                  <a:lnTo>
                    <a:pt x="11335" y="2028"/>
                  </a:lnTo>
                  <a:cubicBezTo>
                    <a:pt x="11102" y="876"/>
                    <a:pt x="10107" y="0"/>
                    <a:pt x="9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727;p56">
              <a:extLst>
                <a:ext uri="{FF2B5EF4-FFF2-40B4-BE49-F238E27FC236}">
                  <a16:creationId xmlns:a16="http://schemas.microsoft.com/office/drawing/2014/main" id="{A245D896-6CC4-45E0-804C-98F93BE1713F}"/>
                </a:ext>
              </a:extLst>
            </p:cNvPr>
            <p:cNvSpPr/>
            <p:nvPr/>
          </p:nvSpPr>
          <p:spPr>
            <a:xfrm>
              <a:off x="3616150" y="2998000"/>
              <a:ext cx="338725" cy="337075"/>
            </a:xfrm>
            <a:custGeom>
              <a:avLst/>
              <a:gdLst/>
              <a:ahLst/>
              <a:cxnLst/>
              <a:rect l="l" t="t" r="r" b="b"/>
              <a:pathLst>
                <a:path w="13549" h="13483" extrusionOk="0">
                  <a:moveTo>
                    <a:pt x="9252" y="570"/>
                  </a:moveTo>
                  <a:cubicBezTo>
                    <a:pt x="10154" y="570"/>
                    <a:pt x="11027" y="1350"/>
                    <a:pt x="11234" y="2370"/>
                  </a:cubicBezTo>
                  <a:lnTo>
                    <a:pt x="12849" y="10309"/>
                  </a:lnTo>
                  <a:cubicBezTo>
                    <a:pt x="12959" y="10854"/>
                    <a:pt x="12858" y="11387"/>
                    <a:pt x="12569" y="11772"/>
                  </a:cubicBezTo>
                  <a:cubicBezTo>
                    <a:pt x="12334" y="12088"/>
                    <a:pt x="11973" y="12285"/>
                    <a:pt x="11580" y="12316"/>
                  </a:cubicBezTo>
                  <a:lnTo>
                    <a:pt x="4425" y="12908"/>
                  </a:lnTo>
                  <a:cubicBezTo>
                    <a:pt x="4386" y="12911"/>
                    <a:pt x="4347" y="12913"/>
                    <a:pt x="4308" y="12913"/>
                  </a:cubicBezTo>
                  <a:cubicBezTo>
                    <a:pt x="3409" y="12913"/>
                    <a:pt x="2524" y="12138"/>
                    <a:pt x="2316" y="11114"/>
                  </a:cubicBezTo>
                  <a:lnTo>
                    <a:pt x="702" y="3174"/>
                  </a:lnTo>
                  <a:cubicBezTo>
                    <a:pt x="592" y="2629"/>
                    <a:pt x="693" y="2096"/>
                    <a:pt x="982" y="1711"/>
                  </a:cubicBezTo>
                  <a:cubicBezTo>
                    <a:pt x="1217" y="1395"/>
                    <a:pt x="1578" y="1196"/>
                    <a:pt x="1971" y="1168"/>
                  </a:cubicBezTo>
                  <a:lnTo>
                    <a:pt x="9125" y="576"/>
                  </a:lnTo>
                  <a:cubicBezTo>
                    <a:pt x="9168" y="572"/>
                    <a:pt x="9210" y="570"/>
                    <a:pt x="9252" y="570"/>
                  </a:cubicBezTo>
                  <a:close/>
                  <a:moveTo>
                    <a:pt x="9255" y="0"/>
                  </a:moveTo>
                  <a:cubicBezTo>
                    <a:pt x="9196" y="0"/>
                    <a:pt x="9136" y="3"/>
                    <a:pt x="9077" y="8"/>
                  </a:cubicBezTo>
                  <a:lnTo>
                    <a:pt x="1922" y="600"/>
                  </a:lnTo>
                  <a:cubicBezTo>
                    <a:pt x="1359" y="647"/>
                    <a:pt x="864" y="920"/>
                    <a:pt x="525" y="1369"/>
                  </a:cubicBezTo>
                  <a:cubicBezTo>
                    <a:pt x="139" y="1884"/>
                    <a:pt x="0" y="2583"/>
                    <a:pt x="144" y="3288"/>
                  </a:cubicBezTo>
                  <a:lnTo>
                    <a:pt x="1757" y="11228"/>
                  </a:lnTo>
                  <a:cubicBezTo>
                    <a:pt x="2017" y="12506"/>
                    <a:pt x="3136" y="13483"/>
                    <a:pt x="4300" y="13483"/>
                  </a:cubicBezTo>
                  <a:cubicBezTo>
                    <a:pt x="4357" y="13483"/>
                    <a:pt x="4414" y="13480"/>
                    <a:pt x="4471" y="13476"/>
                  </a:cubicBezTo>
                  <a:lnTo>
                    <a:pt x="11626" y="12883"/>
                  </a:lnTo>
                  <a:cubicBezTo>
                    <a:pt x="12190" y="12837"/>
                    <a:pt x="12685" y="12564"/>
                    <a:pt x="13024" y="12114"/>
                  </a:cubicBezTo>
                  <a:cubicBezTo>
                    <a:pt x="13410" y="11599"/>
                    <a:pt x="13548" y="10900"/>
                    <a:pt x="13405" y="10196"/>
                  </a:cubicBezTo>
                  <a:lnTo>
                    <a:pt x="11792" y="2256"/>
                  </a:lnTo>
                  <a:cubicBezTo>
                    <a:pt x="11532" y="981"/>
                    <a:pt x="10419" y="0"/>
                    <a:pt x="9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728;p56">
              <a:extLst>
                <a:ext uri="{FF2B5EF4-FFF2-40B4-BE49-F238E27FC236}">
                  <a16:creationId xmlns:a16="http://schemas.microsoft.com/office/drawing/2014/main" id="{4E75ACCC-5B1B-4F5C-BF15-DC0E20EE71BF}"/>
                </a:ext>
              </a:extLst>
            </p:cNvPr>
            <p:cNvSpPr/>
            <p:nvPr/>
          </p:nvSpPr>
          <p:spPr>
            <a:xfrm>
              <a:off x="2514600" y="3561000"/>
              <a:ext cx="329900" cy="322825"/>
            </a:xfrm>
            <a:custGeom>
              <a:avLst/>
              <a:gdLst/>
              <a:ahLst/>
              <a:cxnLst/>
              <a:rect l="l" t="t" r="r" b="b"/>
              <a:pathLst>
                <a:path w="13196" h="12913" extrusionOk="0">
                  <a:moveTo>
                    <a:pt x="9075" y="0"/>
                  </a:moveTo>
                  <a:cubicBezTo>
                    <a:pt x="9025" y="0"/>
                    <a:pt x="8975" y="2"/>
                    <a:pt x="8925" y="6"/>
                  </a:cubicBezTo>
                  <a:lnTo>
                    <a:pt x="1769" y="599"/>
                  </a:lnTo>
                  <a:cubicBezTo>
                    <a:pt x="683" y="688"/>
                    <a:pt x="1" y="1740"/>
                    <a:pt x="246" y="2945"/>
                  </a:cubicBezTo>
                  <a:lnTo>
                    <a:pt x="1859" y="10886"/>
                  </a:lnTo>
                  <a:cubicBezTo>
                    <a:pt x="2093" y="12036"/>
                    <a:pt x="3088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7" y="12314"/>
                  </a:lnTo>
                  <a:cubicBezTo>
                    <a:pt x="12513" y="12224"/>
                    <a:pt x="13195" y="11174"/>
                    <a:pt x="12951" y="9968"/>
                  </a:cubicBezTo>
                  <a:lnTo>
                    <a:pt x="11337" y="2027"/>
                  </a:lnTo>
                  <a:cubicBezTo>
                    <a:pt x="11103" y="877"/>
                    <a:pt x="10109" y="0"/>
                    <a:pt x="9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729;p56">
              <a:extLst>
                <a:ext uri="{FF2B5EF4-FFF2-40B4-BE49-F238E27FC236}">
                  <a16:creationId xmlns:a16="http://schemas.microsoft.com/office/drawing/2014/main" id="{57E9CA7B-9112-4D08-A5FF-0C2BCCCEEFDF}"/>
                </a:ext>
              </a:extLst>
            </p:cNvPr>
            <p:cNvSpPr/>
            <p:nvPr/>
          </p:nvSpPr>
          <p:spPr>
            <a:xfrm>
              <a:off x="2510175" y="3553850"/>
              <a:ext cx="338750" cy="337100"/>
            </a:xfrm>
            <a:custGeom>
              <a:avLst/>
              <a:gdLst/>
              <a:ahLst/>
              <a:cxnLst/>
              <a:rect l="l" t="t" r="r" b="b"/>
              <a:pathLst>
                <a:path w="13550" h="13484" extrusionOk="0">
                  <a:moveTo>
                    <a:pt x="9254" y="571"/>
                  </a:moveTo>
                  <a:cubicBezTo>
                    <a:pt x="10155" y="571"/>
                    <a:pt x="11027" y="1351"/>
                    <a:pt x="11235" y="2370"/>
                  </a:cubicBezTo>
                  <a:lnTo>
                    <a:pt x="12848" y="10310"/>
                  </a:lnTo>
                  <a:cubicBezTo>
                    <a:pt x="12958" y="10855"/>
                    <a:pt x="12857" y="11388"/>
                    <a:pt x="12568" y="11773"/>
                  </a:cubicBezTo>
                  <a:cubicBezTo>
                    <a:pt x="12333" y="12089"/>
                    <a:pt x="11973" y="12288"/>
                    <a:pt x="11580" y="12317"/>
                  </a:cubicBezTo>
                  <a:lnTo>
                    <a:pt x="4425" y="12909"/>
                  </a:lnTo>
                  <a:cubicBezTo>
                    <a:pt x="4386" y="12912"/>
                    <a:pt x="4347" y="12914"/>
                    <a:pt x="4308" y="12914"/>
                  </a:cubicBezTo>
                  <a:cubicBezTo>
                    <a:pt x="3409" y="12914"/>
                    <a:pt x="2523" y="12138"/>
                    <a:pt x="2315" y="11116"/>
                  </a:cubicBezTo>
                  <a:lnTo>
                    <a:pt x="701" y="3175"/>
                  </a:lnTo>
                  <a:cubicBezTo>
                    <a:pt x="591" y="2630"/>
                    <a:pt x="693" y="2097"/>
                    <a:pt x="981" y="1712"/>
                  </a:cubicBezTo>
                  <a:cubicBezTo>
                    <a:pt x="1217" y="1396"/>
                    <a:pt x="1577" y="1199"/>
                    <a:pt x="1970" y="1168"/>
                  </a:cubicBezTo>
                  <a:lnTo>
                    <a:pt x="9125" y="576"/>
                  </a:lnTo>
                  <a:cubicBezTo>
                    <a:pt x="9168" y="572"/>
                    <a:pt x="9211" y="571"/>
                    <a:pt x="9254" y="571"/>
                  </a:cubicBezTo>
                  <a:close/>
                  <a:moveTo>
                    <a:pt x="9253" y="1"/>
                  </a:moveTo>
                  <a:cubicBezTo>
                    <a:pt x="9194" y="1"/>
                    <a:pt x="9136" y="3"/>
                    <a:pt x="9078" y="8"/>
                  </a:cubicBezTo>
                  <a:lnTo>
                    <a:pt x="1922" y="601"/>
                  </a:lnTo>
                  <a:cubicBezTo>
                    <a:pt x="1360" y="648"/>
                    <a:pt x="864" y="921"/>
                    <a:pt x="526" y="1370"/>
                  </a:cubicBezTo>
                  <a:cubicBezTo>
                    <a:pt x="140" y="1885"/>
                    <a:pt x="0" y="2584"/>
                    <a:pt x="144" y="3288"/>
                  </a:cubicBezTo>
                  <a:lnTo>
                    <a:pt x="1758" y="11229"/>
                  </a:lnTo>
                  <a:cubicBezTo>
                    <a:pt x="2018" y="12508"/>
                    <a:pt x="3137" y="13484"/>
                    <a:pt x="4302" y="13484"/>
                  </a:cubicBezTo>
                  <a:cubicBezTo>
                    <a:pt x="4358" y="13484"/>
                    <a:pt x="4416" y="13482"/>
                    <a:pt x="4472" y="13477"/>
                  </a:cubicBezTo>
                  <a:lnTo>
                    <a:pt x="11628" y="12885"/>
                  </a:lnTo>
                  <a:cubicBezTo>
                    <a:pt x="12191" y="12837"/>
                    <a:pt x="12686" y="12564"/>
                    <a:pt x="13024" y="12114"/>
                  </a:cubicBezTo>
                  <a:cubicBezTo>
                    <a:pt x="13410" y="11600"/>
                    <a:pt x="13550" y="10902"/>
                    <a:pt x="13406" y="10197"/>
                  </a:cubicBezTo>
                  <a:lnTo>
                    <a:pt x="11792" y="2256"/>
                  </a:lnTo>
                  <a:cubicBezTo>
                    <a:pt x="11531" y="979"/>
                    <a:pt x="10411" y="1"/>
                    <a:pt x="92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730;p56">
              <a:extLst>
                <a:ext uri="{FF2B5EF4-FFF2-40B4-BE49-F238E27FC236}">
                  <a16:creationId xmlns:a16="http://schemas.microsoft.com/office/drawing/2014/main" id="{F0CDD409-DA4C-4FCB-9E46-ECD774BF2DAD}"/>
                </a:ext>
              </a:extLst>
            </p:cNvPr>
            <p:cNvSpPr/>
            <p:nvPr/>
          </p:nvSpPr>
          <p:spPr>
            <a:xfrm>
              <a:off x="2914200" y="3527900"/>
              <a:ext cx="329900" cy="322850"/>
            </a:xfrm>
            <a:custGeom>
              <a:avLst/>
              <a:gdLst/>
              <a:ahLst/>
              <a:cxnLst/>
              <a:rect l="l" t="t" r="r" b="b"/>
              <a:pathLst>
                <a:path w="13196" h="12914" extrusionOk="0">
                  <a:moveTo>
                    <a:pt x="9074" y="0"/>
                  </a:moveTo>
                  <a:cubicBezTo>
                    <a:pt x="9024" y="0"/>
                    <a:pt x="8974" y="2"/>
                    <a:pt x="8924" y="7"/>
                  </a:cubicBezTo>
                  <a:lnTo>
                    <a:pt x="1769" y="599"/>
                  </a:lnTo>
                  <a:cubicBezTo>
                    <a:pt x="683" y="688"/>
                    <a:pt x="0" y="1740"/>
                    <a:pt x="245" y="2946"/>
                  </a:cubicBezTo>
                  <a:lnTo>
                    <a:pt x="1859" y="10887"/>
                  </a:lnTo>
                  <a:cubicBezTo>
                    <a:pt x="2093" y="12037"/>
                    <a:pt x="3086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7" y="12314"/>
                  </a:lnTo>
                  <a:cubicBezTo>
                    <a:pt x="12512" y="12225"/>
                    <a:pt x="13195" y="11174"/>
                    <a:pt x="12949" y="9968"/>
                  </a:cubicBezTo>
                  <a:lnTo>
                    <a:pt x="11335" y="2027"/>
                  </a:lnTo>
                  <a:cubicBezTo>
                    <a:pt x="11102" y="877"/>
                    <a:pt x="10108" y="0"/>
                    <a:pt x="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731;p56">
              <a:extLst>
                <a:ext uri="{FF2B5EF4-FFF2-40B4-BE49-F238E27FC236}">
                  <a16:creationId xmlns:a16="http://schemas.microsoft.com/office/drawing/2014/main" id="{107CF502-B6DD-4199-A7DE-E7B8CAC64167}"/>
                </a:ext>
              </a:extLst>
            </p:cNvPr>
            <p:cNvSpPr/>
            <p:nvPr/>
          </p:nvSpPr>
          <p:spPr>
            <a:xfrm>
              <a:off x="2909725" y="3520775"/>
              <a:ext cx="338800" cy="337125"/>
            </a:xfrm>
            <a:custGeom>
              <a:avLst/>
              <a:gdLst/>
              <a:ahLst/>
              <a:cxnLst/>
              <a:rect l="l" t="t" r="r" b="b"/>
              <a:pathLst>
                <a:path w="13552" h="13485" extrusionOk="0">
                  <a:moveTo>
                    <a:pt x="9255" y="570"/>
                  </a:moveTo>
                  <a:cubicBezTo>
                    <a:pt x="10156" y="570"/>
                    <a:pt x="11029" y="1350"/>
                    <a:pt x="11236" y="2369"/>
                  </a:cubicBezTo>
                  <a:lnTo>
                    <a:pt x="12850" y="10309"/>
                  </a:lnTo>
                  <a:cubicBezTo>
                    <a:pt x="12961" y="10854"/>
                    <a:pt x="12859" y="11387"/>
                    <a:pt x="12571" y="11772"/>
                  </a:cubicBezTo>
                  <a:cubicBezTo>
                    <a:pt x="12336" y="12088"/>
                    <a:pt x="11975" y="12287"/>
                    <a:pt x="11582" y="12316"/>
                  </a:cubicBezTo>
                  <a:lnTo>
                    <a:pt x="4427" y="12909"/>
                  </a:lnTo>
                  <a:cubicBezTo>
                    <a:pt x="4389" y="12911"/>
                    <a:pt x="4351" y="12913"/>
                    <a:pt x="4313" y="12913"/>
                  </a:cubicBezTo>
                  <a:cubicBezTo>
                    <a:pt x="3406" y="12913"/>
                    <a:pt x="2526" y="12139"/>
                    <a:pt x="2318" y="11115"/>
                  </a:cubicBezTo>
                  <a:lnTo>
                    <a:pt x="704" y="3174"/>
                  </a:lnTo>
                  <a:cubicBezTo>
                    <a:pt x="593" y="2629"/>
                    <a:pt x="695" y="2096"/>
                    <a:pt x="984" y="1711"/>
                  </a:cubicBezTo>
                  <a:cubicBezTo>
                    <a:pt x="1219" y="1395"/>
                    <a:pt x="1580" y="1197"/>
                    <a:pt x="1973" y="1168"/>
                  </a:cubicBezTo>
                  <a:lnTo>
                    <a:pt x="9127" y="576"/>
                  </a:lnTo>
                  <a:cubicBezTo>
                    <a:pt x="9170" y="573"/>
                    <a:pt x="9212" y="570"/>
                    <a:pt x="9255" y="570"/>
                  </a:cubicBezTo>
                  <a:close/>
                  <a:moveTo>
                    <a:pt x="9259" y="0"/>
                  </a:moveTo>
                  <a:cubicBezTo>
                    <a:pt x="9199" y="0"/>
                    <a:pt x="9139" y="3"/>
                    <a:pt x="9079" y="8"/>
                  </a:cubicBezTo>
                  <a:lnTo>
                    <a:pt x="1924" y="601"/>
                  </a:lnTo>
                  <a:cubicBezTo>
                    <a:pt x="1361" y="647"/>
                    <a:pt x="864" y="920"/>
                    <a:pt x="527" y="1371"/>
                  </a:cubicBezTo>
                  <a:cubicBezTo>
                    <a:pt x="141" y="1884"/>
                    <a:pt x="1" y="2583"/>
                    <a:pt x="145" y="3287"/>
                  </a:cubicBezTo>
                  <a:lnTo>
                    <a:pt x="1759" y="11229"/>
                  </a:lnTo>
                  <a:cubicBezTo>
                    <a:pt x="2019" y="12507"/>
                    <a:pt x="3139" y="13484"/>
                    <a:pt x="4302" y="13484"/>
                  </a:cubicBezTo>
                  <a:cubicBezTo>
                    <a:pt x="4360" y="13484"/>
                    <a:pt x="4416" y="13481"/>
                    <a:pt x="4474" y="13476"/>
                  </a:cubicBezTo>
                  <a:lnTo>
                    <a:pt x="11629" y="12884"/>
                  </a:lnTo>
                  <a:cubicBezTo>
                    <a:pt x="12191" y="12837"/>
                    <a:pt x="12688" y="12564"/>
                    <a:pt x="13025" y="12114"/>
                  </a:cubicBezTo>
                  <a:cubicBezTo>
                    <a:pt x="13411" y="11600"/>
                    <a:pt x="13551" y="10901"/>
                    <a:pt x="13408" y="10196"/>
                  </a:cubicBezTo>
                  <a:lnTo>
                    <a:pt x="11793" y="2256"/>
                  </a:lnTo>
                  <a:cubicBezTo>
                    <a:pt x="11533" y="981"/>
                    <a:pt x="10424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732;p56">
              <a:extLst>
                <a:ext uri="{FF2B5EF4-FFF2-40B4-BE49-F238E27FC236}">
                  <a16:creationId xmlns:a16="http://schemas.microsoft.com/office/drawing/2014/main" id="{005DB1E7-4AA6-4FED-BFC3-7A99A8B4F251}"/>
                </a:ext>
              </a:extLst>
            </p:cNvPr>
            <p:cNvSpPr/>
            <p:nvPr/>
          </p:nvSpPr>
          <p:spPr>
            <a:xfrm>
              <a:off x="3313775" y="3494800"/>
              <a:ext cx="329900" cy="322875"/>
            </a:xfrm>
            <a:custGeom>
              <a:avLst/>
              <a:gdLst/>
              <a:ahLst/>
              <a:cxnLst/>
              <a:rect l="l" t="t" r="r" b="b"/>
              <a:pathLst>
                <a:path w="13196" h="12915" extrusionOk="0">
                  <a:moveTo>
                    <a:pt x="9073" y="1"/>
                  </a:moveTo>
                  <a:cubicBezTo>
                    <a:pt x="9024" y="1"/>
                    <a:pt x="8975" y="3"/>
                    <a:pt x="8925" y="7"/>
                  </a:cubicBezTo>
                  <a:lnTo>
                    <a:pt x="1770" y="599"/>
                  </a:lnTo>
                  <a:cubicBezTo>
                    <a:pt x="684" y="689"/>
                    <a:pt x="1" y="1740"/>
                    <a:pt x="246" y="2947"/>
                  </a:cubicBezTo>
                  <a:lnTo>
                    <a:pt x="1860" y="10887"/>
                  </a:lnTo>
                  <a:cubicBezTo>
                    <a:pt x="2094" y="12038"/>
                    <a:pt x="3088" y="12914"/>
                    <a:pt x="4123" y="12914"/>
                  </a:cubicBezTo>
                  <a:cubicBezTo>
                    <a:pt x="4173" y="12914"/>
                    <a:pt x="4222" y="12912"/>
                    <a:pt x="4272" y="12908"/>
                  </a:cubicBezTo>
                  <a:lnTo>
                    <a:pt x="11426" y="12316"/>
                  </a:lnTo>
                  <a:cubicBezTo>
                    <a:pt x="12513" y="12225"/>
                    <a:pt x="13196" y="11174"/>
                    <a:pt x="12950" y="9968"/>
                  </a:cubicBezTo>
                  <a:lnTo>
                    <a:pt x="11336" y="2028"/>
                  </a:lnTo>
                  <a:cubicBezTo>
                    <a:pt x="11102" y="877"/>
                    <a:pt x="10108" y="1"/>
                    <a:pt x="90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733;p56">
              <a:extLst>
                <a:ext uri="{FF2B5EF4-FFF2-40B4-BE49-F238E27FC236}">
                  <a16:creationId xmlns:a16="http://schemas.microsoft.com/office/drawing/2014/main" id="{9AD39F66-22E1-4D00-8C81-DB4EB25FB411}"/>
                </a:ext>
              </a:extLst>
            </p:cNvPr>
            <p:cNvSpPr/>
            <p:nvPr/>
          </p:nvSpPr>
          <p:spPr>
            <a:xfrm>
              <a:off x="3309350" y="3487675"/>
              <a:ext cx="338750" cy="337125"/>
            </a:xfrm>
            <a:custGeom>
              <a:avLst/>
              <a:gdLst/>
              <a:ahLst/>
              <a:cxnLst/>
              <a:rect l="l" t="t" r="r" b="b"/>
              <a:pathLst>
                <a:path w="13550" h="13485" extrusionOk="0">
                  <a:moveTo>
                    <a:pt x="9254" y="570"/>
                  </a:moveTo>
                  <a:lnTo>
                    <a:pt x="9254" y="570"/>
                  </a:lnTo>
                  <a:cubicBezTo>
                    <a:pt x="10155" y="571"/>
                    <a:pt x="11028" y="1351"/>
                    <a:pt x="11235" y="2371"/>
                  </a:cubicBezTo>
                  <a:lnTo>
                    <a:pt x="12849" y="10311"/>
                  </a:lnTo>
                  <a:cubicBezTo>
                    <a:pt x="12960" y="10857"/>
                    <a:pt x="12858" y="11390"/>
                    <a:pt x="12569" y="11773"/>
                  </a:cubicBezTo>
                  <a:cubicBezTo>
                    <a:pt x="12334" y="12089"/>
                    <a:pt x="11973" y="12288"/>
                    <a:pt x="11581" y="12317"/>
                  </a:cubicBezTo>
                  <a:lnTo>
                    <a:pt x="4425" y="12910"/>
                  </a:lnTo>
                  <a:cubicBezTo>
                    <a:pt x="4385" y="12913"/>
                    <a:pt x="4345" y="12914"/>
                    <a:pt x="4306" y="12914"/>
                  </a:cubicBezTo>
                  <a:cubicBezTo>
                    <a:pt x="3400" y="12914"/>
                    <a:pt x="2524" y="12137"/>
                    <a:pt x="2317" y="11115"/>
                  </a:cubicBezTo>
                  <a:lnTo>
                    <a:pt x="703" y="3174"/>
                  </a:lnTo>
                  <a:cubicBezTo>
                    <a:pt x="591" y="2629"/>
                    <a:pt x="694" y="2096"/>
                    <a:pt x="983" y="1713"/>
                  </a:cubicBezTo>
                  <a:cubicBezTo>
                    <a:pt x="1217" y="1397"/>
                    <a:pt x="1577" y="1198"/>
                    <a:pt x="1970" y="1169"/>
                  </a:cubicBezTo>
                  <a:lnTo>
                    <a:pt x="9126" y="576"/>
                  </a:lnTo>
                  <a:cubicBezTo>
                    <a:pt x="9170" y="573"/>
                    <a:pt x="9211" y="570"/>
                    <a:pt x="9254" y="570"/>
                  </a:cubicBezTo>
                  <a:close/>
                  <a:moveTo>
                    <a:pt x="9262" y="0"/>
                  </a:moveTo>
                  <a:cubicBezTo>
                    <a:pt x="9201" y="0"/>
                    <a:pt x="9140" y="3"/>
                    <a:pt x="9078" y="8"/>
                  </a:cubicBezTo>
                  <a:lnTo>
                    <a:pt x="1923" y="601"/>
                  </a:lnTo>
                  <a:cubicBezTo>
                    <a:pt x="1360" y="647"/>
                    <a:pt x="864" y="920"/>
                    <a:pt x="527" y="1371"/>
                  </a:cubicBezTo>
                  <a:cubicBezTo>
                    <a:pt x="141" y="1884"/>
                    <a:pt x="1" y="2584"/>
                    <a:pt x="144" y="3288"/>
                  </a:cubicBezTo>
                  <a:lnTo>
                    <a:pt x="1758" y="11229"/>
                  </a:lnTo>
                  <a:cubicBezTo>
                    <a:pt x="2018" y="12507"/>
                    <a:pt x="3137" y="13484"/>
                    <a:pt x="4302" y="13484"/>
                  </a:cubicBezTo>
                  <a:cubicBezTo>
                    <a:pt x="4358" y="13484"/>
                    <a:pt x="4415" y="13482"/>
                    <a:pt x="4471" y="13476"/>
                  </a:cubicBezTo>
                  <a:lnTo>
                    <a:pt x="11627" y="12884"/>
                  </a:lnTo>
                  <a:cubicBezTo>
                    <a:pt x="12190" y="12838"/>
                    <a:pt x="12687" y="12564"/>
                    <a:pt x="13024" y="12114"/>
                  </a:cubicBezTo>
                  <a:cubicBezTo>
                    <a:pt x="13410" y="11601"/>
                    <a:pt x="13550" y="10901"/>
                    <a:pt x="13407" y="10197"/>
                  </a:cubicBezTo>
                  <a:lnTo>
                    <a:pt x="11793" y="2257"/>
                  </a:lnTo>
                  <a:cubicBezTo>
                    <a:pt x="11533" y="982"/>
                    <a:pt x="10424" y="0"/>
                    <a:pt x="9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734;p56">
              <a:extLst>
                <a:ext uri="{FF2B5EF4-FFF2-40B4-BE49-F238E27FC236}">
                  <a16:creationId xmlns:a16="http://schemas.microsoft.com/office/drawing/2014/main" id="{C6B78BEA-DC29-4A20-86F8-EAA020A05D13}"/>
                </a:ext>
              </a:extLst>
            </p:cNvPr>
            <p:cNvSpPr/>
            <p:nvPr/>
          </p:nvSpPr>
          <p:spPr>
            <a:xfrm>
              <a:off x="3713350" y="3461700"/>
              <a:ext cx="329925" cy="322875"/>
            </a:xfrm>
            <a:custGeom>
              <a:avLst/>
              <a:gdLst/>
              <a:ahLst/>
              <a:cxnLst/>
              <a:rect l="l" t="t" r="r" b="b"/>
              <a:pathLst>
                <a:path w="13197" h="12915" extrusionOk="0">
                  <a:moveTo>
                    <a:pt x="9073" y="1"/>
                  </a:moveTo>
                  <a:cubicBezTo>
                    <a:pt x="9024" y="1"/>
                    <a:pt x="8974" y="3"/>
                    <a:pt x="8925" y="7"/>
                  </a:cubicBezTo>
                  <a:lnTo>
                    <a:pt x="1770" y="599"/>
                  </a:lnTo>
                  <a:cubicBezTo>
                    <a:pt x="683" y="690"/>
                    <a:pt x="1" y="1740"/>
                    <a:pt x="247" y="2947"/>
                  </a:cubicBezTo>
                  <a:lnTo>
                    <a:pt x="1860" y="10887"/>
                  </a:lnTo>
                  <a:cubicBezTo>
                    <a:pt x="2094" y="12038"/>
                    <a:pt x="3088" y="12914"/>
                    <a:pt x="4121" y="12914"/>
                  </a:cubicBezTo>
                  <a:cubicBezTo>
                    <a:pt x="4171" y="12914"/>
                    <a:pt x="4221" y="12912"/>
                    <a:pt x="4271" y="12908"/>
                  </a:cubicBezTo>
                  <a:lnTo>
                    <a:pt x="11427" y="12316"/>
                  </a:lnTo>
                  <a:cubicBezTo>
                    <a:pt x="12514" y="12225"/>
                    <a:pt x="13196" y="11175"/>
                    <a:pt x="12950" y="9969"/>
                  </a:cubicBezTo>
                  <a:lnTo>
                    <a:pt x="11336" y="2028"/>
                  </a:lnTo>
                  <a:cubicBezTo>
                    <a:pt x="11103" y="877"/>
                    <a:pt x="10108" y="1"/>
                    <a:pt x="90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735;p56">
              <a:extLst>
                <a:ext uri="{FF2B5EF4-FFF2-40B4-BE49-F238E27FC236}">
                  <a16:creationId xmlns:a16="http://schemas.microsoft.com/office/drawing/2014/main" id="{8814C750-EA1D-4809-8C34-074A3118D5A8}"/>
                </a:ext>
              </a:extLst>
            </p:cNvPr>
            <p:cNvSpPr/>
            <p:nvPr/>
          </p:nvSpPr>
          <p:spPr>
            <a:xfrm>
              <a:off x="3708925" y="3454575"/>
              <a:ext cx="338750" cy="337125"/>
            </a:xfrm>
            <a:custGeom>
              <a:avLst/>
              <a:gdLst/>
              <a:ahLst/>
              <a:cxnLst/>
              <a:rect l="l" t="t" r="r" b="b"/>
              <a:pathLst>
                <a:path w="13550" h="13485" extrusionOk="0">
                  <a:moveTo>
                    <a:pt x="9253" y="571"/>
                  </a:moveTo>
                  <a:lnTo>
                    <a:pt x="9253" y="571"/>
                  </a:lnTo>
                  <a:cubicBezTo>
                    <a:pt x="10155" y="571"/>
                    <a:pt x="11028" y="1351"/>
                    <a:pt x="11235" y="2370"/>
                  </a:cubicBezTo>
                  <a:lnTo>
                    <a:pt x="12849" y="10310"/>
                  </a:lnTo>
                  <a:cubicBezTo>
                    <a:pt x="12959" y="10855"/>
                    <a:pt x="12858" y="11387"/>
                    <a:pt x="12570" y="11772"/>
                  </a:cubicBezTo>
                  <a:cubicBezTo>
                    <a:pt x="12334" y="12088"/>
                    <a:pt x="11974" y="12287"/>
                    <a:pt x="11581" y="12316"/>
                  </a:cubicBezTo>
                  <a:lnTo>
                    <a:pt x="4426" y="12909"/>
                  </a:lnTo>
                  <a:cubicBezTo>
                    <a:pt x="4386" y="12912"/>
                    <a:pt x="4346" y="12913"/>
                    <a:pt x="4306" y="12913"/>
                  </a:cubicBezTo>
                  <a:cubicBezTo>
                    <a:pt x="3407" y="12913"/>
                    <a:pt x="2525" y="12136"/>
                    <a:pt x="2316" y="11115"/>
                  </a:cubicBezTo>
                  <a:lnTo>
                    <a:pt x="703" y="3174"/>
                  </a:lnTo>
                  <a:cubicBezTo>
                    <a:pt x="593" y="2629"/>
                    <a:pt x="694" y="2096"/>
                    <a:pt x="983" y="1712"/>
                  </a:cubicBezTo>
                  <a:cubicBezTo>
                    <a:pt x="1218" y="1396"/>
                    <a:pt x="1578" y="1198"/>
                    <a:pt x="1971" y="1169"/>
                  </a:cubicBezTo>
                  <a:lnTo>
                    <a:pt x="9126" y="576"/>
                  </a:lnTo>
                  <a:cubicBezTo>
                    <a:pt x="9169" y="573"/>
                    <a:pt x="9211" y="571"/>
                    <a:pt x="9253" y="571"/>
                  </a:cubicBezTo>
                  <a:close/>
                  <a:moveTo>
                    <a:pt x="9256" y="1"/>
                  </a:moveTo>
                  <a:cubicBezTo>
                    <a:pt x="9197" y="1"/>
                    <a:pt x="9138" y="3"/>
                    <a:pt x="9079" y="8"/>
                  </a:cubicBezTo>
                  <a:lnTo>
                    <a:pt x="1924" y="601"/>
                  </a:lnTo>
                  <a:cubicBezTo>
                    <a:pt x="1360" y="647"/>
                    <a:pt x="864" y="920"/>
                    <a:pt x="526" y="1370"/>
                  </a:cubicBezTo>
                  <a:cubicBezTo>
                    <a:pt x="140" y="1884"/>
                    <a:pt x="0" y="2584"/>
                    <a:pt x="145" y="3288"/>
                  </a:cubicBezTo>
                  <a:lnTo>
                    <a:pt x="1759" y="11229"/>
                  </a:lnTo>
                  <a:cubicBezTo>
                    <a:pt x="2018" y="12508"/>
                    <a:pt x="3137" y="13484"/>
                    <a:pt x="4302" y="13484"/>
                  </a:cubicBezTo>
                  <a:cubicBezTo>
                    <a:pt x="4358" y="13484"/>
                    <a:pt x="4416" y="13482"/>
                    <a:pt x="4473" y="13476"/>
                  </a:cubicBezTo>
                  <a:lnTo>
                    <a:pt x="11627" y="12884"/>
                  </a:lnTo>
                  <a:cubicBezTo>
                    <a:pt x="12191" y="12838"/>
                    <a:pt x="12687" y="12565"/>
                    <a:pt x="13025" y="12114"/>
                  </a:cubicBezTo>
                  <a:cubicBezTo>
                    <a:pt x="13411" y="11600"/>
                    <a:pt x="13550" y="10901"/>
                    <a:pt x="13407" y="10197"/>
                  </a:cubicBezTo>
                  <a:lnTo>
                    <a:pt x="11792" y="2257"/>
                  </a:lnTo>
                  <a:cubicBezTo>
                    <a:pt x="11533" y="982"/>
                    <a:pt x="10410" y="1"/>
                    <a:pt x="9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736;p56">
              <a:extLst>
                <a:ext uri="{FF2B5EF4-FFF2-40B4-BE49-F238E27FC236}">
                  <a16:creationId xmlns:a16="http://schemas.microsoft.com/office/drawing/2014/main" id="{3617B3D9-910E-4AE7-84BE-293A097A59CC}"/>
                </a:ext>
              </a:extLst>
            </p:cNvPr>
            <p:cNvSpPr/>
            <p:nvPr/>
          </p:nvSpPr>
          <p:spPr>
            <a:xfrm>
              <a:off x="2607400" y="4017575"/>
              <a:ext cx="329900" cy="322850"/>
            </a:xfrm>
            <a:custGeom>
              <a:avLst/>
              <a:gdLst/>
              <a:ahLst/>
              <a:cxnLst/>
              <a:rect l="l" t="t" r="r" b="b"/>
              <a:pathLst>
                <a:path w="13196" h="12914" extrusionOk="0">
                  <a:moveTo>
                    <a:pt x="9075" y="1"/>
                  </a:moveTo>
                  <a:cubicBezTo>
                    <a:pt x="9025" y="1"/>
                    <a:pt x="8975" y="3"/>
                    <a:pt x="8925" y="7"/>
                  </a:cubicBezTo>
                  <a:lnTo>
                    <a:pt x="1770" y="600"/>
                  </a:lnTo>
                  <a:cubicBezTo>
                    <a:pt x="683" y="689"/>
                    <a:pt x="1" y="1741"/>
                    <a:pt x="247" y="2946"/>
                  </a:cubicBezTo>
                  <a:lnTo>
                    <a:pt x="1860" y="10887"/>
                  </a:lnTo>
                  <a:cubicBezTo>
                    <a:pt x="2093" y="12038"/>
                    <a:pt x="3088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7" y="12315"/>
                  </a:lnTo>
                  <a:cubicBezTo>
                    <a:pt x="12514" y="12226"/>
                    <a:pt x="13196" y="11175"/>
                    <a:pt x="12951" y="9968"/>
                  </a:cubicBezTo>
                  <a:lnTo>
                    <a:pt x="11337" y="2027"/>
                  </a:lnTo>
                  <a:cubicBezTo>
                    <a:pt x="11103" y="877"/>
                    <a:pt x="10109" y="1"/>
                    <a:pt x="9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737;p56">
              <a:extLst>
                <a:ext uri="{FF2B5EF4-FFF2-40B4-BE49-F238E27FC236}">
                  <a16:creationId xmlns:a16="http://schemas.microsoft.com/office/drawing/2014/main" id="{981ABAB9-B728-434E-A3DA-CB9B13783F6A}"/>
                </a:ext>
              </a:extLst>
            </p:cNvPr>
            <p:cNvSpPr/>
            <p:nvPr/>
          </p:nvSpPr>
          <p:spPr>
            <a:xfrm>
              <a:off x="3007000" y="3984500"/>
              <a:ext cx="329900" cy="322850"/>
            </a:xfrm>
            <a:custGeom>
              <a:avLst/>
              <a:gdLst/>
              <a:ahLst/>
              <a:cxnLst/>
              <a:rect l="l" t="t" r="r" b="b"/>
              <a:pathLst>
                <a:path w="13196" h="12914" extrusionOk="0">
                  <a:moveTo>
                    <a:pt x="9073" y="0"/>
                  </a:moveTo>
                  <a:cubicBezTo>
                    <a:pt x="9023" y="0"/>
                    <a:pt x="8974" y="2"/>
                    <a:pt x="8924" y="6"/>
                  </a:cubicBezTo>
                  <a:lnTo>
                    <a:pt x="1769" y="599"/>
                  </a:lnTo>
                  <a:cubicBezTo>
                    <a:pt x="683" y="688"/>
                    <a:pt x="0" y="1740"/>
                    <a:pt x="245" y="2945"/>
                  </a:cubicBezTo>
                  <a:lnTo>
                    <a:pt x="1859" y="10886"/>
                  </a:lnTo>
                  <a:cubicBezTo>
                    <a:pt x="2093" y="12038"/>
                    <a:pt x="3087" y="12914"/>
                    <a:pt x="4122" y="12914"/>
                  </a:cubicBezTo>
                  <a:cubicBezTo>
                    <a:pt x="4172" y="12914"/>
                    <a:pt x="4222" y="12912"/>
                    <a:pt x="4271" y="12908"/>
                  </a:cubicBezTo>
                  <a:lnTo>
                    <a:pt x="11427" y="12315"/>
                  </a:lnTo>
                  <a:cubicBezTo>
                    <a:pt x="12512" y="12225"/>
                    <a:pt x="13195" y="11174"/>
                    <a:pt x="12950" y="9969"/>
                  </a:cubicBezTo>
                  <a:lnTo>
                    <a:pt x="11336" y="2027"/>
                  </a:lnTo>
                  <a:cubicBezTo>
                    <a:pt x="11102" y="876"/>
                    <a:pt x="10107" y="0"/>
                    <a:pt x="9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738;p56">
              <a:extLst>
                <a:ext uri="{FF2B5EF4-FFF2-40B4-BE49-F238E27FC236}">
                  <a16:creationId xmlns:a16="http://schemas.microsoft.com/office/drawing/2014/main" id="{695835E5-3CD9-48C3-A5CB-D200B338BEEF}"/>
                </a:ext>
              </a:extLst>
            </p:cNvPr>
            <p:cNvSpPr/>
            <p:nvPr/>
          </p:nvSpPr>
          <p:spPr>
            <a:xfrm>
              <a:off x="3406600" y="3951400"/>
              <a:ext cx="329875" cy="322850"/>
            </a:xfrm>
            <a:custGeom>
              <a:avLst/>
              <a:gdLst/>
              <a:ahLst/>
              <a:cxnLst/>
              <a:rect l="l" t="t" r="r" b="b"/>
              <a:pathLst>
                <a:path w="13195" h="12914" extrusionOk="0">
                  <a:moveTo>
                    <a:pt x="9073" y="0"/>
                  </a:moveTo>
                  <a:cubicBezTo>
                    <a:pt x="9023" y="0"/>
                    <a:pt x="8974" y="2"/>
                    <a:pt x="8924" y="6"/>
                  </a:cubicBezTo>
                  <a:lnTo>
                    <a:pt x="1769" y="599"/>
                  </a:lnTo>
                  <a:cubicBezTo>
                    <a:pt x="682" y="689"/>
                    <a:pt x="0" y="1740"/>
                    <a:pt x="245" y="2946"/>
                  </a:cubicBezTo>
                  <a:lnTo>
                    <a:pt x="1859" y="10886"/>
                  </a:lnTo>
                  <a:cubicBezTo>
                    <a:pt x="2093" y="12037"/>
                    <a:pt x="3086" y="12914"/>
                    <a:pt x="4121" y="12914"/>
                  </a:cubicBezTo>
                  <a:cubicBezTo>
                    <a:pt x="4171" y="12914"/>
                    <a:pt x="4221" y="12912"/>
                    <a:pt x="4271" y="12908"/>
                  </a:cubicBezTo>
                  <a:lnTo>
                    <a:pt x="11425" y="12315"/>
                  </a:lnTo>
                  <a:cubicBezTo>
                    <a:pt x="12512" y="12225"/>
                    <a:pt x="13195" y="11174"/>
                    <a:pt x="12949" y="9968"/>
                  </a:cubicBezTo>
                  <a:lnTo>
                    <a:pt x="11335" y="2028"/>
                  </a:lnTo>
                  <a:cubicBezTo>
                    <a:pt x="11101" y="876"/>
                    <a:pt x="10107" y="0"/>
                    <a:pt x="9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739;p56">
              <a:extLst>
                <a:ext uri="{FF2B5EF4-FFF2-40B4-BE49-F238E27FC236}">
                  <a16:creationId xmlns:a16="http://schemas.microsoft.com/office/drawing/2014/main" id="{A3BADC4F-C2F7-47CE-814D-FF2DD7673144}"/>
                </a:ext>
              </a:extLst>
            </p:cNvPr>
            <p:cNvSpPr/>
            <p:nvPr/>
          </p:nvSpPr>
          <p:spPr>
            <a:xfrm>
              <a:off x="3806175" y="3918325"/>
              <a:ext cx="329875" cy="322825"/>
            </a:xfrm>
            <a:custGeom>
              <a:avLst/>
              <a:gdLst/>
              <a:ahLst/>
              <a:cxnLst/>
              <a:rect l="l" t="t" r="r" b="b"/>
              <a:pathLst>
                <a:path w="13195" h="12913" extrusionOk="0">
                  <a:moveTo>
                    <a:pt x="9075" y="0"/>
                  </a:moveTo>
                  <a:cubicBezTo>
                    <a:pt x="9025" y="0"/>
                    <a:pt x="8975" y="2"/>
                    <a:pt x="8925" y="6"/>
                  </a:cubicBezTo>
                  <a:lnTo>
                    <a:pt x="1769" y="599"/>
                  </a:lnTo>
                  <a:cubicBezTo>
                    <a:pt x="682" y="688"/>
                    <a:pt x="1" y="1739"/>
                    <a:pt x="246" y="2945"/>
                  </a:cubicBezTo>
                  <a:lnTo>
                    <a:pt x="1860" y="10885"/>
                  </a:lnTo>
                  <a:cubicBezTo>
                    <a:pt x="2093" y="12036"/>
                    <a:pt x="3087" y="12913"/>
                    <a:pt x="4120" y="12913"/>
                  </a:cubicBezTo>
                  <a:cubicBezTo>
                    <a:pt x="4170" y="12913"/>
                    <a:pt x="4220" y="12911"/>
                    <a:pt x="4270" y="12907"/>
                  </a:cubicBezTo>
                  <a:lnTo>
                    <a:pt x="11426" y="12314"/>
                  </a:lnTo>
                  <a:cubicBezTo>
                    <a:pt x="12513" y="12224"/>
                    <a:pt x="13194" y="11173"/>
                    <a:pt x="12949" y="9968"/>
                  </a:cubicBezTo>
                  <a:lnTo>
                    <a:pt x="11336" y="2027"/>
                  </a:lnTo>
                  <a:cubicBezTo>
                    <a:pt x="11102" y="876"/>
                    <a:pt x="10108" y="0"/>
                    <a:pt x="9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740;p56">
              <a:extLst>
                <a:ext uri="{FF2B5EF4-FFF2-40B4-BE49-F238E27FC236}">
                  <a16:creationId xmlns:a16="http://schemas.microsoft.com/office/drawing/2014/main" id="{4A10D758-799E-4B9B-9829-EBB7BDFFEA0F}"/>
                </a:ext>
              </a:extLst>
            </p:cNvPr>
            <p:cNvSpPr/>
            <p:nvPr/>
          </p:nvSpPr>
          <p:spPr>
            <a:xfrm>
              <a:off x="2869400" y="1956725"/>
              <a:ext cx="661875" cy="659475"/>
            </a:xfrm>
            <a:custGeom>
              <a:avLst/>
              <a:gdLst/>
              <a:ahLst/>
              <a:cxnLst/>
              <a:rect l="l" t="t" r="r" b="b"/>
              <a:pathLst>
                <a:path w="26475" h="26379" extrusionOk="0">
                  <a:moveTo>
                    <a:pt x="18267" y="143"/>
                  </a:moveTo>
                  <a:cubicBezTo>
                    <a:pt x="20333" y="143"/>
                    <a:pt x="22325" y="1903"/>
                    <a:pt x="22794" y="4204"/>
                  </a:cubicBezTo>
                  <a:lnTo>
                    <a:pt x="26073" y="20337"/>
                  </a:lnTo>
                  <a:cubicBezTo>
                    <a:pt x="26326" y="21586"/>
                    <a:pt x="26086" y="22816"/>
                    <a:pt x="25413" y="23714"/>
                  </a:cubicBezTo>
                  <a:cubicBezTo>
                    <a:pt x="24840" y="24477"/>
                    <a:pt x="23998" y="24940"/>
                    <a:pt x="23041" y="25019"/>
                  </a:cubicBezTo>
                  <a:lnTo>
                    <a:pt x="8504" y="26224"/>
                  </a:lnTo>
                  <a:cubicBezTo>
                    <a:pt x="8409" y="26231"/>
                    <a:pt x="8313" y="26235"/>
                    <a:pt x="8218" y="26235"/>
                  </a:cubicBezTo>
                  <a:cubicBezTo>
                    <a:pt x="6144" y="26235"/>
                    <a:pt x="4149" y="24480"/>
                    <a:pt x="3680" y="22174"/>
                  </a:cubicBezTo>
                  <a:lnTo>
                    <a:pt x="401" y="6042"/>
                  </a:lnTo>
                  <a:cubicBezTo>
                    <a:pt x="147" y="4792"/>
                    <a:pt x="387" y="3562"/>
                    <a:pt x="1061" y="2665"/>
                  </a:cubicBezTo>
                  <a:cubicBezTo>
                    <a:pt x="1633" y="1902"/>
                    <a:pt x="2475" y="1438"/>
                    <a:pt x="3432" y="1359"/>
                  </a:cubicBezTo>
                  <a:lnTo>
                    <a:pt x="17969" y="156"/>
                  </a:lnTo>
                  <a:cubicBezTo>
                    <a:pt x="18068" y="147"/>
                    <a:pt x="18168" y="143"/>
                    <a:pt x="18267" y="143"/>
                  </a:cubicBezTo>
                  <a:close/>
                  <a:moveTo>
                    <a:pt x="18267" y="1"/>
                  </a:moveTo>
                  <a:cubicBezTo>
                    <a:pt x="18164" y="1"/>
                    <a:pt x="18061" y="5"/>
                    <a:pt x="17958" y="13"/>
                  </a:cubicBezTo>
                  <a:lnTo>
                    <a:pt x="3421" y="1218"/>
                  </a:lnTo>
                  <a:cubicBezTo>
                    <a:pt x="2423" y="1300"/>
                    <a:pt x="1544" y="1784"/>
                    <a:pt x="947" y="2580"/>
                  </a:cubicBezTo>
                  <a:cubicBezTo>
                    <a:pt x="249" y="3509"/>
                    <a:pt x="0" y="4782"/>
                    <a:pt x="262" y="6071"/>
                  </a:cubicBezTo>
                  <a:lnTo>
                    <a:pt x="3541" y="22202"/>
                  </a:lnTo>
                  <a:cubicBezTo>
                    <a:pt x="4021" y="24569"/>
                    <a:pt x="6075" y="26378"/>
                    <a:pt x="8207" y="26378"/>
                  </a:cubicBezTo>
                  <a:cubicBezTo>
                    <a:pt x="8310" y="26378"/>
                    <a:pt x="8413" y="26374"/>
                    <a:pt x="8516" y="26365"/>
                  </a:cubicBezTo>
                  <a:lnTo>
                    <a:pt x="23052" y="25161"/>
                  </a:lnTo>
                  <a:cubicBezTo>
                    <a:pt x="24050" y="25078"/>
                    <a:pt x="24929" y="24594"/>
                    <a:pt x="25526" y="23798"/>
                  </a:cubicBezTo>
                  <a:cubicBezTo>
                    <a:pt x="26224" y="22869"/>
                    <a:pt x="26474" y="21597"/>
                    <a:pt x="26212" y="20309"/>
                  </a:cubicBezTo>
                  <a:lnTo>
                    <a:pt x="22934" y="4176"/>
                  </a:lnTo>
                  <a:cubicBezTo>
                    <a:pt x="22453" y="1809"/>
                    <a:pt x="20398" y="1"/>
                    <a:pt x="18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741;p56">
              <a:extLst>
                <a:ext uri="{FF2B5EF4-FFF2-40B4-BE49-F238E27FC236}">
                  <a16:creationId xmlns:a16="http://schemas.microsoft.com/office/drawing/2014/main" id="{BCE8C613-ED89-4AB4-B572-DB3992B52A85}"/>
                </a:ext>
              </a:extLst>
            </p:cNvPr>
            <p:cNvSpPr/>
            <p:nvPr/>
          </p:nvSpPr>
          <p:spPr>
            <a:xfrm>
              <a:off x="2915850" y="2003100"/>
              <a:ext cx="568950" cy="566750"/>
            </a:xfrm>
            <a:custGeom>
              <a:avLst/>
              <a:gdLst/>
              <a:ahLst/>
              <a:cxnLst/>
              <a:rect l="l" t="t" r="r" b="b"/>
              <a:pathLst>
                <a:path w="22758" h="22670" extrusionOk="0">
                  <a:moveTo>
                    <a:pt x="15671" y="285"/>
                  </a:moveTo>
                  <a:cubicBezTo>
                    <a:pt x="17396" y="285"/>
                    <a:pt x="19061" y="1758"/>
                    <a:pt x="19452" y="3685"/>
                  </a:cubicBezTo>
                  <a:lnTo>
                    <a:pt x="22250" y="17449"/>
                  </a:lnTo>
                  <a:cubicBezTo>
                    <a:pt x="22462" y="18492"/>
                    <a:pt x="22262" y="19518"/>
                    <a:pt x="21702" y="20265"/>
                  </a:cubicBezTo>
                  <a:cubicBezTo>
                    <a:pt x="21227" y="20897"/>
                    <a:pt x="20530" y="21281"/>
                    <a:pt x="19736" y="21346"/>
                  </a:cubicBezTo>
                  <a:lnTo>
                    <a:pt x="7334" y="22373"/>
                  </a:lnTo>
                  <a:cubicBezTo>
                    <a:pt x="7254" y="22380"/>
                    <a:pt x="7174" y="22383"/>
                    <a:pt x="7095" y="22383"/>
                  </a:cubicBezTo>
                  <a:cubicBezTo>
                    <a:pt x="5356" y="22383"/>
                    <a:pt x="3697" y="20915"/>
                    <a:pt x="3306" y="18984"/>
                  </a:cubicBezTo>
                  <a:lnTo>
                    <a:pt x="508" y="5220"/>
                  </a:lnTo>
                  <a:cubicBezTo>
                    <a:pt x="295" y="4177"/>
                    <a:pt x="496" y="3152"/>
                    <a:pt x="1056" y="2406"/>
                  </a:cubicBezTo>
                  <a:cubicBezTo>
                    <a:pt x="1530" y="1773"/>
                    <a:pt x="2229" y="1389"/>
                    <a:pt x="3021" y="1323"/>
                  </a:cubicBezTo>
                  <a:lnTo>
                    <a:pt x="15424" y="296"/>
                  </a:lnTo>
                  <a:cubicBezTo>
                    <a:pt x="15506" y="289"/>
                    <a:pt x="15588" y="286"/>
                    <a:pt x="15671" y="286"/>
                  </a:cubicBezTo>
                  <a:lnTo>
                    <a:pt x="15671" y="285"/>
                  </a:lnTo>
                  <a:close/>
                  <a:moveTo>
                    <a:pt x="15672" y="0"/>
                  </a:moveTo>
                  <a:cubicBezTo>
                    <a:pt x="15581" y="0"/>
                    <a:pt x="15491" y="4"/>
                    <a:pt x="15400" y="12"/>
                  </a:cubicBezTo>
                  <a:lnTo>
                    <a:pt x="2999" y="1039"/>
                  </a:lnTo>
                  <a:cubicBezTo>
                    <a:pt x="2123" y="1111"/>
                    <a:pt x="1352" y="1535"/>
                    <a:pt x="828" y="2233"/>
                  </a:cubicBezTo>
                  <a:cubicBezTo>
                    <a:pt x="219" y="3045"/>
                    <a:pt x="1" y="4154"/>
                    <a:pt x="229" y="5277"/>
                  </a:cubicBezTo>
                  <a:lnTo>
                    <a:pt x="3027" y="19042"/>
                  </a:lnTo>
                  <a:cubicBezTo>
                    <a:pt x="3444" y="21098"/>
                    <a:pt x="5232" y="22669"/>
                    <a:pt x="7089" y="22669"/>
                  </a:cubicBezTo>
                  <a:cubicBezTo>
                    <a:pt x="7178" y="22669"/>
                    <a:pt x="7268" y="22665"/>
                    <a:pt x="7357" y="22657"/>
                  </a:cubicBezTo>
                  <a:lnTo>
                    <a:pt x="19760" y="21630"/>
                  </a:lnTo>
                  <a:cubicBezTo>
                    <a:pt x="20635" y="21557"/>
                    <a:pt x="21405" y="21133"/>
                    <a:pt x="21929" y="20435"/>
                  </a:cubicBezTo>
                  <a:cubicBezTo>
                    <a:pt x="22539" y="19624"/>
                    <a:pt x="22757" y="18515"/>
                    <a:pt x="22529" y="17393"/>
                  </a:cubicBezTo>
                  <a:lnTo>
                    <a:pt x="19732" y="3628"/>
                  </a:lnTo>
                  <a:cubicBezTo>
                    <a:pt x="19314" y="1572"/>
                    <a:pt x="17525" y="0"/>
                    <a:pt x="15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742;p56">
              <a:extLst>
                <a:ext uri="{FF2B5EF4-FFF2-40B4-BE49-F238E27FC236}">
                  <a16:creationId xmlns:a16="http://schemas.microsoft.com/office/drawing/2014/main" id="{91E855A8-3576-46DB-96F7-3CDFBE1DC527}"/>
                </a:ext>
              </a:extLst>
            </p:cNvPr>
            <p:cNvSpPr/>
            <p:nvPr/>
          </p:nvSpPr>
          <p:spPr>
            <a:xfrm>
              <a:off x="2977800" y="2064900"/>
              <a:ext cx="445025" cy="443125"/>
            </a:xfrm>
            <a:custGeom>
              <a:avLst/>
              <a:gdLst/>
              <a:ahLst/>
              <a:cxnLst/>
              <a:rect l="l" t="t" r="r" b="b"/>
              <a:pathLst>
                <a:path w="17801" h="17725" extrusionOk="0">
                  <a:moveTo>
                    <a:pt x="12219" y="427"/>
                  </a:moveTo>
                  <a:cubicBezTo>
                    <a:pt x="13505" y="427"/>
                    <a:pt x="14746" y="1529"/>
                    <a:pt x="15038" y="2971"/>
                  </a:cubicBezTo>
                  <a:lnTo>
                    <a:pt x="17201" y="13608"/>
                  </a:lnTo>
                  <a:cubicBezTo>
                    <a:pt x="17359" y="14386"/>
                    <a:pt x="17211" y="15149"/>
                    <a:pt x="16795" y="15702"/>
                  </a:cubicBezTo>
                  <a:cubicBezTo>
                    <a:pt x="16448" y="16166"/>
                    <a:pt x="15934" y="16448"/>
                    <a:pt x="15352" y="16496"/>
                  </a:cubicBezTo>
                  <a:lnTo>
                    <a:pt x="5768" y="17290"/>
                  </a:lnTo>
                  <a:cubicBezTo>
                    <a:pt x="5706" y="17295"/>
                    <a:pt x="5644" y="17297"/>
                    <a:pt x="5582" y="17297"/>
                  </a:cubicBezTo>
                  <a:cubicBezTo>
                    <a:pt x="4297" y="17297"/>
                    <a:pt x="3057" y="16195"/>
                    <a:pt x="2764" y="14754"/>
                  </a:cubicBezTo>
                  <a:lnTo>
                    <a:pt x="602" y="4117"/>
                  </a:lnTo>
                  <a:cubicBezTo>
                    <a:pt x="444" y="3340"/>
                    <a:pt x="592" y="2578"/>
                    <a:pt x="1007" y="2024"/>
                  </a:cubicBezTo>
                  <a:cubicBezTo>
                    <a:pt x="1356" y="1560"/>
                    <a:pt x="1868" y="1278"/>
                    <a:pt x="2452" y="1229"/>
                  </a:cubicBezTo>
                  <a:lnTo>
                    <a:pt x="12036" y="436"/>
                  </a:lnTo>
                  <a:cubicBezTo>
                    <a:pt x="12097" y="430"/>
                    <a:pt x="12158" y="428"/>
                    <a:pt x="12219" y="428"/>
                  </a:cubicBezTo>
                  <a:lnTo>
                    <a:pt x="12219" y="427"/>
                  </a:lnTo>
                  <a:close/>
                  <a:moveTo>
                    <a:pt x="12216" y="0"/>
                  </a:moveTo>
                  <a:cubicBezTo>
                    <a:pt x="12144" y="0"/>
                    <a:pt x="12072" y="3"/>
                    <a:pt x="12000" y="9"/>
                  </a:cubicBezTo>
                  <a:lnTo>
                    <a:pt x="2415" y="803"/>
                  </a:lnTo>
                  <a:cubicBezTo>
                    <a:pt x="1709" y="861"/>
                    <a:pt x="1088" y="1204"/>
                    <a:pt x="665" y="1768"/>
                  </a:cubicBezTo>
                  <a:cubicBezTo>
                    <a:pt x="176" y="2418"/>
                    <a:pt x="0" y="3305"/>
                    <a:pt x="183" y="4202"/>
                  </a:cubicBezTo>
                  <a:lnTo>
                    <a:pt x="2344" y="14838"/>
                  </a:lnTo>
                  <a:cubicBezTo>
                    <a:pt x="2677" y="16475"/>
                    <a:pt x="4104" y="17724"/>
                    <a:pt x="5586" y="17724"/>
                  </a:cubicBezTo>
                  <a:cubicBezTo>
                    <a:pt x="5658" y="17724"/>
                    <a:pt x="5730" y="17721"/>
                    <a:pt x="5803" y="17715"/>
                  </a:cubicBezTo>
                  <a:lnTo>
                    <a:pt x="15386" y="16922"/>
                  </a:lnTo>
                  <a:cubicBezTo>
                    <a:pt x="16092" y="16863"/>
                    <a:pt x="16714" y="16521"/>
                    <a:pt x="17137" y="15958"/>
                  </a:cubicBezTo>
                  <a:cubicBezTo>
                    <a:pt x="17626" y="15307"/>
                    <a:pt x="17801" y="14420"/>
                    <a:pt x="17619" y="13523"/>
                  </a:cubicBezTo>
                  <a:lnTo>
                    <a:pt x="15457" y="2886"/>
                  </a:lnTo>
                  <a:cubicBezTo>
                    <a:pt x="15124" y="1250"/>
                    <a:pt x="13698" y="0"/>
                    <a:pt x="122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743;p56">
              <a:extLst>
                <a:ext uri="{FF2B5EF4-FFF2-40B4-BE49-F238E27FC236}">
                  <a16:creationId xmlns:a16="http://schemas.microsoft.com/office/drawing/2014/main" id="{425A322D-30F3-4992-BC0B-48120C5436E8}"/>
                </a:ext>
              </a:extLst>
            </p:cNvPr>
            <p:cNvSpPr/>
            <p:nvPr/>
          </p:nvSpPr>
          <p:spPr>
            <a:xfrm>
              <a:off x="3035375" y="2125025"/>
              <a:ext cx="329900" cy="322850"/>
            </a:xfrm>
            <a:custGeom>
              <a:avLst/>
              <a:gdLst/>
              <a:ahLst/>
              <a:cxnLst/>
              <a:rect l="l" t="t" r="r" b="b"/>
              <a:pathLst>
                <a:path w="13196" h="12914" extrusionOk="0">
                  <a:moveTo>
                    <a:pt x="9075" y="1"/>
                  </a:moveTo>
                  <a:cubicBezTo>
                    <a:pt x="9025" y="1"/>
                    <a:pt x="8975" y="3"/>
                    <a:pt x="8925" y="7"/>
                  </a:cubicBezTo>
                  <a:lnTo>
                    <a:pt x="1769" y="600"/>
                  </a:lnTo>
                  <a:cubicBezTo>
                    <a:pt x="684" y="690"/>
                    <a:pt x="1" y="1739"/>
                    <a:pt x="246" y="2946"/>
                  </a:cubicBezTo>
                  <a:lnTo>
                    <a:pt x="1860" y="10887"/>
                  </a:lnTo>
                  <a:cubicBezTo>
                    <a:pt x="2093" y="12037"/>
                    <a:pt x="3087" y="12914"/>
                    <a:pt x="4121" y="12914"/>
                  </a:cubicBezTo>
                  <a:cubicBezTo>
                    <a:pt x="4171" y="12914"/>
                    <a:pt x="4221" y="12911"/>
                    <a:pt x="4271" y="12907"/>
                  </a:cubicBezTo>
                  <a:lnTo>
                    <a:pt x="11426" y="12315"/>
                  </a:lnTo>
                  <a:cubicBezTo>
                    <a:pt x="12513" y="12226"/>
                    <a:pt x="13196" y="11175"/>
                    <a:pt x="12950" y="9968"/>
                  </a:cubicBezTo>
                  <a:lnTo>
                    <a:pt x="11336" y="2027"/>
                  </a:lnTo>
                  <a:cubicBezTo>
                    <a:pt x="11102" y="877"/>
                    <a:pt x="10108" y="1"/>
                    <a:pt x="9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744;p56">
              <a:extLst>
                <a:ext uri="{FF2B5EF4-FFF2-40B4-BE49-F238E27FC236}">
                  <a16:creationId xmlns:a16="http://schemas.microsoft.com/office/drawing/2014/main" id="{85C8725B-2BF1-4760-8513-F95DE4C30599}"/>
                </a:ext>
              </a:extLst>
            </p:cNvPr>
            <p:cNvSpPr/>
            <p:nvPr/>
          </p:nvSpPr>
          <p:spPr>
            <a:xfrm>
              <a:off x="3196700" y="2253450"/>
              <a:ext cx="1213625" cy="391975"/>
            </a:xfrm>
            <a:custGeom>
              <a:avLst/>
              <a:gdLst/>
              <a:ahLst/>
              <a:cxnLst/>
              <a:rect l="l" t="t" r="r" b="b"/>
              <a:pathLst>
                <a:path w="48545" h="15679" extrusionOk="0">
                  <a:moveTo>
                    <a:pt x="8438" y="0"/>
                  </a:moveTo>
                  <a:cubicBezTo>
                    <a:pt x="8413" y="0"/>
                    <a:pt x="8389" y="1"/>
                    <a:pt x="8366" y="2"/>
                  </a:cubicBezTo>
                  <a:cubicBezTo>
                    <a:pt x="6950" y="62"/>
                    <a:pt x="1868" y="741"/>
                    <a:pt x="903" y="1258"/>
                  </a:cubicBezTo>
                  <a:cubicBezTo>
                    <a:pt x="0" y="1742"/>
                    <a:pt x="224" y="2188"/>
                    <a:pt x="672" y="2188"/>
                  </a:cubicBezTo>
                  <a:cubicBezTo>
                    <a:pt x="703" y="2188"/>
                    <a:pt x="735" y="2186"/>
                    <a:pt x="768" y="2181"/>
                  </a:cubicBezTo>
                  <a:lnTo>
                    <a:pt x="6104" y="1468"/>
                  </a:lnTo>
                  <a:lnTo>
                    <a:pt x="8899" y="3033"/>
                  </a:lnTo>
                  <a:cubicBezTo>
                    <a:pt x="8899" y="3033"/>
                    <a:pt x="7175" y="4721"/>
                    <a:pt x="7080" y="5864"/>
                  </a:cubicBezTo>
                  <a:cubicBezTo>
                    <a:pt x="6855" y="8566"/>
                    <a:pt x="6897" y="9301"/>
                    <a:pt x="7440" y="9301"/>
                  </a:cubicBezTo>
                  <a:cubicBezTo>
                    <a:pt x="7471" y="9301"/>
                    <a:pt x="7504" y="9299"/>
                    <a:pt x="7538" y="9294"/>
                  </a:cubicBezTo>
                  <a:cubicBezTo>
                    <a:pt x="8174" y="9209"/>
                    <a:pt x="8257" y="5964"/>
                    <a:pt x="8257" y="5964"/>
                  </a:cubicBezTo>
                  <a:lnTo>
                    <a:pt x="8732" y="5643"/>
                  </a:lnTo>
                  <a:lnTo>
                    <a:pt x="9182" y="8040"/>
                  </a:lnTo>
                  <a:cubicBezTo>
                    <a:pt x="9182" y="8040"/>
                    <a:pt x="9433" y="8378"/>
                    <a:pt x="9705" y="8378"/>
                  </a:cubicBezTo>
                  <a:cubicBezTo>
                    <a:pt x="9859" y="8378"/>
                    <a:pt x="10019" y="8269"/>
                    <a:pt x="10144" y="7929"/>
                  </a:cubicBezTo>
                  <a:cubicBezTo>
                    <a:pt x="10386" y="7275"/>
                    <a:pt x="9910" y="5743"/>
                    <a:pt x="9910" y="5743"/>
                  </a:cubicBezTo>
                  <a:lnTo>
                    <a:pt x="10841" y="4972"/>
                  </a:lnTo>
                  <a:cubicBezTo>
                    <a:pt x="10841" y="4972"/>
                    <a:pt x="11078" y="6962"/>
                    <a:pt x="11528" y="7208"/>
                  </a:cubicBezTo>
                  <a:cubicBezTo>
                    <a:pt x="11628" y="7264"/>
                    <a:pt x="11725" y="7289"/>
                    <a:pt x="11813" y="7289"/>
                  </a:cubicBezTo>
                  <a:cubicBezTo>
                    <a:pt x="12047" y="7289"/>
                    <a:pt x="12211" y="7105"/>
                    <a:pt x="12174" y="6828"/>
                  </a:cubicBezTo>
                  <a:cubicBezTo>
                    <a:pt x="12123" y="6446"/>
                    <a:pt x="11898" y="4970"/>
                    <a:pt x="11898" y="4970"/>
                  </a:cubicBezTo>
                  <a:lnTo>
                    <a:pt x="13550" y="3963"/>
                  </a:lnTo>
                  <a:cubicBezTo>
                    <a:pt x="13550" y="3963"/>
                    <a:pt x="40134" y="15155"/>
                    <a:pt x="42904" y="15561"/>
                  </a:cubicBezTo>
                  <a:cubicBezTo>
                    <a:pt x="43480" y="15645"/>
                    <a:pt x="44060" y="15679"/>
                    <a:pt x="44618" y="15679"/>
                  </a:cubicBezTo>
                  <a:cubicBezTo>
                    <a:pt x="46743" y="15679"/>
                    <a:pt x="48545" y="15194"/>
                    <a:pt x="48545" y="15194"/>
                  </a:cubicBezTo>
                  <a:lnTo>
                    <a:pt x="44926" y="8436"/>
                  </a:lnTo>
                  <a:cubicBezTo>
                    <a:pt x="44926" y="8436"/>
                    <a:pt x="18768" y="2363"/>
                    <a:pt x="17302" y="2041"/>
                  </a:cubicBezTo>
                  <a:cubicBezTo>
                    <a:pt x="15861" y="1725"/>
                    <a:pt x="9975" y="0"/>
                    <a:pt x="8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745;p56">
              <a:extLst>
                <a:ext uri="{FF2B5EF4-FFF2-40B4-BE49-F238E27FC236}">
                  <a16:creationId xmlns:a16="http://schemas.microsoft.com/office/drawing/2014/main" id="{4EF69D69-778A-4E2B-B0F0-0139209E31B9}"/>
                </a:ext>
              </a:extLst>
            </p:cNvPr>
            <p:cNvSpPr/>
            <p:nvPr/>
          </p:nvSpPr>
          <p:spPr>
            <a:xfrm>
              <a:off x="3195500" y="2246325"/>
              <a:ext cx="1223275" cy="406250"/>
            </a:xfrm>
            <a:custGeom>
              <a:avLst/>
              <a:gdLst/>
              <a:ahLst/>
              <a:cxnLst/>
              <a:rect l="l" t="t" r="r" b="b"/>
              <a:pathLst>
                <a:path w="48931" h="16250" extrusionOk="0">
                  <a:moveTo>
                    <a:pt x="8486" y="570"/>
                  </a:moveTo>
                  <a:cubicBezTo>
                    <a:pt x="9536" y="570"/>
                    <a:pt x="12904" y="1460"/>
                    <a:pt x="15148" y="2055"/>
                  </a:cubicBezTo>
                  <a:cubicBezTo>
                    <a:pt x="16110" y="2311"/>
                    <a:pt x="16869" y="2511"/>
                    <a:pt x="17289" y="2604"/>
                  </a:cubicBezTo>
                  <a:cubicBezTo>
                    <a:pt x="18685" y="2910"/>
                    <a:pt x="42814" y="8511"/>
                    <a:pt x="44785" y="8969"/>
                  </a:cubicBezTo>
                  <a:lnTo>
                    <a:pt x="48167" y="15288"/>
                  </a:lnTo>
                  <a:cubicBezTo>
                    <a:pt x="47548" y="15423"/>
                    <a:pt x="46186" y="15678"/>
                    <a:pt x="44663" y="15678"/>
                  </a:cubicBezTo>
                  <a:cubicBezTo>
                    <a:pt x="44118" y="15678"/>
                    <a:pt x="43552" y="15645"/>
                    <a:pt x="42993" y="15563"/>
                  </a:cubicBezTo>
                  <a:cubicBezTo>
                    <a:pt x="40291" y="15168"/>
                    <a:pt x="13974" y="4099"/>
                    <a:pt x="13709" y="3987"/>
                  </a:cubicBezTo>
                  <a:cubicBezTo>
                    <a:pt x="13674" y="3972"/>
                    <a:pt x="13636" y="3965"/>
                    <a:pt x="13598" y="3965"/>
                  </a:cubicBezTo>
                  <a:cubicBezTo>
                    <a:pt x="13597" y="3965"/>
                    <a:pt x="13595" y="3965"/>
                    <a:pt x="13593" y="3965"/>
                  </a:cubicBezTo>
                  <a:cubicBezTo>
                    <a:pt x="13542" y="3965"/>
                    <a:pt x="13492" y="3980"/>
                    <a:pt x="13450" y="4006"/>
                  </a:cubicBezTo>
                  <a:lnTo>
                    <a:pt x="11797" y="5012"/>
                  </a:lnTo>
                  <a:cubicBezTo>
                    <a:pt x="11699" y="5072"/>
                    <a:pt x="11646" y="5185"/>
                    <a:pt x="11664" y="5299"/>
                  </a:cubicBezTo>
                  <a:cubicBezTo>
                    <a:pt x="11664" y="5299"/>
                    <a:pt x="11887" y="6771"/>
                    <a:pt x="11938" y="7151"/>
                  </a:cubicBezTo>
                  <a:cubicBezTo>
                    <a:pt x="11946" y="7212"/>
                    <a:pt x="11936" y="7261"/>
                    <a:pt x="11911" y="7278"/>
                  </a:cubicBezTo>
                  <a:cubicBezTo>
                    <a:pt x="11899" y="7286"/>
                    <a:pt x="11881" y="7290"/>
                    <a:pt x="11859" y="7290"/>
                  </a:cubicBezTo>
                  <a:cubicBezTo>
                    <a:pt x="11821" y="7290"/>
                    <a:pt x="11771" y="7278"/>
                    <a:pt x="11714" y="7246"/>
                  </a:cubicBezTo>
                  <a:cubicBezTo>
                    <a:pt x="11539" y="7128"/>
                    <a:pt x="11285" y="6183"/>
                    <a:pt x="11170" y="5225"/>
                  </a:cubicBezTo>
                  <a:cubicBezTo>
                    <a:pt x="11152" y="5072"/>
                    <a:pt x="11022" y="4973"/>
                    <a:pt x="10886" y="4973"/>
                  </a:cubicBezTo>
                  <a:cubicBezTo>
                    <a:pt x="10824" y="4973"/>
                    <a:pt x="10760" y="4994"/>
                    <a:pt x="10706" y="5040"/>
                  </a:cubicBezTo>
                  <a:lnTo>
                    <a:pt x="9775" y="5810"/>
                  </a:lnTo>
                  <a:cubicBezTo>
                    <a:pt x="9686" y="5884"/>
                    <a:pt x="9649" y="6003"/>
                    <a:pt x="9684" y="6114"/>
                  </a:cubicBezTo>
                  <a:cubicBezTo>
                    <a:pt x="9857" y="6670"/>
                    <a:pt x="10075" y="7707"/>
                    <a:pt x="9924" y="8116"/>
                  </a:cubicBezTo>
                  <a:cubicBezTo>
                    <a:pt x="9849" y="8321"/>
                    <a:pt x="9776" y="8375"/>
                    <a:pt x="9757" y="8378"/>
                  </a:cubicBezTo>
                  <a:cubicBezTo>
                    <a:pt x="9754" y="8378"/>
                    <a:pt x="9751" y="8379"/>
                    <a:pt x="9748" y="8379"/>
                  </a:cubicBezTo>
                  <a:cubicBezTo>
                    <a:pt x="9685" y="8379"/>
                    <a:pt x="9580" y="8297"/>
                    <a:pt x="9495" y="8201"/>
                  </a:cubicBezTo>
                  <a:lnTo>
                    <a:pt x="9059" y="5875"/>
                  </a:lnTo>
                  <a:cubicBezTo>
                    <a:pt x="9033" y="5733"/>
                    <a:pt x="8909" y="5643"/>
                    <a:pt x="8778" y="5643"/>
                  </a:cubicBezTo>
                  <a:cubicBezTo>
                    <a:pt x="8724" y="5643"/>
                    <a:pt x="8669" y="5658"/>
                    <a:pt x="8619" y="5692"/>
                  </a:cubicBezTo>
                  <a:lnTo>
                    <a:pt x="8145" y="6014"/>
                  </a:lnTo>
                  <a:cubicBezTo>
                    <a:pt x="8069" y="6066"/>
                    <a:pt x="8023" y="6150"/>
                    <a:pt x="8021" y="6243"/>
                  </a:cubicBezTo>
                  <a:cubicBezTo>
                    <a:pt x="7982" y="7714"/>
                    <a:pt x="7749" y="9147"/>
                    <a:pt x="7548" y="9296"/>
                  </a:cubicBezTo>
                  <a:cubicBezTo>
                    <a:pt x="7529" y="9299"/>
                    <a:pt x="7507" y="9301"/>
                    <a:pt x="7486" y="9301"/>
                  </a:cubicBezTo>
                  <a:cubicBezTo>
                    <a:pt x="7458" y="9301"/>
                    <a:pt x="7433" y="9297"/>
                    <a:pt x="7420" y="9284"/>
                  </a:cubicBezTo>
                  <a:cubicBezTo>
                    <a:pt x="7172" y="9047"/>
                    <a:pt x="7322" y="7247"/>
                    <a:pt x="7411" y="6172"/>
                  </a:cubicBezTo>
                  <a:cubicBezTo>
                    <a:pt x="7482" y="5323"/>
                    <a:pt x="8688" y="3971"/>
                    <a:pt x="9147" y="3523"/>
                  </a:cubicBezTo>
                  <a:cubicBezTo>
                    <a:pt x="9283" y="3390"/>
                    <a:pt x="9252" y="3164"/>
                    <a:pt x="9087" y="3071"/>
                  </a:cubicBezTo>
                  <a:lnTo>
                    <a:pt x="6292" y="1505"/>
                  </a:lnTo>
                  <a:cubicBezTo>
                    <a:pt x="6249" y="1481"/>
                    <a:pt x="6202" y="1468"/>
                    <a:pt x="6154" y="1468"/>
                  </a:cubicBezTo>
                  <a:cubicBezTo>
                    <a:pt x="6141" y="1468"/>
                    <a:pt x="6128" y="1469"/>
                    <a:pt x="6115" y="1471"/>
                  </a:cubicBezTo>
                  <a:lnTo>
                    <a:pt x="778" y="2184"/>
                  </a:lnTo>
                  <a:cubicBezTo>
                    <a:pt x="756" y="2186"/>
                    <a:pt x="733" y="2189"/>
                    <a:pt x="712" y="2189"/>
                  </a:cubicBezTo>
                  <a:cubicBezTo>
                    <a:pt x="676" y="2188"/>
                    <a:pt x="649" y="2185"/>
                    <a:pt x="633" y="2185"/>
                  </a:cubicBezTo>
                  <a:cubicBezTo>
                    <a:pt x="621" y="2185"/>
                    <a:pt x="614" y="2186"/>
                    <a:pt x="614" y="2192"/>
                  </a:cubicBezTo>
                  <a:lnTo>
                    <a:pt x="614" y="2192"/>
                  </a:lnTo>
                  <a:cubicBezTo>
                    <a:pt x="617" y="2152"/>
                    <a:pt x="713" y="1994"/>
                    <a:pt x="1085" y="1795"/>
                  </a:cubicBezTo>
                  <a:cubicBezTo>
                    <a:pt x="1995" y="1307"/>
                    <a:pt x="7012" y="631"/>
                    <a:pt x="8425" y="571"/>
                  </a:cubicBezTo>
                  <a:cubicBezTo>
                    <a:pt x="8444" y="571"/>
                    <a:pt x="8464" y="570"/>
                    <a:pt x="8486" y="570"/>
                  </a:cubicBezTo>
                  <a:close/>
                  <a:moveTo>
                    <a:pt x="8484" y="1"/>
                  </a:moveTo>
                  <a:cubicBezTo>
                    <a:pt x="8455" y="1"/>
                    <a:pt x="8427" y="1"/>
                    <a:pt x="8401" y="2"/>
                  </a:cubicBezTo>
                  <a:cubicBezTo>
                    <a:pt x="7065" y="59"/>
                    <a:pt x="1874" y="726"/>
                    <a:pt x="817" y="1293"/>
                  </a:cubicBezTo>
                  <a:cubicBezTo>
                    <a:pt x="8" y="1726"/>
                    <a:pt x="1" y="2142"/>
                    <a:pt x="68" y="2353"/>
                  </a:cubicBezTo>
                  <a:cubicBezTo>
                    <a:pt x="149" y="2604"/>
                    <a:pt x="402" y="2758"/>
                    <a:pt x="715" y="2758"/>
                  </a:cubicBezTo>
                  <a:cubicBezTo>
                    <a:pt x="760" y="2758"/>
                    <a:pt x="806" y="2755"/>
                    <a:pt x="853" y="2748"/>
                  </a:cubicBezTo>
                  <a:lnTo>
                    <a:pt x="6095" y="2049"/>
                  </a:lnTo>
                  <a:lnTo>
                    <a:pt x="8486" y="3388"/>
                  </a:lnTo>
                  <a:cubicBezTo>
                    <a:pt x="7980" y="3929"/>
                    <a:pt x="6923" y="5169"/>
                    <a:pt x="6844" y="6126"/>
                  </a:cubicBezTo>
                  <a:cubicBezTo>
                    <a:pt x="6647" y="8488"/>
                    <a:pt x="6646" y="9335"/>
                    <a:pt x="7026" y="9699"/>
                  </a:cubicBezTo>
                  <a:cubicBezTo>
                    <a:pt x="7148" y="9814"/>
                    <a:pt x="7303" y="9871"/>
                    <a:pt x="7489" y="9871"/>
                  </a:cubicBezTo>
                  <a:cubicBezTo>
                    <a:pt x="7532" y="9871"/>
                    <a:pt x="7577" y="9868"/>
                    <a:pt x="7624" y="9862"/>
                  </a:cubicBezTo>
                  <a:cubicBezTo>
                    <a:pt x="8321" y="9770"/>
                    <a:pt x="8533" y="7988"/>
                    <a:pt x="8584" y="6436"/>
                  </a:cubicBezTo>
                  <a:lnTo>
                    <a:pt x="8950" y="8378"/>
                  </a:lnTo>
                  <a:cubicBezTo>
                    <a:pt x="8958" y="8421"/>
                    <a:pt x="8974" y="8460"/>
                    <a:pt x="9000" y="8495"/>
                  </a:cubicBezTo>
                  <a:cubicBezTo>
                    <a:pt x="9037" y="8545"/>
                    <a:pt x="9351" y="8948"/>
                    <a:pt x="9754" y="8948"/>
                  </a:cubicBezTo>
                  <a:cubicBezTo>
                    <a:pt x="9781" y="8948"/>
                    <a:pt x="9809" y="8946"/>
                    <a:pt x="9838" y="8942"/>
                  </a:cubicBezTo>
                  <a:cubicBezTo>
                    <a:pt x="10111" y="8903"/>
                    <a:pt x="10320" y="8691"/>
                    <a:pt x="10459" y="8314"/>
                  </a:cubicBezTo>
                  <a:cubicBezTo>
                    <a:pt x="10681" y="7711"/>
                    <a:pt x="10410" y="6586"/>
                    <a:pt x="10283" y="6130"/>
                  </a:cubicBezTo>
                  <a:lnTo>
                    <a:pt x="10678" y="5804"/>
                  </a:lnTo>
                  <a:cubicBezTo>
                    <a:pt x="10796" y="6528"/>
                    <a:pt x="11029" y="7518"/>
                    <a:pt x="11438" y="7744"/>
                  </a:cubicBezTo>
                  <a:cubicBezTo>
                    <a:pt x="11579" y="7822"/>
                    <a:pt x="11724" y="7860"/>
                    <a:pt x="11862" y="7860"/>
                  </a:cubicBezTo>
                  <a:cubicBezTo>
                    <a:pt x="11997" y="7860"/>
                    <a:pt x="12126" y="7823"/>
                    <a:pt x="12235" y="7748"/>
                  </a:cubicBezTo>
                  <a:cubicBezTo>
                    <a:pt x="12441" y="7607"/>
                    <a:pt x="12542" y="7357"/>
                    <a:pt x="12505" y="7077"/>
                  </a:cubicBezTo>
                  <a:cubicBezTo>
                    <a:pt x="12464" y="6779"/>
                    <a:pt x="12319" y="5812"/>
                    <a:pt x="12257" y="5401"/>
                  </a:cubicBezTo>
                  <a:lnTo>
                    <a:pt x="13623" y="4569"/>
                  </a:lnTo>
                  <a:cubicBezTo>
                    <a:pt x="15894" y="5524"/>
                    <a:pt x="40209" y="15732"/>
                    <a:pt x="42911" y="16127"/>
                  </a:cubicBezTo>
                  <a:cubicBezTo>
                    <a:pt x="43507" y="16214"/>
                    <a:pt x="44107" y="16249"/>
                    <a:pt x="44681" y="16249"/>
                  </a:cubicBezTo>
                  <a:cubicBezTo>
                    <a:pt x="46796" y="16249"/>
                    <a:pt x="48574" y="15780"/>
                    <a:pt x="48666" y="15755"/>
                  </a:cubicBezTo>
                  <a:cubicBezTo>
                    <a:pt x="48843" y="15707"/>
                    <a:pt x="48930" y="15507"/>
                    <a:pt x="48843" y="15345"/>
                  </a:cubicBezTo>
                  <a:lnTo>
                    <a:pt x="45225" y="8587"/>
                  </a:lnTo>
                  <a:cubicBezTo>
                    <a:pt x="45187" y="8515"/>
                    <a:pt x="45118" y="8463"/>
                    <a:pt x="45039" y="8444"/>
                  </a:cubicBezTo>
                  <a:cubicBezTo>
                    <a:pt x="44777" y="8383"/>
                    <a:pt x="18861" y="2366"/>
                    <a:pt x="17411" y="2048"/>
                  </a:cubicBezTo>
                  <a:cubicBezTo>
                    <a:pt x="17004" y="1958"/>
                    <a:pt x="16210" y="1748"/>
                    <a:pt x="15294" y="1505"/>
                  </a:cubicBezTo>
                  <a:cubicBezTo>
                    <a:pt x="12892" y="869"/>
                    <a:pt x="9618" y="1"/>
                    <a:pt x="84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746;p56">
              <a:extLst>
                <a:ext uri="{FF2B5EF4-FFF2-40B4-BE49-F238E27FC236}">
                  <a16:creationId xmlns:a16="http://schemas.microsoft.com/office/drawing/2014/main" id="{F524870B-BE03-49FE-A365-B3C785A99A22}"/>
                </a:ext>
              </a:extLst>
            </p:cNvPr>
            <p:cNvSpPr/>
            <p:nvPr/>
          </p:nvSpPr>
          <p:spPr>
            <a:xfrm>
              <a:off x="6187450" y="2827100"/>
              <a:ext cx="128925" cy="146200"/>
            </a:xfrm>
            <a:custGeom>
              <a:avLst/>
              <a:gdLst/>
              <a:ahLst/>
              <a:cxnLst/>
              <a:rect l="l" t="t" r="r" b="b"/>
              <a:pathLst>
                <a:path w="5157" h="5848" extrusionOk="0">
                  <a:moveTo>
                    <a:pt x="2936" y="1"/>
                  </a:moveTo>
                  <a:cubicBezTo>
                    <a:pt x="2414" y="1"/>
                    <a:pt x="1888" y="246"/>
                    <a:pt x="1778" y="679"/>
                  </a:cubicBezTo>
                  <a:cubicBezTo>
                    <a:pt x="1778" y="679"/>
                    <a:pt x="1" y="3503"/>
                    <a:pt x="462" y="3729"/>
                  </a:cubicBezTo>
                  <a:cubicBezTo>
                    <a:pt x="484" y="3740"/>
                    <a:pt x="509" y="3745"/>
                    <a:pt x="537" y="3745"/>
                  </a:cubicBezTo>
                  <a:cubicBezTo>
                    <a:pt x="1095" y="3745"/>
                    <a:pt x="2776" y="1695"/>
                    <a:pt x="2776" y="1695"/>
                  </a:cubicBezTo>
                  <a:lnTo>
                    <a:pt x="2776" y="1695"/>
                  </a:lnTo>
                  <a:lnTo>
                    <a:pt x="1864" y="4547"/>
                  </a:lnTo>
                  <a:cubicBezTo>
                    <a:pt x="1864" y="4547"/>
                    <a:pt x="1839" y="4771"/>
                    <a:pt x="2070" y="4771"/>
                  </a:cubicBezTo>
                  <a:cubicBezTo>
                    <a:pt x="2213" y="4771"/>
                    <a:pt x="2451" y="4687"/>
                    <a:pt x="2851" y="4415"/>
                  </a:cubicBezTo>
                  <a:cubicBezTo>
                    <a:pt x="3518" y="3962"/>
                    <a:pt x="3664" y="3062"/>
                    <a:pt x="3682" y="2461"/>
                  </a:cubicBezTo>
                  <a:lnTo>
                    <a:pt x="3682" y="2461"/>
                  </a:lnTo>
                  <a:lnTo>
                    <a:pt x="3774" y="4867"/>
                  </a:lnTo>
                  <a:cubicBezTo>
                    <a:pt x="3774" y="4867"/>
                    <a:pt x="3138" y="5847"/>
                    <a:pt x="3895" y="5847"/>
                  </a:cubicBezTo>
                  <a:cubicBezTo>
                    <a:pt x="3940" y="5847"/>
                    <a:pt x="3991" y="5844"/>
                    <a:pt x="4047" y="5836"/>
                  </a:cubicBezTo>
                  <a:cubicBezTo>
                    <a:pt x="5035" y="5704"/>
                    <a:pt x="5156" y="3388"/>
                    <a:pt x="5062" y="2683"/>
                  </a:cubicBezTo>
                  <a:cubicBezTo>
                    <a:pt x="4969" y="1977"/>
                    <a:pt x="4413" y="1046"/>
                    <a:pt x="3895" y="396"/>
                  </a:cubicBezTo>
                  <a:cubicBezTo>
                    <a:pt x="3680" y="126"/>
                    <a:pt x="3309" y="1"/>
                    <a:pt x="29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747;p56">
              <a:extLst>
                <a:ext uri="{FF2B5EF4-FFF2-40B4-BE49-F238E27FC236}">
                  <a16:creationId xmlns:a16="http://schemas.microsoft.com/office/drawing/2014/main" id="{91451BCD-4562-46A1-8965-8D14207B6B1E}"/>
                </a:ext>
              </a:extLst>
            </p:cNvPr>
            <p:cNvSpPr/>
            <p:nvPr/>
          </p:nvSpPr>
          <p:spPr>
            <a:xfrm>
              <a:off x="6186375" y="2820025"/>
              <a:ext cx="136125" cy="160350"/>
            </a:xfrm>
            <a:custGeom>
              <a:avLst/>
              <a:gdLst/>
              <a:ahLst/>
              <a:cxnLst/>
              <a:rect l="l" t="t" r="r" b="b"/>
              <a:pathLst>
                <a:path w="5445" h="6414" extrusionOk="0">
                  <a:moveTo>
                    <a:pt x="2980" y="568"/>
                  </a:moveTo>
                  <a:cubicBezTo>
                    <a:pt x="3289" y="568"/>
                    <a:pt x="3570" y="673"/>
                    <a:pt x="3716" y="856"/>
                  </a:cubicBezTo>
                  <a:cubicBezTo>
                    <a:pt x="4171" y="1427"/>
                    <a:pt x="4735" y="2331"/>
                    <a:pt x="4824" y="3003"/>
                  </a:cubicBezTo>
                  <a:cubicBezTo>
                    <a:pt x="4865" y="3312"/>
                    <a:pt x="4862" y="4042"/>
                    <a:pt x="4726" y="4699"/>
                  </a:cubicBezTo>
                  <a:cubicBezTo>
                    <a:pt x="4583" y="5383"/>
                    <a:pt x="4338" y="5797"/>
                    <a:pt x="4054" y="5836"/>
                  </a:cubicBezTo>
                  <a:cubicBezTo>
                    <a:pt x="4011" y="5842"/>
                    <a:pt x="3967" y="5845"/>
                    <a:pt x="3924" y="5845"/>
                  </a:cubicBezTo>
                  <a:cubicBezTo>
                    <a:pt x="3902" y="5845"/>
                    <a:pt x="3881" y="5844"/>
                    <a:pt x="3859" y="5843"/>
                  </a:cubicBezTo>
                  <a:lnTo>
                    <a:pt x="3854" y="5843"/>
                  </a:lnTo>
                  <a:cubicBezTo>
                    <a:pt x="3835" y="5759"/>
                    <a:pt x="3932" y="5497"/>
                    <a:pt x="4057" y="5303"/>
                  </a:cubicBezTo>
                  <a:cubicBezTo>
                    <a:pt x="4089" y="5255"/>
                    <a:pt x="4105" y="5196"/>
                    <a:pt x="4103" y="5138"/>
                  </a:cubicBezTo>
                  <a:lnTo>
                    <a:pt x="4012" y="2753"/>
                  </a:lnTo>
                  <a:cubicBezTo>
                    <a:pt x="4020" y="2538"/>
                    <a:pt x="4011" y="2323"/>
                    <a:pt x="3986" y="2109"/>
                  </a:cubicBezTo>
                  <a:cubicBezTo>
                    <a:pt x="3968" y="1967"/>
                    <a:pt x="3843" y="1862"/>
                    <a:pt x="3706" y="1862"/>
                  </a:cubicBezTo>
                  <a:cubicBezTo>
                    <a:pt x="3698" y="1862"/>
                    <a:pt x="3689" y="1862"/>
                    <a:pt x="3680" y="1863"/>
                  </a:cubicBezTo>
                  <a:cubicBezTo>
                    <a:pt x="3528" y="1877"/>
                    <a:pt x="3414" y="2006"/>
                    <a:pt x="3419" y="2158"/>
                  </a:cubicBezTo>
                  <a:lnTo>
                    <a:pt x="3442" y="2757"/>
                  </a:lnTo>
                  <a:cubicBezTo>
                    <a:pt x="3425" y="3297"/>
                    <a:pt x="3295" y="4082"/>
                    <a:pt x="2735" y="4462"/>
                  </a:cubicBezTo>
                  <a:cubicBezTo>
                    <a:pt x="2489" y="4629"/>
                    <a:pt x="2330" y="4706"/>
                    <a:pt x="2235" y="4741"/>
                  </a:cubicBezTo>
                  <a:lnTo>
                    <a:pt x="3091" y="2065"/>
                  </a:lnTo>
                  <a:cubicBezTo>
                    <a:pt x="3133" y="1934"/>
                    <a:pt x="3076" y="1793"/>
                    <a:pt x="2955" y="1728"/>
                  </a:cubicBezTo>
                  <a:cubicBezTo>
                    <a:pt x="2913" y="1704"/>
                    <a:pt x="2866" y="1693"/>
                    <a:pt x="2820" y="1693"/>
                  </a:cubicBezTo>
                  <a:cubicBezTo>
                    <a:pt x="2737" y="1693"/>
                    <a:pt x="2655" y="1729"/>
                    <a:pt x="2600" y="1798"/>
                  </a:cubicBezTo>
                  <a:cubicBezTo>
                    <a:pt x="1854" y="2706"/>
                    <a:pt x="1045" y="3506"/>
                    <a:pt x="729" y="3708"/>
                  </a:cubicBezTo>
                  <a:cubicBezTo>
                    <a:pt x="835" y="3249"/>
                    <a:pt x="1455" y="2077"/>
                    <a:pt x="2063" y="1114"/>
                  </a:cubicBezTo>
                  <a:cubicBezTo>
                    <a:pt x="2078" y="1089"/>
                    <a:pt x="2091" y="1061"/>
                    <a:pt x="2098" y="1032"/>
                  </a:cubicBezTo>
                  <a:cubicBezTo>
                    <a:pt x="2159" y="794"/>
                    <a:pt x="2442" y="652"/>
                    <a:pt x="2687" y="599"/>
                  </a:cubicBezTo>
                  <a:cubicBezTo>
                    <a:pt x="2785" y="578"/>
                    <a:pt x="2884" y="568"/>
                    <a:pt x="2980" y="568"/>
                  </a:cubicBezTo>
                  <a:close/>
                  <a:moveTo>
                    <a:pt x="2972" y="0"/>
                  </a:moveTo>
                  <a:cubicBezTo>
                    <a:pt x="2831" y="0"/>
                    <a:pt x="2694" y="15"/>
                    <a:pt x="2567" y="43"/>
                  </a:cubicBezTo>
                  <a:cubicBezTo>
                    <a:pt x="2053" y="154"/>
                    <a:pt x="1680" y="452"/>
                    <a:pt x="1558" y="845"/>
                  </a:cubicBezTo>
                  <a:cubicBezTo>
                    <a:pt x="1066" y="1629"/>
                    <a:pt x="1" y="3424"/>
                    <a:pt x="165" y="4003"/>
                  </a:cubicBezTo>
                  <a:cubicBezTo>
                    <a:pt x="195" y="4118"/>
                    <a:pt x="274" y="4214"/>
                    <a:pt x="380" y="4267"/>
                  </a:cubicBezTo>
                  <a:cubicBezTo>
                    <a:pt x="419" y="4286"/>
                    <a:pt x="476" y="4314"/>
                    <a:pt x="567" y="4314"/>
                  </a:cubicBezTo>
                  <a:cubicBezTo>
                    <a:pt x="796" y="4314"/>
                    <a:pt x="1238" y="4136"/>
                    <a:pt x="2134" y="3194"/>
                  </a:cubicBezTo>
                  <a:lnTo>
                    <a:pt x="2134" y="3194"/>
                  </a:lnTo>
                  <a:lnTo>
                    <a:pt x="1624" y="4797"/>
                  </a:lnTo>
                  <a:cubicBezTo>
                    <a:pt x="1608" y="4943"/>
                    <a:pt x="1655" y="5154"/>
                    <a:pt x="1846" y="5268"/>
                  </a:cubicBezTo>
                  <a:cubicBezTo>
                    <a:pt x="1924" y="5315"/>
                    <a:pt x="2012" y="5339"/>
                    <a:pt x="2113" y="5339"/>
                  </a:cubicBezTo>
                  <a:cubicBezTo>
                    <a:pt x="2349" y="5339"/>
                    <a:pt x="2653" y="5206"/>
                    <a:pt x="3056" y="4933"/>
                  </a:cubicBezTo>
                  <a:cubicBezTo>
                    <a:pt x="3231" y="4813"/>
                    <a:pt x="3384" y="4663"/>
                    <a:pt x="3508" y="4492"/>
                  </a:cubicBezTo>
                  <a:lnTo>
                    <a:pt x="3530" y="5073"/>
                  </a:lnTo>
                  <a:cubicBezTo>
                    <a:pt x="3393" y="5305"/>
                    <a:pt x="3153" y="5803"/>
                    <a:pt x="3372" y="6147"/>
                  </a:cubicBezTo>
                  <a:cubicBezTo>
                    <a:pt x="3451" y="6275"/>
                    <a:pt x="3615" y="6414"/>
                    <a:pt x="3944" y="6414"/>
                  </a:cubicBezTo>
                  <a:cubicBezTo>
                    <a:pt x="4006" y="6413"/>
                    <a:pt x="4067" y="6408"/>
                    <a:pt x="4128" y="6400"/>
                  </a:cubicBezTo>
                  <a:cubicBezTo>
                    <a:pt x="4515" y="6348"/>
                    <a:pt x="5030" y="6031"/>
                    <a:pt x="5284" y="4814"/>
                  </a:cubicBezTo>
                  <a:cubicBezTo>
                    <a:pt x="5426" y="4127"/>
                    <a:pt x="5444" y="3345"/>
                    <a:pt x="5389" y="2927"/>
                  </a:cubicBezTo>
                  <a:cubicBezTo>
                    <a:pt x="5284" y="2142"/>
                    <a:pt x="4686" y="1159"/>
                    <a:pt x="4161" y="501"/>
                  </a:cubicBezTo>
                  <a:cubicBezTo>
                    <a:pt x="3876" y="144"/>
                    <a:pt x="3408" y="0"/>
                    <a:pt x="29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748;p56">
              <a:extLst>
                <a:ext uri="{FF2B5EF4-FFF2-40B4-BE49-F238E27FC236}">
                  <a16:creationId xmlns:a16="http://schemas.microsoft.com/office/drawing/2014/main" id="{49030906-7620-401F-85AB-9866C10991C4}"/>
                </a:ext>
              </a:extLst>
            </p:cNvPr>
            <p:cNvSpPr/>
            <p:nvPr/>
          </p:nvSpPr>
          <p:spPr>
            <a:xfrm>
              <a:off x="5645500" y="2251925"/>
              <a:ext cx="725925" cy="713400"/>
            </a:xfrm>
            <a:custGeom>
              <a:avLst/>
              <a:gdLst/>
              <a:ahLst/>
              <a:cxnLst/>
              <a:rect l="l" t="t" r="r" b="b"/>
              <a:pathLst>
                <a:path w="29037" h="28536" extrusionOk="0">
                  <a:moveTo>
                    <a:pt x="3775" y="1"/>
                  </a:moveTo>
                  <a:cubicBezTo>
                    <a:pt x="3775" y="1"/>
                    <a:pt x="2578" y="760"/>
                    <a:pt x="1336" y="2219"/>
                  </a:cubicBezTo>
                  <a:cubicBezTo>
                    <a:pt x="95" y="3678"/>
                    <a:pt x="1" y="7283"/>
                    <a:pt x="1" y="7283"/>
                  </a:cubicBezTo>
                  <a:lnTo>
                    <a:pt x="2034" y="7442"/>
                  </a:lnTo>
                  <a:cubicBezTo>
                    <a:pt x="2034" y="7442"/>
                    <a:pt x="5018" y="9341"/>
                    <a:pt x="8265" y="11063"/>
                  </a:cubicBezTo>
                  <a:cubicBezTo>
                    <a:pt x="11512" y="12784"/>
                    <a:pt x="20142" y="18240"/>
                    <a:pt x="20142" y="18240"/>
                  </a:cubicBezTo>
                  <a:lnTo>
                    <a:pt x="19758" y="20733"/>
                  </a:lnTo>
                  <a:cubicBezTo>
                    <a:pt x="19758" y="20733"/>
                    <a:pt x="19777" y="23029"/>
                    <a:pt x="19664" y="24338"/>
                  </a:cubicBezTo>
                  <a:cubicBezTo>
                    <a:pt x="19552" y="25646"/>
                    <a:pt x="19778" y="27339"/>
                    <a:pt x="19873" y="28045"/>
                  </a:cubicBezTo>
                  <a:cubicBezTo>
                    <a:pt x="19893" y="28194"/>
                    <a:pt x="19953" y="28261"/>
                    <a:pt x="20038" y="28261"/>
                  </a:cubicBezTo>
                  <a:cubicBezTo>
                    <a:pt x="20355" y="28261"/>
                    <a:pt x="21018" y="27331"/>
                    <a:pt x="21218" y="26284"/>
                  </a:cubicBezTo>
                  <a:cubicBezTo>
                    <a:pt x="21472" y="24957"/>
                    <a:pt x="21423" y="23527"/>
                    <a:pt x="21423" y="23527"/>
                  </a:cubicBezTo>
                  <a:lnTo>
                    <a:pt x="21423" y="23527"/>
                  </a:lnTo>
                  <a:cubicBezTo>
                    <a:pt x="21424" y="23527"/>
                    <a:pt x="24379" y="24138"/>
                    <a:pt x="25339" y="24871"/>
                  </a:cubicBezTo>
                  <a:cubicBezTo>
                    <a:pt x="26299" y="25605"/>
                    <a:pt x="27551" y="27449"/>
                    <a:pt x="28088" y="28240"/>
                  </a:cubicBezTo>
                  <a:cubicBezTo>
                    <a:pt x="28228" y="28446"/>
                    <a:pt x="28362" y="28536"/>
                    <a:pt x="28481" y="28536"/>
                  </a:cubicBezTo>
                  <a:cubicBezTo>
                    <a:pt x="28819" y="28536"/>
                    <a:pt x="29036" y="27814"/>
                    <a:pt x="28925" y="26979"/>
                  </a:cubicBezTo>
                  <a:cubicBezTo>
                    <a:pt x="28774" y="25849"/>
                    <a:pt x="26543" y="23130"/>
                    <a:pt x="25847" y="22218"/>
                  </a:cubicBezTo>
                  <a:cubicBezTo>
                    <a:pt x="25150" y="21305"/>
                    <a:pt x="24162" y="19282"/>
                    <a:pt x="23813" y="17749"/>
                  </a:cubicBezTo>
                  <a:cubicBezTo>
                    <a:pt x="23464" y="16215"/>
                    <a:pt x="10417" y="2442"/>
                    <a:pt x="8714" y="1520"/>
                  </a:cubicBezTo>
                  <a:cubicBezTo>
                    <a:pt x="7010" y="599"/>
                    <a:pt x="3775" y="1"/>
                    <a:pt x="3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749;p56">
              <a:extLst>
                <a:ext uri="{FF2B5EF4-FFF2-40B4-BE49-F238E27FC236}">
                  <a16:creationId xmlns:a16="http://schemas.microsoft.com/office/drawing/2014/main" id="{2CE6EEB2-EF24-4C13-8ECD-DC3D274972A3}"/>
                </a:ext>
              </a:extLst>
            </p:cNvPr>
            <p:cNvSpPr/>
            <p:nvPr/>
          </p:nvSpPr>
          <p:spPr>
            <a:xfrm>
              <a:off x="5638325" y="2244825"/>
              <a:ext cx="739900" cy="727625"/>
            </a:xfrm>
            <a:custGeom>
              <a:avLst/>
              <a:gdLst/>
              <a:ahLst/>
              <a:cxnLst/>
              <a:rect l="l" t="t" r="r" b="b"/>
              <a:pathLst>
                <a:path w="29596" h="29105" extrusionOk="0">
                  <a:moveTo>
                    <a:pt x="4123" y="586"/>
                  </a:moveTo>
                  <a:cubicBezTo>
                    <a:pt x="4705" y="701"/>
                    <a:pt x="7397" y="1260"/>
                    <a:pt x="8866" y="2055"/>
                  </a:cubicBezTo>
                  <a:cubicBezTo>
                    <a:pt x="10674" y="3033"/>
                    <a:pt x="23533" y="16825"/>
                    <a:pt x="23822" y="18095"/>
                  </a:cubicBezTo>
                  <a:cubicBezTo>
                    <a:pt x="24180" y="19668"/>
                    <a:pt x="25188" y="21732"/>
                    <a:pt x="25908" y="22675"/>
                  </a:cubicBezTo>
                  <a:cubicBezTo>
                    <a:pt x="25997" y="22791"/>
                    <a:pt x="26112" y="22939"/>
                    <a:pt x="26244" y="23108"/>
                  </a:cubicBezTo>
                  <a:cubicBezTo>
                    <a:pt x="27077" y="24173"/>
                    <a:pt x="28808" y="26391"/>
                    <a:pt x="28930" y="27300"/>
                  </a:cubicBezTo>
                  <a:cubicBezTo>
                    <a:pt x="29029" y="28036"/>
                    <a:pt x="28839" y="28489"/>
                    <a:pt x="28776" y="28535"/>
                  </a:cubicBezTo>
                  <a:cubicBezTo>
                    <a:pt x="28776" y="28535"/>
                    <a:pt x="28714" y="28514"/>
                    <a:pt x="28609" y="28360"/>
                  </a:cubicBezTo>
                  <a:cubicBezTo>
                    <a:pt x="28066" y="27561"/>
                    <a:pt x="26795" y="25689"/>
                    <a:pt x="25800" y="24929"/>
                  </a:cubicBezTo>
                  <a:cubicBezTo>
                    <a:pt x="24800" y="24164"/>
                    <a:pt x="21892" y="23557"/>
                    <a:pt x="21769" y="23532"/>
                  </a:cubicBezTo>
                  <a:cubicBezTo>
                    <a:pt x="21750" y="23528"/>
                    <a:pt x="21731" y="23527"/>
                    <a:pt x="21712" y="23527"/>
                  </a:cubicBezTo>
                  <a:lnTo>
                    <a:pt x="21712" y="23526"/>
                  </a:lnTo>
                  <a:cubicBezTo>
                    <a:pt x="21550" y="23526"/>
                    <a:pt x="21422" y="23659"/>
                    <a:pt x="21427" y="23819"/>
                  </a:cubicBezTo>
                  <a:cubicBezTo>
                    <a:pt x="21427" y="23834"/>
                    <a:pt x="21470" y="25236"/>
                    <a:pt x="21225" y="26514"/>
                  </a:cubicBezTo>
                  <a:cubicBezTo>
                    <a:pt x="21076" y="27299"/>
                    <a:pt x="20668" y="27942"/>
                    <a:pt x="20427" y="28173"/>
                  </a:cubicBezTo>
                  <a:cubicBezTo>
                    <a:pt x="20327" y="27415"/>
                    <a:pt x="20132" y="25855"/>
                    <a:pt x="20235" y="24644"/>
                  </a:cubicBezTo>
                  <a:cubicBezTo>
                    <a:pt x="20348" y="23338"/>
                    <a:pt x="20330" y="21108"/>
                    <a:pt x="20327" y="21060"/>
                  </a:cubicBezTo>
                  <a:lnTo>
                    <a:pt x="20712" y="18565"/>
                  </a:lnTo>
                  <a:cubicBezTo>
                    <a:pt x="20729" y="18454"/>
                    <a:pt x="20678" y="18342"/>
                    <a:pt x="20582" y="18282"/>
                  </a:cubicBezTo>
                  <a:cubicBezTo>
                    <a:pt x="20496" y="18227"/>
                    <a:pt x="11905" y="12801"/>
                    <a:pt x="8686" y="11094"/>
                  </a:cubicBezTo>
                  <a:cubicBezTo>
                    <a:pt x="5486" y="9399"/>
                    <a:pt x="2503" y="7504"/>
                    <a:pt x="2474" y="7484"/>
                  </a:cubicBezTo>
                  <a:cubicBezTo>
                    <a:pt x="2435" y="7460"/>
                    <a:pt x="2391" y="7445"/>
                    <a:pt x="2343" y="7440"/>
                  </a:cubicBezTo>
                  <a:lnTo>
                    <a:pt x="586" y="7303"/>
                  </a:lnTo>
                  <a:cubicBezTo>
                    <a:pt x="637" y="6454"/>
                    <a:pt x="868" y="3829"/>
                    <a:pt x="1840" y="2687"/>
                  </a:cubicBezTo>
                  <a:cubicBezTo>
                    <a:pt x="2843" y="1509"/>
                    <a:pt x="3825" y="792"/>
                    <a:pt x="4123" y="586"/>
                  </a:cubicBezTo>
                  <a:close/>
                  <a:moveTo>
                    <a:pt x="4063" y="0"/>
                  </a:moveTo>
                  <a:cubicBezTo>
                    <a:pt x="4009" y="0"/>
                    <a:pt x="3956" y="15"/>
                    <a:pt x="3910" y="44"/>
                  </a:cubicBezTo>
                  <a:cubicBezTo>
                    <a:pt x="3859" y="76"/>
                    <a:pt x="2661" y="844"/>
                    <a:pt x="1406" y="2319"/>
                  </a:cubicBezTo>
                  <a:cubicBezTo>
                    <a:pt x="115" y="3837"/>
                    <a:pt x="8" y="7408"/>
                    <a:pt x="4" y="7559"/>
                  </a:cubicBezTo>
                  <a:cubicBezTo>
                    <a:pt x="0" y="7710"/>
                    <a:pt x="115" y="7838"/>
                    <a:pt x="266" y="7850"/>
                  </a:cubicBezTo>
                  <a:lnTo>
                    <a:pt x="2228" y="8004"/>
                  </a:lnTo>
                  <a:cubicBezTo>
                    <a:pt x="2669" y="8282"/>
                    <a:pt x="5450" y="10025"/>
                    <a:pt x="8419" y="11598"/>
                  </a:cubicBezTo>
                  <a:cubicBezTo>
                    <a:pt x="11378" y="13167"/>
                    <a:pt x="18932" y="17916"/>
                    <a:pt x="20119" y="18665"/>
                  </a:cubicBezTo>
                  <a:lnTo>
                    <a:pt x="19760" y="21019"/>
                  </a:lnTo>
                  <a:cubicBezTo>
                    <a:pt x="19760" y="21043"/>
                    <a:pt x="19777" y="23317"/>
                    <a:pt x="19668" y="24597"/>
                  </a:cubicBezTo>
                  <a:cubicBezTo>
                    <a:pt x="19553" y="25932"/>
                    <a:pt x="19779" y="27633"/>
                    <a:pt x="19878" y="28366"/>
                  </a:cubicBezTo>
                  <a:cubicBezTo>
                    <a:pt x="19922" y="28700"/>
                    <a:pt x="20132" y="28823"/>
                    <a:pt x="20312" y="28829"/>
                  </a:cubicBezTo>
                  <a:cubicBezTo>
                    <a:pt x="20318" y="28829"/>
                    <a:pt x="20323" y="28829"/>
                    <a:pt x="20329" y="28829"/>
                  </a:cubicBezTo>
                  <a:cubicBezTo>
                    <a:pt x="20929" y="28829"/>
                    <a:pt x="21593" y="27626"/>
                    <a:pt x="21785" y="26621"/>
                  </a:cubicBezTo>
                  <a:cubicBezTo>
                    <a:pt x="21966" y="25672"/>
                    <a:pt x="21997" y="24685"/>
                    <a:pt x="21999" y="24167"/>
                  </a:cubicBezTo>
                  <a:cubicBezTo>
                    <a:pt x="22796" y="24351"/>
                    <a:pt x="24743" y="24839"/>
                    <a:pt x="25453" y="25382"/>
                  </a:cubicBezTo>
                  <a:cubicBezTo>
                    <a:pt x="26376" y="26087"/>
                    <a:pt x="27610" y="27905"/>
                    <a:pt x="28139" y="28684"/>
                  </a:cubicBezTo>
                  <a:cubicBezTo>
                    <a:pt x="28367" y="29019"/>
                    <a:pt x="28594" y="29104"/>
                    <a:pt x="28766" y="29104"/>
                  </a:cubicBezTo>
                  <a:cubicBezTo>
                    <a:pt x="28830" y="29104"/>
                    <a:pt x="28894" y="29092"/>
                    <a:pt x="28955" y="29068"/>
                  </a:cubicBezTo>
                  <a:cubicBezTo>
                    <a:pt x="29469" y="28873"/>
                    <a:pt x="29595" y="27975"/>
                    <a:pt x="29495" y="27224"/>
                  </a:cubicBezTo>
                  <a:cubicBezTo>
                    <a:pt x="29364" y="26245"/>
                    <a:pt x="27980" y="24405"/>
                    <a:pt x="26693" y="22757"/>
                  </a:cubicBezTo>
                  <a:cubicBezTo>
                    <a:pt x="26562" y="22590"/>
                    <a:pt x="26448" y="22444"/>
                    <a:pt x="26360" y="22328"/>
                  </a:cubicBezTo>
                  <a:cubicBezTo>
                    <a:pt x="25692" y="21453"/>
                    <a:pt x="24714" y="19448"/>
                    <a:pt x="24377" y="17969"/>
                  </a:cubicBezTo>
                  <a:cubicBezTo>
                    <a:pt x="23988" y="16254"/>
                    <a:pt x="10861" y="2486"/>
                    <a:pt x="9136" y="1553"/>
                  </a:cubicBezTo>
                  <a:cubicBezTo>
                    <a:pt x="7413" y="622"/>
                    <a:pt x="4248" y="30"/>
                    <a:pt x="4114" y="5"/>
                  </a:cubicBezTo>
                  <a:cubicBezTo>
                    <a:pt x="4097" y="2"/>
                    <a:pt x="4080" y="0"/>
                    <a:pt x="4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750;p56">
              <a:extLst>
                <a:ext uri="{FF2B5EF4-FFF2-40B4-BE49-F238E27FC236}">
                  <a16:creationId xmlns:a16="http://schemas.microsoft.com/office/drawing/2014/main" id="{3CE41216-2D2B-4EE6-9CC7-86F49B3469AF}"/>
                </a:ext>
              </a:extLst>
            </p:cNvPr>
            <p:cNvSpPr/>
            <p:nvPr/>
          </p:nvSpPr>
          <p:spPr>
            <a:xfrm>
              <a:off x="5169600" y="2989200"/>
              <a:ext cx="770925" cy="1759900"/>
            </a:xfrm>
            <a:custGeom>
              <a:avLst/>
              <a:gdLst/>
              <a:ahLst/>
              <a:cxnLst/>
              <a:rect l="l" t="t" r="r" b="b"/>
              <a:pathLst>
                <a:path w="30837" h="70396" extrusionOk="0">
                  <a:moveTo>
                    <a:pt x="21023" y="1"/>
                  </a:moveTo>
                  <a:cubicBezTo>
                    <a:pt x="20061" y="1"/>
                    <a:pt x="14036" y="2950"/>
                    <a:pt x="10360" y="4237"/>
                  </a:cubicBezTo>
                  <a:cubicBezTo>
                    <a:pt x="6379" y="5631"/>
                    <a:pt x="2155" y="7345"/>
                    <a:pt x="2155" y="7345"/>
                  </a:cubicBezTo>
                  <a:lnTo>
                    <a:pt x="2693" y="14600"/>
                  </a:lnTo>
                  <a:cubicBezTo>
                    <a:pt x="2693" y="14600"/>
                    <a:pt x="0" y="38521"/>
                    <a:pt x="5376" y="45417"/>
                  </a:cubicBezTo>
                  <a:cubicBezTo>
                    <a:pt x="10751" y="52313"/>
                    <a:pt x="28109" y="70395"/>
                    <a:pt x="28109" y="70395"/>
                  </a:cubicBezTo>
                  <a:lnTo>
                    <a:pt x="30837" y="67157"/>
                  </a:lnTo>
                  <a:cubicBezTo>
                    <a:pt x="30837" y="67157"/>
                    <a:pt x="21138" y="48339"/>
                    <a:pt x="19350" y="45705"/>
                  </a:cubicBezTo>
                  <a:cubicBezTo>
                    <a:pt x="17561" y="43071"/>
                    <a:pt x="14604" y="35995"/>
                    <a:pt x="14604" y="35995"/>
                  </a:cubicBezTo>
                  <a:cubicBezTo>
                    <a:pt x="14604" y="35995"/>
                    <a:pt x="20610" y="11056"/>
                    <a:pt x="21033" y="8845"/>
                  </a:cubicBezTo>
                  <a:cubicBezTo>
                    <a:pt x="21457" y="6633"/>
                    <a:pt x="21229" y="630"/>
                    <a:pt x="21153" y="64"/>
                  </a:cubicBezTo>
                  <a:cubicBezTo>
                    <a:pt x="21147" y="21"/>
                    <a:pt x="21102" y="1"/>
                    <a:pt x="210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751;p56">
              <a:extLst>
                <a:ext uri="{FF2B5EF4-FFF2-40B4-BE49-F238E27FC236}">
                  <a16:creationId xmlns:a16="http://schemas.microsoft.com/office/drawing/2014/main" id="{59D92C7E-AD5A-4CF4-82A3-6028AB1DDAE3}"/>
                </a:ext>
              </a:extLst>
            </p:cNvPr>
            <p:cNvSpPr/>
            <p:nvPr/>
          </p:nvSpPr>
          <p:spPr>
            <a:xfrm>
              <a:off x="5163750" y="2982175"/>
              <a:ext cx="784425" cy="1774025"/>
            </a:xfrm>
            <a:custGeom>
              <a:avLst/>
              <a:gdLst/>
              <a:ahLst/>
              <a:cxnLst/>
              <a:rect l="l" t="t" r="r" b="b"/>
              <a:pathLst>
                <a:path w="31377" h="70961" extrusionOk="0">
                  <a:moveTo>
                    <a:pt x="21122" y="580"/>
                  </a:moveTo>
                  <a:lnTo>
                    <a:pt x="21122" y="580"/>
                  </a:lnTo>
                  <a:cubicBezTo>
                    <a:pt x="21204" y="1758"/>
                    <a:pt x="21374" y="7052"/>
                    <a:pt x="20988" y="9073"/>
                  </a:cubicBezTo>
                  <a:cubicBezTo>
                    <a:pt x="20571" y="11252"/>
                    <a:pt x="14621" y="35960"/>
                    <a:pt x="14561" y="36210"/>
                  </a:cubicBezTo>
                  <a:cubicBezTo>
                    <a:pt x="14548" y="36269"/>
                    <a:pt x="14552" y="36331"/>
                    <a:pt x="14576" y="36386"/>
                  </a:cubicBezTo>
                  <a:cubicBezTo>
                    <a:pt x="14695" y="36676"/>
                    <a:pt x="17563" y="43519"/>
                    <a:pt x="19348" y="46147"/>
                  </a:cubicBezTo>
                  <a:cubicBezTo>
                    <a:pt x="21017" y="48603"/>
                    <a:pt x="29759" y="65518"/>
                    <a:pt x="30730" y="67400"/>
                  </a:cubicBezTo>
                  <a:lnTo>
                    <a:pt x="28329" y="70249"/>
                  </a:lnTo>
                  <a:cubicBezTo>
                    <a:pt x="26299" y="68129"/>
                    <a:pt x="10813" y="51910"/>
                    <a:pt x="5835" y="45523"/>
                  </a:cubicBezTo>
                  <a:cubicBezTo>
                    <a:pt x="591" y="38798"/>
                    <a:pt x="3183" y="15151"/>
                    <a:pt x="3212" y="14859"/>
                  </a:cubicBezTo>
                  <a:lnTo>
                    <a:pt x="2688" y="7812"/>
                  </a:lnTo>
                  <a:cubicBezTo>
                    <a:pt x="3559" y="7461"/>
                    <a:pt x="7237" y="5995"/>
                    <a:pt x="10688" y="4786"/>
                  </a:cubicBezTo>
                  <a:cubicBezTo>
                    <a:pt x="12383" y="4193"/>
                    <a:pt x="14586" y="3244"/>
                    <a:pt x="16529" y="2405"/>
                  </a:cubicBezTo>
                  <a:cubicBezTo>
                    <a:pt x="18393" y="1603"/>
                    <a:pt x="20482" y="702"/>
                    <a:pt x="21122" y="580"/>
                  </a:cubicBezTo>
                  <a:close/>
                  <a:moveTo>
                    <a:pt x="21261" y="1"/>
                  </a:moveTo>
                  <a:cubicBezTo>
                    <a:pt x="20734" y="1"/>
                    <a:pt x="19510" y="499"/>
                    <a:pt x="16304" y="1882"/>
                  </a:cubicBezTo>
                  <a:cubicBezTo>
                    <a:pt x="14369" y="2716"/>
                    <a:pt x="12175" y="3662"/>
                    <a:pt x="10499" y="4249"/>
                  </a:cubicBezTo>
                  <a:cubicBezTo>
                    <a:pt x="6558" y="5628"/>
                    <a:pt x="2323" y="7345"/>
                    <a:pt x="2282" y="7362"/>
                  </a:cubicBezTo>
                  <a:cubicBezTo>
                    <a:pt x="2167" y="7408"/>
                    <a:pt x="2095" y="7523"/>
                    <a:pt x="2104" y="7646"/>
                  </a:cubicBezTo>
                  <a:lnTo>
                    <a:pt x="2645" y="14849"/>
                  </a:lnTo>
                  <a:cubicBezTo>
                    <a:pt x="2534" y="15830"/>
                    <a:pt x="1" y="38966"/>
                    <a:pt x="5384" y="45874"/>
                  </a:cubicBezTo>
                  <a:cubicBezTo>
                    <a:pt x="10708" y="52703"/>
                    <a:pt x="27964" y="70692"/>
                    <a:pt x="28137" y="70874"/>
                  </a:cubicBezTo>
                  <a:cubicBezTo>
                    <a:pt x="28192" y="70929"/>
                    <a:pt x="28265" y="70960"/>
                    <a:pt x="28343" y="70960"/>
                  </a:cubicBezTo>
                  <a:lnTo>
                    <a:pt x="28352" y="70960"/>
                  </a:lnTo>
                  <a:cubicBezTo>
                    <a:pt x="28433" y="70958"/>
                    <a:pt x="28509" y="70921"/>
                    <a:pt x="28561" y="70859"/>
                  </a:cubicBezTo>
                  <a:lnTo>
                    <a:pt x="31290" y="67622"/>
                  </a:lnTo>
                  <a:cubicBezTo>
                    <a:pt x="31363" y="67534"/>
                    <a:pt x="31377" y="67410"/>
                    <a:pt x="31325" y="67307"/>
                  </a:cubicBezTo>
                  <a:cubicBezTo>
                    <a:pt x="30929" y="66538"/>
                    <a:pt x="21598" y="48445"/>
                    <a:pt x="19821" y="45826"/>
                  </a:cubicBezTo>
                  <a:cubicBezTo>
                    <a:pt x="18173" y="43401"/>
                    <a:pt x="15479" y="37065"/>
                    <a:pt x="15137" y="36252"/>
                  </a:cubicBezTo>
                  <a:cubicBezTo>
                    <a:pt x="15594" y="34353"/>
                    <a:pt x="21135" y="11327"/>
                    <a:pt x="21546" y="9179"/>
                  </a:cubicBezTo>
                  <a:cubicBezTo>
                    <a:pt x="21983" y="6896"/>
                    <a:pt x="21744" y="871"/>
                    <a:pt x="21668" y="308"/>
                  </a:cubicBezTo>
                  <a:cubicBezTo>
                    <a:pt x="21657" y="219"/>
                    <a:pt x="21572" y="96"/>
                    <a:pt x="21494" y="52"/>
                  </a:cubicBezTo>
                  <a:cubicBezTo>
                    <a:pt x="21436" y="19"/>
                    <a:pt x="21361" y="1"/>
                    <a:pt x="21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752;p56">
              <a:extLst>
                <a:ext uri="{FF2B5EF4-FFF2-40B4-BE49-F238E27FC236}">
                  <a16:creationId xmlns:a16="http://schemas.microsoft.com/office/drawing/2014/main" id="{458BE4A3-DEF4-4DA6-9DE9-DA7210363AFB}"/>
                </a:ext>
              </a:extLst>
            </p:cNvPr>
            <p:cNvSpPr/>
            <p:nvPr/>
          </p:nvSpPr>
          <p:spPr>
            <a:xfrm>
              <a:off x="5059050" y="2939225"/>
              <a:ext cx="1013300" cy="1218375"/>
            </a:xfrm>
            <a:custGeom>
              <a:avLst/>
              <a:gdLst/>
              <a:ahLst/>
              <a:cxnLst/>
              <a:rect l="l" t="t" r="r" b="b"/>
              <a:pathLst>
                <a:path w="40532" h="48735" extrusionOk="0">
                  <a:moveTo>
                    <a:pt x="28202" y="0"/>
                  </a:moveTo>
                  <a:cubicBezTo>
                    <a:pt x="28144" y="0"/>
                    <a:pt x="28087" y="4"/>
                    <a:pt x="28030" y="11"/>
                  </a:cubicBezTo>
                  <a:cubicBezTo>
                    <a:pt x="26900" y="163"/>
                    <a:pt x="17191" y="7063"/>
                    <a:pt x="17191" y="7063"/>
                  </a:cubicBezTo>
                  <a:lnTo>
                    <a:pt x="16872" y="11128"/>
                  </a:lnTo>
                  <a:cubicBezTo>
                    <a:pt x="16872" y="11128"/>
                    <a:pt x="15000" y="13246"/>
                    <a:pt x="15499" y="13755"/>
                  </a:cubicBezTo>
                  <a:lnTo>
                    <a:pt x="15998" y="14263"/>
                  </a:lnTo>
                  <a:cubicBezTo>
                    <a:pt x="15998" y="14263"/>
                    <a:pt x="5482" y="28023"/>
                    <a:pt x="4100" y="31656"/>
                  </a:cubicBezTo>
                  <a:cubicBezTo>
                    <a:pt x="2717" y="35288"/>
                    <a:pt x="0" y="43985"/>
                    <a:pt x="57" y="44408"/>
                  </a:cubicBezTo>
                  <a:cubicBezTo>
                    <a:pt x="113" y="44830"/>
                    <a:pt x="1881" y="46308"/>
                    <a:pt x="3029" y="46308"/>
                  </a:cubicBezTo>
                  <a:cubicBezTo>
                    <a:pt x="3033" y="46308"/>
                    <a:pt x="3037" y="46308"/>
                    <a:pt x="3041" y="46308"/>
                  </a:cubicBezTo>
                  <a:cubicBezTo>
                    <a:pt x="3043" y="46308"/>
                    <a:pt x="3045" y="46308"/>
                    <a:pt x="3048" y="46308"/>
                  </a:cubicBezTo>
                  <a:cubicBezTo>
                    <a:pt x="4320" y="46308"/>
                    <a:pt x="39713" y="48734"/>
                    <a:pt x="39713" y="48734"/>
                  </a:cubicBezTo>
                  <a:lnTo>
                    <a:pt x="40532" y="45177"/>
                  </a:lnTo>
                  <a:lnTo>
                    <a:pt x="14726" y="36989"/>
                  </a:lnTo>
                  <a:cubicBezTo>
                    <a:pt x="14726" y="36989"/>
                    <a:pt x="30236" y="14371"/>
                    <a:pt x="30960" y="12263"/>
                  </a:cubicBezTo>
                  <a:cubicBezTo>
                    <a:pt x="31683" y="10154"/>
                    <a:pt x="30759" y="3238"/>
                    <a:pt x="30627" y="2251"/>
                  </a:cubicBezTo>
                  <a:cubicBezTo>
                    <a:pt x="30501" y="1312"/>
                    <a:pt x="29290" y="0"/>
                    <a:pt x="28202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753;p56">
              <a:extLst>
                <a:ext uri="{FF2B5EF4-FFF2-40B4-BE49-F238E27FC236}">
                  <a16:creationId xmlns:a16="http://schemas.microsoft.com/office/drawing/2014/main" id="{401AD1DC-0C9F-497E-AE06-A5032DA7999E}"/>
                </a:ext>
              </a:extLst>
            </p:cNvPr>
            <p:cNvSpPr/>
            <p:nvPr/>
          </p:nvSpPr>
          <p:spPr>
            <a:xfrm>
              <a:off x="5051500" y="2932100"/>
              <a:ext cx="1028625" cy="1232650"/>
            </a:xfrm>
            <a:custGeom>
              <a:avLst/>
              <a:gdLst/>
              <a:ahLst/>
              <a:cxnLst/>
              <a:rect l="l" t="t" r="r" b="b"/>
              <a:pathLst>
                <a:path w="41145" h="49306" extrusionOk="0">
                  <a:moveTo>
                    <a:pt x="28499" y="1"/>
                  </a:moveTo>
                  <a:cubicBezTo>
                    <a:pt x="28430" y="1"/>
                    <a:pt x="28361" y="5"/>
                    <a:pt x="28294" y="14"/>
                  </a:cubicBezTo>
                  <a:cubicBezTo>
                    <a:pt x="27128" y="170"/>
                    <a:pt x="18328" y="6406"/>
                    <a:pt x="17327" y="7117"/>
                  </a:cubicBezTo>
                  <a:cubicBezTo>
                    <a:pt x="17199" y="7207"/>
                    <a:pt x="17170" y="7385"/>
                    <a:pt x="17260" y="7513"/>
                  </a:cubicBezTo>
                  <a:cubicBezTo>
                    <a:pt x="17316" y="7591"/>
                    <a:pt x="17404" y="7633"/>
                    <a:pt x="17493" y="7633"/>
                  </a:cubicBezTo>
                  <a:cubicBezTo>
                    <a:pt x="17550" y="7633"/>
                    <a:pt x="17608" y="7616"/>
                    <a:pt x="17657" y="7581"/>
                  </a:cubicBezTo>
                  <a:cubicBezTo>
                    <a:pt x="21389" y="4928"/>
                    <a:pt x="27597" y="682"/>
                    <a:pt x="28369" y="579"/>
                  </a:cubicBezTo>
                  <a:cubicBezTo>
                    <a:pt x="28412" y="573"/>
                    <a:pt x="28456" y="570"/>
                    <a:pt x="28500" y="570"/>
                  </a:cubicBezTo>
                  <a:cubicBezTo>
                    <a:pt x="28902" y="570"/>
                    <a:pt x="29372" y="792"/>
                    <a:pt x="29810" y="1198"/>
                  </a:cubicBezTo>
                  <a:cubicBezTo>
                    <a:pt x="30263" y="1617"/>
                    <a:pt x="30590" y="2156"/>
                    <a:pt x="30647" y="2573"/>
                  </a:cubicBezTo>
                  <a:cubicBezTo>
                    <a:pt x="30893" y="4410"/>
                    <a:pt x="31646" y="10552"/>
                    <a:pt x="30992" y="12455"/>
                  </a:cubicBezTo>
                  <a:cubicBezTo>
                    <a:pt x="30430" y="14094"/>
                    <a:pt x="20149" y="29300"/>
                    <a:pt x="14793" y="37112"/>
                  </a:cubicBezTo>
                  <a:cubicBezTo>
                    <a:pt x="14684" y="37269"/>
                    <a:pt x="14759" y="37487"/>
                    <a:pt x="14941" y="37545"/>
                  </a:cubicBezTo>
                  <a:lnTo>
                    <a:pt x="40496" y="45654"/>
                  </a:lnTo>
                  <a:lnTo>
                    <a:pt x="39792" y="48718"/>
                  </a:lnTo>
                  <a:cubicBezTo>
                    <a:pt x="36411" y="48487"/>
                    <a:pt x="4582" y="46309"/>
                    <a:pt x="3347" y="46309"/>
                  </a:cubicBezTo>
                  <a:lnTo>
                    <a:pt x="3330" y="46309"/>
                  </a:lnTo>
                  <a:cubicBezTo>
                    <a:pt x="2334" y="46309"/>
                    <a:pt x="738" y="44973"/>
                    <a:pt x="642" y="44680"/>
                  </a:cubicBezTo>
                  <a:cubicBezTo>
                    <a:pt x="666" y="44092"/>
                    <a:pt x="3263" y="35733"/>
                    <a:pt x="4668" y="32043"/>
                  </a:cubicBezTo>
                  <a:cubicBezTo>
                    <a:pt x="6019" y="28490"/>
                    <a:pt x="16421" y="14858"/>
                    <a:pt x="16526" y="14720"/>
                  </a:cubicBezTo>
                  <a:cubicBezTo>
                    <a:pt x="16612" y="14607"/>
                    <a:pt x="16602" y="14448"/>
                    <a:pt x="16503" y="14348"/>
                  </a:cubicBezTo>
                  <a:lnTo>
                    <a:pt x="16007" y="13843"/>
                  </a:lnTo>
                  <a:cubicBezTo>
                    <a:pt x="15895" y="13621"/>
                    <a:pt x="16566" y="12532"/>
                    <a:pt x="17388" y="11602"/>
                  </a:cubicBezTo>
                  <a:cubicBezTo>
                    <a:pt x="17487" y="11483"/>
                    <a:pt x="17474" y="11307"/>
                    <a:pt x="17358" y="11205"/>
                  </a:cubicBezTo>
                  <a:cubicBezTo>
                    <a:pt x="17304" y="11157"/>
                    <a:pt x="17237" y="11133"/>
                    <a:pt x="17169" y="11133"/>
                  </a:cubicBezTo>
                  <a:cubicBezTo>
                    <a:pt x="17092" y="11133"/>
                    <a:pt x="17016" y="11164"/>
                    <a:pt x="16960" y="11225"/>
                  </a:cubicBezTo>
                  <a:cubicBezTo>
                    <a:pt x="16196" y="12091"/>
                    <a:pt x="15002" y="13632"/>
                    <a:pt x="15598" y="14240"/>
                  </a:cubicBezTo>
                  <a:lnTo>
                    <a:pt x="15924" y="14571"/>
                  </a:lnTo>
                  <a:cubicBezTo>
                    <a:pt x="14584" y="16332"/>
                    <a:pt x="5442" y="28404"/>
                    <a:pt x="4135" y="31839"/>
                  </a:cubicBezTo>
                  <a:cubicBezTo>
                    <a:pt x="2893" y="35107"/>
                    <a:pt x="1" y="44164"/>
                    <a:pt x="77" y="44732"/>
                  </a:cubicBezTo>
                  <a:cubicBezTo>
                    <a:pt x="164" y="45376"/>
                    <a:pt x="2115" y="46878"/>
                    <a:pt x="3332" y="46878"/>
                  </a:cubicBezTo>
                  <a:lnTo>
                    <a:pt x="3352" y="46878"/>
                  </a:lnTo>
                  <a:cubicBezTo>
                    <a:pt x="4607" y="46878"/>
                    <a:pt x="39642" y="49280"/>
                    <a:pt x="39996" y="49305"/>
                  </a:cubicBezTo>
                  <a:lnTo>
                    <a:pt x="40015" y="49305"/>
                  </a:lnTo>
                  <a:cubicBezTo>
                    <a:pt x="40148" y="49304"/>
                    <a:pt x="40263" y="49212"/>
                    <a:pt x="40292" y="49084"/>
                  </a:cubicBezTo>
                  <a:lnTo>
                    <a:pt x="41110" y="45526"/>
                  </a:lnTo>
                  <a:cubicBezTo>
                    <a:pt x="41144" y="45382"/>
                    <a:pt x="41061" y="45235"/>
                    <a:pt x="40920" y="45191"/>
                  </a:cubicBezTo>
                  <a:lnTo>
                    <a:pt x="15479" y="37118"/>
                  </a:lnTo>
                  <a:cubicBezTo>
                    <a:pt x="17436" y="34260"/>
                    <a:pt x="30842" y="14648"/>
                    <a:pt x="31532" y="12640"/>
                  </a:cubicBezTo>
                  <a:cubicBezTo>
                    <a:pt x="32206" y="10675"/>
                    <a:pt x="31533" y="4892"/>
                    <a:pt x="31212" y="2497"/>
                  </a:cubicBezTo>
                  <a:cubicBezTo>
                    <a:pt x="31139" y="1949"/>
                    <a:pt x="30751" y="1291"/>
                    <a:pt x="30198" y="779"/>
                  </a:cubicBezTo>
                  <a:cubicBezTo>
                    <a:pt x="29654" y="277"/>
                    <a:pt x="29047" y="1"/>
                    <a:pt x="284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754;p56">
              <a:extLst>
                <a:ext uri="{FF2B5EF4-FFF2-40B4-BE49-F238E27FC236}">
                  <a16:creationId xmlns:a16="http://schemas.microsoft.com/office/drawing/2014/main" id="{9F4EE016-9DE0-4BBA-891F-5D46898B0A50}"/>
                </a:ext>
              </a:extLst>
            </p:cNvPr>
            <p:cNvSpPr/>
            <p:nvPr/>
          </p:nvSpPr>
          <p:spPr>
            <a:xfrm>
              <a:off x="5216950" y="3126050"/>
              <a:ext cx="422700" cy="484075"/>
            </a:xfrm>
            <a:custGeom>
              <a:avLst/>
              <a:gdLst/>
              <a:ahLst/>
              <a:cxnLst/>
              <a:rect l="l" t="t" r="r" b="b"/>
              <a:pathLst>
                <a:path w="16908" h="19363" extrusionOk="0">
                  <a:moveTo>
                    <a:pt x="16599" y="0"/>
                  </a:moveTo>
                  <a:cubicBezTo>
                    <a:pt x="16581" y="0"/>
                    <a:pt x="16562" y="2"/>
                    <a:pt x="16542" y="7"/>
                  </a:cubicBezTo>
                  <a:cubicBezTo>
                    <a:pt x="11125" y="1078"/>
                    <a:pt x="9363" y="5014"/>
                    <a:pt x="9189" y="5433"/>
                  </a:cubicBezTo>
                  <a:lnTo>
                    <a:pt x="128" y="18918"/>
                  </a:lnTo>
                  <a:cubicBezTo>
                    <a:pt x="0" y="19108"/>
                    <a:pt x="136" y="19363"/>
                    <a:pt x="365" y="19363"/>
                  </a:cubicBezTo>
                  <a:cubicBezTo>
                    <a:pt x="459" y="19363"/>
                    <a:pt x="548" y="19315"/>
                    <a:pt x="602" y="19236"/>
                  </a:cubicBezTo>
                  <a:lnTo>
                    <a:pt x="9679" y="5726"/>
                  </a:lnTo>
                  <a:cubicBezTo>
                    <a:pt x="9691" y="5710"/>
                    <a:pt x="9701" y="5690"/>
                    <a:pt x="9709" y="5671"/>
                  </a:cubicBezTo>
                  <a:cubicBezTo>
                    <a:pt x="9723" y="5631"/>
                    <a:pt x="11354" y="1613"/>
                    <a:pt x="16652" y="564"/>
                  </a:cubicBezTo>
                  <a:cubicBezTo>
                    <a:pt x="16807" y="535"/>
                    <a:pt x="16907" y="385"/>
                    <a:pt x="16877" y="230"/>
                  </a:cubicBezTo>
                  <a:cubicBezTo>
                    <a:pt x="16850" y="95"/>
                    <a:pt x="16730" y="0"/>
                    <a:pt x="16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755;p56">
              <a:extLst>
                <a:ext uri="{FF2B5EF4-FFF2-40B4-BE49-F238E27FC236}">
                  <a16:creationId xmlns:a16="http://schemas.microsoft.com/office/drawing/2014/main" id="{8BA38155-132E-41B5-BDD4-425CC4B7E7BB}"/>
                </a:ext>
              </a:extLst>
            </p:cNvPr>
            <p:cNvSpPr/>
            <p:nvPr/>
          </p:nvSpPr>
          <p:spPr>
            <a:xfrm>
              <a:off x="5469650" y="3050750"/>
              <a:ext cx="295075" cy="124550"/>
            </a:xfrm>
            <a:custGeom>
              <a:avLst/>
              <a:gdLst/>
              <a:ahLst/>
              <a:cxnLst/>
              <a:rect l="l" t="t" r="r" b="b"/>
              <a:pathLst>
                <a:path w="11803" h="4982" extrusionOk="0">
                  <a:moveTo>
                    <a:pt x="10497" y="1"/>
                  </a:moveTo>
                  <a:cubicBezTo>
                    <a:pt x="6373" y="1"/>
                    <a:pt x="492" y="4270"/>
                    <a:pt x="223" y="4468"/>
                  </a:cubicBezTo>
                  <a:cubicBezTo>
                    <a:pt x="0" y="4630"/>
                    <a:pt x="115" y="4981"/>
                    <a:pt x="391" y="4981"/>
                  </a:cubicBezTo>
                  <a:cubicBezTo>
                    <a:pt x="452" y="4981"/>
                    <a:pt x="510" y="4962"/>
                    <a:pt x="559" y="4926"/>
                  </a:cubicBezTo>
                  <a:cubicBezTo>
                    <a:pt x="623" y="4879"/>
                    <a:pt x="6570" y="569"/>
                    <a:pt x="10494" y="569"/>
                  </a:cubicBezTo>
                  <a:cubicBezTo>
                    <a:pt x="10820" y="569"/>
                    <a:pt x="11131" y="599"/>
                    <a:pt x="11424" y="663"/>
                  </a:cubicBezTo>
                  <a:cubicBezTo>
                    <a:pt x="11446" y="668"/>
                    <a:pt x="11468" y="671"/>
                    <a:pt x="11489" y="671"/>
                  </a:cubicBezTo>
                  <a:cubicBezTo>
                    <a:pt x="11620" y="671"/>
                    <a:pt x="11738" y="580"/>
                    <a:pt x="11768" y="446"/>
                  </a:cubicBezTo>
                  <a:cubicBezTo>
                    <a:pt x="11802" y="292"/>
                    <a:pt x="11703" y="138"/>
                    <a:pt x="11546" y="107"/>
                  </a:cubicBezTo>
                  <a:cubicBezTo>
                    <a:pt x="11214" y="34"/>
                    <a:pt x="10862" y="1"/>
                    <a:pt x="10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756;p56">
              <a:extLst>
                <a:ext uri="{FF2B5EF4-FFF2-40B4-BE49-F238E27FC236}">
                  <a16:creationId xmlns:a16="http://schemas.microsoft.com/office/drawing/2014/main" id="{1FC118BF-5269-47E8-8712-8744B0453BBA}"/>
                </a:ext>
              </a:extLst>
            </p:cNvPr>
            <p:cNvSpPr/>
            <p:nvPr/>
          </p:nvSpPr>
          <p:spPr>
            <a:xfrm>
              <a:off x="5266600" y="3629600"/>
              <a:ext cx="308225" cy="354050"/>
            </a:xfrm>
            <a:custGeom>
              <a:avLst/>
              <a:gdLst/>
              <a:ahLst/>
              <a:cxnLst/>
              <a:rect l="l" t="t" r="r" b="b"/>
              <a:pathLst>
                <a:path w="12329" h="14162" extrusionOk="0">
                  <a:moveTo>
                    <a:pt x="12009" y="1"/>
                  </a:moveTo>
                  <a:cubicBezTo>
                    <a:pt x="11924" y="1"/>
                    <a:pt x="11840" y="39"/>
                    <a:pt x="11783" y="112"/>
                  </a:cubicBezTo>
                  <a:lnTo>
                    <a:pt x="159" y="13691"/>
                  </a:lnTo>
                  <a:cubicBezTo>
                    <a:pt x="1" y="13876"/>
                    <a:pt x="131" y="14160"/>
                    <a:pt x="374" y="14161"/>
                  </a:cubicBezTo>
                  <a:cubicBezTo>
                    <a:pt x="458" y="14160"/>
                    <a:pt x="537" y="14124"/>
                    <a:pt x="591" y="14061"/>
                  </a:cubicBezTo>
                  <a:lnTo>
                    <a:pt x="12216" y="482"/>
                  </a:lnTo>
                  <a:cubicBezTo>
                    <a:pt x="12329" y="364"/>
                    <a:pt x="12318" y="175"/>
                    <a:pt x="12194" y="69"/>
                  </a:cubicBezTo>
                  <a:cubicBezTo>
                    <a:pt x="12140" y="23"/>
                    <a:pt x="12074" y="1"/>
                    <a:pt x="12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757;p56">
              <a:extLst>
                <a:ext uri="{FF2B5EF4-FFF2-40B4-BE49-F238E27FC236}">
                  <a16:creationId xmlns:a16="http://schemas.microsoft.com/office/drawing/2014/main" id="{80BDACC9-31D3-496A-A22E-6916DFE6B896}"/>
                </a:ext>
              </a:extLst>
            </p:cNvPr>
            <p:cNvSpPr/>
            <p:nvPr/>
          </p:nvSpPr>
          <p:spPr>
            <a:xfrm>
              <a:off x="5377550" y="3851850"/>
              <a:ext cx="110100" cy="37000"/>
            </a:xfrm>
            <a:custGeom>
              <a:avLst/>
              <a:gdLst/>
              <a:ahLst/>
              <a:cxnLst/>
              <a:rect l="l" t="t" r="r" b="b"/>
              <a:pathLst>
                <a:path w="4404" h="1480" extrusionOk="0">
                  <a:moveTo>
                    <a:pt x="312" y="0"/>
                  </a:moveTo>
                  <a:cubicBezTo>
                    <a:pt x="183" y="0"/>
                    <a:pt x="67" y="88"/>
                    <a:pt x="38" y="220"/>
                  </a:cubicBezTo>
                  <a:cubicBezTo>
                    <a:pt x="0" y="373"/>
                    <a:pt x="95" y="527"/>
                    <a:pt x="249" y="563"/>
                  </a:cubicBezTo>
                  <a:lnTo>
                    <a:pt x="4037" y="1471"/>
                  </a:lnTo>
                  <a:cubicBezTo>
                    <a:pt x="4059" y="1477"/>
                    <a:pt x="4081" y="1479"/>
                    <a:pt x="4103" y="1479"/>
                  </a:cubicBezTo>
                  <a:lnTo>
                    <a:pt x="4103" y="1479"/>
                  </a:lnTo>
                  <a:cubicBezTo>
                    <a:pt x="4248" y="1479"/>
                    <a:pt x="4369" y="1371"/>
                    <a:pt x="4386" y="1228"/>
                  </a:cubicBezTo>
                  <a:cubicBezTo>
                    <a:pt x="4403" y="1084"/>
                    <a:pt x="4309" y="951"/>
                    <a:pt x="4169" y="917"/>
                  </a:cubicBezTo>
                  <a:lnTo>
                    <a:pt x="381" y="9"/>
                  </a:lnTo>
                  <a:cubicBezTo>
                    <a:pt x="358" y="3"/>
                    <a:pt x="335" y="0"/>
                    <a:pt x="312" y="0"/>
                  </a:cubicBezTo>
                  <a:close/>
                  <a:moveTo>
                    <a:pt x="4103" y="1479"/>
                  </a:moveTo>
                  <a:cubicBezTo>
                    <a:pt x="4103" y="1479"/>
                    <a:pt x="4103" y="1479"/>
                    <a:pt x="4103" y="1479"/>
                  </a:cubicBezTo>
                  <a:lnTo>
                    <a:pt x="4104" y="1479"/>
                  </a:lnTo>
                  <a:cubicBezTo>
                    <a:pt x="4104" y="1479"/>
                    <a:pt x="4104" y="1479"/>
                    <a:pt x="4103" y="14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758;p56">
              <a:extLst>
                <a:ext uri="{FF2B5EF4-FFF2-40B4-BE49-F238E27FC236}">
                  <a16:creationId xmlns:a16="http://schemas.microsoft.com/office/drawing/2014/main" id="{BB816665-9D0C-4752-97CB-433BE571011B}"/>
                </a:ext>
              </a:extLst>
            </p:cNvPr>
            <p:cNvSpPr/>
            <p:nvPr/>
          </p:nvSpPr>
          <p:spPr>
            <a:xfrm>
              <a:off x="4285550" y="2207200"/>
              <a:ext cx="1558900" cy="992825"/>
            </a:xfrm>
            <a:custGeom>
              <a:avLst/>
              <a:gdLst/>
              <a:ahLst/>
              <a:cxnLst/>
              <a:rect l="l" t="t" r="r" b="b"/>
              <a:pathLst>
                <a:path w="62356" h="39713" extrusionOk="0">
                  <a:moveTo>
                    <a:pt x="38043" y="1"/>
                  </a:moveTo>
                  <a:cubicBezTo>
                    <a:pt x="36099" y="1"/>
                    <a:pt x="34469" y="246"/>
                    <a:pt x="33582" y="679"/>
                  </a:cubicBezTo>
                  <a:cubicBezTo>
                    <a:pt x="32125" y="1391"/>
                    <a:pt x="25510" y="3180"/>
                    <a:pt x="25130" y="3231"/>
                  </a:cubicBezTo>
                  <a:cubicBezTo>
                    <a:pt x="24749" y="3282"/>
                    <a:pt x="18473" y="5673"/>
                    <a:pt x="18473" y="5673"/>
                  </a:cubicBezTo>
                  <a:cubicBezTo>
                    <a:pt x="11096" y="8024"/>
                    <a:pt x="11146" y="8072"/>
                    <a:pt x="11162" y="8072"/>
                  </a:cubicBezTo>
                  <a:cubicBezTo>
                    <a:pt x="11163" y="8072"/>
                    <a:pt x="11163" y="8072"/>
                    <a:pt x="11163" y="8072"/>
                  </a:cubicBezTo>
                  <a:lnTo>
                    <a:pt x="11163" y="8072"/>
                  </a:lnTo>
                  <a:lnTo>
                    <a:pt x="0" y="9694"/>
                  </a:lnTo>
                  <a:lnTo>
                    <a:pt x="4932" y="19509"/>
                  </a:lnTo>
                  <a:lnTo>
                    <a:pt x="17935" y="21005"/>
                  </a:lnTo>
                  <a:cubicBezTo>
                    <a:pt x="17935" y="21005"/>
                    <a:pt x="30662" y="33012"/>
                    <a:pt x="33051" y="33468"/>
                  </a:cubicBezTo>
                  <a:cubicBezTo>
                    <a:pt x="35439" y="33925"/>
                    <a:pt x="36845" y="36712"/>
                    <a:pt x="36845" y="36712"/>
                  </a:cubicBezTo>
                  <a:cubicBezTo>
                    <a:pt x="36845" y="36712"/>
                    <a:pt x="35905" y="38389"/>
                    <a:pt x="37168" y="39126"/>
                  </a:cubicBezTo>
                  <a:cubicBezTo>
                    <a:pt x="37797" y="39493"/>
                    <a:pt x="38567" y="39712"/>
                    <a:pt x="39660" y="39712"/>
                  </a:cubicBezTo>
                  <a:cubicBezTo>
                    <a:pt x="40760" y="39712"/>
                    <a:pt x="42189" y="39490"/>
                    <a:pt x="44131" y="38970"/>
                  </a:cubicBezTo>
                  <a:cubicBezTo>
                    <a:pt x="48002" y="37935"/>
                    <a:pt x="53523" y="34741"/>
                    <a:pt x="56098" y="32716"/>
                  </a:cubicBezTo>
                  <a:cubicBezTo>
                    <a:pt x="58672" y="30691"/>
                    <a:pt x="62356" y="28259"/>
                    <a:pt x="61187" y="27251"/>
                  </a:cubicBezTo>
                  <a:cubicBezTo>
                    <a:pt x="60017" y="26243"/>
                    <a:pt x="57722" y="25516"/>
                    <a:pt x="57722" y="25516"/>
                  </a:cubicBezTo>
                  <a:lnTo>
                    <a:pt x="45852" y="13136"/>
                  </a:lnTo>
                  <a:lnTo>
                    <a:pt x="55652" y="13896"/>
                  </a:lnTo>
                  <a:cubicBezTo>
                    <a:pt x="55652" y="13896"/>
                    <a:pt x="55540" y="8220"/>
                    <a:pt x="55683" y="6390"/>
                  </a:cubicBezTo>
                  <a:cubicBezTo>
                    <a:pt x="55827" y="4560"/>
                    <a:pt x="58173" y="1790"/>
                    <a:pt x="58173" y="1790"/>
                  </a:cubicBezTo>
                  <a:cubicBezTo>
                    <a:pt x="58173" y="1790"/>
                    <a:pt x="45636" y="879"/>
                    <a:pt x="42070" y="320"/>
                  </a:cubicBezTo>
                  <a:cubicBezTo>
                    <a:pt x="40674" y="102"/>
                    <a:pt x="39293" y="1"/>
                    <a:pt x="38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759;p56">
              <a:extLst>
                <a:ext uri="{FF2B5EF4-FFF2-40B4-BE49-F238E27FC236}">
                  <a16:creationId xmlns:a16="http://schemas.microsoft.com/office/drawing/2014/main" id="{2200204A-BF5D-4FB5-AC29-7D76442691E6}"/>
                </a:ext>
              </a:extLst>
            </p:cNvPr>
            <p:cNvSpPr/>
            <p:nvPr/>
          </p:nvSpPr>
          <p:spPr>
            <a:xfrm>
              <a:off x="4274750" y="2200025"/>
              <a:ext cx="1553425" cy="1007150"/>
            </a:xfrm>
            <a:custGeom>
              <a:avLst/>
              <a:gdLst/>
              <a:ahLst/>
              <a:cxnLst/>
              <a:rect l="l" t="t" r="r" b="b"/>
              <a:pathLst>
                <a:path w="62137" h="40286" extrusionOk="0">
                  <a:moveTo>
                    <a:pt x="38453" y="573"/>
                  </a:moveTo>
                  <a:cubicBezTo>
                    <a:pt x="39715" y="573"/>
                    <a:pt x="41098" y="677"/>
                    <a:pt x="42458" y="890"/>
                  </a:cubicBezTo>
                  <a:cubicBezTo>
                    <a:pt x="45572" y="1376"/>
                    <a:pt x="55597" y="2139"/>
                    <a:pt x="58043" y="2322"/>
                  </a:cubicBezTo>
                  <a:cubicBezTo>
                    <a:pt x="57370" y="3186"/>
                    <a:pt x="55948" y="5177"/>
                    <a:pt x="55832" y="6656"/>
                  </a:cubicBezTo>
                  <a:cubicBezTo>
                    <a:pt x="55707" y="8250"/>
                    <a:pt x="55772" y="12648"/>
                    <a:pt x="55794" y="13874"/>
                  </a:cubicBezTo>
                  <a:lnTo>
                    <a:pt x="45561" y="13081"/>
                  </a:lnTo>
                  <a:lnTo>
                    <a:pt x="57948" y="26000"/>
                  </a:lnTo>
                  <a:lnTo>
                    <a:pt x="57999" y="26052"/>
                  </a:lnTo>
                  <a:lnTo>
                    <a:pt x="58068" y="26075"/>
                  </a:lnTo>
                  <a:cubicBezTo>
                    <a:pt x="58090" y="26082"/>
                    <a:pt x="60321" y="26796"/>
                    <a:pt x="61433" y="27754"/>
                  </a:cubicBezTo>
                  <a:cubicBezTo>
                    <a:pt x="61523" y="27831"/>
                    <a:pt x="61560" y="27912"/>
                    <a:pt x="61558" y="28016"/>
                  </a:cubicBezTo>
                  <a:cubicBezTo>
                    <a:pt x="61532" y="28836"/>
                    <a:pt x="59389" y="30463"/>
                    <a:pt x="57668" y="31770"/>
                  </a:cubicBezTo>
                  <a:cubicBezTo>
                    <a:pt x="57218" y="32112"/>
                    <a:pt x="56771" y="32452"/>
                    <a:pt x="56353" y="32780"/>
                  </a:cubicBezTo>
                  <a:cubicBezTo>
                    <a:pt x="53907" y="34706"/>
                    <a:pt x="48420" y="37932"/>
                    <a:pt x="44489" y="38983"/>
                  </a:cubicBezTo>
                  <a:cubicBezTo>
                    <a:pt x="42496" y="39516"/>
                    <a:pt x="41098" y="39711"/>
                    <a:pt x="40078" y="39711"/>
                  </a:cubicBezTo>
                  <a:cubicBezTo>
                    <a:pt x="38916" y="39711"/>
                    <a:pt x="38245" y="39458"/>
                    <a:pt x="37743" y="39166"/>
                  </a:cubicBezTo>
                  <a:cubicBezTo>
                    <a:pt x="36740" y="38580"/>
                    <a:pt x="37494" y="37197"/>
                    <a:pt x="37527" y="37138"/>
                  </a:cubicBezTo>
                  <a:lnTo>
                    <a:pt x="37600" y="37005"/>
                  </a:lnTo>
                  <a:lnTo>
                    <a:pt x="37532" y="36870"/>
                  </a:lnTo>
                  <a:cubicBezTo>
                    <a:pt x="37471" y="36751"/>
                    <a:pt x="36032" y="33954"/>
                    <a:pt x="33536" y="33475"/>
                  </a:cubicBezTo>
                  <a:cubicBezTo>
                    <a:pt x="31643" y="33114"/>
                    <a:pt x="22086" y="24408"/>
                    <a:pt x="18562" y="21084"/>
                  </a:cubicBezTo>
                  <a:lnTo>
                    <a:pt x="18494" y="21020"/>
                  </a:lnTo>
                  <a:lnTo>
                    <a:pt x="5550" y="19531"/>
                  </a:lnTo>
                  <a:lnTo>
                    <a:pt x="863" y="10205"/>
                  </a:lnTo>
                  <a:lnTo>
                    <a:pt x="11636" y="8641"/>
                  </a:lnTo>
                  <a:lnTo>
                    <a:pt x="11598" y="8358"/>
                  </a:lnTo>
                  <a:lnTo>
                    <a:pt x="11609" y="8353"/>
                  </a:lnTo>
                  <a:lnTo>
                    <a:pt x="11728" y="8607"/>
                  </a:lnTo>
                  <a:cubicBezTo>
                    <a:pt x="11796" y="8576"/>
                    <a:pt x="12461" y="8313"/>
                    <a:pt x="18991" y="6232"/>
                  </a:cubicBezTo>
                  <a:lnTo>
                    <a:pt x="19006" y="6227"/>
                  </a:lnTo>
                  <a:cubicBezTo>
                    <a:pt x="21385" y="5321"/>
                    <a:pt x="25281" y="3860"/>
                    <a:pt x="25599" y="3801"/>
                  </a:cubicBezTo>
                  <a:cubicBezTo>
                    <a:pt x="26035" y="3743"/>
                    <a:pt x="32696" y="1928"/>
                    <a:pt x="34140" y="1222"/>
                  </a:cubicBezTo>
                  <a:cubicBezTo>
                    <a:pt x="35012" y="796"/>
                    <a:pt x="36602" y="573"/>
                    <a:pt x="38453" y="573"/>
                  </a:cubicBezTo>
                  <a:close/>
                  <a:moveTo>
                    <a:pt x="38455" y="1"/>
                  </a:moveTo>
                  <a:cubicBezTo>
                    <a:pt x="36513" y="1"/>
                    <a:pt x="34845" y="244"/>
                    <a:pt x="33890" y="710"/>
                  </a:cubicBezTo>
                  <a:cubicBezTo>
                    <a:pt x="32507" y="1386"/>
                    <a:pt x="25958" y="3175"/>
                    <a:pt x="25525" y="3236"/>
                  </a:cubicBezTo>
                  <a:cubicBezTo>
                    <a:pt x="25132" y="3288"/>
                    <a:pt x="19882" y="5282"/>
                    <a:pt x="18812" y="5691"/>
                  </a:cubicBezTo>
                  <a:cubicBezTo>
                    <a:pt x="13816" y="7282"/>
                    <a:pt x="12118" y="7823"/>
                    <a:pt x="11561" y="8099"/>
                  </a:cubicBezTo>
                  <a:cubicBezTo>
                    <a:pt x="11560" y="8099"/>
                    <a:pt x="11559" y="8099"/>
                    <a:pt x="11558" y="8100"/>
                  </a:cubicBezTo>
                  <a:lnTo>
                    <a:pt x="11555" y="8077"/>
                  </a:lnTo>
                  <a:lnTo>
                    <a:pt x="1" y="9755"/>
                  </a:lnTo>
                  <a:lnTo>
                    <a:pt x="5179" y="20062"/>
                  </a:lnTo>
                  <a:lnTo>
                    <a:pt x="18241" y="21564"/>
                  </a:lnTo>
                  <a:cubicBezTo>
                    <a:pt x="19360" y="22617"/>
                    <a:pt x="31053" y="33582"/>
                    <a:pt x="33429" y="34035"/>
                  </a:cubicBezTo>
                  <a:cubicBezTo>
                    <a:pt x="35369" y="34407"/>
                    <a:pt x="36653" y="36470"/>
                    <a:pt x="36956" y="37002"/>
                  </a:cubicBezTo>
                  <a:cubicBezTo>
                    <a:pt x="36613" y="37712"/>
                    <a:pt x="36346" y="39010"/>
                    <a:pt x="37457" y="39658"/>
                  </a:cubicBezTo>
                  <a:cubicBezTo>
                    <a:pt x="38173" y="40076"/>
                    <a:pt x="39022" y="40286"/>
                    <a:pt x="40107" y="40286"/>
                  </a:cubicBezTo>
                  <a:cubicBezTo>
                    <a:pt x="41291" y="40286"/>
                    <a:pt x="42757" y="40035"/>
                    <a:pt x="44637" y="39533"/>
                  </a:cubicBezTo>
                  <a:cubicBezTo>
                    <a:pt x="48643" y="38463"/>
                    <a:pt x="54220" y="35183"/>
                    <a:pt x="56707" y="33227"/>
                  </a:cubicBezTo>
                  <a:cubicBezTo>
                    <a:pt x="57122" y="32901"/>
                    <a:pt x="57566" y="32563"/>
                    <a:pt x="58014" y="32224"/>
                  </a:cubicBezTo>
                  <a:cubicBezTo>
                    <a:pt x="60112" y="30630"/>
                    <a:pt x="62094" y="29126"/>
                    <a:pt x="62128" y="28033"/>
                  </a:cubicBezTo>
                  <a:cubicBezTo>
                    <a:pt x="62137" y="27757"/>
                    <a:pt x="62025" y="27511"/>
                    <a:pt x="61806" y="27322"/>
                  </a:cubicBezTo>
                  <a:cubicBezTo>
                    <a:pt x="60709" y="26376"/>
                    <a:pt x="58717" y="25688"/>
                    <a:pt x="58312" y="25554"/>
                  </a:cubicBezTo>
                  <a:lnTo>
                    <a:pt x="47006" y="13764"/>
                  </a:lnTo>
                  <a:lnTo>
                    <a:pt x="47006" y="13764"/>
                  </a:lnTo>
                  <a:lnTo>
                    <a:pt x="56376" y="14491"/>
                  </a:lnTo>
                  <a:lnTo>
                    <a:pt x="56376" y="14491"/>
                  </a:lnTo>
                  <a:lnTo>
                    <a:pt x="56369" y="14177"/>
                  </a:lnTo>
                  <a:cubicBezTo>
                    <a:pt x="56368" y="14120"/>
                    <a:pt x="56259" y="8494"/>
                    <a:pt x="56400" y="6700"/>
                  </a:cubicBezTo>
                  <a:cubicBezTo>
                    <a:pt x="56535" y="4983"/>
                    <a:pt x="58800" y="2288"/>
                    <a:pt x="58823" y="2261"/>
                  </a:cubicBezTo>
                  <a:lnTo>
                    <a:pt x="59184" y="1834"/>
                  </a:lnTo>
                  <a:lnTo>
                    <a:pt x="58625" y="1794"/>
                  </a:lnTo>
                  <a:cubicBezTo>
                    <a:pt x="58500" y="1783"/>
                    <a:pt x="46060" y="876"/>
                    <a:pt x="42547" y="326"/>
                  </a:cubicBezTo>
                  <a:cubicBezTo>
                    <a:pt x="41148" y="107"/>
                    <a:pt x="39742" y="1"/>
                    <a:pt x="38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760;p56">
              <a:extLst>
                <a:ext uri="{FF2B5EF4-FFF2-40B4-BE49-F238E27FC236}">
                  <a16:creationId xmlns:a16="http://schemas.microsoft.com/office/drawing/2014/main" id="{870B2B93-CE0C-4ADB-BDDF-F4716827ED8D}"/>
                </a:ext>
              </a:extLst>
            </p:cNvPr>
            <p:cNvSpPr/>
            <p:nvPr/>
          </p:nvSpPr>
          <p:spPr>
            <a:xfrm>
              <a:off x="4944150" y="2574500"/>
              <a:ext cx="149650" cy="166225"/>
            </a:xfrm>
            <a:custGeom>
              <a:avLst/>
              <a:gdLst/>
              <a:ahLst/>
              <a:cxnLst/>
              <a:rect l="l" t="t" r="r" b="b"/>
              <a:pathLst>
                <a:path w="5986" h="6649" extrusionOk="0">
                  <a:moveTo>
                    <a:pt x="1" y="0"/>
                  </a:moveTo>
                  <a:lnTo>
                    <a:pt x="4744" y="6648"/>
                  </a:lnTo>
                  <a:lnTo>
                    <a:pt x="5986" y="5518"/>
                  </a:lnTo>
                  <a:lnTo>
                    <a:pt x="2526" y="1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761;p56">
              <a:extLst>
                <a:ext uri="{FF2B5EF4-FFF2-40B4-BE49-F238E27FC236}">
                  <a16:creationId xmlns:a16="http://schemas.microsoft.com/office/drawing/2014/main" id="{D562A36F-A358-4AD1-B88E-CFE660385361}"/>
                </a:ext>
              </a:extLst>
            </p:cNvPr>
            <p:cNvSpPr/>
            <p:nvPr/>
          </p:nvSpPr>
          <p:spPr>
            <a:xfrm>
              <a:off x="4936175" y="2567475"/>
              <a:ext cx="165525" cy="180375"/>
            </a:xfrm>
            <a:custGeom>
              <a:avLst/>
              <a:gdLst/>
              <a:ahLst/>
              <a:cxnLst/>
              <a:rect l="l" t="t" r="r" b="b"/>
              <a:pathLst>
                <a:path w="6621" h="7215" extrusionOk="0">
                  <a:moveTo>
                    <a:pt x="322" y="0"/>
                  </a:moveTo>
                  <a:cubicBezTo>
                    <a:pt x="265" y="0"/>
                    <a:pt x="207" y="18"/>
                    <a:pt x="157" y="53"/>
                  </a:cubicBezTo>
                  <a:cubicBezTo>
                    <a:pt x="32" y="144"/>
                    <a:pt x="0" y="319"/>
                    <a:pt x="88" y="446"/>
                  </a:cubicBezTo>
                  <a:lnTo>
                    <a:pt x="4832" y="7095"/>
                  </a:lnTo>
                  <a:cubicBezTo>
                    <a:pt x="4879" y="7162"/>
                    <a:pt x="4953" y="7204"/>
                    <a:pt x="5034" y="7212"/>
                  </a:cubicBezTo>
                  <a:cubicBezTo>
                    <a:pt x="5043" y="7213"/>
                    <a:pt x="5053" y="7215"/>
                    <a:pt x="5063" y="7215"/>
                  </a:cubicBezTo>
                  <a:cubicBezTo>
                    <a:pt x="5134" y="7215"/>
                    <a:pt x="5203" y="7189"/>
                    <a:pt x="5255" y="7140"/>
                  </a:cubicBezTo>
                  <a:lnTo>
                    <a:pt x="6497" y="6010"/>
                  </a:lnTo>
                  <a:cubicBezTo>
                    <a:pt x="6608" y="5909"/>
                    <a:pt x="6621" y="5737"/>
                    <a:pt x="6525" y="5621"/>
                  </a:cubicBezTo>
                  <a:lnTo>
                    <a:pt x="3065" y="1371"/>
                  </a:lnTo>
                  <a:cubicBezTo>
                    <a:pt x="3009" y="1302"/>
                    <a:pt x="2928" y="1266"/>
                    <a:pt x="2845" y="1266"/>
                  </a:cubicBezTo>
                  <a:cubicBezTo>
                    <a:pt x="2782" y="1266"/>
                    <a:pt x="2719" y="1287"/>
                    <a:pt x="2666" y="1330"/>
                  </a:cubicBezTo>
                  <a:cubicBezTo>
                    <a:pt x="2544" y="1429"/>
                    <a:pt x="2526" y="1608"/>
                    <a:pt x="2624" y="1731"/>
                  </a:cubicBezTo>
                  <a:lnTo>
                    <a:pt x="5913" y="5770"/>
                  </a:lnTo>
                  <a:lnTo>
                    <a:pt x="5108" y="6502"/>
                  </a:lnTo>
                  <a:lnTo>
                    <a:pt x="552" y="115"/>
                  </a:lnTo>
                  <a:cubicBezTo>
                    <a:pt x="496" y="40"/>
                    <a:pt x="410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762;p56">
              <a:extLst>
                <a:ext uri="{FF2B5EF4-FFF2-40B4-BE49-F238E27FC236}">
                  <a16:creationId xmlns:a16="http://schemas.microsoft.com/office/drawing/2014/main" id="{1FDDC0CC-5718-40A0-B61D-3D532FA481DF}"/>
                </a:ext>
              </a:extLst>
            </p:cNvPr>
            <p:cNvSpPr/>
            <p:nvPr/>
          </p:nvSpPr>
          <p:spPr>
            <a:xfrm>
              <a:off x="4464650" y="2564650"/>
              <a:ext cx="278875" cy="174800"/>
            </a:xfrm>
            <a:custGeom>
              <a:avLst/>
              <a:gdLst/>
              <a:ahLst/>
              <a:cxnLst/>
              <a:rect l="l" t="t" r="r" b="b"/>
              <a:pathLst>
                <a:path w="11155" h="6992" extrusionOk="0">
                  <a:moveTo>
                    <a:pt x="3958" y="0"/>
                  </a:moveTo>
                  <a:cubicBezTo>
                    <a:pt x="3882" y="0"/>
                    <a:pt x="3806" y="30"/>
                    <a:pt x="3750" y="90"/>
                  </a:cubicBezTo>
                  <a:cubicBezTo>
                    <a:pt x="3642" y="205"/>
                    <a:pt x="3648" y="386"/>
                    <a:pt x="3765" y="494"/>
                  </a:cubicBezTo>
                  <a:lnTo>
                    <a:pt x="8597" y="5049"/>
                  </a:lnTo>
                  <a:lnTo>
                    <a:pt x="475" y="101"/>
                  </a:lnTo>
                  <a:cubicBezTo>
                    <a:pt x="428" y="73"/>
                    <a:pt x="376" y="59"/>
                    <a:pt x="326" y="59"/>
                  </a:cubicBezTo>
                  <a:cubicBezTo>
                    <a:pt x="230" y="59"/>
                    <a:pt x="136" y="108"/>
                    <a:pt x="83" y="196"/>
                  </a:cubicBezTo>
                  <a:cubicBezTo>
                    <a:pt x="1" y="330"/>
                    <a:pt x="43" y="506"/>
                    <a:pt x="178" y="587"/>
                  </a:cubicBezTo>
                  <a:lnTo>
                    <a:pt x="10623" y="6949"/>
                  </a:lnTo>
                  <a:cubicBezTo>
                    <a:pt x="10667" y="6977"/>
                    <a:pt x="10719" y="6991"/>
                    <a:pt x="10771" y="6991"/>
                  </a:cubicBezTo>
                  <a:lnTo>
                    <a:pt x="10772" y="6991"/>
                  </a:lnTo>
                  <a:cubicBezTo>
                    <a:pt x="11030" y="6991"/>
                    <a:pt x="11155" y="6676"/>
                    <a:pt x="10967" y="6499"/>
                  </a:cubicBezTo>
                  <a:lnTo>
                    <a:pt x="4155" y="79"/>
                  </a:lnTo>
                  <a:cubicBezTo>
                    <a:pt x="4100" y="27"/>
                    <a:pt x="4029" y="0"/>
                    <a:pt x="3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763;p56">
              <a:extLst>
                <a:ext uri="{FF2B5EF4-FFF2-40B4-BE49-F238E27FC236}">
                  <a16:creationId xmlns:a16="http://schemas.microsoft.com/office/drawing/2014/main" id="{7E585464-12A4-4648-B01C-6CE0D97DEC6A}"/>
                </a:ext>
              </a:extLst>
            </p:cNvPr>
            <p:cNvSpPr/>
            <p:nvPr/>
          </p:nvSpPr>
          <p:spPr>
            <a:xfrm>
              <a:off x="5212775" y="2490325"/>
              <a:ext cx="226500" cy="52400"/>
            </a:xfrm>
            <a:custGeom>
              <a:avLst/>
              <a:gdLst/>
              <a:ahLst/>
              <a:cxnLst/>
              <a:rect l="l" t="t" r="r" b="b"/>
              <a:pathLst>
                <a:path w="9060" h="2096" extrusionOk="0">
                  <a:moveTo>
                    <a:pt x="308" y="0"/>
                  </a:moveTo>
                  <a:cubicBezTo>
                    <a:pt x="172" y="0"/>
                    <a:pt x="53" y="97"/>
                    <a:pt x="28" y="234"/>
                  </a:cubicBezTo>
                  <a:cubicBezTo>
                    <a:pt x="0" y="388"/>
                    <a:pt x="99" y="533"/>
                    <a:pt x="252" y="565"/>
                  </a:cubicBezTo>
                  <a:lnTo>
                    <a:pt x="8712" y="2091"/>
                  </a:lnTo>
                  <a:cubicBezTo>
                    <a:pt x="8729" y="2093"/>
                    <a:pt x="8746" y="2095"/>
                    <a:pt x="8763" y="2095"/>
                  </a:cubicBezTo>
                  <a:cubicBezTo>
                    <a:pt x="8911" y="2095"/>
                    <a:pt x="9034" y="1983"/>
                    <a:pt x="9046" y="1836"/>
                  </a:cubicBezTo>
                  <a:cubicBezTo>
                    <a:pt x="9060" y="1689"/>
                    <a:pt x="8958" y="1556"/>
                    <a:pt x="8814" y="1530"/>
                  </a:cubicBezTo>
                  <a:lnTo>
                    <a:pt x="353" y="4"/>
                  </a:lnTo>
                  <a:cubicBezTo>
                    <a:pt x="338" y="2"/>
                    <a:pt x="323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64;p56">
              <a:extLst>
                <a:ext uri="{FF2B5EF4-FFF2-40B4-BE49-F238E27FC236}">
                  <a16:creationId xmlns:a16="http://schemas.microsoft.com/office/drawing/2014/main" id="{DD789FB7-C1F0-4630-A146-A83BB9BAB9CB}"/>
                </a:ext>
              </a:extLst>
            </p:cNvPr>
            <p:cNvSpPr/>
            <p:nvPr/>
          </p:nvSpPr>
          <p:spPr>
            <a:xfrm>
              <a:off x="5189800" y="2526550"/>
              <a:ext cx="227425" cy="23950"/>
            </a:xfrm>
            <a:custGeom>
              <a:avLst/>
              <a:gdLst/>
              <a:ahLst/>
              <a:cxnLst/>
              <a:rect l="l" t="t" r="r" b="b"/>
              <a:pathLst>
                <a:path w="9097" h="958" extrusionOk="0">
                  <a:moveTo>
                    <a:pt x="8803" y="1"/>
                  </a:moveTo>
                  <a:cubicBezTo>
                    <a:pt x="8799" y="1"/>
                    <a:pt x="8795" y="1"/>
                    <a:pt x="8791" y="1"/>
                  </a:cubicBezTo>
                  <a:lnTo>
                    <a:pt x="277" y="389"/>
                  </a:lnTo>
                  <a:cubicBezTo>
                    <a:pt x="121" y="396"/>
                    <a:pt x="0" y="525"/>
                    <a:pt x="4" y="680"/>
                  </a:cubicBezTo>
                  <a:cubicBezTo>
                    <a:pt x="8" y="835"/>
                    <a:pt x="135" y="958"/>
                    <a:pt x="289" y="958"/>
                  </a:cubicBezTo>
                  <a:lnTo>
                    <a:pt x="302" y="958"/>
                  </a:lnTo>
                  <a:lnTo>
                    <a:pt x="8817" y="570"/>
                  </a:lnTo>
                  <a:cubicBezTo>
                    <a:pt x="8974" y="563"/>
                    <a:pt x="9096" y="430"/>
                    <a:pt x="9089" y="272"/>
                  </a:cubicBezTo>
                  <a:cubicBezTo>
                    <a:pt x="9083" y="119"/>
                    <a:pt x="8974" y="1"/>
                    <a:pt x="8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65;p56">
              <a:extLst>
                <a:ext uri="{FF2B5EF4-FFF2-40B4-BE49-F238E27FC236}">
                  <a16:creationId xmlns:a16="http://schemas.microsoft.com/office/drawing/2014/main" id="{130610CE-4999-42F3-91BD-4D6DBA46034C}"/>
                </a:ext>
              </a:extLst>
            </p:cNvPr>
            <p:cNvSpPr/>
            <p:nvPr/>
          </p:nvSpPr>
          <p:spPr>
            <a:xfrm>
              <a:off x="5619975" y="2838700"/>
              <a:ext cx="31525" cy="3425"/>
            </a:xfrm>
            <a:custGeom>
              <a:avLst/>
              <a:gdLst/>
              <a:ahLst/>
              <a:cxnLst/>
              <a:rect l="l" t="t" r="r" b="b"/>
              <a:pathLst>
                <a:path w="1261" h="137" extrusionOk="0">
                  <a:moveTo>
                    <a:pt x="1260" y="1"/>
                  </a:moveTo>
                  <a:lnTo>
                    <a:pt x="1" y="136"/>
                  </a:lnTo>
                  <a:cubicBezTo>
                    <a:pt x="424" y="101"/>
                    <a:pt x="844" y="56"/>
                    <a:pt x="1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66;p56">
              <a:extLst>
                <a:ext uri="{FF2B5EF4-FFF2-40B4-BE49-F238E27FC236}">
                  <a16:creationId xmlns:a16="http://schemas.microsoft.com/office/drawing/2014/main" id="{7C3FA49D-95F8-4432-BF7B-F97FB12C6CB4}"/>
                </a:ext>
              </a:extLst>
            </p:cNvPr>
            <p:cNvSpPr/>
            <p:nvPr/>
          </p:nvSpPr>
          <p:spPr>
            <a:xfrm>
              <a:off x="5612725" y="2831625"/>
              <a:ext cx="46100" cy="17600"/>
            </a:xfrm>
            <a:custGeom>
              <a:avLst/>
              <a:gdLst/>
              <a:ahLst/>
              <a:cxnLst/>
              <a:rect l="l" t="t" r="r" b="b"/>
              <a:pathLst>
                <a:path w="1844" h="704" extrusionOk="0">
                  <a:moveTo>
                    <a:pt x="1542" y="0"/>
                  </a:moveTo>
                  <a:cubicBezTo>
                    <a:pt x="1532" y="0"/>
                    <a:pt x="1523" y="1"/>
                    <a:pt x="1513" y="2"/>
                  </a:cubicBezTo>
                  <a:cubicBezTo>
                    <a:pt x="1101" y="57"/>
                    <a:pt x="687" y="101"/>
                    <a:pt x="268" y="135"/>
                  </a:cubicBezTo>
                  <a:cubicBezTo>
                    <a:pt x="116" y="147"/>
                    <a:pt x="0" y="278"/>
                    <a:pt x="6" y="431"/>
                  </a:cubicBezTo>
                  <a:cubicBezTo>
                    <a:pt x="13" y="583"/>
                    <a:pt x="138" y="704"/>
                    <a:pt x="291" y="704"/>
                  </a:cubicBezTo>
                  <a:cubicBezTo>
                    <a:pt x="298" y="704"/>
                    <a:pt x="306" y="704"/>
                    <a:pt x="314" y="703"/>
                  </a:cubicBezTo>
                  <a:cubicBezTo>
                    <a:pt x="742" y="668"/>
                    <a:pt x="1167" y="622"/>
                    <a:pt x="1588" y="566"/>
                  </a:cubicBezTo>
                  <a:cubicBezTo>
                    <a:pt x="1740" y="541"/>
                    <a:pt x="1844" y="400"/>
                    <a:pt x="1823" y="248"/>
                  </a:cubicBezTo>
                  <a:cubicBezTo>
                    <a:pt x="1804" y="105"/>
                    <a:pt x="1682" y="0"/>
                    <a:pt x="15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67;p56">
              <a:extLst>
                <a:ext uri="{FF2B5EF4-FFF2-40B4-BE49-F238E27FC236}">
                  <a16:creationId xmlns:a16="http://schemas.microsoft.com/office/drawing/2014/main" id="{DDF0A90F-209A-43CF-9DEB-9186F654077E}"/>
                </a:ext>
              </a:extLst>
            </p:cNvPr>
            <p:cNvSpPr/>
            <p:nvPr/>
          </p:nvSpPr>
          <p:spPr>
            <a:xfrm>
              <a:off x="5220025" y="2789050"/>
              <a:ext cx="378350" cy="62575"/>
            </a:xfrm>
            <a:custGeom>
              <a:avLst/>
              <a:gdLst/>
              <a:ahLst/>
              <a:cxnLst/>
              <a:rect l="l" t="t" r="r" b="b"/>
              <a:pathLst>
                <a:path w="15134" h="2503" extrusionOk="0">
                  <a:moveTo>
                    <a:pt x="320" y="1"/>
                  </a:moveTo>
                  <a:cubicBezTo>
                    <a:pt x="197" y="1"/>
                    <a:pt x="83" y="81"/>
                    <a:pt x="46" y="205"/>
                  </a:cubicBezTo>
                  <a:cubicBezTo>
                    <a:pt x="0" y="358"/>
                    <a:pt x="90" y="519"/>
                    <a:pt x="244" y="560"/>
                  </a:cubicBezTo>
                  <a:cubicBezTo>
                    <a:pt x="315" y="582"/>
                    <a:pt x="6916" y="2503"/>
                    <a:pt x="13549" y="2503"/>
                  </a:cubicBezTo>
                  <a:cubicBezTo>
                    <a:pt x="13985" y="2503"/>
                    <a:pt x="14421" y="2495"/>
                    <a:pt x="14855" y="2477"/>
                  </a:cubicBezTo>
                  <a:cubicBezTo>
                    <a:pt x="15012" y="2470"/>
                    <a:pt x="15134" y="2338"/>
                    <a:pt x="15128" y="2180"/>
                  </a:cubicBezTo>
                  <a:cubicBezTo>
                    <a:pt x="15122" y="2026"/>
                    <a:pt x="15000" y="1908"/>
                    <a:pt x="14840" y="1908"/>
                  </a:cubicBezTo>
                  <a:cubicBezTo>
                    <a:pt x="14837" y="1908"/>
                    <a:pt x="14835" y="1908"/>
                    <a:pt x="14832" y="1908"/>
                  </a:cubicBezTo>
                  <a:cubicBezTo>
                    <a:pt x="14400" y="1926"/>
                    <a:pt x="13967" y="1934"/>
                    <a:pt x="13534" y="1934"/>
                  </a:cubicBezTo>
                  <a:cubicBezTo>
                    <a:pt x="6993" y="1934"/>
                    <a:pt x="474" y="35"/>
                    <a:pt x="405" y="14"/>
                  </a:cubicBezTo>
                  <a:cubicBezTo>
                    <a:pt x="377" y="5"/>
                    <a:pt x="348" y="1"/>
                    <a:pt x="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68;p56">
              <a:extLst>
                <a:ext uri="{FF2B5EF4-FFF2-40B4-BE49-F238E27FC236}">
                  <a16:creationId xmlns:a16="http://schemas.microsoft.com/office/drawing/2014/main" id="{3F33EF58-2068-44DA-93F0-B8E509712448}"/>
                </a:ext>
              </a:extLst>
            </p:cNvPr>
            <p:cNvSpPr/>
            <p:nvPr/>
          </p:nvSpPr>
          <p:spPr>
            <a:xfrm>
              <a:off x="4762000" y="2230000"/>
              <a:ext cx="311075" cy="401800"/>
            </a:xfrm>
            <a:custGeom>
              <a:avLst/>
              <a:gdLst/>
              <a:ahLst/>
              <a:cxnLst/>
              <a:rect l="l" t="t" r="r" b="b"/>
              <a:pathLst>
                <a:path w="12443" h="16072" extrusionOk="0">
                  <a:moveTo>
                    <a:pt x="6923" y="1"/>
                  </a:moveTo>
                  <a:cubicBezTo>
                    <a:pt x="6389" y="1"/>
                    <a:pt x="5815" y="197"/>
                    <a:pt x="5326" y="608"/>
                  </a:cubicBezTo>
                  <a:cubicBezTo>
                    <a:pt x="4047" y="1684"/>
                    <a:pt x="0" y="6234"/>
                    <a:pt x="0" y="6234"/>
                  </a:cubicBezTo>
                  <a:cubicBezTo>
                    <a:pt x="0" y="6234"/>
                    <a:pt x="1374" y="10707"/>
                    <a:pt x="1628" y="12612"/>
                  </a:cubicBezTo>
                  <a:cubicBezTo>
                    <a:pt x="1865" y="14385"/>
                    <a:pt x="1082" y="16071"/>
                    <a:pt x="1879" y="16071"/>
                  </a:cubicBezTo>
                  <a:cubicBezTo>
                    <a:pt x="1939" y="16071"/>
                    <a:pt x="2007" y="16062"/>
                    <a:pt x="2086" y="16042"/>
                  </a:cubicBezTo>
                  <a:cubicBezTo>
                    <a:pt x="3213" y="15762"/>
                    <a:pt x="3169" y="12536"/>
                    <a:pt x="3169" y="12535"/>
                  </a:cubicBezTo>
                  <a:lnTo>
                    <a:pt x="3169" y="12535"/>
                  </a:lnTo>
                  <a:lnTo>
                    <a:pt x="7294" y="13407"/>
                  </a:lnTo>
                  <a:lnTo>
                    <a:pt x="9123" y="9671"/>
                  </a:lnTo>
                  <a:cubicBezTo>
                    <a:pt x="9123" y="9671"/>
                    <a:pt x="11274" y="11605"/>
                    <a:pt x="12106" y="11605"/>
                  </a:cubicBezTo>
                  <a:cubicBezTo>
                    <a:pt x="12317" y="11605"/>
                    <a:pt x="12443" y="11481"/>
                    <a:pt x="12427" y="11169"/>
                  </a:cubicBezTo>
                  <a:cubicBezTo>
                    <a:pt x="12351" y="9627"/>
                    <a:pt x="8876" y="2979"/>
                    <a:pt x="8671" y="1455"/>
                  </a:cubicBezTo>
                  <a:cubicBezTo>
                    <a:pt x="8546" y="513"/>
                    <a:pt x="7787" y="1"/>
                    <a:pt x="6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69;p56">
              <a:extLst>
                <a:ext uri="{FF2B5EF4-FFF2-40B4-BE49-F238E27FC236}">
                  <a16:creationId xmlns:a16="http://schemas.microsoft.com/office/drawing/2014/main" id="{4F3B3D52-AADC-4810-ABF0-8050B60464A7}"/>
                </a:ext>
              </a:extLst>
            </p:cNvPr>
            <p:cNvSpPr/>
            <p:nvPr/>
          </p:nvSpPr>
          <p:spPr>
            <a:xfrm>
              <a:off x="4754000" y="2222925"/>
              <a:ext cx="326350" cy="415975"/>
            </a:xfrm>
            <a:custGeom>
              <a:avLst/>
              <a:gdLst/>
              <a:ahLst/>
              <a:cxnLst/>
              <a:rect l="l" t="t" r="r" b="b"/>
              <a:pathLst>
                <a:path w="13054" h="16639" extrusionOk="0">
                  <a:moveTo>
                    <a:pt x="7245" y="569"/>
                  </a:moveTo>
                  <a:cubicBezTo>
                    <a:pt x="7458" y="569"/>
                    <a:pt x="7667" y="605"/>
                    <a:pt x="7859" y="680"/>
                  </a:cubicBezTo>
                  <a:cubicBezTo>
                    <a:pt x="8338" y="865"/>
                    <a:pt x="8639" y="1253"/>
                    <a:pt x="8710" y="1776"/>
                  </a:cubicBezTo>
                  <a:cubicBezTo>
                    <a:pt x="8811" y="2530"/>
                    <a:pt x="9625" y="4371"/>
                    <a:pt x="10487" y="6320"/>
                  </a:cubicBezTo>
                  <a:cubicBezTo>
                    <a:pt x="11395" y="8373"/>
                    <a:pt x="12425" y="10700"/>
                    <a:pt x="12463" y="11466"/>
                  </a:cubicBezTo>
                  <a:cubicBezTo>
                    <a:pt x="12468" y="11558"/>
                    <a:pt x="12454" y="11597"/>
                    <a:pt x="12457" y="11601"/>
                  </a:cubicBezTo>
                  <a:cubicBezTo>
                    <a:pt x="12442" y="11606"/>
                    <a:pt x="12423" y="11609"/>
                    <a:pt x="12402" y="11609"/>
                  </a:cubicBezTo>
                  <a:cubicBezTo>
                    <a:pt x="12025" y="11609"/>
                    <a:pt x="10788" y="10778"/>
                    <a:pt x="9634" y="9742"/>
                  </a:cubicBezTo>
                  <a:lnTo>
                    <a:pt x="9354" y="9490"/>
                  </a:lnTo>
                  <a:lnTo>
                    <a:pt x="7456" y="13365"/>
                  </a:lnTo>
                  <a:lnTo>
                    <a:pt x="3200" y="12466"/>
                  </a:lnTo>
                  <a:lnTo>
                    <a:pt x="3205" y="12823"/>
                  </a:lnTo>
                  <a:cubicBezTo>
                    <a:pt x="3221" y="14069"/>
                    <a:pt x="2962" y="15894"/>
                    <a:pt x="2338" y="16049"/>
                  </a:cubicBezTo>
                  <a:cubicBezTo>
                    <a:pt x="2269" y="16066"/>
                    <a:pt x="2223" y="16070"/>
                    <a:pt x="2196" y="16070"/>
                  </a:cubicBezTo>
                  <a:cubicBezTo>
                    <a:pt x="2172" y="16070"/>
                    <a:pt x="2162" y="16067"/>
                    <a:pt x="2161" y="16067"/>
                  </a:cubicBezTo>
                  <a:cubicBezTo>
                    <a:pt x="2072" y="15972"/>
                    <a:pt x="2137" y="15400"/>
                    <a:pt x="2180" y="15022"/>
                  </a:cubicBezTo>
                  <a:cubicBezTo>
                    <a:pt x="2249" y="14410"/>
                    <a:pt x="2336" y="13648"/>
                    <a:pt x="2230" y="12858"/>
                  </a:cubicBezTo>
                  <a:cubicBezTo>
                    <a:pt x="1999" y="11128"/>
                    <a:pt x="886" y="7403"/>
                    <a:pt x="639" y="6587"/>
                  </a:cubicBezTo>
                  <a:cubicBezTo>
                    <a:pt x="1286" y="5864"/>
                    <a:pt x="4696" y="2064"/>
                    <a:pt x="5830" y="1110"/>
                  </a:cubicBezTo>
                  <a:cubicBezTo>
                    <a:pt x="6247" y="758"/>
                    <a:pt x="6759" y="569"/>
                    <a:pt x="7245" y="569"/>
                  </a:cubicBezTo>
                  <a:close/>
                  <a:moveTo>
                    <a:pt x="7251" y="0"/>
                  </a:moveTo>
                  <a:cubicBezTo>
                    <a:pt x="6631" y="0"/>
                    <a:pt x="5985" y="235"/>
                    <a:pt x="5463" y="673"/>
                  </a:cubicBezTo>
                  <a:cubicBezTo>
                    <a:pt x="4183" y="1751"/>
                    <a:pt x="274" y="6141"/>
                    <a:pt x="107" y="6328"/>
                  </a:cubicBezTo>
                  <a:lnTo>
                    <a:pt x="1" y="6448"/>
                  </a:lnTo>
                  <a:lnTo>
                    <a:pt x="48" y="6601"/>
                  </a:lnTo>
                  <a:cubicBezTo>
                    <a:pt x="62" y="6646"/>
                    <a:pt x="1417" y="11071"/>
                    <a:pt x="1667" y="12934"/>
                  </a:cubicBezTo>
                  <a:cubicBezTo>
                    <a:pt x="1762" y="13654"/>
                    <a:pt x="1680" y="14376"/>
                    <a:pt x="1615" y="14957"/>
                  </a:cubicBezTo>
                  <a:cubicBezTo>
                    <a:pt x="1531" y="15691"/>
                    <a:pt x="1470" y="16219"/>
                    <a:pt x="1784" y="16494"/>
                  </a:cubicBezTo>
                  <a:cubicBezTo>
                    <a:pt x="1893" y="16590"/>
                    <a:pt x="2033" y="16639"/>
                    <a:pt x="2202" y="16639"/>
                  </a:cubicBezTo>
                  <a:cubicBezTo>
                    <a:pt x="2293" y="16638"/>
                    <a:pt x="2385" y="16625"/>
                    <a:pt x="2475" y="16603"/>
                  </a:cubicBezTo>
                  <a:cubicBezTo>
                    <a:pt x="3580" y="16329"/>
                    <a:pt x="3751" y="14136"/>
                    <a:pt x="3773" y="13171"/>
                  </a:cubicBezTo>
                  <a:lnTo>
                    <a:pt x="7774" y="14015"/>
                  </a:lnTo>
                  <a:lnTo>
                    <a:pt x="9535" y="10415"/>
                  </a:lnTo>
                  <a:cubicBezTo>
                    <a:pt x="10328" y="11101"/>
                    <a:pt x="11679" y="12166"/>
                    <a:pt x="12449" y="12166"/>
                  </a:cubicBezTo>
                  <a:cubicBezTo>
                    <a:pt x="12544" y="12166"/>
                    <a:pt x="12630" y="12150"/>
                    <a:pt x="12706" y="12114"/>
                  </a:cubicBezTo>
                  <a:cubicBezTo>
                    <a:pt x="12866" y="12039"/>
                    <a:pt x="13053" y="11859"/>
                    <a:pt x="13032" y="11438"/>
                  </a:cubicBezTo>
                  <a:cubicBezTo>
                    <a:pt x="12989" y="10567"/>
                    <a:pt x="12026" y="8392"/>
                    <a:pt x="11008" y="6090"/>
                  </a:cubicBezTo>
                  <a:cubicBezTo>
                    <a:pt x="10200" y="4262"/>
                    <a:pt x="9365" y="2374"/>
                    <a:pt x="9275" y="1700"/>
                  </a:cubicBezTo>
                  <a:cubicBezTo>
                    <a:pt x="9178" y="973"/>
                    <a:pt x="8737" y="408"/>
                    <a:pt x="8066" y="148"/>
                  </a:cubicBezTo>
                  <a:cubicBezTo>
                    <a:pt x="7809" y="49"/>
                    <a:pt x="7532" y="0"/>
                    <a:pt x="7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70;p56">
              <a:extLst>
                <a:ext uri="{FF2B5EF4-FFF2-40B4-BE49-F238E27FC236}">
                  <a16:creationId xmlns:a16="http://schemas.microsoft.com/office/drawing/2014/main" id="{527D218C-EB74-42BB-8162-2788B2470CCC}"/>
                </a:ext>
              </a:extLst>
            </p:cNvPr>
            <p:cNvSpPr/>
            <p:nvPr/>
          </p:nvSpPr>
          <p:spPr>
            <a:xfrm>
              <a:off x="4630450" y="2120100"/>
              <a:ext cx="314550" cy="451975"/>
            </a:xfrm>
            <a:custGeom>
              <a:avLst/>
              <a:gdLst/>
              <a:ahLst/>
              <a:cxnLst/>
              <a:rect l="l" t="t" r="r" b="b"/>
              <a:pathLst>
                <a:path w="12582" h="18079" extrusionOk="0">
                  <a:moveTo>
                    <a:pt x="7581" y="1"/>
                  </a:moveTo>
                  <a:cubicBezTo>
                    <a:pt x="6218" y="1"/>
                    <a:pt x="5279" y="1082"/>
                    <a:pt x="5360" y="1694"/>
                  </a:cubicBezTo>
                  <a:cubicBezTo>
                    <a:pt x="5462" y="2456"/>
                    <a:pt x="5683" y="4108"/>
                    <a:pt x="5191" y="4303"/>
                  </a:cubicBezTo>
                  <a:cubicBezTo>
                    <a:pt x="4699" y="4497"/>
                    <a:pt x="0" y="9006"/>
                    <a:pt x="0" y="9006"/>
                  </a:cubicBezTo>
                  <a:cubicBezTo>
                    <a:pt x="0" y="9006"/>
                    <a:pt x="2491" y="10225"/>
                    <a:pt x="3974" y="10673"/>
                  </a:cubicBezTo>
                  <a:cubicBezTo>
                    <a:pt x="5309" y="11077"/>
                    <a:pt x="11404" y="18078"/>
                    <a:pt x="12419" y="18078"/>
                  </a:cubicBezTo>
                  <a:cubicBezTo>
                    <a:pt x="12532" y="18078"/>
                    <a:pt x="12582" y="17993"/>
                    <a:pt x="12556" y="17803"/>
                  </a:cubicBezTo>
                  <a:cubicBezTo>
                    <a:pt x="12302" y="15897"/>
                    <a:pt x="11825" y="8460"/>
                    <a:pt x="11334" y="6715"/>
                  </a:cubicBezTo>
                  <a:cubicBezTo>
                    <a:pt x="10842" y="4970"/>
                    <a:pt x="9384" y="1803"/>
                    <a:pt x="9384" y="1803"/>
                  </a:cubicBezTo>
                  <a:cubicBezTo>
                    <a:pt x="9384" y="1803"/>
                    <a:pt x="10569" y="997"/>
                    <a:pt x="8655" y="220"/>
                  </a:cubicBezTo>
                  <a:cubicBezTo>
                    <a:pt x="8277" y="66"/>
                    <a:pt x="7916" y="1"/>
                    <a:pt x="75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71;p56">
              <a:extLst>
                <a:ext uri="{FF2B5EF4-FFF2-40B4-BE49-F238E27FC236}">
                  <a16:creationId xmlns:a16="http://schemas.microsoft.com/office/drawing/2014/main" id="{34C81C52-F384-4778-B127-D1C850547508}"/>
                </a:ext>
              </a:extLst>
            </p:cNvPr>
            <p:cNvSpPr/>
            <p:nvPr/>
          </p:nvSpPr>
          <p:spPr>
            <a:xfrm>
              <a:off x="4618175" y="2112900"/>
              <a:ext cx="334475" cy="466275"/>
            </a:xfrm>
            <a:custGeom>
              <a:avLst/>
              <a:gdLst/>
              <a:ahLst/>
              <a:cxnLst/>
              <a:rect l="l" t="t" r="r" b="b"/>
              <a:pathLst>
                <a:path w="13379" h="18651" extrusionOk="0">
                  <a:moveTo>
                    <a:pt x="8074" y="573"/>
                  </a:moveTo>
                  <a:cubicBezTo>
                    <a:pt x="8362" y="573"/>
                    <a:pt x="8685" y="627"/>
                    <a:pt x="9039" y="771"/>
                  </a:cubicBezTo>
                  <a:cubicBezTo>
                    <a:pt x="9829" y="1092"/>
                    <a:pt x="9940" y="1366"/>
                    <a:pt x="9952" y="1467"/>
                  </a:cubicBezTo>
                  <a:cubicBezTo>
                    <a:pt x="9971" y="1636"/>
                    <a:pt x="9781" y="1809"/>
                    <a:pt x="9715" y="1855"/>
                  </a:cubicBezTo>
                  <a:lnTo>
                    <a:pt x="9516" y="1991"/>
                  </a:lnTo>
                  <a:lnTo>
                    <a:pt x="9616" y="2210"/>
                  </a:lnTo>
                  <a:cubicBezTo>
                    <a:pt x="9631" y="2241"/>
                    <a:pt x="11071" y="5378"/>
                    <a:pt x="11551" y="7081"/>
                  </a:cubicBezTo>
                  <a:cubicBezTo>
                    <a:pt x="11869" y="8211"/>
                    <a:pt x="12184" y="11822"/>
                    <a:pt x="12438" y="14724"/>
                  </a:cubicBezTo>
                  <a:cubicBezTo>
                    <a:pt x="12561" y="16125"/>
                    <a:pt x="12667" y="17344"/>
                    <a:pt x="12752" y="18021"/>
                  </a:cubicBezTo>
                  <a:cubicBezTo>
                    <a:pt x="12090" y="17668"/>
                    <a:pt x="10256" y="15849"/>
                    <a:pt x="8883" y="14489"/>
                  </a:cubicBezTo>
                  <a:cubicBezTo>
                    <a:pt x="6633" y="12260"/>
                    <a:pt x="5218" y="10891"/>
                    <a:pt x="4548" y="10688"/>
                  </a:cubicBezTo>
                  <a:cubicBezTo>
                    <a:pt x="3439" y="10354"/>
                    <a:pt x="1732" y="9567"/>
                    <a:pt x="987" y="9215"/>
                  </a:cubicBezTo>
                  <a:cubicBezTo>
                    <a:pt x="3134" y="7162"/>
                    <a:pt x="5471" y="5008"/>
                    <a:pt x="5788" y="4856"/>
                  </a:cubicBezTo>
                  <a:cubicBezTo>
                    <a:pt x="6369" y="4625"/>
                    <a:pt x="6351" y="3572"/>
                    <a:pt x="6133" y="1945"/>
                  </a:cubicBezTo>
                  <a:cubicBezTo>
                    <a:pt x="6106" y="1741"/>
                    <a:pt x="6298" y="1354"/>
                    <a:pt x="6708" y="1037"/>
                  </a:cubicBezTo>
                  <a:cubicBezTo>
                    <a:pt x="6924" y="870"/>
                    <a:pt x="7403" y="573"/>
                    <a:pt x="8074" y="573"/>
                  </a:cubicBezTo>
                  <a:close/>
                  <a:moveTo>
                    <a:pt x="8069" y="1"/>
                  </a:moveTo>
                  <a:cubicBezTo>
                    <a:pt x="7232" y="1"/>
                    <a:pt x="6630" y="376"/>
                    <a:pt x="6359" y="587"/>
                  </a:cubicBezTo>
                  <a:cubicBezTo>
                    <a:pt x="5819" y="1006"/>
                    <a:pt x="5508" y="1568"/>
                    <a:pt x="5569" y="2021"/>
                  </a:cubicBezTo>
                  <a:cubicBezTo>
                    <a:pt x="5823" y="3925"/>
                    <a:pt x="5657" y="4268"/>
                    <a:pt x="5577" y="4326"/>
                  </a:cubicBezTo>
                  <a:cubicBezTo>
                    <a:pt x="5073" y="4527"/>
                    <a:pt x="1406" y="8021"/>
                    <a:pt x="295" y="9088"/>
                  </a:cubicBezTo>
                  <a:lnTo>
                    <a:pt x="0" y="9370"/>
                  </a:lnTo>
                  <a:lnTo>
                    <a:pt x="367" y="9549"/>
                  </a:lnTo>
                  <a:cubicBezTo>
                    <a:pt x="469" y="9600"/>
                    <a:pt x="2895" y="10784"/>
                    <a:pt x="4383" y="11233"/>
                  </a:cubicBezTo>
                  <a:cubicBezTo>
                    <a:pt x="4966" y="11410"/>
                    <a:pt x="6834" y="13261"/>
                    <a:pt x="8482" y="14895"/>
                  </a:cubicBezTo>
                  <a:cubicBezTo>
                    <a:pt x="11308" y="17694"/>
                    <a:pt x="12359" y="18651"/>
                    <a:pt x="12918" y="18651"/>
                  </a:cubicBezTo>
                  <a:cubicBezTo>
                    <a:pt x="12982" y="18651"/>
                    <a:pt x="13046" y="18636"/>
                    <a:pt x="13105" y="18608"/>
                  </a:cubicBezTo>
                  <a:cubicBezTo>
                    <a:pt x="13210" y="18556"/>
                    <a:pt x="13378" y="18415"/>
                    <a:pt x="13330" y="18052"/>
                  </a:cubicBezTo>
                  <a:cubicBezTo>
                    <a:pt x="13245" y="17416"/>
                    <a:pt x="13133" y="16145"/>
                    <a:pt x="13005" y="14674"/>
                  </a:cubicBezTo>
                  <a:cubicBezTo>
                    <a:pt x="12749" y="11749"/>
                    <a:pt x="12431" y="8107"/>
                    <a:pt x="12098" y="6926"/>
                  </a:cubicBezTo>
                  <a:cubicBezTo>
                    <a:pt x="11672" y="5409"/>
                    <a:pt x="10549" y="2887"/>
                    <a:pt x="10222" y="2166"/>
                  </a:cubicBezTo>
                  <a:cubicBezTo>
                    <a:pt x="10391" y="1990"/>
                    <a:pt x="10552" y="1722"/>
                    <a:pt x="10518" y="1410"/>
                  </a:cubicBezTo>
                  <a:cubicBezTo>
                    <a:pt x="10470" y="951"/>
                    <a:pt x="10057" y="570"/>
                    <a:pt x="9253" y="244"/>
                  </a:cubicBezTo>
                  <a:cubicBezTo>
                    <a:pt x="8821" y="68"/>
                    <a:pt x="8424" y="1"/>
                    <a:pt x="8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72;p56">
              <a:extLst>
                <a:ext uri="{FF2B5EF4-FFF2-40B4-BE49-F238E27FC236}">
                  <a16:creationId xmlns:a16="http://schemas.microsoft.com/office/drawing/2014/main" id="{78CC54BF-7F0B-434A-9A13-D392B713700A}"/>
                </a:ext>
              </a:extLst>
            </p:cNvPr>
            <p:cNvSpPr/>
            <p:nvPr/>
          </p:nvSpPr>
          <p:spPr>
            <a:xfrm>
              <a:off x="4381700" y="1743400"/>
              <a:ext cx="574125" cy="421775"/>
            </a:xfrm>
            <a:custGeom>
              <a:avLst/>
              <a:gdLst/>
              <a:ahLst/>
              <a:cxnLst/>
              <a:rect l="l" t="t" r="r" b="b"/>
              <a:pathLst>
                <a:path w="22965" h="16871" extrusionOk="0">
                  <a:moveTo>
                    <a:pt x="8204" y="0"/>
                  </a:moveTo>
                  <a:cubicBezTo>
                    <a:pt x="8188" y="0"/>
                    <a:pt x="8172" y="0"/>
                    <a:pt x="8156" y="0"/>
                  </a:cubicBezTo>
                  <a:cubicBezTo>
                    <a:pt x="5963" y="35"/>
                    <a:pt x="3955" y="1468"/>
                    <a:pt x="2278" y="2468"/>
                  </a:cubicBezTo>
                  <a:cubicBezTo>
                    <a:pt x="602" y="3468"/>
                    <a:pt x="0" y="5746"/>
                    <a:pt x="1568" y="6830"/>
                  </a:cubicBezTo>
                  <a:cubicBezTo>
                    <a:pt x="3136" y="7913"/>
                    <a:pt x="5651" y="8353"/>
                    <a:pt x="5651" y="8353"/>
                  </a:cubicBezTo>
                  <a:lnTo>
                    <a:pt x="9023" y="8420"/>
                  </a:lnTo>
                  <a:cubicBezTo>
                    <a:pt x="9023" y="8420"/>
                    <a:pt x="8956" y="9851"/>
                    <a:pt x="8769" y="10394"/>
                  </a:cubicBezTo>
                  <a:cubicBezTo>
                    <a:pt x="8583" y="10936"/>
                    <a:pt x="9693" y="12468"/>
                    <a:pt x="10304" y="13163"/>
                  </a:cubicBezTo>
                  <a:cubicBezTo>
                    <a:pt x="10913" y="13858"/>
                    <a:pt x="11159" y="14730"/>
                    <a:pt x="12167" y="15500"/>
                  </a:cubicBezTo>
                  <a:cubicBezTo>
                    <a:pt x="12655" y="15873"/>
                    <a:pt x="13171" y="16000"/>
                    <a:pt x="13701" y="16000"/>
                  </a:cubicBezTo>
                  <a:cubicBezTo>
                    <a:pt x="14266" y="16000"/>
                    <a:pt x="14847" y="15856"/>
                    <a:pt x="15429" y="15711"/>
                  </a:cubicBezTo>
                  <a:cubicBezTo>
                    <a:pt x="15632" y="15661"/>
                    <a:pt x="15775" y="15639"/>
                    <a:pt x="15881" y="15639"/>
                  </a:cubicBezTo>
                  <a:cubicBezTo>
                    <a:pt x="16362" y="15639"/>
                    <a:pt x="16053" y="16086"/>
                    <a:pt x="16929" y="16287"/>
                  </a:cubicBezTo>
                  <a:cubicBezTo>
                    <a:pt x="17995" y="16532"/>
                    <a:pt x="19334" y="16870"/>
                    <a:pt x="19334" y="16870"/>
                  </a:cubicBezTo>
                  <a:cubicBezTo>
                    <a:pt x="19334" y="16870"/>
                    <a:pt x="20993" y="13803"/>
                    <a:pt x="21839" y="12397"/>
                  </a:cubicBezTo>
                  <a:cubicBezTo>
                    <a:pt x="22687" y="10991"/>
                    <a:pt x="22965" y="4358"/>
                    <a:pt x="20643" y="2470"/>
                  </a:cubicBezTo>
                  <a:cubicBezTo>
                    <a:pt x="19854" y="1828"/>
                    <a:pt x="18854" y="1618"/>
                    <a:pt x="17817" y="1618"/>
                  </a:cubicBezTo>
                  <a:cubicBezTo>
                    <a:pt x="15841" y="1618"/>
                    <a:pt x="13729" y="2381"/>
                    <a:pt x="12677" y="2381"/>
                  </a:cubicBezTo>
                  <a:cubicBezTo>
                    <a:pt x="12655" y="2381"/>
                    <a:pt x="12634" y="2380"/>
                    <a:pt x="12613" y="2380"/>
                  </a:cubicBezTo>
                  <a:cubicBezTo>
                    <a:pt x="11066" y="2329"/>
                    <a:pt x="10360" y="0"/>
                    <a:pt x="8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73;p56">
              <a:extLst>
                <a:ext uri="{FF2B5EF4-FFF2-40B4-BE49-F238E27FC236}">
                  <a16:creationId xmlns:a16="http://schemas.microsoft.com/office/drawing/2014/main" id="{10E94ED2-A90D-4BD5-BC9E-1423DB99B1C5}"/>
                </a:ext>
              </a:extLst>
            </p:cNvPr>
            <p:cNvSpPr/>
            <p:nvPr/>
          </p:nvSpPr>
          <p:spPr>
            <a:xfrm>
              <a:off x="4390400" y="1736300"/>
              <a:ext cx="572000" cy="437150"/>
            </a:xfrm>
            <a:custGeom>
              <a:avLst/>
              <a:gdLst/>
              <a:ahLst/>
              <a:cxnLst/>
              <a:rect l="l" t="t" r="r" b="b"/>
              <a:pathLst>
                <a:path w="22880" h="17486" extrusionOk="0">
                  <a:moveTo>
                    <a:pt x="7855" y="570"/>
                  </a:moveTo>
                  <a:cubicBezTo>
                    <a:pt x="8921" y="570"/>
                    <a:pt x="9606" y="1208"/>
                    <a:pt x="10268" y="1826"/>
                  </a:cubicBezTo>
                  <a:cubicBezTo>
                    <a:pt x="10847" y="2365"/>
                    <a:pt x="11445" y="2922"/>
                    <a:pt x="12256" y="2949"/>
                  </a:cubicBezTo>
                  <a:cubicBezTo>
                    <a:pt x="12279" y="2950"/>
                    <a:pt x="12302" y="2950"/>
                    <a:pt x="12326" y="2950"/>
                  </a:cubicBezTo>
                  <a:cubicBezTo>
                    <a:pt x="12810" y="2950"/>
                    <a:pt x="13452" y="2811"/>
                    <a:pt x="14198" y="2651"/>
                  </a:cubicBezTo>
                  <a:cubicBezTo>
                    <a:pt x="15178" y="2441"/>
                    <a:pt x="16351" y="2190"/>
                    <a:pt x="17467" y="2190"/>
                  </a:cubicBezTo>
                  <a:cubicBezTo>
                    <a:pt x="18450" y="2190"/>
                    <a:pt x="19389" y="2385"/>
                    <a:pt x="20116" y="2975"/>
                  </a:cubicBezTo>
                  <a:cubicBezTo>
                    <a:pt x="22227" y="4693"/>
                    <a:pt x="22076" y="11161"/>
                    <a:pt x="21249" y="12535"/>
                  </a:cubicBezTo>
                  <a:cubicBezTo>
                    <a:pt x="20532" y="13725"/>
                    <a:pt x="19222" y="16126"/>
                    <a:pt x="18843" y="16825"/>
                  </a:cubicBezTo>
                  <a:cubicBezTo>
                    <a:pt x="18420" y="16720"/>
                    <a:pt x="17454" y="16479"/>
                    <a:pt x="16645" y="16293"/>
                  </a:cubicBezTo>
                  <a:cubicBezTo>
                    <a:pt x="16271" y="16208"/>
                    <a:pt x="16198" y="16094"/>
                    <a:pt x="16120" y="15974"/>
                  </a:cubicBezTo>
                  <a:cubicBezTo>
                    <a:pt x="15970" y="15743"/>
                    <a:pt x="15808" y="15638"/>
                    <a:pt x="15534" y="15638"/>
                  </a:cubicBezTo>
                  <a:cubicBezTo>
                    <a:pt x="15393" y="15638"/>
                    <a:pt x="15223" y="15667"/>
                    <a:pt x="15012" y="15720"/>
                  </a:cubicBezTo>
                  <a:cubicBezTo>
                    <a:pt x="14441" y="15862"/>
                    <a:pt x="13887" y="16000"/>
                    <a:pt x="13359" y="16000"/>
                  </a:cubicBezTo>
                  <a:cubicBezTo>
                    <a:pt x="12879" y="16000"/>
                    <a:pt x="12421" y="15886"/>
                    <a:pt x="11993" y="15558"/>
                  </a:cubicBezTo>
                  <a:cubicBezTo>
                    <a:pt x="11395" y="15101"/>
                    <a:pt x="11080" y="14600"/>
                    <a:pt x="10776" y="14116"/>
                  </a:cubicBezTo>
                  <a:cubicBezTo>
                    <a:pt x="10594" y="13828"/>
                    <a:pt x="10408" y="13531"/>
                    <a:pt x="10170" y="13259"/>
                  </a:cubicBezTo>
                  <a:cubicBezTo>
                    <a:pt x="9324" y="12297"/>
                    <a:pt x="8591" y="11063"/>
                    <a:pt x="8692" y="10771"/>
                  </a:cubicBezTo>
                  <a:cubicBezTo>
                    <a:pt x="8889" y="10197"/>
                    <a:pt x="8957" y="8779"/>
                    <a:pt x="8959" y="8718"/>
                  </a:cubicBezTo>
                  <a:lnTo>
                    <a:pt x="8974" y="8425"/>
                  </a:lnTo>
                  <a:lnTo>
                    <a:pt x="5333" y="8354"/>
                  </a:lnTo>
                  <a:cubicBezTo>
                    <a:pt x="5091" y="8309"/>
                    <a:pt x="2806" y="7864"/>
                    <a:pt x="1383" y="6880"/>
                  </a:cubicBezTo>
                  <a:cubicBezTo>
                    <a:pt x="705" y="6412"/>
                    <a:pt x="581" y="5772"/>
                    <a:pt x="597" y="5318"/>
                  </a:cubicBezTo>
                  <a:cubicBezTo>
                    <a:pt x="626" y="4427"/>
                    <a:pt x="1208" y="3515"/>
                    <a:pt x="2077" y="2997"/>
                  </a:cubicBezTo>
                  <a:cubicBezTo>
                    <a:pt x="2298" y="2865"/>
                    <a:pt x="2525" y="2726"/>
                    <a:pt x="2757" y="2582"/>
                  </a:cubicBezTo>
                  <a:cubicBezTo>
                    <a:pt x="4271" y="1652"/>
                    <a:pt x="5985" y="598"/>
                    <a:pt x="7814" y="570"/>
                  </a:cubicBezTo>
                  <a:close/>
                  <a:moveTo>
                    <a:pt x="7879" y="0"/>
                  </a:moveTo>
                  <a:cubicBezTo>
                    <a:pt x="7854" y="0"/>
                    <a:pt x="7829" y="1"/>
                    <a:pt x="7805" y="1"/>
                  </a:cubicBezTo>
                  <a:cubicBezTo>
                    <a:pt x="5821" y="32"/>
                    <a:pt x="4036" y="1129"/>
                    <a:pt x="2460" y="2097"/>
                  </a:cubicBezTo>
                  <a:cubicBezTo>
                    <a:pt x="2230" y="2239"/>
                    <a:pt x="2006" y="2377"/>
                    <a:pt x="1786" y="2508"/>
                  </a:cubicBezTo>
                  <a:cubicBezTo>
                    <a:pt x="754" y="3123"/>
                    <a:pt x="64" y="4219"/>
                    <a:pt x="28" y="5299"/>
                  </a:cubicBezTo>
                  <a:cubicBezTo>
                    <a:pt x="0" y="6142"/>
                    <a:pt x="366" y="6869"/>
                    <a:pt x="1060" y="7349"/>
                  </a:cubicBezTo>
                  <a:cubicBezTo>
                    <a:pt x="2660" y="8456"/>
                    <a:pt x="5151" y="8900"/>
                    <a:pt x="5256" y="8920"/>
                  </a:cubicBezTo>
                  <a:lnTo>
                    <a:pt x="8373" y="8984"/>
                  </a:lnTo>
                  <a:cubicBezTo>
                    <a:pt x="8339" y="9475"/>
                    <a:pt x="8267" y="10253"/>
                    <a:pt x="8152" y="10587"/>
                  </a:cubicBezTo>
                  <a:cubicBezTo>
                    <a:pt x="7850" y="11468"/>
                    <a:pt x="9723" y="13615"/>
                    <a:pt x="9741" y="13636"/>
                  </a:cubicBezTo>
                  <a:cubicBezTo>
                    <a:pt x="9950" y="13873"/>
                    <a:pt x="10116" y="14138"/>
                    <a:pt x="10293" y="14418"/>
                  </a:cubicBezTo>
                  <a:cubicBezTo>
                    <a:pt x="10609" y="14922"/>
                    <a:pt x="10967" y="15492"/>
                    <a:pt x="11647" y="16012"/>
                  </a:cubicBezTo>
                  <a:cubicBezTo>
                    <a:pt x="12197" y="16431"/>
                    <a:pt x="12768" y="16572"/>
                    <a:pt x="13346" y="16572"/>
                  </a:cubicBezTo>
                  <a:cubicBezTo>
                    <a:pt x="13946" y="16572"/>
                    <a:pt x="14553" y="16421"/>
                    <a:pt x="15150" y="16273"/>
                  </a:cubicBezTo>
                  <a:cubicBezTo>
                    <a:pt x="15366" y="16219"/>
                    <a:pt x="15481" y="16208"/>
                    <a:pt x="15539" y="16208"/>
                  </a:cubicBezTo>
                  <a:cubicBezTo>
                    <a:pt x="15577" y="16208"/>
                    <a:pt x="15590" y="16212"/>
                    <a:pt x="15592" y="16213"/>
                  </a:cubicBezTo>
                  <a:cubicBezTo>
                    <a:pt x="15610" y="16235"/>
                    <a:pt x="15627" y="16259"/>
                    <a:pt x="15643" y="16284"/>
                  </a:cubicBezTo>
                  <a:cubicBezTo>
                    <a:pt x="15783" y="16500"/>
                    <a:pt x="15966" y="16722"/>
                    <a:pt x="16518" y="16848"/>
                  </a:cubicBezTo>
                  <a:cubicBezTo>
                    <a:pt x="17582" y="17093"/>
                    <a:pt x="18917" y="17431"/>
                    <a:pt x="18917" y="17431"/>
                  </a:cubicBezTo>
                  <a:lnTo>
                    <a:pt x="19133" y="17486"/>
                  </a:lnTo>
                  <a:lnTo>
                    <a:pt x="19238" y="17291"/>
                  </a:lnTo>
                  <a:cubicBezTo>
                    <a:pt x="19254" y="17260"/>
                    <a:pt x="20903" y="14214"/>
                    <a:pt x="21737" y="12829"/>
                  </a:cubicBezTo>
                  <a:cubicBezTo>
                    <a:pt x="22674" y="11272"/>
                    <a:pt x="22880" y="4490"/>
                    <a:pt x="20476" y="2534"/>
                  </a:cubicBezTo>
                  <a:cubicBezTo>
                    <a:pt x="19626" y="1843"/>
                    <a:pt x="18564" y="1619"/>
                    <a:pt x="17472" y="1619"/>
                  </a:cubicBezTo>
                  <a:cubicBezTo>
                    <a:pt x="16299" y="1619"/>
                    <a:pt x="15092" y="1878"/>
                    <a:pt x="14080" y="2095"/>
                  </a:cubicBezTo>
                  <a:cubicBezTo>
                    <a:pt x="13359" y="2248"/>
                    <a:pt x="12737" y="2381"/>
                    <a:pt x="12320" y="2381"/>
                  </a:cubicBezTo>
                  <a:cubicBezTo>
                    <a:pt x="12305" y="2381"/>
                    <a:pt x="12290" y="2381"/>
                    <a:pt x="12275" y="2380"/>
                  </a:cubicBezTo>
                  <a:cubicBezTo>
                    <a:pt x="11679" y="2360"/>
                    <a:pt x="11205" y="1920"/>
                    <a:pt x="10658" y="1410"/>
                  </a:cubicBezTo>
                  <a:cubicBezTo>
                    <a:pt x="9953" y="752"/>
                    <a:pt x="9130" y="0"/>
                    <a:pt x="78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74;p56">
              <a:extLst>
                <a:ext uri="{FF2B5EF4-FFF2-40B4-BE49-F238E27FC236}">
                  <a16:creationId xmlns:a16="http://schemas.microsoft.com/office/drawing/2014/main" id="{3AE070F3-74FF-4FFD-ACB3-0EBE93D4FA2B}"/>
                </a:ext>
              </a:extLst>
            </p:cNvPr>
            <p:cNvSpPr/>
            <p:nvPr/>
          </p:nvSpPr>
          <p:spPr>
            <a:xfrm>
              <a:off x="4680525" y="1916950"/>
              <a:ext cx="222250" cy="84725"/>
            </a:xfrm>
            <a:custGeom>
              <a:avLst/>
              <a:gdLst/>
              <a:ahLst/>
              <a:cxnLst/>
              <a:rect l="l" t="t" r="r" b="b"/>
              <a:pathLst>
                <a:path w="8890" h="3389" extrusionOk="0">
                  <a:moveTo>
                    <a:pt x="299" y="0"/>
                  </a:moveTo>
                  <a:cubicBezTo>
                    <a:pt x="163" y="0"/>
                    <a:pt x="28" y="113"/>
                    <a:pt x="15" y="259"/>
                  </a:cubicBezTo>
                  <a:cubicBezTo>
                    <a:pt x="1" y="416"/>
                    <a:pt x="116" y="555"/>
                    <a:pt x="273" y="570"/>
                  </a:cubicBezTo>
                  <a:cubicBezTo>
                    <a:pt x="330" y="574"/>
                    <a:pt x="6014" y="1114"/>
                    <a:pt x="8310" y="3310"/>
                  </a:cubicBezTo>
                  <a:cubicBezTo>
                    <a:pt x="8362" y="3360"/>
                    <a:pt x="8431" y="3389"/>
                    <a:pt x="8503" y="3389"/>
                  </a:cubicBezTo>
                  <a:cubicBezTo>
                    <a:pt x="8505" y="3389"/>
                    <a:pt x="8506" y="3389"/>
                    <a:pt x="8507" y="3389"/>
                  </a:cubicBezTo>
                  <a:cubicBezTo>
                    <a:pt x="8508" y="3389"/>
                    <a:pt x="8508" y="3389"/>
                    <a:pt x="8509" y="3389"/>
                  </a:cubicBezTo>
                  <a:cubicBezTo>
                    <a:pt x="8764" y="3389"/>
                    <a:pt x="8890" y="3076"/>
                    <a:pt x="8705" y="2899"/>
                  </a:cubicBezTo>
                  <a:cubicBezTo>
                    <a:pt x="6265" y="566"/>
                    <a:pt x="566" y="24"/>
                    <a:pt x="325" y="2"/>
                  </a:cubicBez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75;p56">
              <a:extLst>
                <a:ext uri="{FF2B5EF4-FFF2-40B4-BE49-F238E27FC236}">
                  <a16:creationId xmlns:a16="http://schemas.microsoft.com/office/drawing/2014/main" id="{2749F32C-DBE4-472D-AFB3-F82FFD1BB2CE}"/>
                </a:ext>
              </a:extLst>
            </p:cNvPr>
            <p:cNvSpPr/>
            <p:nvPr/>
          </p:nvSpPr>
          <p:spPr>
            <a:xfrm>
              <a:off x="4852375" y="2018125"/>
              <a:ext cx="47700" cy="36150"/>
            </a:xfrm>
            <a:custGeom>
              <a:avLst/>
              <a:gdLst/>
              <a:ahLst/>
              <a:cxnLst/>
              <a:rect l="l" t="t" r="r" b="b"/>
              <a:pathLst>
                <a:path w="1908" h="1446" extrusionOk="0">
                  <a:moveTo>
                    <a:pt x="326" y="0"/>
                  </a:moveTo>
                  <a:cubicBezTo>
                    <a:pt x="230" y="0"/>
                    <a:pt x="136" y="48"/>
                    <a:pt x="82" y="136"/>
                  </a:cubicBezTo>
                  <a:cubicBezTo>
                    <a:pt x="0" y="271"/>
                    <a:pt x="43" y="446"/>
                    <a:pt x="177" y="528"/>
                  </a:cubicBezTo>
                  <a:cubicBezTo>
                    <a:pt x="586" y="776"/>
                    <a:pt x="974" y="1060"/>
                    <a:pt x="1335" y="1375"/>
                  </a:cubicBezTo>
                  <a:cubicBezTo>
                    <a:pt x="1387" y="1421"/>
                    <a:pt x="1454" y="1446"/>
                    <a:pt x="1523" y="1446"/>
                  </a:cubicBezTo>
                  <a:cubicBezTo>
                    <a:pt x="1786" y="1446"/>
                    <a:pt x="1907" y="1121"/>
                    <a:pt x="1711" y="947"/>
                  </a:cubicBezTo>
                  <a:cubicBezTo>
                    <a:pt x="1325" y="610"/>
                    <a:pt x="911" y="308"/>
                    <a:pt x="474" y="42"/>
                  </a:cubicBezTo>
                  <a:cubicBezTo>
                    <a:pt x="428" y="14"/>
                    <a:pt x="376" y="0"/>
                    <a:pt x="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76;p56">
              <a:extLst>
                <a:ext uri="{FF2B5EF4-FFF2-40B4-BE49-F238E27FC236}">
                  <a16:creationId xmlns:a16="http://schemas.microsoft.com/office/drawing/2014/main" id="{058F1434-6202-4987-9317-D6B5CB6278CA}"/>
                </a:ext>
              </a:extLst>
            </p:cNvPr>
            <p:cNvSpPr/>
            <p:nvPr/>
          </p:nvSpPr>
          <p:spPr>
            <a:xfrm>
              <a:off x="4680650" y="1965900"/>
              <a:ext cx="142675" cy="44250"/>
            </a:xfrm>
            <a:custGeom>
              <a:avLst/>
              <a:gdLst/>
              <a:ahLst/>
              <a:cxnLst/>
              <a:rect l="l" t="t" r="r" b="b"/>
              <a:pathLst>
                <a:path w="5707" h="1770" extrusionOk="0">
                  <a:moveTo>
                    <a:pt x="301" y="1"/>
                  </a:moveTo>
                  <a:cubicBezTo>
                    <a:pt x="137" y="1"/>
                    <a:pt x="21" y="114"/>
                    <a:pt x="10" y="266"/>
                  </a:cubicBezTo>
                  <a:cubicBezTo>
                    <a:pt x="0" y="422"/>
                    <a:pt x="118" y="558"/>
                    <a:pt x="275" y="570"/>
                  </a:cubicBezTo>
                  <a:cubicBezTo>
                    <a:pt x="302" y="571"/>
                    <a:pt x="2823" y="757"/>
                    <a:pt x="5296" y="1749"/>
                  </a:cubicBezTo>
                  <a:cubicBezTo>
                    <a:pt x="5329" y="1763"/>
                    <a:pt x="5365" y="1769"/>
                    <a:pt x="5402" y="1769"/>
                  </a:cubicBezTo>
                  <a:cubicBezTo>
                    <a:pt x="5537" y="1769"/>
                    <a:pt x="5655" y="1672"/>
                    <a:pt x="5681" y="1539"/>
                  </a:cubicBezTo>
                  <a:cubicBezTo>
                    <a:pt x="5707" y="1405"/>
                    <a:pt x="5634" y="1272"/>
                    <a:pt x="5508" y="1221"/>
                  </a:cubicBezTo>
                  <a:cubicBezTo>
                    <a:pt x="2949" y="194"/>
                    <a:pt x="421" y="9"/>
                    <a:pt x="315" y="1"/>
                  </a:cubicBezTo>
                  <a:cubicBezTo>
                    <a:pt x="310" y="1"/>
                    <a:pt x="306" y="1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77;p56">
              <a:extLst>
                <a:ext uri="{FF2B5EF4-FFF2-40B4-BE49-F238E27FC236}">
                  <a16:creationId xmlns:a16="http://schemas.microsoft.com/office/drawing/2014/main" id="{0900BBA7-9082-4E41-84AF-E765E50D4E05}"/>
                </a:ext>
              </a:extLst>
            </p:cNvPr>
            <p:cNvSpPr/>
            <p:nvPr/>
          </p:nvSpPr>
          <p:spPr>
            <a:xfrm>
              <a:off x="4828150" y="1903275"/>
              <a:ext cx="57725" cy="48375"/>
            </a:xfrm>
            <a:custGeom>
              <a:avLst/>
              <a:gdLst/>
              <a:ahLst/>
              <a:cxnLst/>
              <a:rect l="l" t="t" r="r" b="b"/>
              <a:pathLst>
                <a:path w="2309" h="1935" extrusionOk="0">
                  <a:moveTo>
                    <a:pt x="325" y="0"/>
                  </a:moveTo>
                  <a:cubicBezTo>
                    <a:pt x="229" y="0"/>
                    <a:pt x="134" y="49"/>
                    <a:pt x="81" y="138"/>
                  </a:cubicBezTo>
                  <a:cubicBezTo>
                    <a:pt x="1" y="273"/>
                    <a:pt x="44" y="448"/>
                    <a:pt x="179" y="529"/>
                  </a:cubicBezTo>
                  <a:cubicBezTo>
                    <a:pt x="1240" y="1165"/>
                    <a:pt x="1706" y="1810"/>
                    <a:pt x="1711" y="1816"/>
                  </a:cubicBezTo>
                  <a:cubicBezTo>
                    <a:pt x="1764" y="1890"/>
                    <a:pt x="1848" y="1935"/>
                    <a:pt x="1940" y="1935"/>
                  </a:cubicBezTo>
                  <a:cubicBezTo>
                    <a:pt x="1941" y="1935"/>
                    <a:pt x="1942" y="1935"/>
                    <a:pt x="1943" y="1935"/>
                  </a:cubicBezTo>
                  <a:cubicBezTo>
                    <a:pt x="1944" y="1935"/>
                    <a:pt x="1944" y="1935"/>
                    <a:pt x="1945" y="1935"/>
                  </a:cubicBezTo>
                  <a:cubicBezTo>
                    <a:pt x="2175" y="1935"/>
                    <a:pt x="2308" y="1675"/>
                    <a:pt x="2177" y="1487"/>
                  </a:cubicBezTo>
                  <a:cubicBezTo>
                    <a:pt x="2155" y="1457"/>
                    <a:pt x="1645" y="744"/>
                    <a:pt x="471" y="41"/>
                  </a:cubicBezTo>
                  <a:cubicBezTo>
                    <a:pt x="426" y="13"/>
                    <a:pt x="375" y="0"/>
                    <a:pt x="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78;p56">
              <a:extLst>
                <a:ext uri="{FF2B5EF4-FFF2-40B4-BE49-F238E27FC236}">
                  <a16:creationId xmlns:a16="http://schemas.microsoft.com/office/drawing/2014/main" id="{DDA33EAB-8AE3-4D82-8125-331B2864FA67}"/>
                </a:ext>
              </a:extLst>
            </p:cNvPr>
            <p:cNvSpPr/>
            <p:nvPr/>
          </p:nvSpPr>
          <p:spPr>
            <a:xfrm>
              <a:off x="4463300" y="1820250"/>
              <a:ext cx="356425" cy="99725"/>
            </a:xfrm>
            <a:custGeom>
              <a:avLst/>
              <a:gdLst/>
              <a:ahLst/>
              <a:cxnLst/>
              <a:rect l="l" t="t" r="r" b="b"/>
              <a:pathLst>
                <a:path w="14257" h="3989" extrusionOk="0">
                  <a:moveTo>
                    <a:pt x="1812" y="1"/>
                  </a:moveTo>
                  <a:cubicBezTo>
                    <a:pt x="1751" y="1"/>
                    <a:pt x="1691" y="20"/>
                    <a:pt x="1639" y="60"/>
                  </a:cubicBezTo>
                  <a:cubicBezTo>
                    <a:pt x="1471" y="192"/>
                    <a:pt x="0" y="1382"/>
                    <a:pt x="61" y="2543"/>
                  </a:cubicBezTo>
                  <a:cubicBezTo>
                    <a:pt x="85" y="2991"/>
                    <a:pt x="325" y="3361"/>
                    <a:pt x="776" y="3645"/>
                  </a:cubicBezTo>
                  <a:cubicBezTo>
                    <a:pt x="1167" y="3891"/>
                    <a:pt x="1551" y="3988"/>
                    <a:pt x="1953" y="3988"/>
                  </a:cubicBezTo>
                  <a:cubicBezTo>
                    <a:pt x="2539" y="3988"/>
                    <a:pt x="3164" y="3782"/>
                    <a:pt x="3914" y="3536"/>
                  </a:cubicBezTo>
                  <a:cubicBezTo>
                    <a:pt x="5139" y="3132"/>
                    <a:pt x="6816" y="2580"/>
                    <a:pt x="9393" y="2557"/>
                  </a:cubicBezTo>
                  <a:cubicBezTo>
                    <a:pt x="9414" y="2557"/>
                    <a:pt x="9435" y="2557"/>
                    <a:pt x="9455" y="2557"/>
                  </a:cubicBezTo>
                  <a:cubicBezTo>
                    <a:pt x="11108" y="2557"/>
                    <a:pt x="12561" y="2823"/>
                    <a:pt x="13825" y="3366"/>
                  </a:cubicBezTo>
                  <a:cubicBezTo>
                    <a:pt x="13860" y="3381"/>
                    <a:pt x="13897" y="3388"/>
                    <a:pt x="13933" y="3388"/>
                  </a:cubicBezTo>
                  <a:cubicBezTo>
                    <a:pt x="14043" y="3388"/>
                    <a:pt x="14148" y="3323"/>
                    <a:pt x="14195" y="3215"/>
                  </a:cubicBezTo>
                  <a:cubicBezTo>
                    <a:pt x="14256" y="3072"/>
                    <a:pt x="14192" y="2906"/>
                    <a:pt x="14050" y="2843"/>
                  </a:cubicBezTo>
                  <a:cubicBezTo>
                    <a:pt x="12713" y="2267"/>
                    <a:pt x="11167" y="1987"/>
                    <a:pt x="9450" y="1987"/>
                  </a:cubicBezTo>
                  <a:cubicBezTo>
                    <a:pt x="9429" y="1987"/>
                    <a:pt x="9409" y="1987"/>
                    <a:pt x="9388" y="1987"/>
                  </a:cubicBezTo>
                  <a:cubicBezTo>
                    <a:pt x="6723" y="2011"/>
                    <a:pt x="4997" y="2579"/>
                    <a:pt x="3736" y="2994"/>
                  </a:cubicBezTo>
                  <a:cubicBezTo>
                    <a:pt x="3006" y="3235"/>
                    <a:pt x="2451" y="3417"/>
                    <a:pt x="1963" y="3417"/>
                  </a:cubicBezTo>
                  <a:cubicBezTo>
                    <a:pt x="1651" y="3417"/>
                    <a:pt x="1366" y="3343"/>
                    <a:pt x="1079" y="3162"/>
                  </a:cubicBezTo>
                  <a:cubicBezTo>
                    <a:pt x="790" y="2982"/>
                    <a:pt x="644" y="2768"/>
                    <a:pt x="630" y="2512"/>
                  </a:cubicBezTo>
                  <a:cubicBezTo>
                    <a:pt x="592" y="1778"/>
                    <a:pt x="1600" y="816"/>
                    <a:pt x="1991" y="506"/>
                  </a:cubicBezTo>
                  <a:cubicBezTo>
                    <a:pt x="2112" y="408"/>
                    <a:pt x="2132" y="231"/>
                    <a:pt x="2035" y="109"/>
                  </a:cubicBezTo>
                  <a:cubicBezTo>
                    <a:pt x="1979" y="38"/>
                    <a:pt x="1896" y="1"/>
                    <a:pt x="18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79;p56">
              <a:extLst>
                <a:ext uri="{FF2B5EF4-FFF2-40B4-BE49-F238E27FC236}">
                  <a16:creationId xmlns:a16="http://schemas.microsoft.com/office/drawing/2014/main" id="{8DA2CB9A-DA63-40F1-B1EB-38F6C89FB93F}"/>
                </a:ext>
              </a:extLst>
            </p:cNvPr>
            <p:cNvSpPr/>
            <p:nvPr/>
          </p:nvSpPr>
          <p:spPr>
            <a:xfrm>
              <a:off x="4448100" y="1917275"/>
              <a:ext cx="401275" cy="454200"/>
            </a:xfrm>
            <a:custGeom>
              <a:avLst/>
              <a:gdLst/>
              <a:ahLst/>
              <a:cxnLst/>
              <a:rect l="l" t="t" r="r" b="b"/>
              <a:pathLst>
                <a:path w="16051" h="18168" extrusionOk="0">
                  <a:moveTo>
                    <a:pt x="8628" y="0"/>
                  </a:moveTo>
                  <a:lnTo>
                    <a:pt x="1988" y="629"/>
                  </a:lnTo>
                  <a:cubicBezTo>
                    <a:pt x="1988" y="629"/>
                    <a:pt x="825" y="4682"/>
                    <a:pt x="1058" y="5279"/>
                  </a:cubicBezTo>
                  <a:cubicBezTo>
                    <a:pt x="1366" y="6071"/>
                    <a:pt x="1582" y="7278"/>
                    <a:pt x="1582" y="7278"/>
                  </a:cubicBezTo>
                  <a:lnTo>
                    <a:pt x="0" y="9947"/>
                  </a:lnTo>
                  <a:cubicBezTo>
                    <a:pt x="0" y="9947"/>
                    <a:pt x="263" y="10946"/>
                    <a:pt x="788" y="11004"/>
                  </a:cubicBezTo>
                  <a:cubicBezTo>
                    <a:pt x="1313" y="11063"/>
                    <a:pt x="2576" y="11800"/>
                    <a:pt x="2576" y="11800"/>
                  </a:cubicBezTo>
                  <a:cubicBezTo>
                    <a:pt x="2576" y="11800"/>
                    <a:pt x="4102" y="17415"/>
                    <a:pt x="4644" y="17602"/>
                  </a:cubicBezTo>
                  <a:cubicBezTo>
                    <a:pt x="5076" y="17751"/>
                    <a:pt x="5954" y="18168"/>
                    <a:pt x="6534" y="18168"/>
                  </a:cubicBezTo>
                  <a:cubicBezTo>
                    <a:pt x="6681" y="18168"/>
                    <a:pt x="6810" y="18141"/>
                    <a:pt x="6906" y="18075"/>
                  </a:cubicBezTo>
                  <a:cubicBezTo>
                    <a:pt x="7380" y="17754"/>
                    <a:pt x="13164" y="13617"/>
                    <a:pt x="13859" y="13008"/>
                  </a:cubicBezTo>
                  <a:cubicBezTo>
                    <a:pt x="14553" y="12399"/>
                    <a:pt x="14273" y="9332"/>
                    <a:pt x="14273" y="9332"/>
                  </a:cubicBezTo>
                  <a:cubicBezTo>
                    <a:pt x="14273" y="9332"/>
                    <a:pt x="16050" y="7155"/>
                    <a:pt x="15338" y="5697"/>
                  </a:cubicBezTo>
                  <a:cubicBezTo>
                    <a:pt x="15023" y="5052"/>
                    <a:pt x="14529" y="4786"/>
                    <a:pt x="14033" y="4786"/>
                  </a:cubicBezTo>
                  <a:cubicBezTo>
                    <a:pt x="13412" y="4786"/>
                    <a:pt x="12787" y="5204"/>
                    <a:pt x="12510" y="5817"/>
                  </a:cubicBezTo>
                  <a:cubicBezTo>
                    <a:pt x="12010" y="6919"/>
                    <a:pt x="11824" y="7460"/>
                    <a:pt x="11824" y="7460"/>
                  </a:cubicBezTo>
                  <a:cubicBezTo>
                    <a:pt x="11824" y="7460"/>
                    <a:pt x="11474" y="7580"/>
                    <a:pt x="11112" y="7580"/>
                  </a:cubicBezTo>
                  <a:cubicBezTo>
                    <a:pt x="10793" y="7580"/>
                    <a:pt x="10465" y="7487"/>
                    <a:pt x="10359" y="7139"/>
                  </a:cubicBezTo>
                  <a:lnTo>
                    <a:pt x="10130" y="6394"/>
                  </a:lnTo>
                  <a:cubicBezTo>
                    <a:pt x="10130" y="6394"/>
                    <a:pt x="7969" y="4743"/>
                    <a:pt x="7917" y="4362"/>
                  </a:cubicBezTo>
                  <a:cubicBezTo>
                    <a:pt x="7867" y="3981"/>
                    <a:pt x="8628" y="0"/>
                    <a:pt x="86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780;p56">
              <a:extLst>
                <a:ext uri="{FF2B5EF4-FFF2-40B4-BE49-F238E27FC236}">
                  <a16:creationId xmlns:a16="http://schemas.microsoft.com/office/drawing/2014/main" id="{C8C150B2-2533-4DDE-B13C-F94391030AB8}"/>
                </a:ext>
              </a:extLst>
            </p:cNvPr>
            <p:cNvSpPr/>
            <p:nvPr/>
          </p:nvSpPr>
          <p:spPr>
            <a:xfrm>
              <a:off x="4440450" y="1909250"/>
              <a:ext cx="415100" cy="469425"/>
            </a:xfrm>
            <a:custGeom>
              <a:avLst/>
              <a:gdLst/>
              <a:ahLst/>
              <a:cxnLst/>
              <a:rect l="l" t="t" r="r" b="b"/>
              <a:pathLst>
                <a:path w="16604" h="18777" extrusionOk="0">
                  <a:moveTo>
                    <a:pt x="8583" y="639"/>
                  </a:moveTo>
                  <a:lnTo>
                    <a:pt x="8583" y="639"/>
                  </a:lnTo>
                  <a:cubicBezTo>
                    <a:pt x="8355" y="1848"/>
                    <a:pt x="7894" y="4367"/>
                    <a:pt x="7941" y="4721"/>
                  </a:cubicBezTo>
                  <a:cubicBezTo>
                    <a:pt x="7985" y="5046"/>
                    <a:pt x="8741" y="5775"/>
                    <a:pt x="10189" y="6885"/>
                  </a:cubicBezTo>
                  <a:lnTo>
                    <a:pt x="10392" y="7544"/>
                  </a:lnTo>
                  <a:cubicBezTo>
                    <a:pt x="10458" y="7769"/>
                    <a:pt x="10615" y="7957"/>
                    <a:pt x="10825" y="8062"/>
                  </a:cubicBezTo>
                  <a:cubicBezTo>
                    <a:pt x="11007" y="8155"/>
                    <a:pt x="11218" y="8187"/>
                    <a:pt x="11420" y="8187"/>
                  </a:cubicBezTo>
                  <a:cubicBezTo>
                    <a:pt x="11808" y="8187"/>
                    <a:pt x="12164" y="8070"/>
                    <a:pt x="12222" y="8051"/>
                  </a:cubicBezTo>
                  <a:lnTo>
                    <a:pt x="12354" y="8006"/>
                  </a:lnTo>
                  <a:lnTo>
                    <a:pt x="12399" y="7875"/>
                  </a:lnTo>
                  <a:cubicBezTo>
                    <a:pt x="12400" y="7869"/>
                    <a:pt x="12589" y="7328"/>
                    <a:pt x="13074" y="6255"/>
                  </a:cubicBezTo>
                  <a:cubicBezTo>
                    <a:pt x="13301" y="5754"/>
                    <a:pt x="13815" y="5399"/>
                    <a:pt x="14323" y="5392"/>
                  </a:cubicBezTo>
                  <a:cubicBezTo>
                    <a:pt x="14334" y="5392"/>
                    <a:pt x="14347" y="5391"/>
                    <a:pt x="14359" y="5391"/>
                  </a:cubicBezTo>
                  <a:cubicBezTo>
                    <a:pt x="14654" y="5391"/>
                    <a:pt x="15093" y="5539"/>
                    <a:pt x="15388" y="6144"/>
                  </a:cubicBezTo>
                  <a:cubicBezTo>
                    <a:pt x="16011" y="7419"/>
                    <a:pt x="14374" y="9453"/>
                    <a:pt x="14358" y="9473"/>
                  </a:cubicBezTo>
                  <a:lnTo>
                    <a:pt x="14284" y="9563"/>
                  </a:lnTo>
                  <a:lnTo>
                    <a:pt x="14294" y="9680"/>
                  </a:lnTo>
                  <a:cubicBezTo>
                    <a:pt x="14406" y="10893"/>
                    <a:pt x="14380" y="12761"/>
                    <a:pt x="13976" y="13116"/>
                  </a:cubicBezTo>
                  <a:cubicBezTo>
                    <a:pt x="13306" y="13706"/>
                    <a:pt x="7525" y="17840"/>
                    <a:pt x="7052" y="18161"/>
                  </a:cubicBezTo>
                  <a:cubicBezTo>
                    <a:pt x="7003" y="18195"/>
                    <a:pt x="6930" y="18209"/>
                    <a:pt x="6842" y="18209"/>
                  </a:cubicBezTo>
                  <a:cubicBezTo>
                    <a:pt x="6461" y="18209"/>
                    <a:pt x="5786" y="17942"/>
                    <a:pt x="5427" y="17800"/>
                  </a:cubicBezTo>
                  <a:cubicBezTo>
                    <a:pt x="5280" y="17743"/>
                    <a:pt x="5148" y="17691"/>
                    <a:pt x="5081" y="17674"/>
                  </a:cubicBezTo>
                  <a:cubicBezTo>
                    <a:pt x="4760" y="17400"/>
                    <a:pt x="3849" y="14597"/>
                    <a:pt x="3156" y="12048"/>
                  </a:cubicBezTo>
                  <a:lnTo>
                    <a:pt x="3125" y="11935"/>
                  </a:lnTo>
                  <a:lnTo>
                    <a:pt x="3025" y="11876"/>
                  </a:lnTo>
                  <a:cubicBezTo>
                    <a:pt x="2890" y="11798"/>
                    <a:pt x="1694" y="11107"/>
                    <a:pt x="1125" y="11043"/>
                  </a:cubicBezTo>
                  <a:cubicBezTo>
                    <a:pt x="934" y="11022"/>
                    <a:pt x="721" y="10632"/>
                    <a:pt x="614" y="10306"/>
                  </a:cubicBezTo>
                  <a:lnTo>
                    <a:pt x="2189" y="7653"/>
                  </a:lnTo>
                  <a:lnTo>
                    <a:pt x="2169" y="7549"/>
                  </a:lnTo>
                  <a:cubicBezTo>
                    <a:pt x="2160" y="7498"/>
                    <a:pt x="1944" y="6305"/>
                    <a:pt x="1629" y="5498"/>
                  </a:cubicBezTo>
                  <a:cubicBezTo>
                    <a:pt x="1518" y="5169"/>
                    <a:pt x="1993" y="3058"/>
                    <a:pt x="2515" y="1215"/>
                  </a:cubicBezTo>
                  <a:lnTo>
                    <a:pt x="8583" y="639"/>
                  </a:lnTo>
                  <a:close/>
                  <a:moveTo>
                    <a:pt x="9285" y="1"/>
                  </a:moveTo>
                  <a:lnTo>
                    <a:pt x="2074" y="683"/>
                  </a:lnTo>
                  <a:lnTo>
                    <a:pt x="2019" y="871"/>
                  </a:lnTo>
                  <a:cubicBezTo>
                    <a:pt x="1741" y="1843"/>
                    <a:pt x="850" y="5066"/>
                    <a:pt x="1098" y="5702"/>
                  </a:cubicBezTo>
                  <a:cubicBezTo>
                    <a:pt x="1341" y="6329"/>
                    <a:pt x="1530" y="7241"/>
                    <a:pt x="1589" y="7547"/>
                  </a:cubicBezTo>
                  <a:lnTo>
                    <a:pt x="0" y="10225"/>
                  </a:lnTo>
                  <a:lnTo>
                    <a:pt x="31" y="10340"/>
                  </a:lnTo>
                  <a:cubicBezTo>
                    <a:pt x="62" y="10462"/>
                    <a:pt x="363" y="11531"/>
                    <a:pt x="1062" y="11610"/>
                  </a:cubicBezTo>
                  <a:cubicBezTo>
                    <a:pt x="1377" y="11645"/>
                    <a:pt x="2154" y="12036"/>
                    <a:pt x="2638" y="12311"/>
                  </a:cubicBezTo>
                  <a:cubicBezTo>
                    <a:pt x="3660" y="16060"/>
                    <a:pt x="4408" y="18038"/>
                    <a:pt x="4858" y="18193"/>
                  </a:cubicBezTo>
                  <a:cubicBezTo>
                    <a:pt x="4956" y="18227"/>
                    <a:pt x="5079" y="18277"/>
                    <a:pt x="5218" y="18331"/>
                  </a:cubicBezTo>
                  <a:cubicBezTo>
                    <a:pt x="5835" y="18573"/>
                    <a:pt x="6397" y="18777"/>
                    <a:pt x="6841" y="18777"/>
                  </a:cubicBezTo>
                  <a:cubicBezTo>
                    <a:pt x="7045" y="18777"/>
                    <a:pt x="7225" y="18734"/>
                    <a:pt x="7372" y="18632"/>
                  </a:cubicBezTo>
                  <a:cubicBezTo>
                    <a:pt x="7853" y="18306"/>
                    <a:pt x="13645" y="14165"/>
                    <a:pt x="14353" y="13543"/>
                  </a:cubicBezTo>
                  <a:cubicBezTo>
                    <a:pt x="15073" y="12911"/>
                    <a:pt x="14932" y="10469"/>
                    <a:pt x="14873" y="9741"/>
                  </a:cubicBezTo>
                  <a:cubicBezTo>
                    <a:pt x="15219" y="9289"/>
                    <a:pt x="16604" y="7333"/>
                    <a:pt x="15900" y="5894"/>
                  </a:cubicBezTo>
                  <a:cubicBezTo>
                    <a:pt x="15563" y="5202"/>
                    <a:pt x="14974" y="4823"/>
                    <a:pt x="14316" y="4822"/>
                  </a:cubicBezTo>
                  <a:cubicBezTo>
                    <a:pt x="13584" y="4832"/>
                    <a:pt x="12877" y="5314"/>
                    <a:pt x="12556" y="6020"/>
                  </a:cubicBezTo>
                  <a:cubicBezTo>
                    <a:pt x="12196" y="6815"/>
                    <a:pt x="11998" y="7321"/>
                    <a:pt x="11913" y="7549"/>
                  </a:cubicBezTo>
                  <a:cubicBezTo>
                    <a:pt x="11780" y="7582"/>
                    <a:pt x="11592" y="7617"/>
                    <a:pt x="11415" y="7617"/>
                  </a:cubicBezTo>
                  <a:cubicBezTo>
                    <a:pt x="11291" y="7617"/>
                    <a:pt x="11174" y="7600"/>
                    <a:pt x="11083" y="7553"/>
                  </a:cubicBezTo>
                  <a:cubicBezTo>
                    <a:pt x="11011" y="7518"/>
                    <a:pt x="10957" y="7454"/>
                    <a:pt x="10937" y="7376"/>
                  </a:cubicBezTo>
                  <a:lnTo>
                    <a:pt x="10682" y="6544"/>
                  </a:lnTo>
                  <a:lnTo>
                    <a:pt x="10609" y="6488"/>
                  </a:lnTo>
                  <a:cubicBezTo>
                    <a:pt x="9671" y="5772"/>
                    <a:pt x="8599" y="4854"/>
                    <a:pt x="8507" y="4648"/>
                  </a:cubicBezTo>
                  <a:cubicBezTo>
                    <a:pt x="8485" y="4368"/>
                    <a:pt x="8907" y="1980"/>
                    <a:pt x="9214" y="374"/>
                  </a:cubicBezTo>
                  <a:lnTo>
                    <a:pt x="92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781;p56">
              <a:extLst>
                <a:ext uri="{FF2B5EF4-FFF2-40B4-BE49-F238E27FC236}">
                  <a16:creationId xmlns:a16="http://schemas.microsoft.com/office/drawing/2014/main" id="{531CE3C7-E69A-4076-AA0A-86428AE94270}"/>
                </a:ext>
              </a:extLst>
            </p:cNvPr>
            <p:cNvSpPr/>
            <p:nvPr/>
          </p:nvSpPr>
          <p:spPr>
            <a:xfrm>
              <a:off x="3300175" y="2296875"/>
              <a:ext cx="228725" cy="80525"/>
            </a:xfrm>
            <a:custGeom>
              <a:avLst/>
              <a:gdLst/>
              <a:ahLst/>
              <a:cxnLst/>
              <a:rect l="l" t="t" r="r" b="b"/>
              <a:pathLst>
                <a:path w="9149" h="3221" extrusionOk="0">
                  <a:moveTo>
                    <a:pt x="5751" y="1"/>
                  </a:moveTo>
                  <a:cubicBezTo>
                    <a:pt x="5751" y="1"/>
                    <a:pt x="3347" y="1357"/>
                    <a:pt x="2381" y="1874"/>
                  </a:cubicBezTo>
                  <a:cubicBezTo>
                    <a:pt x="1415" y="2391"/>
                    <a:pt x="1" y="2451"/>
                    <a:pt x="467" y="3036"/>
                  </a:cubicBezTo>
                  <a:cubicBezTo>
                    <a:pt x="573" y="3169"/>
                    <a:pt x="789" y="3220"/>
                    <a:pt x="1059" y="3220"/>
                  </a:cubicBezTo>
                  <a:cubicBezTo>
                    <a:pt x="1975" y="3220"/>
                    <a:pt x="3517" y="2628"/>
                    <a:pt x="3517" y="2628"/>
                  </a:cubicBezTo>
                  <a:cubicBezTo>
                    <a:pt x="3517" y="2628"/>
                    <a:pt x="6489" y="2618"/>
                    <a:pt x="7633" y="2466"/>
                  </a:cubicBezTo>
                  <a:cubicBezTo>
                    <a:pt x="8776" y="2312"/>
                    <a:pt x="9149" y="1229"/>
                    <a:pt x="9149" y="1229"/>
                  </a:cubicBezTo>
                  <a:lnTo>
                    <a:pt x="57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782;p56">
              <a:extLst>
                <a:ext uri="{FF2B5EF4-FFF2-40B4-BE49-F238E27FC236}">
                  <a16:creationId xmlns:a16="http://schemas.microsoft.com/office/drawing/2014/main" id="{B1FA5E3B-591F-46C3-A406-857480C0B702}"/>
                </a:ext>
              </a:extLst>
            </p:cNvPr>
            <p:cNvSpPr/>
            <p:nvPr/>
          </p:nvSpPr>
          <p:spPr>
            <a:xfrm>
              <a:off x="3301875" y="2289825"/>
              <a:ext cx="235050" cy="94600"/>
            </a:xfrm>
            <a:custGeom>
              <a:avLst/>
              <a:gdLst/>
              <a:ahLst/>
              <a:cxnLst/>
              <a:rect l="l" t="t" r="r" b="b"/>
              <a:pathLst>
                <a:path w="9402" h="3784" extrusionOk="0">
                  <a:moveTo>
                    <a:pt x="5680" y="1"/>
                  </a:moveTo>
                  <a:cubicBezTo>
                    <a:pt x="5634" y="1"/>
                    <a:pt x="5587" y="12"/>
                    <a:pt x="5543" y="36"/>
                  </a:cubicBezTo>
                  <a:cubicBezTo>
                    <a:pt x="5520" y="49"/>
                    <a:pt x="3129" y="1396"/>
                    <a:pt x="2178" y="1905"/>
                  </a:cubicBezTo>
                  <a:cubicBezTo>
                    <a:pt x="1865" y="2073"/>
                    <a:pt x="1487" y="2194"/>
                    <a:pt x="1153" y="2300"/>
                  </a:cubicBezTo>
                  <a:cubicBezTo>
                    <a:pt x="591" y="2479"/>
                    <a:pt x="149" y="2620"/>
                    <a:pt x="44" y="2967"/>
                  </a:cubicBezTo>
                  <a:cubicBezTo>
                    <a:pt x="6" y="3086"/>
                    <a:pt x="1" y="3275"/>
                    <a:pt x="176" y="3495"/>
                  </a:cubicBezTo>
                  <a:cubicBezTo>
                    <a:pt x="344" y="3705"/>
                    <a:pt x="653" y="3784"/>
                    <a:pt x="1025" y="3784"/>
                  </a:cubicBezTo>
                  <a:cubicBezTo>
                    <a:pt x="1825" y="3784"/>
                    <a:pt x="2913" y="3417"/>
                    <a:pt x="3501" y="3195"/>
                  </a:cubicBezTo>
                  <a:cubicBezTo>
                    <a:pt x="3916" y="3192"/>
                    <a:pt x="6523" y="3174"/>
                    <a:pt x="7602" y="3030"/>
                  </a:cubicBezTo>
                  <a:cubicBezTo>
                    <a:pt x="8906" y="2856"/>
                    <a:pt x="9332" y="1654"/>
                    <a:pt x="9350" y="1603"/>
                  </a:cubicBezTo>
                  <a:cubicBezTo>
                    <a:pt x="9401" y="1455"/>
                    <a:pt x="9322" y="1293"/>
                    <a:pt x="9174" y="1242"/>
                  </a:cubicBezTo>
                  <a:cubicBezTo>
                    <a:pt x="9144" y="1232"/>
                    <a:pt x="9112" y="1227"/>
                    <a:pt x="9082" y="1227"/>
                  </a:cubicBezTo>
                  <a:cubicBezTo>
                    <a:pt x="8964" y="1227"/>
                    <a:pt x="8854" y="1300"/>
                    <a:pt x="8812" y="1417"/>
                  </a:cubicBezTo>
                  <a:cubicBezTo>
                    <a:pt x="8798" y="1454"/>
                    <a:pt x="8476" y="2338"/>
                    <a:pt x="7526" y="2466"/>
                  </a:cubicBezTo>
                  <a:cubicBezTo>
                    <a:pt x="6415" y="2615"/>
                    <a:pt x="3477" y="2625"/>
                    <a:pt x="3448" y="2625"/>
                  </a:cubicBezTo>
                  <a:cubicBezTo>
                    <a:pt x="3413" y="2625"/>
                    <a:pt x="3379" y="2631"/>
                    <a:pt x="3346" y="2644"/>
                  </a:cubicBezTo>
                  <a:cubicBezTo>
                    <a:pt x="2415" y="3001"/>
                    <a:pt x="1458" y="3223"/>
                    <a:pt x="957" y="3223"/>
                  </a:cubicBezTo>
                  <a:cubicBezTo>
                    <a:pt x="785" y="3223"/>
                    <a:pt x="666" y="3196"/>
                    <a:pt x="621" y="3140"/>
                  </a:cubicBezTo>
                  <a:cubicBezTo>
                    <a:pt x="616" y="3134"/>
                    <a:pt x="611" y="3128"/>
                    <a:pt x="608" y="3122"/>
                  </a:cubicBezTo>
                  <a:cubicBezTo>
                    <a:pt x="723" y="3035"/>
                    <a:pt x="1081" y="2921"/>
                    <a:pt x="1326" y="2842"/>
                  </a:cubicBezTo>
                  <a:cubicBezTo>
                    <a:pt x="1683" y="2730"/>
                    <a:pt x="2088" y="2600"/>
                    <a:pt x="2446" y="2408"/>
                  </a:cubicBezTo>
                  <a:cubicBezTo>
                    <a:pt x="3404" y="1894"/>
                    <a:pt x="5800" y="546"/>
                    <a:pt x="5823" y="531"/>
                  </a:cubicBezTo>
                  <a:cubicBezTo>
                    <a:pt x="5958" y="453"/>
                    <a:pt x="6004" y="280"/>
                    <a:pt x="5927" y="145"/>
                  </a:cubicBezTo>
                  <a:cubicBezTo>
                    <a:pt x="5876" y="53"/>
                    <a:pt x="5779" y="1"/>
                    <a:pt x="5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783;p56">
              <a:extLst>
                <a:ext uri="{FF2B5EF4-FFF2-40B4-BE49-F238E27FC236}">
                  <a16:creationId xmlns:a16="http://schemas.microsoft.com/office/drawing/2014/main" id="{59E3FA29-4C63-45B0-9AB6-8236EE344691}"/>
                </a:ext>
              </a:extLst>
            </p:cNvPr>
            <p:cNvSpPr/>
            <p:nvPr/>
          </p:nvSpPr>
          <p:spPr>
            <a:xfrm>
              <a:off x="5773650" y="4668100"/>
              <a:ext cx="327150" cy="426050"/>
            </a:xfrm>
            <a:custGeom>
              <a:avLst/>
              <a:gdLst/>
              <a:ahLst/>
              <a:cxnLst/>
              <a:rect l="l" t="t" r="r" b="b"/>
              <a:pathLst>
                <a:path w="13086" h="17042" extrusionOk="0">
                  <a:moveTo>
                    <a:pt x="6675" y="1"/>
                  </a:moveTo>
                  <a:lnTo>
                    <a:pt x="3947" y="3239"/>
                  </a:lnTo>
                  <a:lnTo>
                    <a:pt x="3676" y="8734"/>
                  </a:lnTo>
                  <a:cubicBezTo>
                    <a:pt x="3676" y="8734"/>
                    <a:pt x="412" y="15493"/>
                    <a:pt x="186" y="15953"/>
                  </a:cubicBezTo>
                  <a:cubicBezTo>
                    <a:pt x="1" y="16333"/>
                    <a:pt x="248" y="17042"/>
                    <a:pt x="949" y="17042"/>
                  </a:cubicBezTo>
                  <a:cubicBezTo>
                    <a:pt x="1100" y="17042"/>
                    <a:pt x="1273" y="17008"/>
                    <a:pt x="1467" y="16932"/>
                  </a:cubicBezTo>
                  <a:cubicBezTo>
                    <a:pt x="2559" y="16499"/>
                    <a:pt x="4853" y="14323"/>
                    <a:pt x="6152" y="13288"/>
                  </a:cubicBezTo>
                  <a:cubicBezTo>
                    <a:pt x="7450" y="12252"/>
                    <a:pt x="9407" y="9693"/>
                    <a:pt x="10583" y="8817"/>
                  </a:cubicBezTo>
                  <a:cubicBezTo>
                    <a:pt x="11759" y="7942"/>
                    <a:pt x="13085" y="6040"/>
                    <a:pt x="13029" y="5617"/>
                  </a:cubicBezTo>
                  <a:cubicBezTo>
                    <a:pt x="12971" y="5194"/>
                    <a:pt x="6675" y="1"/>
                    <a:pt x="6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784;p56">
              <a:extLst>
                <a:ext uri="{FF2B5EF4-FFF2-40B4-BE49-F238E27FC236}">
                  <a16:creationId xmlns:a16="http://schemas.microsoft.com/office/drawing/2014/main" id="{3FE20EFA-86E7-496D-92CF-DA8F06261183}"/>
                </a:ext>
              </a:extLst>
            </p:cNvPr>
            <p:cNvSpPr/>
            <p:nvPr/>
          </p:nvSpPr>
          <p:spPr>
            <a:xfrm>
              <a:off x="5767575" y="4661000"/>
              <a:ext cx="340850" cy="440275"/>
            </a:xfrm>
            <a:custGeom>
              <a:avLst/>
              <a:gdLst/>
              <a:ahLst/>
              <a:cxnLst/>
              <a:rect l="l" t="t" r="r" b="b"/>
              <a:pathLst>
                <a:path w="13634" h="17611" extrusionOk="0">
                  <a:moveTo>
                    <a:pt x="6953" y="685"/>
                  </a:moveTo>
                  <a:cubicBezTo>
                    <a:pt x="9206" y="2547"/>
                    <a:pt x="12607" y="5437"/>
                    <a:pt x="12983" y="5964"/>
                  </a:cubicBezTo>
                  <a:cubicBezTo>
                    <a:pt x="12906" y="6365"/>
                    <a:pt x="11775" y="8040"/>
                    <a:pt x="10656" y="8873"/>
                  </a:cubicBezTo>
                  <a:cubicBezTo>
                    <a:pt x="10036" y="9334"/>
                    <a:pt x="9245" y="10205"/>
                    <a:pt x="8408" y="11127"/>
                  </a:cubicBezTo>
                  <a:cubicBezTo>
                    <a:pt x="7636" y="11976"/>
                    <a:pt x="6838" y="12855"/>
                    <a:pt x="6217" y="13350"/>
                  </a:cubicBezTo>
                  <a:cubicBezTo>
                    <a:pt x="5844" y="13647"/>
                    <a:pt x="5391" y="14037"/>
                    <a:pt x="4907" y="14453"/>
                  </a:cubicBezTo>
                  <a:cubicBezTo>
                    <a:pt x="3763" y="15436"/>
                    <a:pt x="2340" y="16658"/>
                    <a:pt x="1604" y="16950"/>
                  </a:cubicBezTo>
                  <a:cubicBezTo>
                    <a:pt x="1452" y="17011"/>
                    <a:pt x="1313" y="17042"/>
                    <a:pt x="1191" y="17042"/>
                  </a:cubicBezTo>
                  <a:cubicBezTo>
                    <a:pt x="1028" y="17042"/>
                    <a:pt x="896" y="16988"/>
                    <a:pt x="798" y="16883"/>
                  </a:cubicBezTo>
                  <a:cubicBezTo>
                    <a:pt x="655" y="16728"/>
                    <a:pt x="623" y="16488"/>
                    <a:pt x="685" y="16362"/>
                  </a:cubicBezTo>
                  <a:cubicBezTo>
                    <a:pt x="911" y="15901"/>
                    <a:pt x="4175" y="9143"/>
                    <a:pt x="4175" y="9143"/>
                  </a:cubicBezTo>
                  <a:cubicBezTo>
                    <a:pt x="4192" y="9109"/>
                    <a:pt x="4201" y="9070"/>
                    <a:pt x="4203" y="9033"/>
                  </a:cubicBezTo>
                  <a:lnTo>
                    <a:pt x="4470" y="3633"/>
                  </a:lnTo>
                  <a:lnTo>
                    <a:pt x="6953" y="685"/>
                  </a:lnTo>
                  <a:close/>
                  <a:moveTo>
                    <a:pt x="6918" y="1"/>
                  </a:moveTo>
                  <a:cubicBezTo>
                    <a:pt x="6837" y="1"/>
                    <a:pt x="6756" y="35"/>
                    <a:pt x="6700" y="102"/>
                  </a:cubicBezTo>
                  <a:lnTo>
                    <a:pt x="3972" y="3340"/>
                  </a:lnTo>
                  <a:cubicBezTo>
                    <a:pt x="3931" y="3388"/>
                    <a:pt x="3909" y="3446"/>
                    <a:pt x="3905" y="3509"/>
                  </a:cubicBezTo>
                  <a:lnTo>
                    <a:pt x="3638" y="8947"/>
                  </a:lnTo>
                  <a:cubicBezTo>
                    <a:pt x="3333" y="9575"/>
                    <a:pt x="388" y="15675"/>
                    <a:pt x="173" y="16112"/>
                  </a:cubicBezTo>
                  <a:cubicBezTo>
                    <a:pt x="0" y="16467"/>
                    <a:pt x="87" y="16954"/>
                    <a:pt x="381" y="17270"/>
                  </a:cubicBezTo>
                  <a:cubicBezTo>
                    <a:pt x="494" y="17392"/>
                    <a:pt x="757" y="17611"/>
                    <a:pt x="1193" y="17611"/>
                  </a:cubicBezTo>
                  <a:cubicBezTo>
                    <a:pt x="1372" y="17611"/>
                    <a:pt x="1578" y="17575"/>
                    <a:pt x="1815" y="17481"/>
                  </a:cubicBezTo>
                  <a:cubicBezTo>
                    <a:pt x="2640" y="17154"/>
                    <a:pt x="4042" y="15948"/>
                    <a:pt x="5279" y="14885"/>
                  </a:cubicBezTo>
                  <a:cubicBezTo>
                    <a:pt x="5756" y="14474"/>
                    <a:pt x="6204" y="14089"/>
                    <a:pt x="6572" y="13796"/>
                  </a:cubicBezTo>
                  <a:cubicBezTo>
                    <a:pt x="7229" y="13271"/>
                    <a:pt x="8043" y="12376"/>
                    <a:pt x="8830" y="11510"/>
                  </a:cubicBezTo>
                  <a:cubicBezTo>
                    <a:pt x="9612" y="10648"/>
                    <a:pt x="10421" y="9758"/>
                    <a:pt x="10997" y="9330"/>
                  </a:cubicBezTo>
                  <a:cubicBezTo>
                    <a:pt x="12151" y="8470"/>
                    <a:pt x="13633" y="6461"/>
                    <a:pt x="13554" y="5864"/>
                  </a:cubicBezTo>
                  <a:cubicBezTo>
                    <a:pt x="13536" y="5732"/>
                    <a:pt x="13483" y="5330"/>
                    <a:pt x="7099" y="66"/>
                  </a:cubicBezTo>
                  <a:cubicBezTo>
                    <a:pt x="7046" y="22"/>
                    <a:pt x="6982" y="1"/>
                    <a:pt x="6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785;p56">
              <a:extLst>
                <a:ext uri="{FF2B5EF4-FFF2-40B4-BE49-F238E27FC236}">
                  <a16:creationId xmlns:a16="http://schemas.microsoft.com/office/drawing/2014/main" id="{802AA8DB-C5A5-4152-A554-60C498551FA1}"/>
                </a:ext>
              </a:extLst>
            </p:cNvPr>
            <p:cNvSpPr/>
            <p:nvPr/>
          </p:nvSpPr>
          <p:spPr>
            <a:xfrm>
              <a:off x="5784400" y="4788475"/>
              <a:ext cx="316400" cy="305625"/>
            </a:xfrm>
            <a:custGeom>
              <a:avLst/>
              <a:gdLst/>
              <a:ahLst/>
              <a:cxnLst/>
              <a:rect l="l" t="t" r="r" b="b"/>
              <a:pathLst>
                <a:path w="12656" h="12225" extrusionOk="0">
                  <a:moveTo>
                    <a:pt x="11857" y="1"/>
                  </a:moveTo>
                  <a:cubicBezTo>
                    <a:pt x="11003" y="945"/>
                    <a:pt x="9297" y="2825"/>
                    <a:pt x="7772" y="4463"/>
                  </a:cubicBezTo>
                  <a:cubicBezTo>
                    <a:pt x="6046" y="6320"/>
                    <a:pt x="1631" y="10505"/>
                    <a:pt x="0" y="12042"/>
                  </a:cubicBezTo>
                  <a:cubicBezTo>
                    <a:pt x="133" y="12152"/>
                    <a:pt x="308" y="12224"/>
                    <a:pt x="530" y="12224"/>
                  </a:cubicBezTo>
                  <a:cubicBezTo>
                    <a:pt x="678" y="12224"/>
                    <a:pt x="847" y="12192"/>
                    <a:pt x="1037" y="12117"/>
                  </a:cubicBezTo>
                  <a:cubicBezTo>
                    <a:pt x="2129" y="11683"/>
                    <a:pt x="4423" y="9508"/>
                    <a:pt x="5722" y="8473"/>
                  </a:cubicBezTo>
                  <a:cubicBezTo>
                    <a:pt x="7020" y="7437"/>
                    <a:pt x="8977" y="4878"/>
                    <a:pt x="10153" y="4002"/>
                  </a:cubicBezTo>
                  <a:cubicBezTo>
                    <a:pt x="11329" y="3127"/>
                    <a:pt x="12655" y="1225"/>
                    <a:pt x="12599" y="802"/>
                  </a:cubicBezTo>
                  <a:cubicBezTo>
                    <a:pt x="12587" y="713"/>
                    <a:pt x="12300" y="415"/>
                    <a:pt x="118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786;p56">
              <a:extLst>
                <a:ext uri="{FF2B5EF4-FFF2-40B4-BE49-F238E27FC236}">
                  <a16:creationId xmlns:a16="http://schemas.microsoft.com/office/drawing/2014/main" id="{CED1AF82-FC62-45CF-96CD-C7EE12A8AB8C}"/>
                </a:ext>
              </a:extLst>
            </p:cNvPr>
            <p:cNvSpPr/>
            <p:nvPr/>
          </p:nvSpPr>
          <p:spPr>
            <a:xfrm>
              <a:off x="5777225" y="4781350"/>
              <a:ext cx="331225" cy="319850"/>
            </a:xfrm>
            <a:custGeom>
              <a:avLst/>
              <a:gdLst/>
              <a:ahLst/>
              <a:cxnLst/>
              <a:rect l="l" t="t" r="r" b="b"/>
              <a:pathLst>
                <a:path w="13249" h="12794" extrusionOk="0">
                  <a:moveTo>
                    <a:pt x="12160" y="693"/>
                  </a:moveTo>
                  <a:cubicBezTo>
                    <a:pt x="12447" y="971"/>
                    <a:pt x="12556" y="1098"/>
                    <a:pt x="12598" y="1151"/>
                  </a:cubicBezTo>
                  <a:cubicBezTo>
                    <a:pt x="12518" y="1555"/>
                    <a:pt x="11388" y="3227"/>
                    <a:pt x="10270" y="4059"/>
                  </a:cubicBezTo>
                  <a:cubicBezTo>
                    <a:pt x="9651" y="4520"/>
                    <a:pt x="8860" y="5392"/>
                    <a:pt x="8023" y="6313"/>
                  </a:cubicBezTo>
                  <a:cubicBezTo>
                    <a:pt x="7251" y="7162"/>
                    <a:pt x="6453" y="8041"/>
                    <a:pt x="5832" y="8536"/>
                  </a:cubicBezTo>
                  <a:cubicBezTo>
                    <a:pt x="5460" y="8833"/>
                    <a:pt x="5006" y="9223"/>
                    <a:pt x="4522" y="9640"/>
                  </a:cubicBezTo>
                  <a:cubicBezTo>
                    <a:pt x="3377" y="10622"/>
                    <a:pt x="1955" y="11844"/>
                    <a:pt x="1219" y="12136"/>
                  </a:cubicBezTo>
                  <a:cubicBezTo>
                    <a:pt x="1087" y="12190"/>
                    <a:pt x="985" y="12228"/>
                    <a:pt x="865" y="12228"/>
                  </a:cubicBezTo>
                  <a:cubicBezTo>
                    <a:pt x="847" y="12228"/>
                    <a:pt x="829" y="12227"/>
                    <a:pt x="811" y="12226"/>
                  </a:cubicBezTo>
                  <a:cubicBezTo>
                    <a:pt x="2741" y="10403"/>
                    <a:pt x="6662" y="6670"/>
                    <a:pt x="8268" y="4944"/>
                  </a:cubicBezTo>
                  <a:cubicBezTo>
                    <a:pt x="9681" y="3424"/>
                    <a:pt x="11245" y="1704"/>
                    <a:pt x="12160" y="693"/>
                  </a:cubicBezTo>
                  <a:close/>
                  <a:moveTo>
                    <a:pt x="12134" y="0"/>
                  </a:moveTo>
                  <a:cubicBezTo>
                    <a:pt x="12058" y="4"/>
                    <a:pt x="11986" y="37"/>
                    <a:pt x="11935" y="94"/>
                  </a:cubicBezTo>
                  <a:cubicBezTo>
                    <a:pt x="11061" y="1060"/>
                    <a:pt x="9368" y="2923"/>
                    <a:pt x="7851" y="4554"/>
                  </a:cubicBezTo>
                  <a:cubicBezTo>
                    <a:pt x="6158" y="6375"/>
                    <a:pt x="1861" y="10451"/>
                    <a:pt x="92" y="12121"/>
                  </a:cubicBezTo>
                  <a:cubicBezTo>
                    <a:pt x="32" y="12176"/>
                    <a:pt x="0" y="12255"/>
                    <a:pt x="3" y="12336"/>
                  </a:cubicBezTo>
                  <a:cubicBezTo>
                    <a:pt x="5" y="12419"/>
                    <a:pt x="43" y="12495"/>
                    <a:pt x="106" y="12548"/>
                  </a:cubicBezTo>
                  <a:cubicBezTo>
                    <a:pt x="237" y="12656"/>
                    <a:pt x="473" y="12793"/>
                    <a:pt x="820" y="12793"/>
                  </a:cubicBezTo>
                  <a:cubicBezTo>
                    <a:pt x="994" y="12793"/>
                    <a:pt x="1197" y="12758"/>
                    <a:pt x="1430" y="12666"/>
                  </a:cubicBezTo>
                  <a:cubicBezTo>
                    <a:pt x="2255" y="12338"/>
                    <a:pt x="3657" y="11134"/>
                    <a:pt x="4893" y="10070"/>
                  </a:cubicBezTo>
                  <a:cubicBezTo>
                    <a:pt x="5372" y="9659"/>
                    <a:pt x="5820" y="9274"/>
                    <a:pt x="6188" y="8981"/>
                  </a:cubicBezTo>
                  <a:cubicBezTo>
                    <a:pt x="6844" y="8456"/>
                    <a:pt x="7658" y="7561"/>
                    <a:pt x="8445" y="6695"/>
                  </a:cubicBezTo>
                  <a:cubicBezTo>
                    <a:pt x="9227" y="5833"/>
                    <a:pt x="10036" y="4942"/>
                    <a:pt x="10611" y="4515"/>
                  </a:cubicBezTo>
                  <a:cubicBezTo>
                    <a:pt x="11766" y="3655"/>
                    <a:pt x="13248" y="1646"/>
                    <a:pt x="13169" y="1049"/>
                  </a:cubicBezTo>
                  <a:cubicBezTo>
                    <a:pt x="13151" y="914"/>
                    <a:pt x="13083" y="773"/>
                    <a:pt x="12341" y="77"/>
                  </a:cubicBezTo>
                  <a:cubicBezTo>
                    <a:pt x="12286" y="25"/>
                    <a:pt x="12211" y="2"/>
                    <a:pt x="12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787;p56">
              <a:extLst>
                <a:ext uri="{FF2B5EF4-FFF2-40B4-BE49-F238E27FC236}">
                  <a16:creationId xmlns:a16="http://schemas.microsoft.com/office/drawing/2014/main" id="{F0D6F088-336B-48E0-8B2B-E61166DF9827}"/>
                </a:ext>
              </a:extLst>
            </p:cNvPr>
            <p:cNvSpPr/>
            <p:nvPr/>
          </p:nvSpPr>
          <p:spPr>
            <a:xfrm>
              <a:off x="6051875" y="4049550"/>
              <a:ext cx="250450" cy="436525"/>
            </a:xfrm>
            <a:custGeom>
              <a:avLst/>
              <a:gdLst/>
              <a:ahLst/>
              <a:cxnLst/>
              <a:rect l="l" t="t" r="r" b="b"/>
              <a:pathLst>
                <a:path w="10018" h="17461" extrusionOk="0">
                  <a:moveTo>
                    <a:pt x="7577" y="0"/>
                  </a:moveTo>
                  <a:cubicBezTo>
                    <a:pt x="5731" y="0"/>
                    <a:pt x="818" y="764"/>
                    <a:pt x="818" y="764"/>
                  </a:cubicBezTo>
                  <a:lnTo>
                    <a:pt x="0" y="4321"/>
                  </a:lnTo>
                  <a:lnTo>
                    <a:pt x="3031" y="7651"/>
                  </a:lnTo>
                  <a:lnTo>
                    <a:pt x="7777" y="17362"/>
                  </a:lnTo>
                  <a:cubicBezTo>
                    <a:pt x="7777" y="17362"/>
                    <a:pt x="8208" y="17461"/>
                    <a:pt x="8667" y="17461"/>
                  </a:cubicBezTo>
                  <a:cubicBezTo>
                    <a:pt x="8968" y="17461"/>
                    <a:pt x="9281" y="17418"/>
                    <a:pt x="9490" y="17276"/>
                  </a:cubicBezTo>
                  <a:cubicBezTo>
                    <a:pt x="10017" y="16918"/>
                    <a:pt x="9119" y="4826"/>
                    <a:pt x="8874" y="2992"/>
                  </a:cubicBezTo>
                  <a:cubicBezTo>
                    <a:pt x="8629" y="1157"/>
                    <a:pt x="8957" y="394"/>
                    <a:pt x="8195" y="65"/>
                  </a:cubicBezTo>
                  <a:cubicBezTo>
                    <a:pt x="8090" y="20"/>
                    <a:pt x="7873" y="0"/>
                    <a:pt x="7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788;p56">
              <a:extLst>
                <a:ext uri="{FF2B5EF4-FFF2-40B4-BE49-F238E27FC236}">
                  <a16:creationId xmlns:a16="http://schemas.microsoft.com/office/drawing/2014/main" id="{A807CCB8-3346-43A6-AABB-4FD6CB1E7E28}"/>
                </a:ext>
              </a:extLst>
            </p:cNvPr>
            <p:cNvSpPr/>
            <p:nvPr/>
          </p:nvSpPr>
          <p:spPr>
            <a:xfrm>
              <a:off x="6044400" y="4042575"/>
              <a:ext cx="260700" cy="450650"/>
            </a:xfrm>
            <a:custGeom>
              <a:avLst/>
              <a:gdLst/>
              <a:ahLst/>
              <a:cxnLst/>
              <a:rect l="l" t="t" r="r" b="b"/>
              <a:pathLst>
                <a:path w="10428" h="18026" extrusionOk="0">
                  <a:moveTo>
                    <a:pt x="7915" y="561"/>
                  </a:moveTo>
                  <a:cubicBezTo>
                    <a:pt x="8148" y="561"/>
                    <a:pt x="8309" y="576"/>
                    <a:pt x="8380" y="606"/>
                  </a:cubicBezTo>
                  <a:cubicBezTo>
                    <a:pt x="8701" y="745"/>
                    <a:pt x="8738" y="945"/>
                    <a:pt x="8773" y="1815"/>
                  </a:cubicBezTo>
                  <a:cubicBezTo>
                    <a:pt x="8789" y="2210"/>
                    <a:pt x="8808" y="2702"/>
                    <a:pt x="8889" y="3309"/>
                  </a:cubicBezTo>
                  <a:cubicBezTo>
                    <a:pt x="9181" y="5482"/>
                    <a:pt x="9922" y="16312"/>
                    <a:pt x="9582" y="17347"/>
                  </a:cubicBezTo>
                  <a:cubicBezTo>
                    <a:pt x="9432" y="17425"/>
                    <a:pt x="9204" y="17454"/>
                    <a:pt x="8961" y="17454"/>
                  </a:cubicBezTo>
                  <a:cubicBezTo>
                    <a:pt x="8723" y="17454"/>
                    <a:pt x="8472" y="17426"/>
                    <a:pt x="8270" y="17389"/>
                  </a:cubicBezTo>
                  <a:lnTo>
                    <a:pt x="3586" y="7805"/>
                  </a:lnTo>
                  <a:cubicBezTo>
                    <a:pt x="3574" y="7781"/>
                    <a:pt x="3559" y="7758"/>
                    <a:pt x="3541" y="7738"/>
                  </a:cubicBezTo>
                  <a:lnTo>
                    <a:pt x="610" y="4519"/>
                  </a:lnTo>
                  <a:lnTo>
                    <a:pt x="1350" y="1296"/>
                  </a:lnTo>
                  <a:cubicBezTo>
                    <a:pt x="3969" y="894"/>
                    <a:pt x="6788" y="561"/>
                    <a:pt x="7915" y="561"/>
                  </a:cubicBezTo>
                  <a:close/>
                  <a:moveTo>
                    <a:pt x="7854" y="1"/>
                  </a:moveTo>
                  <a:cubicBezTo>
                    <a:pt x="6068" y="1"/>
                    <a:pt x="2006" y="616"/>
                    <a:pt x="1074" y="762"/>
                  </a:cubicBezTo>
                  <a:cubicBezTo>
                    <a:pt x="959" y="779"/>
                    <a:pt x="866" y="866"/>
                    <a:pt x="840" y="979"/>
                  </a:cubicBezTo>
                  <a:lnTo>
                    <a:pt x="22" y="4536"/>
                  </a:lnTo>
                  <a:cubicBezTo>
                    <a:pt x="0" y="4628"/>
                    <a:pt x="25" y="4724"/>
                    <a:pt x="88" y="4792"/>
                  </a:cubicBezTo>
                  <a:lnTo>
                    <a:pt x="3092" y="8092"/>
                  </a:lnTo>
                  <a:lnTo>
                    <a:pt x="7820" y="17765"/>
                  </a:lnTo>
                  <a:cubicBezTo>
                    <a:pt x="7858" y="17843"/>
                    <a:pt x="7928" y="17898"/>
                    <a:pt x="8011" y="17918"/>
                  </a:cubicBezTo>
                  <a:cubicBezTo>
                    <a:pt x="8087" y="17935"/>
                    <a:pt x="8500" y="18026"/>
                    <a:pt x="8955" y="18026"/>
                  </a:cubicBezTo>
                  <a:cubicBezTo>
                    <a:pt x="9306" y="18024"/>
                    <a:pt x="9682" y="17971"/>
                    <a:pt x="9948" y="17791"/>
                  </a:cubicBezTo>
                  <a:cubicBezTo>
                    <a:pt x="10139" y="17660"/>
                    <a:pt x="10428" y="17465"/>
                    <a:pt x="10054" y="10950"/>
                  </a:cubicBezTo>
                  <a:cubicBezTo>
                    <a:pt x="9869" y="7709"/>
                    <a:pt x="9585" y="4202"/>
                    <a:pt x="9455" y="3233"/>
                  </a:cubicBezTo>
                  <a:cubicBezTo>
                    <a:pt x="9377" y="2651"/>
                    <a:pt x="9359" y="2174"/>
                    <a:pt x="9343" y="1791"/>
                  </a:cubicBezTo>
                  <a:cubicBezTo>
                    <a:pt x="9309" y="939"/>
                    <a:pt x="9287" y="376"/>
                    <a:pt x="8607" y="83"/>
                  </a:cubicBezTo>
                  <a:cubicBezTo>
                    <a:pt x="8475" y="25"/>
                    <a:pt x="8209" y="1"/>
                    <a:pt x="78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789;p56">
              <a:extLst>
                <a:ext uri="{FF2B5EF4-FFF2-40B4-BE49-F238E27FC236}">
                  <a16:creationId xmlns:a16="http://schemas.microsoft.com/office/drawing/2014/main" id="{FB17C9C1-6E1D-44B7-B531-C8F98AF76E1E}"/>
                </a:ext>
              </a:extLst>
            </p:cNvPr>
            <p:cNvSpPr/>
            <p:nvPr/>
          </p:nvSpPr>
          <p:spPr>
            <a:xfrm>
              <a:off x="6234225" y="4049550"/>
              <a:ext cx="68050" cy="436150"/>
            </a:xfrm>
            <a:custGeom>
              <a:avLst/>
              <a:gdLst/>
              <a:ahLst/>
              <a:cxnLst/>
              <a:rect l="l" t="t" r="r" b="b"/>
              <a:pathLst>
                <a:path w="2722" h="17446" extrusionOk="0">
                  <a:moveTo>
                    <a:pt x="285" y="0"/>
                  </a:moveTo>
                  <a:cubicBezTo>
                    <a:pt x="197" y="0"/>
                    <a:pt x="102" y="2"/>
                    <a:pt x="1" y="6"/>
                  </a:cubicBezTo>
                  <a:cubicBezTo>
                    <a:pt x="374" y="3361"/>
                    <a:pt x="1324" y="11824"/>
                    <a:pt x="1564" y="13625"/>
                  </a:cubicBezTo>
                  <a:cubicBezTo>
                    <a:pt x="1734" y="14904"/>
                    <a:pt x="1704" y="16392"/>
                    <a:pt x="1644" y="17445"/>
                  </a:cubicBezTo>
                  <a:cubicBezTo>
                    <a:pt x="1852" y="17423"/>
                    <a:pt x="2049" y="17375"/>
                    <a:pt x="2196" y="17276"/>
                  </a:cubicBezTo>
                  <a:cubicBezTo>
                    <a:pt x="2722" y="16918"/>
                    <a:pt x="1825" y="4826"/>
                    <a:pt x="1580" y="2991"/>
                  </a:cubicBezTo>
                  <a:cubicBezTo>
                    <a:pt x="1335" y="1156"/>
                    <a:pt x="1663" y="394"/>
                    <a:pt x="901" y="65"/>
                  </a:cubicBezTo>
                  <a:cubicBezTo>
                    <a:pt x="796" y="20"/>
                    <a:pt x="579" y="0"/>
                    <a:pt x="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790;p56">
              <a:extLst>
                <a:ext uri="{FF2B5EF4-FFF2-40B4-BE49-F238E27FC236}">
                  <a16:creationId xmlns:a16="http://schemas.microsoft.com/office/drawing/2014/main" id="{15C2CA12-BE51-49A2-BCE8-F4DCA22CF82D}"/>
                </a:ext>
              </a:extLst>
            </p:cNvPr>
            <p:cNvSpPr/>
            <p:nvPr/>
          </p:nvSpPr>
          <p:spPr>
            <a:xfrm>
              <a:off x="6226700" y="4042450"/>
              <a:ext cx="78400" cy="450350"/>
            </a:xfrm>
            <a:custGeom>
              <a:avLst/>
              <a:gdLst/>
              <a:ahLst/>
              <a:cxnLst/>
              <a:rect l="l" t="t" r="r" b="b"/>
              <a:pathLst>
                <a:path w="3136" h="18014" extrusionOk="0">
                  <a:moveTo>
                    <a:pt x="619" y="569"/>
                  </a:moveTo>
                  <a:cubicBezTo>
                    <a:pt x="986" y="572"/>
                    <a:pt x="1078" y="606"/>
                    <a:pt x="1088" y="610"/>
                  </a:cubicBezTo>
                  <a:cubicBezTo>
                    <a:pt x="1409" y="749"/>
                    <a:pt x="1446" y="949"/>
                    <a:pt x="1481" y="1819"/>
                  </a:cubicBezTo>
                  <a:cubicBezTo>
                    <a:pt x="1497" y="2214"/>
                    <a:pt x="1516" y="2705"/>
                    <a:pt x="1597" y="3313"/>
                  </a:cubicBezTo>
                  <a:cubicBezTo>
                    <a:pt x="1889" y="5486"/>
                    <a:pt x="2630" y="16314"/>
                    <a:pt x="2290" y="17351"/>
                  </a:cubicBezTo>
                  <a:cubicBezTo>
                    <a:pt x="2278" y="17358"/>
                    <a:pt x="2263" y="17365"/>
                    <a:pt x="2249" y="17370"/>
                  </a:cubicBezTo>
                  <a:cubicBezTo>
                    <a:pt x="2294" y="16358"/>
                    <a:pt x="2302" y="15032"/>
                    <a:pt x="2147" y="13872"/>
                  </a:cubicBezTo>
                  <a:cubicBezTo>
                    <a:pt x="1915" y="12129"/>
                    <a:pt x="1028" y="4224"/>
                    <a:pt x="619" y="569"/>
                  </a:cubicBezTo>
                  <a:close/>
                  <a:moveTo>
                    <a:pt x="581" y="0"/>
                  </a:moveTo>
                  <a:cubicBezTo>
                    <a:pt x="495" y="0"/>
                    <a:pt x="399" y="2"/>
                    <a:pt x="292" y="5"/>
                  </a:cubicBezTo>
                  <a:cubicBezTo>
                    <a:pt x="126" y="11"/>
                    <a:pt x="0" y="156"/>
                    <a:pt x="19" y="321"/>
                  </a:cubicBezTo>
                  <a:cubicBezTo>
                    <a:pt x="409" y="3819"/>
                    <a:pt x="1342" y="12148"/>
                    <a:pt x="1583" y="13947"/>
                  </a:cubicBezTo>
                  <a:cubicBezTo>
                    <a:pt x="1752" y="15212"/>
                    <a:pt x="1719" y="16693"/>
                    <a:pt x="1661" y="17712"/>
                  </a:cubicBezTo>
                  <a:cubicBezTo>
                    <a:pt x="1652" y="17876"/>
                    <a:pt x="1781" y="18014"/>
                    <a:pt x="1945" y="18014"/>
                  </a:cubicBezTo>
                  <a:cubicBezTo>
                    <a:pt x="1955" y="18014"/>
                    <a:pt x="1964" y="18013"/>
                    <a:pt x="1974" y="18011"/>
                  </a:cubicBezTo>
                  <a:cubicBezTo>
                    <a:pt x="2265" y="17981"/>
                    <a:pt x="2487" y="17911"/>
                    <a:pt x="2656" y="17796"/>
                  </a:cubicBezTo>
                  <a:cubicBezTo>
                    <a:pt x="2847" y="17665"/>
                    <a:pt x="3136" y="17470"/>
                    <a:pt x="2762" y="10955"/>
                  </a:cubicBezTo>
                  <a:cubicBezTo>
                    <a:pt x="2577" y="7714"/>
                    <a:pt x="2293" y="4207"/>
                    <a:pt x="2163" y="3238"/>
                  </a:cubicBezTo>
                  <a:cubicBezTo>
                    <a:pt x="2085" y="2656"/>
                    <a:pt x="2067" y="2179"/>
                    <a:pt x="2051" y="1796"/>
                  </a:cubicBezTo>
                  <a:cubicBezTo>
                    <a:pt x="2017" y="944"/>
                    <a:pt x="1995" y="381"/>
                    <a:pt x="1315" y="88"/>
                  </a:cubicBezTo>
                  <a:cubicBezTo>
                    <a:pt x="1216" y="45"/>
                    <a:pt x="1045" y="0"/>
                    <a:pt x="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" name="Google Shape;2333;p54">
            <a:extLst>
              <a:ext uri="{FF2B5EF4-FFF2-40B4-BE49-F238E27FC236}">
                <a16:creationId xmlns:a16="http://schemas.microsoft.com/office/drawing/2014/main" id="{35ECA07F-C54B-4891-8F45-6001E152A6F1}"/>
              </a:ext>
            </a:extLst>
          </p:cNvPr>
          <p:cNvGrpSpPr/>
          <p:nvPr/>
        </p:nvGrpSpPr>
        <p:grpSpPr>
          <a:xfrm>
            <a:off x="2357364" y="1312125"/>
            <a:ext cx="1976549" cy="1781273"/>
            <a:chOff x="910725" y="305150"/>
            <a:chExt cx="5738575" cy="5171625"/>
          </a:xfrm>
        </p:grpSpPr>
        <p:sp>
          <p:nvSpPr>
            <p:cNvPr id="109" name="Google Shape;2334;p54">
              <a:extLst>
                <a:ext uri="{FF2B5EF4-FFF2-40B4-BE49-F238E27FC236}">
                  <a16:creationId xmlns:a16="http://schemas.microsoft.com/office/drawing/2014/main" id="{C7347DC1-AE8B-4780-9D8B-A15375DC15CF}"/>
                </a:ext>
              </a:extLst>
            </p:cNvPr>
            <p:cNvSpPr/>
            <p:nvPr/>
          </p:nvSpPr>
          <p:spPr>
            <a:xfrm>
              <a:off x="910725" y="305150"/>
              <a:ext cx="5738575" cy="5171625"/>
            </a:xfrm>
            <a:custGeom>
              <a:avLst/>
              <a:gdLst/>
              <a:ahLst/>
              <a:cxnLst/>
              <a:rect l="l" t="t" r="r" b="b"/>
              <a:pathLst>
                <a:path w="229543" h="206865" extrusionOk="0">
                  <a:moveTo>
                    <a:pt x="143620" y="0"/>
                  </a:moveTo>
                  <a:cubicBezTo>
                    <a:pt x="130205" y="0"/>
                    <a:pt x="116938" y="4603"/>
                    <a:pt x="105815" y="13117"/>
                  </a:cubicBezTo>
                  <a:cubicBezTo>
                    <a:pt x="80705" y="32337"/>
                    <a:pt x="62430" y="58549"/>
                    <a:pt x="34953" y="75203"/>
                  </a:cubicBezTo>
                  <a:cubicBezTo>
                    <a:pt x="12012" y="89108"/>
                    <a:pt x="0" y="111569"/>
                    <a:pt x="7717" y="143314"/>
                  </a:cubicBezTo>
                  <a:cubicBezTo>
                    <a:pt x="15007" y="173304"/>
                    <a:pt x="38401" y="191467"/>
                    <a:pt x="64728" y="191467"/>
                  </a:cubicBezTo>
                  <a:cubicBezTo>
                    <a:pt x="66267" y="191467"/>
                    <a:pt x="67817" y="191405"/>
                    <a:pt x="69375" y="191279"/>
                  </a:cubicBezTo>
                  <a:cubicBezTo>
                    <a:pt x="74315" y="190881"/>
                    <a:pt x="79303" y="190656"/>
                    <a:pt x="84288" y="190656"/>
                  </a:cubicBezTo>
                  <a:cubicBezTo>
                    <a:pt x="102953" y="190656"/>
                    <a:pt x="121582" y="193806"/>
                    <a:pt x="137570" y="202784"/>
                  </a:cubicBezTo>
                  <a:cubicBezTo>
                    <a:pt x="142416" y="205504"/>
                    <a:pt x="148258" y="206865"/>
                    <a:pt x="154722" y="206865"/>
                  </a:cubicBezTo>
                  <a:cubicBezTo>
                    <a:pt x="172405" y="206865"/>
                    <a:pt x="194749" y="196686"/>
                    <a:pt x="214129" y="176340"/>
                  </a:cubicBezTo>
                  <a:cubicBezTo>
                    <a:pt x="229542" y="160157"/>
                    <a:pt x="228050" y="139582"/>
                    <a:pt x="223027" y="120341"/>
                  </a:cubicBezTo>
                  <a:cubicBezTo>
                    <a:pt x="219931" y="108481"/>
                    <a:pt x="217912" y="96332"/>
                    <a:pt x="215508" y="84284"/>
                  </a:cubicBezTo>
                  <a:cubicBezTo>
                    <a:pt x="213814" y="75793"/>
                    <a:pt x="211930" y="67350"/>
                    <a:pt x="209343" y="59095"/>
                  </a:cubicBezTo>
                  <a:cubicBezTo>
                    <a:pt x="201836" y="35128"/>
                    <a:pt x="186890" y="10878"/>
                    <a:pt x="161224" y="2726"/>
                  </a:cubicBezTo>
                  <a:cubicBezTo>
                    <a:pt x="155440" y="889"/>
                    <a:pt x="149516" y="0"/>
                    <a:pt x="14362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335;p54">
              <a:extLst>
                <a:ext uri="{FF2B5EF4-FFF2-40B4-BE49-F238E27FC236}">
                  <a16:creationId xmlns:a16="http://schemas.microsoft.com/office/drawing/2014/main" id="{8A71DB5F-33EB-4D88-B233-2515CCE11078}"/>
                </a:ext>
              </a:extLst>
            </p:cNvPr>
            <p:cNvSpPr/>
            <p:nvPr/>
          </p:nvSpPr>
          <p:spPr>
            <a:xfrm>
              <a:off x="3106875" y="1384475"/>
              <a:ext cx="487175" cy="502725"/>
            </a:xfrm>
            <a:custGeom>
              <a:avLst/>
              <a:gdLst/>
              <a:ahLst/>
              <a:cxnLst/>
              <a:rect l="l" t="t" r="r" b="b"/>
              <a:pathLst>
                <a:path w="19487" h="20109" extrusionOk="0">
                  <a:moveTo>
                    <a:pt x="19421" y="0"/>
                  </a:moveTo>
                  <a:lnTo>
                    <a:pt x="19421" y="0"/>
                  </a:lnTo>
                  <a:cubicBezTo>
                    <a:pt x="19421" y="0"/>
                    <a:pt x="10690" y="268"/>
                    <a:pt x="5346" y="5820"/>
                  </a:cubicBezTo>
                  <a:cubicBezTo>
                    <a:pt x="1" y="11374"/>
                    <a:pt x="67" y="20108"/>
                    <a:pt x="67" y="20108"/>
                  </a:cubicBezTo>
                  <a:cubicBezTo>
                    <a:pt x="67" y="20108"/>
                    <a:pt x="8798" y="19840"/>
                    <a:pt x="14143" y="14288"/>
                  </a:cubicBezTo>
                  <a:cubicBezTo>
                    <a:pt x="19487" y="8735"/>
                    <a:pt x="19421" y="0"/>
                    <a:pt x="19421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336;p54">
              <a:extLst>
                <a:ext uri="{FF2B5EF4-FFF2-40B4-BE49-F238E27FC236}">
                  <a16:creationId xmlns:a16="http://schemas.microsoft.com/office/drawing/2014/main" id="{B64656C6-7C38-42F7-A47C-7769597E7C1C}"/>
                </a:ext>
              </a:extLst>
            </p:cNvPr>
            <p:cNvSpPr/>
            <p:nvPr/>
          </p:nvSpPr>
          <p:spPr>
            <a:xfrm>
              <a:off x="3106875" y="1384475"/>
              <a:ext cx="487175" cy="502725"/>
            </a:xfrm>
            <a:custGeom>
              <a:avLst/>
              <a:gdLst/>
              <a:ahLst/>
              <a:cxnLst/>
              <a:rect l="l" t="t" r="r" b="b"/>
              <a:pathLst>
                <a:path w="19487" h="20109" extrusionOk="0">
                  <a:moveTo>
                    <a:pt x="19421" y="0"/>
                  </a:moveTo>
                  <a:lnTo>
                    <a:pt x="19421" y="0"/>
                  </a:lnTo>
                  <a:cubicBezTo>
                    <a:pt x="19421" y="0"/>
                    <a:pt x="10690" y="268"/>
                    <a:pt x="5346" y="5820"/>
                  </a:cubicBezTo>
                  <a:cubicBezTo>
                    <a:pt x="1" y="11374"/>
                    <a:pt x="67" y="20108"/>
                    <a:pt x="67" y="20108"/>
                  </a:cubicBezTo>
                  <a:cubicBezTo>
                    <a:pt x="67" y="20108"/>
                    <a:pt x="8798" y="19840"/>
                    <a:pt x="14143" y="14288"/>
                  </a:cubicBezTo>
                  <a:cubicBezTo>
                    <a:pt x="19487" y="8735"/>
                    <a:pt x="19421" y="0"/>
                    <a:pt x="194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337;p54">
              <a:extLst>
                <a:ext uri="{FF2B5EF4-FFF2-40B4-BE49-F238E27FC236}">
                  <a16:creationId xmlns:a16="http://schemas.microsoft.com/office/drawing/2014/main" id="{E7EA034B-835C-42DA-AD2A-D8A8AFFEC174}"/>
                </a:ext>
              </a:extLst>
            </p:cNvPr>
            <p:cNvSpPr/>
            <p:nvPr/>
          </p:nvSpPr>
          <p:spPr>
            <a:xfrm>
              <a:off x="2446725" y="1374100"/>
              <a:ext cx="475450" cy="529225"/>
            </a:xfrm>
            <a:custGeom>
              <a:avLst/>
              <a:gdLst/>
              <a:ahLst/>
              <a:cxnLst/>
              <a:rect l="l" t="t" r="r" b="b"/>
              <a:pathLst>
                <a:path w="19018" h="21169" extrusionOk="0">
                  <a:moveTo>
                    <a:pt x="411" y="1"/>
                  </a:moveTo>
                  <a:lnTo>
                    <a:pt x="1" y="367"/>
                  </a:lnTo>
                  <a:lnTo>
                    <a:pt x="6211" y="7310"/>
                  </a:lnTo>
                  <a:lnTo>
                    <a:pt x="2280" y="7358"/>
                  </a:lnTo>
                  <a:lnTo>
                    <a:pt x="2286" y="7907"/>
                  </a:lnTo>
                  <a:lnTo>
                    <a:pt x="6697" y="7854"/>
                  </a:lnTo>
                  <a:lnTo>
                    <a:pt x="11052" y="12721"/>
                  </a:lnTo>
                  <a:lnTo>
                    <a:pt x="4903" y="12729"/>
                  </a:lnTo>
                  <a:lnTo>
                    <a:pt x="4905" y="13279"/>
                  </a:lnTo>
                  <a:lnTo>
                    <a:pt x="11544" y="13271"/>
                  </a:lnTo>
                  <a:lnTo>
                    <a:pt x="15503" y="17698"/>
                  </a:lnTo>
                  <a:lnTo>
                    <a:pt x="11166" y="17959"/>
                  </a:lnTo>
                  <a:lnTo>
                    <a:pt x="11199" y="18507"/>
                  </a:lnTo>
                  <a:lnTo>
                    <a:pt x="15970" y="18220"/>
                  </a:lnTo>
                  <a:lnTo>
                    <a:pt x="18608" y="21168"/>
                  </a:lnTo>
                  <a:lnTo>
                    <a:pt x="19018" y="20802"/>
                  </a:lnTo>
                  <a:lnTo>
                    <a:pt x="14374" y="15609"/>
                  </a:lnTo>
                  <a:lnTo>
                    <a:pt x="15122" y="9016"/>
                  </a:lnTo>
                  <a:lnTo>
                    <a:pt x="14576" y="8954"/>
                  </a:lnTo>
                  <a:lnTo>
                    <a:pt x="13882" y="15060"/>
                  </a:lnTo>
                  <a:lnTo>
                    <a:pt x="10201" y="10945"/>
                  </a:lnTo>
                  <a:lnTo>
                    <a:pt x="10207" y="10943"/>
                  </a:lnTo>
                  <a:lnTo>
                    <a:pt x="9274" y="3553"/>
                  </a:lnTo>
                  <a:lnTo>
                    <a:pt x="8729" y="3622"/>
                  </a:lnTo>
                  <a:lnTo>
                    <a:pt x="9563" y="10232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338;p54">
              <a:extLst>
                <a:ext uri="{FF2B5EF4-FFF2-40B4-BE49-F238E27FC236}">
                  <a16:creationId xmlns:a16="http://schemas.microsoft.com/office/drawing/2014/main" id="{5D903739-71C0-4C6C-B823-48BB0395FEEF}"/>
                </a:ext>
              </a:extLst>
            </p:cNvPr>
            <p:cNvSpPr/>
            <p:nvPr/>
          </p:nvSpPr>
          <p:spPr>
            <a:xfrm>
              <a:off x="3103600" y="1379700"/>
              <a:ext cx="493750" cy="512250"/>
            </a:xfrm>
            <a:custGeom>
              <a:avLst/>
              <a:gdLst/>
              <a:ahLst/>
              <a:cxnLst/>
              <a:rect l="l" t="t" r="r" b="b"/>
              <a:pathLst>
                <a:path w="19750" h="20490" extrusionOk="0">
                  <a:moveTo>
                    <a:pt x="19354" y="1"/>
                  </a:moveTo>
                  <a:lnTo>
                    <a:pt x="12895" y="6713"/>
                  </a:lnTo>
                  <a:lnTo>
                    <a:pt x="12553" y="2794"/>
                  </a:lnTo>
                  <a:lnTo>
                    <a:pt x="12006" y="2842"/>
                  </a:lnTo>
                  <a:lnTo>
                    <a:pt x="12388" y="7238"/>
                  </a:lnTo>
                  <a:lnTo>
                    <a:pt x="7859" y="11944"/>
                  </a:lnTo>
                  <a:lnTo>
                    <a:pt x="7392" y="5813"/>
                  </a:lnTo>
                  <a:lnTo>
                    <a:pt x="6844" y="5854"/>
                  </a:lnTo>
                  <a:lnTo>
                    <a:pt x="7348" y="12475"/>
                  </a:lnTo>
                  <a:lnTo>
                    <a:pt x="3229" y="16753"/>
                  </a:lnTo>
                  <a:lnTo>
                    <a:pt x="2645" y="12449"/>
                  </a:lnTo>
                  <a:lnTo>
                    <a:pt x="2100" y="12523"/>
                  </a:lnTo>
                  <a:lnTo>
                    <a:pt x="2742" y="17260"/>
                  </a:lnTo>
                  <a:lnTo>
                    <a:pt x="0" y="20109"/>
                  </a:lnTo>
                  <a:lnTo>
                    <a:pt x="395" y="20490"/>
                  </a:lnTo>
                  <a:lnTo>
                    <a:pt x="5226" y="15472"/>
                  </a:lnTo>
                  <a:lnTo>
                    <a:pt x="11858" y="15725"/>
                  </a:lnTo>
                  <a:lnTo>
                    <a:pt x="11879" y="15176"/>
                  </a:lnTo>
                  <a:lnTo>
                    <a:pt x="5737" y="14940"/>
                  </a:lnTo>
                  <a:lnTo>
                    <a:pt x="9567" y="10962"/>
                  </a:lnTo>
                  <a:lnTo>
                    <a:pt x="9569" y="10969"/>
                  </a:lnTo>
                  <a:lnTo>
                    <a:pt x="16869" y="9486"/>
                  </a:lnTo>
                  <a:lnTo>
                    <a:pt x="16760" y="8947"/>
                  </a:lnTo>
                  <a:lnTo>
                    <a:pt x="10229" y="10273"/>
                  </a:lnTo>
                  <a:lnTo>
                    <a:pt x="10229" y="10273"/>
                  </a:lnTo>
                  <a:lnTo>
                    <a:pt x="19749" y="383"/>
                  </a:lnTo>
                  <a:lnTo>
                    <a:pt x="193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339;p54">
              <a:extLst>
                <a:ext uri="{FF2B5EF4-FFF2-40B4-BE49-F238E27FC236}">
                  <a16:creationId xmlns:a16="http://schemas.microsoft.com/office/drawing/2014/main" id="{98AB7EE1-5D4F-4CB2-BE7B-502AAAB74748}"/>
                </a:ext>
              </a:extLst>
            </p:cNvPr>
            <p:cNvSpPr/>
            <p:nvPr/>
          </p:nvSpPr>
          <p:spPr>
            <a:xfrm>
              <a:off x="3306500" y="859800"/>
              <a:ext cx="259275" cy="261925"/>
            </a:xfrm>
            <a:custGeom>
              <a:avLst/>
              <a:gdLst/>
              <a:ahLst/>
              <a:cxnLst/>
              <a:rect l="l" t="t" r="r" b="b"/>
              <a:pathLst>
                <a:path w="10371" h="10477" extrusionOk="0">
                  <a:moveTo>
                    <a:pt x="5185" y="0"/>
                  </a:moveTo>
                  <a:cubicBezTo>
                    <a:pt x="2321" y="0"/>
                    <a:pt x="1" y="2345"/>
                    <a:pt x="1" y="5238"/>
                  </a:cubicBezTo>
                  <a:cubicBezTo>
                    <a:pt x="1" y="6627"/>
                    <a:pt x="547" y="7960"/>
                    <a:pt x="1519" y="8942"/>
                  </a:cubicBezTo>
                  <a:cubicBezTo>
                    <a:pt x="2492" y="9924"/>
                    <a:pt x="3810" y="10477"/>
                    <a:pt x="5185" y="10477"/>
                  </a:cubicBezTo>
                  <a:cubicBezTo>
                    <a:pt x="6561" y="10477"/>
                    <a:pt x="7879" y="9924"/>
                    <a:pt x="8852" y="8942"/>
                  </a:cubicBezTo>
                  <a:cubicBezTo>
                    <a:pt x="9824" y="7960"/>
                    <a:pt x="10371" y="6627"/>
                    <a:pt x="10371" y="5238"/>
                  </a:cubicBezTo>
                  <a:cubicBezTo>
                    <a:pt x="10371" y="3849"/>
                    <a:pt x="9824" y="2517"/>
                    <a:pt x="8852" y="1535"/>
                  </a:cubicBezTo>
                  <a:cubicBezTo>
                    <a:pt x="7879" y="552"/>
                    <a:pt x="6561" y="0"/>
                    <a:pt x="5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340;p54">
              <a:extLst>
                <a:ext uri="{FF2B5EF4-FFF2-40B4-BE49-F238E27FC236}">
                  <a16:creationId xmlns:a16="http://schemas.microsoft.com/office/drawing/2014/main" id="{842B6736-961D-4957-A00C-8BB1844C304E}"/>
                </a:ext>
              </a:extLst>
            </p:cNvPr>
            <p:cNvSpPr/>
            <p:nvPr/>
          </p:nvSpPr>
          <p:spPr>
            <a:xfrm>
              <a:off x="3298850" y="852150"/>
              <a:ext cx="274575" cy="277225"/>
            </a:xfrm>
            <a:custGeom>
              <a:avLst/>
              <a:gdLst/>
              <a:ahLst/>
              <a:cxnLst/>
              <a:rect l="l" t="t" r="r" b="b"/>
              <a:pathLst>
                <a:path w="10983" h="11089" extrusionOk="0">
                  <a:moveTo>
                    <a:pt x="5491" y="612"/>
                  </a:moveTo>
                  <a:lnTo>
                    <a:pt x="5491" y="613"/>
                  </a:lnTo>
                  <a:cubicBezTo>
                    <a:pt x="8182" y="613"/>
                    <a:pt x="10371" y="2824"/>
                    <a:pt x="10371" y="5544"/>
                  </a:cubicBezTo>
                  <a:cubicBezTo>
                    <a:pt x="10371" y="8263"/>
                    <a:pt x="8182" y="10476"/>
                    <a:pt x="5491" y="10476"/>
                  </a:cubicBezTo>
                  <a:cubicBezTo>
                    <a:pt x="2801" y="10476"/>
                    <a:pt x="612" y="8263"/>
                    <a:pt x="612" y="5544"/>
                  </a:cubicBezTo>
                  <a:cubicBezTo>
                    <a:pt x="612" y="2824"/>
                    <a:pt x="2801" y="612"/>
                    <a:pt x="5491" y="612"/>
                  </a:cubicBezTo>
                  <a:close/>
                  <a:moveTo>
                    <a:pt x="5491" y="1"/>
                  </a:moveTo>
                  <a:cubicBezTo>
                    <a:pt x="2464" y="1"/>
                    <a:pt x="1" y="2486"/>
                    <a:pt x="1" y="5544"/>
                  </a:cubicBezTo>
                  <a:cubicBezTo>
                    <a:pt x="1" y="8601"/>
                    <a:pt x="2464" y="11088"/>
                    <a:pt x="5491" y="11088"/>
                  </a:cubicBezTo>
                  <a:cubicBezTo>
                    <a:pt x="8520" y="11088"/>
                    <a:pt x="10982" y="8600"/>
                    <a:pt x="10982" y="5544"/>
                  </a:cubicBezTo>
                  <a:cubicBezTo>
                    <a:pt x="10982" y="2488"/>
                    <a:pt x="8519" y="1"/>
                    <a:pt x="54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341;p54">
              <a:extLst>
                <a:ext uri="{FF2B5EF4-FFF2-40B4-BE49-F238E27FC236}">
                  <a16:creationId xmlns:a16="http://schemas.microsoft.com/office/drawing/2014/main" id="{740B021F-7C96-4A32-9F83-F4A5DAD163E1}"/>
                </a:ext>
              </a:extLst>
            </p:cNvPr>
            <p:cNvSpPr/>
            <p:nvPr/>
          </p:nvSpPr>
          <p:spPr>
            <a:xfrm>
              <a:off x="3728725" y="1349175"/>
              <a:ext cx="233850" cy="646550"/>
            </a:xfrm>
            <a:custGeom>
              <a:avLst/>
              <a:gdLst/>
              <a:ahLst/>
              <a:cxnLst/>
              <a:rect l="l" t="t" r="r" b="b"/>
              <a:pathLst>
                <a:path w="9354" h="25862" extrusionOk="0">
                  <a:moveTo>
                    <a:pt x="2702" y="1"/>
                  </a:moveTo>
                  <a:cubicBezTo>
                    <a:pt x="2692" y="1"/>
                    <a:pt x="2687" y="1"/>
                    <a:pt x="2687" y="1"/>
                  </a:cubicBezTo>
                  <a:lnTo>
                    <a:pt x="1" y="9226"/>
                  </a:lnTo>
                  <a:cubicBezTo>
                    <a:pt x="1" y="9226"/>
                    <a:pt x="2052" y="22116"/>
                    <a:pt x="2264" y="23174"/>
                  </a:cubicBezTo>
                  <a:cubicBezTo>
                    <a:pt x="2446" y="24086"/>
                    <a:pt x="3414" y="25862"/>
                    <a:pt x="5168" y="25862"/>
                  </a:cubicBezTo>
                  <a:cubicBezTo>
                    <a:pt x="5449" y="25862"/>
                    <a:pt x="5751" y="25816"/>
                    <a:pt x="6074" y="25713"/>
                  </a:cubicBezTo>
                  <a:cubicBezTo>
                    <a:pt x="8401" y="24973"/>
                    <a:pt x="9354" y="23068"/>
                    <a:pt x="9142" y="21481"/>
                  </a:cubicBezTo>
                  <a:cubicBezTo>
                    <a:pt x="8931" y="19894"/>
                    <a:pt x="6390" y="8572"/>
                    <a:pt x="5756" y="4234"/>
                  </a:cubicBezTo>
                  <a:cubicBezTo>
                    <a:pt x="5150" y="96"/>
                    <a:pt x="2909" y="1"/>
                    <a:pt x="270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342;p54">
              <a:extLst>
                <a:ext uri="{FF2B5EF4-FFF2-40B4-BE49-F238E27FC236}">
                  <a16:creationId xmlns:a16="http://schemas.microsoft.com/office/drawing/2014/main" id="{8743BA6D-5B51-4FB2-9AFF-19EC3AF6CA33}"/>
                </a:ext>
              </a:extLst>
            </p:cNvPr>
            <p:cNvSpPr/>
            <p:nvPr/>
          </p:nvSpPr>
          <p:spPr>
            <a:xfrm>
              <a:off x="3721000" y="1341525"/>
              <a:ext cx="249275" cy="661900"/>
            </a:xfrm>
            <a:custGeom>
              <a:avLst/>
              <a:gdLst/>
              <a:ahLst/>
              <a:cxnLst/>
              <a:rect l="l" t="t" r="r" b="b"/>
              <a:pathLst>
                <a:path w="9971" h="26476" extrusionOk="0">
                  <a:moveTo>
                    <a:pt x="3220" y="635"/>
                  </a:moveTo>
                  <a:cubicBezTo>
                    <a:pt x="3778" y="737"/>
                    <a:pt x="5284" y="1316"/>
                    <a:pt x="5762" y="4584"/>
                  </a:cubicBezTo>
                  <a:cubicBezTo>
                    <a:pt x="6144" y="7198"/>
                    <a:pt x="7203" y="12274"/>
                    <a:pt x="8053" y="16353"/>
                  </a:cubicBezTo>
                  <a:cubicBezTo>
                    <a:pt x="8596" y="18956"/>
                    <a:pt x="9065" y="21204"/>
                    <a:pt x="9148" y="21828"/>
                  </a:cubicBezTo>
                  <a:cubicBezTo>
                    <a:pt x="9332" y="23210"/>
                    <a:pt x="8516" y="25020"/>
                    <a:pt x="6290" y="25728"/>
                  </a:cubicBezTo>
                  <a:cubicBezTo>
                    <a:pt x="6010" y="25817"/>
                    <a:pt x="5739" y="25861"/>
                    <a:pt x="5478" y="25861"/>
                  </a:cubicBezTo>
                  <a:cubicBezTo>
                    <a:pt x="5082" y="25861"/>
                    <a:pt x="4709" y="25759"/>
                    <a:pt x="4362" y="25554"/>
                  </a:cubicBezTo>
                  <a:cubicBezTo>
                    <a:pt x="3479" y="25035"/>
                    <a:pt x="2988" y="23993"/>
                    <a:pt x="2873" y="23421"/>
                  </a:cubicBezTo>
                  <a:cubicBezTo>
                    <a:pt x="2673" y="22419"/>
                    <a:pt x="784" y="10564"/>
                    <a:pt x="622" y="9552"/>
                  </a:cubicBezTo>
                  <a:lnTo>
                    <a:pt x="3220" y="635"/>
                  </a:lnTo>
                  <a:close/>
                  <a:moveTo>
                    <a:pt x="3007" y="1"/>
                  </a:moveTo>
                  <a:cubicBezTo>
                    <a:pt x="2995" y="1"/>
                    <a:pt x="2987" y="1"/>
                    <a:pt x="2983" y="1"/>
                  </a:cubicBezTo>
                  <a:cubicBezTo>
                    <a:pt x="2852" y="7"/>
                    <a:pt x="2739" y="95"/>
                    <a:pt x="2703" y="222"/>
                  </a:cubicBezTo>
                  <a:lnTo>
                    <a:pt x="16" y="9447"/>
                  </a:lnTo>
                  <a:cubicBezTo>
                    <a:pt x="3" y="9490"/>
                    <a:pt x="1" y="9536"/>
                    <a:pt x="7" y="9580"/>
                  </a:cubicBezTo>
                  <a:cubicBezTo>
                    <a:pt x="92" y="10107"/>
                    <a:pt x="2062" y="22488"/>
                    <a:pt x="2273" y="23540"/>
                  </a:cubicBezTo>
                  <a:cubicBezTo>
                    <a:pt x="2436" y="24356"/>
                    <a:pt x="3062" y="25500"/>
                    <a:pt x="4051" y="26083"/>
                  </a:cubicBezTo>
                  <a:cubicBezTo>
                    <a:pt x="4495" y="26344"/>
                    <a:pt x="4970" y="26476"/>
                    <a:pt x="5473" y="26476"/>
                  </a:cubicBezTo>
                  <a:cubicBezTo>
                    <a:pt x="5797" y="26476"/>
                    <a:pt x="6131" y="26420"/>
                    <a:pt x="6475" y="26312"/>
                  </a:cubicBezTo>
                  <a:cubicBezTo>
                    <a:pt x="9037" y="25497"/>
                    <a:pt x="9971" y="23374"/>
                    <a:pt x="9755" y="21747"/>
                  </a:cubicBezTo>
                  <a:cubicBezTo>
                    <a:pt x="9668" y="21102"/>
                    <a:pt x="9220" y="18951"/>
                    <a:pt x="8652" y="16228"/>
                  </a:cubicBezTo>
                  <a:cubicBezTo>
                    <a:pt x="7803" y="12157"/>
                    <a:pt x="6747" y="7092"/>
                    <a:pt x="6367" y="4495"/>
                  </a:cubicBezTo>
                  <a:cubicBezTo>
                    <a:pt x="5726" y="112"/>
                    <a:pt x="3295" y="1"/>
                    <a:pt x="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343;p54">
              <a:extLst>
                <a:ext uri="{FF2B5EF4-FFF2-40B4-BE49-F238E27FC236}">
                  <a16:creationId xmlns:a16="http://schemas.microsoft.com/office/drawing/2014/main" id="{13199616-30B0-4CB2-9ED7-4AAE07EB37A6}"/>
                </a:ext>
              </a:extLst>
            </p:cNvPr>
            <p:cNvSpPr/>
            <p:nvPr/>
          </p:nvSpPr>
          <p:spPr>
            <a:xfrm>
              <a:off x="2932025" y="1529925"/>
              <a:ext cx="876550" cy="681125"/>
            </a:xfrm>
            <a:custGeom>
              <a:avLst/>
              <a:gdLst/>
              <a:ahLst/>
              <a:cxnLst/>
              <a:rect l="l" t="t" r="r" b="b"/>
              <a:pathLst>
                <a:path w="35062" h="27245" extrusionOk="0">
                  <a:moveTo>
                    <a:pt x="25097" y="0"/>
                  </a:moveTo>
                  <a:cubicBezTo>
                    <a:pt x="21863" y="0"/>
                    <a:pt x="17233" y="782"/>
                    <a:pt x="10726" y="3321"/>
                  </a:cubicBezTo>
                  <a:cubicBezTo>
                    <a:pt x="10726" y="3321"/>
                    <a:pt x="0" y="7859"/>
                    <a:pt x="0" y="9508"/>
                  </a:cubicBezTo>
                  <a:cubicBezTo>
                    <a:pt x="0" y="11159"/>
                    <a:pt x="6600" y="27245"/>
                    <a:pt x="6600" y="27245"/>
                  </a:cubicBezTo>
                  <a:lnTo>
                    <a:pt x="35061" y="19822"/>
                  </a:lnTo>
                  <a:lnTo>
                    <a:pt x="31869" y="1997"/>
                  </a:lnTo>
                  <a:cubicBezTo>
                    <a:pt x="31869" y="1997"/>
                    <a:pt x="30267" y="0"/>
                    <a:pt x="25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344;p54">
              <a:extLst>
                <a:ext uri="{FF2B5EF4-FFF2-40B4-BE49-F238E27FC236}">
                  <a16:creationId xmlns:a16="http://schemas.microsoft.com/office/drawing/2014/main" id="{D2E008A9-74E4-4D06-899A-5DEB4C3FEF52}"/>
                </a:ext>
              </a:extLst>
            </p:cNvPr>
            <p:cNvSpPr/>
            <p:nvPr/>
          </p:nvSpPr>
          <p:spPr>
            <a:xfrm>
              <a:off x="2924375" y="1521975"/>
              <a:ext cx="892450" cy="696750"/>
            </a:xfrm>
            <a:custGeom>
              <a:avLst/>
              <a:gdLst/>
              <a:ahLst/>
              <a:cxnLst/>
              <a:rect l="l" t="t" r="r" b="b"/>
              <a:pathLst>
                <a:path w="35698" h="27870" extrusionOk="0">
                  <a:moveTo>
                    <a:pt x="25369" y="639"/>
                  </a:moveTo>
                  <a:cubicBezTo>
                    <a:pt x="29860" y="639"/>
                    <a:pt x="31593" y="2158"/>
                    <a:pt x="31890" y="2456"/>
                  </a:cubicBezTo>
                  <a:lnTo>
                    <a:pt x="35016" y="19914"/>
                  </a:lnTo>
                  <a:lnTo>
                    <a:pt x="7088" y="27199"/>
                  </a:lnTo>
                  <a:cubicBezTo>
                    <a:pt x="4446" y="20750"/>
                    <a:pt x="612" y="10977"/>
                    <a:pt x="612" y="9826"/>
                  </a:cubicBezTo>
                  <a:cubicBezTo>
                    <a:pt x="612" y="8933"/>
                    <a:pt x="6079" y="6066"/>
                    <a:pt x="11147" y="3923"/>
                  </a:cubicBezTo>
                  <a:cubicBezTo>
                    <a:pt x="17596" y="1406"/>
                    <a:pt x="22179" y="639"/>
                    <a:pt x="25369" y="639"/>
                  </a:cubicBezTo>
                  <a:close/>
                  <a:moveTo>
                    <a:pt x="25433" y="1"/>
                  </a:moveTo>
                  <a:cubicBezTo>
                    <a:pt x="22155" y="1"/>
                    <a:pt x="17479" y="795"/>
                    <a:pt x="10921" y="3355"/>
                  </a:cubicBezTo>
                  <a:lnTo>
                    <a:pt x="10912" y="3357"/>
                  </a:lnTo>
                  <a:cubicBezTo>
                    <a:pt x="8352" y="4440"/>
                    <a:pt x="1" y="8107"/>
                    <a:pt x="1" y="9826"/>
                  </a:cubicBezTo>
                  <a:cubicBezTo>
                    <a:pt x="1" y="11489"/>
                    <a:pt x="5946" y="26027"/>
                    <a:pt x="6624" y="27679"/>
                  </a:cubicBezTo>
                  <a:cubicBezTo>
                    <a:pt x="6671" y="27794"/>
                    <a:pt x="6782" y="27869"/>
                    <a:pt x="6906" y="27870"/>
                  </a:cubicBezTo>
                  <a:cubicBezTo>
                    <a:pt x="6933" y="27869"/>
                    <a:pt x="6959" y="27865"/>
                    <a:pt x="6984" y="27860"/>
                  </a:cubicBezTo>
                  <a:lnTo>
                    <a:pt x="35445" y="20434"/>
                  </a:lnTo>
                  <a:cubicBezTo>
                    <a:pt x="35600" y="20393"/>
                    <a:pt x="35698" y="20241"/>
                    <a:pt x="35669" y="20084"/>
                  </a:cubicBezTo>
                  <a:lnTo>
                    <a:pt x="32476" y="2260"/>
                  </a:lnTo>
                  <a:cubicBezTo>
                    <a:pt x="32467" y="2210"/>
                    <a:pt x="32445" y="2163"/>
                    <a:pt x="32413" y="2123"/>
                  </a:cubicBezTo>
                  <a:cubicBezTo>
                    <a:pt x="32304" y="1986"/>
                    <a:pt x="30615" y="1"/>
                    <a:pt x="25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345;p54">
              <a:extLst>
                <a:ext uri="{FF2B5EF4-FFF2-40B4-BE49-F238E27FC236}">
                  <a16:creationId xmlns:a16="http://schemas.microsoft.com/office/drawing/2014/main" id="{AEED65E6-6716-43E0-AD9B-0A4F4B99ADEB}"/>
                </a:ext>
              </a:extLst>
            </p:cNvPr>
            <p:cNvSpPr/>
            <p:nvPr/>
          </p:nvSpPr>
          <p:spPr>
            <a:xfrm>
              <a:off x="3153575" y="1347275"/>
              <a:ext cx="693100" cy="849350"/>
            </a:xfrm>
            <a:custGeom>
              <a:avLst/>
              <a:gdLst/>
              <a:ahLst/>
              <a:cxnLst/>
              <a:rect l="l" t="t" r="r" b="b"/>
              <a:pathLst>
                <a:path w="27724" h="33974" extrusionOk="0">
                  <a:moveTo>
                    <a:pt x="20132" y="0"/>
                  </a:moveTo>
                  <a:cubicBezTo>
                    <a:pt x="17271" y="0"/>
                    <a:pt x="13861" y="179"/>
                    <a:pt x="11640" y="893"/>
                  </a:cubicBezTo>
                  <a:cubicBezTo>
                    <a:pt x="11640" y="893"/>
                    <a:pt x="8571" y="2798"/>
                    <a:pt x="6138" y="4173"/>
                  </a:cubicBezTo>
                  <a:cubicBezTo>
                    <a:pt x="3704" y="5549"/>
                    <a:pt x="1" y="7453"/>
                    <a:pt x="1" y="11263"/>
                  </a:cubicBezTo>
                  <a:cubicBezTo>
                    <a:pt x="1" y="15073"/>
                    <a:pt x="2752" y="30204"/>
                    <a:pt x="2752" y="31791"/>
                  </a:cubicBezTo>
                  <a:cubicBezTo>
                    <a:pt x="2752" y="33156"/>
                    <a:pt x="2830" y="33973"/>
                    <a:pt x="2852" y="33973"/>
                  </a:cubicBezTo>
                  <a:cubicBezTo>
                    <a:pt x="2855" y="33973"/>
                    <a:pt x="2857" y="33952"/>
                    <a:pt x="2857" y="33907"/>
                  </a:cubicBezTo>
                  <a:cubicBezTo>
                    <a:pt x="2857" y="33589"/>
                    <a:pt x="21480" y="27452"/>
                    <a:pt x="21480" y="27452"/>
                  </a:cubicBezTo>
                  <a:cubicBezTo>
                    <a:pt x="21480" y="27452"/>
                    <a:pt x="22645" y="22585"/>
                    <a:pt x="23597" y="20257"/>
                  </a:cubicBezTo>
                  <a:cubicBezTo>
                    <a:pt x="24549" y="17930"/>
                    <a:pt x="23597" y="15919"/>
                    <a:pt x="24655" y="12109"/>
                  </a:cubicBezTo>
                  <a:cubicBezTo>
                    <a:pt x="25713" y="8300"/>
                    <a:pt x="27724" y="5761"/>
                    <a:pt x="26877" y="2904"/>
                  </a:cubicBezTo>
                  <a:cubicBezTo>
                    <a:pt x="26031" y="47"/>
                    <a:pt x="25819" y="152"/>
                    <a:pt x="22751" y="47"/>
                  </a:cubicBezTo>
                  <a:cubicBezTo>
                    <a:pt x="21982" y="20"/>
                    <a:pt x="21088" y="0"/>
                    <a:pt x="20132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346;p54">
              <a:extLst>
                <a:ext uri="{FF2B5EF4-FFF2-40B4-BE49-F238E27FC236}">
                  <a16:creationId xmlns:a16="http://schemas.microsoft.com/office/drawing/2014/main" id="{552823CE-6802-47F1-A416-124B6B307B64}"/>
                </a:ext>
              </a:extLst>
            </p:cNvPr>
            <p:cNvSpPr/>
            <p:nvPr/>
          </p:nvSpPr>
          <p:spPr>
            <a:xfrm>
              <a:off x="3145925" y="1339600"/>
              <a:ext cx="701900" cy="864675"/>
            </a:xfrm>
            <a:custGeom>
              <a:avLst/>
              <a:gdLst/>
              <a:ahLst/>
              <a:cxnLst/>
              <a:rect l="l" t="t" r="r" b="b"/>
              <a:pathLst>
                <a:path w="28076" h="34587" extrusionOk="0">
                  <a:moveTo>
                    <a:pt x="20491" y="614"/>
                  </a:moveTo>
                  <a:cubicBezTo>
                    <a:pt x="21446" y="614"/>
                    <a:pt x="22323" y="634"/>
                    <a:pt x="23047" y="659"/>
                  </a:cubicBezTo>
                  <a:lnTo>
                    <a:pt x="23387" y="671"/>
                  </a:lnTo>
                  <a:cubicBezTo>
                    <a:pt x="26088" y="759"/>
                    <a:pt x="26139" y="762"/>
                    <a:pt x="26891" y="3297"/>
                  </a:cubicBezTo>
                  <a:cubicBezTo>
                    <a:pt x="27428" y="5111"/>
                    <a:pt x="26752" y="6780"/>
                    <a:pt x="25897" y="8894"/>
                  </a:cubicBezTo>
                  <a:cubicBezTo>
                    <a:pt x="25486" y="9911"/>
                    <a:pt x="25020" y="11063"/>
                    <a:pt x="24666" y="12334"/>
                  </a:cubicBezTo>
                  <a:cubicBezTo>
                    <a:pt x="24115" y="14322"/>
                    <a:pt x="24100" y="15814"/>
                    <a:pt x="24086" y="17130"/>
                  </a:cubicBezTo>
                  <a:cubicBezTo>
                    <a:pt x="24074" y="18330"/>
                    <a:pt x="24064" y="19366"/>
                    <a:pt x="23621" y="20448"/>
                  </a:cubicBezTo>
                  <a:cubicBezTo>
                    <a:pt x="22758" y="22556"/>
                    <a:pt x="21745" y="26636"/>
                    <a:pt x="21529" y="27522"/>
                  </a:cubicBezTo>
                  <a:cubicBezTo>
                    <a:pt x="8640" y="31770"/>
                    <a:pt x="4648" y="33205"/>
                    <a:pt x="3412" y="33789"/>
                  </a:cubicBezTo>
                  <a:cubicBezTo>
                    <a:pt x="3388" y="33436"/>
                    <a:pt x="3364" y="32867"/>
                    <a:pt x="3364" y="32097"/>
                  </a:cubicBezTo>
                  <a:cubicBezTo>
                    <a:pt x="3364" y="31451"/>
                    <a:pt x="2949" y="28795"/>
                    <a:pt x="2422" y="25431"/>
                  </a:cubicBezTo>
                  <a:cubicBezTo>
                    <a:pt x="1616" y="20276"/>
                    <a:pt x="613" y="13861"/>
                    <a:pt x="613" y="11570"/>
                  </a:cubicBezTo>
                  <a:cubicBezTo>
                    <a:pt x="613" y="8108"/>
                    <a:pt x="3879" y="6273"/>
                    <a:pt x="6264" y="4933"/>
                  </a:cubicBezTo>
                  <a:lnTo>
                    <a:pt x="6595" y="4747"/>
                  </a:lnTo>
                  <a:cubicBezTo>
                    <a:pt x="8873" y="3459"/>
                    <a:pt x="11740" y="1688"/>
                    <a:pt x="12076" y="1481"/>
                  </a:cubicBezTo>
                  <a:cubicBezTo>
                    <a:pt x="14284" y="781"/>
                    <a:pt x="17714" y="614"/>
                    <a:pt x="20491" y="614"/>
                  </a:cubicBezTo>
                  <a:close/>
                  <a:moveTo>
                    <a:pt x="20390" y="0"/>
                  </a:moveTo>
                  <a:cubicBezTo>
                    <a:pt x="17381" y="0"/>
                    <a:pt x="14063" y="198"/>
                    <a:pt x="11853" y="909"/>
                  </a:cubicBezTo>
                  <a:cubicBezTo>
                    <a:pt x="11829" y="917"/>
                    <a:pt x="11806" y="927"/>
                    <a:pt x="11785" y="940"/>
                  </a:cubicBezTo>
                  <a:cubicBezTo>
                    <a:pt x="11754" y="960"/>
                    <a:pt x="8694" y="2857"/>
                    <a:pt x="6293" y="4215"/>
                  </a:cubicBezTo>
                  <a:lnTo>
                    <a:pt x="5964" y="4400"/>
                  </a:lnTo>
                  <a:cubicBezTo>
                    <a:pt x="3447" y="5813"/>
                    <a:pt x="1" y="7749"/>
                    <a:pt x="1" y="11570"/>
                  </a:cubicBezTo>
                  <a:cubicBezTo>
                    <a:pt x="1" y="13909"/>
                    <a:pt x="1008" y="20350"/>
                    <a:pt x="1818" y="25526"/>
                  </a:cubicBezTo>
                  <a:cubicBezTo>
                    <a:pt x="2318" y="28731"/>
                    <a:pt x="2751" y="31499"/>
                    <a:pt x="2751" y="32098"/>
                  </a:cubicBezTo>
                  <a:cubicBezTo>
                    <a:pt x="2751" y="34586"/>
                    <a:pt x="2862" y="34586"/>
                    <a:pt x="3158" y="34586"/>
                  </a:cubicBezTo>
                  <a:cubicBezTo>
                    <a:pt x="3281" y="34586"/>
                    <a:pt x="3389" y="34504"/>
                    <a:pt x="3440" y="34394"/>
                  </a:cubicBezTo>
                  <a:cubicBezTo>
                    <a:pt x="4559" y="33830"/>
                    <a:pt x="14964" y="30330"/>
                    <a:pt x="21883" y="28050"/>
                  </a:cubicBezTo>
                  <a:cubicBezTo>
                    <a:pt x="21983" y="28017"/>
                    <a:pt x="22060" y="27934"/>
                    <a:pt x="22084" y="27830"/>
                  </a:cubicBezTo>
                  <a:cubicBezTo>
                    <a:pt x="22095" y="27782"/>
                    <a:pt x="23254" y="22960"/>
                    <a:pt x="24187" y="20680"/>
                  </a:cubicBezTo>
                  <a:cubicBezTo>
                    <a:pt x="24674" y="19489"/>
                    <a:pt x="24685" y="18400"/>
                    <a:pt x="24698" y="17138"/>
                  </a:cubicBezTo>
                  <a:cubicBezTo>
                    <a:pt x="24711" y="15858"/>
                    <a:pt x="24726" y="14409"/>
                    <a:pt x="25257" y="12498"/>
                  </a:cubicBezTo>
                  <a:cubicBezTo>
                    <a:pt x="25600" y="11261"/>
                    <a:pt x="26040" y="10174"/>
                    <a:pt x="26464" y="9124"/>
                  </a:cubicBezTo>
                  <a:cubicBezTo>
                    <a:pt x="27328" y="6987"/>
                    <a:pt x="28075" y="5143"/>
                    <a:pt x="27477" y="3123"/>
                  </a:cubicBezTo>
                  <a:cubicBezTo>
                    <a:pt x="26628" y="261"/>
                    <a:pt x="26284" y="155"/>
                    <a:pt x="23406" y="59"/>
                  </a:cubicBezTo>
                  <a:lnTo>
                    <a:pt x="23067" y="48"/>
                  </a:lnTo>
                  <a:cubicBezTo>
                    <a:pt x="22233" y="19"/>
                    <a:pt x="21326" y="0"/>
                    <a:pt x="20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347;p54">
              <a:extLst>
                <a:ext uri="{FF2B5EF4-FFF2-40B4-BE49-F238E27FC236}">
                  <a16:creationId xmlns:a16="http://schemas.microsoft.com/office/drawing/2014/main" id="{FF451F9F-7BAF-4696-BFBD-E10CAB62D2C8}"/>
                </a:ext>
              </a:extLst>
            </p:cNvPr>
            <p:cNvSpPr/>
            <p:nvPr/>
          </p:nvSpPr>
          <p:spPr>
            <a:xfrm>
              <a:off x="3348825" y="1312750"/>
              <a:ext cx="338650" cy="322150"/>
            </a:xfrm>
            <a:custGeom>
              <a:avLst/>
              <a:gdLst/>
              <a:ahLst/>
              <a:cxnLst/>
              <a:rect l="l" t="t" r="r" b="b"/>
              <a:pathLst>
                <a:path w="13546" h="12886" extrusionOk="0">
                  <a:moveTo>
                    <a:pt x="4473" y="1"/>
                  </a:moveTo>
                  <a:cubicBezTo>
                    <a:pt x="3541" y="1"/>
                    <a:pt x="2787" y="200"/>
                    <a:pt x="2434" y="611"/>
                  </a:cubicBezTo>
                  <a:cubicBezTo>
                    <a:pt x="2434" y="611"/>
                    <a:pt x="1058" y="1351"/>
                    <a:pt x="530" y="4738"/>
                  </a:cubicBezTo>
                  <a:cubicBezTo>
                    <a:pt x="0" y="8123"/>
                    <a:pt x="0" y="12886"/>
                    <a:pt x="0" y="12886"/>
                  </a:cubicBezTo>
                  <a:cubicBezTo>
                    <a:pt x="0" y="12886"/>
                    <a:pt x="5714" y="9711"/>
                    <a:pt x="6561" y="9606"/>
                  </a:cubicBezTo>
                  <a:cubicBezTo>
                    <a:pt x="6578" y="9603"/>
                    <a:pt x="6598" y="9602"/>
                    <a:pt x="6619" y="9602"/>
                  </a:cubicBezTo>
                  <a:cubicBezTo>
                    <a:pt x="7657" y="9602"/>
                    <a:pt x="13545" y="12039"/>
                    <a:pt x="13545" y="12039"/>
                  </a:cubicBezTo>
                  <a:cubicBezTo>
                    <a:pt x="13545" y="12039"/>
                    <a:pt x="12699" y="7172"/>
                    <a:pt x="11428" y="3786"/>
                  </a:cubicBezTo>
                  <a:cubicBezTo>
                    <a:pt x="10512" y="1342"/>
                    <a:pt x="6893" y="1"/>
                    <a:pt x="4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348;p54">
              <a:extLst>
                <a:ext uri="{FF2B5EF4-FFF2-40B4-BE49-F238E27FC236}">
                  <a16:creationId xmlns:a16="http://schemas.microsoft.com/office/drawing/2014/main" id="{37B36C60-2F11-4756-9B18-6C3A0CB1A9CD}"/>
                </a:ext>
              </a:extLst>
            </p:cNvPr>
            <p:cNvSpPr/>
            <p:nvPr/>
          </p:nvSpPr>
          <p:spPr>
            <a:xfrm>
              <a:off x="3341175" y="1305025"/>
              <a:ext cx="354675" cy="337525"/>
            </a:xfrm>
            <a:custGeom>
              <a:avLst/>
              <a:gdLst/>
              <a:ahLst/>
              <a:cxnLst/>
              <a:rect l="l" t="t" r="r" b="b"/>
              <a:pathLst>
                <a:path w="14187" h="13501" extrusionOk="0">
                  <a:moveTo>
                    <a:pt x="4784" y="616"/>
                  </a:moveTo>
                  <a:cubicBezTo>
                    <a:pt x="5202" y="616"/>
                    <a:pt x="5664" y="658"/>
                    <a:pt x="6149" y="743"/>
                  </a:cubicBezTo>
                  <a:cubicBezTo>
                    <a:pt x="8282" y="1120"/>
                    <a:pt x="10748" y="2336"/>
                    <a:pt x="11448" y="4203"/>
                  </a:cubicBezTo>
                  <a:cubicBezTo>
                    <a:pt x="12445" y="6860"/>
                    <a:pt x="13188" y="10487"/>
                    <a:pt x="13448" y="11852"/>
                  </a:cubicBezTo>
                  <a:cubicBezTo>
                    <a:pt x="11819" y="11188"/>
                    <a:pt x="7840" y="9607"/>
                    <a:pt x="6903" y="9607"/>
                  </a:cubicBezTo>
                  <a:cubicBezTo>
                    <a:pt x="6875" y="9607"/>
                    <a:pt x="6851" y="9608"/>
                    <a:pt x="6829" y="9611"/>
                  </a:cubicBezTo>
                  <a:cubicBezTo>
                    <a:pt x="6067" y="9706"/>
                    <a:pt x="2056" y="11883"/>
                    <a:pt x="618" y="12674"/>
                  </a:cubicBezTo>
                  <a:cubicBezTo>
                    <a:pt x="635" y="11348"/>
                    <a:pt x="721" y="7767"/>
                    <a:pt x="1138" y="5095"/>
                  </a:cubicBezTo>
                  <a:cubicBezTo>
                    <a:pt x="1629" y="1956"/>
                    <a:pt x="2864" y="1202"/>
                    <a:pt x="2889" y="1189"/>
                  </a:cubicBezTo>
                  <a:cubicBezTo>
                    <a:pt x="2921" y="1171"/>
                    <a:pt x="2949" y="1148"/>
                    <a:pt x="2973" y="1120"/>
                  </a:cubicBezTo>
                  <a:cubicBezTo>
                    <a:pt x="3254" y="792"/>
                    <a:pt x="3924" y="616"/>
                    <a:pt x="4784" y="616"/>
                  </a:cubicBezTo>
                  <a:close/>
                  <a:moveTo>
                    <a:pt x="4772" y="0"/>
                  </a:moveTo>
                  <a:cubicBezTo>
                    <a:pt x="3748" y="0"/>
                    <a:pt x="2956" y="236"/>
                    <a:pt x="2541" y="683"/>
                  </a:cubicBezTo>
                  <a:cubicBezTo>
                    <a:pt x="2264" y="865"/>
                    <a:pt x="1028" y="1838"/>
                    <a:pt x="533" y="4999"/>
                  </a:cubicBezTo>
                  <a:cubicBezTo>
                    <a:pt x="7" y="8370"/>
                    <a:pt x="1" y="13147"/>
                    <a:pt x="1" y="13195"/>
                  </a:cubicBezTo>
                  <a:cubicBezTo>
                    <a:pt x="1" y="13364"/>
                    <a:pt x="138" y="13500"/>
                    <a:pt x="306" y="13500"/>
                  </a:cubicBezTo>
                  <a:cubicBezTo>
                    <a:pt x="358" y="13500"/>
                    <a:pt x="409" y="13487"/>
                    <a:pt x="455" y="13462"/>
                  </a:cubicBezTo>
                  <a:cubicBezTo>
                    <a:pt x="2644" y="12245"/>
                    <a:pt x="6330" y="10290"/>
                    <a:pt x="6904" y="10218"/>
                  </a:cubicBezTo>
                  <a:cubicBezTo>
                    <a:pt x="6917" y="10216"/>
                    <a:pt x="6932" y="10215"/>
                    <a:pt x="6949" y="10215"/>
                  </a:cubicBezTo>
                  <a:cubicBezTo>
                    <a:pt x="7565" y="10215"/>
                    <a:pt x="10833" y="11430"/>
                    <a:pt x="13734" y="12631"/>
                  </a:cubicBezTo>
                  <a:cubicBezTo>
                    <a:pt x="13773" y="12647"/>
                    <a:pt x="13813" y="12654"/>
                    <a:pt x="13851" y="12654"/>
                  </a:cubicBezTo>
                  <a:cubicBezTo>
                    <a:pt x="14031" y="12654"/>
                    <a:pt x="14186" y="12491"/>
                    <a:pt x="14152" y="12295"/>
                  </a:cubicBezTo>
                  <a:cubicBezTo>
                    <a:pt x="14144" y="12247"/>
                    <a:pt x="13286" y="7361"/>
                    <a:pt x="12021" y="3987"/>
                  </a:cubicBezTo>
                  <a:cubicBezTo>
                    <a:pt x="11182" y="1752"/>
                    <a:pt x="8391" y="518"/>
                    <a:pt x="6255" y="141"/>
                  </a:cubicBezTo>
                  <a:cubicBezTo>
                    <a:pt x="5724" y="46"/>
                    <a:pt x="5225" y="0"/>
                    <a:pt x="47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349;p54">
              <a:extLst>
                <a:ext uri="{FF2B5EF4-FFF2-40B4-BE49-F238E27FC236}">
                  <a16:creationId xmlns:a16="http://schemas.microsoft.com/office/drawing/2014/main" id="{2DC7FFBA-DEC8-42F3-AA1B-43357E269B0A}"/>
                </a:ext>
              </a:extLst>
            </p:cNvPr>
            <p:cNvSpPr/>
            <p:nvPr/>
          </p:nvSpPr>
          <p:spPr>
            <a:xfrm>
              <a:off x="3383225" y="1306875"/>
              <a:ext cx="179900" cy="351850"/>
            </a:xfrm>
            <a:custGeom>
              <a:avLst/>
              <a:gdLst/>
              <a:ahLst/>
              <a:cxnLst/>
              <a:rect l="l" t="t" r="r" b="b"/>
              <a:pathLst>
                <a:path w="7196" h="14074" extrusionOk="0">
                  <a:moveTo>
                    <a:pt x="0" y="0"/>
                  </a:moveTo>
                  <a:cubicBezTo>
                    <a:pt x="0" y="0"/>
                    <a:pt x="38" y="130"/>
                    <a:pt x="104" y="362"/>
                  </a:cubicBezTo>
                  <a:cubicBezTo>
                    <a:pt x="516" y="1794"/>
                    <a:pt x="2053" y="7095"/>
                    <a:pt x="2964" y="9735"/>
                  </a:cubicBezTo>
                  <a:cubicBezTo>
                    <a:pt x="4021" y="12804"/>
                    <a:pt x="5608" y="14073"/>
                    <a:pt x="5608" y="14073"/>
                  </a:cubicBezTo>
                  <a:lnTo>
                    <a:pt x="7195" y="7725"/>
                  </a:lnTo>
                  <a:cubicBezTo>
                    <a:pt x="7195" y="7725"/>
                    <a:pt x="953" y="169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350;p54">
              <a:extLst>
                <a:ext uri="{FF2B5EF4-FFF2-40B4-BE49-F238E27FC236}">
                  <a16:creationId xmlns:a16="http://schemas.microsoft.com/office/drawing/2014/main" id="{048D9BB4-E268-45CC-BFF6-B55CF45CC053}"/>
                </a:ext>
              </a:extLst>
            </p:cNvPr>
            <p:cNvSpPr/>
            <p:nvPr/>
          </p:nvSpPr>
          <p:spPr>
            <a:xfrm>
              <a:off x="3374800" y="1299200"/>
              <a:ext cx="196400" cy="367200"/>
            </a:xfrm>
            <a:custGeom>
              <a:avLst/>
              <a:gdLst/>
              <a:ahLst/>
              <a:cxnLst/>
              <a:rect l="l" t="t" r="r" b="b"/>
              <a:pathLst>
                <a:path w="7856" h="14688" extrusionOk="0">
                  <a:moveTo>
                    <a:pt x="1089" y="1808"/>
                  </a:moveTo>
                  <a:lnTo>
                    <a:pt x="1089" y="1808"/>
                  </a:lnTo>
                  <a:cubicBezTo>
                    <a:pt x="2944" y="3983"/>
                    <a:pt x="6461" y="7418"/>
                    <a:pt x="7193" y="8128"/>
                  </a:cubicBezTo>
                  <a:lnTo>
                    <a:pt x="5777" y="13790"/>
                  </a:lnTo>
                  <a:cubicBezTo>
                    <a:pt x="5262" y="13236"/>
                    <a:pt x="4301" y="12004"/>
                    <a:pt x="3590" y="9943"/>
                  </a:cubicBezTo>
                  <a:cubicBezTo>
                    <a:pt x="2856" y="7816"/>
                    <a:pt x="1700" y="3903"/>
                    <a:pt x="1089" y="1808"/>
                  </a:cubicBezTo>
                  <a:close/>
                  <a:moveTo>
                    <a:pt x="338" y="1"/>
                  </a:moveTo>
                  <a:cubicBezTo>
                    <a:pt x="298" y="1"/>
                    <a:pt x="258" y="9"/>
                    <a:pt x="220" y="25"/>
                  </a:cubicBezTo>
                  <a:cubicBezTo>
                    <a:pt x="77" y="83"/>
                    <a:pt x="0" y="242"/>
                    <a:pt x="43" y="390"/>
                  </a:cubicBezTo>
                  <a:lnTo>
                    <a:pt x="148" y="755"/>
                  </a:lnTo>
                  <a:cubicBezTo>
                    <a:pt x="589" y="2288"/>
                    <a:pt x="2099" y="7498"/>
                    <a:pt x="3011" y="10142"/>
                  </a:cubicBezTo>
                  <a:cubicBezTo>
                    <a:pt x="4085" y="13258"/>
                    <a:pt x="5687" y="14565"/>
                    <a:pt x="5754" y="14620"/>
                  </a:cubicBezTo>
                  <a:cubicBezTo>
                    <a:pt x="5809" y="14663"/>
                    <a:pt x="5876" y="14686"/>
                    <a:pt x="5945" y="14686"/>
                  </a:cubicBezTo>
                  <a:lnTo>
                    <a:pt x="5946" y="14687"/>
                  </a:lnTo>
                  <a:cubicBezTo>
                    <a:pt x="6087" y="14687"/>
                    <a:pt x="6208" y="14591"/>
                    <a:pt x="6243" y="14456"/>
                  </a:cubicBezTo>
                  <a:lnTo>
                    <a:pt x="7829" y="8105"/>
                  </a:lnTo>
                  <a:cubicBezTo>
                    <a:pt x="7856" y="8000"/>
                    <a:pt x="7824" y="7887"/>
                    <a:pt x="7745" y="7811"/>
                  </a:cubicBezTo>
                  <a:cubicBezTo>
                    <a:pt x="7683" y="7751"/>
                    <a:pt x="1524" y="1792"/>
                    <a:pt x="604" y="156"/>
                  </a:cubicBezTo>
                  <a:cubicBezTo>
                    <a:pt x="548" y="58"/>
                    <a:pt x="445" y="1"/>
                    <a:pt x="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351;p54">
              <a:extLst>
                <a:ext uri="{FF2B5EF4-FFF2-40B4-BE49-F238E27FC236}">
                  <a16:creationId xmlns:a16="http://schemas.microsoft.com/office/drawing/2014/main" id="{B307F04A-4F7A-4A30-BB68-EA1874417F4F}"/>
                </a:ext>
              </a:extLst>
            </p:cNvPr>
            <p:cNvSpPr/>
            <p:nvPr/>
          </p:nvSpPr>
          <p:spPr>
            <a:xfrm>
              <a:off x="3303850" y="967400"/>
              <a:ext cx="410075" cy="571100"/>
            </a:xfrm>
            <a:custGeom>
              <a:avLst/>
              <a:gdLst/>
              <a:ahLst/>
              <a:cxnLst/>
              <a:rect l="l" t="t" r="r" b="b"/>
              <a:pathLst>
                <a:path w="16403" h="22844" extrusionOk="0">
                  <a:moveTo>
                    <a:pt x="8230" y="1"/>
                  </a:moveTo>
                  <a:cubicBezTo>
                    <a:pt x="6845" y="1"/>
                    <a:pt x="3239" y="542"/>
                    <a:pt x="1799" y="5960"/>
                  </a:cubicBezTo>
                  <a:cubicBezTo>
                    <a:pt x="0" y="12733"/>
                    <a:pt x="5821" y="18552"/>
                    <a:pt x="7513" y="20774"/>
                  </a:cubicBezTo>
                  <a:cubicBezTo>
                    <a:pt x="8496" y="22063"/>
                    <a:pt x="9729" y="22843"/>
                    <a:pt x="10859" y="22843"/>
                  </a:cubicBezTo>
                  <a:cubicBezTo>
                    <a:pt x="11677" y="22843"/>
                    <a:pt x="12441" y="22435"/>
                    <a:pt x="13016" y="21515"/>
                  </a:cubicBezTo>
                  <a:cubicBezTo>
                    <a:pt x="15133" y="18129"/>
                    <a:pt x="15767" y="16436"/>
                    <a:pt x="16084" y="11992"/>
                  </a:cubicBezTo>
                  <a:cubicBezTo>
                    <a:pt x="16402" y="7547"/>
                    <a:pt x="15873" y="4585"/>
                    <a:pt x="13862" y="2258"/>
                  </a:cubicBezTo>
                  <a:cubicBezTo>
                    <a:pt x="12019" y="122"/>
                    <a:pt x="9285" y="34"/>
                    <a:pt x="8845" y="34"/>
                  </a:cubicBezTo>
                  <a:cubicBezTo>
                    <a:pt x="8805" y="34"/>
                    <a:pt x="8784" y="34"/>
                    <a:pt x="8784" y="34"/>
                  </a:cubicBezTo>
                  <a:cubicBezTo>
                    <a:pt x="8784" y="34"/>
                    <a:pt x="8577" y="1"/>
                    <a:pt x="8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352;p54">
              <a:extLst>
                <a:ext uri="{FF2B5EF4-FFF2-40B4-BE49-F238E27FC236}">
                  <a16:creationId xmlns:a16="http://schemas.microsoft.com/office/drawing/2014/main" id="{8B9FFE40-3F8B-48F3-BEA4-7F10BDEB99E2}"/>
                </a:ext>
              </a:extLst>
            </p:cNvPr>
            <p:cNvSpPr/>
            <p:nvPr/>
          </p:nvSpPr>
          <p:spPr>
            <a:xfrm>
              <a:off x="3300900" y="959900"/>
              <a:ext cx="421275" cy="586250"/>
            </a:xfrm>
            <a:custGeom>
              <a:avLst/>
              <a:gdLst/>
              <a:ahLst/>
              <a:cxnLst/>
              <a:rect l="l" t="t" r="r" b="b"/>
              <a:pathLst>
                <a:path w="16851" h="23450" extrusionOk="0">
                  <a:moveTo>
                    <a:pt x="8307" y="601"/>
                  </a:moveTo>
                  <a:lnTo>
                    <a:pt x="8307" y="602"/>
                  </a:lnTo>
                  <a:cubicBezTo>
                    <a:pt x="8616" y="602"/>
                    <a:pt x="8815" y="631"/>
                    <a:pt x="8852" y="637"/>
                  </a:cubicBezTo>
                  <a:cubicBezTo>
                    <a:pt x="8867" y="639"/>
                    <a:pt x="8882" y="641"/>
                    <a:pt x="8897" y="641"/>
                  </a:cubicBezTo>
                  <a:cubicBezTo>
                    <a:pt x="8902" y="641"/>
                    <a:pt x="8907" y="640"/>
                    <a:pt x="8912" y="640"/>
                  </a:cubicBezTo>
                  <a:cubicBezTo>
                    <a:pt x="8914" y="640"/>
                    <a:pt x="8928" y="640"/>
                    <a:pt x="8952" y="640"/>
                  </a:cubicBezTo>
                  <a:cubicBezTo>
                    <a:pt x="9311" y="640"/>
                    <a:pt x="11977" y="705"/>
                    <a:pt x="13748" y="2757"/>
                  </a:cubicBezTo>
                  <a:cubicBezTo>
                    <a:pt x="15604" y="4905"/>
                    <a:pt x="16226" y="7661"/>
                    <a:pt x="15897" y="12270"/>
                  </a:cubicBezTo>
                  <a:cubicBezTo>
                    <a:pt x="15578" y="16729"/>
                    <a:pt x="14933" y="18360"/>
                    <a:pt x="12874" y="21652"/>
                  </a:cubicBezTo>
                  <a:cubicBezTo>
                    <a:pt x="12405" y="22403"/>
                    <a:pt x="11800" y="22801"/>
                    <a:pt x="11075" y="22835"/>
                  </a:cubicBezTo>
                  <a:cubicBezTo>
                    <a:pt x="11045" y="22837"/>
                    <a:pt x="11015" y="22837"/>
                    <a:pt x="10985" y="22837"/>
                  </a:cubicBezTo>
                  <a:cubicBezTo>
                    <a:pt x="9968" y="22837"/>
                    <a:pt x="8812" y="22119"/>
                    <a:pt x="7875" y="20889"/>
                  </a:cubicBezTo>
                  <a:cubicBezTo>
                    <a:pt x="7668" y="20617"/>
                    <a:pt x="7400" y="20291"/>
                    <a:pt x="7092" y="19918"/>
                  </a:cubicBezTo>
                  <a:cubicBezTo>
                    <a:pt x="4849" y="17199"/>
                    <a:pt x="673" y="12138"/>
                    <a:pt x="2214" y="6339"/>
                  </a:cubicBezTo>
                  <a:cubicBezTo>
                    <a:pt x="3596" y="1136"/>
                    <a:pt x="6975" y="601"/>
                    <a:pt x="8307" y="601"/>
                  </a:cubicBezTo>
                  <a:close/>
                  <a:moveTo>
                    <a:pt x="8393" y="1"/>
                  </a:moveTo>
                  <a:cubicBezTo>
                    <a:pt x="6952" y="1"/>
                    <a:pt x="3117" y="552"/>
                    <a:pt x="1622" y="6181"/>
                  </a:cubicBezTo>
                  <a:cubicBezTo>
                    <a:pt x="1" y="12285"/>
                    <a:pt x="4307" y="17504"/>
                    <a:pt x="6619" y="20308"/>
                  </a:cubicBezTo>
                  <a:cubicBezTo>
                    <a:pt x="6922" y="20674"/>
                    <a:pt x="7185" y="20993"/>
                    <a:pt x="7388" y="21260"/>
                  </a:cubicBezTo>
                  <a:cubicBezTo>
                    <a:pt x="8439" y="22639"/>
                    <a:pt x="9773" y="23449"/>
                    <a:pt x="10981" y="23449"/>
                  </a:cubicBezTo>
                  <a:cubicBezTo>
                    <a:pt x="11022" y="23449"/>
                    <a:pt x="11063" y="23448"/>
                    <a:pt x="11104" y="23446"/>
                  </a:cubicBezTo>
                  <a:cubicBezTo>
                    <a:pt x="12028" y="23403"/>
                    <a:pt x="12819" y="22895"/>
                    <a:pt x="13393" y="21977"/>
                  </a:cubicBezTo>
                  <a:cubicBezTo>
                    <a:pt x="15481" y="18638"/>
                    <a:pt x="16182" y="16869"/>
                    <a:pt x="16508" y="12313"/>
                  </a:cubicBezTo>
                  <a:cubicBezTo>
                    <a:pt x="16850" y="7525"/>
                    <a:pt x="16184" y="4641"/>
                    <a:pt x="14211" y="2357"/>
                  </a:cubicBezTo>
                  <a:cubicBezTo>
                    <a:pt x="12261" y="97"/>
                    <a:pt x="9413" y="29"/>
                    <a:pt x="8950" y="29"/>
                  </a:cubicBezTo>
                  <a:cubicBezTo>
                    <a:pt x="8937" y="29"/>
                    <a:pt x="8926" y="29"/>
                    <a:pt x="8917" y="29"/>
                  </a:cubicBezTo>
                  <a:cubicBezTo>
                    <a:pt x="8845" y="20"/>
                    <a:pt x="8660" y="1"/>
                    <a:pt x="8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353;p54">
              <a:extLst>
                <a:ext uri="{FF2B5EF4-FFF2-40B4-BE49-F238E27FC236}">
                  <a16:creationId xmlns:a16="http://schemas.microsoft.com/office/drawing/2014/main" id="{5E30BDE8-EA8E-46FF-BFA8-D7B2B3CF4EA8}"/>
                </a:ext>
              </a:extLst>
            </p:cNvPr>
            <p:cNvSpPr/>
            <p:nvPr/>
          </p:nvSpPr>
          <p:spPr>
            <a:xfrm>
              <a:off x="3335175" y="967400"/>
              <a:ext cx="369675" cy="315775"/>
            </a:xfrm>
            <a:custGeom>
              <a:avLst/>
              <a:gdLst/>
              <a:ahLst/>
              <a:cxnLst/>
              <a:rect l="l" t="t" r="r" b="b"/>
              <a:pathLst>
                <a:path w="14787" h="12631" extrusionOk="0">
                  <a:moveTo>
                    <a:pt x="6977" y="1"/>
                  </a:moveTo>
                  <a:cubicBezTo>
                    <a:pt x="5592" y="1"/>
                    <a:pt x="1986" y="542"/>
                    <a:pt x="546" y="5960"/>
                  </a:cubicBezTo>
                  <a:cubicBezTo>
                    <a:pt x="0" y="8017"/>
                    <a:pt x="159" y="9986"/>
                    <a:pt x="689" y="11792"/>
                  </a:cubicBezTo>
                  <a:cubicBezTo>
                    <a:pt x="878" y="11308"/>
                    <a:pt x="1163" y="10934"/>
                    <a:pt x="1604" y="10934"/>
                  </a:cubicBezTo>
                  <a:cubicBezTo>
                    <a:pt x="2838" y="10934"/>
                    <a:pt x="2973" y="12631"/>
                    <a:pt x="3368" y="12631"/>
                  </a:cubicBezTo>
                  <a:cubicBezTo>
                    <a:pt x="3379" y="12631"/>
                    <a:pt x="3391" y="12630"/>
                    <a:pt x="3403" y="12626"/>
                  </a:cubicBezTo>
                  <a:cubicBezTo>
                    <a:pt x="3826" y="12521"/>
                    <a:pt x="5520" y="11040"/>
                    <a:pt x="5202" y="9664"/>
                  </a:cubicBezTo>
                  <a:cubicBezTo>
                    <a:pt x="4886" y="8288"/>
                    <a:pt x="5309" y="7654"/>
                    <a:pt x="7531" y="7654"/>
                  </a:cubicBezTo>
                  <a:cubicBezTo>
                    <a:pt x="9530" y="7654"/>
                    <a:pt x="10159" y="8425"/>
                    <a:pt x="10805" y="8425"/>
                  </a:cubicBezTo>
                  <a:cubicBezTo>
                    <a:pt x="10877" y="8425"/>
                    <a:pt x="10949" y="8416"/>
                    <a:pt x="11023" y="8395"/>
                  </a:cubicBezTo>
                  <a:cubicBezTo>
                    <a:pt x="11763" y="8183"/>
                    <a:pt x="12292" y="6701"/>
                    <a:pt x="13033" y="6701"/>
                  </a:cubicBezTo>
                  <a:cubicBezTo>
                    <a:pt x="13502" y="6701"/>
                    <a:pt x="14141" y="6873"/>
                    <a:pt x="14787" y="7507"/>
                  </a:cubicBezTo>
                  <a:cubicBezTo>
                    <a:pt x="14526" y="5382"/>
                    <a:pt x="13853" y="3697"/>
                    <a:pt x="12609" y="2257"/>
                  </a:cubicBezTo>
                  <a:cubicBezTo>
                    <a:pt x="10766" y="122"/>
                    <a:pt x="8033" y="34"/>
                    <a:pt x="7592" y="34"/>
                  </a:cubicBezTo>
                  <a:cubicBezTo>
                    <a:pt x="7552" y="34"/>
                    <a:pt x="7531" y="34"/>
                    <a:pt x="7531" y="34"/>
                  </a:cubicBezTo>
                  <a:cubicBezTo>
                    <a:pt x="7531" y="34"/>
                    <a:pt x="7324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354;p54">
              <a:extLst>
                <a:ext uri="{FF2B5EF4-FFF2-40B4-BE49-F238E27FC236}">
                  <a16:creationId xmlns:a16="http://schemas.microsoft.com/office/drawing/2014/main" id="{A80AF679-2D25-4B35-A3BF-2A944FA69B28}"/>
                </a:ext>
              </a:extLst>
            </p:cNvPr>
            <p:cNvSpPr/>
            <p:nvPr/>
          </p:nvSpPr>
          <p:spPr>
            <a:xfrm>
              <a:off x="3328725" y="959875"/>
              <a:ext cx="384125" cy="331000"/>
            </a:xfrm>
            <a:custGeom>
              <a:avLst/>
              <a:gdLst/>
              <a:ahLst/>
              <a:cxnLst/>
              <a:rect l="l" t="t" r="r" b="b"/>
              <a:pathLst>
                <a:path w="15365" h="13240" extrusionOk="0">
                  <a:moveTo>
                    <a:pt x="7218" y="606"/>
                  </a:moveTo>
                  <a:cubicBezTo>
                    <a:pt x="7539" y="606"/>
                    <a:pt x="7749" y="635"/>
                    <a:pt x="7799" y="642"/>
                  </a:cubicBezTo>
                  <a:cubicBezTo>
                    <a:pt x="7801" y="642"/>
                    <a:pt x="7815" y="642"/>
                    <a:pt x="7840" y="642"/>
                  </a:cubicBezTo>
                  <a:cubicBezTo>
                    <a:pt x="8204" y="642"/>
                    <a:pt x="10866" y="708"/>
                    <a:pt x="12635" y="2758"/>
                  </a:cubicBezTo>
                  <a:cubicBezTo>
                    <a:pt x="13670" y="3956"/>
                    <a:pt x="14311" y="5347"/>
                    <a:pt x="14628" y="7092"/>
                  </a:cubicBezTo>
                  <a:cubicBezTo>
                    <a:pt x="14111" y="6776"/>
                    <a:pt x="13637" y="6696"/>
                    <a:pt x="13291" y="6696"/>
                  </a:cubicBezTo>
                  <a:cubicBezTo>
                    <a:pt x="12749" y="6696"/>
                    <a:pt x="12361" y="7185"/>
                    <a:pt x="11984" y="7656"/>
                  </a:cubicBezTo>
                  <a:cubicBezTo>
                    <a:pt x="11720" y="7987"/>
                    <a:pt x="11448" y="8329"/>
                    <a:pt x="11196" y="8401"/>
                  </a:cubicBezTo>
                  <a:cubicBezTo>
                    <a:pt x="11152" y="8414"/>
                    <a:pt x="11108" y="8420"/>
                    <a:pt x="11062" y="8420"/>
                  </a:cubicBezTo>
                  <a:cubicBezTo>
                    <a:pt x="10902" y="8420"/>
                    <a:pt x="10720" y="8344"/>
                    <a:pt x="10424" y="8215"/>
                  </a:cubicBezTo>
                  <a:cubicBezTo>
                    <a:pt x="9877" y="7977"/>
                    <a:pt x="9128" y="7649"/>
                    <a:pt x="7789" y="7649"/>
                  </a:cubicBezTo>
                  <a:cubicBezTo>
                    <a:pt x="6485" y="7649"/>
                    <a:pt x="5732" y="7864"/>
                    <a:pt x="5347" y="8347"/>
                  </a:cubicBezTo>
                  <a:cubicBezTo>
                    <a:pt x="4953" y="8843"/>
                    <a:pt x="5042" y="9509"/>
                    <a:pt x="5162" y="10034"/>
                  </a:cubicBezTo>
                  <a:cubicBezTo>
                    <a:pt x="5414" y="11125"/>
                    <a:pt x="4113" y="12360"/>
                    <a:pt x="3670" y="12595"/>
                  </a:cubicBezTo>
                  <a:cubicBezTo>
                    <a:pt x="3623" y="12520"/>
                    <a:pt x="3559" y="12392"/>
                    <a:pt x="3511" y="12293"/>
                  </a:cubicBezTo>
                  <a:cubicBezTo>
                    <a:pt x="3260" y="11783"/>
                    <a:pt x="2842" y="10929"/>
                    <a:pt x="1863" y="10929"/>
                  </a:cubicBezTo>
                  <a:cubicBezTo>
                    <a:pt x="1626" y="10929"/>
                    <a:pt x="1329" y="11008"/>
                    <a:pt x="1057" y="11307"/>
                  </a:cubicBezTo>
                  <a:cubicBezTo>
                    <a:pt x="664" y="9597"/>
                    <a:pt x="678" y="7930"/>
                    <a:pt x="1101" y="6341"/>
                  </a:cubicBezTo>
                  <a:cubicBezTo>
                    <a:pt x="2480" y="1148"/>
                    <a:pt x="5849" y="606"/>
                    <a:pt x="7218" y="606"/>
                  </a:cubicBezTo>
                  <a:close/>
                  <a:moveTo>
                    <a:pt x="7281" y="1"/>
                  </a:moveTo>
                  <a:cubicBezTo>
                    <a:pt x="5842" y="1"/>
                    <a:pt x="2005" y="550"/>
                    <a:pt x="509" y="6182"/>
                  </a:cubicBezTo>
                  <a:cubicBezTo>
                    <a:pt x="0" y="8099"/>
                    <a:pt x="49" y="10117"/>
                    <a:pt x="654" y="12179"/>
                  </a:cubicBezTo>
                  <a:cubicBezTo>
                    <a:pt x="690" y="12305"/>
                    <a:pt x="803" y="12392"/>
                    <a:pt x="935" y="12399"/>
                  </a:cubicBezTo>
                  <a:cubicBezTo>
                    <a:pt x="941" y="12399"/>
                    <a:pt x="947" y="12400"/>
                    <a:pt x="954" y="12400"/>
                  </a:cubicBezTo>
                  <a:cubicBezTo>
                    <a:pt x="1072" y="12400"/>
                    <a:pt x="1188" y="12320"/>
                    <a:pt x="1233" y="12203"/>
                  </a:cubicBezTo>
                  <a:cubicBezTo>
                    <a:pt x="1404" y="11763"/>
                    <a:pt x="1615" y="11541"/>
                    <a:pt x="1863" y="11541"/>
                  </a:cubicBezTo>
                  <a:cubicBezTo>
                    <a:pt x="2416" y="11541"/>
                    <a:pt x="2676" y="11983"/>
                    <a:pt x="2961" y="12562"/>
                  </a:cubicBezTo>
                  <a:cubicBezTo>
                    <a:pt x="3117" y="12882"/>
                    <a:pt x="3294" y="13240"/>
                    <a:pt x="3616" y="13240"/>
                  </a:cubicBezTo>
                  <a:cubicBezTo>
                    <a:pt x="3656" y="13239"/>
                    <a:pt x="3697" y="13234"/>
                    <a:pt x="3736" y="13224"/>
                  </a:cubicBezTo>
                  <a:cubicBezTo>
                    <a:pt x="4246" y="13096"/>
                    <a:pt x="6128" y="11498"/>
                    <a:pt x="5758" y="9895"/>
                  </a:cubicBezTo>
                  <a:cubicBezTo>
                    <a:pt x="5626" y="9323"/>
                    <a:pt x="5648" y="8952"/>
                    <a:pt x="5826" y="8728"/>
                  </a:cubicBezTo>
                  <a:cubicBezTo>
                    <a:pt x="6076" y="8412"/>
                    <a:pt x="6718" y="8260"/>
                    <a:pt x="7788" y="8260"/>
                  </a:cubicBezTo>
                  <a:cubicBezTo>
                    <a:pt x="9000" y="8260"/>
                    <a:pt x="9681" y="8558"/>
                    <a:pt x="10178" y="8776"/>
                  </a:cubicBezTo>
                  <a:cubicBezTo>
                    <a:pt x="10487" y="8911"/>
                    <a:pt x="10765" y="9032"/>
                    <a:pt x="11063" y="9032"/>
                  </a:cubicBezTo>
                  <a:cubicBezTo>
                    <a:pt x="11161" y="9032"/>
                    <a:pt x="11260" y="9019"/>
                    <a:pt x="11364" y="8989"/>
                  </a:cubicBezTo>
                  <a:cubicBezTo>
                    <a:pt x="11805" y="8863"/>
                    <a:pt x="12139" y="8443"/>
                    <a:pt x="12463" y="8037"/>
                  </a:cubicBezTo>
                  <a:cubicBezTo>
                    <a:pt x="12735" y="7695"/>
                    <a:pt x="13044" y="7308"/>
                    <a:pt x="13291" y="7308"/>
                  </a:cubicBezTo>
                  <a:cubicBezTo>
                    <a:pt x="13659" y="7308"/>
                    <a:pt x="14226" y="7432"/>
                    <a:pt x="14831" y="8026"/>
                  </a:cubicBezTo>
                  <a:cubicBezTo>
                    <a:pt x="14890" y="8083"/>
                    <a:pt x="14967" y="8113"/>
                    <a:pt x="15045" y="8113"/>
                  </a:cubicBezTo>
                  <a:cubicBezTo>
                    <a:pt x="15091" y="8113"/>
                    <a:pt x="15138" y="8102"/>
                    <a:pt x="15181" y="8081"/>
                  </a:cubicBezTo>
                  <a:cubicBezTo>
                    <a:pt x="15297" y="8023"/>
                    <a:pt x="15365" y="7899"/>
                    <a:pt x="15349" y="7770"/>
                  </a:cubicBezTo>
                  <a:cubicBezTo>
                    <a:pt x="15076" y="5537"/>
                    <a:pt x="14360" y="3818"/>
                    <a:pt x="13098" y="2357"/>
                  </a:cubicBezTo>
                  <a:cubicBezTo>
                    <a:pt x="11192" y="150"/>
                    <a:pt x="8428" y="31"/>
                    <a:pt x="7919" y="31"/>
                  </a:cubicBezTo>
                  <a:cubicBezTo>
                    <a:pt x="7872" y="31"/>
                    <a:pt x="7844" y="32"/>
                    <a:pt x="7838" y="33"/>
                  </a:cubicBezTo>
                  <a:cubicBezTo>
                    <a:pt x="7827" y="31"/>
                    <a:pt x="7621" y="1"/>
                    <a:pt x="72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355;p54">
              <a:extLst>
                <a:ext uri="{FF2B5EF4-FFF2-40B4-BE49-F238E27FC236}">
                  <a16:creationId xmlns:a16="http://schemas.microsoft.com/office/drawing/2014/main" id="{557943E9-E9B7-48DF-8F24-6BDE48C21C41}"/>
                </a:ext>
              </a:extLst>
            </p:cNvPr>
            <p:cNvSpPr/>
            <p:nvPr/>
          </p:nvSpPr>
          <p:spPr>
            <a:xfrm>
              <a:off x="3339850" y="1239750"/>
              <a:ext cx="80425" cy="120025"/>
            </a:xfrm>
            <a:custGeom>
              <a:avLst/>
              <a:gdLst/>
              <a:ahLst/>
              <a:cxnLst/>
              <a:rect l="l" t="t" r="r" b="b"/>
              <a:pathLst>
                <a:path w="3217" h="4801" extrusionOk="0">
                  <a:moveTo>
                    <a:pt x="1089" y="1"/>
                  </a:moveTo>
                  <a:cubicBezTo>
                    <a:pt x="352" y="1"/>
                    <a:pt x="1" y="683"/>
                    <a:pt x="466" y="2262"/>
                  </a:cubicBezTo>
                  <a:cubicBezTo>
                    <a:pt x="995" y="4061"/>
                    <a:pt x="1735" y="4801"/>
                    <a:pt x="2158" y="4801"/>
                  </a:cubicBezTo>
                  <a:cubicBezTo>
                    <a:pt x="2582" y="4801"/>
                    <a:pt x="2793" y="4166"/>
                    <a:pt x="2793" y="4166"/>
                  </a:cubicBezTo>
                  <a:lnTo>
                    <a:pt x="3216" y="2367"/>
                  </a:lnTo>
                  <a:cubicBezTo>
                    <a:pt x="3216" y="2367"/>
                    <a:pt x="2370" y="251"/>
                    <a:pt x="1417" y="40"/>
                  </a:cubicBezTo>
                  <a:cubicBezTo>
                    <a:pt x="1301" y="14"/>
                    <a:pt x="1191" y="1"/>
                    <a:pt x="10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356;p54">
              <a:extLst>
                <a:ext uri="{FF2B5EF4-FFF2-40B4-BE49-F238E27FC236}">
                  <a16:creationId xmlns:a16="http://schemas.microsoft.com/office/drawing/2014/main" id="{7BF77AF2-D285-49EA-9A06-7FF84C560F80}"/>
                </a:ext>
              </a:extLst>
            </p:cNvPr>
            <p:cNvSpPr/>
            <p:nvPr/>
          </p:nvSpPr>
          <p:spPr>
            <a:xfrm>
              <a:off x="3335925" y="1232100"/>
              <a:ext cx="92950" cy="135350"/>
            </a:xfrm>
            <a:custGeom>
              <a:avLst/>
              <a:gdLst/>
              <a:ahLst/>
              <a:cxnLst/>
              <a:rect l="l" t="t" r="r" b="b"/>
              <a:pathLst>
                <a:path w="3718" h="5414" extrusionOk="0">
                  <a:moveTo>
                    <a:pt x="1242" y="1"/>
                  </a:moveTo>
                  <a:cubicBezTo>
                    <a:pt x="837" y="1"/>
                    <a:pt x="587" y="165"/>
                    <a:pt x="438" y="325"/>
                  </a:cubicBezTo>
                  <a:cubicBezTo>
                    <a:pt x="37" y="753"/>
                    <a:pt x="0" y="1537"/>
                    <a:pt x="329" y="2654"/>
                  </a:cubicBezTo>
                  <a:cubicBezTo>
                    <a:pt x="822" y="4330"/>
                    <a:pt x="1602" y="5414"/>
                    <a:pt x="2315" y="5414"/>
                  </a:cubicBezTo>
                  <a:cubicBezTo>
                    <a:pt x="2941" y="5414"/>
                    <a:pt x="3212" y="4656"/>
                    <a:pt x="3240" y="4569"/>
                  </a:cubicBezTo>
                  <a:cubicBezTo>
                    <a:pt x="3288" y="4410"/>
                    <a:pt x="3202" y="4243"/>
                    <a:pt x="3044" y="4191"/>
                  </a:cubicBezTo>
                  <a:cubicBezTo>
                    <a:pt x="3012" y="4180"/>
                    <a:pt x="2980" y="4175"/>
                    <a:pt x="2947" y="4175"/>
                  </a:cubicBezTo>
                  <a:cubicBezTo>
                    <a:pt x="2823" y="4175"/>
                    <a:pt x="2706" y="4251"/>
                    <a:pt x="2661" y="4375"/>
                  </a:cubicBezTo>
                  <a:cubicBezTo>
                    <a:pt x="2601" y="4549"/>
                    <a:pt x="2444" y="4801"/>
                    <a:pt x="2315" y="4801"/>
                  </a:cubicBezTo>
                  <a:cubicBezTo>
                    <a:pt x="2124" y="4801"/>
                    <a:pt x="1437" y="4251"/>
                    <a:pt x="916" y="2482"/>
                  </a:cubicBezTo>
                  <a:cubicBezTo>
                    <a:pt x="558" y="1264"/>
                    <a:pt x="776" y="860"/>
                    <a:pt x="885" y="742"/>
                  </a:cubicBezTo>
                  <a:cubicBezTo>
                    <a:pt x="966" y="655"/>
                    <a:pt x="1086" y="612"/>
                    <a:pt x="1243" y="612"/>
                  </a:cubicBezTo>
                  <a:cubicBezTo>
                    <a:pt x="1323" y="612"/>
                    <a:pt x="1411" y="623"/>
                    <a:pt x="1509" y="645"/>
                  </a:cubicBezTo>
                  <a:cubicBezTo>
                    <a:pt x="2086" y="773"/>
                    <a:pt x="2785" y="2027"/>
                    <a:pt x="3090" y="2787"/>
                  </a:cubicBezTo>
                  <a:cubicBezTo>
                    <a:pt x="3139" y="2905"/>
                    <a:pt x="3252" y="2976"/>
                    <a:pt x="3372" y="2976"/>
                  </a:cubicBezTo>
                  <a:cubicBezTo>
                    <a:pt x="3410" y="2976"/>
                    <a:pt x="3448" y="2969"/>
                    <a:pt x="3485" y="2955"/>
                  </a:cubicBezTo>
                  <a:cubicBezTo>
                    <a:pt x="3641" y="2893"/>
                    <a:pt x="3718" y="2716"/>
                    <a:pt x="3658" y="2560"/>
                  </a:cubicBezTo>
                  <a:cubicBezTo>
                    <a:pt x="3565" y="2329"/>
                    <a:pt x="2720" y="287"/>
                    <a:pt x="1641" y="48"/>
                  </a:cubicBezTo>
                  <a:cubicBezTo>
                    <a:pt x="1493" y="15"/>
                    <a:pt x="1361" y="1"/>
                    <a:pt x="1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357;p54">
              <a:extLst>
                <a:ext uri="{FF2B5EF4-FFF2-40B4-BE49-F238E27FC236}">
                  <a16:creationId xmlns:a16="http://schemas.microsoft.com/office/drawing/2014/main" id="{0E2824AE-6031-4227-8608-1FB5B7089BC7}"/>
                </a:ext>
              </a:extLst>
            </p:cNvPr>
            <p:cNvSpPr/>
            <p:nvPr/>
          </p:nvSpPr>
          <p:spPr>
            <a:xfrm>
              <a:off x="3218925" y="1833550"/>
              <a:ext cx="225975" cy="160275"/>
            </a:xfrm>
            <a:custGeom>
              <a:avLst/>
              <a:gdLst/>
              <a:ahLst/>
              <a:cxnLst/>
              <a:rect l="l" t="t" r="r" b="b"/>
              <a:pathLst>
                <a:path w="9039" h="6411" extrusionOk="0">
                  <a:moveTo>
                    <a:pt x="333" y="1"/>
                  </a:moveTo>
                  <a:cubicBezTo>
                    <a:pt x="316" y="1"/>
                    <a:pt x="299" y="2"/>
                    <a:pt x="281" y="5"/>
                  </a:cubicBezTo>
                  <a:cubicBezTo>
                    <a:pt x="115" y="31"/>
                    <a:pt x="1" y="187"/>
                    <a:pt x="26" y="354"/>
                  </a:cubicBezTo>
                  <a:cubicBezTo>
                    <a:pt x="49" y="498"/>
                    <a:pt x="605" y="3895"/>
                    <a:pt x="3022" y="5433"/>
                  </a:cubicBezTo>
                  <a:cubicBezTo>
                    <a:pt x="4250" y="6214"/>
                    <a:pt x="5682" y="6410"/>
                    <a:pt x="6807" y="6410"/>
                  </a:cubicBezTo>
                  <a:cubicBezTo>
                    <a:pt x="7890" y="6410"/>
                    <a:pt x="8692" y="6229"/>
                    <a:pt x="8758" y="6213"/>
                  </a:cubicBezTo>
                  <a:cubicBezTo>
                    <a:pt x="8928" y="6180"/>
                    <a:pt x="9038" y="6012"/>
                    <a:pt x="8999" y="5842"/>
                  </a:cubicBezTo>
                  <a:cubicBezTo>
                    <a:pt x="8966" y="5700"/>
                    <a:pt x="8840" y="5606"/>
                    <a:pt x="8701" y="5606"/>
                  </a:cubicBezTo>
                  <a:cubicBezTo>
                    <a:pt x="8674" y="5606"/>
                    <a:pt x="8646" y="5610"/>
                    <a:pt x="8618" y="5617"/>
                  </a:cubicBezTo>
                  <a:cubicBezTo>
                    <a:pt x="8603" y="5621"/>
                    <a:pt x="7841" y="5793"/>
                    <a:pt x="6808" y="5793"/>
                  </a:cubicBezTo>
                  <a:cubicBezTo>
                    <a:pt x="5767" y="5793"/>
                    <a:pt x="4452" y="5618"/>
                    <a:pt x="3351" y="4917"/>
                  </a:cubicBezTo>
                  <a:cubicBezTo>
                    <a:pt x="1170" y="3529"/>
                    <a:pt x="637" y="292"/>
                    <a:pt x="631" y="260"/>
                  </a:cubicBezTo>
                  <a:cubicBezTo>
                    <a:pt x="607" y="110"/>
                    <a:pt x="478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358;p54">
              <a:extLst>
                <a:ext uri="{FF2B5EF4-FFF2-40B4-BE49-F238E27FC236}">
                  <a16:creationId xmlns:a16="http://schemas.microsoft.com/office/drawing/2014/main" id="{AE367BD9-5FB8-4353-8171-519D64012C0E}"/>
                </a:ext>
              </a:extLst>
            </p:cNvPr>
            <p:cNvSpPr/>
            <p:nvPr/>
          </p:nvSpPr>
          <p:spPr>
            <a:xfrm>
              <a:off x="3514925" y="1651050"/>
              <a:ext cx="53225" cy="216375"/>
            </a:xfrm>
            <a:custGeom>
              <a:avLst/>
              <a:gdLst/>
              <a:ahLst/>
              <a:cxnLst/>
              <a:rect l="l" t="t" r="r" b="b"/>
              <a:pathLst>
                <a:path w="2129" h="8655" extrusionOk="0">
                  <a:moveTo>
                    <a:pt x="340" y="0"/>
                  </a:moveTo>
                  <a:cubicBezTo>
                    <a:pt x="315" y="0"/>
                    <a:pt x="288" y="4"/>
                    <a:pt x="262" y="11"/>
                  </a:cubicBezTo>
                  <a:cubicBezTo>
                    <a:pt x="98" y="54"/>
                    <a:pt x="1" y="221"/>
                    <a:pt x="44" y="385"/>
                  </a:cubicBezTo>
                  <a:cubicBezTo>
                    <a:pt x="59" y="440"/>
                    <a:pt x="1507" y="5962"/>
                    <a:pt x="1201" y="8309"/>
                  </a:cubicBezTo>
                  <a:cubicBezTo>
                    <a:pt x="1179" y="8476"/>
                    <a:pt x="1297" y="8630"/>
                    <a:pt x="1465" y="8651"/>
                  </a:cubicBezTo>
                  <a:cubicBezTo>
                    <a:pt x="1479" y="8653"/>
                    <a:pt x="1492" y="8655"/>
                    <a:pt x="1505" y="8655"/>
                  </a:cubicBezTo>
                  <a:cubicBezTo>
                    <a:pt x="1658" y="8653"/>
                    <a:pt x="1788" y="8540"/>
                    <a:pt x="1808" y="8388"/>
                  </a:cubicBezTo>
                  <a:cubicBezTo>
                    <a:pt x="2129" y="5923"/>
                    <a:pt x="698" y="459"/>
                    <a:pt x="636" y="228"/>
                  </a:cubicBezTo>
                  <a:cubicBezTo>
                    <a:pt x="599" y="91"/>
                    <a:pt x="47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359;p54">
              <a:extLst>
                <a:ext uri="{FF2B5EF4-FFF2-40B4-BE49-F238E27FC236}">
                  <a16:creationId xmlns:a16="http://schemas.microsoft.com/office/drawing/2014/main" id="{4A7D31C4-1566-4E02-A269-935A69CF830F}"/>
                </a:ext>
              </a:extLst>
            </p:cNvPr>
            <p:cNvSpPr/>
            <p:nvPr/>
          </p:nvSpPr>
          <p:spPr>
            <a:xfrm>
              <a:off x="2641850" y="1621350"/>
              <a:ext cx="267825" cy="546700"/>
            </a:xfrm>
            <a:custGeom>
              <a:avLst/>
              <a:gdLst/>
              <a:ahLst/>
              <a:cxnLst/>
              <a:rect l="l" t="t" r="r" b="b"/>
              <a:pathLst>
                <a:path w="10713" h="21868" extrusionOk="0">
                  <a:moveTo>
                    <a:pt x="3260" y="0"/>
                  </a:moveTo>
                  <a:cubicBezTo>
                    <a:pt x="2177" y="0"/>
                    <a:pt x="1014" y="1589"/>
                    <a:pt x="535" y="4461"/>
                  </a:cubicBezTo>
                  <a:cubicBezTo>
                    <a:pt x="0" y="7675"/>
                    <a:pt x="1071" y="13673"/>
                    <a:pt x="1500" y="14316"/>
                  </a:cubicBezTo>
                  <a:cubicBezTo>
                    <a:pt x="1908" y="14929"/>
                    <a:pt x="4652" y="21867"/>
                    <a:pt x="7320" y="21867"/>
                  </a:cubicBezTo>
                  <a:cubicBezTo>
                    <a:pt x="7451" y="21867"/>
                    <a:pt x="7582" y="21850"/>
                    <a:pt x="7712" y="21815"/>
                  </a:cubicBezTo>
                  <a:cubicBezTo>
                    <a:pt x="10497" y="21065"/>
                    <a:pt x="10712" y="18067"/>
                    <a:pt x="10070" y="15709"/>
                  </a:cubicBezTo>
                  <a:cubicBezTo>
                    <a:pt x="9426" y="13352"/>
                    <a:pt x="6856" y="7246"/>
                    <a:pt x="5891" y="3925"/>
                  </a:cubicBezTo>
                  <a:cubicBezTo>
                    <a:pt x="4927" y="604"/>
                    <a:pt x="3642" y="69"/>
                    <a:pt x="3642" y="69"/>
                  </a:cubicBezTo>
                  <a:cubicBezTo>
                    <a:pt x="3517" y="23"/>
                    <a:pt x="3389" y="0"/>
                    <a:pt x="32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360;p54">
              <a:extLst>
                <a:ext uri="{FF2B5EF4-FFF2-40B4-BE49-F238E27FC236}">
                  <a16:creationId xmlns:a16="http://schemas.microsoft.com/office/drawing/2014/main" id="{180B6FDB-2017-452C-A35F-E1F84943511C}"/>
                </a:ext>
              </a:extLst>
            </p:cNvPr>
            <p:cNvSpPr/>
            <p:nvPr/>
          </p:nvSpPr>
          <p:spPr>
            <a:xfrm>
              <a:off x="2634300" y="1613675"/>
              <a:ext cx="279225" cy="562000"/>
            </a:xfrm>
            <a:custGeom>
              <a:avLst/>
              <a:gdLst/>
              <a:ahLst/>
              <a:cxnLst/>
              <a:rect l="l" t="t" r="r" b="b"/>
              <a:pathLst>
                <a:path w="11169" h="22480" extrusionOk="0">
                  <a:moveTo>
                    <a:pt x="3561" y="614"/>
                  </a:moveTo>
                  <a:cubicBezTo>
                    <a:pt x="3652" y="614"/>
                    <a:pt x="3742" y="629"/>
                    <a:pt x="3827" y="659"/>
                  </a:cubicBezTo>
                  <a:cubicBezTo>
                    <a:pt x="3917" y="706"/>
                    <a:pt x="5036" y="1340"/>
                    <a:pt x="5900" y="4318"/>
                  </a:cubicBezTo>
                  <a:cubicBezTo>
                    <a:pt x="6404" y="6055"/>
                    <a:pt x="7325" y="8497"/>
                    <a:pt x="8217" y="10858"/>
                  </a:cubicBezTo>
                  <a:cubicBezTo>
                    <a:pt x="9016" y="12977"/>
                    <a:pt x="9771" y="14978"/>
                    <a:pt x="10076" y="16096"/>
                  </a:cubicBezTo>
                  <a:cubicBezTo>
                    <a:pt x="10536" y="17780"/>
                    <a:pt x="10452" y="19351"/>
                    <a:pt x="9846" y="20406"/>
                  </a:cubicBezTo>
                  <a:cubicBezTo>
                    <a:pt x="9438" y="21118"/>
                    <a:pt x="8795" y="21595"/>
                    <a:pt x="7935" y="21827"/>
                  </a:cubicBezTo>
                  <a:cubicBezTo>
                    <a:pt x="7829" y="21855"/>
                    <a:pt x="7722" y="21869"/>
                    <a:pt x="7614" y="21869"/>
                  </a:cubicBezTo>
                  <a:cubicBezTo>
                    <a:pt x="5613" y="21869"/>
                    <a:pt x="3361" y="17146"/>
                    <a:pt x="2487" y="15310"/>
                  </a:cubicBezTo>
                  <a:cubicBezTo>
                    <a:pt x="2252" y="14815"/>
                    <a:pt x="2135" y="14573"/>
                    <a:pt x="2056" y="14453"/>
                  </a:cubicBezTo>
                  <a:cubicBezTo>
                    <a:pt x="1714" y="13941"/>
                    <a:pt x="602" y="8039"/>
                    <a:pt x="1140" y="4818"/>
                  </a:cubicBezTo>
                  <a:cubicBezTo>
                    <a:pt x="1538" y="2422"/>
                    <a:pt x="2389" y="1153"/>
                    <a:pt x="3053" y="767"/>
                  </a:cubicBezTo>
                  <a:cubicBezTo>
                    <a:pt x="3226" y="665"/>
                    <a:pt x="3396" y="614"/>
                    <a:pt x="3561" y="614"/>
                  </a:cubicBezTo>
                  <a:close/>
                  <a:moveTo>
                    <a:pt x="3562" y="1"/>
                  </a:moveTo>
                  <a:cubicBezTo>
                    <a:pt x="3289" y="1"/>
                    <a:pt x="3013" y="80"/>
                    <a:pt x="2744" y="237"/>
                  </a:cubicBezTo>
                  <a:cubicBezTo>
                    <a:pt x="1714" y="838"/>
                    <a:pt x="909" y="2470"/>
                    <a:pt x="536" y="4717"/>
                  </a:cubicBezTo>
                  <a:cubicBezTo>
                    <a:pt x="1" y="7925"/>
                    <a:pt x="1022" y="14007"/>
                    <a:pt x="1546" y="14792"/>
                  </a:cubicBezTo>
                  <a:cubicBezTo>
                    <a:pt x="1605" y="14881"/>
                    <a:pt x="1758" y="15201"/>
                    <a:pt x="1934" y="15572"/>
                  </a:cubicBezTo>
                  <a:cubicBezTo>
                    <a:pt x="2943" y="17690"/>
                    <a:pt x="5222" y="22479"/>
                    <a:pt x="7627" y="22479"/>
                  </a:cubicBezTo>
                  <a:cubicBezTo>
                    <a:pt x="7784" y="22479"/>
                    <a:pt x="7941" y="22458"/>
                    <a:pt x="8094" y="22417"/>
                  </a:cubicBezTo>
                  <a:cubicBezTo>
                    <a:pt x="9118" y="22141"/>
                    <a:pt x="9885" y="21567"/>
                    <a:pt x="10376" y="20710"/>
                  </a:cubicBezTo>
                  <a:cubicBezTo>
                    <a:pt x="11063" y="19514"/>
                    <a:pt x="11168" y="17773"/>
                    <a:pt x="10666" y="15934"/>
                  </a:cubicBezTo>
                  <a:cubicBezTo>
                    <a:pt x="10354" y="14789"/>
                    <a:pt x="9594" y="12774"/>
                    <a:pt x="8789" y="10641"/>
                  </a:cubicBezTo>
                  <a:cubicBezTo>
                    <a:pt x="7903" y="8292"/>
                    <a:pt x="6985" y="5861"/>
                    <a:pt x="6487" y="4146"/>
                  </a:cubicBezTo>
                  <a:cubicBezTo>
                    <a:pt x="5494" y="725"/>
                    <a:pt x="4119" y="117"/>
                    <a:pt x="4062" y="93"/>
                  </a:cubicBezTo>
                  <a:cubicBezTo>
                    <a:pt x="4057" y="91"/>
                    <a:pt x="4053" y="90"/>
                    <a:pt x="4049" y="88"/>
                  </a:cubicBezTo>
                  <a:cubicBezTo>
                    <a:pt x="3889" y="30"/>
                    <a:pt x="3726" y="1"/>
                    <a:pt x="3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361;p54">
              <a:extLst>
                <a:ext uri="{FF2B5EF4-FFF2-40B4-BE49-F238E27FC236}">
                  <a16:creationId xmlns:a16="http://schemas.microsoft.com/office/drawing/2014/main" id="{C7EBECA1-9372-4B76-B806-7FD624146330}"/>
                </a:ext>
              </a:extLst>
            </p:cNvPr>
            <p:cNvSpPr/>
            <p:nvPr/>
          </p:nvSpPr>
          <p:spPr>
            <a:xfrm>
              <a:off x="1933175" y="1901175"/>
              <a:ext cx="693750" cy="1025525"/>
            </a:xfrm>
            <a:custGeom>
              <a:avLst/>
              <a:gdLst/>
              <a:ahLst/>
              <a:cxnLst/>
              <a:rect l="l" t="t" r="r" b="b"/>
              <a:pathLst>
                <a:path w="27750" h="41021" extrusionOk="0">
                  <a:moveTo>
                    <a:pt x="16732" y="1"/>
                  </a:moveTo>
                  <a:cubicBezTo>
                    <a:pt x="16732" y="1"/>
                    <a:pt x="0" y="16324"/>
                    <a:pt x="0" y="18772"/>
                  </a:cubicBezTo>
                  <a:cubicBezTo>
                    <a:pt x="0" y="21193"/>
                    <a:pt x="9627" y="41021"/>
                    <a:pt x="12505" y="41021"/>
                  </a:cubicBezTo>
                  <a:cubicBezTo>
                    <a:pt x="12538" y="41021"/>
                    <a:pt x="12569" y="41018"/>
                    <a:pt x="12600" y="41013"/>
                  </a:cubicBezTo>
                  <a:cubicBezTo>
                    <a:pt x="15354" y="40554"/>
                    <a:pt x="27750" y="27342"/>
                    <a:pt x="27750" y="27342"/>
                  </a:cubicBezTo>
                  <a:lnTo>
                    <a:pt x="167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362;p54">
              <a:extLst>
                <a:ext uri="{FF2B5EF4-FFF2-40B4-BE49-F238E27FC236}">
                  <a16:creationId xmlns:a16="http://schemas.microsoft.com/office/drawing/2014/main" id="{FBD6975E-ED99-4089-82AE-CAE2BE8A93AA}"/>
                </a:ext>
              </a:extLst>
            </p:cNvPr>
            <p:cNvSpPr/>
            <p:nvPr/>
          </p:nvSpPr>
          <p:spPr>
            <a:xfrm>
              <a:off x="1925500" y="1893525"/>
              <a:ext cx="709625" cy="1040825"/>
            </a:xfrm>
            <a:custGeom>
              <a:avLst/>
              <a:gdLst/>
              <a:ahLst/>
              <a:cxnLst/>
              <a:rect l="l" t="t" r="r" b="b"/>
              <a:pathLst>
                <a:path w="28385" h="41633" extrusionOk="0">
                  <a:moveTo>
                    <a:pt x="16926" y="845"/>
                  </a:moveTo>
                  <a:lnTo>
                    <a:pt x="27700" y="27582"/>
                  </a:lnTo>
                  <a:cubicBezTo>
                    <a:pt x="24169" y="31335"/>
                    <a:pt x="15005" y="40659"/>
                    <a:pt x="12857" y="41018"/>
                  </a:cubicBezTo>
                  <a:cubicBezTo>
                    <a:pt x="12847" y="41019"/>
                    <a:pt x="12834" y="41020"/>
                    <a:pt x="12818" y="41020"/>
                  </a:cubicBezTo>
                  <a:cubicBezTo>
                    <a:pt x="12708" y="41020"/>
                    <a:pt x="12466" y="40965"/>
                    <a:pt x="12036" y="40602"/>
                  </a:cubicBezTo>
                  <a:cubicBezTo>
                    <a:pt x="8304" y="37440"/>
                    <a:pt x="614" y="21037"/>
                    <a:pt x="614" y="19078"/>
                  </a:cubicBezTo>
                  <a:cubicBezTo>
                    <a:pt x="614" y="17404"/>
                    <a:pt x="10245" y="7382"/>
                    <a:pt x="16926" y="845"/>
                  </a:cubicBezTo>
                  <a:close/>
                  <a:moveTo>
                    <a:pt x="17038" y="1"/>
                  </a:moveTo>
                  <a:cubicBezTo>
                    <a:pt x="16962" y="1"/>
                    <a:pt x="16886" y="28"/>
                    <a:pt x="16825" y="88"/>
                  </a:cubicBezTo>
                  <a:cubicBezTo>
                    <a:pt x="15103" y="1767"/>
                    <a:pt x="0" y="16572"/>
                    <a:pt x="0" y="19078"/>
                  </a:cubicBezTo>
                  <a:cubicBezTo>
                    <a:pt x="0" y="20360"/>
                    <a:pt x="2234" y="25426"/>
                    <a:pt x="4440" y="29767"/>
                  </a:cubicBezTo>
                  <a:cubicBezTo>
                    <a:pt x="7348" y="35488"/>
                    <a:pt x="10040" y="39713"/>
                    <a:pt x="11641" y="41069"/>
                  </a:cubicBezTo>
                  <a:cubicBezTo>
                    <a:pt x="12087" y="41446"/>
                    <a:pt x="12472" y="41633"/>
                    <a:pt x="12811" y="41633"/>
                  </a:cubicBezTo>
                  <a:cubicBezTo>
                    <a:pt x="12859" y="41633"/>
                    <a:pt x="12908" y="41628"/>
                    <a:pt x="12957" y="41620"/>
                  </a:cubicBezTo>
                  <a:cubicBezTo>
                    <a:pt x="15781" y="41150"/>
                    <a:pt x="27771" y="28400"/>
                    <a:pt x="28280" y="27857"/>
                  </a:cubicBezTo>
                  <a:cubicBezTo>
                    <a:pt x="28362" y="27771"/>
                    <a:pt x="28385" y="27645"/>
                    <a:pt x="28341" y="27534"/>
                  </a:cubicBezTo>
                  <a:lnTo>
                    <a:pt x="17323" y="192"/>
                  </a:lnTo>
                  <a:cubicBezTo>
                    <a:pt x="17273" y="69"/>
                    <a:pt x="17156" y="1"/>
                    <a:pt x="17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363;p54">
              <a:extLst>
                <a:ext uri="{FF2B5EF4-FFF2-40B4-BE49-F238E27FC236}">
                  <a16:creationId xmlns:a16="http://schemas.microsoft.com/office/drawing/2014/main" id="{267982E3-4EDD-4AFE-AB16-60AE761E7779}"/>
                </a:ext>
              </a:extLst>
            </p:cNvPr>
            <p:cNvSpPr/>
            <p:nvPr/>
          </p:nvSpPr>
          <p:spPr>
            <a:xfrm>
              <a:off x="2044600" y="1622200"/>
              <a:ext cx="669575" cy="1206875"/>
            </a:xfrm>
            <a:custGeom>
              <a:avLst/>
              <a:gdLst/>
              <a:ahLst/>
              <a:cxnLst/>
              <a:rect l="l" t="t" r="r" b="b"/>
              <a:pathLst>
                <a:path w="26783" h="48275" extrusionOk="0">
                  <a:moveTo>
                    <a:pt x="20989" y="1"/>
                  </a:moveTo>
                  <a:cubicBezTo>
                    <a:pt x="18243" y="1"/>
                    <a:pt x="13589" y="1953"/>
                    <a:pt x="12749" y="2606"/>
                  </a:cubicBezTo>
                  <a:cubicBezTo>
                    <a:pt x="12749" y="2606"/>
                    <a:pt x="7499" y="7213"/>
                    <a:pt x="3751" y="11604"/>
                  </a:cubicBezTo>
                  <a:cubicBezTo>
                    <a:pt x="1" y="15995"/>
                    <a:pt x="322" y="23388"/>
                    <a:pt x="1501" y="28422"/>
                  </a:cubicBezTo>
                  <a:cubicBezTo>
                    <a:pt x="2680" y="33456"/>
                    <a:pt x="4822" y="47704"/>
                    <a:pt x="7499" y="48239"/>
                  </a:cubicBezTo>
                  <a:cubicBezTo>
                    <a:pt x="7618" y="48263"/>
                    <a:pt x="7736" y="48275"/>
                    <a:pt x="7853" y="48275"/>
                  </a:cubicBezTo>
                  <a:cubicBezTo>
                    <a:pt x="10373" y="48275"/>
                    <a:pt x="12530" y="42918"/>
                    <a:pt x="17034" y="39027"/>
                  </a:cubicBezTo>
                  <a:cubicBezTo>
                    <a:pt x="21748" y="34956"/>
                    <a:pt x="25496" y="31529"/>
                    <a:pt x="25818" y="28851"/>
                  </a:cubicBezTo>
                  <a:cubicBezTo>
                    <a:pt x="26139" y="26173"/>
                    <a:pt x="25711" y="17603"/>
                    <a:pt x="25925" y="16960"/>
                  </a:cubicBezTo>
                  <a:cubicBezTo>
                    <a:pt x="26139" y="16317"/>
                    <a:pt x="26782" y="10532"/>
                    <a:pt x="26782" y="7426"/>
                  </a:cubicBezTo>
                  <a:cubicBezTo>
                    <a:pt x="26782" y="4319"/>
                    <a:pt x="24425" y="891"/>
                    <a:pt x="22069" y="141"/>
                  </a:cubicBezTo>
                  <a:cubicBezTo>
                    <a:pt x="21764" y="44"/>
                    <a:pt x="21397" y="1"/>
                    <a:pt x="209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364;p54">
              <a:extLst>
                <a:ext uri="{FF2B5EF4-FFF2-40B4-BE49-F238E27FC236}">
                  <a16:creationId xmlns:a16="http://schemas.microsoft.com/office/drawing/2014/main" id="{6797630A-7C21-494D-B4FE-C5DC9A23C893}"/>
                </a:ext>
              </a:extLst>
            </p:cNvPr>
            <p:cNvSpPr/>
            <p:nvPr/>
          </p:nvSpPr>
          <p:spPr>
            <a:xfrm>
              <a:off x="2017575" y="1614650"/>
              <a:ext cx="704250" cy="1222100"/>
            </a:xfrm>
            <a:custGeom>
              <a:avLst/>
              <a:gdLst/>
              <a:ahLst/>
              <a:cxnLst/>
              <a:rect l="l" t="t" r="r" b="b"/>
              <a:pathLst>
                <a:path w="28170" h="48884" extrusionOk="0">
                  <a:moveTo>
                    <a:pt x="22071" y="608"/>
                  </a:moveTo>
                  <a:cubicBezTo>
                    <a:pt x="22446" y="608"/>
                    <a:pt x="22780" y="647"/>
                    <a:pt x="23057" y="735"/>
                  </a:cubicBezTo>
                  <a:cubicBezTo>
                    <a:pt x="25370" y="1471"/>
                    <a:pt x="27557" y="4870"/>
                    <a:pt x="27557" y="7728"/>
                  </a:cubicBezTo>
                  <a:cubicBezTo>
                    <a:pt x="27557" y="10802"/>
                    <a:pt x="26910" y="16583"/>
                    <a:pt x="26716" y="17165"/>
                  </a:cubicBezTo>
                  <a:cubicBezTo>
                    <a:pt x="26615" y="17467"/>
                    <a:pt x="26625" y="18666"/>
                    <a:pt x="26672" y="21535"/>
                  </a:cubicBezTo>
                  <a:cubicBezTo>
                    <a:pt x="26717" y="24253"/>
                    <a:pt x="26772" y="27635"/>
                    <a:pt x="26595" y="29117"/>
                  </a:cubicBezTo>
                  <a:cubicBezTo>
                    <a:pt x="26288" y="31680"/>
                    <a:pt x="22482" y="35154"/>
                    <a:pt x="17916" y="39098"/>
                  </a:cubicBezTo>
                  <a:cubicBezTo>
                    <a:pt x="15923" y="40819"/>
                    <a:pt x="14415" y="42782"/>
                    <a:pt x="13086" y="44515"/>
                  </a:cubicBezTo>
                  <a:cubicBezTo>
                    <a:pt x="11486" y="46598"/>
                    <a:pt x="10196" y="48270"/>
                    <a:pt x="8922" y="48270"/>
                  </a:cubicBezTo>
                  <a:cubicBezTo>
                    <a:pt x="8829" y="48270"/>
                    <a:pt x="8735" y="48261"/>
                    <a:pt x="8641" y="48242"/>
                  </a:cubicBezTo>
                  <a:cubicBezTo>
                    <a:pt x="6724" y="47858"/>
                    <a:pt x="4859" y="38451"/>
                    <a:pt x="3745" y="32831"/>
                  </a:cubicBezTo>
                  <a:cubicBezTo>
                    <a:pt x="3415" y="31158"/>
                    <a:pt x="3128" y="29714"/>
                    <a:pt x="2880" y="28655"/>
                  </a:cubicBezTo>
                  <a:cubicBezTo>
                    <a:pt x="2277" y="26078"/>
                    <a:pt x="653" y="17272"/>
                    <a:pt x="5064" y="12104"/>
                  </a:cubicBezTo>
                  <a:cubicBezTo>
                    <a:pt x="8693" y="7854"/>
                    <a:pt x="13803" y="3340"/>
                    <a:pt x="14025" y="3144"/>
                  </a:cubicBezTo>
                  <a:cubicBezTo>
                    <a:pt x="14822" y="2534"/>
                    <a:pt x="19445" y="608"/>
                    <a:pt x="22071" y="608"/>
                  </a:cubicBezTo>
                  <a:close/>
                  <a:moveTo>
                    <a:pt x="22083" y="1"/>
                  </a:moveTo>
                  <a:cubicBezTo>
                    <a:pt x="19224" y="1"/>
                    <a:pt x="14506" y="1993"/>
                    <a:pt x="13642" y="2666"/>
                  </a:cubicBezTo>
                  <a:cubicBezTo>
                    <a:pt x="13637" y="2670"/>
                    <a:pt x="13633" y="2673"/>
                    <a:pt x="13629" y="2677"/>
                  </a:cubicBezTo>
                  <a:cubicBezTo>
                    <a:pt x="13577" y="2724"/>
                    <a:pt x="8319" y="7349"/>
                    <a:pt x="4598" y="11707"/>
                  </a:cubicBezTo>
                  <a:cubicBezTo>
                    <a:pt x="1" y="17093"/>
                    <a:pt x="1665" y="26147"/>
                    <a:pt x="2284" y="28793"/>
                  </a:cubicBezTo>
                  <a:cubicBezTo>
                    <a:pt x="2529" y="29843"/>
                    <a:pt x="2814" y="31282"/>
                    <a:pt x="3145" y="32949"/>
                  </a:cubicBezTo>
                  <a:cubicBezTo>
                    <a:pt x="4817" y="41391"/>
                    <a:pt x="6377" y="48414"/>
                    <a:pt x="8521" y="48842"/>
                  </a:cubicBezTo>
                  <a:cubicBezTo>
                    <a:pt x="8657" y="48869"/>
                    <a:pt x="8796" y="48884"/>
                    <a:pt x="8936" y="48884"/>
                  </a:cubicBezTo>
                  <a:cubicBezTo>
                    <a:pt x="10504" y="48884"/>
                    <a:pt x="11873" y="47099"/>
                    <a:pt x="13571" y="44887"/>
                  </a:cubicBezTo>
                  <a:cubicBezTo>
                    <a:pt x="14884" y="43178"/>
                    <a:pt x="16370" y="41240"/>
                    <a:pt x="18316" y="39561"/>
                  </a:cubicBezTo>
                  <a:cubicBezTo>
                    <a:pt x="23147" y="35389"/>
                    <a:pt x="26869" y="31975"/>
                    <a:pt x="27203" y="29189"/>
                  </a:cubicBezTo>
                  <a:cubicBezTo>
                    <a:pt x="27386" y="27668"/>
                    <a:pt x="27330" y="24261"/>
                    <a:pt x="27284" y="21524"/>
                  </a:cubicBezTo>
                  <a:cubicBezTo>
                    <a:pt x="27252" y="19609"/>
                    <a:pt x="27220" y="17628"/>
                    <a:pt x="27296" y="17359"/>
                  </a:cubicBezTo>
                  <a:cubicBezTo>
                    <a:pt x="27530" y="16657"/>
                    <a:pt x="28169" y="10765"/>
                    <a:pt x="28169" y="7728"/>
                  </a:cubicBezTo>
                  <a:cubicBezTo>
                    <a:pt x="28169" y="4583"/>
                    <a:pt x="25821" y="972"/>
                    <a:pt x="23242" y="152"/>
                  </a:cubicBezTo>
                  <a:cubicBezTo>
                    <a:pt x="22912" y="47"/>
                    <a:pt x="22520" y="1"/>
                    <a:pt x="220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365;p54">
              <a:extLst>
                <a:ext uri="{FF2B5EF4-FFF2-40B4-BE49-F238E27FC236}">
                  <a16:creationId xmlns:a16="http://schemas.microsoft.com/office/drawing/2014/main" id="{D9A869E4-6CC1-4895-BB32-5B5E67F39D8B}"/>
                </a:ext>
              </a:extLst>
            </p:cNvPr>
            <p:cNvSpPr/>
            <p:nvPr/>
          </p:nvSpPr>
          <p:spPr>
            <a:xfrm>
              <a:off x="2133825" y="4160525"/>
              <a:ext cx="772050" cy="747925"/>
            </a:xfrm>
            <a:custGeom>
              <a:avLst/>
              <a:gdLst/>
              <a:ahLst/>
              <a:cxnLst/>
              <a:rect l="l" t="t" r="r" b="b"/>
              <a:pathLst>
                <a:path w="30882" h="29917" extrusionOk="0">
                  <a:moveTo>
                    <a:pt x="25503" y="0"/>
                  </a:moveTo>
                  <a:cubicBezTo>
                    <a:pt x="22546" y="0"/>
                    <a:pt x="19978" y="1301"/>
                    <a:pt x="19437" y="1841"/>
                  </a:cubicBezTo>
                  <a:cubicBezTo>
                    <a:pt x="18573" y="2706"/>
                    <a:pt x="8638" y="18902"/>
                    <a:pt x="6047" y="21495"/>
                  </a:cubicBezTo>
                  <a:cubicBezTo>
                    <a:pt x="3455" y="24086"/>
                    <a:pt x="0" y="27325"/>
                    <a:pt x="216" y="28621"/>
                  </a:cubicBezTo>
                  <a:cubicBezTo>
                    <a:pt x="432" y="29917"/>
                    <a:pt x="3887" y="29917"/>
                    <a:pt x="9287" y="29917"/>
                  </a:cubicBezTo>
                  <a:cubicBezTo>
                    <a:pt x="14685" y="29917"/>
                    <a:pt x="17060" y="29268"/>
                    <a:pt x="19004" y="28405"/>
                  </a:cubicBezTo>
                  <a:cubicBezTo>
                    <a:pt x="20947" y="27541"/>
                    <a:pt x="21379" y="26677"/>
                    <a:pt x="19652" y="26461"/>
                  </a:cubicBezTo>
                  <a:cubicBezTo>
                    <a:pt x="17924" y="26245"/>
                    <a:pt x="9717" y="23654"/>
                    <a:pt x="9717" y="23654"/>
                  </a:cubicBezTo>
                  <a:cubicBezTo>
                    <a:pt x="9717" y="23654"/>
                    <a:pt x="17492" y="18039"/>
                    <a:pt x="22459" y="13504"/>
                  </a:cubicBezTo>
                  <a:cubicBezTo>
                    <a:pt x="27426" y="8969"/>
                    <a:pt x="30881" y="1841"/>
                    <a:pt x="30881" y="1841"/>
                  </a:cubicBezTo>
                  <a:cubicBezTo>
                    <a:pt x="29183" y="467"/>
                    <a:pt x="27273" y="0"/>
                    <a:pt x="25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366;p54">
              <a:extLst>
                <a:ext uri="{FF2B5EF4-FFF2-40B4-BE49-F238E27FC236}">
                  <a16:creationId xmlns:a16="http://schemas.microsoft.com/office/drawing/2014/main" id="{8B15845D-3CA1-4CDE-9C2C-4386A7E52134}"/>
                </a:ext>
              </a:extLst>
            </p:cNvPr>
            <p:cNvSpPr/>
            <p:nvPr/>
          </p:nvSpPr>
          <p:spPr>
            <a:xfrm>
              <a:off x="2126575" y="4152525"/>
              <a:ext cx="787750" cy="763575"/>
            </a:xfrm>
            <a:custGeom>
              <a:avLst/>
              <a:gdLst/>
              <a:ahLst/>
              <a:cxnLst/>
              <a:rect l="l" t="t" r="r" b="b"/>
              <a:pathLst>
                <a:path w="31510" h="30543" extrusionOk="0">
                  <a:moveTo>
                    <a:pt x="25799" y="625"/>
                  </a:moveTo>
                  <a:cubicBezTo>
                    <a:pt x="27434" y="625"/>
                    <a:pt x="29196" y="1038"/>
                    <a:pt x="30786" y="2248"/>
                  </a:cubicBezTo>
                  <a:cubicBezTo>
                    <a:pt x="30159" y="3479"/>
                    <a:pt x="26925" y="9596"/>
                    <a:pt x="22543" y="13598"/>
                  </a:cubicBezTo>
                  <a:cubicBezTo>
                    <a:pt x="17647" y="18068"/>
                    <a:pt x="9907" y="23670"/>
                    <a:pt x="9828" y="23725"/>
                  </a:cubicBezTo>
                  <a:cubicBezTo>
                    <a:pt x="9624" y="23873"/>
                    <a:pt x="9675" y="24191"/>
                    <a:pt x="9916" y="24266"/>
                  </a:cubicBezTo>
                  <a:cubicBezTo>
                    <a:pt x="10251" y="24372"/>
                    <a:pt x="18168" y="26868"/>
                    <a:pt x="19904" y="27085"/>
                  </a:cubicBezTo>
                  <a:cubicBezTo>
                    <a:pt x="20633" y="27176"/>
                    <a:pt x="20719" y="27358"/>
                    <a:pt x="20719" y="27360"/>
                  </a:cubicBezTo>
                  <a:cubicBezTo>
                    <a:pt x="20730" y="27439"/>
                    <a:pt x="20501" y="27854"/>
                    <a:pt x="19170" y="28446"/>
                  </a:cubicBezTo>
                  <a:cubicBezTo>
                    <a:pt x="17165" y="29336"/>
                    <a:pt x="14765" y="29930"/>
                    <a:pt x="9575" y="29930"/>
                  </a:cubicBezTo>
                  <a:cubicBezTo>
                    <a:pt x="4774" y="29930"/>
                    <a:pt x="981" y="29930"/>
                    <a:pt x="807" y="28891"/>
                  </a:cubicBezTo>
                  <a:cubicBezTo>
                    <a:pt x="641" y="27893"/>
                    <a:pt x="3551" y="25007"/>
                    <a:pt x="5677" y="22901"/>
                  </a:cubicBezTo>
                  <a:lnTo>
                    <a:pt x="6553" y="22031"/>
                  </a:lnTo>
                  <a:cubicBezTo>
                    <a:pt x="8218" y="20364"/>
                    <a:pt x="12828" y="13229"/>
                    <a:pt x="16194" y="8021"/>
                  </a:cubicBezTo>
                  <a:cubicBezTo>
                    <a:pt x="18048" y="5150"/>
                    <a:pt x="19650" y="2671"/>
                    <a:pt x="19942" y="2379"/>
                  </a:cubicBezTo>
                  <a:cubicBezTo>
                    <a:pt x="20403" y="1918"/>
                    <a:pt x="22904" y="625"/>
                    <a:pt x="25799" y="625"/>
                  </a:cubicBezTo>
                  <a:close/>
                  <a:moveTo>
                    <a:pt x="25792" y="0"/>
                  </a:moveTo>
                  <a:cubicBezTo>
                    <a:pt x="22723" y="0"/>
                    <a:pt x="20076" y="1381"/>
                    <a:pt x="19510" y="1945"/>
                  </a:cubicBezTo>
                  <a:cubicBezTo>
                    <a:pt x="19186" y="2269"/>
                    <a:pt x="17909" y="4237"/>
                    <a:pt x="15680" y="7688"/>
                  </a:cubicBezTo>
                  <a:cubicBezTo>
                    <a:pt x="12329" y="12875"/>
                    <a:pt x="7741" y="19978"/>
                    <a:pt x="6120" y="21599"/>
                  </a:cubicBezTo>
                  <a:lnTo>
                    <a:pt x="5246" y="22467"/>
                  </a:lnTo>
                  <a:cubicBezTo>
                    <a:pt x="2068" y="25616"/>
                    <a:pt x="1" y="27772"/>
                    <a:pt x="204" y="28992"/>
                  </a:cubicBezTo>
                  <a:cubicBezTo>
                    <a:pt x="463" y="30543"/>
                    <a:pt x="3700" y="30543"/>
                    <a:pt x="9577" y="30543"/>
                  </a:cubicBezTo>
                  <a:cubicBezTo>
                    <a:pt x="14873" y="30543"/>
                    <a:pt x="17341" y="29928"/>
                    <a:pt x="19418" y="29005"/>
                  </a:cubicBezTo>
                  <a:cubicBezTo>
                    <a:pt x="20765" y="28407"/>
                    <a:pt x="21405" y="27823"/>
                    <a:pt x="21323" y="27270"/>
                  </a:cubicBezTo>
                  <a:cubicBezTo>
                    <a:pt x="21230" y="26634"/>
                    <a:pt x="20290" y="26517"/>
                    <a:pt x="19981" y="26478"/>
                  </a:cubicBezTo>
                  <a:cubicBezTo>
                    <a:pt x="18564" y="26301"/>
                    <a:pt x="12576" y="24455"/>
                    <a:pt x="10679" y="23864"/>
                  </a:cubicBezTo>
                  <a:cubicBezTo>
                    <a:pt x="12470" y="22551"/>
                    <a:pt x="18751" y="17890"/>
                    <a:pt x="22956" y="14050"/>
                  </a:cubicBezTo>
                  <a:cubicBezTo>
                    <a:pt x="27909" y="9527"/>
                    <a:pt x="31413" y="2368"/>
                    <a:pt x="31447" y="2296"/>
                  </a:cubicBezTo>
                  <a:cubicBezTo>
                    <a:pt x="31509" y="2167"/>
                    <a:pt x="31475" y="2014"/>
                    <a:pt x="31364" y="1924"/>
                  </a:cubicBezTo>
                  <a:cubicBezTo>
                    <a:pt x="29590" y="488"/>
                    <a:pt x="27617" y="0"/>
                    <a:pt x="257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367;p54">
              <a:extLst>
                <a:ext uri="{FF2B5EF4-FFF2-40B4-BE49-F238E27FC236}">
                  <a16:creationId xmlns:a16="http://schemas.microsoft.com/office/drawing/2014/main" id="{A7BE2492-28E1-41E9-8A99-B68DB761C235}"/>
                </a:ext>
              </a:extLst>
            </p:cNvPr>
            <p:cNvSpPr/>
            <p:nvPr/>
          </p:nvSpPr>
          <p:spPr>
            <a:xfrm>
              <a:off x="2136300" y="4757250"/>
              <a:ext cx="532025" cy="151200"/>
            </a:xfrm>
            <a:custGeom>
              <a:avLst/>
              <a:gdLst/>
              <a:ahLst/>
              <a:cxnLst/>
              <a:rect l="l" t="t" r="r" b="b"/>
              <a:pathLst>
                <a:path w="21281" h="6048" extrusionOk="0">
                  <a:moveTo>
                    <a:pt x="10310" y="1"/>
                  </a:moveTo>
                  <a:lnTo>
                    <a:pt x="8754" y="3456"/>
                  </a:lnTo>
                  <a:cubicBezTo>
                    <a:pt x="8754" y="3456"/>
                    <a:pt x="8300" y="3554"/>
                    <a:pt x="7582" y="3554"/>
                  </a:cubicBezTo>
                  <a:cubicBezTo>
                    <a:pt x="6281" y="3554"/>
                    <a:pt x="4114" y="3230"/>
                    <a:pt x="2223" y="1407"/>
                  </a:cubicBezTo>
                  <a:cubicBezTo>
                    <a:pt x="935" y="2813"/>
                    <a:pt x="1" y="4059"/>
                    <a:pt x="116" y="4752"/>
                  </a:cubicBezTo>
                  <a:cubicBezTo>
                    <a:pt x="332" y="6048"/>
                    <a:pt x="3787" y="6048"/>
                    <a:pt x="9186" y="6048"/>
                  </a:cubicBezTo>
                  <a:cubicBezTo>
                    <a:pt x="14585" y="6048"/>
                    <a:pt x="16961" y="5400"/>
                    <a:pt x="18905" y="4536"/>
                  </a:cubicBezTo>
                  <a:cubicBezTo>
                    <a:pt x="20848" y="3672"/>
                    <a:pt x="21280" y="2808"/>
                    <a:pt x="19553" y="2592"/>
                  </a:cubicBezTo>
                  <a:cubicBezTo>
                    <a:pt x="18131" y="2414"/>
                    <a:pt x="12319" y="628"/>
                    <a:pt x="10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368;p54">
              <a:extLst>
                <a:ext uri="{FF2B5EF4-FFF2-40B4-BE49-F238E27FC236}">
                  <a16:creationId xmlns:a16="http://schemas.microsoft.com/office/drawing/2014/main" id="{409C8D88-7F5C-4FFD-A759-064896EE84C5}"/>
                </a:ext>
              </a:extLst>
            </p:cNvPr>
            <p:cNvSpPr/>
            <p:nvPr/>
          </p:nvSpPr>
          <p:spPr>
            <a:xfrm>
              <a:off x="2128625" y="4749600"/>
              <a:ext cx="533100" cy="166500"/>
            </a:xfrm>
            <a:custGeom>
              <a:avLst/>
              <a:gdLst/>
              <a:ahLst/>
              <a:cxnLst/>
              <a:rect l="l" t="t" r="r" b="b"/>
              <a:pathLst>
                <a:path w="21324" h="6660" extrusionOk="0">
                  <a:moveTo>
                    <a:pt x="10785" y="680"/>
                  </a:moveTo>
                  <a:cubicBezTo>
                    <a:pt x="13235" y="1441"/>
                    <a:pt x="18449" y="3031"/>
                    <a:pt x="19822" y="3202"/>
                  </a:cubicBezTo>
                  <a:cubicBezTo>
                    <a:pt x="20551" y="3293"/>
                    <a:pt x="20637" y="3475"/>
                    <a:pt x="20637" y="3477"/>
                  </a:cubicBezTo>
                  <a:cubicBezTo>
                    <a:pt x="20648" y="3556"/>
                    <a:pt x="20419" y="3971"/>
                    <a:pt x="19088" y="4563"/>
                  </a:cubicBezTo>
                  <a:cubicBezTo>
                    <a:pt x="17083" y="5453"/>
                    <a:pt x="14683" y="6047"/>
                    <a:pt x="9495" y="6047"/>
                  </a:cubicBezTo>
                  <a:cubicBezTo>
                    <a:pt x="4692" y="6047"/>
                    <a:pt x="899" y="6047"/>
                    <a:pt x="725" y="5008"/>
                  </a:cubicBezTo>
                  <a:cubicBezTo>
                    <a:pt x="672" y="4685"/>
                    <a:pt x="952" y="3928"/>
                    <a:pt x="2549" y="2149"/>
                  </a:cubicBezTo>
                  <a:cubicBezTo>
                    <a:pt x="4455" y="3854"/>
                    <a:pt x="6564" y="4171"/>
                    <a:pt x="7868" y="4171"/>
                  </a:cubicBezTo>
                  <a:cubicBezTo>
                    <a:pt x="8595" y="4171"/>
                    <a:pt x="9073" y="4073"/>
                    <a:pt x="9127" y="4061"/>
                  </a:cubicBezTo>
                  <a:cubicBezTo>
                    <a:pt x="9222" y="4040"/>
                    <a:pt x="9302" y="3976"/>
                    <a:pt x="9342" y="3888"/>
                  </a:cubicBezTo>
                  <a:lnTo>
                    <a:pt x="10785" y="680"/>
                  </a:lnTo>
                  <a:close/>
                  <a:moveTo>
                    <a:pt x="10615" y="1"/>
                  </a:moveTo>
                  <a:cubicBezTo>
                    <a:pt x="10498" y="1"/>
                    <a:pt x="10388" y="69"/>
                    <a:pt x="10338" y="181"/>
                  </a:cubicBezTo>
                  <a:lnTo>
                    <a:pt x="8850" y="3488"/>
                  </a:lnTo>
                  <a:cubicBezTo>
                    <a:pt x="8672" y="3514"/>
                    <a:pt x="8344" y="3551"/>
                    <a:pt x="7911" y="3551"/>
                  </a:cubicBezTo>
                  <a:cubicBezTo>
                    <a:pt x="6665" y="3551"/>
                    <a:pt x="4561" y="3245"/>
                    <a:pt x="2743" y="1493"/>
                  </a:cubicBezTo>
                  <a:cubicBezTo>
                    <a:pt x="2683" y="1435"/>
                    <a:pt x="2606" y="1410"/>
                    <a:pt x="2521" y="1408"/>
                  </a:cubicBezTo>
                  <a:cubicBezTo>
                    <a:pt x="2438" y="1410"/>
                    <a:pt x="2360" y="1446"/>
                    <a:pt x="2305" y="1507"/>
                  </a:cubicBezTo>
                  <a:cubicBezTo>
                    <a:pt x="655" y="3310"/>
                    <a:pt x="1" y="4387"/>
                    <a:pt x="122" y="5109"/>
                  </a:cubicBezTo>
                  <a:cubicBezTo>
                    <a:pt x="380" y="6660"/>
                    <a:pt x="3618" y="6660"/>
                    <a:pt x="9495" y="6660"/>
                  </a:cubicBezTo>
                  <a:cubicBezTo>
                    <a:pt x="14791" y="6660"/>
                    <a:pt x="17259" y="6045"/>
                    <a:pt x="19336" y="5122"/>
                  </a:cubicBezTo>
                  <a:cubicBezTo>
                    <a:pt x="20682" y="4524"/>
                    <a:pt x="21323" y="3940"/>
                    <a:pt x="21241" y="3387"/>
                  </a:cubicBezTo>
                  <a:cubicBezTo>
                    <a:pt x="21147" y="2751"/>
                    <a:pt x="20207" y="2634"/>
                    <a:pt x="19898" y="2595"/>
                  </a:cubicBezTo>
                  <a:cubicBezTo>
                    <a:pt x="18484" y="2419"/>
                    <a:pt x="12507" y="576"/>
                    <a:pt x="10708" y="15"/>
                  </a:cubicBezTo>
                  <a:cubicBezTo>
                    <a:pt x="10677" y="5"/>
                    <a:pt x="10646" y="1"/>
                    <a:pt x="10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369;p54">
              <a:extLst>
                <a:ext uri="{FF2B5EF4-FFF2-40B4-BE49-F238E27FC236}">
                  <a16:creationId xmlns:a16="http://schemas.microsoft.com/office/drawing/2014/main" id="{D4931110-DFC3-4AA4-9886-A83D46AC48EF}"/>
                </a:ext>
              </a:extLst>
            </p:cNvPr>
            <p:cNvSpPr/>
            <p:nvPr/>
          </p:nvSpPr>
          <p:spPr>
            <a:xfrm>
              <a:off x="4454825" y="4160525"/>
              <a:ext cx="772050" cy="747925"/>
            </a:xfrm>
            <a:custGeom>
              <a:avLst/>
              <a:gdLst/>
              <a:ahLst/>
              <a:cxnLst/>
              <a:rect l="l" t="t" r="r" b="b"/>
              <a:pathLst>
                <a:path w="30882" h="29917" extrusionOk="0">
                  <a:moveTo>
                    <a:pt x="5379" y="0"/>
                  </a:moveTo>
                  <a:cubicBezTo>
                    <a:pt x="3609" y="0"/>
                    <a:pt x="1698" y="467"/>
                    <a:pt x="0" y="1841"/>
                  </a:cubicBezTo>
                  <a:cubicBezTo>
                    <a:pt x="0" y="1841"/>
                    <a:pt x="3456" y="8969"/>
                    <a:pt x="8423" y="13504"/>
                  </a:cubicBezTo>
                  <a:cubicBezTo>
                    <a:pt x="13389" y="18039"/>
                    <a:pt x="21164" y="23654"/>
                    <a:pt x="21164" y="23654"/>
                  </a:cubicBezTo>
                  <a:cubicBezTo>
                    <a:pt x="21164" y="23654"/>
                    <a:pt x="12958" y="26245"/>
                    <a:pt x="11230" y="26461"/>
                  </a:cubicBezTo>
                  <a:cubicBezTo>
                    <a:pt x="9503" y="26677"/>
                    <a:pt x="9934" y="27541"/>
                    <a:pt x="11878" y="28405"/>
                  </a:cubicBezTo>
                  <a:cubicBezTo>
                    <a:pt x="13821" y="29268"/>
                    <a:pt x="16197" y="29917"/>
                    <a:pt x="21596" y="29917"/>
                  </a:cubicBezTo>
                  <a:cubicBezTo>
                    <a:pt x="26996" y="29917"/>
                    <a:pt x="30451" y="29917"/>
                    <a:pt x="30666" y="28621"/>
                  </a:cubicBezTo>
                  <a:cubicBezTo>
                    <a:pt x="30882" y="27325"/>
                    <a:pt x="27427" y="24086"/>
                    <a:pt x="24836" y="21495"/>
                  </a:cubicBezTo>
                  <a:cubicBezTo>
                    <a:pt x="22243" y="18902"/>
                    <a:pt x="12309" y="2706"/>
                    <a:pt x="11445" y="1841"/>
                  </a:cubicBezTo>
                  <a:cubicBezTo>
                    <a:pt x="10904" y="1301"/>
                    <a:pt x="8336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370;p54">
              <a:extLst>
                <a:ext uri="{FF2B5EF4-FFF2-40B4-BE49-F238E27FC236}">
                  <a16:creationId xmlns:a16="http://schemas.microsoft.com/office/drawing/2014/main" id="{A3BB68FE-F898-4014-AF1C-54885921E892}"/>
                </a:ext>
              </a:extLst>
            </p:cNvPr>
            <p:cNvSpPr/>
            <p:nvPr/>
          </p:nvSpPr>
          <p:spPr>
            <a:xfrm>
              <a:off x="4446375" y="4152525"/>
              <a:ext cx="787775" cy="763575"/>
            </a:xfrm>
            <a:custGeom>
              <a:avLst/>
              <a:gdLst/>
              <a:ahLst/>
              <a:cxnLst/>
              <a:rect l="l" t="t" r="r" b="b"/>
              <a:pathLst>
                <a:path w="31511" h="30543" extrusionOk="0">
                  <a:moveTo>
                    <a:pt x="5712" y="625"/>
                  </a:moveTo>
                  <a:cubicBezTo>
                    <a:pt x="8606" y="625"/>
                    <a:pt x="11107" y="1918"/>
                    <a:pt x="11568" y="2379"/>
                  </a:cubicBezTo>
                  <a:cubicBezTo>
                    <a:pt x="11860" y="2672"/>
                    <a:pt x="13462" y="5151"/>
                    <a:pt x="15317" y="8022"/>
                  </a:cubicBezTo>
                  <a:cubicBezTo>
                    <a:pt x="18682" y="13230"/>
                    <a:pt x="23292" y="20366"/>
                    <a:pt x="24956" y="22032"/>
                  </a:cubicBezTo>
                  <a:lnTo>
                    <a:pt x="25835" y="22903"/>
                  </a:lnTo>
                  <a:cubicBezTo>
                    <a:pt x="27960" y="25009"/>
                    <a:pt x="30869" y="27894"/>
                    <a:pt x="30703" y="28891"/>
                  </a:cubicBezTo>
                  <a:cubicBezTo>
                    <a:pt x="30529" y="29930"/>
                    <a:pt x="26736" y="29930"/>
                    <a:pt x="21934" y="29930"/>
                  </a:cubicBezTo>
                  <a:cubicBezTo>
                    <a:pt x="16745" y="29930"/>
                    <a:pt x="14345" y="29337"/>
                    <a:pt x="12340" y="28446"/>
                  </a:cubicBezTo>
                  <a:cubicBezTo>
                    <a:pt x="11009" y="27854"/>
                    <a:pt x="10780" y="27439"/>
                    <a:pt x="10791" y="27360"/>
                  </a:cubicBezTo>
                  <a:cubicBezTo>
                    <a:pt x="10792" y="27358"/>
                    <a:pt x="10877" y="27176"/>
                    <a:pt x="11606" y="27085"/>
                  </a:cubicBezTo>
                  <a:cubicBezTo>
                    <a:pt x="13341" y="26868"/>
                    <a:pt x="21258" y="24372"/>
                    <a:pt x="21594" y="24266"/>
                  </a:cubicBezTo>
                  <a:cubicBezTo>
                    <a:pt x="21834" y="24191"/>
                    <a:pt x="21885" y="23874"/>
                    <a:pt x="21681" y="23727"/>
                  </a:cubicBezTo>
                  <a:cubicBezTo>
                    <a:pt x="21603" y="23670"/>
                    <a:pt x="13863" y="18069"/>
                    <a:pt x="8967" y="13598"/>
                  </a:cubicBezTo>
                  <a:cubicBezTo>
                    <a:pt x="4587" y="9599"/>
                    <a:pt x="1350" y="3481"/>
                    <a:pt x="723" y="2248"/>
                  </a:cubicBezTo>
                  <a:cubicBezTo>
                    <a:pt x="2313" y="1038"/>
                    <a:pt x="4075" y="625"/>
                    <a:pt x="5712" y="625"/>
                  </a:cubicBezTo>
                  <a:close/>
                  <a:moveTo>
                    <a:pt x="5718" y="0"/>
                  </a:moveTo>
                  <a:cubicBezTo>
                    <a:pt x="3893" y="0"/>
                    <a:pt x="1920" y="488"/>
                    <a:pt x="146" y="1924"/>
                  </a:cubicBezTo>
                  <a:cubicBezTo>
                    <a:pt x="35" y="2014"/>
                    <a:pt x="1" y="2168"/>
                    <a:pt x="63" y="2296"/>
                  </a:cubicBezTo>
                  <a:cubicBezTo>
                    <a:pt x="97" y="2368"/>
                    <a:pt x="3601" y="9527"/>
                    <a:pt x="8554" y="14050"/>
                  </a:cubicBezTo>
                  <a:cubicBezTo>
                    <a:pt x="12760" y="17890"/>
                    <a:pt x="19041" y="22551"/>
                    <a:pt x="20831" y="23864"/>
                  </a:cubicBezTo>
                  <a:cubicBezTo>
                    <a:pt x="18934" y="24457"/>
                    <a:pt x="12946" y="26301"/>
                    <a:pt x="11530" y="26478"/>
                  </a:cubicBezTo>
                  <a:cubicBezTo>
                    <a:pt x="11221" y="26517"/>
                    <a:pt x="10281" y="26634"/>
                    <a:pt x="10187" y="27270"/>
                  </a:cubicBezTo>
                  <a:cubicBezTo>
                    <a:pt x="10105" y="27823"/>
                    <a:pt x="10745" y="28407"/>
                    <a:pt x="12091" y="29005"/>
                  </a:cubicBezTo>
                  <a:cubicBezTo>
                    <a:pt x="14168" y="29928"/>
                    <a:pt x="16637" y="30543"/>
                    <a:pt x="21934" y="30543"/>
                  </a:cubicBezTo>
                  <a:cubicBezTo>
                    <a:pt x="27811" y="30543"/>
                    <a:pt x="31048" y="30543"/>
                    <a:pt x="31306" y="28992"/>
                  </a:cubicBezTo>
                  <a:cubicBezTo>
                    <a:pt x="31510" y="27773"/>
                    <a:pt x="29443" y="25618"/>
                    <a:pt x="26266" y="22469"/>
                  </a:cubicBezTo>
                  <a:lnTo>
                    <a:pt x="25390" y="21599"/>
                  </a:lnTo>
                  <a:cubicBezTo>
                    <a:pt x="23770" y="19979"/>
                    <a:pt x="19182" y="12876"/>
                    <a:pt x="15831" y="7689"/>
                  </a:cubicBezTo>
                  <a:cubicBezTo>
                    <a:pt x="13601" y="4237"/>
                    <a:pt x="12323" y="2269"/>
                    <a:pt x="12000" y="1947"/>
                  </a:cubicBezTo>
                  <a:cubicBezTo>
                    <a:pt x="11434" y="1380"/>
                    <a:pt x="8787" y="0"/>
                    <a:pt x="57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371;p54">
              <a:extLst>
                <a:ext uri="{FF2B5EF4-FFF2-40B4-BE49-F238E27FC236}">
                  <a16:creationId xmlns:a16="http://schemas.microsoft.com/office/drawing/2014/main" id="{66072341-E983-4819-ACB9-2450A7B6E5FC}"/>
                </a:ext>
              </a:extLst>
            </p:cNvPr>
            <p:cNvSpPr/>
            <p:nvPr/>
          </p:nvSpPr>
          <p:spPr>
            <a:xfrm>
              <a:off x="4692350" y="4757250"/>
              <a:ext cx="532050" cy="151200"/>
            </a:xfrm>
            <a:custGeom>
              <a:avLst/>
              <a:gdLst/>
              <a:ahLst/>
              <a:cxnLst/>
              <a:rect l="l" t="t" r="r" b="b"/>
              <a:pathLst>
                <a:path w="21282" h="6048" extrusionOk="0">
                  <a:moveTo>
                    <a:pt x="10972" y="1"/>
                  </a:moveTo>
                  <a:cubicBezTo>
                    <a:pt x="8963" y="628"/>
                    <a:pt x="3151" y="2414"/>
                    <a:pt x="1729" y="2592"/>
                  </a:cubicBezTo>
                  <a:cubicBezTo>
                    <a:pt x="1" y="2808"/>
                    <a:pt x="434" y="3672"/>
                    <a:pt x="2377" y="4536"/>
                  </a:cubicBezTo>
                  <a:cubicBezTo>
                    <a:pt x="4321" y="5400"/>
                    <a:pt x="6697" y="6048"/>
                    <a:pt x="12095" y="6048"/>
                  </a:cubicBezTo>
                  <a:cubicBezTo>
                    <a:pt x="17494" y="6048"/>
                    <a:pt x="20950" y="6048"/>
                    <a:pt x="21166" y="4752"/>
                  </a:cubicBezTo>
                  <a:cubicBezTo>
                    <a:pt x="21281" y="4059"/>
                    <a:pt x="20346" y="2813"/>
                    <a:pt x="19059" y="1407"/>
                  </a:cubicBezTo>
                  <a:cubicBezTo>
                    <a:pt x="17167" y="3230"/>
                    <a:pt x="15000" y="3554"/>
                    <a:pt x="13699" y="3554"/>
                  </a:cubicBezTo>
                  <a:cubicBezTo>
                    <a:pt x="12982" y="3554"/>
                    <a:pt x="12528" y="3456"/>
                    <a:pt x="12528" y="3456"/>
                  </a:cubicBezTo>
                  <a:lnTo>
                    <a:pt x="109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372;p54">
              <a:extLst>
                <a:ext uri="{FF2B5EF4-FFF2-40B4-BE49-F238E27FC236}">
                  <a16:creationId xmlns:a16="http://schemas.microsoft.com/office/drawing/2014/main" id="{61C38770-C5CF-4505-9173-34B521650EFB}"/>
                </a:ext>
              </a:extLst>
            </p:cNvPr>
            <p:cNvSpPr/>
            <p:nvPr/>
          </p:nvSpPr>
          <p:spPr>
            <a:xfrm>
              <a:off x="4698975" y="4749625"/>
              <a:ext cx="533075" cy="166475"/>
            </a:xfrm>
            <a:custGeom>
              <a:avLst/>
              <a:gdLst/>
              <a:ahLst/>
              <a:cxnLst/>
              <a:rect l="l" t="t" r="r" b="b"/>
              <a:pathLst>
                <a:path w="21323" h="6659" extrusionOk="0">
                  <a:moveTo>
                    <a:pt x="10540" y="679"/>
                  </a:moveTo>
                  <a:lnTo>
                    <a:pt x="11983" y="3887"/>
                  </a:lnTo>
                  <a:cubicBezTo>
                    <a:pt x="12023" y="3975"/>
                    <a:pt x="12103" y="4039"/>
                    <a:pt x="12197" y="4060"/>
                  </a:cubicBezTo>
                  <a:cubicBezTo>
                    <a:pt x="12250" y="4072"/>
                    <a:pt x="12728" y="4170"/>
                    <a:pt x="13455" y="4170"/>
                  </a:cubicBezTo>
                  <a:cubicBezTo>
                    <a:pt x="14759" y="4170"/>
                    <a:pt x="16869" y="3853"/>
                    <a:pt x="18775" y="2148"/>
                  </a:cubicBezTo>
                  <a:cubicBezTo>
                    <a:pt x="20371" y="3926"/>
                    <a:pt x="20652" y="4684"/>
                    <a:pt x="20599" y="5007"/>
                  </a:cubicBezTo>
                  <a:cubicBezTo>
                    <a:pt x="20425" y="6046"/>
                    <a:pt x="16632" y="6046"/>
                    <a:pt x="11830" y="6046"/>
                  </a:cubicBezTo>
                  <a:cubicBezTo>
                    <a:pt x="6641" y="6046"/>
                    <a:pt x="4241" y="5452"/>
                    <a:pt x="2236" y="4562"/>
                  </a:cubicBezTo>
                  <a:cubicBezTo>
                    <a:pt x="905" y="3970"/>
                    <a:pt x="676" y="3555"/>
                    <a:pt x="687" y="3476"/>
                  </a:cubicBezTo>
                  <a:cubicBezTo>
                    <a:pt x="688" y="3474"/>
                    <a:pt x="773" y="3292"/>
                    <a:pt x="1502" y="3201"/>
                  </a:cubicBezTo>
                  <a:lnTo>
                    <a:pt x="1503" y="3201"/>
                  </a:lnTo>
                  <a:cubicBezTo>
                    <a:pt x="2876" y="3030"/>
                    <a:pt x="8088" y="1440"/>
                    <a:pt x="10540" y="679"/>
                  </a:cubicBezTo>
                  <a:close/>
                  <a:moveTo>
                    <a:pt x="10708" y="0"/>
                  </a:moveTo>
                  <a:cubicBezTo>
                    <a:pt x="10677" y="0"/>
                    <a:pt x="10647" y="5"/>
                    <a:pt x="10616" y="14"/>
                  </a:cubicBezTo>
                  <a:cubicBezTo>
                    <a:pt x="8817" y="575"/>
                    <a:pt x="2840" y="2418"/>
                    <a:pt x="1426" y="2594"/>
                  </a:cubicBezTo>
                  <a:cubicBezTo>
                    <a:pt x="1117" y="2633"/>
                    <a:pt x="177" y="2750"/>
                    <a:pt x="83" y="3386"/>
                  </a:cubicBezTo>
                  <a:cubicBezTo>
                    <a:pt x="1" y="3939"/>
                    <a:pt x="641" y="4523"/>
                    <a:pt x="1987" y="5121"/>
                  </a:cubicBezTo>
                  <a:cubicBezTo>
                    <a:pt x="4064" y="6044"/>
                    <a:pt x="6533" y="6659"/>
                    <a:pt x="11830" y="6659"/>
                  </a:cubicBezTo>
                  <a:cubicBezTo>
                    <a:pt x="17707" y="6659"/>
                    <a:pt x="20944" y="6659"/>
                    <a:pt x="21202" y="5107"/>
                  </a:cubicBezTo>
                  <a:cubicBezTo>
                    <a:pt x="21323" y="4384"/>
                    <a:pt x="20669" y="3307"/>
                    <a:pt x="19019" y="1505"/>
                  </a:cubicBezTo>
                  <a:cubicBezTo>
                    <a:pt x="18963" y="1444"/>
                    <a:pt x="18885" y="1409"/>
                    <a:pt x="18803" y="1406"/>
                  </a:cubicBezTo>
                  <a:cubicBezTo>
                    <a:pt x="18800" y="1406"/>
                    <a:pt x="18797" y="1405"/>
                    <a:pt x="18795" y="1405"/>
                  </a:cubicBezTo>
                  <a:cubicBezTo>
                    <a:pt x="18716" y="1405"/>
                    <a:pt x="18639" y="1436"/>
                    <a:pt x="18581" y="1491"/>
                  </a:cubicBezTo>
                  <a:cubicBezTo>
                    <a:pt x="16764" y="3243"/>
                    <a:pt x="14660" y="3549"/>
                    <a:pt x="13414" y="3549"/>
                  </a:cubicBezTo>
                  <a:cubicBezTo>
                    <a:pt x="12981" y="3549"/>
                    <a:pt x="12652" y="3512"/>
                    <a:pt x="12474" y="3486"/>
                  </a:cubicBezTo>
                  <a:lnTo>
                    <a:pt x="10986" y="180"/>
                  </a:lnTo>
                  <a:cubicBezTo>
                    <a:pt x="10935" y="69"/>
                    <a:pt x="10825" y="0"/>
                    <a:pt x="10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373;p54">
              <a:extLst>
                <a:ext uri="{FF2B5EF4-FFF2-40B4-BE49-F238E27FC236}">
                  <a16:creationId xmlns:a16="http://schemas.microsoft.com/office/drawing/2014/main" id="{A458F475-30E4-4D27-B196-9C7E15C52425}"/>
                </a:ext>
              </a:extLst>
            </p:cNvPr>
            <p:cNvSpPr/>
            <p:nvPr/>
          </p:nvSpPr>
          <p:spPr>
            <a:xfrm>
              <a:off x="1589875" y="4217350"/>
              <a:ext cx="1146850" cy="742900"/>
            </a:xfrm>
            <a:custGeom>
              <a:avLst/>
              <a:gdLst/>
              <a:ahLst/>
              <a:cxnLst/>
              <a:rect l="l" t="t" r="r" b="b"/>
              <a:pathLst>
                <a:path w="45874" h="29716" extrusionOk="0">
                  <a:moveTo>
                    <a:pt x="3832" y="1"/>
                  </a:moveTo>
                  <a:cubicBezTo>
                    <a:pt x="3832" y="1"/>
                    <a:pt x="2537" y="1"/>
                    <a:pt x="2753" y="2592"/>
                  </a:cubicBezTo>
                  <a:cubicBezTo>
                    <a:pt x="2753" y="2592"/>
                    <a:pt x="5776" y="8207"/>
                    <a:pt x="5560" y="10151"/>
                  </a:cubicBezTo>
                  <a:cubicBezTo>
                    <a:pt x="5384" y="11739"/>
                    <a:pt x="1605" y="23842"/>
                    <a:pt x="227" y="28226"/>
                  </a:cubicBezTo>
                  <a:cubicBezTo>
                    <a:pt x="1" y="28943"/>
                    <a:pt x="544" y="29658"/>
                    <a:pt x="1277" y="29658"/>
                  </a:cubicBezTo>
                  <a:cubicBezTo>
                    <a:pt x="1311" y="29658"/>
                    <a:pt x="1346" y="29657"/>
                    <a:pt x="1381" y="29653"/>
                  </a:cubicBezTo>
                  <a:cubicBezTo>
                    <a:pt x="1820" y="29614"/>
                    <a:pt x="2194" y="29316"/>
                    <a:pt x="2330" y="28896"/>
                  </a:cubicBezTo>
                  <a:lnTo>
                    <a:pt x="8367" y="10367"/>
                  </a:lnTo>
                  <a:cubicBezTo>
                    <a:pt x="8367" y="10367"/>
                    <a:pt x="9447" y="9071"/>
                    <a:pt x="12903" y="8423"/>
                  </a:cubicBezTo>
                  <a:cubicBezTo>
                    <a:pt x="15550" y="7927"/>
                    <a:pt x="28720" y="7303"/>
                    <a:pt x="34735" y="7039"/>
                  </a:cubicBezTo>
                  <a:cubicBezTo>
                    <a:pt x="34799" y="7036"/>
                    <a:pt x="34864" y="7035"/>
                    <a:pt x="34929" y="7035"/>
                  </a:cubicBezTo>
                  <a:cubicBezTo>
                    <a:pt x="37143" y="7035"/>
                    <a:pt x="39053" y="8703"/>
                    <a:pt x="39243" y="10929"/>
                  </a:cubicBezTo>
                  <a:cubicBezTo>
                    <a:pt x="39245" y="10956"/>
                    <a:pt x="39248" y="10985"/>
                    <a:pt x="39250" y="11015"/>
                  </a:cubicBezTo>
                  <a:cubicBezTo>
                    <a:pt x="39441" y="13508"/>
                    <a:pt x="43551" y="26391"/>
                    <a:pt x="44469" y="29244"/>
                  </a:cubicBezTo>
                  <a:cubicBezTo>
                    <a:pt x="44561" y="29528"/>
                    <a:pt x="44825" y="29715"/>
                    <a:pt x="45116" y="29715"/>
                  </a:cubicBezTo>
                  <a:cubicBezTo>
                    <a:pt x="45154" y="29715"/>
                    <a:pt x="45193" y="29712"/>
                    <a:pt x="45232" y="29705"/>
                  </a:cubicBezTo>
                  <a:cubicBezTo>
                    <a:pt x="45618" y="29643"/>
                    <a:pt x="45873" y="29269"/>
                    <a:pt x="45790" y="28886"/>
                  </a:cubicBezTo>
                  <a:cubicBezTo>
                    <a:pt x="45055" y="25547"/>
                    <a:pt x="41903" y="11116"/>
                    <a:pt x="40762" y="3888"/>
                  </a:cubicBezTo>
                  <a:cubicBezTo>
                    <a:pt x="40762" y="3888"/>
                    <a:pt x="31820" y="4310"/>
                    <a:pt x="23848" y="4310"/>
                  </a:cubicBezTo>
                  <a:cubicBezTo>
                    <a:pt x="19064" y="4310"/>
                    <a:pt x="14630" y="4158"/>
                    <a:pt x="12687" y="3672"/>
                  </a:cubicBezTo>
                  <a:cubicBezTo>
                    <a:pt x="7503" y="2376"/>
                    <a:pt x="3832" y="1"/>
                    <a:pt x="38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374;p54">
              <a:extLst>
                <a:ext uri="{FF2B5EF4-FFF2-40B4-BE49-F238E27FC236}">
                  <a16:creationId xmlns:a16="http://schemas.microsoft.com/office/drawing/2014/main" id="{41BD902C-5043-419F-AC5E-8664EE594364}"/>
                </a:ext>
              </a:extLst>
            </p:cNvPr>
            <p:cNvSpPr/>
            <p:nvPr/>
          </p:nvSpPr>
          <p:spPr>
            <a:xfrm>
              <a:off x="1584700" y="4209700"/>
              <a:ext cx="1158875" cy="758225"/>
            </a:xfrm>
            <a:custGeom>
              <a:avLst/>
              <a:gdLst/>
              <a:ahLst/>
              <a:cxnLst/>
              <a:rect l="l" t="t" r="r" b="b"/>
              <a:pathLst>
                <a:path w="46355" h="30329" extrusionOk="0">
                  <a:moveTo>
                    <a:pt x="3973" y="626"/>
                  </a:moveTo>
                  <a:cubicBezTo>
                    <a:pt x="4598" y="1012"/>
                    <a:pt x="8115" y="3098"/>
                    <a:pt x="12819" y="4276"/>
                  </a:cubicBezTo>
                  <a:cubicBezTo>
                    <a:pt x="14802" y="4771"/>
                    <a:pt x="19272" y="4926"/>
                    <a:pt x="24082" y="4926"/>
                  </a:cubicBezTo>
                  <a:cubicBezTo>
                    <a:pt x="31209" y="4926"/>
                    <a:pt x="39081" y="4586"/>
                    <a:pt x="40710" y="4513"/>
                  </a:cubicBezTo>
                  <a:cubicBezTo>
                    <a:pt x="41899" y="11909"/>
                    <a:pt x="45068" y="26398"/>
                    <a:pt x="45698" y="29257"/>
                  </a:cubicBezTo>
                  <a:cubicBezTo>
                    <a:pt x="45721" y="29358"/>
                    <a:pt x="45700" y="29463"/>
                    <a:pt x="45643" y="29548"/>
                  </a:cubicBezTo>
                  <a:cubicBezTo>
                    <a:pt x="45566" y="29662"/>
                    <a:pt x="45447" y="29715"/>
                    <a:pt x="45329" y="29715"/>
                  </a:cubicBezTo>
                  <a:cubicBezTo>
                    <a:pt x="45176" y="29715"/>
                    <a:pt x="45023" y="29624"/>
                    <a:pt x="44967" y="29455"/>
                  </a:cubicBezTo>
                  <a:cubicBezTo>
                    <a:pt x="44131" y="26857"/>
                    <a:pt x="39952" y="13766"/>
                    <a:pt x="39763" y="11298"/>
                  </a:cubicBezTo>
                  <a:lnTo>
                    <a:pt x="39755" y="11208"/>
                  </a:lnTo>
                  <a:cubicBezTo>
                    <a:pt x="39551" y="8831"/>
                    <a:pt x="37545" y="7035"/>
                    <a:pt x="35141" y="7035"/>
                  </a:cubicBezTo>
                  <a:cubicBezTo>
                    <a:pt x="35070" y="7035"/>
                    <a:pt x="34999" y="7036"/>
                    <a:pt x="34927" y="7040"/>
                  </a:cubicBezTo>
                  <a:cubicBezTo>
                    <a:pt x="29246" y="7289"/>
                    <a:pt x="15744" y="7925"/>
                    <a:pt x="13052" y="8429"/>
                  </a:cubicBezTo>
                  <a:cubicBezTo>
                    <a:pt x="9529" y="9089"/>
                    <a:pt x="8386" y="10421"/>
                    <a:pt x="8338" y="10477"/>
                  </a:cubicBezTo>
                  <a:cubicBezTo>
                    <a:pt x="8314" y="10507"/>
                    <a:pt x="8295" y="10541"/>
                    <a:pt x="8283" y="10578"/>
                  </a:cubicBezTo>
                  <a:lnTo>
                    <a:pt x="2246" y="29108"/>
                  </a:lnTo>
                  <a:cubicBezTo>
                    <a:pt x="2147" y="29411"/>
                    <a:pt x="1877" y="29626"/>
                    <a:pt x="1560" y="29655"/>
                  </a:cubicBezTo>
                  <a:cubicBezTo>
                    <a:pt x="1534" y="29657"/>
                    <a:pt x="1508" y="29658"/>
                    <a:pt x="1483" y="29658"/>
                  </a:cubicBezTo>
                  <a:cubicBezTo>
                    <a:pt x="954" y="29658"/>
                    <a:pt x="563" y="29141"/>
                    <a:pt x="726" y="28623"/>
                  </a:cubicBezTo>
                  <a:cubicBezTo>
                    <a:pt x="2273" y="23702"/>
                    <a:pt x="5893" y="12082"/>
                    <a:pt x="6071" y="10491"/>
                  </a:cubicBezTo>
                  <a:cubicBezTo>
                    <a:pt x="6286" y="8561"/>
                    <a:pt x="3597" y="3444"/>
                    <a:pt x="3260" y="2810"/>
                  </a:cubicBezTo>
                  <a:cubicBezTo>
                    <a:pt x="3173" y="1644"/>
                    <a:pt x="3412" y="1102"/>
                    <a:pt x="3630" y="853"/>
                  </a:cubicBezTo>
                  <a:cubicBezTo>
                    <a:pt x="3761" y="704"/>
                    <a:pt x="3895" y="648"/>
                    <a:pt x="3973" y="626"/>
                  </a:cubicBezTo>
                  <a:close/>
                  <a:moveTo>
                    <a:pt x="4039" y="1"/>
                  </a:moveTo>
                  <a:cubicBezTo>
                    <a:pt x="3993" y="1"/>
                    <a:pt x="3572" y="12"/>
                    <a:pt x="3195" y="422"/>
                  </a:cubicBezTo>
                  <a:cubicBezTo>
                    <a:pt x="2740" y="917"/>
                    <a:pt x="2558" y="1759"/>
                    <a:pt x="2654" y="2923"/>
                  </a:cubicBezTo>
                  <a:cubicBezTo>
                    <a:pt x="2658" y="2965"/>
                    <a:pt x="2670" y="3006"/>
                    <a:pt x="2690" y="3043"/>
                  </a:cubicBezTo>
                  <a:cubicBezTo>
                    <a:pt x="3518" y="4581"/>
                    <a:pt x="5631" y="8907"/>
                    <a:pt x="5463" y="10423"/>
                  </a:cubicBezTo>
                  <a:cubicBezTo>
                    <a:pt x="5288" y="12004"/>
                    <a:pt x="1346" y="24612"/>
                    <a:pt x="142" y="28438"/>
                  </a:cubicBezTo>
                  <a:cubicBezTo>
                    <a:pt x="0" y="28888"/>
                    <a:pt x="93" y="29378"/>
                    <a:pt x="388" y="29745"/>
                  </a:cubicBezTo>
                  <a:cubicBezTo>
                    <a:pt x="659" y="30080"/>
                    <a:pt x="1067" y="30269"/>
                    <a:pt x="1495" y="30269"/>
                  </a:cubicBezTo>
                  <a:cubicBezTo>
                    <a:pt x="1535" y="30269"/>
                    <a:pt x="1575" y="30267"/>
                    <a:pt x="1615" y="30264"/>
                  </a:cubicBezTo>
                  <a:cubicBezTo>
                    <a:pt x="2177" y="30213"/>
                    <a:pt x="2653" y="29833"/>
                    <a:pt x="2828" y="29297"/>
                  </a:cubicBezTo>
                  <a:lnTo>
                    <a:pt x="8845" y="10833"/>
                  </a:lnTo>
                  <a:cubicBezTo>
                    <a:pt x="9055" y="10622"/>
                    <a:pt x="10217" y="9583"/>
                    <a:pt x="13166" y="9030"/>
                  </a:cubicBezTo>
                  <a:cubicBezTo>
                    <a:pt x="15818" y="8534"/>
                    <a:pt x="29287" y="7901"/>
                    <a:pt x="34955" y="7652"/>
                  </a:cubicBezTo>
                  <a:cubicBezTo>
                    <a:pt x="35025" y="7649"/>
                    <a:pt x="35096" y="7647"/>
                    <a:pt x="35166" y="7647"/>
                  </a:cubicBezTo>
                  <a:cubicBezTo>
                    <a:pt x="37231" y="7647"/>
                    <a:pt x="38969" y="9211"/>
                    <a:pt x="39146" y="11260"/>
                  </a:cubicBezTo>
                  <a:lnTo>
                    <a:pt x="39152" y="11343"/>
                  </a:lnTo>
                  <a:cubicBezTo>
                    <a:pt x="39343" y="13817"/>
                    <a:pt x="43204" y="25976"/>
                    <a:pt x="44384" y="29644"/>
                  </a:cubicBezTo>
                  <a:cubicBezTo>
                    <a:pt x="44514" y="30052"/>
                    <a:pt x="44892" y="30328"/>
                    <a:pt x="45320" y="30328"/>
                  </a:cubicBezTo>
                  <a:cubicBezTo>
                    <a:pt x="45321" y="30328"/>
                    <a:pt x="45322" y="30328"/>
                    <a:pt x="45322" y="30328"/>
                  </a:cubicBezTo>
                  <a:cubicBezTo>
                    <a:pt x="45654" y="30328"/>
                    <a:pt x="45964" y="30165"/>
                    <a:pt x="46149" y="29891"/>
                  </a:cubicBezTo>
                  <a:cubicBezTo>
                    <a:pt x="46302" y="29668"/>
                    <a:pt x="46355" y="29391"/>
                    <a:pt x="46295" y="29126"/>
                  </a:cubicBezTo>
                  <a:cubicBezTo>
                    <a:pt x="45658" y="26234"/>
                    <a:pt x="42422" y="11436"/>
                    <a:pt x="41270" y="4146"/>
                  </a:cubicBezTo>
                  <a:cubicBezTo>
                    <a:pt x="41248" y="4002"/>
                    <a:pt x="41122" y="3888"/>
                    <a:pt x="40983" y="3888"/>
                  </a:cubicBezTo>
                  <a:cubicBezTo>
                    <a:pt x="40973" y="3888"/>
                    <a:pt x="40964" y="3888"/>
                    <a:pt x="40955" y="3889"/>
                  </a:cubicBezTo>
                  <a:cubicBezTo>
                    <a:pt x="40811" y="3895"/>
                    <a:pt x="31922" y="4307"/>
                    <a:pt x="24026" y="4307"/>
                  </a:cubicBezTo>
                  <a:cubicBezTo>
                    <a:pt x="19271" y="4307"/>
                    <a:pt x="14877" y="4158"/>
                    <a:pt x="12968" y="3681"/>
                  </a:cubicBezTo>
                  <a:cubicBezTo>
                    <a:pt x="7899" y="2414"/>
                    <a:pt x="4242" y="73"/>
                    <a:pt x="4205" y="50"/>
                  </a:cubicBezTo>
                  <a:cubicBezTo>
                    <a:pt x="4155" y="17"/>
                    <a:pt x="4098" y="1"/>
                    <a:pt x="4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375;p54">
              <a:extLst>
                <a:ext uri="{FF2B5EF4-FFF2-40B4-BE49-F238E27FC236}">
                  <a16:creationId xmlns:a16="http://schemas.microsoft.com/office/drawing/2014/main" id="{EDC38691-3BF7-4E9D-824A-4EE45C821CFF}"/>
                </a:ext>
              </a:extLst>
            </p:cNvPr>
            <p:cNvSpPr/>
            <p:nvPr/>
          </p:nvSpPr>
          <p:spPr>
            <a:xfrm>
              <a:off x="1415725" y="3295925"/>
              <a:ext cx="388775" cy="1013250"/>
            </a:xfrm>
            <a:custGeom>
              <a:avLst/>
              <a:gdLst/>
              <a:ahLst/>
              <a:cxnLst/>
              <a:rect l="l" t="t" r="r" b="b"/>
              <a:pathLst>
                <a:path w="15551" h="40530" extrusionOk="0">
                  <a:moveTo>
                    <a:pt x="8959" y="0"/>
                  </a:moveTo>
                  <a:cubicBezTo>
                    <a:pt x="8255" y="0"/>
                    <a:pt x="7775" y="1441"/>
                    <a:pt x="7775" y="1441"/>
                  </a:cubicBezTo>
                  <a:cubicBezTo>
                    <a:pt x="7775" y="1441"/>
                    <a:pt x="1" y="25844"/>
                    <a:pt x="1296" y="30163"/>
                  </a:cubicBezTo>
                  <a:cubicBezTo>
                    <a:pt x="2592" y="34482"/>
                    <a:pt x="8855" y="40530"/>
                    <a:pt x="11230" y="40530"/>
                  </a:cubicBezTo>
                  <a:cubicBezTo>
                    <a:pt x="13606" y="40530"/>
                    <a:pt x="15550" y="16774"/>
                    <a:pt x="15550" y="14613"/>
                  </a:cubicBezTo>
                  <a:cubicBezTo>
                    <a:pt x="15550" y="12454"/>
                    <a:pt x="11447" y="4679"/>
                    <a:pt x="10151" y="1440"/>
                  </a:cubicBezTo>
                  <a:cubicBezTo>
                    <a:pt x="9719" y="360"/>
                    <a:pt x="9311" y="0"/>
                    <a:pt x="8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376;p54">
              <a:extLst>
                <a:ext uri="{FF2B5EF4-FFF2-40B4-BE49-F238E27FC236}">
                  <a16:creationId xmlns:a16="http://schemas.microsoft.com/office/drawing/2014/main" id="{106A51F3-D0BE-4A80-8E01-B41A9ED4F57B}"/>
                </a:ext>
              </a:extLst>
            </p:cNvPr>
            <p:cNvSpPr/>
            <p:nvPr/>
          </p:nvSpPr>
          <p:spPr>
            <a:xfrm>
              <a:off x="1408075" y="3288275"/>
              <a:ext cx="404075" cy="1028550"/>
            </a:xfrm>
            <a:custGeom>
              <a:avLst/>
              <a:gdLst/>
              <a:ahLst/>
              <a:cxnLst/>
              <a:rect l="l" t="t" r="r" b="b"/>
              <a:pathLst>
                <a:path w="16163" h="41142" extrusionOk="0">
                  <a:moveTo>
                    <a:pt x="9277" y="612"/>
                  </a:moveTo>
                  <a:cubicBezTo>
                    <a:pt x="9402" y="612"/>
                    <a:pt x="9730" y="755"/>
                    <a:pt x="10171" y="1860"/>
                  </a:cubicBezTo>
                  <a:cubicBezTo>
                    <a:pt x="10587" y="2896"/>
                    <a:pt x="11293" y="4408"/>
                    <a:pt x="12041" y="6007"/>
                  </a:cubicBezTo>
                  <a:cubicBezTo>
                    <a:pt x="13604" y="9352"/>
                    <a:pt x="15550" y="13514"/>
                    <a:pt x="15550" y="14919"/>
                  </a:cubicBezTo>
                  <a:cubicBezTo>
                    <a:pt x="15550" y="16014"/>
                    <a:pt x="15059" y="22503"/>
                    <a:pt x="14283" y="28649"/>
                  </a:cubicBezTo>
                  <a:cubicBezTo>
                    <a:pt x="12828" y="40195"/>
                    <a:pt x="11665" y="40529"/>
                    <a:pt x="11536" y="40529"/>
                  </a:cubicBezTo>
                  <a:cubicBezTo>
                    <a:pt x="9466" y="40529"/>
                    <a:pt x="3202" y="34739"/>
                    <a:pt x="1895" y="30381"/>
                  </a:cubicBezTo>
                  <a:cubicBezTo>
                    <a:pt x="644" y="26210"/>
                    <a:pt x="8262" y="2187"/>
                    <a:pt x="8372" y="1841"/>
                  </a:cubicBezTo>
                  <a:cubicBezTo>
                    <a:pt x="8543" y="1331"/>
                    <a:pt x="8945" y="621"/>
                    <a:pt x="9257" y="614"/>
                  </a:cubicBezTo>
                  <a:cubicBezTo>
                    <a:pt x="9263" y="613"/>
                    <a:pt x="9270" y="612"/>
                    <a:pt x="9277" y="612"/>
                  </a:cubicBezTo>
                  <a:close/>
                  <a:moveTo>
                    <a:pt x="9241" y="1"/>
                  </a:moveTo>
                  <a:cubicBezTo>
                    <a:pt x="8375" y="26"/>
                    <a:pt x="7880" y="1379"/>
                    <a:pt x="7791" y="1649"/>
                  </a:cubicBezTo>
                  <a:cubicBezTo>
                    <a:pt x="7790" y="1650"/>
                    <a:pt x="7790" y="1653"/>
                    <a:pt x="7790" y="1654"/>
                  </a:cubicBezTo>
                  <a:cubicBezTo>
                    <a:pt x="7471" y="2654"/>
                    <a:pt x="1" y="26198"/>
                    <a:pt x="1309" y="30558"/>
                  </a:cubicBezTo>
                  <a:cubicBezTo>
                    <a:pt x="2648" y="35023"/>
                    <a:pt x="8983" y="41142"/>
                    <a:pt x="11536" y="41142"/>
                  </a:cubicBezTo>
                  <a:cubicBezTo>
                    <a:pt x="12071" y="41142"/>
                    <a:pt x="13325" y="41142"/>
                    <a:pt x="14892" y="28726"/>
                  </a:cubicBezTo>
                  <a:cubicBezTo>
                    <a:pt x="15669" y="22556"/>
                    <a:pt x="16162" y="16025"/>
                    <a:pt x="16162" y="14921"/>
                  </a:cubicBezTo>
                  <a:cubicBezTo>
                    <a:pt x="16162" y="13378"/>
                    <a:pt x="14268" y="9324"/>
                    <a:pt x="12596" y="5748"/>
                  </a:cubicBezTo>
                  <a:cubicBezTo>
                    <a:pt x="11852" y="4156"/>
                    <a:pt x="11148" y="2653"/>
                    <a:pt x="10741" y="1633"/>
                  </a:cubicBezTo>
                  <a:cubicBezTo>
                    <a:pt x="10295" y="518"/>
                    <a:pt x="9811" y="1"/>
                    <a:pt x="9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377;p54">
              <a:extLst>
                <a:ext uri="{FF2B5EF4-FFF2-40B4-BE49-F238E27FC236}">
                  <a16:creationId xmlns:a16="http://schemas.microsoft.com/office/drawing/2014/main" id="{5D83A022-D270-4E37-87DB-E52D61635589}"/>
                </a:ext>
              </a:extLst>
            </p:cNvPr>
            <p:cNvSpPr/>
            <p:nvPr/>
          </p:nvSpPr>
          <p:spPr>
            <a:xfrm>
              <a:off x="1718075" y="3628875"/>
              <a:ext cx="957850" cy="772475"/>
            </a:xfrm>
            <a:custGeom>
              <a:avLst/>
              <a:gdLst/>
              <a:ahLst/>
              <a:cxnLst/>
              <a:rect l="l" t="t" r="r" b="b"/>
              <a:pathLst>
                <a:path w="38314" h="30899" extrusionOk="0">
                  <a:moveTo>
                    <a:pt x="31532" y="0"/>
                  </a:moveTo>
                  <a:cubicBezTo>
                    <a:pt x="26996" y="0"/>
                    <a:pt x="7559" y="216"/>
                    <a:pt x="3887" y="2375"/>
                  </a:cubicBezTo>
                  <a:cubicBezTo>
                    <a:pt x="216" y="4536"/>
                    <a:pt x="0" y="20732"/>
                    <a:pt x="0" y="24404"/>
                  </a:cubicBezTo>
                  <a:cubicBezTo>
                    <a:pt x="0" y="28075"/>
                    <a:pt x="3671" y="30666"/>
                    <a:pt x="8639" y="30883"/>
                  </a:cubicBezTo>
                  <a:cubicBezTo>
                    <a:pt x="8875" y="30893"/>
                    <a:pt x="9148" y="30898"/>
                    <a:pt x="9455" y="30898"/>
                  </a:cubicBezTo>
                  <a:cubicBezTo>
                    <a:pt x="15578" y="30898"/>
                    <a:pt x="34862" y="28939"/>
                    <a:pt x="36713" y="28939"/>
                  </a:cubicBezTo>
                  <a:cubicBezTo>
                    <a:pt x="37733" y="28939"/>
                    <a:pt x="38114" y="27046"/>
                    <a:pt x="38191" y="24618"/>
                  </a:cubicBezTo>
                  <a:cubicBezTo>
                    <a:pt x="38314" y="20748"/>
                    <a:pt x="37661" y="15519"/>
                    <a:pt x="37592" y="14442"/>
                  </a:cubicBezTo>
                  <a:cubicBezTo>
                    <a:pt x="37357" y="10787"/>
                    <a:pt x="37114" y="0"/>
                    <a:pt x="31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378;p54">
              <a:extLst>
                <a:ext uri="{FF2B5EF4-FFF2-40B4-BE49-F238E27FC236}">
                  <a16:creationId xmlns:a16="http://schemas.microsoft.com/office/drawing/2014/main" id="{82515899-CC0C-421C-BE89-C9B85C6813B8}"/>
                </a:ext>
              </a:extLst>
            </p:cNvPr>
            <p:cNvSpPr/>
            <p:nvPr/>
          </p:nvSpPr>
          <p:spPr>
            <a:xfrm>
              <a:off x="1710425" y="3621200"/>
              <a:ext cx="972500" cy="787800"/>
            </a:xfrm>
            <a:custGeom>
              <a:avLst/>
              <a:gdLst/>
              <a:ahLst/>
              <a:cxnLst/>
              <a:rect l="l" t="t" r="r" b="b"/>
              <a:pathLst>
                <a:path w="38900" h="31512" extrusionOk="0">
                  <a:moveTo>
                    <a:pt x="31838" y="613"/>
                  </a:moveTo>
                  <a:cubicBezTo>
                    <a:pt x="36777" y="614"/>
                    <a:pt x="37316" y="9987"/>
                    <a:pt x="37546" y="13990"/>
                  </a:cubicBezTo>
                  <a:lnTo>
                    <a:pt x="37593" y="14768"/>
                  </a:lnTo>
                  <a:cubicBezTo>
                    <a:pt x="37607" y="15000"/>
                    <a:pt x="37649" y="15419"/>
                    <a:pt x="37704" y="15974"/>
                  </a:cubicBezTo>
                  <a:cubicBezTo>
                    <a:pt x="37907" y="18040"/>
                    <a:pt x="38286" y="21887"/>
                    <a:pt x="38191" y="24916"/>
                  </a:cubicBezTo>
                  <a:cubicBezTo>
                    <a:pt x="38077" y="28547"/>
                    <a:pt x="37334" y="28939"/>
                    <a:pt x="37020" y="28939"/>
                  </a:cubicBezTo>
                  <a:cubicBezTo>
                    <a:pt x="36350" y="28939"/>
                    <a:pt x="33605" y="29177"/>
                    <a:pt x="29805" y="29506"/>
                  </a:cubicBezTo>
                  <a:cubicBezTo>
                    <a:pt x="23303" y="30068"/>
                    <a:pt x="13712" y="30898"/>
                    <a:pt x="9763" y="30898"/>
                  </a:cubicBezTo>
                  <a:cubicBezTo>
                    <a:pt x="9460" y="30898"/>
                    <a:pt x="9190" y="30893"/>
                    <a:pt x="8958" y="30883"/>
                  </a:cubicBezTo>
                  <a:cubicBezTo>
                    <a:pt x="4044" y="30669"/>
                    <a:pt x="612" y="28131"/>
                    <a:pt x="612" y="24711"/>
                  </a:cubicBezTo>
                  <a:cubicBezTo>
                    <a:pt x="612" y="15684"/>
                    <a:pt x="1591" y="4568"/>
                    <a:pt x="4348" y="2946"/>
                  </a:cubicBezTo>
                  <a:cubicBezTo>
                    <a:pt x="7479" y="1104"/>
                    <a:pt x="23101" y="613"/>
                    <a:pt x="31838" y="613"/>
                  </a:cubicBezTo>
                  <a:close/>
                  <a:moveTo>
                    <a:pt x="31838" y="1"/>
                  </a:moveTo>
                  <a:cubicBezTo>
                    <a:pt x="29413" y="1"/>
                    <a:pt x="8033" y="68"/>
                    <a:pt x="4038" y="2419"/>
                  </a:cubicBezTo>
                  <a:cubicBezTo>
                    <a:pt x="291" y="4623"/>
                    <a:pt x="0" y="20038"/>
                    <a:pt x="0" y="24711"/>
                  </a:cubicBezTo>
                  <a:cubicBezTo>
                    <a:pt x="0" y="28476"/>
                    <a:pt x="3673" y="31266"/>
                    <a:pt x="8931" y="31496"/>
                  </a:cubicBezTo>
                  <a:cubicBezTo>
                    <a:pt x="9175" y="31506"/>
                    <a:pt x="9455" y="31511"/>
                    <a:pt x="9769" y="31511"/>
                  </a:cubicBezTo>
                  <a:cubicBezTo>
                    <a:pt x="13721" y="31511"/>
                    <a:pt x="22969" y="30711"/>
                    <a:pt x="29858" y="30115"/>
                  </a:cubicBezTo>
                  <a:cubicBezTo>
                    <a:pt x="33500" y="29801"/>
                    <a:pt x="36376" y="29552"/>
                    <a:pt x="37020" y="29552"/>
                  </a:cubicBezTo>
                  <a:cubicBezTo>
                    <a:pt x="38137" y="29552"/>
                    <a:pt x="38704" y="28085"/>
                    <a:pt x="38802" y="24935"/>
                  </a:cubicBezTo>
                  <a:cubicBezTo>
                    <a:pt x="38900" y="21867"/>
                    <a:pt x="38518" y="17994"/>
                    <a:pt x="38313" y="15913"/>
                  </a:cubicBezTo>
                  <a:cubicBezTo>
                    <a:pt x="38259" y="15368"/>
                    <a:pt x="38218" y="14956"/>
                    <a:pt x="38203" y="14730"/>
                  </a:cubicBezTo>
                  <a:lnTo>
                    <a:pt x="38158" y="13954"/>
                  </a:lnTo>
                  <a:cubicBezTo>
                    <a:pt x="37917" y="9779"/>
                    <a:pt x="37355" y="2"/>
                    <a:pt x="31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379;p54">
              <a:extLst>
                <a:ext uri="{FF2B5EF4-FFF2-40B4-BE49-F238E27FC236}">
                  <a16:creationId xmlns:a16="http://schemas.microsoft.com/office/drawing/2014/main" id="{78CA1A7C-A704-4721-A17B-70645446F01A}"/>
                </a:ext>
              </a:extLst>
            </p:cNvPr>
            <p:cNvSpPr/>
            <p:nvPr/>
          </p:nvSpPr>
          <p:spPr>
            <a:xfrm>
              <a:off x="2473925" y="4006350"/>
              <a:ext cx="458950" cy="244300"/>
            </a:xfrm>
            <a:custGeom>
              <a:avLst/>
              <a:gdLst/>
              <a:ahLst/>
              <a:cxnLst/>
              <a:rect l="l" t="t" r="r" b="b"/>
              <a:pathLst>
                <a:path w="18358" h="9772" extrusionOk="0">
                  <a:moveTo>
                    <a:pt x="8164" y="1"/>
                  </a:moveTo>
                  <a:cubicBezTo>
                    <a:pt x="4199" y="1"/>
                    <a:pt x="1" y="234"/>
                    <a:pt x="1" y="234"/>
                  </a:cubicBezTo>
                  <a:lnTo>
                    <a:pt x="2376" y="9737"/>
                  </a:lnTo>
                  <a:cubicBezTo>
                    <a:pt x="2376" y="9737"/>
                    <a:pt x="3504" y="9772"/>
                    <a:pt x="5141" y="9772"/>
                  </a:cubicBezTo>
                  <a:cubicBezTo>
                    <a:pt x="9234" y="9772"/>
                    <a:pt x="16506" y="9551"/>
                    <a:pt x="17277" y="8008"/>
                  </a:cubicBezTo>
                  <a:cubicBezTo>
                    <a:pt x="18358" y="5849"/>
                    <a:pt x="17277" y="1314"/>
                    <a:pt x="14470" y="450"/>
                  </a:cubicBezTo>
                  <a:cubicBezTo>
                    <a:pt x="13347" y="105"/>
                    <a:pt x="10807" y="1"/>
                    <a:pt x="8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380;p54">
              <a:extLst>
                <a:ext uri="{FF2B5EF4-FFF2-40B4-BE49-F238E27FC236}">
                  <a16:creationId xmlns:a16="http://schemas.microsoft.com/office/drawing/2014/main" id="{CAE1B261-BF61-48D1-BA52-9F95582EC8ED}"/>
                </a:ext>
              </a:extLst>
            </p:cNvPr>
            <p:cNvSpPr/>
            <p:nvPr/>
          </p:nvSpPr>
          <p:spPr>
            <a:xfrm>
              <a:off x="2465350" y="3998650"/>
              <a:ext cx="463725" cy="259800"/>
            </a:xfrm>
            <a:custGeom>
              <a:avLst/>
              <a:gdLst/>
              <a:ahLst/>
              <a:cxnLst/>
              <a:rect l="l" t="t" r="r" b="b"/>
              <a:pathLst>
                <a:path w="18549" h="10392" extrusionOk="0">
                  <a:moveTo>
                    <a:pt x="8542" y="615"/>
                  </a:moveTo>
                  <a:cubicBezTo>
                    <a:pt x="11148" y="615"/>
                    <a:pt x="13637" y="716"/>
                    <a:pt x="14724" y="1051"/>
                  </a:cubicBezTo>
                  <a:cubicBezTo>
                    <a:pt x="15739" y="1364"/>
                    <a:pt x="16605" y="2250"/>
                    <a:pt x="17161" y="3548"/>
                  </a:cubicBezTo>
                  <a:cubicBezTo>
                    <a:pt x="17840" y="5135"/>
                    <a:pt x="17916" y="7040"/>
                    <a:pt x="17347" y="8180"/>
                  </a:cubicBezTo>
                  <a:cubicBezTo>
                    <a:pt x="16743" y="9389"/>
                    <a:pt x="10617" y="9781"/>
                    <a:pt x="5545" y="9781"/>
                  </a:cubicBezTo>
                  <a:cubicBezTo>
                    <a:pt x="4637" y="9781"/>
                    <a:pt x="3763" y="9768"/>
                    <a:pt x="2960" y="9746"/>
                  </a:cubicBezTo>
                  <a:lnTo>
                    <a:pt x="731" y="829"/>
                  </a:lnTo>
                  <a:cubicBezTo>
                    <a:pt x="1845" y="773"/>
                    <a:pt x="5285" y="615"/>
                    <a:pt x="8542" y="615"/>
                  </a:cubicBezTo>
                  <a:close/>
                  <a:moveTo>
                    <a:pt x="8475" y="1"/>
                  </a:moveTo>
                  <a:cubicBezTo>
                    <a:pt x="4635" y="1"/>
                    <a:pt x="608" y="221"/>
                    <a:pt x="326" y="236"/>
                  </a:cubicBezTo>
                  <a:cubicBezTo>
                    <a:pt x="134" y="246"/>
                    <a:pt x="0" y="429"/>
                    <a:pt x="47" y="616"/>
                  </a:cubicBezTo>
                  <a:lnTo>
                    <a:pt x="2422" y="10118"/>
                  </a:lnTo>
                  <a:cubicBezTo>
                    <a:pt x="2455" y="10251"/>
                    <a:pt x="2572" y="10346"/>
                    <a:pt x="2710" y="10350"/>
                  </a:cubicBezTo>
                  <a:cubicBezTo>
                    <a:pt x="3079" y="10361"/>
                    <a:pt x="4184" y="10391"/>
                    <a:pt x="5645" y="10391"/>
                  </a:cubicBezTo>
                  <a:cubicBezTo>
                    <a:pt x="9869" y="10391"/>
                    <a:pt x="17051" y="10140"/>
                    <a:pt x="17894" y="8454"/>
                  </a:cubicBezTo>
                  <a:cubicBezTo>
                    <a:pt x="18549" y="7144"/>
                    <a:pt x="18480" y="5076"/>
                    <a:pt x="17722" y="3307"/>
                  </a:cubicBezTo>
                  <a:cubicBezTo>
                    <a:pt x="17095" y="1840"/>
                    <a:pt x="16094" y="832"/>
                    <a:pt x="14903" y="466"/>
                  </a:cubicBezTo>
                  <a:cubicBezTo>
                    <a:pt x="13741" y="108"/>
                    <a:pt x="11153" y="1"/>
                    <a:pt x="84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381;p54">
              <a:extLst>
                <a:ext uri="{FF2B5EF4-FFF2-40B4-BE49-F238E27FC236}">
                  <a16:creationId xmlns:a16="http://schemas.microsoft.com/office/drawing/2014/main" id="{FE36BA17-4321-45E5-8134-788DA0A1B001}"/>
                </a:ext>
              </a:extLst>
            </p:cNvPr>
            <p:cNvSpPr/>
            <p:nvPr/>
          </p:nvSpPr>
          <p:spPr>
            <a:xfrm>
              <a:off x="1664075" y="3553950"/>
              <a:ext cx="896250" cy="783800"/>
            </a:xfrm>
            <a:custGeom>
              <a:avLst/>
              <a:gdLst/>
              <a:ahLst/>
              <a:cxnLst/>
              <a:rect l="l" t="t" r="r" b="b"/>
              <a:pathLst>
                <a:path w="35850" h="31352" extrusionOk="0">
                  <a:moveTo>
                    <a:pt x="20793" y="1"/>
                  </a:moveTo>
                  <a:cubicBezTo>
                    <a:pt x="17839" y="1"/>
                    <a:pt x="14893" y="161"/>
                    <a:pt x="12527" y="621"/>
                  </a:cubicBezTo>
                  <a:cubicBezTo>
                    <a:pt x="4752" y="2133"/>
                    <a:pt x="1512" y="6667"/>
                    <a:pt x="1296" y="7532"/>
                  </a:cubicBezTo>
                  <a:cubicBezTo>
                    <a:pt x="1296" y="7532"/>
                    <a:pt x="0" y="11635"/>
                    <a:pt x="216" y="16386"/>
                  </a:cubicBezTo>
                  <a:cubicBezTo>
                    <a:pt x="432" y="21137"/>
                    <a:pt x="1728" y="25888"/>
                    <a:pt x="8206" y="29777"/>
                  </a:cubicBezTo>
                  <a:cubicBezTo>
                    <a:pt x="10150" y="30943"/>
                    <a:pt x="13415" y="31351"/>
                    <a:pt x="17034" y="31351"/>
                  </a:cubicBezTo>
                  <a:cubicBezTo>
                    <a:pt x="25479" y="31351"/>
                    <a:pt x="35850" y="29129"/>
                    <a:pt x="35850" y="29129"/>
                  </a:cubicBezTo>
                  <a:lnTo>
                    <a:pt x="34339" y="837"/>
                  </a:lnTo>
                  <a:cubicBezTo>
                    <a:pt x="34339" y="837"/>
                    <a:pt x="27545" y="1"/>
                    <a:pt x="207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382;p54">
              <a:extLst>
                <a:ext uri="{FF2B5EF4-FFF2-40B4-BE49-F238E27FC236}">
                  <a16:creationId xmlns:a16="http://schemas.microsoft.com/office/drawing/2014/main" id="{D489EEA2-1E1D-40E7-A31D-F2D0DB38235F}"/>
                </a:ext>
              </a:extLst>
            </p:cNvPr>
            <p:cNvSpPr/>
            <p:nvPr/>
          </p:nvSpPr>
          <p:spPr>
            <a:xfrm>
              <a:off x="1656550" y="3546425"/>
              <a:ext cx="911625" cy="799150"/>
            </a:xfrm>
            <a:custGeom>
              <a:avLst/>
              <a:gdLst/>
              <a:ahLst/>
              <a:cxnLst/>
              <a:rect l="l" t="t" r="r" b="b"/>
              <a:pathLst>
                <a:path w="36465" h="31966" extrusionOk="0">
                  <a:moveTo>
                    <a:pt x="21066" y="611"/>
                  </a:moveTo>
                  <a:cubicBezTo>
                    <a:pt x="27026" y="611"/>
                    <a:pt x="33051" y="1262"/>
                    <a:pt x="34347" y="1412"/>
                  </a:cubicBezTo>
                  <a:lnTo>
                    <a:pt x="35832" y="29183"/>
                  </a:lnTo>
                  <a:cubicBezTo>
                    <a:pt x="34181" y="29520"/>
                    <a:pt x="24908" y="31343"/>
                    <a:pt x="17296" y="31343"/>
                  </a:cubicBezTo>
                  <a:cubicBezTo>
                    <a:pt x="13742" y="31343"/>
                    <a:pt x="10550" y="30945"/>
                    <a:pt x="8666" y="29814"/>
                  </a:cubicBezTo>
                  <a:cubicBezTo>
                    <a:pt x="2119" y="25886"/>
                    <a:pt x="1028" y="21177"/>
                    <a:pt x="823" y="16673"/>
                  </a:cubicBezTo>
                  <a:cubicBezTo>
                    <a:pt x="612" y="12035"/>
                    <a:pt x="1876" y="7965"/>
                    <a:pt x="1890" y="7924"/>
                  </a:cubicBezTo>
                  <a:cubicBezTo>
                    <a:pt x="1891" y="7919"/>
                    <a:pt x="1893" y="7912"/>
                    <a:pt x="1894" y="7907"/>
                  </a:cubicBezTo>
                  <a:cubicBezTo>
                    <a:pt x="2044" y="7312"/>
                    <a:pt x="5035" y="2749"/>
                    <a:pt x="12885" y="1222"/>
                  </a:cubicBezTo>
                  <a:cubicBezTo>
                    <a:pt x="15216" y="768"/>
                    <a:pt x="18133" y="611"/>
                    <a:pt x="21066" y="611"/>
                  </a:cubicBezTo>
                  <a:close/>
                  <a:moveTo>
                    <a:pt x="21065" y="1"/>
                  </a:moveTo>
                  <a:cubicBezTo>
                    <a:pt x="18095" y="1"/>
                    <a:pt x="15137" y="161"/>
                    <a:pt x="12769" y="621"/>
                  </a:cubicBezTo>
                  <a:cubicBezTo>
                    <a:pt x="5047" y="2123"/>
                    <a:pt x="1603" y="6597"/>
                    <a:pt x="1302" y="7749"/>
                  </a:cubicBezTo>
                  <a:cubicBezTo>
                    <a:pt x="1235" y="7969"/>
                    <a:pt x="1" y="12056"/>
                    <a:pt x="211" y="16700"/>
                  </a:cubicBezTo>
                  <a:cubicBezTo>
                    <a:pt x="414" y="21151"/>
                    <a:pt x="1538" y="26252"/>
                    <a:pt x="8350" y="30339"/>
                  </a:cubicBezTo>
                  <a:cubicBezTo>
                    <a:pt x="10360" y="31544"/>
                    <a:pt x="13701" y="31965"/>
                    <a:pt x="17387" y="31965"/>
                  </a:cubicBezTo>
                  <a:cubicBezTo>
                    <a:pt x="25639" y="31965"/>
                    <a:pt x="35615" y="29857"/>
                    <a:pt x="36215" y="29728"/>
                  </a:cubicBezTo>
                  <a:cubicBezTo>
                    <a:pt x="36362" y="29697"/>
                    <a:pt x="36464" y="29563"/>
                    <a:pt x="36457" y="29412"/>
                  </a:cubicBezTo>
                  <a:lnTo>
                    <a:pt x="34946" y="1122"/>
                  </a:lnTo>
                  <a:cubicBezTo>
                    <a:pt x="34937" y="973"/>
                    <a:pt x="34824" y="852"/>
                    <a:pt x="34676" y="834"/>
                  </a:cubicBezTo>
                  <a:cubicBezTo>
                    <a:pt x="34580" y="822"/>
                    <a:pt x="27794" y="1"/>
                    <a:pt x="2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383;p54">
              <a:extLst>
                <a:ext uri="{FF2B5EF4-FFF2-40B4-BE49-F238E27FC236}">
                  <a16:creationId xmlns:a16="http://schemas.microsoft.com/office/drawing/2014/main" id="{D8B90E7B-28C2-4720-AA22-97EAA2FF45AF}"/>
                </a:ext>
              </a:extLst>
            </p:cNvPr>
            <p:cNvSpPr/>
            <p:nvPr/>
          </p:nvSpPr>
          <p:spPr>
            <a:xfrm>
              <a:off x="4012150" y="1253575"/>
              <a:ext cx="248675" cy="593700"/>
            </a:xfrm>
            <a:custGeom>
              <a:avLst/>
              <a:gdLst/>
              <a:ahLst/>
              <a:cxnLst/>
              <a:rect l="l" t="t" r="r" b="b"/>
              <a:pathLst>
                <a:path w="9947" h="23748" extrusionOk="0">
                  <a:moveTo>
                    <a:pt x="8625" y="0"/>
                  </a:moveTo>
                  <a:cubicBezTo>
                    <a:pt x="8606" y="0"/>
                    <a:pt x="8585" y="1"/>
                    <a:pt x="8565" y="3"/>
                  </a:cubicBezTo>
                  <a:cubicBezTo>
                    <a:pt x="8565" y="3"/>
                    <a:pt x="6135" y="2433"/>
                    <a:pt x="4977" y="5674"/>
                  </a:cubicBezTo>
                  <a:cubicBezTo>
                    <a:pt x="3819" y="8915"/>
                    <a:pt x="1" y="18636"/>
                    <a:pt x="117" y="20488"/>
                  </a:cubicBezTo>
                  <a:cubicBezTo>
                    <a:pt x="210" y="21969"/>
                    <a:pt x="1265" y="23747"/>
                    <a:pt x="2513" y="23747"/>
                  </a:cubicBezTo>
                  <a:cubicBezTo>
                    <a:pt x="2825" y="23747"/>
                    <a:pt x="3148" y="23636"/>
                    <a:pt x="3473" y="23381"/>
                  </a:cubicBezTo>
                  <a:cubicBezTo>
                    <a:pt x="5092" y="22109"/>
                    <a:pt x="9027" y="15280"/>
                    <a:pt x="9258" y="14932"/>
                  </a:cubicBezTo>
                  <a:cubicBezTo>
                    <a:pt x="9490" y="14585"/>
                    <a:pt x="9721" y="9725"/>
                    <a:pt x="9721" y="6716"/>
                  </a:cubicBezTo>
                  <a:cubicBezTo>
                    <a:pt x="9721" y="3751"/>
                    <a:pt x="9946" y="0"/>
                    <a:pt x="86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384;p54">
              <a:extLst>
                <a:ext uri="{FF2B5EF4-FFF2-40B4-BE49-F238E27FC236}">
                  <a16:creationId xmlns:a16="http://schemas.microsoft.com/office/drawing/2014/main" id="{5A715FD3-3D51-4C4A-9EEE-AEFB8ADEDFDE}"/>
                </a:ext>
              </a:extLst>
            </p:cNvPr>
            <p:cNvSpPr/>
            <p:nvPr/>
          </p:nvSpPr>
          <p:spPr>
            <a:xfrm>
              <a:off x="4004975" y="1245925"/>
              <a:ext cx="259200" cy="609000"/>
            </a:xfrm>
            <a:custGeom>
              <a:avLst/>
              <a:gdLst/>
              <a:ahLst/>
              <a:cxnLst/>
              <a:rect l="l" t="t" r="r" b="b"/>
              <a:pathLst>
                <a:path w="10368" h="24360" extrusionOk="0">
                  <a:moveTo>
                    <a:pt x="8979" y="619"/>
                  </a:moveTo>
                  <a:lnTo>
                    <a:pt x="8979" y="619"/>
                  </a:lnTo>
                  <a:cubicBezTo>
                    <a:pt x="9040" y="632"/>
                    <a:pt x="9096" y="661"/>
                    <a:pt x="9140" y="706"/>
                  </a:cubicBezTo>
                  <a:cubicBezTo>
                    <a:pt x="9754" y="1275"/>
                    <a:pt x="9730" y="3824"/>
                    <a:pt x="9710" y="5872"/>
                  </a:cubicBezTo>
                  <a:cubicBezTo>
                    <a:pt x="9707" y="6262"/>
                    <a:pt x="9704" y="6648"/>
                    <a:pt x="9704" y="7022"/>
                  </a:cubicBezTo>
                  <a:cubicBezTo>
                    <a:pt x="9704" y="10128"/>
                    <a:pt x="9467" y="14652"/>
                    <a:pt x="9292" y="15069"/>
                  </a:cubicBezTo>
                  <a:cubicBezTo>
                    <a:pt x="9257" y="15120"/>
                    <a:pt x="9144" y="15307"/>
                    <a:pt x="8974" y="15595"/>
                  </a:cubicBezTo>
                  <a:cubicBezTo>
                    <a:pt x="6280" y="20105"/>
                    <a:pt x="4462" y="22746"/>
                    <a:pt x="3570" y="23447"/>
                  </a:cubicBezTo>
                  <a:cubicBezTo>
                    <a:pt x="3316" y="23646"/>
                    <a:pt x="3057" y="23746"/>
                    <a:pt x="2797" y="23746"/>
                  </a:cubicBezTo>
                  <a:cubicBezTo>
                    <a:pt x="2644" y="23746"/>
                    <a:pt x="2490" y="23711"/>
                    <a:pt x="2336" y="23642"/>
                  </a:cubicBezTo>
                  <a:cubicBezTo>
                    <a:pt x="1514" y="23274"/>
                    <a:pt x="784" y="21988"/>
                    <a:pt x="709" y="20775"/>
                  </a:cubicBezTo>
                  <a:cubicBezTo>
                    <a:pt x="620" y="19356"/>
                    <a:pt x="3110" y="12667"/>
                    <a:pt x="4599" y="8670"/>
                  </a:cubicBezTo>
                  <a:cubicBezTo>
                    <a:pt x="4988" y="7627"/>
                    <a:pt x="5323" y="6727"/>
                    <a:pt x="5553" y="6083"/>
                  </a:cubicBezTo>
                  <a:cubicBezTo>
                    <a:pt x="6548" y="3297"/>
                    <a:pt x="8534" y="1092"/>
                    <a:pt x="8979" y="619"/>
                  </a:cubicBezTo>
                  <a:close/>
                  <a:moveTo>
                    <a:pt x="8914" y="1"/>
                  </a:moveTo>
                  <a:cubicBezTo>
                    <a:pt x="8885" y="1"/>
                    <a:pt x="8856" y="2"/>
                    <a:pt x="8826" y="4"/>
                  </a:cubicBezTo>
                  <a:cubicBezTo>
                    <a:pt x="8754" y="10"/>
                    <a:pt x="8687" y="42"/>
                    <a:pt x="8636" y="93"/>
                  </a:cubicBezTo>
                  <a:cubicBezTo>
                    <a:pt x="8535" y="194"/>
                    <a:pt x="6143" y="2610"/>
                    <a:pt x="4977" y="5878"/>
                  </a:cubicBezTo>
                  <a:cubicBezTo>
                    <a:pt x="4747" y="6519"/>
                    <a:pt x="4413" y="7416"/>
                    <a:pt x="4025" y="8457"/>
                  </a:cubicBezTo>
                  <a:cubicBezTo>
                    <a:pt x="2424" y="12760"/>
                    <a:pt x="1" y="19264"/>
                    <a:pt x="98" y="20813"/>
                  </a:cubicBezTo>
                  <a:cubicBezTo>
                    <a:pt x="177" y="22076"/>
                    <a:pt x="942" y="23689"/>
                    <a:pt x="2087" y="24200"/>
                  </a:cubicBezTo>
                  <a:cubicBezTo>
                    <a:pt x="2312" y="24303"/>
                    <a:pt x="2555" y="24358"/>
                    <a:pt x="2804" y="24360"/>
                  </a:cubicBezTo>
                  <a:cubicBezTo>
                    <a:pt x="3146" y="24360"/>
                    <a:pt x="3538" y="24250"/>
                    <a:pt x="3949" y="23928"/>
                  </a:cubicBezTo>
                  <a:cubicBezTo>
                    <a:pt x="5381" y="22802"/>
                    <a:pt x="8481" y="17614"/>
                    <a:pt x="9499" y="15909"/>
                  </a:cubicBezTo>
                  <a:cubicBezTo>
                    <a:pt x="9663" y="15635"/>
                    <a:pt x="9769" y="15457"/>
                    <a:pt x="9801" y="15409"/>
                  </a:cubicBezTo>
                  <a:cubicBezTo>
                    <a:pt x="10161" y="14870"/>
                    <a:pt x="10315" y="8858"/>
                    <a:pt x="10315" y="7022"/>
                  </a:cubicBezTo>
                  <a:cubicBezTo>
                    <a:pt x="10315" y="6650"/>
                    <a:pt x="10320" y="6266"/>
                    <a:pt x="10323" y="5878"/>
                  </a:cubicBezTo>
                  <a:cubicBezTo>
                    <a:pt x="10346" y="3375"/>
                    <a:pt x="10367" y="1010"/>
                    <a:pt x="9557" y="257"/>
                  </a:cubicBezTo>
                  <a:cubicBezTo>
                    <a:pt x="9375" y="88"/>
                    <a:pt x="9157" y="1"/>
                    <a:pt x="89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385;p54">
              <a:extLst>
                <a:ext uri="{FF2B5EF4-FFF2-40B4-BE49-F238E27FC236}">
                  <a16:creationId xmlns:a16="http://schemas.microsoft.com/office/drawing/2014/main" id="{95D840DA-9FC1-4EB3-B391-D716A4AC4CFD}"/>
                </a:ext>
              </a:extLst>
            </p:cNvPr>
            <p:cNvSpPr/>
            <p:nvPr/>
          </p:nvSpPr>
          <p:spPr>
            <a:xfrm>
              <a:off x="4218425" y="1513325"/>
              <a:ext cx="857000" cy="765350"/>
            </a:xfrm>
            <a:custGeom>
              <a:avLst/>
              <a:gdLst/>
              <a:ahLst/>
              <a:cxnLst/>
              <a:rect l="l" t="t" r="r" b="b"/>
              <a:pathLst>
                <a:path w="34280" h="30614" extrusionOk="0">
                  <a:moveTo>
                    <a:pt x="4180" y="1"/>
                  </a:moveTo>
                  <a:cubicBezTo>
                    <a:pt x="4138" y="1"/>
                    <a:pt x="4105" y="3"/>
                    <a:pt x="4082" y="7"/>
                  </a:cubicBezTo>
                  <a:cubicBezTo>
                    <a:pt x="558" y="681"/>
                    <a:pt x="0" y="23268"/>
                    <a:pt x="0" y="23268"/>
                  </a:cubicBezTo>
                  <a:lnTo>
                    <a:pt x="27750" y="30614"/>
                  </a:lnTo>
                  <a:cubicBezTo>
                    <a:pt x="27750" y="30614"/>
                    <a:pt x="34279" y="12659"/>
                    <a:pt x="34279" y="9393"/>
                  </a:cubicBezTo>
                  <a:cubicBezTo>
                    <a:pt x="34279" y="6188"/>
                    <a:pt x="6411" y="1"/>
                    <a:pt x="4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386;p54">
              <a:extLst>
                <a:ext uri="{FF2B5EF4-FFF2-40B4-BE49-F238E27FC236}">
                  <a16:creationId xmlns:a16="http://schemas.microsoft.com/office/drawing/2014/main" id="{C1C27847-FB9E-4AC2-BD5C-8A93DC5B2016}"/>
                </a:ext>
              </a:extLst>
            </p:cNvPr>
            <p:cNvSpPr/>
            <p:nvPr/>
          </p:nvSpPr>
          <p:spPr>
            <a:xfrm>
              <a:off x="4210675" y="1505850"/>
              <a:ext cx="872400" cy="780475"/>
            </a:xfrm>
            <a:custGeom>
              <a:avLst/>
              <a:gdLst/>
              <a:ahLst/>
              <a:cxnLst/>
              <a:rect l="l" t="t" r="r" b="b"/>
              <a:pathLst>
                <a:path w="34896" h="31219" extrusionOk="0">
                  <a:moveTo>
                    <a:pt x="4510" y="604"/>
                  </a:moveTo>
                  <a:cubicBezTo>
                    <a:pt x="6298" y="604"/>
                    <a:pt x="30056" y="5776"/>
                    <a:pt x="33866" y="9089"/>
                  </a:cubicBezTo>
                  <a:cubicBezTo>
                    <a:pt x="34135" y="9324"/>
                    <a:pt x="34284" y="9537"/>
                    <a:pt x="34284" y="9692"/>
                  </a:cubicBezTo>
                  <a:cubicBezTo>
                    <a:pt x="34284" y="12655"/>
                    <a:pt x="28672" y="28315"/>
                    <a:pt x="27867" y="30545"/>
                  </a:cubicBezTo>
                  <a:lnTo>
                    <a:pt x="623" y="23334"/>
                  </a:lnTo>
                  <a:cubicBezTo>
                    <a:pt x="852" y="14683"/>
                    <a:pt x="2081" y="1066"/>
                    <a:pt x="4447" y="608"/>
                  </a:cubicBezTo>
                  <a:cubicBezTo>
                    <a:pt x="4463" y="605"/>
                    <a:pt x="4485" y="604"/>
                    <a:pt x="4510" y="604"/>
                  </a:cubicBezTo>
                  <a:close/>
                  <a:moveTo>
                    <a:pt x="4419" y="0"/>
                  </a:moveTo>
                  <a:cubicBezTo>
                    <a:pt x="4382" y="0"/>
                    <a:pt x="4353" y="2"/>
                    <a:pt x="4333" y="6"/>
                  </a:cubicBezTo>
                  <a:cubicBezTo>
                    <a:pt x="673" y="705"/>
                    <a:pt x="62" y="21222"/>
                    <a:pt x="4" y="23560"/>
                  </a:cubicBezTo>
                  <a:cubicBezTo>
                    <a:pt x="0" y="23701"/>
                    <a:pt x="94" y="23827"/>
                    <a:pt x="232" y="23863"/>
                  </a:cubicBezTo>
                  <a:lnTo>
                    <a:pt x="27982" y="31209"/>
                  </a:lnTo>
                  <a:cubicBezTo>
                    <a:pt x="28007" y="31215"/>
                    <a:pt x="28034" y="31219"/>
                    <a:pt x="28060" y="31219"/>
                  </a:cubicBezTo>
                  <a:cubicBezTo>
                    <a:pt x="28189" y="31219"/>
                    <a:pt x="28303" y="31138"/>
                    <a:pt x="28347" y="31017"/>
                  </a:cubicBezTo>
                  <a:cubicBezTo>
                    <a:pt x="28614" y="30282"/>
                    <a:pt x="34895" y="12974"/>
                    <a:pt x="34895" y="9692"/>
                  </a:cubicBezTo>
                  <a:cubicBezTo>
                    <a:pt x="34895" y="9324"/>
                    <a:pt x="34666" y="8956"/>
                    <a:pt x="34195" y="8566"/>
                  </a:cubicBezTo>
                  <a:cubicBezTo>
                    <a:pt x="29939" y="5044"/>
                    <a:pt x="6326" y="0"/>
                    <a:pt x="4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387;p54">
              <a:extLst>
                <a:ext uri="{FF2B5EF4-FFF2-40B4-BE49-F238E27FC236}">
                  <a16:creationId xmlns:a16="http://schemas.microsoft.com/office/drawing/2014/main" id="{92D2EBDB-FD34-4B1C-B1FD-AD31E6879653}"/>
                </a:ext>
              </a:extLst>
            </p:cNvPr>
            <p:cNvSpPr/>
            <p:nvPr/>
          </p:nvSpPr>
          <p:spPr>
            <a:xfrm>
              <a:off x="4188650" y="1156275"/>
              <a:ext cx="807250" cy="940025"/>
            </a:xfrm>
            <a:custGeom>
              <a:avLst/>
              <a:gdLst/>
              <a:ahLst/>
              <a:cxnLst/>
              <a:rect l="l" t="t" r="r" b="b"/>
              <a:pathLst>
                <a:path w="32290" h="37601" extrusionOk="0">
                  <a:moveTo>
                    <a:pt x="17149" y="1"/>
                  </a:moveTo>
                  <a:cubicBezTo>
                    <a:pt x="15853" y="1"/>
                    <a:pt x="15045" y="192"/>
                    <a:pt x="15045" y="192"/>
                  </a:cubicBezTo>
                  <a:cubicBezTo>
                    <a:pt x="15045" y="192"/>
                    <a:pt x="14109" y="88"/>
                    <a:pt x="12705" y="88"/>
                  </a:cubicBezTo>
                  <a:cubicBezTo>
                    <a:pt x="10484" y="88"/>
                    <a:pt x="7094" y="348"/>
                    <a:pt x="4398" y="1696"/>
                  </a:cubicBezTo>
                  <a:cubicBezTo>
                    <a:pt x="1" y="3895"/>
                    <a:pt x="1" y="7598"/>
                    <a:pt x="232" y="11186"/>
                  </a:cubicBezTo>
                  <a:cubicBezTo>
                    <a:pt x="463" y="14774"/>
                    <a:pt x="1660" y="34121"/>
                    <a:pt x="2008" y="35510"/>
                  </a:cubicBezTo>
                  <a:cubicBezTo>
                    <a:pt x="2356" y="36899"/>
                    <a:pt x="10301" y="36532"/>
                    <a:pt x="14930" y="37457"/>
                  </a:cubicBezTo>
                  <a:cubicBezTo>
                    <a:pt x="15421" y="37555"/>
                    <a:pt x="15895" y="37600"/>
                    <a:pt x="16353" y="37600"/>
                  </a:cubicBezTo>
                  <a:cubicBezTo>
                    <a:pt x="20217" y="37600"/>
                    <a:pt x="22873" y="34405"/>
                    <a:pt x="23494" y="33059"/>
                  </a:cubicBezTo>
                  <a:cubicBezTo>
                    <a:pt x="24189" y="31555"/>
                    <a:pt x="32290" y="16857"/>
                    <a:pt x="32290" y="13733"/>
                  </a:cubicBezTo>
                  <a:cubicBezTo>
                    <a:pt x="32290" y="10609"/>
                    <a:pt x="28933" y="4706"/>
                    <a:pt x="24190" y="1929"/>
                  </a:cubicBezTo>
                  <a:cubicBezTo>
                    <a:pt x="21478" y="341"/>
                    <a:pt x="18879" y="1"/>
                    <a:pt x="17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388;p54">
              <a:extLst>
                <a:ext uri="{FF2B5EF4-FFF2-40B4-BE49-F238E27FC236}">
                  <a16:creationId xmlns:a16="http://schemas.microsoft.com/office/drawing/2014/main" id="{21AC0F6B-9F4A-4BFE-B031-AA1D02E0B525}"/>
                </a:ext>
              </a:extLst>
            </p:cNvPr>
            <p:cNvSpPr/>
            <p:nvPr/>
          </p:nvSpPr>
          <p:spPr>
            <a:xfrm>
              <a:off x="4180550" y="1148475"/>
              <a:ext cx="823000" cy="955450"/>
            </a:xfrm>
            <a:custGeom>
              <a:avLst/>
              <a:gdLst/>
              <a:ahLst/>
              <a:cxnLst/>
              <a:rect l="l" t="t" r="r" b="b"/>
              <a:pathLst>
                <a:path w="32920" h="38218" extrusionOk="0">
                  <a:moveTo>
                    <a:pt x="17458" y="624"/>
                  </a:moveTo>
                  <a:cubicBezTo>
                    <a:pt x="19150" y="624"/>
                    <a:pt x="21707" y="952"/>
                    <a:pt x="24358" y="2503"/>
                  </a:cubicBezTo>
                  <a:cubicBezTo>
                    <a:pt x="29211" y="5345"/>
                    <a:pt x="32308" y="11236"/>
                    <a:pt x="32308" y="14044"/>
                  </a:cubicBezTo>
                  <a:cubicBezTo>
                    <a:pt x="32308" y="16487"/>
                    <a:pt x="26959" y="26688"/>
                    <a:pt x="24675" y="31045"/>
                  </a:cubicBezTo>
                  <a:cubicBezTo>
                    <a:pt x="24096" y="32147"/>
                    <a:pt x="23680" y="32945"/>
                    <a:pt x="23541" y="33243"/>
                  </a:cubicBezTo>
                  <a:cubicBezTo>
                    <a:pt x="23099" y="34201"/>
                    <a:pt x="20628" y="37609"/>
                    <a:pt x="16704" y="37609"/>
                  </a:cubicBezTo>
                  <a:cubicBezTo>
                    <a:pt x="16259" y="37609"/>
                    <a:pt x="15795" y="37565"/>
                    <a:pt x="15314" y="37469"/>
                  </a:cubicBezTo>
                  <a:cubicBezTo>
                    <a:pt x="13441" y="37095"/>
                    <a:pt x="11091" y="36934"/>
                    <a:pt x="8820" y="36778"/>
                  </a:cubicBezTo>
                  <a:cubicBezTo>
                    <a:pt x="6272" y="36603"/>
                    <a:pt x="2783" y="36363"/>
                    <a:pt x="2629" y="35748"/>
                  </a:cubicBezTo>
                  <a:cubicBezTo>
                    <a:pt x="2324" y="34532"/>
                    <a:pt x="1301" y="18406"/>
                    <a:pt x="965" y="13107"/>
                  </a:cubicBezTo>
                  <a:lnTo>
                    <a:pt x="861" y="11478"/>
                  </a:lnTo>
                  <a:cubicBezTo>
                    <a:pt x="615" y="7664"/>
                    <a:pt x="747" y="4339"/>
                    <a:pt x="4859" y="2282"/>
                  </a:cubicBezTo>
                  <a:cubicBezTo>
                    <a:pt x="7499" y="962"/>
                    <a:pt x="10860" y="709"/>
                    <a:pt x="13053" y="709"/>
                  </a:cubicBezTo>
                  <a:cubicBezTo>
                    <a:pt x="14406" y="709"/>
                    <a:pt x="15313" y="805"/>
                    <a:pt x="15337" y="807"/>
                  </a:cubicBezTo>
                  <a:cubicBezTo>
                    <a:pt x="15349" y="809"/>
                    <a:pt x="15360" y="809"/>
                    <a:pt x="15372" y="809"/>
                  </a:cubicBezTo>
                  <a:cubicBezTo>
                    <a:pt x="15395" y="809"/>
                    <a:pt x="15418" y="806"/>
                    <a:pt x="15440" y="801"/>
                  </a:cubicBezTo>
                  <a:cubicBezTo>
                    <a:pt x="15459" y="797"/>
                    <a:pt x="16230" y="624"/>
                    <a:pt x="17458" y="624"/>
                  </a:cubicBezTo>
                  <a:close/>
                  <a:moveTo>
                    <a:pt x="17492" y="0"/>
                  </a:moveTo>
                  <a:cubicBezTo>
                    <a:pt x="16346" y="0"/>
                    <a:pt x="15566" y="149"/>
                    <a:pt x="15353" y="195"/>
                  </a:cubicBezTo>
                  <a:cubicBezTo>
                    <a:pt x="15121" y="171"/>
                    <a:pt x="14235" y="90"/>
                    <a:pt x="12998" y="90"/>
                  </a:cubicBezTo>
                  <a:cubicBezTo>
                    <a:pt x="10749" y="90"/>
                    <a:pt x="7339" y="359"/>
                    <a:pt x="4585" y="1734"/>
                  </a:cubicBezTo>
                  <a:cubicBezTo>
                    <a:pt x="143" y="3956"/>
                    <a:pt x="0" y="7630"/>
                    <a:pt x="250" y="11518"/>
                  </a:cubicBezTo>
                  <a:lnTo>
                    <a:pt x="355" y="13146"/>
                  </a:lnTo>
                  <a:cubicBezTo>
                    <a:pt x="989" y="23148"/>
                    <a:pt x="1754" y="34772"/>
                    <a:pt x="2035" y="35896"/>
                  </a:cubicBezTo>
                  <a:cubicBezTo>
                    <a:pt x="2285" y="36896"/>
                    <a:pt x="4638" y="37106"/>
                    <a:pt x="8778" y="37389"/>
                  </a:cubicBezTo>
                  <a:cubicBezTo>
                    <a:pt x="11031" y="37544"/>
                    <a:pt x="13360" y="37703"/>
                    <a:pt x="15194" y="38071"/>
                  </a:cubicBezTo>
                  <a:cubicBezTo>
                    <a:pt x="15681" y="38168"/>
                    <a:pt x="16177" y="38218"/>
                    <a:pt x="16673" y="38218"/>
                  </a:cubicBezTo>
                  <a:cubicBezTo>
                    <a:pt x="20560" y="38218"/>
                    <a:pt x="23347" y="35123"/>
                    <a:pt x="24096" y="33500"/>
                  </a:cubicBezTo>
                  <a:cubicBezTo>
                    <a:pt x="24228" y="33215"/>
                    <a:pt x="24642" y="32424"/>
                    <a:pt x="25216" y="31330"/>
                  </a:cubicBezTo>
                  <a:cubicBezTo>
                    <a:pt x="27718" y="26561"/>
                    <a:pt x="32920" y="16638"/>
                    <a:pt x="32920" y="14045"/>
                  </a:cubicBezTo>
                  <a:cubicBezTo>
                    <a:pt x="32920" y="10628"/>
                    <a:pt x="29390" y="4741"/>
                    <a:pt x="24667" y="1976"/>
                  </a:cubicBezTo>
                  <a:cubicBezTo>
                    <a:pt x="21894" y="353"/>
                    <a:pt x="19258" y="0"/>
                    <a:pt x="17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389;p54">
              <a:extLst>
                <a:ext uri="{FF2B5EF4-FFF2-40B4-BE49-F238E27FC236}">
                  <a16:creationId xmlns:a16="http://schemas.microsoft.com/office/drawing/2014/main" id="{B36FD336-6B0A-447F-AB39-3D6656FB9FC6}"/>
                </a:ext>
              </a:extLst>
            </p:cNvPr>
            <p:cNvSpPr/>
            <p:nvPr/>
          </p:nvSpPr>
          <p:spPr>
            <a:xfrm>
              <a:off x="4362250" y="1389625"/>
              <a:ext cx="222800" cy="656825"/>
            </a:xfrm>
            <a:custGeom>
              <a:avLst/>
              <a:gdLst/>
              <a:ahLst/>
              <a:cxnLst/>
              <a:rect l="l" t="t" r="r" b="b"/>
              <a:pathLst>
                <a:path w="8912" h="26273" extrusionOk="0">
                  <a:moveTo>
                    <a:pt x="7638" y="0"/>
                  </a:moveTo>
                  <a:lnTo>
                    <a:pt x="3703" y="2778"/>
                  </a:lnTo>
                  <a:lnTo>
                    <a:pt x="4976" y="5556"/>
                  </a:lnTo>
                  <a:lnTo>
                    <a:pt x="0" y="22916"/>
                  </a:lnTo>
                  <a:lnTo>
                    <a:pt x="1158" y="26272"/>
                  </a:lnTo>
                  <a:lnTo>
                    <a:pt x="4513" y="23725"/>
                  </a:lnTo>
                  <a:lnTo>
                    <a:pt x="6365" y="5904"/>
                  </a:lnTo>
                  <a:lnTo>
                    <a:pt x="8911" y="3125"/>
                  </a:lnTo>
                  <a:lnTo>
                    <a:pt x="76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390;p54">
              <a:extLst>
                <a:ext uri="{FF2B5EF4-FFF2-40B4-BE49-F238E27FC236}">
                  <a16:creationId xmlns:a16="http://schemas.microsoft.com/office/drawing/2014/main" id="{353F368B-876E-4903-8688-FB319774B029}"/>
                </a:ext>
              </a:extLst>
            </p:cNvPr>
            <p:cNvSpPr/>
            <p:nvPr/>
          </p:nvSpPr>
          <p:spPr>
            <a:xfrm>
              <a:off x="4354450" y="1381975"/>
              <a:ext cx="238825" cy="672100"/>
            </a:xfrm>
            <a:custGeom>
              <a:avLst/>
              <a:gdLst/>
              <a:ahLst/>
              <a:cxnLst/>
              <a:rect l="l" t="t" r="r" b="b"/>
              <a:pathLst>
                <a:path w="9553" h="26884" extrusionOk="0">
                  <a:moveTo>
                    <a:pt x="7813" y="778"/>
                  </a:moveTo>
                  <a:lnTo>
                    <a:pt x="8867" y="3368"/>
                  </a:lnTo>
                  <a:lnTo>
                    <a:pt x="6451" y="6002"/>
                  </a:lnTo>
                  <a:cubicBezTo>
                    <a:pt x="6407" y="6050"/>
                    <a:pt x="6379" y="6112"/>
                    <a:pt x="6373" y="6177"/>
                  </a:cubicBezTo>
                  <a:lnTo>
                    <a:pt x="4535" y="23869"/>
                  </a:lnTo>
                  <a:lnTo>
                    <a:pt x="1622" y="26079"/>
                  </a:lnTo>
                  <a:lnTo>
                    <a:pt x="633" y="23214"/>
                  </a:lnTo>
                  <a:lnTo>
                    <a:pt x="5583" y="5946"/>
                  </a:lnTo>
                  <a:cubicBezTo>
                    <a:pt x="5603" y="5876"/>
                    <a:pt x="5597" y="5801"/>
                    <a:pt x="5566" y="5734"/>
                  </a:cubicBezTo>
                  <a:lnTo>
                    <a:pt x="4400" y="3187"/>
                  </a:lnTo>
                  <a:lnTo>
                    <a:pt x="7813" y="778"/>
                  </a:lnTo>
                  <a:close/>
                  <a:moveTo>
                    <a:pt x="7950" y="0"/>
                  </a:moveTo>
                  <a:cubicBezTo>
                    <a:pt x="7890" y="0"/>
                    <a:pt x="7828" y="18"/>
                    <a:pt x="7774" y="57"/>
                  </a:cubicBezTo>
                  <a:lnTo>
                    <a:pt x="3839" y="2834"/>
                  </a:lnTo>
                  <a:cubicBezTo>
                    <a:pt x="3719" y="2919"/>
                    <a:pt x="3676" y="3078"/>
                    <a:pt x="3738" y="3212"/>
                  </a:cubicBezTo>
                  <a:lnTo>
                    <a:pt x="4964" y="5886"/>
                  </a:lnTo>
                  <a:lnTo>
                    <a:pt x="17" y="23136"/>
                  </a:lnTo>
                  <a:cubicBezTo>
                    <a:pt x="1" y="23197"/>
                    <a:pt x="2" y="23261"/>
                    <a:pt x="23" y="23321"/>
                  </a:cubicBezTo>
                  <a:lnTo>
                    <a:pt x="1180" y="26677"/>
                  </a:lnTo>
                  <a:cubicBezTo>
                    <a:pt x="1212" y="26770"/>
                    <a:pt x="1286" y="26842"/>
                    <a:pt x="1380" y="26871"/>
                  </a:cubicBezTo>
                  <a:cubicBezTo>
                    <a:pt x="1409" y="26879"/>
                    <a:pt x="1439" y="26884"/>
                    <a:pt x="1470" y="26884"/>
                  </a:cubicBezTo>
                  <a:cubicBezTo>
                    <a:pt x="1536" y="26884"/>
                    <a:pt x="1600" y="26862"/>
                    <a:pt x="1654" y="26822"/>
                  </a:cubicBezTo>
                  <a:lnTo>
                    <a:pt x="5010" y="24276"/>
                  </a:lnTo>
                  <a:cubicBezTo>
                    <a:pt x="5078" y="24224"/>
                    <a:pt x="5121" y="24148"/>
                    <a:pt x="5130" y="24064"/>
                  </a:cubicBezTo>
                  <a:lnTo>
                    <a:pt x="6972" y="6341"/>
                  </a:lnTo>
                  <a:lnTo>
                    <a:pt x="9450" y="3638"/>
                  </a:lnTo>
                  <a:cubicBezTo>
                    <a:pt x="9530" y="3551"/>
                    <a:pt x="9552" y="3426"/>
                    <a:pt x="9508" y="3316"/>
                  </a:cubicBezTo>
                  <a:lnTo>
                    <a:pt x="8234" y="191"/>
                  </a:lnTo>
                  <a:cubicBezTo>
                    <a:pt x="8185" y="70"/>
                    <a:pt x="8069" y="0"/>
                    <a:pt x="79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391;p54">
              <a:extLst>
                <a:ext uri="{FF2B5EF4-FFF2-40B4-BE49-F238E27FC236}">
                  <a16:creationId xmlns:a16="http://schemas.microsoft.com/office/drawing/2014/main" id="{BCB67CEA-0603-4B3A-ACF0-ECB7427A7256}"/>
                </a:ext>
              </a:extLst>
            </p:cNvPr>
            <p:cNvSpPr/>
            <p:nvPr/>
          </p:nvSpPr>
          <p:spPr>
            <a:xfrm>
              <a:off x="4408525" y="1227600"/>
              <a:ext cx="298025" cy="344325"/>
            </a:xfrm>
            <a:custGeom>
              <a:avLst/>
              <a:gdLst/>
              <a:ahLst/>
              <a:cxnLst/>
              <a:rect l="l" t="t" r="r" b="b"/>
              <a:pathLst>
                <a:path w="11921" h="13773" extrusionOk="0">
                  <a:moveTo>
                    <a:pt x="5787" y="1"/>
                  </a:moveTo>
                  <a:cubicBezTo>
                    <a:pt x="3242" y="1"/>
                    <a:pt x="2200" y="2083"/>
                    <a:pt x="2200" y="2083"/>
                  </a:cubicBezTo>
                  <a:cubicBezTo>
                    <a:pt x="2200" y="2083"/>
                    <a:pt x="926" y="4514"/>
                    <a:pt x="463" y="6134"/>
                  </a:cubicBezTo>
                  <a:cubicBezTo>
                    <a:pt x="0" y="7755"/>
                    <a:pt x="1" y="10764"/>
                    <a:pt x="1" y="10764"/>
                  </a:cubicBezTo>
                  <a:cubicBezTo>
                    <a:pt x="1" y="10764"/>
                    <a:pt x="3705" y="9028"/>
                    <a:pt x="4746" y="9028"/>
                  </a:cubicBezTo>
                  <a:cubicBezTo>
                    <a:pt x="5787" y="9028"/>
                    <a:pt x="7871" y="13773"/>
                    <a:pt x="7871" y="13773"/>
                  </a:cubicBezTo>
                  <a:cubicBezTo>
                    <a:pt x="7871" y="13773"/>
                    <a:pt x="10996" y="9143"/>
                    <a:pt x="11458" y="5788"/>
                  </a:cubicBezTo>
                  <a:cubicBezTo>
                    <a:pt x="11921" y="2431"/>
                    <a:pt x="8334" y="1"/>
                    <a:pt x="5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392;p54">
              <a:extLst>
                <a:ext uri="{FF2B5EF4-FFF2-40B4-BE49-F238E27FC236}">
                  <a16:creationId xmlns:a16="http://schemas.microsoft.com/office/drawing/2014/main" id="{6D2D6445-AAEB-4FCF-89FB-00833667EF06}"/>
                </a:ext>
              </a:extLst>
            </p:cNvPr>
            <p:cNvSpPr/>
            <p:nvPr/>
          </p:nvSpPr>
          <p:spPr>
            <a:xfrm>
              <a:off x="4400875" y="1219950"/>
              <a:ext cx="306425" cy="359650"/>
            </a:xfrm>
            <a:custGeom>
              <a:avLst/>
              <a:gdLst/>
              <a:ahLst/>
              <a:cxnLst/>
              <a:rect l="l" t="t" r="r" b="b"/>
              <a:pathLst>
                <a:path w="12257" h="14386" extrusionOk="0">
                  <a:moveTo>
                    <a:pt x="6093" y="612"/>
                  </a:moveTo>
                  <a:cubicBezTo>
                    <a:pt x="7569" y="612"/>
                    <a:pt x="9289" y="1449"/>
                    <a:pt x="10374" y="2694"/>
                  </a:cubicBezTo>
                  <a:cubicBezTo>
                    <a:pt x="10984" y="3394"/>
                    <a:pt x="11669" y="4545"/>
                    <a:pt x="11462" y="6052"/>
                  </a:cubicBezTo>
                  <a:cubicBezTo>
                    <a:pt x="11097" y="8686"/>
                    <a:pt x="9013" y="12190"/>
                    <a:pt x="8225" y="13440"/>
                  </a:cubicBezTo>
                  <a:cubicBezTo>
                    <a:pt x="7540" y="11952"/>
                    <a:pt x="6066" y="9028"/>
                    <a:pt x="5052" y="9028"/>
                  </a:cubicBezTo>
                  <a:cubicBezTo>
                    <a:pt x="4160" y="9028"/>
                    <a:pt x="1672" y="10112"/>
                    <a:pt x="621" y="10589"/>
                  </a:cubicBezTo>
                  <a:cubicBezTo>
                    <a:pt x="642" y="9682"/>
                    <a:pt x="727" y="7704"/>
                    <a:pt x="1064" y="6525"/>
                  </a:cubicBezTo>
                  <a:cubicBezTo>
                    <a:pt x="1513" y="4954"/>
                    <a:pt x="2764" y="2555"/>
                    <a:pt x="2777" y="2532"/>
                  </a:cubicBezTo>
                  <a:cubicBezTo>
                    <a:pt x="2778" y="2531"/>
                    <a:pt x="2779" y="2529"/>
                    <a:pt x="2779" y="2528"/>
                  </a:cubicBezTo>
                  <a:cubicBezTo>
                    <a:pt x="2819" y="2449"/>
                    <a:pt x="3776" y="612"/>
                    <a:pt x="6093" y="612"/>
                  </a:cubicBezTo>
                  <a:close/>
                  <a:moveTo>
                    <a:pt x="6093" y="1"/>
                  </a:moveTo>
                  <a:cubicBezTo>
                    <a:pt x="3412" y="1"/>
                    <a:pt x="2297" y="2123"/>
                    <a:pt x="2233" y="2250"/>
                  </a:cubicBezTo>
                  <a:cubicBezTo>
                    <a:pt x="2166" y="2379"/>
                    <a:pt x="939" y="4736"/>
                    <a:pt x="476" y="6356"/>
                  </a:cubicBezTo>
                  <a:cubicBezTo>
                    <a:pt x="6" y="7999"/>
                    <a:pt x="0" y="10945"/>
                    <a:pt x="0" y="11070"/>
                  </a:cubicBezTo>
                  <a:cubicBezTo>
                    <a:pt x="0" y="11246"/>
                    <a:pt x="145" y="11376"/>
                    <a:pt x="307" y="11376"/>
                  </a:cubicBezTo>
                  <a:cubicBezTo>
                    <a:pt x="350" y="11376"/>
                    <a:pt x="394" y="11367"/>
                    <a:pt x="437" y="11347"/>
                  </a:cubicBezTo>
                  <a:cubicBezTo>
                    <a:pt x="1449" y="10873"/>
                    <a:pt x="4253" y="9640"/>
                    <a:pt x="5052" y="9640"/>
                  </a:cubicBezTo>
                  <a:cubicBezTo>
                    <a:pt x="5508" y="9640"/>
                    <a:pt x="6810" y="11729"/>
                    <a:pt x="7896" y="14202"/>
                  </a:cubicBezTo>
                  <a:cubicBezTo>
                    <a:pt x="7941" y="14303"/>
                    <a:pt x="8037" y="14373"/>
                    <a:pt x="8149" y="14383"/>
                  </a:cubicBezTo>
                  <a:cubicBezTo>
                    <a:pt x="8158" y="14384"/>
                    <a:pt x="8167" y="14385"/>
                    <a:pt x="8177" y="14385"/>
                  </a:cubicBezTo>
                  <a:cubicBezTo>
                    <a:pt x="8278" y="14385"/>
                    <a:pt x="8373" y="14334"/>
                    <a:pt x="8431" y="14250"/>
                  </a:cubicBezTo>
                  <a:cubicBezTo>
                    <a:pt x="8560" y="14059"/>
                    <a:pt x="11600" y="9522"/>
                    <a:pt x="12067" y="6135"/>
                  </a:cubicBezTo>
                  <a:cubicBezTo>
                    <a:pt x="12257" y="4762"/>
                    <a:pt x="11830" y="3433"/>
                    <a:pt x="10836" y="2292"/>
                  </a:cubicBezTo>
                  <a:cubicBezTo>
                    <a:pt x="9641" y="922"/>
                    <a:pt x="7735" y="1"/>
                    <a:pt x="6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393;p54">
              <a:extLst>
                <a:ext uri="{FF2B5EF4-FFF2-40B4-BE49-F238E27FC236}">
                  <a16:creationId xmlns:a16="http://schemas.microsoft.com/office/drawing/2014/main" id="{16CE995D-BFF5-41F7-8930-5242ECB5E3E9}"/>
                </a:ext>
              </a:extLst>
            </p:cNvPr>
            <p:cNvSpPr/>
            <p:nvPr/>
          </p:nvSpPr>
          <p:spPr>
            <a:xfrm>
              <a:off x="4744150" y="1175600"/>
              <a:ext cx="89725" cy="106350"/>
            </a:xfrm>
            <a:custGeom>
              <a:avLst/>
              <a:gdLst/>
              <a:ahLst/>
              <a:cxnLst/>
              <a:rect l="l" t="t" r="r" b="b"/>
              <a:pathLst>
                <a:path w="3589" h="4254" extrusionOk="0">
                  <a:moveTo>
                    <a:pt x="2922" y="1"/>
                  </a:moveTo>
                  <a:cubicBezTo>
                    <a:pt x="2507" y="1"/>
                    <a:pt x="1969" y="808"/>
                    <a:pt x="1969" y="808"/>
                  </a:cubicBezTo>
                  <a:lnTo>
                    <a:pt x="0" y="4048"/>
                  </a:lnTo>
                  <a:cubicBezTo>
                    <a:pt x="0" y="4048"/>
                    <a:pt x="258" y="4254"/>
                    <a:pt x="669" y="4254"/>
                  </a:cubicBezTo>
                  <a:cubicBezTo>
                    <a:pt x="875" y="4254"/>
                    <a:pt x="1120" y="4202"/>
                    <a:pt x="1389" y="4048"/>
                  </a:cubicBezTo>
                  <a:cubicBezTo>
                    <a:pt x="2199" y="3585"/>
                    <a:pt x="3588" y="2312"/>
                    <a:pt x="3357" y="692"/>
                  </a:cubicBezTo>
                  <a:cubicBezTo>
                    <a:pt x="3283" y="176"/>
                    <a:pt x="3116" y="1"/>
                    <a:pt x="29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394;p54">
              <a:extLst>
                <a:ext uri="{FF2B5EF4-FFF2-40B4-BE49-F238E27FC236}">
                  <a16:creationId xmlns:a16="http://schemas.microsoft.com/office/drawing/2014/main" id="{BACD6DF7-4E11-48DB-B2FE-48879736596E}"/>
                </a:ext>
              </a:extLst>
            </p:cNvPr>
            <p:cNvSpPr/>
            <p:nvPr/>
          </p:nvSpPr>
          <p:spPr>
            <a:xfrm>
              <a:off x="4735700" y="1167925"/>
              <a:ext cx="106375" cy="121700"/>
            </a:xfrm>
            <a:custGeom>
              <a:avLst/>
              <a:gdLst/>
              <a:ahLst/>
              <a:cxnLst/>
              <a:rect l="l" t="t" r="r" b="b"/>
              <a:pathLst>
                <a:path w="4255" h="4868" extrusionOk="0">
                  <a:moveTo>
                    <a:pt x="3258" y="1"/>
                  </a:moveTo>
                  <a:cubicBezTo>
                    <a:pt x="2715" y="1"/>
                    <a:pt x="2206" y="713"/>
                    <a:pt x="2051" y="945"/>
                  </a:cubicBezTo>
                  <a:cubicBezTo>
                    <a:pt x="1958" y="1085"/>
                    <a:pt x="1996" y="1275"/>
                    <a:pt x="2136" y="1370"/>
                  </a:cubicBezTo>
                  <a:cubicBezTo>
                    <a:pt x="2188" y="1404"/>
                    <a:pt x="2247" y="1421"/>
                    <a:pt x="2305" y="1421"/>
                  </a:cubicBezTo>
                  <a:cubicBezTo>
                    <a:pt x="2404" y="1421"/>
                    <a:pt x="2501" y="1373"/>
                    <a:pt x="2561" y="1284"/>
                  </a:cubicBezTo>
                  <a:cubicBezTo>
                    <a:pt x="2787" y="945"/>
                    <a:pt x="3151" y="617"/>
                    <a:pt x="3251" y="611"/>
                  </a:cubicBezTo>
                  <a:cubicBezTo>
                    <a:pt x="3251" y="611"/>
                    <a:pt x="3340" y="678"/>
                    <a:pt x="3392" y="1042"/>
                  </a:cubicBezTo>
                  <a:cubicBezTo>
                    <a:pt x="3602" y="2512"/>
                    <a:pt x="2296" y="3678"/>
                    <a:pt x="1576" y="4089"/>
                  </a:cubicBezTo>
                  <a:cubicBezTo>
                    <a:pt x="1359" y="4213"/>
                    <a:pt x="1166" y="4254"/>
                    <a:pt x="1006" y="4254"/>
                  </a:cubicBezTo>
                  <a:cubicBezTo>
                    <a:pt x="718" y="4254"/>
                    <a:pt x="540" y="4123"/>
                    <a:pt x="530" y="4116"/>
                  </a:cubicBezTo>
                  <a:cubicBezTo>
                    <a:pt x="475" y="4073"/>
                    <a:pt x="409" y="4052"/>
                    <a:pt x="344" y="4052"/>
                  </a:cubicBezTo>
                  <a:cubicBezTo>
                    <a:pt x="254" y="4052"/>
                    <a:pt x="165" y="4092"/>
                    <a:pt x="105" y="4168"/>
                  </a:cubicBezTo>
                  <a:cubicBezTo>
                    <a:pt x="0" y="4297"/>
                    <a:pt x="19" y="4488"/>
                    <a:pt x="148" y="4594"/>
                  </a:cubicBezTo>
                  <a:cubicBezTo>
                    <a:pt x="168" y="4610"/>
                    <a:pt x="498" y="4868"/>
                    <a:pt x="1010" y="4868"/>
                  </a:cubicBezTo>
                  <a:cubicBezTo>
                    <a:pt x="1261" y="4868"/>
                    <a:pt x="1556" y="4806"/>
                    <a:pt x="1879" y="4621"/>
                  </a:cubicBezTo>
                  <a:cubicBezTo>
                    <a:pt x="2724" y="4138"/>
                    <a:pt x="4254" y="2751"/>
                    <a:pt x="3998" y="955"/>
                  </a:cubicBezTo>
                  <a:cubicBezTo>
                    <a:pt x="3970" y="750"/>
                    <a:pt x="3880" y="127"/>
                    <a:pt x="3394" y="16"/>
                  </a:cubicBezTo>
                  <a:cubicBezTo>
                    <a:pt x="3348" y="6"/>
                    <a:pt x="3303" y="1"/>
                    <a:pt x="3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395;p54">
              <a:extLst>
                <a:ext uri="{FF2B5EF4-FFF2-40B4-BE49-F238E27FC236}">
                  <a16:creationId xmlns:a16="http://schemas.microsoft.com/office/drawing/2014/main" id="{13C710F3-D703-4EEF-89B7-A055836E95A8}"/>
                </a:ext>
              </a:extLst>
            </p:cNvPr>
            <p:cNvSpPr/>
            <p:nvPr/>
          </p:nvSpPr>
          <p:spPr>
            <a:xfrm>
              <a:off x="4434575" y="1022175"/>
              <a:ext cx="63675" cy="133125"/>
            </a:xfrm>
            <a:custGeom>
              <a:avLst/>
              <a:gdLst/>
              <a:ahLst/>
              <a:cxnLst/>
              <a:rect l="l" t="t" r="r" b="b"/>
              <a:pathLst>
                <a:path w="2547" h="5325" extrusionOk="0">
                  <a:moveTo>
                    <a:pt x="1881" y="0"/>
                  </a:moveTo>
                  <a:cubicBezTo>
                    <a:pt x="1505" y="0"/>
                    <a:pt x="1043" y="232"/>
                    <a:pt x="695" y="1158"/>
                  </a:cubicBezTo>
                  <a:cubicBezTo>
                    <a:pt x="1" y="3010"/>
                    <a:pt x="1158" y="5324"/>
                    <a:pt x="1158" y="5324"/>
                  </a:cubicBezTo>
                  <a:lnTo>
                    <a:pt x="2315" y="2894"/>
                  </a:lnTo>
                  <a:lnTo>
                    <a:pt x="2546" y="232"/>
                  </a:lnTo>
                  <a:cubicBezTo>
                    <a:pt x="2546" y="232"/>
                    <a:pt x="2257" y="0"/>
                    <a:pt x="18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396;p54">
              <a:extLst>
                <a:ext uri="{FF2B5EF4-FFF2-40B4-BE49-F238E27FC236}">
                  <a16:creationId xmlns:a16="http://schemas.microsoft.com/office/drawing/2014/main" id="{8D64EDFB-6E9C-42EC-9A8D-768523BC7A03}"/>
                </a:ext>
              </a:extLst>
            </p:cNvPr>
            <p:cNvSpPr/>
            <p:nvPr/>
          </p:nvSpPr>
          <p:spPr>
            <a:xfrm>
              <a:off x="4426425" y="1014525"/>
              <a:ext cx="80350" cy="148400"/>
            </a:xfrm>
            <a:custGeom>
              <a:avLst/>
              <a:gdLst/>
              <a:ahLst/>
              <a:cxnLst/>
              <a:rect l="l" t="t" r="r" b="b"/>
              <a:pathLst>
                <a:path w="3214" h="5936" extrusionOk="0">
                  <a:moveTo>
                    <a:pt x="2204" y="0"/>
                  </a:moveTo>
                  <a:cubicBezTo>
                    <a:pt x="2104" y="0"/>
                    <a:pt x="2000" y="13"/>
                    <a:pt x="1892" y="43"/>
                  </a:cubicBezTo>
                  <a:cubicBezTo>
                    <a:pt x="1399" y="179"/>
                    <a:pt x="1011" y="621"/>
                    <a:pt x="734" y="1356"/>
                  </a:cubicBezTo>
                  <a:cubicBezTo>
                    <a:pt x="1" y="3310"/>
                    <a:pt x="1160" y="5668"/>
                    <a:pt x="1210" y="5768"/>
                  </a:cubicBezTo>
                  <a:cubicBezTo>
                    <a:pt x="1262" y="5871"/>
                    <a:pt x="1368" y="5936"/>
                    <a:pt x="1483" y="5936"/>
                  </a:cubicBezTo>
                  <a:lnTo>
                    <a:pt x="1486" y="5936"/>
                  </a:lnTo>
                  <a:cubicBezTo>
                    <a:pt x="1604" y="5935"/>
                    <a:pt x="1709" y="5867"/>
                    <a:pt x="1760" y="5762"/>
                  </a:cubicBezTo>
                  <a:lnTo>
                    <a:pt x="2917" y="3332"/>
                  </a:lnTo>
                  <a:cubicBezTo>
                    <a:pt x="2990" y="3179"/>
                    <a:pt x="2925" y="2997"/>
                    <a:pt x="2773" y="2924"/>
                  </a:cubicBezTo>
                  <a:cubicBezTo>
                    <a:pt x="2730" y="2904"/>
                    <a:pt x="2685" y="2894"/>
                    <a:pt x="2641" y="2894"/>
                  </a:cubicBezTo>
                  <a:cubicBezTo>
                    <a:pt x="2527" y="2894"/>
                    <a:pt x="2417" y="2959"/>
                    <a:pt x="2365" y="3069"/>
                  </a:cubicBezTo>
                  <a:lnTo>
                    <a:pt x="1504" y="4876"/>
                  </a:lnTo>
                  <a:cubicBezTo>
                    <a:pt x="1226" y="4098"/>
                    <a:pt x="875" y="2724"/>
                    <a:pt x="1307" y="1571"/>
                  </a:cubicBezTo>
                  <a:cubicBezTo>
                    <a:pt x="1506" y="1040"/>
                    <a:pt x="1763" y="715"/>
                    <a:pt x="2050" y="634"/>
                  </a:cubicBezTo>
                  <a:cubicBezTo>
                    <a:pt x="2104" y="619"/>
                    <a:pt x="2157" y="612"/>
                    <a:pt x="2208" y="612"/>
                  </a:cubicBezTo>
                  <a:cubicBezTo>
                    <a:pt x="2468" y="612"/>
                    <a:pt x="2681" y="776"/>
                    <a:pt x="2683" y="778"/>
                  </a:cubicBezTo>
                  <a:cubicBezTo>
                    <a:pt x="2739" y="821"/>
                    <a:pt x="2804" y="842"/>
                    <a:pt x="2870" y="842"/>
                  </a:cubicBezTo>
                  <a:cubicBezTo>
                    <a:pt x="2960" y="842"/>
                    <a:pt x="3049" y="802"/>
                    <a:pt x="3109" y="726"/>
                  </a:cubicBezTo>
                  <a:cubicBezTo>
                    <a:pt x="3214" y="595"/>
                    <a:pt x="3192" y="405"/>
                    <a:pt x="3064" y="300"/>
                  </a:cubicBezTo>
                  <a:cubicBezTo>
                    <a:pt x="3045" y="285"/>
                    <a:pt x="2682" y="0"/>
                    <a:pt x="2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397;p54">
              <a:extLst>
                <a:ext uri="{FF2B5EF4-FFF2-40B4-BE49-F238E27FC236}">
                  <a16:creationId xmlns:a16="http://schemas.microsoft.com/office/drawing/2014/main" id="{12C94847-7EB6-4CBA-B3CB-F4E59A07A9CA}"/>
                </a:ext>
              </a:extLst>
            </p:cNvPr>
            <p:cNvSpPr/>
            <p:nvPr/>
          </p:nvSpPr>
          <p:spPr>
            <a:xfrm>
              <a:off x="4489550" y="1355200"/>
              <a:ext cx="159750" cy="98175"/>
            </a:xfrm>
            <a:custGeom>
              <a:avLst/>
              <a:gdLst/>
              <a:ahLst/>
              <a:cxnLst/>
              <a:rect l="l" t="t" r="r" b="b"/>
              <a:pathLst>
                <a:path w="6390" h="3927" extrusionOk="0">
                  <a:moveTo>
                    <a:pt x="6243" y="0"/>
                  </a:moveTo>
                  <a:cubicBezTo>
                    <a:pt x="5370" y="0"/>
                    <a:pt x="347" y="2420"/>
                    <a:pt x="347" y="2420"/>
                  </a:cubicBezTo>
                  <a:cubicBezTo>
                    <a:pt x="347" y="2420"/>
                    <a:pt x="1" y="3808"/>
                    <a:pt x="1505" y="3924"/>
                  </a:cubicBezTo>
                  <a:cubicBezTo>
                    <a:pt x="1531" y="3926"/>
                    <a:pt x="1558" y="3927"/>
                    <a:pt x="1585" y="3927"/>
                  </a:cubicBezTo>
                  <a:cubicBezTo>
                    <a:pt x="3117" y="3927"/>
                    <a:pt x="6138" y="787"/>
                    <a:pt x="6366" y="104"/>
                  </a:cubicBezTo>
                  <a:cubicBezTo>
                    <a:pt x="6390" y="32"/>
                    <a:pt x="6344" y="0"/>
                    <a:pt x="62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398;p54">
              <a:extLst>
                <a:ext uri="{FF2B5EF4-FFF2-40B4-BE49-F238E27FC236}">
                  <a16:creationId xmlns:a16="http://schemas.microsoft.com/office/drawing/2014/main" id="{962E8862-1BE3-4550-8A8A-A8EDE0ED8068}"/>
                </a:ext>
              </a:extLst>
            </p:cNvPr>
            <p:cNvSpPr/>
            <p:nvPr/>
          </p:nvSpPr>
          <p:spPr>
            <a:xfrm>
              <a:off x="4486350" y="1347850"/>
              <a:ext cx="170850" cy="113200"/>
            </a:xfrm>
            <a:custGeom>
              <a:avLst/>
              <a:gdLst/>
              <a:ahLst/>
              <a:cxnLst/>
              <a:rect l="l" t="t" r="r" b="b"/>
              <a:pathLst>
                <a:path w="6834" h="4528" extrusionOk="0">
                  <a:moveTo>
                    <a:pt x="5962" y="685"/>
                  </a:moveTo>
                  <a:lnTo>
                    <a:pt x="5962" y="685"/>
                  </a:lnTo>
                  <a:cubicBezTo>
                    <a:pt x="5197" y="1684"/>
                    <a:pt x="2876" y="3914"/>
                    <a:pt x="1716" y="3914"/>
                  </a:cubicBezTo>
                  <a:cubicBezTo>
                    <a:pt x="1696" y="3914"/>
                    <a:pt x="1676" y="3914"/>
                    <a:pt x="1656" y="3912"/>
                  </a:cubicBezTo>
                  <a:cubicBezTo>
                    <a:pt x="1295" y="3885"/>
                    <a:pt x="1039" y="3772"/>
                    <a:pt x="896" y="3577"/>
                  </a:cubicBezTo>
                  <a:cubicBezTo>
                    <a:pt x="741" y="3363"/>
                    <a:pt x="738" y="3082"/>
                    <a:pt x="753" y="2920"/>
                  </a:cubicBezTo>
                  <a:cubicBezTo>
                    <a:pt x="2788" y="1944"/>
                    <a:pt x="5014" y="972"/>
                    <a:pt x="5962" y="685"/>
                  </a:cubicBezTo>
                  <a:close/>
                  <a:moveTo>
                    <a:pt x="6409" y="1"/>
                  </a:moveTo>
                  <a:cubicBezTo>
                    <a:pt x="5937" y="1"/>
                    <a:pt x="4608" y="384"/>
                    <a:pt x="343" y="2438"/>
                  </a:cubicBezTo>
                  <a:cubicBezTo>
                    <a:pt x="262" y="2477"/>
                    <a:pt x="201" y="2551"/>
                    <a:pt x="178" y="2639"/>
                  </a:cubicBezTo>
                  <a:cubicBezTo>
                    <a:pt x="172" y="2669"/>
                    <a:pt x="0" y="3379"/>
                    <a:pt x="398" y="3931"/>
                  </a:cubicBezTo>
                  <a:cubicBezTo>
                    <a:pt x="651" y="4281"/>
                    <a:pt x="1058" y="4480"/>
                    <a:pt x="1610" y="4523"/>
                  </a:cubicBezTo>
                  <a:cubicBezTo>
                    <a:pt x="1641" y="4526"/>
                    <a:pt x="1673" y="4527"/>
                    <a:pt x="1705" y="4527"/>
                  </a:cubicBezTo>
                  <a:cubicBezTo>
                    <a:pt x="3413" y="4527"/>
                    <a:pt x="6535" y="1241"/>
                    <a:pt x="6784" y="496"/>
                  </a:cubicBezTo>
                  <a:cubicBezTo>
                    <a:pt x="6834" y="345"/>
                    <a:pt x="6795" y="190"/>
                    <a:pt x="6683" y="91"/>
                  </a:cubicBezTo>
                  <a:cubicBezTo>
                    <a:pt x="6639" y="52"/>
                    <a:pt x="6581" y="1"/>
                    <a:pt x="6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399;p54">
              <a:extLst>
                <a:ext uri="{FF2B5EF4-FFF2-40B4-BE49-F238E27FC236}">
                  <a16:creationId xmlns:a16="http://schemas.microsoft.com/office/drawing/2014/main" id="{1F71B782-7BDC-463B-A59F-396B434182F4}"/>
                </a:ext>
              </a:extLst>
            </p:cNvPr>
            <p:cNvSpPr/>
            <p:nvPr/>
          </p:nvSpPr>
          <p:spPr>
            <a:xfrm>
              <a:off x="4449025" y="827025"/>
              <a:ext cx="448525" cy="605550"/>
            </a:xfrm>
            <a:custGeom>
              <a:avLst/>
              <a:gdLst/>
              <a:ahLst/>
              <a:cxnLst/>
              <a:rect l="l" t="t" r="r" b="b"/>
              <a:pathLst>
                <a:path w="17941" h="24222" extrusionOk="0">
                  <a:moveTo>
                    <a:pt x="10528" y="0"/>
                  </a:moveTo>
                  <a:cubicBezTo>
                    <a:pt x="9479" y="0"/>
                    <a:pt x="8412" y="291"/>
                    <a:pt x="7409" y="979"/>
                  </a:cubicBezTo>
                  <a:cubicBezTo>
                    <a:pt x="7409" y="979"/>
                    <a:pt x="3357" y="2830"/>
                    <a:pt x="2431" y="5724"/>
                  </a:cubicBezTo>
                  <a:cubicBezTo>
                    <a:pt x="1505" y="8617"/>
                    <a:pt x="1" y="14519"/>
                    <a:pt x="1" y="16718"/>
                  </a:cubicBezTo>
                  <a:cubicBezTo>
                    <a:pt x="1" y="18917"/>
                    <a:pt x="695" y="23430"/>
                    <a:pt x="2200" y="24125"/>
                  </a:cubicBezTo>
                  <a:cubicBezTo>
                    <a:pt x="2344" y="24191"/>
                    <a:pt x="2519" y="24222"/>
                    <a:pt x="2720" y="24222"/>
                  </a:cubicBezTo>
                  <a:cubicBezTo>
                    <a:pt x="4622" y="24222"/>
                    <a:pt x="8813" y="21491"/>
                    <a:pt x="10069" y="20653"/>
                  </a:cubicBezTo>
                  <a:cubicBezTo>
                    <a:pt x="11459" y="19727"/>
                    <a:pt x="13079" y="16139"/>
                    <a:pt x="14815" y="14056"/>
                  </a:cubicBezTo>
                  <a:cubicBezTo>
                    <a:pt x="16551" y="11974"/>
                    <a:pt x="17940" y="8154"/>
                    <a:pt x="17246" y="5029"/>
                  </a:cubicBezTo>
                  <a:cubicBezTo>
                    <a:pt x="16723" y="2678"/>
                    <a:pt x="13712" y="0"/>
                    <a:pt x="10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400;p54">
              <a:extLst>
                <a:ext uri="{FF2B5EF4-FFF2-40B4-BE49-F238E27FC236}">
                  <a16:creationId xmlns:a16="http://schemas.microsoft.com/office/drawing/2014/main" id="{25E54D56-3DC4-4B9A-976C-02A8125B8613}"/>
                </a:ext>
              </a:extLst>
            </p:cNvPr>
            <p:cNvSpPr/>
            <p:nvPr/>
          </p:nvSpPr>
          <p:spPr>
            <a:xfrm>
              <a:off x="4441400" y="819400"/>
              <a:ext cx="464375" cy="620700"/>
            </a:xfrm>
            <a:custGeom>
              <a:avLst/>
              <a:gdLst/>
              <a:ahLst/>
              <a:cxnLst/>
              <a:rect l="l" t="t" r="r" b="b"/>
              <a:pathLst>
                <a:path w="18575" h="24828" extrusionOk="0">
                  <a:moveTo>
                    <a:pt x="10844" y="615"/>
                  </a:moveTo>
                  <a:cubicBezTo>
                    <a:pt x="11571" y="615"/>
                    <a:pt x="12319" y="761"/>
                    <a:pt x="13065" y="1055"/>
                  </a:cubicBezTo>
                  <a:cubicBezTo>
                    <a:pt x="15110" y="1861"/>
                    <a:pt x="16872" y="3689"/>
                    <a:pt x="17252" y="5400"/>
                  </a:cubicBezTo>
                  <a:cubicBezTo>
                    <a:pt x="17926" y="8439"/>
                    <a:pt x="16536" y="12183"/>
                    <a:pt x="14885" y="14165"/>
                  </a:cubicBezTo>
                  <a:cubicBezTo>
                    <a:pt x="14133" y="15067"/>
                    <a:pt x="13414" y="16229"/>
                    <a:pt x="12719" y="17351"/>
                  </a:cubicBezTo>
                  <a:cubicBezTo>
                    <a:pt x="11808" y="18820"/>
                    <a:pt x="10948" y="20208"/>
                    <a:pt x="10205" y="20703"/>
                  </a:cubicBezTo>
                  <a:cubicBezTo>
                    <a:pt x="6860" y="22934"/>
                    <a:pt x="4206" y="24223"/>
                    <a:pt x="3028" y="24223"/>
                  </a:cubicBezTo>
                  <a:cubicBezTo>
                    <a:pt x="2869" y="24223"/>
                    <a:pt x="2737" y="24200"/>
                    <a:pt x="2633" y="24152"/>
                  </a:cubicBezTo>
                  <a:cubicBezTo>
                    <a:pt x="1399" y="23582"/>
                    <a:pt x="612" y="19549"/>
                    <a:pt x="612" y="17023"/>
                  </a:cubicBezTo>
                  <a:cubicBezTo>
                    <a:pt x="612" y="14791"/>
                    <a:pt x="2160" y="8831"/>
                    <a:pt x="3028" y="6122"/>
                  </a:cubicBezTo>
                  <a:cubicBezTo>
                    <a:pt x="3902" y="3393"/>
                    <a:pt x="7801" y="1580"/>
                    <a:pt x="7840" y="1562"/>
                  </a:cubicBezTo>
                  <a:cubicBezTo>
                    <a:pt x="7856" y="1554"/>
                    <a:pt x="7872" y="1545"/>
                    <a:pt x="7886" y="1537"/>
                  </a:cubicBezTo>
                  <a:cubicBezTo>
                    <a:pt x="8779" y="924"/>
                    <a:pt x="9788" y="615"/>
                    <a:pt x="10844" y="615"/>
                  </a:cubicBezTo>
                  <a:close/>
                  <a:moveTo>
                    <a:pt x="10840" y="0"/>
                  </a:moveTo>
                  <a:cubicBezTo>
                    <a:pt x="9673" y="0"/>
                    <a:pt x="8554" y="341"/>
                    <a:pt x="7561" y="1016"/>
                  </a:cubicBezTo>
                  <a:cubicBezTo>
                    <a:pt x="7185" y="1191"/>
                    <a:pt x="3373" y="3033"/>
                    <a:pt x="2445" y="5934"/>
                  </a:cubicBezTo>
                  <a:cubicBezTo>
                    <a:pt x="1568" y="8677"/>
                    <a:pt x="0" y="14727"/>
                    <a:pt x="0" y="17022"/>
                  </a:cubicBezTo>
                  <a:cubicBezTo>
                    <a:pt x="0" y="18782"/>
                    <a:pt x="563" y="23872"/>
                    <a:pt x="2376" y="24708"/>
                  </a:cubicBezTo>
                  <a:cubicBezTo>
                    <a:pt x="2554" y="24790"/>
                    <a:pt x="2767" y="24828"/>
                    <a:pt x="3011" y="24828"/>
                  </a:cubicBezTo>
                  <a:cubicBezTo>
                    <a:pt x="4735" y="24828"/>
                    <a:pt x="7971" y="22929"/>
                    <a:pt x="10545" y="21212"/>
                  </a:cubicBezTo>
                  <a:cubicBezTo>
                    <a:pt x="11398" y="20642"/>
                    <a:pt x="12292" y="19200"/>
                    <a:pt x="13238" y="17674"/>
                  </a:cubicBezTo>
                  <a:cubicBezTo>
                    <a:pt x="13924" y="16568"/>
                    <a:pt x="14631" y="15426"/>
                    <a:pt x="15355" y="14557"/>
                  </a:cubicBezTo>
                  <a:cubicBezTo>
                    <a:pt x="17143" y="12410"/>
                    <a:pt x="18574" y="8531"/>
                    <a:pt x="17850" y="5268"/>
                  </a:cubicBezTo>
                  <a:cubicBezTo>
                    <a:pt x="17428" y="3371"/>
                    <a:pt x="15510" y="1360"/>
                    <a:pt x="13290" y="485"/>
                  </a:cubicBezTo>
                  <a:cubicBezTo>
                    <a:pt x="12467" y="161"/>
                    <a:pt x="11642" y="0"/>
                    <a:pt x="10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401;p54">
              <a:extLst>
                <a:ext uri="{FF2B5EF4-FFF2-40B4-BE49-F238E27FC236}">
                  <a16:creationId xmlns:a16="http://schemas.microsoft.com/office/drawing/2014/main" id="{137D03F8-A937-4C9F-AA0A-4343865DA600}"/>
                </a:ext>
              </a:extLst>
            </p:cNvPr>
            <p:cNvSpPr/>
            <p:nvPr/>
          </p:nvSpPr>
          <p:spPr>
            <a:xfrm>
              <a:off x="4472600" y="827000"/>
              <a:ext cx="424950" cy="421625"/>
            </a:xfrm>
            <a:custGeom>
              <a:avLst/>
              <a:gdLst/>
              <a:ahLst/>
              <a:cxnLst/>
              <a:rect l="l" t="t" r="r" b="b"/>
              <a:pathLst>
                <a:path w="16998" h="16865" extrusionOk="0">
                  <a:moveTo>
                    <a:pt x="9584" y="1"/>
                  </a:moveTo>
                  <a:cubicBezTo>
                    <a:pt x="8536" y="1"/>
                    <a:pt x="7469" y="291"/>
                    <a:pt x="6466" y="979"/>
                  </a:cubicBezTo>
                  <a:cubicBezTo>
                    <a:pt x="6466" y="979"/>
                    <a:pt x="2414" y="2831"/>
                    <a:pt x="1488" y="5725"/>
                  </a:cubicBezTo>
                  <a:cubicBezTo>
                    <a:pt x="1049" y="7099"/>
                    <a:pt x="479" y="9154"/>
                    <a:pt x="1" y="11168"/>
                  </a:cubicBezTo>
                  <a:cubicBezTo>
                    <a:pt x="793" y="9931"/>
                    <a:pt x="2102" y="7827"/>
                    <a:pt x="2183" y="7345"/>
                  </a:cubicBezTo>
                  <a:cubicBezTo>
                    <a:pt x="2298" y="6651"/>
                    <a:pt x="2298" y="6534"/>
                    <a:pt x="3109" y="6534"/>
                  </a:cubicBezTo>
                  <a:cubicBezTo>
                    <a:pt x="3919" y="6534"/>
                    <a:pt x="5423" y="8850"/>
                    <a:pt x="7507" y="9313"/>
                  </a:cubicBezTo>
                  <a:cubicBezTo>
                    <a:pt x="9590" y="9775"/>
                    <a:pt x="12367" y="9428"/>
                    <a:pt x="12367" y="10586"/>
                  </a:cubicBezTo>
                  <a:cubicBezTo>
                    <a:pt x="12367" y="11743"/>
                    <a:pt x="10747" y="13594"/>
                    <a:pt x="11788" y="14172"/>
                  </a:cubicBezTo>
                  <a:cubicBezTo>
                    <a:pt x="12598" y="14623"/>
                    <a:pt x="11873" y="16189"/>
                    <a:pt x="11944" y="16864"/>
                  </a:cubicBezTo>
                  <a:cubicBezTo>
                    <a:pt x="12565" y="15864"/>
                    <a:pt x="13210" y="14852"/>
                    <a:pt x="13872" y="14057"/>
                  </a:cubicBezTo>
                  <a:cubicBezTo>
                    <a:pt x="15608" y="11974"/>
                    <a:pt x="16997" y="8155"/>
                    <a:pt x="16303" y="5030"/>
                  </a:cubicBezTo>
                  <a:cubicBezTo>
                    <a:pt x="15780" y="2679"/>
                    <a:pt x="12768" y="1"/>
                    <a:pt x="9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402;p54">
              <a:extLst>
                <a:ext uri="{FF2B5EF4-FFF2-40B4-BE49-F238E27FC236}">
                  <a16:creationId xmlns:a16="http://schemas.microsoft.com/office/drawing/2014/main" id="{7B0B1375-363A-462D-AB20-CB235554263F}"/>
                </a:ext>
              </a:extLst>
            </p:cNvPr>
            <p:cNvSpPr/>
            <p:nvPr/>
          </p:nvSpPr>
          <p:spPr>
            <a:xfrm>
              <a:off x="4464325" y="819375"/>
              <a:ext cx="441450" cy="436900"/>
            </a:xfrm>
            <a:custGeom>
              <a:avLst/>
              <a:gdLst/>
              <a:ahLst/>
              <a:cxnLst/>
              <a:rect l="l" t="t" r="r" b="b"/>
              <a:pathLst>
                <a:path w="17658" h="17476" extrusionOk="0">
                  <a:moveTo>
                    <a:pt x="9927" y="615"/>
                  </a:moveTo>
                  <a:cubicBezTo>
                    <a:pt x="10653" y="615"/>
                    <a:pt x="11402" y="761"/>
                    <a:pt x="12148" y="1056"/>
                  </a:cubicBezTo>
                  <a:cubicBezTo>
                    <a:pt x="14193" y="1862"/>
                    <a:pt x="15955" y="3689"/>
                    <a:pt x="16335" y="5400"/>
                  </a:cubicBezTo>
                  <a:cubicBezTo>
                    <a:pt x="17009" y="8439"/>
                    <a:pt x="15619" y="12184"/>
                    <a:pt x="13968" y="14166"/>
                  </a:cubicBezTo>
                  <a:cubicBezTo>
                    <a:pt x="13560" y="14656"/>
                    <a:pt x="13160" y="15224"/>
                    <a:pt x="12773" y="15813"/>
                  </a:cubicBezTo>
                  <a:cubicBezTo>
                    <a:pt x="12862" y="15178"/>
                    <a:pt x="12842" y="14528"/>
                    <a:pt x="12269" y="14211"/>
                  </a:cubicBezTo>
                  <a:cubicBezTo>
                    <a:pt x="11899" y="14006"/>
                    <a:pt x="12122" y="13417"/>
                    <a:pt x="12503" y="12546"/>
                  </a:cubicBezTo>
                  <a:cubicBezTo>
                    <a:pt x="12750" y="11982"/>
                    <a:pt x="13005" y="11400"/>
                    <a:pt x="13005" y="10891"/>
                  </a:cubicBezTo>
                  <a:cubicBezTo>
                    <a:pt x="13005" y="9837"/>
                    <a:pt x="11635" y="9723"/>
                    <a:pt x="10049" y="9591"/>
                  </a:cubicBezTo>
                  <a:cubicBezTo>
                    <a:pt x="9327" y="9530"/>
                    <a:pt x="8579" y="9468"/>
                    <a:pt x="7904" y="9319"/>
                  </a:cubicBezTo>
                  <a:cubicBezTo>
                    <a:pt x="6771" y="9067"/>
                    <a:pt x="5798" y="8211"/>
                    <a:pt x="5018" y="7523"/>
                  </a:cubicBezTo>
                  <a:cubicBezTo>
                    <a:pt x="4366" y="6949"/>
                    <a:pt x="3895" y="6534"/>
                    <a:pt x="3440" y="6534"/>
                  </a:cubicBezTo>
                  <a:cubicBezTo>
                    <a:pt x="2470" y="6534"/>
                    <a:pt x="2348" y="6783"/>
                    <a:pt x="2212" y="7598"/>
                  </a:cubicBezTo>
                  <a:cubicBezTo>
                    <a:pt x="2183" y="7774"/>
                    <a:pt x="1861" y="8412"/>
                    <a:pt x="1096" y="9673"/>
                  </a:cubicBezTo>
                  <a:cubicBezTo>
                    <a:pt x="1435" y="8371"/>
                    <a:pt x="1796" y="7104"/>
                    <a:pt x="2111" y="6123"/>
                  </a:cubicBezTo>
                  <a:cubicBezTo>
                    <a:pt x="2984" y="3393"/>
                    <a:pt x="6883" y="1580"/>
                    <a:pt x="6969" y="1536"/>
                  </a:cubicBezTo>
                  <a:cubicBezTo>
                    <a:pt x="7862" y="924"/>
                    <a:pt x="8872" y="615"/>
                    <a:pt x="9927" y="615"/>
                  </a:cubicBezTo>
                  <a:close/>
                  <a:moveTo>
                    <a:pt x="9913" y="0"/>
                  </a:moveTo>
                  <a:cubicBezTo>
                    <a:pt x="8747" y="0"/>
                    <a:pt x="7636" y="340"/>
                    <a:pt x="6669" y="1007"/>
                  </a:cubicBezTo>
                  <a:cubicBezTo>
                    <a:pt x="6499" y="1084"/>
                    <a:pt x="2485" y="2949"/>
                    <a:pt x="1528" y="5937"/>
                  </a:cubicBezTo>
                  <a:cubicBezTo>
                    <a:pt x="1059" y="7403"/>
                    <a:pt x="487" y="9498"/>
                    <a:pt x="35" y="11403"/>
                  </a:cubicBezTo>
                  <a:cubicBezTo>
                    <a:pt x="0" y="11549"/>
                    <a:pt x="76" y="11697"/>
                    <a:pt x="213" y="11756"/>
                  </a:cubicBezTo>
                  <a:cubicBezTo>
                    <a:pt x="252" y="11772"/>
                    <a:pt x="292" y="11780"/>
                    <a:pt x="332" y="11780"/>
                  </a:cubicBezTo>
                  <a:cubicBezTo>
                    <a:pt x="434" y="11780"/>
                    <a:pt x="532" y="11729"/>
                    <a:pt x="590" y="11639"/>
                  </a:cubicBezTo>
                  <a:cubicBezTo>
                    <a:pt x="1999" y="9436"/>
                    <a:pt x="2748" y="8111"/>
                    <a:pt x="2824" y="7652"/>
                  </a:cubicBezTo>
                  <a:cubicBezTo>
                    <a:pt x="2908" y="7145"/>
                    <a:pt x="2908" y="7145"/>
                    <a:pt x="3441" y="7145"/>
                  </a:cubicBezTo>
                  <a:cubicBezTo>
                    <a:pt x="3664" y="7145"/>
                    <a:pt x="4169" y="7589"/>
                    <a:pt x="4613" y="7981"/>
                  </a:cubicBezTo>
                  <a:cubicBezTo>
                    <a:pt x="5447" y="8716"/>
                    <a:pt x="6485" y="9630"/>
                    <a:pt x="7773" y="9916"/>
                  </a:cubicBezTo>
                  <a:cubicBezTo>
                    <a:pt x="8487" y="10075"/>
                    <a:pt x="9256" y="10138"/>
                    <a:pt x="9999" y="10200"/>
                  </a:cubicBezTo>
                  <a:cubicBezTo>
                    <a:pt x="11176" y="10299"/>
                    <a:pt x="12393" y="10400"/>
                    <a:pt x="12393" y="10891"/>
                  </a:cubicBezTo>
                  <a:cubicBezTo>
                    <a:pt x="12393" y="11272"/>
                    <a:pt x="12165" y="11794"/>
                    <a:pt x="11943" y="12300"/>
                  </a:cubicBezTo>
                  <a:cubicBezTo>
                    <a:pt x="11542" y="13216"/>
                    <a:pt x="11088" y="14255"/>
                    <a:pt x="11971" y="14746"/>
                  </a:cubicBezTo>
                  <a:cubicBezTo>
                    <a:pt x="12301" y="14928"/>
                    <a:pt x="12218" y="15510"/>
                    <a:pt x="12075" y="16251"/>
                  </a:cubicBezTo>
                  <a:cubicBezTo>
                    <a:pt x="12008" y="16604"/>
                    <a:pt x="11943" y="16939"/>
                    <a:pt x="11971" y="17202"/>
                  </a:cubicBezTo>
                  <a:cubicBezTo>
                    <a:pt x="11984" y="17331"/>
                    <a:pt x="12080" y="17439"/>
                    <a:pt x="12207" y="17467"/>
                  </a:cubicBezTo>
                  <a:cubicBezTo>
                    <a:pt x="12229" y="17473"/>
                    <a:pt x="12251" y="17475"/>
                    <a:pt x="12275" y="17475"/>
                  </a:cubicBezTo>
                  <a:cubicBezTo>
                    <a:pt x="12276" y="17475"/>
                    <a:pt x="12277" y="17475"/>
                    <a:pt x="12278" y="17475"/>
                  </a:cubicBezTo>
                  <a:cubicBezTo>
                    <a:pt x="12383" y="17475"/>
                    <a:pt x="12480" y="17420"/>
                    <a:pt x="12535" y="17332"/>
                  </a:cubicBezTo>
                  <a:cubicBezTo>
                    <a:pt x="13139" y="16361"/>
                    <a:pt x="13782" y="15347"/>
                    <a:pt x="14438" y="14559"/>
                  </a:cubicBezTo>
                  <a:cubicBezTo>
                    <a:pt x="16227" y="12414"/>
                    <a:pt x="17657" y="8533"/>
                    <a:pt x="16933" y="5270"/>
                  </a:cubicBezTo>
                  <a:cubicBezTo>
                    <a:pt x="16512" y="3374"/>
                    <a:pt x="14594" y="1363"/>
                    <a:pt x="12373" y="487"/>
                  </a:cubicBezTo>
                  <a:cubicBezTo>
                    <a:pt x="11546" y="161"/>
                    <a:pt x="10716" y="0"/>
                    <a:pt x="99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403;p54">
              <a:extLst>
                <a:ext uri="{FF2B5EF4-FFF2-40B4-BE49-F238E27FC236}">
                  <a16:creationId xmlns:a16="http://schemas.microsoft.com/office/drawing/2014/main" id="{8C94D709-8B8D-42A1-A0C5-A967450A7612}"/>
                </a:ext>
              </a:extLst>
            </p:cNvPr>
            <p:cNvSpPr/>
            <p:nvPr/>
          </p:nvSpPr>
          <p:spPr>
            <a:xfrm>
              <a:off x="4425875" y="1123875"/>
              <a:ext cx="324075" cy="181700"/>
            </a:xfrm>
            <a:custGeom>
              <a:avLst/>
              <a:gdLst/>
              <a:ahLst/>
              <a:cxnLst/>
              <a:rect l="l" t="t" r="r" b="b"/>
              <a:pathLst>
                <a:path w="12963" h="7268" extrusionOk="0">
                  <a:moveTo>
                    <a:pt x="1459" y="1"/>
                  </a:moveTo>
                  <a:cubicBezTo>
                    <a:pt x="878" y="1"/>
                    <a:pt x="334" y="200"/>
                    <a:pt x="232" y="909"/>
                  </a:cubicBezTo>
                  <a:cubicBezTo>
                    <a:pt x="1" y="2529"/>
                    <a:pt x="1620" y="4844"/>
                    <a:pt x="3125" y="4844"/>
                  </a:cubicBezTo>
                  <a:cubicBezTo>
                    <a:pt x="4575" y="4844"/>
                    <a:pt x="5166" y="3449"/>
                    <a:pt x="5931" y="3449"/>
                  </a:cubicBezTo>
                  <a:cubicBezTo>
                    <a:pt x="5960" y="3449"/>
                    <a:pt x="5989" y="3451"/>
                    <a:pt x="6019" y="3455"/>
                  </a:cubicBezTo>
                  <a:cubicBezTo>
                    <a:pt x="6829" y="3571"/>
                    <a:pt x="6482" y="6464"/>
                    <a:pt x="7870" y="7043"/>
                  </a:cubicBezTo>
                  <a:cubicBezTo>
                    <a:pt x="8237" y="7196"/>
                    <a:pt x="8668" y="7268"/>
                    <a:pt x="9117" y="7268"/>
                  </a:cubicBezTo>
                  <a:cubicBezTo>
                    <a:pt x="10368" y="7268"/>
                    <a:pt x="11757" y="6707"/>
                    <a:pt x="12268" y="5770"/>
                  </a:cubicBezTo>
                  <a:cubicBezTo>
                    <a:pt x="12963" y="4496"/>
                    <a:pt x="10995" y="3687"/>
                    <a:pt x="9028" y="2992"/>
                  </a:cubicBezTo>
                  <a:cubicBezTo>
                    <a:pt x="7061" y="2297"/>
                    <a:pt x="3011" y="330"/>
                    <a:pt x="3011" y="330"/>
                  </a:cubicBezTo>
                  <a:cubicBezTo>
                    <a:pt x="3011" y="330"/>
                    <a:pt x="2205" y="1"/>
                    <a:pt x="1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404;p54">
              <a:extLst>
                <a:ext uri="{FF2B5EF4-FFF2-40B4-BE49-F238E27FC236}">
                  <a16:creationId xmlns:a16="http://schemas.microsoft.com/office/drawing/2014/main" id="{69B96EDF-4DEC-4D2A-9AE2-C8E7B97D9360}"/>
                </a:ext>
              </a:extLst>
            </p:cNvPr>
            <p:cNvSpPr/>
            <p:nvPr/>
          </p:nvSpPr>
          <p:spPr>
            <a:xfrm>
              <a:off x="4420675" y="1116175"/>
              <a:ext cx="324525" cy="196875"/>
            </a:xfrm>
            <a:custGeom>
              <a:avLst/>
              <a:gdLst/>
              <a:ahLst/>
              <a:cxnLst/>
              <a:rect l="l" t="t" r="r" b="b"/>
              <a:pathLst>
                <a:path w="12981" h="7875" extrusionOk="0">
                  <a:moveTo>
                    <a:pt x="1665" y="614"/>
                  </a:moveTo>
                  <a:cubicBezTo>
                    <a:pt x="2199" y="614"/>
                    <a:pt x="2820" y="808"/>
                    <a:pt x="3093" y="918"/>
                  </a:cubicBezTo>
                  <a:cubicBezTo>
                    <a:pt x="3360" y="1049"/>
                    <a:pt x="7200" y="2907"/>
                    <a:pt x="9134" y="3589"/>
                  </a:cubicBezTo>
                  <a:cubicBezTo>
                    <a:pt x="10129" y="3940"/>
                    <a:pt x="11979" y="4593"/>
                    <a:pt x="12274" y="5361"/>
                  </a:cubicBezTo>
                  <a:cubicBezTo>
                    <a:pt x="12343" y="5542"/>
                    <a:pt x="12322" y="5723"/>
                    <a:pt x="12208" y="5932"/>
                  </a:cubicBezTo>
                  <a:cubicBezTo>
                    <a:pt x="11767" y="6740"/>
                    <a:pt x="10499" y="7276"/>
                    <a:pt x="9337" y="7276"/>
                  </a:cubicBezTo>
                  <a:cubicBezTo>
                    <a:pt x="8931" y="7276"/>
                    <a:pt x="8538" y="7211"/>
                    <a:pt x="8197" y="7069"/>
                  </a:cubicBezTo>
                  <a:cubicBezTo>
                    <a:pt x="7567" y="6806"/>
                    <a:pt x="7356" y="5865"/>
                    <a:pt x="7170" y="5034"/>
                  </a:cubicBezTo>
                  <a:cubicBezTo>
                    <a:pt x="6992" y="4233"/>
                    <a:pt x="6837" y="3542"/>
                    <a:pt x="6271" y="3461"/>
                  </a:cubicBezTo>
                  <a:cubicBezTo>
                    <a:pt x="6225" y="3454"/>
                    <a:pt x="6180" y="3451"/>
                    <a:pt x="6134" y="3451"/>
                  </a:cubicBezTo>
                  <a:cubicBezTo>
                    <a:pt x="5704" y="3451"/>
                    <a:pt x="5357" y="3745"/>
                    <a:pt x="4990" y="4058"/>
                  </a:cubicBezTo>
                  <a:cubicBezTo>
                    <a:pt x="4534" y="4446"/>
                    <a:pt x="4062" y="4847"/>
                    <a:pt x="3335" y="4847"/>
                  </a:cubicBezTo>
                  <a:cubicBezTo>
                    <a:pt x="2824" y="4847"/>
                    <a:pt x="2236" y="4506"/>
                    <a:pt x="1722" y="3913"/>
                  </a:cubicBezTo>
                  <a:cubicBezTo>
                    <a:pt x="1025" y="3110"/>
                    <a:pt x="632" y="2044"/>
                    <a:pt x="744" y="1261"/>
                  </a:cubicBezTo>
                  <a:cubicBezTo>
                    <a:pt x="780" y="1011"/>
                    <a:pt x="880" y="846"/>
                    <a:pt x="1058" y="744"/>
                  </a:cubicBezTo>
                  <a:cubicBezTo>
                    <a:pt x="1222" y="650"/>
                    <a:pt x="1435" y="614"/>
                    <a:pt x="1665" y="614"/>
                  </a:cubicBezTo>
                  <a:close/>
                  <a:moveTo>
                    <a:pt x="1676" y="1"/>
                  </a:moveTo>
                  <a:cubicBezTo>
                    <a:pt x="1349" y="1"/>
                    <a:pt x="1025" y="56"/>
                    <a:pt x="754" y="212"/>
                  </a:cubicBezTo>
                  <a:cubicBezTo>
                    <a:pt x="413" y="408"/>
                    <a:pt x="200" y="740"/>
                    <a:pt x="138" y="1173"/>
                  </a:cubicBezTo>
                  <a:cubicBezTo>
                    <a:pt x="1" y="2137"/>
                    <a:pt x="440" y="3369"/>
                    <a:pt x="1259" y="4313"/>
                  </a:cubicBezTo>
                  <a:cubicBezTo>
                    <a:pt x="1899" y="5051"/>
                    <a:pt x="2637" y="5458"/>
                    <a:pt x="3334" y="5458"/>
                  </a:cubicBezTo>
                  <a:cubicBezTo>
                    <a:pt x="4285" y="5458"/>
                    <a:pt x="4896" y="4940"/>
                    <a:pt x="5387" y="4523"/>
                  </a:cubicBezTo>
                  <a:cubicBezTo>
                    <a:pt x="5673" y="4279"/>
                    <a:pt x="5919" y="4063"/>
                    <a:pt x="6135" y="4063"/>
                  </a:cubicBezTo>
                  <a:cubicBezTo>
                    <a:pt x="6152" y="4063"/>
                    <a:pt x="6168" y="4064"/>
                    <a:pt x="6184" y="4067"/>
                  </a:cubicBezTo>
                  <a:cubicBezTo>
                    <a:pt x="6331" y="4087"/>
                    <a:pt x="6489" y="4790"/>
                    <a:pt x="6573" y="5167"/>
                  </a:cubicBezTo>
                  <a:cubicBezTo>
                    <a:pt x="6780" y="6095"/>
                    <a:pt x="7038" y="7249"/>
                    <a:pt x="7961" y="7634"/>
                  </a:cubicBezTo>
                  <a:cubicBezTo>
                    <a:pt x="8351" y="7795"/>
                    <a:pt x="8820" y="7874"/>
                    <a:pt x="9312" y="7874"/>
                  </a:cubicBezTo>
                  <a:cubicBezTo>
                    <a:pt x="10648" y="7874"/>
                    <a:pt x="12162" y="7296"/>
                    <a:pt x="12747" y="6223"/>
                  </a:cubicBezTo>
                  <a:cubicBezTo>
                    <a:pt x="12946" y="5856"/>
                    <a:pt x="12980" y="5492"/>
                    <a:pt x="12845" y="5141"/>
                  </a:cubicBezTo>
                  <a:cubicBezTo>
                    <a:pt x="12480" y="4188"/>
                    <a:pt x="10912" y="3567"/>
                    <a:pt x="9338" y="3011"/>
                  </a:cubicBezTo>
                  <a:cubicBezTo>
                    <a:pt x="7409" y="2331"/>
                    <a:pt x="3393" y="382"/>
                    <a:pt x="3352" y="363"/>
                  </a:cubicBezTo>
                  <a:cubicBezTo>
                    <a:pt x="3346" y="360"/>
                    <a:pt x="3340" y="358"/>
                    <a:pt x="3334" y="354"/>
                  </a:cubicBezTo>
                  <a:cubicBezTo>
                    <a:pt x="3216" y="306"/>
                    <a:pt x="2440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405;p54">
              <a:extLst>
                <a:ext uri="{FF2B5EF4-FFF2-40B4-BE49-F238E27FC236}">
                  <a16:creationId xmlns:a16="http://schemas.microsoft.com/office/drawing/2014/main" id="{D146374D-E6C6-42F5-B5A8-601709661AE1}"/>
                </a:ext>
              </a:extLst>
            </p:cNvPr>
            <p:cNvSpPr/>
            <p:nvPr/>
          </p:nvSpPr>
          <p:spPr>
            <a:xfrm>
              <a:off x="4741275" y="1172625"/>
              <a:ext cx="66575" cy="66575"/>
            </a:xfrm>
            <a:custGeom>
              <a:avLst/>
              <a:gdLst/>
              <a:ahLst/>
              <a:cxnLst/>
              <a:rect l="l" t="t" r="r" b="b"/>
              <a:pathLst>
                <a:path w="2663" h="2663" extrusionOk="0">
                  <a:moveTo>
                    <a:pt x="0" y="2663"/>
                  </a:moveTo>
                  <a:lnTo>
                    <a:pt x="2662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406;p54">
              <a:extLst>
                <a:ext uri="{FF2B5EF4-FFF2-40B4-BE49-F238E27FC236}">
                  <a16:creationId xmlns:a16="http://schemas.microsoft.com/office/drawing/2014/main" id="{10FE6254-EA0E-4C27-B87F-5B2494D49A4E}"/>
                </a:ext>
              </a:extLst>
            </p:cNvPr>
            <p:cNvSpPr/>
            <p:nvPr/>
          </p:nvSpPr>
          <p:spPr>
            <a:xfrm>
              <a:off x="4731050" y="1165075"/>
              <a:ext cx="85100" cy="81775"/>
            </a:xfrm>
            <a:custGeom>
              <a:avLst/>
              <a:gdLst/>
              <a:ahLst/>
              <a:cxnLst/>
              <a:rect l="l" t="t" r="r" b="b"/>
              <a:pathLst>
                <a:path w="3404" h="3271" extrusionOk="0">
                  <a:moveTo>
                    <a:pt x="3068" y="0"/>
                  </a:moveTo>
                  <a:cubicBezTo>
                    <a:pt x="2991" y="0"/>
                    <a:pt x="2914" y="29"/>
                    <a:pt x="2854" y="87"/>
                  </a:cubicBezTo>
                  <a:lnTo>
                    <a:pt x="193" y="2748"/>
                  </a:lnTo>
                  <a:cubicBezTo>
                    <a:pt x="0" y="2940"/>
                    <a:pt x="137" y="3270"/>
                    <a:pt x="409" y="3270"/>
                  </a:cubicBezTo>
                  <a:cubicBezTo>
                    <a:pt x="491" y="3270"/>
                    <a:pt x="569" y="3238"/>
                    <a:pt x="626" y="3181"/>
                  </a:cubicBezTo>
                  <a:lnTo>
                    <a:pt x="3287" y="519"/>
                  </a:lnTo>
                  <a:cubicBezTo>
                    <a:pt x="3403" y="399"/>
                    <a:pt x="3401" y="207"/>
                    <a:pt x="3284" y="90"/>
                  </a:cubicBezTo>
                  <a:cubicBezTo>
                    <a:pt x="3224" y="30"/>
                    <a:pt x="3146" y="0"/>
                    <a:pt x="30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407;p54">
              <a:extLst>
                <a:ext uri="{FF2B5EF4-FFF2-40B4-BE49-F238E27FC236}">
                  <a16:creationId xmlns:a16="http://schemas.microsoft.com/office/drawing/2014/main" id="{BC505879-054C-4492-91C4-61C5727914D9}"/>
                </a:ext>
              </a:extLst>
            </p:cNvPr>
            <p:cNvSpPr/>
            <p:nvPr/>
          </p:nvSpPr>
          <p:spPr>
            <a:xfrm>
              <a:off x="4449025" y="1051100"/>
              <a:ext cx="34775" cy="78150"/>
            </a:xfrm>
            <a:custGeom>
              <a:avLst/>
              <a:gdLst/>
              <a:ahLst/>
              <a:cxnLst/>
              <a:rect l="l" t="t" r="r" b="b"/>
              <a:pathLst>
                <a:path w="1391" h="3126" extrusionOk="0">
                  <a:moveTo>
                    <a:pt x="1" y="3126"/>
                  </a:moveTo>
                  <a:lnTo>
                    <a:pt x="139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408;p54">
              <a:extLst>
                <a:ext uri="{FF2B5EF4-FFF2-40B4-BE49-F238E27FC236}">
                  <a16:creationId xmlns:a16="http://schemas.microsoft.com/office/drawing/2014/main" id="{97FB603A-EEF5-48B1-8562-4BED249E0391}"/>
                </a:ext>
              </a:extLst>
            </p:cNvPr>
            <p:cNvSpPr/>
            <p:nvPr/>
          </p:nvSpPr>
          <p:spPr>
            <a:xfrm>
              <a:off x="4439775" y="1043475"/>
              <a:ext cx="52725" cy="93425"/>
            </a:xfrm>
            <a:custGeom>
              <a:avLst/>
              <a:gdLst/>
              <a:ahLst/>
              <a:cxnLst/>
              <a:rect l="l" t="t" r="r" b="b"/>
              <a:pathLst>
                <a:path w="2109" h="3737" extrusionOk="0">
                  <a:moveTo>
                    <a:pt x="1761" y="0"/>
                  </a:moveTo>
                  <a:cubicBezTo>
                    <a:pt x="1643" y="0"/>
                    <a:pt x="1531" y="68"/>
                    <a:pt x="1480" y="182"/>
                  </a:cubicBezTo>
                  <a:lnTo>
                    <a:pt x="91" y="3307"/>
                  </a:lnTo>
                  <a:cubicBezTo>
                    <a:pt x="1" y="3508"/>
                    <a:pt x="149" y="3737"/>
                    <a:pt x="371" y="3737"/>
                  </a:cubicBezTo>
                  <a:cubicBezTo>
                    <a:pt x="492" y="3737"/>
                    <a:pt x="601" y="3666"/>
                    <a:pt x="650" y="3556"/>
                  </a:cubicBezTo>
                  <a:lnTo>
                    <a:pt x="2040" y="431"/>
                  </a:lnTo>
                  <a:cubicBezTo>
                    <a:pt x="2109" y="277"/>
                    <a:pt x="2039" y="95"/>
                    <a:pt x="1885" y="27"/>
                  </a:cubicBezTo>
                  <a:cubicBezTo>
                    <a:pt x="1845" y="9"/>
                    <a:pt x="1802" y="0"/>
                    <a:pt x="1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409;p54">
              <a:extLst>
                <a:ext uri="{FF2B5EF4-FFF2-40B4-BE49-F238E27FC236}">
                  <a16:creationId xmlns:a16="http://schemas.microsoft.com/office/drawing/2014/main" id="{5C108776-E40C-4C0D-ADD1-412479D4B675}"/>
                </a:ext>
              </a:extLst>
            </p:cNvPr>
            <p:cNvSpPr/>
            <p:nvPr/>
          </p:nvSpPr>
          <p:spPr>
            <a:xfrm>
              <a:off x="4963425" y="1742925"/>
              <a:ext cx="355200" cy="389300"/>
            </a:xfrm>
            <a:custGeom>
              <a:avLst/>
              <a:gdLst/>
              <a:ahLst/>
              <a:cxnLst/>
              <a:rect l="l" t="t" r="r" b="b"/>
              <a:pathLst>
                <a:path w="14208" h="15572" extrusionOk="0">
                  <a:moveTo>
                    <a:pt x="11745" y="0"/>
                  </a:moveTo>
                  <a:cubicBezTo>
                    <a:pt x="11745" y="0"/>
                    <a:pt x="4073" y="6821"/>
                    <a:pt x="2084" y="8809"/>
                  </a:cubicBezTo>
                  <a:cubicBezTo>
                    <a:pt x="95" y="10798"/>
                    <a:pt x="1" y="14587"/>
                    <a:pt x="1895" y="15439"/>
                  </a:cubicBezTo>
                  <a:cubicBezTo>
                    <a:pt x="2098" y="15531"/>
                    <a:pt x="2348" y="15572"/>
                    <a:pt x="2634" y="15572"/>
                  </a:cubicBezTo>
                  <a:cubicBezTo>
                    <a:pt x="5011" y="15572"/>
                    <a:pt x="9858" y="12706"/>
                    <a:pt x="10704" y="12029"/>
                  </a:cubicBezTo>
                  <a:cubicBezTo>
                    <a:pt x="11651" y="11272"/>
                    <a:pt x="14208" y="474"/>
                    <a:pt x="11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410;p54">
              <a:extLst>
                <a:ext uri="{FF2B5EF4-FFF2-40B4-BE49-F238E27FC236}">
                  <a16:creationId xmlns:a16="http://schemas.microsoft.com/office/drawing/2014/main" id="{8E5D2AA7-ED9D-4962-9303-A6CEC834BE5A}"/>
                </a:ext>
              </a:extLst>
            </p:cNvPr>
            <p:cNvSpPr/>
            <p:nvPr/>
          </p:nvSpPr>
          <p:spPr>
            <a:xfrm>
              <a:off x="4963175" y="1735275"/>
              <a:ext cx="340650" cy="404475"/>
            </a:xfrm>
            <a:custGeom>
              <a:avLst/>
              <a:gdLst/>
              <a:ahLst/>
              <a:cxnLst/>
              <a:rect l="l" t="t" r="r" b="b"/>
              <a:pathLst>
                <a:path w="13626" h="16179" extrusionOk="0">
                  <a:moveTo>
                    <a:pt x="11828" y="651"/>
                  </a:moveTo>
                  <a:lnTo>
                    <a:pt x="11828" y="652"/>
                  </a:lnTo>
                  <a:cubicBezTo>
                    <a:pt x="12052" y="765"/>
                    <a:pt x="12224" y="1056"/>
                    <a:pt x="12338" y="1517"/>
                  </a:cubicBezTo>
                  <a:cubicBezTo>
                    <a:pt x="13034" y="4335"/>
                    <a:pt x="11168" y="11580"/>
                    <a:pt x="10521" y="12096"/>
                  </a:cubicBezTo>
                  <a:cubicBezTo>
                    <a:pt x="9523" y="12897"/>
                    <a:pt x="4799" y="15576"/>
                    <a:pt x="2652" y="15576"/>
                  </a:cubicBezTo>
                  <a:cubicBezTo>
                    <a:pt x="2409" y="15576"/>
                    <a:pt x="2198" y="15542"/>
                    <a:pt x="2030" y="15466"/>
                  </a:cubicBezTo>
                  <a:cubicBezTo>
                    <a:pt x="1464" y="15212"/>
                    <a:pt x="1068" y="14612"/>
                    <a:pt x="915" y="13778"/>
                  </a:cubicBezTo>
                  <a:cubicBezTo>
                    <a:pt x="637" y="12260"/>
                    <a:pt x="1210" y="10431"/>
                    <a:pt x="2310" y="9331"/>
                  </a:cubicBezTo>
                  <a:cubicBezTo>
                    <a:pt x="4128" y="7513"/>
                    <a:pt x="10807" y="1560"/>
                    <a:pt x="11828" y="651"/>
                  </a:cubicBezTo>
                  <a:close/>
                  <a:moveTo>
                    <a:pt x="11755" y="0"/>
                  </a:moveTo>
                  <a:cubicBezTo>
                    <a:pt x="11681" y="0"/>
                    <a:pt x="11608" y="28"/>
                    <a:pt x="11551" y="78"/>
                  </a:cubicBezTo>
                  <a:cubicBezTo>
                    <a:pt x="11474" y="145"/>
                    <a:pt x="3850" y="6926"/>
                    <a:pt x="1877" y="8899"/>
                  </a:cubicBezTo>
                  <a:cubicBezTo>
                    <a:pt x="643" y="10132"/>
                    <a:pt x="1" y="12184"/>
                    <a:pt x="312" y="13888"/>
                  </a:cubicBezTo>
                  <a:cubicBezTo>
                    <a:pt x="503" y="14926"/>
                    <a:pt x="1023" y="15685"/>
                    <a:pt x="1779" y="16024"/>
                  </a:cubicBezTo>
                  <a:cubicBezTo>
                    <a:pt x="2016" y="16131"/>
                    <a:pt x="2300" y="16178"/>
                    <a:pt x="2625" y="16178"/>
                  </a:cubicBezTo>
                  <a:cubicBezTo>
                    <a:pt x="5231" y="16178"/>
                    <a:pt x="10257" y="13093"/>
                    <a:pt x="10905" y="12575"/>
                  </a:cubicBezTo>
                  <a:cubicBezTo>
                    <a:pt x="11876" y="11797"/>
                    <a:pt x="13625" y="4177"/>
                    <a:pt x="12932" y="1372"/>
                  </a:cubicBezTo>
                  <a:cubicBezTo>
                    <a:pt x="12733" y="571"/>
                    <a:pt x="12357" y="111"/>
                    <a:pt x="11813" y="6"/>
                  </a:cubicBezTo>
                  <a:cubicBezTo>
                    <a:pt x="11794" y="2"/>
                    <a:pt x="11774" y="0"/>
                    <a:pt x="11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411;p54">
              <a:extLst>
                <a:ext uri="{FF2B5EF4-FFF2-40B4-BE49-F238E27FC236}">
                  <a16:creationId xmlns:a16="http://schemas.microsoft.com/office/drawing/2014/main" id="{E404E8D1-AE0D-4E28-BE78-21412420AAA9}"/>
                </a:ext>
              </a:extLst>
            </p:cNvPr>
            <p:cNvSpPr/>
            <p:nvPr/>
          </p:nvSpPr>
          <p:spPr>
            <a:xfrm>
              <a:off x="5303800" y="2169800"/>
              <a:ext cx="690925" cy="680600"/>
            </a:xfrm>
            <a:custGeom>
              <a:avLst/>
              <a:gdLst/>
              <a:ahLst/>
              <a:cxnLst/>
              <a:rect l="l" t="t" r="r" b="b"/>
              <a:pathLst>
                <a:path w="27637" h="27224" extrusionOk="0">
                  <a:moveTo>
                    <a:pt x="17325" y="0"/>
                  </a:moveTo>
                  <a:lnTo>
                    <a:pt x="0" y="11137"/>
                  </a:lnTo>
                  <a:lnTo>
                    <a:pt x="3712" y="27224"/>
                  </a:lnTo>
                  <a:cubicBezTo>
                    <a:pt x="3712" y="27224"/>
                    <a:pt x="23512" y="16912"/>
                    <a:pt x="25574" y="13613"/>
                  </a:cubicBezTo>
                  <a:cubicBezTo>
                    <a:pt x="27637" y="10313"/>
                    <a:pt x="17325" y="0"/>
                    <a:pt x="17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412;p54">
              <a:extLst>
                <a:ext uri="{FF2B5EF4-FFF2-40B4-BE49-F238E27FC236}">
                  <a16:creationId xmlns:a16="http://schemas.microsoft.com/office/drawing/2014/main" id="{12516EEC-3894-4E96-BD4D-BC49C7DE076D}"/>
                </a:ext>
              </a:extLst>
            </p:cNvPr>
            <p:cNvSpPr/>
            <p:nvPr/>
          </p:nvSpPr>
          <p:spPr>
            <a:xfrm>
              <a:off x="5295625" y="2162175"/>
              <a:ext cx="679925" cy="695875"/>
            </a:xfrm>
            <a:custGeom>
              <a:avLst/>
              <a:gdLst/>
              <a:ahLst/>
              <a:cxnLst/>
              <a:rect l="l" t="t" r="r" b="b"/>
              <a:pathLst>
                <a:path w="27197" h="27835" extrusionOk="0">
                  <a:moveTo>
                    <a:pt x="17609" y="696"/>
                  </a:moveTo>
                  <a:cubicBezTo>
                    <a:pt x="20530" y="3654"/>
                    <a:pt x="27196" y="11268"/>
                    <a:pt x="25642" y="13755"/>
                  </a:cubicBezTo>
                  <a:cubicBezTo>
                    <a:pt x="23795" y="16709"/>
                    <a:pt x="6907" y="25674"/>
                    <a:pt x="4249" y="27074"/>
                  </a:cubicBezTo>
                  <a:lnTo>
                    <a:pt x="674" y="11584"/>
                  </a:lnTo>
                  <a:lnTo>
                    <a:pt x="17609" y="696"/>
                  </a:lnTo>
                  <a:close/>
                  <a:moveTo>
                    <a:pt x="17650" y="0"/>
                  </a:moveTo>
                  <a:cubicBezTo>
                    <a:pt x="17594" y="0"/>
                    <a:pt x="17536" y="16"/>
                    <a:pt x="17486" y="48"/>
                  </a:cubicBezTo>
                  <a:lnTo>
                    <a:pt x="162" y="11186"/>
                  </a:lnTo>
                  <a:cubicBezTo>
                    <a:pt x="54" y="11256"/>
                    <a:pt x="0" y="11385"/>
                    <a:pt x="29" y="11512"/>
                  </a:cubicBezTo>
                  <a:lnTo>
                    <a:pt x="3741" y="27599"/>
                  </a:lnTo>
                  <a:cubicBezTo>
                    <a:pt x="3774" y="27736"/>
                    <a:pt x="3898" y="27835"/>
                    <a:pt x="4039" y="27835"/>
                  </a:cubicBezTo>
                  <a:cubicBezTo>
                    <a:pt x="4089" y="27835"/>
                    <a:pt x="4137" y="27824"/>
                    <a:pt x="4181" y="27801"/>
                  </a:cubicBezTo>
                  <a:cubicBezTo>
                    <a:pt x="4992" y="27378"/>
                    <a:pt x="24078" y="17413"/>
                    <a:pt x="26161" y="14080"/>
                  </a:cubicBezTo>
                  <a:cubicBezTo>
                    <a:pt x="27092" y="12592"/>
                    <a:pt x="25958" y="9768"/>
                    <a:pt x="22792" y="5687"/>
                  </a:cubicBezTo>
                  <a:cubicBezTo>
                    <a:pt x="20487" y="2716"/>
                    <a:pt x="17893" y="116"/>
                    <a:pt x="17868" y="90"/>
                  </a:cubicBezTo>
                  <a:cubicBezTo>
                    <a:pt x="17808" y="31"/>
                    <a:pt x="17730" y="0"/>
                    <a:pt x="17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413;p54">
              <a:extLst>
                <a:ext uri="{FF2B5EF4-FFF2-40B4-BE49-F238E27FC236}">
                  <a16:creationId xmlns:a16="http://schemas.microsoft.com/office/drawing/2014/main" id="{121DAC03-7C07-4298-BC69-AC4FFC4A85E7}"/>
                </a:ext>
              </a:extLst>
            </p:cNvPr>
            <p:cNvSpPr/>
            <p:nvPr/>
          </p:nvSpPr>
          <p:spPr>
            <a:xfrm>
              <a:off x="5155250" y="1720875"/>
              <a:ext cx="703275" cy="1107200"/>
            </a:xfrm>
            <a:custGeom>
              <a:avLst/>
              <a:gdLst/>
              <a:ahLst/>
              <a:cxnLst/>
              <a:rect l="l" t="t" r="r" b="b"/>
              <a:pathLst>
                <a:path w="28131" h="44288" extrusionOk="0">
                  <a:moveTo>
                    <a:pt x="11663" y="1"/>
                  </a:moveTo>
                  <a:cubicBezTo>
                    <a:pt x="10696" y="1"/>
                    <a:pt x="10040" y="220"/>
                    <a:pt x="10040" y="220"/>
                  </a:cubicBezTo>
                  <a:cubicBezTo>
                    <a:pt x="10040" y="220"/>
                    <a:pt x="9267" y="152"/>
                    <a:pt x="8252" y="152"/>
                  </a:cubicBezTo>
                  <a:cubicBezTo>
                    <a:pt x="6857" y="152"/>
                    <a:pt x="5005" y="279"/>
                    <a:pt x="4072" y="882"/>
                  </a:cubicBezTo>
                  <a:cubicBezTo>
                    <a:pt x="2463" y="1924"/>
                    <a:pt x="1326" y="11586"/>
                    <a:pt x="1041" y="17364"/>
                  </a:cubicBezTo>
                  <a:cubicBezTo>
                    <a:pt x="758" y="23141"/>
                    <a:pt x="0" y="27783"/>
                    <a:pt x="379" y="28920"/>
                  </a:cubicBezTo>
                  <a:cubicBezTo>
                    <a:pt x="758" y="30056"/>
                    <a:pt x="10608" y="42465"/>
                    <a:pt x="12029" y="44171"/>
                  </a:cubicBezTo>
                  <a:cubicBezTo>
                    <a:pt x="12095" y="44250"/>
                    <a:pt x="12183" y="44288"/>
                    <a:pt x="12290" y="44288"/>
                  </a:cubicBezTo>
                  <a:cubicBezTo>
                    <a:pt x="14492" y="44288"/>
                    <a:pt x="24985" y="28284"/>
                    <a:pt x="26521" y="24942"/>
                  </a:cubicBezTo>
                  <a:cubicBezTo>
                    <a:pt x="28131" y="21437"/>
                    <a:pt x="27089" y="18217"/>
                    <a:pt x="25006" y="13386"/>
                  </a:cubicBezTo>
                  <a:cubicBezTo>
                    <a:pt x="22922" y="8556"/>
                    <a:pt x="18470" y="4103"/>
                    <a:pt x="15818" y="1641"/>
                  </a:cubicBezTo>
                  <a:cubicBezTo>
                    <a:pt x="14381" y="307"/>
                    <a:pt x="12805" y="1"/>
                    <a:pt x="11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414;p54">
              <a:extLst>
                <a:ext uri="{FF2B5EF4-FFF2-40B4-BE49-F238E27FC236}">
                  <a16:creationId xmlns:a16="http://schemas.microsoft.com/office/drawing/2014/main" id="{077EC723-997F-49B5-9BBD-D93D6BD52A6B}"/>
                </a:ext>
              </a:extLst>
            </p:cNvPr>
            <p:cNvSpPr/>
            <p:nvPr/>
          </p:nvSpPr>
          <p:spPr>
            <a:xfrm>
              <a:off x="5151400" y="1713075"/>
              <a:ext cx="716700" cy="1122625"/>
            </a:xfrm>
            <a:custGeom>
              <a:avLst/>
              <a:gdLst/>
              <a:ahLst/>
              <a:cxnLst/>
              <a:rect l="l" t="t" r="r" b="b"/>
              <a:pathLst>
                <a:path w="28668" h="44905" extrusionOk="0">
                  <a:moveTo>
                    <a:pt x="11811" y="621"/>
                  </a:moveTo>
                  <a:cubicBezTo>
                    <a:pt x="12896" y="621"/>
                    <a:pt x="14399" y="909"/>
                    <a:pt x="15764" y="2177"/>
                  </a:cubicBezTo>
                  <a:cubicBezTo>
                    <a:pt x="20295" y="6383"/>
                    <a:pt x="23361" y="10299"/>
                    <a:pt x="24880" y="13818"/>
                  </a:cubicBezTo>
                  <a:cubicBezTo>
                    <a:pt x="26843" y="18371"/>
                    <a:pt x="28010" y="21617"/>
                    <a:pt x="26397" y="25125"/>
                  </a:cubicBezTo>
                  <a:cubicBezTo>
                    <a:pt x="24405" y="29462"/>
                    <a:pt x="14158" y="44303"/>
                    <a:pt x="12506" y="44303"/>
                  </a:cubicBezTo>
                  <a:cubicBezTo>
                    <a:pt x="12473" y="44303"/>
                    <a:pt x="12444" y="44297"/>
                    <a:pt x="12418" y="44285"/>
                  </a:cubicBezTo>
                  <a:cubicBezTo>
                    <a:pt x="10573" y="42071"/>
                    <a:pt x="1158" y="30140"/>
                    <a:pt x="823" y="29134"/>
                  </a:cubicBezTo>
                  <a:cubicBezTo>
                    <a:pt x="621" y="28527"/>
                    <a:pt x="798" y="26576"/>
                    <a:pt x="1020" y="24106"/>
                  </a:cubicBezTo>
                  <a:cubicBezTo>
                    <a:pt x="1183" y="22313"/>
                    <a:pt x="1384" y="20079"/>
                    <a:pt x="1501" y="17690"/>
                  </a:cubicBezTo>
                  <a:cubicBezTo>
                    <a:pt x="1855" y="10524"/>
                    <a:pt x="3100" y="2287"/>
                    <a:pt x="4392" y="1451"/>
                  </a:cubicBezTo>
                  <a:cubicBezTo>
                    <a:pt x="5261" y="889"/>
                    <a:pt x="7036" y="770"/>
                    <a:pt x="8390" y="770"/>
                  </a:cubicBezTo>
                  <a:cubicBezTo>
                    <a:pt x="9383" y="770"/>
                    <a:pt x="10150" y="834"/>
                    <a:pt x="10168" y="836"/>
                  </a:cubicBezTo>
                  <a:cubicBezTo>
                    <a:pt x="10177" y="837"/>
                    <a:pt x="10186" y="837"/>
                    <a:pt x="10194" y="837"/>
                  </a:cubicBezTo>
                  <a:cubicBezTo>
                    <a:pt x="10227" y="837"/>
                    <a:pt x="10260" y="832"/>
                    <a:pt x="10291" y="822"/>
                  </a:cubicBezTo>
                  <a:cubicBezTo>
                    <a:pt x="10304" y="817"/>
                    <a:pt x="10915" y="621"/>
                    <a:pt x="11811" y="621"/>
                  </a:cubicBezTo>
                  <a:close/>
                  <a:moveTo>
                    <a:pt x="11828" y="0"/>
                  </a:moveTo>
                  <a:cubicBezTo>
                    <a:pt x="10982" y="0"/>
                    <a:pt x="10359" y="162"/>
                    <a:pt x="10161" y="221"/>
                  </a:cubicBezTo>
                  <a:cubicBezTo>
                    <a:pt x="9950" y="205"/>
                    <a:pt x="9266" y="156"/>
                    <a:pt x="8408" y="156"/>
                  </a:cubicBezTo>
                  <a:cubicBezTo>
                    <a:pt x="6974" y="156"/>
                    <a:pt x="5056" y="292"/>
                    <a:pt x="4060" y="937"/>
                  </a:cubicBezTo>
                  <a:cubicBezTo>
                    <a:pt x="2082" y="2219"/>
                    <a:pt x="1085" y="13729"/>
                    <a:pt x="891" y="17661"/>
                  </a:cubicBezTo>
                  <a:cubicBezTo>
                    <a:pt x="773" y="20037"/>
                    <a:pt x="573" y="22263"/>
                    <a:pt x="410" y="24051"/>
                  </a:cubicBezTo>
                  <a:cubicBezTo>
                    <a:pt x="163" y="26790"/>
                    <a:pt x="0" y="28600"/>
                    <a:pt x="243" y="29328"/>
                  </a:cubicBezTo>
                  <a:cubicBezTo>
                    <a:pt x="654" y="30562"/>
                    <a:pt x="10675" y="43149"/>
                    <a:pt x="11949" y="44678"/>
                  </a:cubicBezTo>
                  <a:cubicBezTo>
                    <a:pt x="12073" y="44826"/>
                    <a:pt x="12246" y="44905"/>
                    <a:pt x="12446" y="44905"/>
                  </a:cubicBezTo>
                  <a:cubicBezTo>
                    <a:pt x="12481" y="44904"/>
                    <a:pt x="12517" y="44901"/>
                    <a:pt x="12552" y="44897"/>
                  </a:cubicBezTo>
                  <a:cubicBezTo>
                    <a:pt x="15078" y="44562"/>
                    <a:pt x="25466" y="28619"/>
                    <a:pt x="26953" y="25381"/>
                  </a:cubicBezTo>
                  <a:cubicBezTo>
                    <a:pt x="28667" y="21650"/>
                    <a:pt x="27408" y="18135"/>
                    <a:pt x="25441" y="13576"/>
                  </a:cubicBezTo>
                  <a:cubicBezTo>
                    <a:pt x="23889" y="9979"/>
                    <a:pt x="20773" y="5992"/>
                    <a:pt x="16180" y="1728"/>
                  </a:cubicBezTo>
                  <a:cubicBezTo>
                    <a:pt x="14670" y="325"/>
                    <a:pt x="13026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415;p54">
              <a:extLst>
                <a:ext uri="{FF2B5EF4-FFF2-40B4-BE49-F238E27FC236}">
                  <a16:creationId xmlns:a16="http://schemas.microsoft.com/office/drawing/2014/main" id="{FB5739F3-A029-4DAB-A31D-E5E7E8CA8080}"/>
                </a:ext>
              </a:extLst>
            </p:cNvPr>
            <p:cNvSpPr/>
            <p:nvPr/>
          </p:nvSpPr>
          <p:spPr>
            <a:xfrm>
              <a:off x="5380200" y="1851550"/>
              <a:ext cx="295000" cy="407600"/>
            </a:xfrm>
            <a:custGeom>
              <a:avLst/>
              <a:gdLst/>
              <a:ahLst/>
              <a:cxnLst/>
              <a:rect l="l" t="t" r="r" b="b"/>
              <a:pathLst>
                <a:path w="11800" h="16304" extrusionOk="0">
                  <a:moveTo>
                    <a:pt x="9835" y="1"/>
                  </a:moveTo>
                  <a:cubicBezTo>
                    <a:pt x="6881" y="1"/>
                    <a:pt x="1490" y="4488"/>
                    <a:pt x="948" y="6454"/>
                  </a:cubicBezTo>
                  <a:cubicBezTo>
                    <a:pt x="948" y="6454"/>
                    <a:pt x="922" y="6584"/>
                    <a:pt x="880" y="6820"/>
                  </a:cubicBezTo>
                  <a:cubicBezTo>
                    <a:pt x="758" y="7500"/>
                    <a:pt x="496" y="9051"/>
                    <a:pt x="285" y="10811"/>
                  </a:cubicBezTo>
                  <a:cubicBezTo>
                    <a:pt x="1" y="13178"/>
                    <a:pt x="96" y="16304"/>
                    <a:pt x="852" y="16304"/>
                  </a:cubicBezTo>
                  <a:cubicBezTo>
                    <a:pt x="1610" y="16304"/>
                    <a:pt x="11557" y="9106"/>
                    <a:pt x="11745" y="2570"/>
                  </a:cubicBezTo>
                  <a:cubicBezTo>
                    <a:pt x="11799" y="710"/>
                    <a:pt x="11010" y="1"/>
                    <a:pt x="9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416;p54">
              <a:extLst>
                <a:ext uri="{FF2B5EF4-FFF2-40B4-BE49-F238E27FC236}">
                  <a16:creationId xmlns:a16="http://schemas.microsoft.com/office/drawing/2014/main" id="{EC0625F2-AFA9-4E90-B6E2-6CC58313AB7A}"/>
                </a:ext>
              </a:extLst>
            </p:cNvPr>
            <p:cNvSpPr/>
            <p:nvPr/>
          </p:nvSpPr>
          <p:spPr>
            <a:xfrm>
              <a:off x="5372500" y="1843925"/>
              <a:ext cx="310525" cy="422900"/>
            </a:xfrm>
            <a:custGeom>
              <a:avLst/>
              <a:gdLst/>
              <a:ahLst/>
              <a:cxnLst/>
              <a:rect l="l" t="t" r="r" b="b"/>
              <a:pathLst>
                <a:path w="12421" h="16916" extrusionOk="0">
                  <a:moveTo>
                    <a:pt x="10142" y="612"/>
                  </a:moveTo>
                  <a:cubicBezTo>
                    <a:pt x="10257" y="612"/>
                    <a:pt x="10368" y="619"/>
                    <a:pt x="10474" y="635"/>
                  </a:cubicBezTo>
                  <a:cubicBezTo>
                    <a:pt x="11370" y="770"/>
                    <a:pt x="11786" y="1499"/>
                    <a:pt x="11747" y="2866"/>
                  </a:cubicBezTo>
                  <a:cubicBezTo>
                    <a:pt x="11562" y="9242"/>
                    <a:pt x="1922" y="16149"/>
                    <a:pt x="1175" y="16307"/>
                  </a:cubicBezTo>
                  <a:cubicBezTo>
                    <a:pt x="843" y="16137"/>
                    <a:pt x="573" y="13846"/>
                    <a:pt x="896" y="11152"/>
                  </a:cubicBezTo>
                  <a:cubicBezTo>
                    <a:pt x="1111" y="9363"/>
                    <a:pt x="1382" y="7778"/>
                    <a:pt x="1489" y="7180"/>
                  </a:cubicBezTo>
                  <a:lnTo>
                    <a:pt x="1554" y="6827"/>
                  </a:lnTo>
                  <a:cubicBezTo>
                    <a:pt x="2091" y="4947"/>
                    <a:pt x="7390" y="612"/>
                    <a:pt x="10142" y="612"/>
                  </a:cubicBezTo>
                  <a:close/>
                  <a:moveTo>
                    <a:pt x="10158" y="1"/>
                  </a:moveTo>
                  <a:cubicBezTo>
                    <a:pt x="7090" y="1"/>
                    <a:pt x="1554" y="4523"/>
                    <a:pt x="960" y="6677"/>
                  </a:cubicBezTo>
                  <a:lnTo>
                    <a:pt x="954" y="6701"/>
                  </a:lnTo>
                  <a:lnTo>
                    <a:pt x="887" y="7071"/>
                  </a:lnTo>
                  <a:cubicBezTo>
                    <a:pt x="779" y="7676"/>
                    <a:pt x="506" y="9274"/>
                    <a:pt x="289" y="11079"/>
                  </a:cubicBezTo>
                  <a:cubicBezTo>
                    <a:pt x="77" y="12835"/>
                    <a:pt x="1" y="15911"/>
                    <a:pt x="691" y="16689"/>
                  </a:cubicBezTo>
                  <a:cubicBezTo>
                    <a:pt x="857" y="16876"/>
                    <a:pt x="1038" y="16916"/>
                    <a:pt x="1160" y="16916"/>
                  </a:cubicBezTo>
                  <a:cubicBezTo>
                    <a:pt x="2334" y="16916"/>
                    <a:pt x="12172" y="9354"/>
                    <a:pt x="12359" y="2884"/>
                  </a:cubicBezTo>
                  <a:cubicBezTo>
                    <a:pt x="12421" y="758"/>
                    <a:pt x="11417" y="159"/>
                    <a:pt x="10564" y="30"/>
                  </a:cubicBezTo>
                  <a:cubicBezTo>
                    <a:pt x="10435" y="10"/>
                    <a:pt x="10299" y="1"/>
                    <a:pt x="101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417;p54">
              <a:extLst>
                <a:ext uri="{FF2B5EF4-FFF2-40B4-BE49-F238E27FC236}">
                  <a16:creationId xmlns:a16="http://schemas.microsoft.com/office/drawing/2014/main" id="{610D5320-A68C-4DFE-9305-81CA3DF2ED3C}"/>
                </a:ext>
              </a:extLst>
            </p:cNvPr>
            <p:cNvSpPr/>
            <p:nvPr/>
          </p:nvSpPr>
          <p:spPr>
            <a:xfrm>
              <a:off x="5337550" y="1666475"/>
              <a:ext cx="362350" cy="431725"/>
            </a:xfrm>
            <a:custGeom>
              <a:avLst/>
              <a:gdLst/>
              <a:ahLst/>
              <a:cxnLst/>
              <a:rect l="l" t="t" r="r" b="b"/>
              <a:pathLst>
                <a:path w="14494" h="17269" extrusionOk="0">
                  <a:moveTo>
                    <a:pt x="5169" y="0"/>
                  </a:moveTo>
                  <a:cubicBezTo>
                    <a:pt x="3951" y="0"/>
                    <a:pt x="2874" y="280"/>
                    <a:pt x="2180" y="974"/>
                  </a:cubicBezTo>
                  <a:cubicBezTo>
                    <a:pt x="2180" y="974"/>
                    <a:pt x="1232" y="4479"/>
                    <a:pt x="1232" y="5048"/>
                  </a:cubicBezTo>
                  <a:cubicBezTo>
                    <a:pt x="1232" y="5616"/>
                    <a:pt x="1611" y="7036"/>
                    <a:pt x="1611" y="7036"/>
                  </a:cubicBezTo>
                  <a:cubicBezTo>
                    <a:pt x="1611" y="7036"/>
                    <a:pt x="1" y="9594"/>
                    <a:pt x="190" y="9879"/>
                  </a:cubicBezTo>
                  <a:cubicBezTo>
                    <a:pt x="379" y="10162"/>
                    <a:pt x="948" y="10636"/>
                    <a:pt x="948" y="10636"/>
                  </a:cubicBezTo>
                  <a:cubicBezTo>
                    <a:pt x="948" y="10636"/>
                    <a:pt x="759" y="14236"/>
                    <a:pt x="1516" y="14993"/>
                  </a:cubicBezTo>
                  <a:cubicBezTo>
                    <a:pt x="1853" y="15330"/>
                    <a:pt x="2656" y="15423"/>
                    <a:pt x="3446" y="15423"/>
                  </a:cubicBezTo>
                  <a:cubicBezTo>
                    <a:pt x="4434" y="15423"/>
                    <a:pt x="5400" y="15277"/>
                    <a:pt x="5400" y="15277"/>
                  </a:cubicBezTo>
                  <a:lnTo>
                    <a:pt x="5400" y="15277"/>
                  </a:lnTo>
                  <a:cubicBezTo>
                    <a:pt x="5400" y="15277"/>
                    <a:pt x="3885" y="17171"/>
                    <a:pt x="5589" y="17266"/>
                  </a:cubicBezTo>
                  <a:cubicBezTo>
                    <a:pt x="5610" y="17268"/>
                    <a:pt x="5632" y="17268"/>
                    <a:pt x="5654" y="17268"/>
                  </a:cubicBezTo>
                  <a:cubicBezTo>
                    <a:pt x="7406" y="17268"/>
                    <a:pt x="11857" y="13545"/>
                    <a:pt x="13168" y="11394"/>
                  </a:cubicBezTo>
                  <a:cubicBezTo>
                    <a:pt x="14494" y="9215"/>
                    <a:pt x="14398" y="5237"/>
                    <a:pt x="13168" y="3247"/>
                  </a:cubicBezTo>
                  <a:cubicBezTo>
                    <a:pt x="12283" y="1819"/>
                    <a:pt x="8272" y="0"/>
                    <a:pt x="5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418;p54">
              <a:extLst>
                <a:ext uri="{FF2B5EF4-FFF2-40B4-BE49-F238E27FC236}">
                  <a16:creationId xmlns:a16="http://schemas.microsoft.com/office/drawing/2014/main" id="{84268669-E994-48AF-B1E7-BC23452C1745}"/>
                </a:ext>
              </a:extLst>
            </p:cNvPr>
            <p:cNvSpPr/>
            <p:nvPr/>
          </p:nvSpPr>
          <p:spPr>
            <a:xfrm>
              <a:off x="5328600" y="1658800"/>
              <a:ext cx="378100" cy="447050"/>
            </a:xfrm>
            <a:custGeom>
              <a:avLst/>
              <a:gdLst/>
              <a:ahLst/>
              <a:cxnLst/>
              <a:rect l="l" t="t" r="r" b="b"/>
              <a:pathLst>
                <a:path w="15124" h="17882" extrusionOk="0">
                  <a:moveTo>
                    <a:pt x="5520" y="612"/>
                  </a:moveTo>
                  <a:cubicBezTo>
                    <a:pt x="5882" y="612"/>
                    <a:pt x="6235" y="638"/>
                    <a:pt x="6558" y="675"/>
                  </a:cubicBezTo>
                  <a:cubicBezTo>
                    <a:pt x="9486" y="1014"/>
                    <a:pt x="12569" y="2589"/>
                    <a:pt x="13265" y="3715"/>
                  </a:cubicBezTo>
                  <a:cubicBezTo>
                    <a:pt x="14477" y="5673"/>
                    <a:pt x="14477" y="9549"/>
                    <a:pt x="13264" y="11542"/>
                  </a:cubicBezTo>
                  <a:cubicBezTo>
                    <a:pt x="11973" y="13663"/>
                    <a:pt x="7625" y="17269"/>
                    <a:pt x="6020" y="17269"/>
                  </a:cubicBezTo>
                  <a:cubicBezTo>
                    <a:pt x="6003" y="17269"/>
                    <a:pt x="5984" y="17268"/>
                    <a:pt x="5965" y="17268"/>
                  </a:cubicBezTo>
                  <a:cubicBezTo>
                    <a:pt x="5808" y="17259"/>
                    <a:pt x="5533" y="17221"/>
                    <a:pt x="5467" y="17074"/>
                  </a:cubicBezTo>
                  <a:cubicBezTo>
                    <a:pt x="5342" y="16797"/>
                    <a:pt x="5710" y="16134"/>
                    <a:pt x="5997" y="15774"/>
                  </a:cubicBezTo>
                  <a:cubicBezTo>
                    <a:pt x="6157" y="15574"/>
                    <a:pt x="6015" y="15278"/>
                    <a:pt x="5758" y="15278"/>
                  </a:cubicBezTo>
                  <a:cubicBezTo>
                    <a:pt x="5742" y="15278"/>
                    <a:pt x="5728" y="15279"/>
                    <a:pt x="5712" y="15282"/>
                  </a:cubicBezTo>
                  <a:cubicBezTo>
                    <a:pt x="5164" y="15365"/>
                    <a:pt x="4476" y="15423"/>
                    <a:pt x="3842" y="15423"/>
                  </a:cubicBezTo>
                  <a:cubicBezTo>
                    <a:pt x="3049" y="15423"/>
                    <a:pt x="2340" y="15332"/>
                    <a:pt x="2091" y="15084"/>
                  </a:cubicBezTo>
                  <a:cubicBezTo>
                    <a:pt x="1610" y="14602"/>
                    <a:pt x="1542" y="12298"/>
                    <a:pt x="1612" y="10959"/>
                  </a:cubicBezTo>
                  <a:cubicBezTo>
                    <a:pt x="1617" y="10862"/>
                    <a:pt x="1576" y="10769"/>
                    <a:pt x="1502" y="10707"/>
                  </a:cubicBezTo>
                  <a:cubicBezTo>
                    <a:pt x="1317" y="10552"/>
                    <a:pt x="996" y="10261"/>
                    <a:pt x="846" y="10074"/>
                  </a:cubicBezTo>
                  <a:cubicBezTo>
                    <a:pt x="920" y="9726"/>
                    <a:pt x="1602" y="8503"/>
                    <a:pt x="2229" y="7507"/>
                  </a:cubicBezTo>
                  <a:cubicBezTo>
                    <a:pt x="2274" y="7435"/>
                    <a:pt x="2288" y="7346"/>
                    <a:pt x="2266" y="7263"/>
                  </a:cubicBezTo>
                  <a:cubicBezTo>
                    <a:pt x="2164" y="6879"/>
                    <a:pt x="1898" y="5787"/>
                    <a:pt x="1898" y="5354"/>
                  </a:cubicBezTo>
                  <a:cubicBezTo>
                    <a:pt x="1898" y="4977"/>
                    <a:pt x="2449" y="2790"/>
                    <a:pt x="2812" y="1442"/>
                  </a:cubicBezTo>
                  <a:cubicBezTo>
                    <a:pt x="3501" y="799"/>
                    <a:pt x="4543" y="612"/>
                    <a:pt x="5520" y="612"/>
                  </a:cubicBezTo>
                  <a:close/>
                  <a:moveTo>
                    <a:pt x="5525" y="1"/>
                  </a:moveTo>
                  <a:cubicBezTo>
                    <a:pt x="4119" y="1"/>
                    <a:pt x="3024" y="363"/>
                    <a:pt x="2322" y="1065"/>
                  </a:cubicBezTo>
                  <a:cubicBezTo>
                    <a:pt x="2284" y="1103"/>
                    <a:pt x="2256" y="1150"/>
                    <a:pt x="2243" y="1202"/>
                  </a:cubicBezTo>
                  <a:cubicBezTo>
                    <a:pt x="2144" y="1564"/>
                    <a:pt x="1285" y="4762"/>
                    <a:pt x="1285" y="5355"/>
                  </a:cubicBezTo>
                  <a:cubicBezTo>
                    <a:pt x="1285" y="5862"/>
                    <a:pt x="1542" y="6911"/>
                    <a:pt x="1640" y="7293"/>
                  </a:cubicBezTo>
                  <a:cubicBezTo>
                    <a:pt x="1" y="9913"/>
                    <a:pt x="191" y="10200"/>
                    <a:pt x="294" y="10355"/>
                  </a:cubicBezTo>
                  <a:cubicBezTo>
                    <a:pt x="453" y="10592"/>
                    <a:pt x="806" y="10915"/>
                    <a:pt x="994" y="11077"/>
                  </a:cubicBezTo>
                  <a:cubicBezTo>
                    <a:pt x="956" y="11948"/>
                    <a:pt x="898" y="14756"/>
                    <a:pt x="1659" y="15516"/>
                  </a:cubicBezTo>
                  <a:cubicBezTo>
                    <a:pt x="2071" y="15929"/>
                    <a:pt x="2968" y="16042"/>
                    <a:pt x="3831" y="16042"/>
                  </a:cubicBezTo>
                  <a:cubicBezTo>
                    <a:pt x="4304" y="16042"/>
                    <a:pt x="4767" y="16008"/>
                    <a:pt x="5134" y="15970"/>
                  </a:cubicBezTo>
                  <a:lnTo>
                    <a:pt x="5134" y="15970"/>
                  </a:lnTo>
                  <a:cubicBezTo>
                    <a:pt x="4913" y="16374"/>
                    <a:pt x="4720" y="16902"/>
                    <a:pt x="4907" y="17323"/>
                  </a:cubicBezTo>
                  <a:cubicBezTo>
                    <a:pt x="5059" y="17663"/>
                    <a:pt x="5403" y="17849"/>
                    <a:pt x="5931" y="17879"/>
                  </a:cubicBezTo>
                  <a:cubicBezTo>
                    <a:pt x="5956" y="17880"/>
                    <a:pt x="5982" y="17881"/>
                    <a:pt x="6007" y="17881"/>
                  </a:cubicBezTo>
                  <a:cubicBezTo>
                    <a:pt x="7959" y="17881"/>
                    <a:pt x="12483" y="14002"/>
                    <a:pt x="13787" y="11861"/>
                  </a:cubicBezTo>
                  <a:cubicBezTo>
                    <a:pt x="15123" y="9666"/>
                    <a:pt x="15122" y="5552"/>
                    <a:pt x="13786" y="3394"/>
                  </a:cubicBezTo>
                  <a:cubicBezTo>
                    <a:pt x="12915" y="1987"/>
                    <a:pt x="9503" y="402"/>
                    <a:pt x="6629" y="68"/>
                  </a:cubicBezTo>
                  <a:cubicBezTo>
                    <a:pt x="6242" y="23"/>
                    <a:pt x="5874" y="1"/>
                    <a:pt x="5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419;p54">
              <a:extLst>
                <a:ext uri="{FF2B5EF4-FFF2-40B4-BE49-F238E27FC236}">
                  <a16:creationId xmlns:a16="http://schemas.microsoft.com/office/drawing/2014/main" id="{B9C5563A-2312-481A-8CC6-6B1286C03636}"/>
                </a:ext>
              </a:extLst>
            </p:cNvPr>
            <p:cNvSpPr/>
            <p:nvPr/>
          </p:nvSpPr>
          <p:spPr>
            <a:xfrm>
              <a:off x="5349400" y="1516775"/>
              <a:ext cx="483100" cy="429875"/>
            </a:xfrm>
            <a:custGeom>
              <a:avLst/>
              <a:gdLst/>
              <a:ahLst/>
              <a:cxnLst/>
              <a:rect l="l" t="t" r="r" b="b"/>
              <a:pathLst>
                <a:path w="19324" h="17195" extrusionOk="0">
                  <a:moveTo>
                    <a:pt x="11115" y="1"/>
                  </a:moveTo>
                  <a:cubicBezTo>
                    <a:pt x="10707" y="1"/>
                    <a:pt x="10313" y="46"/>
                    <a:pt x="9946" y="143"/>
                  </a:cubicBezTo>
                  <a:cubicBezTo>
                    <a:pt x="9946" y="143"/>
                    <a:pt x="2653" y="1090"/>
                    <a:pt x="1327" y="3931"/>
                  </a:cubicBezTo>
                  <a:cubicBezTo>
                    <a:pt x="1" y="6773"/>
                    <a:pt x="3032" y="10278"/>
                    <a:pt x="5211" y="10751"/>
                  </a:cubicBezTo>
                  <a:cubicBezTo>
                    <a:pt x="6764" y="11089"/>
                    <a:pt x="7933" y="11138"/>
                    <a:pt x="8475" y="11138"/>
                  </a:cubicBezTo>
                  <a:cubicBezTo>
                    <a:pt x="8693" y="11138"/>
                    <a:pt x="8810" y="11130"/>
                    <a:pt x="8810" y="11130"/>
                  </a:cubicBezTo>
                  <a:lnTo>
                    <a:pt x="8810" y="11130"/>
                  </a:lnTo>
                  <a:cubicBezTo>
                    <a:pt x="8810" y="11130"/>
                    <a:pt x="6537" y="13119"/>
                    <a:pt x="7957" y="13592"/>
                  </a:cubicBezTo>
                  <a:cubicBezTo>
                    <a:pt x="9378" y="14066"/>
                    <a:pt x="10042" y="13782"/>
                    <a:pt x="10042" y="14256"/>
                  </a:cubicBezTo>
                  <a:cubicBezTo>
                    <a:pt x="10042" y="14729"/>
                    <a:pt x="8620" y="16244"/>
                    <a:pt x="9852" y="16340"/>
                  </a:cubicBezTo>
                  <a:cubicBezTo>
                    <a:pt x="9879" y="16342"/>
                    <a:pt x="9905" y="16343"/>
                    <a:pt x="9930" y="16343"/>
                  </a:cubicBezTo>
                  <a:cubicBezTo>
                    <a:pt x="10982" y="16343"/>
                    <a:pt x="11394" y="14662"/>
                    <a:pt x="12006" y="14662"/>
                  </a:cubicBezTo>
                  <a:cubicBezTo>
                    <a:pt x="12074" y="14662"/>
                    <a:pt x="12145" y="14683"/>
                    <a:pt x="12220" y="14729"/>
                  </a:cubicBezTo>
                  <a:cubicBezTo>
                    <a:pt x="12977" y="15203"/>
                    <a:pt x="11935" y="17097"/>
                    <a:pt x="12315" y="17193"/>
                  </a:cubicBezTo>
                  <a:cubicBezTo>
                    <a:pt x="12319" y="17194"/>
                    <a:pt x="12324" y="17194"/>
                    <a:pt x="12330" y="17194"/>
                  </a:cubicBezTo>
                  <a:cubicBezTo>
                    <a:pt x="12781" y="17194"/>
                    <a:pt x="16311" y="13450"/>
                    <a:pt x="17808" y="9520"/>
                  </a:cubicBezTo>
                  <a:cubicBezTo>
                    <a:pt x="19324" y="5542"/>
                    <a:pt x="17240" y="3078"/>
                    <a:pt x="15724" y="1752"/>
                  </a:cubicBezTo>
                  <a:cubicBezTo>
                    <a:pt x="14517" y="696"/>
                    <a:pt x="12710" y="1"/>
                    <a:pt x="11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420;p54">
              <a:extLst>
                <a:ext uri="{FF2B5EF4-FFF2-40B4-BE49-F238E27FC236}">
                  <a16:creationId xmlns:a16="http://schemas.microsoft.com/office/drawing/2014/main" id="{D7CCBF9E-5CC5-497C-9353-1F7B644E1C22}"/>
                </a:ext>
              </a:extLst>
            </p:cNvPr>
            <p:cNvSpPr/>
            <p:nvPr/>
          </p:nvSpPr>
          <p:spPr>
            <a:xfrm>
              <a:off x="5358625" y="1509100"/>
              <a:ext cx="472550" cy="445100"/>
            </a:xfrm>
            <a:custGeom>
              <a:avLst/>
              <a:gdLst/>
              <a:ahLst/>
              <a:cxnLst/>
              <a:rect l="l" t="t" r="r" b="b"/>
              <a:pathLst>
                <a:path w="18902" h="17804" extrusionOk="0">
                  <a:moveTo>
                    <a:pt x="10741" y="615"/>
                  </a:moveTo>
                  <a:cubicBezTo>
                    <a:pt x="12224" y="615"/>
                    <a:pt x="13962" y="1248"/>
                    <a:pt x="15154" y="2290"/>
                  </a:cubicBezTo>
                  <a:cubicBezTo>
                    <a:pt x="17590" y="4422"/>
                    <a:pt x="18245" y="6852"/>
                    <a:pt x="17153" y="9718"/>
                  </a:cubicBezTo>
                  <a:cubicBezTo>
                    <a:pt x="15875" y="13072"/>
                    <a:pt x="13205" y="16127"/>
                    <a:pt x="12223" y="16977"/>
                  </a:cubicBezTo>
                  <a:cubicBezTo>
                    <a:pt x="12237" y="16910"/>
                    <a:pt x="12254" y="16845"/>
                    <a:pt x="12267" y="16785"/>
                  </a:cubicBezTo>
                  <a:cubicBezTo>
                    <a:pt x="12429" y="16106"/>
                    <a:pt x="12650" y="15176"/>
                    <a:pt x="12012" y="14777"/>
                  </a:cubicBezTo>
                  <a:cubicBezTo>
                    <a:pt x="11880" y="14694"/>
                    <a:pt x="11755" y="14659"/>
                    <a:pt x="11639" y="14659"/>
                  </a:cubicBezTo>
                  <a:lnTo>
                    <a:pt x="11639" y="14658"/>
                  </a:lnTo>
                  <a:cubicBezTo>
                    <a:pt x="11219" y="14658"/>
                    <a:pt x="10892" y="15111"/>
                    <a:pt x="10639" y="15460"/>
                  </a:cubicBezTo>
                  <a:cubicBezTo>
                    <a:pt x="10268" y="15972"/>
                    <a:pt x="9961" y="16344"/>
                    <a:pt x="9564" y="16344"/>
                  </a:cubicBezTo>
                  <a:cubicBezTo>
                    <a:pt x="9545" y="16344"/>
                    <a:pt x="9525" y="16343"/>
                    <a:pt x="9505" y="16341"/>
                  </a:cubicBezTo>
                  <a:cubicBezTo>
                    <a:pt x="9350" y="16329"/>
                    <a:pt x="9297" y="16291"/>
                    <a:pt x="9293" y="16282"/>
                  </a:cubicBezTo>
                  <a:cubicBezTo>
                    <a:pt x="9222" y="16151"/>
                    <a:pt x="9522" y="15612"/>
                    <a:pt x="9648" y="15382"/>
                  </a:cubicBezTo>
                  <a:cubicBezTo>
                    <a:pt x="9832" y="15050"/>
                    <a:pt x="9977" y="14789"/>
                    <a:pt x="9977" y="14562"/>
                  </a:cubicBezTo>
                  <a:cubicBezTo>
                    <a:pt x="9977" y="14028"/>
                    <a:pt x="9515" y="13967"/>
                    <a:pt x="9068" y="13909"/>
                  </a:cubicBezTo>
                  <a:cubicBezTo>
                    <a:pt x="8734" y="13866"/>
                    <a:pt x="8280" y="13807"/>
                    <a:pt x="7684" y="13609"/>
                  </a:cubicBezTo>
                  <a:cubicBezTo>
                    <a:pt x="7457" y="13533"/>
                    <a:pt x="7438" y="13436"/>
                    <a:pt x="7432" y="13404"/>
                  </a:cubicBezTo>
                  <a:cubicBezTo>
                    <a:pt x="7353" y="13012"/>
                    <a:pt x="8107" y="12136"/>
                    <a:pt x="8641" y="11666"/>
                  </a:cubicBezTo>
                  <a:cubicBezTo>
                    <a:pt x="8740" y="11581"/>
                    <a:pt x="8773" y="11440"/>
                    <a:pt x="8723" y="11319"/>
                  </a:cubicBezTo>
                  <a:cubicBezTo>
                    <a:pt x="8675" y="11204"/>
                    <a:pt x="8574" y="11130"/>
                    <a:pt x="8440" y="11130"/>
                  </a:cubicBezTo>
                  <a:cubicBezTo>
                    <a:pt x="8433" y="11130"/>
                    <a:pt x="8427" y="11131"/>
                    <a:pt x="8420" y="11131"/>
                  </a:cubicBezTo>
                  <a:cubicBezTo>
                    <a:pt x="8416" y="11131"/>
                    <a:pt x="8312" y="11138"/>
                    <a:pt x="8120" y="11138"/>
                  </a:cubicBezTo>
                  <a:cubicBezTo>
                    <a:pt x="7601" y="11138"/>
                    <a:pt x="6442" y="11092"/>
                    <a:pt x="4906" y="10758"/>
                  </a:cubicBezTo>
                  <a:cubicBezTo>
                    <a:pt x="3666" y="10489"/>
                    <a:pt x="2175" y="9164"/>
                    <a:pt x="1437" y="7675"/>
                  </a:cubicBezTo>
                  <a:cubicBezTo>
                    <a:pt x="1026" y="6846"/>
                    <a:pt x="659" y="5600"/>
                    <a:pt x="1235" y="4367"/>
                  </a:cubicBezTo>
                  <a:cubicBezTo>
                    <a:pt x="2475" y="1711"/>
                    <a:pt x="9545" y="762"/>
                    <a:pt x="9616" y="752"/>
                  </a:cubicBezTo>
                  <a:cubicBezTo>
                    <a:pt x="9629" y="751"/>
                    <a:pt x="9643" y="749"/>
                    <a:pt x="9655" y="746"/>
                  </a:cubicBezTo>
                  <a:cubicBezTo>
                    <a:pt x="9991" y="657"/>
                    <a:pt x="10357" y="615"/>
                    <a:pt x="10741" y="615"/>
                  </a:cubicBezTo>
                  <a:close/>
                  <a:moveTo>
                    <a:pt x="10754" y="1"/>
                  </a:moveTo>
                  <a:cubicBezTo>
                    <a:pt x="10321" y="1"/>
                    <a:pt x="9904" y="49"/>
                    <a:pt x="9518" y="149"/>
                  </a:cubicBezTo>
                  <a:cubicBezTo>
                    <a:pt x="9009" y="216"/>
                    <a:pt x="2039" y="1195"/>
                    <a:pt x="680" y="4109"/>
                  </a:cubicBezTo>
                  <a:cubicBezTo>
                    <a:pt x="1" y="5562"/>
                    <a:pt x="418" y="6998"/>
                    <a:pt x="889" y="7946"/>
                  </a:cubicBezTo>
                  <a:cubicBezTo>
                    <a:pt x="1714" y="9612"/>
                    <a:pt x="3349" y="11047"/>
                    <a:pt x="4775" y="11357"/>
                  </a:cubicBezTo>
                  <a:cubicBezTo>
                    <a:pt x="6039" y="11633"/>
                    <a:pt x="7049" y="11719"/>
                    <a:pt x="7691" y="11744"/>
                  </a:cubicBezTo>
                  <a:cubicBezTo>
                    <a:pt x="7239" y="12234"/>
                    <a:pt x="6715" y="12950"/>
                    <a:pt x="6831" y="13526"/>
                  </a:cubicBezTo>
                  <a:cubicBezTo>
                    <a:pt x="6874" y="13743"/>
                    <a:pt x="7025" y="14035"/>
                    <a:pt x="7490" y="14190"/>
                  </a:cubicBezTo>
                  <a:cubicBezTo>
                    <a:pt x="8142" y="14407"/>
                    <a:pt x="8651" y="14473"/>
                    <a:pt x="8988" y="14518"/>
                  </a:cubicBezTo>
                  <a:cubicBezTo>
                    <a:pt x="9133" y="14535"/>
                    <a:pt x="9309" y="14561"/>
                    <a:pt x="9355" y="14561"/>
                  </a:cubicBezTo>
                  <a:cubicBezTo>
                    <a:pt x="9360" y="14561"/>
                    <a:pt x="9363" y="14560"/>
                    <a:pt x="9365" y="14560"/>
                  </a:cubicBezTo>
                  <a:lnTo>
                    <a:pt x="9365" y="14560"/>
                  </a:lnTo>
                  <a:cubicBezTo>
                    <a:pt x="9358" y="14644"/>
                    <a:pt x="9211" y="14910"/>
                    <a:pt x="9113" y="15086"/>
                  </a:cubicBezTo>
                  <a:cubicBezTo>
                    <a:pt x="8837" y="15583"/>
                    <a:pt x="8524" y="16148"/>
                    <a:pt x="8753" y="16574"/>
                  </a:cubicBezTo>
                  <a:cubicBezTo>
                    <a:pt x="8875" y="16798"/>
                    <a:pt x="9111" y="16925"/>
                    <a:pt x="9459" y="16951"/>
                  </a:cubicBezTo>
                  <a:cubicBezTo>
                    <a:pt x="9493" y="16954"/>
                    <a:pt x="9527" y="16955"/>
                    <a:pt x="9560" y="16955"/>
                  </a:cubicBezTo>
                  <a:cubicBezTo>
                    <a:pt x="10313" y="16955"/>
                    <a:pt x="10786" y="16303"/>
                    <a:pt x="11134" y="15820"/>
                  </a:cubicBezTo>
                  <a:cubicBezTo>
                    <a:pt x="11393" y="15464"/>
                    <a:pt x="11540" y="15283"/>
                    <a:pt x="11642" y="15283"/>
                  </a:cubicBezTo>
                  <a:cubicBezTo>
                    <a:pt x="11658" y="15283"/>
                    <a:pt x="11673" y="15287"/>
                    <a:pt x="11688" y="15296"/>
                  </a:cubicBezTo>
                  <a:cubicBezTo>
                    <a:pt x="11954" y="15461"/>
                    <a:pt x="11784" y="16173"/>
                    <a:pt x="11672" y="16643"/>
                  </a:cubicBezTo>
                  <a:cubicBezTo>
                    <a:pt x="11545" y="17178"/>
                    <a:pt x="11424" y="17685"/>
                    <a:pt x="11872" y="17797"/>
                  </a:cubicBezTo>
                  <a:cubicBezTo>
                    <a:pt x="11891" y="17801"/>
                    <a:pt x="11913" y="17803"/>
                    <a:pt x="11934" y="17803"/>
                  </a:cubicBezTo>
                  <a:cubicBezTo>
                    <a:pt x="12913" y="17803"/>
                    <a:pt x="16481" y="13200"/>
                    <a:pt x="17724" y="9936"/>
                  </a:cubicBezTo>
                  <a:cubicBezTo>
                    <a:pt x="18901" y="6846"/>
                    <a:pt x="18171" y="4118"/>
                    <a:pt x="15556" y="1829"/>
                  </a:cubicBezTo>
                  <a:cubicBezTo>
                    <a:pt x="14244" y="682"/>
                    <a:pt x="12386" y="1"/>
                    <a:pt x="10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421;p54">
              <a:extLst>
                <a:ext uri="{FF2B5EF4-FFF2-40B4-BE49-F238E27FC236}">
                  <a16:creationId xmlns:a16="http://schemas.microsoft.com/office/drawing/2014/main" id="{798C4A08-8179-406C-AF17-192384893E33}"/>
                </a:ext>
              </a:extLst>
            </p:cNvPr>
            <p:cNvSpPr/>
            <p:nvPr/>
          </p:nvSpPr>
          <p:spPr>
            <a:xfrm>
              <a:off x="5574375" y="1873175"/>
              <a:ext cx="99475" cy="100225"/>
            </a:xfrm>
            <a:custGeom>
              <a:avLst/>
              <a:gdLst/>
              <a:ahLst/>
              <a:cxnLst/>
              <a:rect l="l" t="t" r="r" b="b"/>
              <a:pathLst>
                <a:path w="3979" h="4009" extrusionOk="0">
                  <a:moveTo>
                    <a:pt x="2862" y="0"/>
                  </a:moveTo>
                  <a:cubicBezTo>
                    <a:pt x="2025" y="0"/>
                    <a:pt x="947" y="2464"/>
                    <a:pt x="947" y="2464"/>
                  </a:cubicBezTo>
                  <a:lnTo>
                    <a:pt x="0" y="3599"/>
                  </a:lnTo>
                  <a:cubicBezTo>
                    <a:pt x="0" y="3599"/>
                    <a:pt x="863" y="4008"/>
                    <a:pt x="1709" y="4008"/>
                  </a:cubicBezTo>
                  <a:cubicBezTo>
                    <a:pt x="2084" y="4008"/>
                    <a:pt x="2456" y="3927"/>
                    <a:pt x="2747" y="3694"/>
                  </a:cubicBezTo>
                  <a:cubicBezTo>
                    <a:pt x="3694" y="2937"/>
                    <a:pt x="3978" y="759"/>
                    <a:pt x="3126" y="95"/>
                  </a:cubicBezTo>
                  <a:cubicBezTo>
                    <a:pt x="3042" y="30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422;p54">
              <a:extLst>
                <a:ext uri="{FF2B5EF4-FFF2-40B4-BE49-F238E27FC236}">
                  <a16:creationId xmlns:a16="http://schemas.microsoft.com/office/drawing/2014/main" id="{D86D2BE7-F4F7-4795-8B08-C82777D0350B}"/>
                </a:ext>
              </a:extLst>
            </p:cNvPr>
            <p:cNvSpPr/>
            <p:nvPr/>
          </p:nvSpPr>
          <p:spPr>
            <a:xfrm>
              <a:off x="5565675" y="1865500"/>
              <a:ext cx="107325" cy="115500"/>
            </a:xfrm>
            <a:custGeom>
              <a:avLst/>
              <a:gdLst/>
              <a:ahLst/>
              <a:cxnLst/>
              <a:rect l="l" t="t" r="r" b="b"/>
              <a:pathLst>
                <a:path w="4293" h="4620" extrusionOk="0">
                  <a:moveTo>
                    <a:pt x="3212" y="0"/>
                  </a:moveTo>
                  <a:cubicBezTo>
                    <a:pt x="3148" y="0"/>
                    <a:pt x="3083" y="9"/>
                    <a:pt x="3017" y="26"/>
                  </a:cubicBezTo>
                  <a:cubicBezTo>
                    <a:pt x="2101" y="257"/>
                    <a:pt x="1188" y="2250"/>
                    <a:pt x="1015" y="2647"/>
                  </a:cubicBezTo>
                  <a:cubicBezTo>
                    <a:pt x="948" y="2802"/>
                    <a:pt x="1017" y="2982"/>
                    <a:pt x="1172" y="3050"/>
                  </a:cubicBezTo>
                  <a:cubicBezTo>
                    <a:pt x="1212" y="3067"/>
                    <a:pt x="1254" y="3076"/>
                    <a:pt x="1295" y="3076"/>
                  </a:cubicBezTo>
                  <a:cubicBezTo>
                    <a:pt x="1413" y="3076"/>
                    <a:pt x="1526" y="3007"/>
                    <a:pt x="1576" y="2892"/>
                  </a:cubicBezTo>
                  <a:cubicBezTo>
                    <a:pt x="1959" y="2018"/>
                    <a:pt x="2704" y="736"/>
                    <a:pt x="3167" y="618"/>
                  </a:cubicBezTo>
                  <a:cubicBezTo>
                    <a:pt x="3183" y="614"/>
                    <a:pt x="3196" y="612"/>
                    <a:pt x="3209" y="612"/>
                  </a:cubicBezTo>
                  <a:cubicBezTo>
                    <a:pt x="3236" y="612"/>
                    <a:pt x="3259" y="622"/>
                    <a:pt x="3286" y="643"/>
                  </a:cubicBezTo>
                  <a:cubicBezTo>
                    <a:pt x="3530" y="832"/>
                    <a:pt x="3673" y="1240"/>
                    <a:pt x="3676" y="1760"/>
                  </a:cubicBezTo>
                  <a:cubicBezTo>
                    <a:pt x="3681" y="2558"/>
                    <a:pt x="3356" y="3400"/>
                    <a:pt x="2904" y="3762"/>
                  </a:cubicBezTo>
                  <a:cubicBezTo>
                    <a:pt x="2680" y="3942"/>
                    <a:pt x="2376" y="4007"/>
                    <a:pt x="2056" y="4007"/>
                  </a:cubicBezTo>
                  <a:cubicBezTo>
                    <a:pt x="1447" y="4007"/>
                    <a:pt x="777" y="3769"/>
                    <a:pt x="479" y="3629"/>
                  </a:cubicBezTo>
                  <a:cubicBezTo>
                    <a:pt x="437" y="3610"/>
                    <a:pt x="393" y="3601"/>
                    <a:pt x="350" y="3601"/>
                  </a:cubicBezTo>
                  <a:cubicBezTo>
                    <a:pt x="235" y="3601"/>
                    <a:pt x="125" y="3665"/>
                    <a:pt x="72" y="3775"/>
                  </a:cubicBezTo>
                  <a:cubicBezTo>
                    <a:pt x="0" y="3928"/>
                    <a:pt x="65" y="4110"/>
                    <a:pt x="217" y="4183"/>
                  </a:cubicBezTo>
                  <a:cubicBezTo>
                    <a:pt x="272" y="4209"/>
                    <a:pt x="1154" y="4619"/>
                    <a:pt x="2055" y="4619"/>
                  </a:cubicBezTo>
                  <a:cubicBezTo>
                    <a:pt x="2492" y="4619"/>
                    <a:pt x="2933" y="4523"/>
                    <a:pt x="3286" y="4240"/>
                  </a:cubicBezTo>
                  <a:cubicBezTo>
                    <a:pt x="3985" y="3681"/>
                    <a:pt x="4293" y="2589"/>
                    <a:pt x="4287" y="1756"/>
                  </a:cubicBezTo>
                  <a:cubicBezTo>
                    <a:pt x="4283" y="1037"/>
                    <a:pt x="4060" y="470"/>
                    <a:pt x="3662" y="160"/>
                  </a:cubicBezTo>
                  <a:cubicBezTo>
                    <a:pt x="3526" y="54"/>
                    <a:pt x="3373" y="0"/>
                    <a:pt x="3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423;p54">
              <a:extLst>
                <a:ext uri="{FF2B5EF4-FFF2-40B4-BE49-F238E27FC236}">
                  <a16:creationId xmlns:a16="http://schemas.microsoft.com/office/drawing/2014/main" id="{87F3B168-24C7-48BB-A4B1-2D072AA1A579}"/>
                </a:ext>
              </a:extLst>
            </p:cNvPr>
            <p:cNvSpPr/>
            <p:nvPr/>
          </p:nvSpPr>
          <p:spPr>
            <a:xfrm>
              <a:off x="5387300" y="2105200"/>
              <a:ext cx="75800" cy="113725"/>
            </a:xfrm>
            <a:custGeom>
              <a:avLst/>
              <a:gdLst/>
              <a:ahLst/>
              <a:cxnLst/>
              <a:rect l="l" t="t" r="r" b="b"/>
              <a:pathLst>
                <a:path w="3032" h="4549" extrusionOk="0">
                  <a:moveTo>
                    <a:pt x="3031" y="1"/>
                  </a:moveTo>
                  <a:lnTo>
                    <a:pt x="0" y="1516"/>
                  </a:lnTo>
                  <a:lnTo>
                    <a:pt x="2558" y="4548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424;p54">
              <a:extLst>
                <a:ext uri="{FF2B5EF4-FFF2-40B4-BE49-F238E27FC236}">
                  <a16:creationId xmlns:a16="http://schemas.microsoft.com/office/drawing/2014/main" id="{BBAB2F5B-CC88-47D3-A8E2-733FA8BB2FB1}"/>
                </a:ext>
              </a:extLst>
            </p:cNvPr>
            <p:cNvSpPr/>
            <p:nvPr/>
          </p:nvSpPr>
          <p:spPr>
            <a:xfrm>
              <a:off x="5378425" y="2097550"/>
              <a:ext cx="92750" cy="129025"/>
            </a:xfrm>
            <a:custGeom>
              <a:avLst/>
              <a:gdLst/>
              <a:ahLst/>
              <a:cxnLst/>
              <a:rect l="l" t="t" r="r" b="b"/>
              <a:pathLst>
                <a:path w="3710" h="5161" extrusionOk="0">
                  <a:moveTo>
                    <a:pt x="3386" y="1"/>
                  </a:moveTo>
                  <a:cubicBezTo>
                    <a:pt x="3341" y="1"/>
                    <a:pt x="3295" y="11"/>
                    <a:pt x="3250" y="33"/>
                  </a:cubicBezTo>
                  <a:lnTo>
                    <a:pt x="218" y="1549"/>
                  </a:lnTo>
                  <a:cubicBezTo>
                    <a:pt x="65" y="1623"/>
                    <a:pt x="1" y="1809"/>
                    <a:pt x="77" y="1962"/>
                  </a:cubicBezTo>
                  <a:cubicBezTo>
                    <a:pt x="131" y="2069"/>
                    <a:pt x="239" y="2130"/>
                    <a:pt x="351" y="2130"/>
                  </a:cubicBezTo>
                  <a:cubicBezTo>
                    <a:pt x="398" y="2130"/>
                    <a:pt x="446" y="2119"/>
                    <a:pt x="491" y="2096"/>
                  </a:cubicBezTo>
                  <a:lnTo>
                    <a:pt x="3024" y="831"/>
                  </a:lnTo>
                  <a:lnTo>
                    <a:pt x="2608" y="4822"/>
                  </a:lnTo>
                  <a:cubicBezTo>
                    <a:pt x="2591" y="4991"/>
                    <a:pt x="2713" y="5140"/>
                    <a:pt x="2881" y="5158"/>
                  </a:cubicBezTo>
                  <a:cubicBezTo>
                    <a:pt x="2892" y="5159"/>
                    <a:pt x="2903" y="5160"/>
                    <a:pt x="2913" y="5160"/>
                  </a:cubicBezTo>
                  <a:cubicBezTo>
                    <a:pt x="3070" y="5160"/>
                    <a:pt x="3201" y="5042"/>
                    <a:pt x="3217" y="4885"/>
                  </a:cubicBezTo>
                  <a:lnTo>
                    <a:pt x="3691" y="339"/>
                  </a:lnTo>
                  <a:cubicBezTo>
                    <a:pt x="3710" y="149"/>
                    <a:pt x="3558" y="1"/>
                    <a:pt x="3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425;p54">
              <a:extLst>
                <a:ext uri="{FF2B5EF4-FFF2-40B4-BE49-F238E27FC236}">
                  <a16:creationId xmlns:a16="http://schemas.microsoft.com/office/drawing/2014/main" id="{D4703499-FBBD-4AFE-A8C9-09CD91BF789C}"/>
                </a:ext>
              </a:extLst>
            </p:cNvPr>
            <p:cNvSpPr/>
            <p:nvPr/>
          </p:nvSpPr>
          <p:spPr>
            <a:xfrm>
              <a:off x="4851350" y="4089525"/>
              <a:ext cx="1146875" cy="870725"/>
            </a:xfrm>
            <a:custGeom>
              <a:avLst/>
              <a:gdLst/>
              <a:ahLst/>
              <a:cxnLst/>
              <a:rect l="l" t="t" r="r" b="b"/>
              <a:pathLst>
                <a:path w="45875" h="34829" extrusionOk="0">
                  <a:moveTo>
                    <a:pt x="44465" y="0"/>
                  </a:moveTo>
                  <a:cubicBezTo>
                    <a:pt x="44465" y="0"/>
                    <a:pt x="38371" y="7489"/>
                    <a:pt x="33188" y="8785"/>
                  </a:cubicBezTo>
                  <a:cubicBezTo>
                    <a:pt x="31245" y="9271"/>
                    <a:pt x="26811" y="9423"/>
                    <a:pt x="22027" y="9423"/>
                  </a:cubicBezTo>
                  <a:cubicBezTo>
                    <a:pt x="14055" y="9423"/>
                    <a:pt x="5113" y="9001"/>
                    <a:pt x="5113" y="9001"/>
                  </a:cubicBezTo>
                  <a:cubicBezTo>
                    <a:pt x="3972" y="16229"/>
                    <a:pt x="820" y="30660"/>
                    <a:pt x="85" y="33999"/>
                  </a:cubicBezTo>
                  <a:cubicBezTo>
                    <a:pt x="1" y="34382"/>
                    <a:pt x="255" y="34756"/>
                    <a:pt x="642" y="34818"/>
                  </a:cubicBezTo>
                  <a:cubicBezTo>
                    <a:pt x="681" y="34825"/>
                    <a:pt x="720" y="34828"/>
                    <a:pt x="758" y="34828"/>
                  </a:cubicBezTo>
                  <a:cubicBezTo>
                    <a:pt x="1049" y="34828"/>
                    <a:pt x="1314" y="34641"/>
                    <a:pt x="1406" y="34357"/>
                  </a:cubicBezTo>
                  <a:cubicBezTo>
                    <a:pt x="2324" y="31504"/>
                    <a:pt x="6432" y="18621"/>
                    <a:pt x="6625" y="16128"/>
                  </a:cubicBezTo>
                  <a:cubicBezTo>
                    <a:pt x="6627" y="16098"/>
                    <a:pt x="6629" y="16069"/>
                    <a:pt x="6632" y="16042"/>
                  </a:cubicBezTo>
                  <a:cubicBezTo>
                    <a:pt x="6822" y="13816"/>
                    <a:pt x="8731" y="12148"/>
                    <a:pt x="10946" y="12148"/>
                  </a:cubicBezTo>
                  <a:cubicBezTo>
                    <a:pt x="11011" y="12148"/>
                    <a:pt x="11075" y="12149"/>
                    <a:pt x="11140" y="12152"/>
                  </a:cubicBezTo>
                  <a:cubicBezTo>
                    <a:pt x="17154" y="12416"/>
                    <a:pt x="30325" y="13040"/>
                    <a:pt x="32972" y="13536"/>
                  </a:cubicBezTo>
                  <a:cubicBezTo>
                    <a:pt x="36427" y="14184"/>
                    <a:pt x="37508" y="15480"/>
                    <a:pt x="37508" y="15480"/>
                  </a:cubicBezTo>
                  <a:lnTo>
                    <a:pt x="43545" y="34009"/>
                  </a:lnTo>
                  <a:cubicBezTo>
                    <a:pt x="43681" y="34429"/>
                    <a:pt x="44055" y="34727"/>
                    <a:pt x="44494" y="34766"/>
                  </a:cubicBezTo>
                  <a:cubicBezTo>
                    <a:pt x="44529" y="34770"/>
                    <a:pt x="44563" y="34771"/>
                    <a:pt x="44597" y="34771"/>
                  </a:cubicBezTo>
                  <a:cubicBezTo>
                    <a:pt x="45331" y="34771"/>
                    <a:pt x="45874" y="34056"/>
                    <a:pt x="45647" y="33339"/>
                  </a:cubicBezTo>
                  <a:cubicBezTo>
                    <a:pt x="44269" y="28955"/>
                    <a:pt x="40491" y="16852"/>
                    <a:pt x="40315" y="15264"/>
                  </a:cubicBezTo>
                  <a:cubicBezTo>
                    <a:pt x="40099" y="13320"/>
                    <a:pt x="45546" y="2592"/>
                    <a:pt x="45546" y="2592"/>
                  </a:cubicBezTo>
                  <a:cubicBezTo>
                    <a:pt x="45760" y="0"/>
                    <a:pt x="44465" y="0"/>
                    <a:pt x="44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426;p54">
              <a:extLst>
                <a:ext uri="{FF2B5EF4-FFF2-40B4-BE49-F238E27FC236}">
                  <a16:creationId xmlns:a16="http://schemas.microsoft.com/office/drawing/2014/main" id="{01DD7A1F-A954-4B94-8EDE-312E5941AC85}"/>
                </a:ext>
              </a:extLst>
            </p:cNvPr>
            <p:cNvSpPr/>
            <p:nvPr/>
          </p:nvSpPr>
          <p:spPr>
            <a:xfrm>
              <a:off x="4844500" y="4081875"/>
              <a:ext cx="1158900" cy="886050"/>
            </a:xfrm>
            <a:custGeom>
              <a:avLst/>
              <a:gdLst/>
              <a:ahLst/>
              <a:cxnLst/>
              <a:rect l="l" t="t" r="r" b="b"/>
              <a:pathLst>
                <a:path w="46356" h="35442" extrusionOk="0">
                  <a:moveTo>
                    <a:pt x="44858" y="642"/>
                  </a:moveTo>
                  <a:cubicBezTo>
                    <a:pt x="44970" y="687"/>
                    <a:pt x="45070" y="759"/>
                    <a:pt x="45147" y="851"/>
                  </a:cubicBezTo>
                  <a:cubicBezTo>
                    <a:pt x="45365" y="1101"/>
                    <a:pt x="45606" y="1643"/>
                    <a:pt x="45518" y="2813"/>
                  </a:cubicBezTo>
                  <a:cubicBezTo>
                    <a:pt x="44841" y="4149"/>
                    <a:pt x="40068" y="13655"/>
                    <a:pt x="40284" y="15603"/>
                  </a:cubicBezTo>
                  <a:cubicBezTo>
                    <a:pt x="40460" y="17191"/>
                    <a:pt x="44080" y="28812"/>
                    <a:pt x="45629" y="33735"/>
                  </a:cubicBezTo>
                  <a:cubicBezTo>
                    <a:pt x="45792" y="34253"/>
                    <a:pt x="45401" y="34770"/>
                    <a:pt x="44872" y="34770"/>
                  </a:cubicBezTo>
                  <a:cubicBezTo>
                    <a:pt x="44846" y="34770"/>
                    <a:pt x="44821" y="34769"/>
                    <a:pt x="44795" y="34767"/>
                  </a:cubicBezTo>
                  <a:cubicBezTo>
                    <a:pt x="44478" y="34738"/>
                    <a:pt x="44208" y="34523"/>
                    <a:pt x="44109" y="34219"/>
                  </a:cubicBezTo>
                  <a:lnTo>
                    <a:pt x="38072" y="15690"/>
                  </a:lnTo>
                  <a:cubicBezTo>
                    <a:pt x="38060" y="15653"/>
                    <a:pt x="38041" y="15619"/>
                    <a:pt x="38016" y="15589"/>
                  </a:cubicBezTo>
                  <a:cubicBezTo>
                    <a:pt x="37969" y="15532"/>
                    <a:pt x="36826" y="14202"/>
                    <a:pt x="33303" y="13541"/>
                  </a:cubicBezTo>
                  <a:cubicBezTo>
                    <a:pt x="30611" y="13037"/>
                    <a:pt x="17108" y="12401"/>
                    <a:pt x="11429" y="12151"/>
                  </a:cubicBezTo>
                  <a:cubicBezTo>
                    <a:pt x="11360" y="12149"/>
                    <a:pt x="11291" y="12147"/>
                    <a:pt x="11222" y="12147"/>
                  </a:cubicBezTo>
                  <a:cubicBezTo>
                    <a:pt x="8799" y="12147"/>
                    <a:pt x="6805" y="13940"/>
                    <a:pt x="6601" y="16321"/>
                  </a:cubicBezTo>
                  <a:lnTo>
                    <a:pt x="6594" y="16410"/>
                  </a:lnTo>
                  <a:cubicBezTo>
                    <a:pt x="6403" y="18885"/>
                    <a:pt x="2225" y="31971"/>
                    <a:pt x="1389" y="34568"/>
                  </a:cubicBezTo>
                  <a:cubicBezTo>
                    <a:pt x="1340" y="34726"/>
                    <a:pt x="1195" y="34829"/>
                    <a:pt x="1035" y="34829"/>
                  </a:cubicBezTo>
                  <a:cubicBezTo>
                    <a:pt x="1012" y="34829"/>
                    <a:pt x="990" y="34827"/>
                    <a:pt x="967" y="34823"/>
                  </a:cubicBezTo>
                  <a:cubicBezTo>
                    <a:pt x="863" y="34807"/>
                    <a:pt x="771" y="34747"/>
                    <a:pt x="713" y="34660"/>
                  </a:cubicBezTo>
                  <a:cubicBezTo>
                    <a:pt x="655" y="34575"/>
                    <a:pt x="635" y="34471"/>
                    <a:pt x="658" y="34370"/>
                  </a:cubicBezTo>
                  <a:cubicBezTo>
                    <a:pt x="1543" y="30350"/>
                    <a:pt x="4492" y="16806"/>
                    <a:pt x="5646" y="9626"/>
                  </a:cubicBezTo>
                  <a:cubicBezTo>
                    <a:pt x="7274" y="9699"/>
                    <a:pt x="15139" y="10038"/>
                    <a:pt x="22264" y="10038"/>
                  </a:cubicBezTo>
                  <a:cubicBezTo>
                    <a:pt x="27077" y="10038"/>
                    <a:pt x="31551" y="9883"/>
                    <a:pt x="33535" y="9388"/>
                  </a:cubicBezTo>
                  <a:cubicBezTo>
                    <a:pt x="38420" y="8166"/>
                    <a:pt x="43956" y="1722"/>
                    <a:pt x="44858" y="642"/>
                  </a:cubicBezTo>
                  <a:close/>
                  <a:moveTo>
                    <a:pt x="44739" y="0"/>
                  </a:moveTo>
                  <a:cubicBezTo>
                    <a:pt x="44648" y="0"/>
                    <a:pt x="44560" y="41"/>
                    <a:pt x="44502" y="113"/>
                  </a:cubicBezTo>
                  <a:cubicBezTo>
                    <a:pt x="44443" y="187"/>
                    <a:pt x="38413" y="7538"/>
                    <a:pt x="33388" y="8794"/>
                  </a:cubicBezTo>
                  <a:cubicBezTo>
                    <a:pt x="31479" y="9272"/>
                    <a:pt x="27087" y="9421"/>
                    <a:pt x="22335" y="9421"/>
                  </a:cubicBezTo>
                  <a:cubicBezTo>
                    <a:pt x="14437" y="9421"/>
                    <a:pt x="5544" y="9008"/>
                    <a:pt x="5401" y="9001"/>
                  </a:cubicBezTo>
                  <a:cubicBezTo>
                    <a:pt x="5390" y="9000"/>
                    <a:pt x="5379" y="8999"/>
                    <a:pt x="5368" y="8999"/>
                  </a:cubicBezTo>
                  <a:cubicBezTo>
                    <a:pt x="5223" y="8999"/>
                    <a:pt x="5107" y="9116"/>
                    <a:pt x="5084" y="9259"/>
                  </a:cubicBezTo>
                  <a:cubicBezTo>
                    <a:pt x="3938" y="16530"/>
                    <a:pt x="698" y="31345"/>
                    <a:pt x="61" y="34239"/>
                  </a:cubicBezTo>
                  <a:cubicBezTo>
                    <a:pt x="1" y="34503"/>
                    <a:pt x="53" y="34780"/>
                    <a:pt x="205" y="35004"/>
                  </a:cubicBezTo>
                  <a:cubicBezTo>
                    <a:pt x="391" y="35277"/>
                    <a:pt x="701" y="35441"/>
                    <a:pt x="1033" y="35441"/>
                  </a:cubicBezTo>
                  <a:cubicBezTo>
                    <a:pt x="1034" y="35441"/>
                    <a:pt x="1035" y="35441"/>
                    <a:pt x="1036" y="35441"/>
                  </a:cubicBezTo>
                  <a:cubicBezTo>
                    <a:pt x="1464" y="35441"/>
                    <a:pt x="1842" y="35165"/>
                    <a:pt x="1972" y="34757"/>
                  </a:cubicBezTo>
                  <a:cubicBezTo>
                    <a:pt x="3151" y="31090"/>
                    <a:pt x="7013" y="18937"/>
                    <a:pt x="7205" y="16458"/>
                  </a:cubicBezTo>
                  <a:lnTo>
                    <a:pt x="7211" y="16373"/>
                  </a:lnTo>
                  <a:cubicBezTo>
                    <a:pt x="7387" y="14320"/>
                    <a:pt x="9114" y="12759"/>
                    <a:pt x="11199" y="12759"/>
                  </a:cubicBezTo>
                  <a:cubicBezTo>
                    <a:pt x="11266" y="12759"/>
                    <a:pt x="11334" y="12761"/>
                    <a:pt x="11402" y="12764"/>
                  </a:cubicBezTo>
                  <a:cubicBezTo>
                    <a:pt x="17070" y="13013"/>
                    <a:pt x="30538" y="13646"/>
                    <a:pt x="33191" y="14142"/>
                  </a:cubicBezTo>
                  <a:cubicBezTo>
                    <a:pt x="36142" y="14696"/>
                    <a:pt x="37304" y="15737"/>
                    <a:pt x="37511" y="15944"/>
                  </a:cubicBezTo>
                  <a:lnTo>
                    <a:pt x="43529" y="34409"/>
                  </a:lnTo>
                  <a:cubicBezTo>
                    <a:pt x="43703" y="34945"/>
                    <a:pt x="44180" y="35326"/>
                    <a:pt x="44741" y="35377"/>
                  </a:cubicBezTo>
                  <a:cubicBezTo>
                    <a:pt x="44781" y="35380"/>
                    <a:pt x="44822" y="35382"/>
                    <a:pt x="44862" y="35382"/>
                  </a:cubicBezTo>
                  <a:cubicBezTo>
                    <a:pt x="45292" y="35382"/>
                    <a:pt x="45696" y="35194"/>
                    <a:pt x="45968" y="34858"/>
                  </a:cubicBezTo>
                  <a:cubicBezTo>
                    <a:pt x="46264" y="34491"/>
                    <a:pt x="46356" y="34000"/>
                    <a:pt x="46214" y="33551"/>
                  </a:cubicBezTo>
                  <a:cubicBezTo>
                    <a:pt x="45010" y="29724"/>
                    <a:pt x="41068" y="17113"/>
                    <a:pt x="40893" y="15536"/>
                  </a:cubicBezTo>
                  <a:cubicBezTo>
                    <a:pt x="40725" y="14016"/>
                    <a:pt x="44589" y="5998"/>
                    <a:pt x="46093" y="3036"/>
                  </a:cubicBezTo>
                  <a:cubicBezTo>
                    <a:pt x="46111" y="3000"/>
                    <a:pt x="46121" y="2961"/>
                    <a:pt x="46124" y="2923"/>
                  </a:cubicBezTo>
                  <a:cubicBezTo>
                    <a:pt x="46222" y="1757"/>
                    <a:pt x="46040" y="915"/>
                    <a:pt x="45585" y="421"/>
                  </a:cubicBezTo>
                  <a:cubicBezTo>
                    <a:pt x="45208" y="11"/>
                    <a:pt x="44786" y="0"/>
                    <a:pt x="44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427;p54">
              <a:extLst>
                <a:ext uri="{FF2B5EF4-FFF2-40B4-BE49-F238E27FC236}">
                  <a16:creationId xmlns:a16="http://schemas.microsoft.com/office/drawing/2014/main" id="{E0669DD8-5DE2-4B1D-9B4C-11C116444E25}"/>
                </a:ext>
              </a:extLst>
            </p:cNvPr>
            <p:cNvSpPr/>
            <p:nvPr/>
          </p:nvSpPr>
          <p:spPr>
            <a:xfrm>
              <a:off x="5859350" y="3227275"/>
              <a:ext cx="371100" cy="1006475"/>
            </a:xfrm>
            <a:custGeom>
              <a:avLst/>
              <a:gdLst/>
              <a:ahLst/>
              <a:cxnLst/>
              <a:rect l="l" t="t" r="r" b="b"/>
              <a:pathLst>
                <a:path w="14844" h="40259" extrusionOk="0">
                  <a:moveTo>
                    <a:pt x="7765" y="0"/>
                  </a:moveTo>
                  <a:cubicBezTo>
                    <a:pt x="7421" y="0"/>
                    <a:pt x="7000" y="342"/>
                    <a:pt x="6508" y="1350"/>
                  </a:cubicBezTo>
                  <a:cubicBezTo>
                    <a:pt x="4979" y="4486"/>
                    <a:pt x="317" y="11939"/>
                    <a:pt x="159" y="14094"/>
                  </a:cubicBezTo>
                  <a:cubicBezTo>
                    <a:pt x="0" y="16247"/>
                    <a:pt x="200" y="40081"/>
                    <a:pt x="2568" y="40255"/>
                  </a:cubicBezTo>
                  <a:cubicBezTo>
                    <a:pt x="2604" y="40258"/>
                    <a:pt x="2642" y="40259"/>
                    <a:pt x="2680" y="40259"/>
                  </a:cubicBezTo>
                  <a:cubicBezTo>
                    <a:pt x="5142" y="40259"/>
                    <a:pt x="11651" y="34793"/>
                    <a:pt x="13235" y="30645"/>
                  </a:cubicBezTo>
                  <a:cubicBezTo>
                    <a:pt x="14843" y="26432"/>
                    <a:pt x="8878" y="1524"/>
                    <a:pt x="8878" y="1524"/>
                  </a:cubicBezTo>
                  <a:cubicBezTo>
                    <a:pt x="8878" y="1524"/>
                    <a:pt x="8491" y="0"/>
                    <a:pt x="77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428;p54">
              <a:extLst>
                <a:ext uri="{FF2B5EF4-FFF2-40B4-BE49-F238E27FC236}">
                  <a16:creationId xmlns:a16="http://schemas.microsoft.com/office/drawing/2014/main" id="{94B8808C-F407-4A76-AC70-AEBE0A9E5462}"/>
                </a:ext>
              </a:extLst>
            </p:cNvPr>
            <p:cNvSpPr/>
            <p:nvPr/>
          </p:nvSpPr>
          <p:spPr>
            <a:xfrm>
              <a:off x="5853625" y="3219625"/>
              <a:ext cx="384350" cy="1021800"/>
            </a:xfrm>
            <a:custGeom>
              <a:avLst/>
              <a:gdLst/>
              <a:ahLst/>
              <a:cxnLst/>
              <a:rect l="l" t="t" r="r" b="b"/>
              <a:pathLst>
                <a:path w="15374" h="40872" extrusionOk="0">
                  <a:moveTo>
                    <a:pt x="8016" y="612"/>
                  </a:moveTo>
                  <a:cubicBezTo>
                    <a:pt x="8340" y="646"/>
                    <a:pt x="8682" y="1401"/>
                    <a:pt x="8810" y="1903"/>
                  </a:cubicBezTo>
                  <a:cubicBezTo>
                    <a:pt x="8899" y="2275"/>
                    <a:pt x="14731" y="26774"/>
                    <a:pt x="13179" y="30840"/>
                  </a:cubicBezTo>
                  <a:cubicBezTo>
                    <a:pt x="11578" y="35031"/>
                    <a:pt x="5070" y="40258"/>
                    <a:pt x="2910" y="40258"/>
                  </a:cubicBezTo>
                  <a:cubicBezTo>
                    <a:pt x="2879" y="40258"/>
                    <a:pt x="2849" y="40257"/>
                    <a:pt x="2820" y="40255"/>
                  </a:cubicBezTo>
                  <a:cubicBezTo>
                    <a:pt x="2693" y="40246"/>
                    <a:pt x="1557" y="39828"/>
                    <a:pt x="950" y="28206"/>
                  </a:cubicBezTo>
                  <a:cubicBezTo>
                    <a:pt x="628" y="22019"/>
                    <a:pt x="614" y="15511"/>
                    <a:pt x="693" y="14421"/>
                  </a:cubicBezTo>
                  <a:cubicBezTo>
                    <a:pt x="796" y="13018"/>
                    <a:pt x="3042" y="9009"/>
                    <a:pt x="4846" y="5788"/>
                  </a:cubicBezTo>
                  <a:cubicBezTo>
                    <a:pt x="5708" y="4248"/>
                    <a:pt x="6524" y="2792"/>
                    <a:pt x="7013" y="1789"/>
                  </a:cubicBezTo>
                  <a:cubicBezTo>
                    <a:pt x="7535" y="720"/>
                    <a:pt x="7882" y="612"/>
                    <a:pt x="7998" y="612"/>
                  </a:cubicBezTo>
                  <a:cubicBezTo>
                    <a:pt x="8002" y="612"/>
                    <a:pt x="8006" y="613"/>
                    <a:pt x="8010" y="613"/>
                  </a:cubicBezTo>
                  <a:cubicBezTo>
                    <a:pt x="8012" y="613"/>
                    <a:pt x="8014" y="613"/>
                    <a:pt x="8016" y="612"/>
                  </a:cubicBezTo>
                  <a:close/>
                  <a:moveTo>
                    <a:pt x="7995" y="0"/>
                  </a:moveTo>
                  <a:cubicBezTo>
                    <a:pt x="7469" y="0"/>
                    <a:pt x="6962" y="494"/>
                    <a:pt x="6462" y="1522"/>
                  </a:cubicBezTo>
                  <a:cubicBezTo>
                    <a:pt x="5980" y="2510"/>
                    <a:pt x="5169" y="3958"/>
                    <a:pt x="4310" y="5490"/>
                  </a:cubicBezTo>
                  <a:cubicBezTo>
                    <a:pt x="2382" y="8934"/>
                    <a:pt x="196" y="12839"/>
                    <a:pt x="82" y="14376"/>
                  </a:cubicBezTo>
                  <a:cubicBezTo>
                    <a:pt x="1" y="15479"/>
                    <a:pt x="14" y="22028"/>
                    <a:pt x="339" y="28238"/>
                  </a:cubicBezTo>
                  <a:cubicBezTo>
                    <a:pt x="991" y="40736"/>
                    <a:pt x="2241" y="40827"/>
                    <a:pt x="2776" y="40867"/>
                  </a:cubicBezTo>
                  <a:cubicBezTo>
                    <a:pt x="2817" y="40870"/>
                    <a:pt x="2859" y="40871"/>
                    <a:pt x="2902" y="40871"/>
                  </a:cubicBezTo>
                  <a:cubicBezTo>
                    <a:pt x="5540" y="40871"/>
                    <a:pt x="12115" y="35344"/>
                    <a:pt x="13750" y="31060"/>
                  </a:cubicBezTo>
                  <a:cubicBezTo>
                    <a:pt x="15374" y="26807"/>
                    <a:pt x="9647" y="2779"/>
                    <a:pt x="9404" y="1759"/>
                  </a:cubicBezTo>
                  <a:cubicBezTo>
                    <a:pt x="9403" y="1758"/>
                    <a:pt x="9403" y="1756"/>
                    <a:pt x="9403" y="1754"/>
                  </a:cubicBezTo>
                  <a:cubicBezTo>
                    <a:pt x="9333" y="1477"/>
                    <a:pt x="8939" y="93"/>
                    <a:pt x="8077" y="4"/>
                  </a:cubicBezTo>
                  <a:cubicBezTo>
                    <a:pt x="8050" y="2"/>
                    <a:pt x="8022" y="0"/>
                    <a:pt x="79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429;p54">
              <a:extLst>
                <a:ext uri="{FF2B5EF4-FFF2-40B4-BE49-F238E27FC236}">
                  <a16:creationId xmlns:a16="http://schemas.microsoft.com/office/drawing/2014/main" id="{CA205748-38DE-4415-B0A1-D8E729807ADC}"/>
                </a:ext>
              </a:extLst>
            </p:cNvPr>
            <p:cNvSpPr/>
            <p:nvPr/>
          </p:nvSpPr>
          <p:spPr>
            <a:xfrm>
              <a:off x="4912175" y="3628875"/>
              <a:ext cx="957850" cy="772475"/>
            </a:xfrm>
            <a:custGeom>
              <a:avLst/>
              <a:gdLst/>
              <a:ahLst/>
              <a:cxnLst/>
              <a:rect l="l" t="t" r="r" b="b"/>
              <a:pathLst>
                <a:path w="38314" h="30899" extrusionOk="0">
                  <a:moveTo>
                    <a:pt x="6782" y="0"/>
                  </a:moveTo>
                  <a:cubicBezTo>
                    <a:pt x="1199" y="0"/>
                    <a:pt x="957" y="10787"/>
                    <a:pt x="721" y="14442"/>
                  </a:cubicBezTo>
                  <a:cubicBezTo>
                    <a:pt x="652" y="15519"/>
                    <a:pt x="0" y="20748"/>
                    <a:pt x="123" y="24618"/>
                  </a:cubicBezTo>
                  <a:cubicBezTo>
                    <a:pt x="200" y="27046"/>
                    <a:pt x="580" y="28939"/>
                    <a:pt x="1600" y="28939"/>
                  </a:cubicBezTo>
                  <a:cubicBezTo>
                    <a:pt x="3451" y="28939"/>
                    <a:pt x="22736" y="30898"/>
                    <a:pt x="28859" y="30898"/>
                  </a:cubicBezTo>
                  <a:cubicBezTo>
                    <a:pt x="29165" y="30898"/>
                    <a:pt x="29439" y="30893"/>
                    <a:pt x="29675" y="30883"/>
                  </a:cubicBezTo>
                  <a:cubicBezTo>
                    <a:pt x="34643" y="30666"/>
                    <a:pt x="38314" y="28075"/>
                    <a:pt x="38314" y="24404"/>
                  </a:cubicBezTo>
                  <a:cubicBezTo>
                    <a:pt x="38314" y="20732"/>
                    <a:pt x="38098" y="4536"/>
                    <a:pt x="34427" y="2375"/>
                  </a:cubicBezTo>
                  <a:cubicBezTo>
                    <a:pt x="30754" y="216"/>
                    <a:pt x="11318" y="0"/>
                    <a:pt x="6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430;p54">
              <a:extLst>
                <a:ext uri="{FF2B5EF4-FFF2-40B4-BE49-F238E27FC236}">
                  <a16:creationId xmlns:a16="http://schemas.microsoft.com/office/drawing/2014/main" id="{506723F1-7DD6-4A99-BA5B-9FBB48EB0FC1}"/>
                </a:ext>
              </a:extLst>
            </p:cNvPr>
            <p:cNvSpPr/>
            <p:nvPr/>
          </p:nvSpPr>
          <p:spPr>
            <a:xfrm>
              <a:off x="4905150" y="3621200"/>
              <a:ext cx="972525" cy="787800"/>
            </a:xfrm>
            <a:custGeom>
              <a:avLst/>
              <a:gdLst/>
              <a:ahLst/>
              <a:cxnLst/>
              <a:rect l="l" t="t" r="r" b="b"/>
              <a:pathLst>
                <a:path w="38901" h="31512" extrusionOk="0">
                  <a:moveTo>
                    <a:pt x="7063" y="613"/>
                  </a:moveTo>
                  <a:cubicBezTo>
                    <a:pt x="15800" y="613"/>
                    <a:pt x="31421" y="1104"/>
                    <a:pt x="34551" y="2946"/>
                  </a:cubicBezTo>
                  <a:cubicBezTo>
                    <a:pt x="37310" y="4569"/>
                    <a:pt x="38289" y="15684"/>
                    <a:pt x="38289" y="24711"/>
                  </a:cubicBezTo>
                  <a:cubicBezTo>
                    <a:pt x="38289" y="28131"/>
                    <a:pt x="34857" y="30669"/>
                    <a:pt x="29943" y="30883"/>
                  </a:cubicBezTo>
                  <a:cubicBezTo>
                    <a:pt x="29709" y="30893"/>
                    <a:pt x="29437" y="30898"/>
                    <a:pt x="29132" y="30898"/>
                  </a:cubicBezTo>
                  <a:cubicBezTo>
                    <a:pt x="25178" y="30898"/>
                    <a:pt x="15594" y="30068"/>
                    <a:pt x="9096" y="29505"/>
                  </a:cubicBezTo>
                  <a:cubicBezTo>
                    <a:pt x="5296" y="29177"/>
                    <a:pt x="2551" y="28939"/>
                    <a:pt x="1881" y="28939"/>
                  </a:cubicBezTo>
                  <a:cubicBezTo>
                    <a:pt x="1568" y="28939"/>
                    <a:pt x="825" y="28547"/>
                    <a:pt x="710" y="24916"/>
                  </a:cubicBezTo>
                  <a:cubicBezTo>
                    <a:pt x="615" y="21889"/>
                    <a:pt x="994" y="18044"/>
                    <a:pt x="1197" y="15978"/>
                  </a:cubicBezTo>
                  <a:cubicBezTo>
                    <a:pt x="1253" y="15421"/>
                    <a:pt x="1293" y="15000"/>
                    <a:pt x="1308" y="14768"/>
                  </a:cubicBezTo>
                  <a:lnTo>
                    <a:pt x="1354" y="13991"/>
                  </a:lnTo>
                  <a:cubicBezTo>
                    <a:pt x="1584" y="9987"/>
                    <a:pt x="2122" y="614"/>
                    <a:pt x="7063" y="613"/>
                  </a:cubicBezTo>
                  <a:close/>
                  <a:moveTo>
                    <a:pt x="7063" y="1"/>
                  </a:moveTo>
                  <a:cubicBezTo>
                    <a:pt x="1544" y="2"/>
                    <a:pt x="982" y="9780"/>
                    <a:pt x="743" y="13955"/>
                  </a:cubicBezTo>
                  <a:lnTo>
                    <a:pt x="697" y="14730"/>
                  </a:lnTo>
                  <a:cubicBezTo>
                    <a:pt x="682" y="14957"/>
                    <a:pt x="641" y="15371"/>
                    <a:pt x="588" y="15918"/>
                  </a:cubicBezTo>
                  <a:cubicBezTo>
                    <a:pt x="383" y="17997"/>
                    <a:pt x="1" y="21869"/>
                    <a:pt x="97" y="24935"/>
                  </a:cubicBezTo>
                  <a:cubicBezTo>
                    <a:pt x="198" y="28085"/>
                    <a:pt x="764" y="29552"/>
                    <a:pt x="1881" y="29552"/>
                  </a:cubicBezTo>
                  <a:cubicBezTo>
                    <a:pt x="2526" y="29552"/>
                    <a:pt x="5401" y="29801"/>
                    <a:pt x="9043" y="30115"/>
                  </a:cubicBezTo>
                  <a:cubicBezTo>
                    <a:pt x="15932" y="30711"/>
                    <a:pt x="25180" y="31511"/>
                    <a:pt x="29132" y="31511"/>
                  </a:cubicBezTo>
                  <a:cubicBezTo>
                    <a:pt x="29446" y="31511"/>
                    <a:pt x="29727" y="31506"/>
                    <a:pt x="29970" y="31496"/>
                  </a:cubicBezTo>
                  <a:cubicBezTo>
                    <a:pt x="35228" y="31266"/>
                    <a:pt x="38900" y="28477"/>
                    <a:pt x="38900" y="24711"/>
                  </a:cubicBezTo>
                  <a:cubicBezTo>
                    <a:pt x="38900" y="20038"/>
                    <a:pt x="38610" y="4623"/>
                    <a:pt x="34863" y="2419"/>
                  </a:cubicBezTo>
                  <a:cubicBezTo>
                    <a:pt x="30868" y="68"/>
                    <a:pt x="9488" y="1"/>
                    <a:pt x="70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431;p54">
              <a:extLst>
                <a:ext uri="{FF2B5EF4-FFF2-40B4-BE49-F238E27FC236}">
                  <a16:creationId xmlns:a16="http://schemas.microsoft.com/office/drawing/2014/main" id="{6A84DC5F-FA86-4932-AEDD-D796BC5DB82E}"/>
                </a:ext>
              </a:extLst>
            </p:cNvPr>
            <p:cNvSpPr/>
            <p:nvPr/>
          </p:nvSpPr>
          <p:spPr>
            <a:xfrm>
              <a:off x="4875725" y="3558675"/>
              <a:ext cx="955700" cy="751450"/>
            </a:xfrm>
            <a:custGeom>
              <a:avLst/>
              <a:gdLst/>
              <a:ahLst/>
              <a:cxnLst/>
              <a:rect l="l" t="t" r="r" b="b"/>
              <a:pathLst>
                <a:path w="38228" h="30058" extrusionOk="0">
                  <a:moveTo>
                    <a:pt x="30448" y="1"/>
                  </a:moveTo>
                  <a:cubicBezTo>
                    <a:pt x="27320" y="1"/>
                    <a:pt x="24181" y="1155"/>
                    <a:pt x="23027" y="2310"/>
                  </a:cubicBezTo>
                  <a:cubicBezTo>
                    <a:pt x="20455" y="4880"/>
                    <a:pt x="19338" y="8681"/>
                    <a:pt x="16096" y="13264"/>
                  </a:cubicBezTo>
                  <a:cubicBezTo>
                    <a:pt x="12855" y="17846"/>
                    <a:pt x="0" y="27012"/>
                    <a:pt x="0" y="27012"/>
                  </a:cubicBezTo>
                  <a:cubicBezTo>
                    <a:pt x="0" y="27012"/>
                    <a:pt x="12519" y="29024"/>
                    <a:pt x="18220" y="29806"/>
                  </a:cubicBezTo>
                  <a:cubicBezTo>
                    <a:pt x="19466" y="29977"/>
                    <a:pt x="20626" y="30057"/>
                    <a:pt x="21716" y="30057"/>
                  </a:cubicBezTo>
                  <a:cubicBezTo>
                    <a:pt x="25609" y="30057"/>
                    <a:pt x="28590" y="29032"/>
                    <a:pt x="31297" y="27459"/>
                  </a:cubicBezTo>
                  <a:cubicBezTo>
                    <a:pt x="34762" y="25447"/>
                    <a:pt x="36440" y="18629"/>
                    <a:pt x="36440" y="15163"/>
                  </a:cubicBezTo>
                  <a:cubicBezTo>
                    <a:pt x="36440" y="11699"/>
                    <a:pt x="38227" y="7340"/>
                    <a:pt x="38227" y="7340"/>
                  </a:cubicBezTo>
                  <a:cubicBezTo>
                    <a:pt x="38104" y="1737"/>
                    <a:pt x="34284" y="1"/>
                    <a:pt x="30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432;p54">
              <a:extLst>
                <a:ext uri="{FF2B5EF4-FFF2-40B4-BE49-F238E27FC236}">
                  <a16:creationId xmlns:a16="http://schemas.microsoft.com/office/drawing/2014/main" id="{B899645F-BF22-40D2-8A78-6556FC738CC4}"/>
                </a:ext>
              </a:extLst>
            </p:cNvPr>
            <p:cNvSpPr/>
            <p:nvPr/>
          </p:nvSpPr>
          <p:spPr>
            <a:xfrm>
              <a:off x="4865700" y="3551175"/>
              <a:ext cx="973400" cy="766650"/>
            </a:xfrm>
            <a:custGeom>
              <a:avLst/>
              <a:gdLst/>
              <a:ahLst/>
              <a:cxnLst/>
              <a:rect l="l" t="t" r="r" b="b"/>
              <a:pathLst>
                <a:path w="38936" h="30666" extrusionOk="0">
                  <a:moveTo>
                    <a:pt x="30877" y="611"/>
                  </a:moveTo>
                  <a:cubicBezTo>
                    <a:pt x="32092" y="611"/>
                    <a:pt x="33305" y="791"/>
                    <a:pt x="34390" y="1226"/>
                  </a:cubicBezTo>
                  <a:cubicBezTo>
                    <a:pt x="36911" y="2239"/>
                    <a:pt x="38234" y="4377"/>
                    <a:pt x="38322" y="7584"/>
                  </a:cubicBezTo>
                  <a:cubicBezTo>
                    <a:pt x="38097" y="8144"/>
                    <a:pt x="36534" y="12159"/>
                    <a:pt x="36534" y="15465"/>
                  </a:cubicBezTo>
                  <a:cubicBezTo>
                    <a:pt x="36534" y="19198"/>
                    <a:pt x="34758" y="25631"/>
                    <a:pt x="31545" y="27495"/>
                  </a:cubicBezTo>
                  <a:cubicBezTo>
                    <a:pt x="28565" y="29225"/>
                    <a:pt x="25559" y="30052"/>
                    <a:pt x="22107" y="30052"/>
                  </a:cubicBezTo>
                  <a:cubicBezTo>
                    <a:pt x="21009" y="30052"/>
                    <a:pt x="19865" y="29969"/>
                    <a:pt x="18663" y="29804"/>
                  </a:cubicBezTo>
                  <a:cubicBezTo>
                    <a:pt x="13824" y="29139"/>
                    <a:pt x="3947" y="27568"/>
                    <a:pt x="1182" y="27127"/>
                  </a:cubicBezTo>
                  <a:cubicBezTo>
                    <a:pt x="3792" y="25236"/>
                    <a:pt x="13879" y="17796"/>
                    <a:pt x="16748" y="13741"/>
                  </a:cubicBezTo>
                  <a:cubicBezTo>
                    <a:pt x="18200" y="11686"/>
                    <a:pt x="19235" y="9778"/>
                    <a:pt x="20147" y="8096"/>
                  </a:cubicBezTo>
                  <a:cubicBezTo>
                    <a:pt x="21276" y="6017"/>
                    <a:pt x="22249" y="4222"/>
                    <a:pt x="23644" y="2827"/>
                  </a:cubicBezTo>
                  <a:cubicBezTo>
                    <a:pt x="24706" y="1764"/>
                    <a:pt x="27798" y="611"/>
                    <a:pt x="30877" y="611"/>
                  </a:cubicBezTo>
                  <a:close/>
                  <a:moveTo>
                    <a:pt x="30851" y="1"/>
                  </a:moveTo>
                  <a:cubicBezTo>
                    <a:pt x="27681" y="1"/>
                    <a:pt x="24464" y="1140"/>
                    <a:pt x="23210" y="2394"/>
                  </a:cubicBezTo>
                  <a:cubicBezTo>
                    <a:pt x="21753" y="3852"/>
                    <a:pt x="20759" y="5683"/>
                    <a:pt x="19609" y="7803"/>
                  </a:cubicBezTo>
                  <a:cubicBezTo>
                    <a:pt x="18705" y="9473"/>
                    <a:pt x="17679" y="11362"/>
                    <a:pt x="16247" y="13387"/>
                  </a:cubicBezTo>
                  <a:cubicBezTo>
                    <a:pt x="13073" y="17876"/>
                    <a:pt x="353" y="26971"/>
                    <a:pt x="224" y="27063"/>
                  </a:cubicBezTo>
                  <a:cubicBezTo>
                    <a:pt x="0" y="27221"/>
                    <a:pt x="82" y="27571"/>
                    <a:pt x="354" y="27615"/>
                  </a:cubicBezTo>
                  <a:cubicBezTo>
                    <a:pt x="479" y="27635"/>
                    <a:pt x="12941" y="29635"/>
                    <a:pt x="18579" y="30410"/>
                  </a:cubicBezTo>
                  <a:cubicBezTo>
                    <a:pt x="19814" y="30580"/>
                    <a:pt x="20988" y="30665"/>
                    <a:pt x="22117" y="30665"/>
                  </a:cubicBezTo>
                  <a:cubicBezTo>
                    <a:pt x="25675" y="30665"/>
                    <a:pt x="28776" y="29811"/>
                    <a:pt x="31852" y="28023"/>
                  </a:cubicBezTo>
                  <a:cubicBezTo>
                    <a:pt x="35548" y="25879"/>
                    <a:pt x="37146" y="18669"/>
                    <a:pt x="37146" y="15465"/>
                  </a:cubicBezTo>
                  <a:cubicBezTo>
                    <a:pt x="37146" y="12100"/>
                    <a:pt x="38894" y="7799"/>
                    <a:pt x="38912" y="7756"/>
                  </a:cubicBezTo>
                  <a:cubicBezTo>
                    <a:pt x="38928" y="7717"/>
                    <a:pt x="38935" y="7676"/>
                    <a:pt x="38934" y="7634"/>
                  </a:cubicBezTo>
                  <a:cubicBezTo>
                    <a:pt x="38839" y="3261"/>
                    <a:pt x="36534" y="1427"/>
                    <a:pt x="34617" y="658"/>
                  </a:cubicBezTo>
                  <a:cubicBezTo>
                    <a:pt x="33465" y="196"/>
                    <a:pt x="32162" y="1"/>
                    <a:pt x="308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433;p54">
              <a:extLst>
                <a:ext uri="{FF2B5EF4-FFF2-40B4-BE49-F238E27FC236}">
                  <a16:creationId xmlns:a16="http://schemas.microsoft.com/office/drawing/2014/main" id="{349BBB51-C25D-44ED-9E33-87A641B9FCDE}"/>
                </a:ext>
              </a:extLst>
            </p:cNvPr>
            <p:cNvSpPr/>
            <p:nvPr/>
          </p:nvSpPr>
          <p:spPr>
            <a:xfrm>
              <a:off x="2190775" y="1954750"/>
              <a:ext cx="3435550" cy="2655075"/>
            </a:xfrm>
            <a:custGeom>
              <a:avLst/>
              <a:gdLst/>
              <a:ahLst/>
              <a:cxnLst/>
              <a:rect l="l" t="t" r="r" b="b"/>
              <a:pathLst>
                <a:path w="137422" h="106203" extrusionOk="0">
                  <a:moveTo>
                    <a:pt x="68710" y="0"/>
                  </a:moveTo>
                  <a:cubicBezTo>
                    <a:pt x="50488" y="0"/>
                    <a:pt x="33011" y="5595"/>
                    <a:pt x="20126" y="15554"/>
                  </a:cubicBezTo>
                  <a:cubicBezTo>
                    <a:pt x="7240" y="25511"/>
                    <a:pt x="1" y="39018"/>
                    <a:pt x="1" y="53102"/>
                  </a:cubicBezTo>
                  <a:cubicBezTo>
                    <a:pt x="1" y="67185"/>
                    <a:pt x="7240" y="80692"/>
                    <a:pt x="20126" y="90650"/>
                  </a:cubicBezTo>
                  <a:cubicBezTo>
                    <a:pt x="33011" y="100609"/>
                    <a:pt x="50488" y="106203"/>
                    <a:pt x="68712" y="106203"/>
                  </a:cubicBezTo>
                  <a:cubicBezTo>
                    <a:pt x="86934" y="106203"/>
                    <a:pt x="104411" y="100609"/>
                    <a:pt x="117296" y="90650"/>
                  </a:cubicBezTo>
                  <a:cubicBezTo>
                    <a:pt x="130182" y="80692"/>
                    <a:pt x="137421" y="67185"/>
                    <a:pt x="137421" y="53102"/>
                  </a:cubicBezTo>
                  <a:cubicBezTo>
                    <a:pt x="137421" y="39018"/>
                    <a:pt x="130182" y="25511"/>
                    <a:pt x="117296" y="15554"/>
                  </a:cubicBezTo>
                  <a:cubicBezTo>
                    <a:pt x="104411" y="5595"/>
                    <a:pt x="86934" y="0"/>
                    <a:pt x="687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434;p54">
              <a:extLst>
                <a:ext uri="{FF2B5EF4-FFF2-40B4-BE49-F238E27FC236}">
                  <a16:creationId xmlns:a16="http://schemas.microsoft.com/office/drawing/2014/main" id="{3DF882A6-D7C4-48A3-8B4F-3B38098E483F}"/>
                </a:ext>
              </a:extLst>
            </p:cNvPr>
            <p:cNvSpPr/>
            <p:nvPr/>
          </p:nvSpPr>
          <p:spPr>
            <a:xfrm>
              <a:off x="2183100" y="1947100"/>
              <a:ext cx="3450900" cy="2670400"/>
            </a:xfrm>
            <a:custGeom>
              <a:avLst/>
              <a:gdLst/>
              <a:ahLst/>
              <a:cxnLst/>
              <a:rect l="l" t="t" r="r" b="b"/>
              <a:pathLst>
                <a:path w="138036" h="106816" extrusionOk="0">
                  <a:moveTo>
                    <a:pt x="69019" y="612"/>
                  </a:moveTo>
                  <a:cubicBezTo>
                    <a:pt x="106736" y="612"/>
                    <a:pt x="137424" y="24295"/>
                    <a:pt x="137424" y="53408"/>
                  </a:cubicBezTo>
                  <a:cubicBezTo>
                    <a:pt x="137424" y="82520"/>
                    <a:pt x="106737" y="106203"/>
                    <a:pt x="69019" y="106203"/>
                  </a:cubicBezTo>
                  <a:cubicBezTo>
                    <a:pt x="31299" y="106203"/>
                    <a:pt x="614" y="82519"/>
                    <a:pt x="614" y="53408"/>
                  </a:cubicBezTo>
                  <a:cubicBezTo>
                    <a:pt x="614" y="24296"/>
                    <a:pt x="31300" y="612"/>
                    <a:pt x="69019" y="612"/>
                  </a:cubicBezTo>
                  <a:close/>
                  <a:moveTo>
                    <a:pt x="69019" y="1"/>
                  </a:moveTo>
                  <a:cubicBezTo>
                    <a:pt x="30962" y="1"/>
                    <a:pt x="1" y="23959"/>
                    <a:pt x="1" y="53408"/>
                  </a:cubicBezTo>
                  <a:cubicBezTo>
                    <a:pt x="1" y="82857"/>
                    <a:pt x="30962" y="106816"/>
                    <a:pt x="69019" y="106816"/>
                  </a:cubicBezTo>
                  <a:cubicBezTo>
                    <a:pt x="107074" y="106816"/>
                    <a:pt x="138035" y="82857"/>
                    <a:pt x="138035" y="53408"/>
                  </a:cubicBezTo>
                  <a:cubicBezTo>
                    <a:pt x="138035" y="23959"/>
                    <a:pt x="107074" y="1"/>
                    <a:pt x="69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435;p54">
              <a:extLst>
                <a:ext uri="{FF2B5EF4-FFF2-40B4-BE49-F238E27FC236}">
                  <a16:creationId xmlns:a16="http://schemas.microsoft.com/office/drawing/2014/main" id="{DD568BBF-9569-434E-8569-21F396E7375D}"/>
                </a:ext>
              </a:extLst>
            </p:cNvPr>
            <p:cNvSpPr/>
            <p:nvPr/>
          </p:nvSpPr>
          <p:spPr>
            <a:xfrm>
              <a:off x="2190775" y="1914975"/>
              <a:ext cx="3435550" cy="2655125"/>
            </a:xfrm>
            <a:custGeom>
              <a:avLst/>
              <a:gdLst/>
              <a:ahLst/>
              <a:cxnLst/>
              <a:rect l="l" t="t" r="r" b="b"/>
              <a:pathLst>
                <a:path w="137422" h="106205" extrusionOk="0">
                  <a:moveTo>
                    <a:pt x="68710" y="1"/>
                  </a:moveTo>
                  <a:cubicBezTo>
                    <a:pt x="50488" y="1"/>
                    <a:pt x="33011" y="5596"/>
                    <a:pt x="20126" y="15554"/>
                  </a:cubicBezTo>
                  <a:cubicBezTo>
                    <a:pt x="7240" y="25513"/>
                    <a:pt x="1" y="39019"/>
                    <a:pt x="1" y="53102"/>
                  </a:cubicBezTo>
                  <a:cubicBezTo>
                    <a:pt x="1" y="67186"/>
                    <a:pt x="7240" y="80692"/>
                    <a:pt x="20126" y="90651"/>
                  </a:cubicBezTo>
                  <a:cubicBezTo>
                    <a:pt x="33011" y="100609"/>
                    <a:pt x="50488" y="106204"/>
                    <a:pt x="68712" y="106204"/>
                  </a:cubicBezTo>
                  <a:cubicBezTo>
                    <a:pt x="86934" y="106204"/>
                    <a:pt x="104411" y="100609"/>
                    <a:pt x="117296" y="90651"/>
                  </a:cubicBezTo>
                  <a:cubicBezTo>
                    <a:pt x="130182" y="80692"/>
                    <a:pt x="137421" y="67186"/>
                    <a:pt x="137421" y="53102"/>
                  </a:cubicBezTo>
                  <a:cubicBezTo>
                    <a:pt x="137421" y="39019"/>
                    <a:pt x="130182" y="25513"/>
                    <a:pt x="117296" y="15554"/>
                  </a:cubicBezTo>
                  <a:cubicBezTo>
                    <a:pt x="104411" y="5596"/>
                    <a:pt x="86934" y="1"/>
                    <a:pt x="6871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436;p54">
              <a:extLst>
                <a:ext uri="{FF2B5EF4-FFF2-40B4-BE49-F238E27FC236}">
                  <a16:creationId xmlns:a16="http://schemas.microsoft.com/office/drawing/2014/main" id="{205901B8-AA8E-4FBF-A370-84F316143274}"/>
                </a:ext>
              </a:extLst>
            </p:cNvPr>
            <p:cNvSpPr/>
            <p:nvPr/>
          </p:nvSpPr>
          <p:spPr>
            <a:xfrm>
              <a:off x="2183100" y="1907300"/>
              <a:ext cx="3450900" cy="2670425"/>
            </a:xfrm>
            <a:custGeom>
              <a:avLst/>
              <a:gdLst/>
              <a:ahLst/>
              <a:cxnLst/>
              <a:rect l="l" t="t" r="r" b="b"/>
              <a:pathLst>
                <a:path w="138036" h="106817" extrusionOk="0">
                  <a:moveTo>
                    <a:pt x="69019" y="613"/>
                  </a:moveTo>
                  <a:cubicBezTo>
                    <a:pt x="106736" y="613"/>
                    <a:pt x="137424" y="24298"/>
                    <a:pt x="137424" y="53409"/>
                  </a:cubicBezTo>
                  <a:cubicBezTo>
                    <a:pt x="137424" y="82521"/>
                    <a:pt x="106737" y="106204"/>
                    <a:pt x="69019" y="106204"/>
                  </a:cubicBezTo>
                  <a:cubicBezTo>
                    <a:pt x="31299" y="106204"/>
                    <a:pt x="614" y="82521"/>
                    <a:pt x="614" y="53409"/>
                  </a:cubicBezTo>
                  <a:cubicBezTo>
                    <a:pt x="614" y="24298"/>
                    <a:pt x="31300" y="613"/>
                    <a:pt x="69019" y="613"/>
                  </a:cubicBezTo>
                  <a:close/>
                  <a:moveTo>
                    <a:pt x="69019" y="1"/>
                  </a:moveTo>
                  <a:cubicBezTo>
                    <a:pt x="30962" y="1"/>
                    <a:pt x="1" y="23961"/>
                    <a:pt x="1" y="53410"/>
                  </a:cubicBezTo>
                  <a:cubicBezTo>
                    <a:pt x="1" y="82858"/>
                    <a:pt x="30962" y="106817"/>
                    <a:pt x="69019" y="106817"/>
                  </a:cubicBezTo>
                  <a:cubicBezTo>
                    <a:pt x="107074" y="106817"/>
                    <a:pt x="138035" y="82859"/>
                    <a:pt x="138035" y="53410"/>
                  </a:cubicBezTo>
                  <a:cubicBezTo>
                    <a:pt x="138035" y="23960"/>
                    <a:pt x="107074" y="1"/>
                    <a:pt x="69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437;p54">
              <a:extLst>
                <a:ext uri="{FF2B5EF4-FFF2-40B4-BE49-F238E27FC236}">
                  <a16:creationId xmlns:a16="http://schemas.microsoft.com/office/drawing/2014/main" id="{36DA5009-B9D8-4ECC-8CA4-33847F1251F2}"/>
                </a:ext>
              </a:extLst>
            </p:cNvPr>
            <p:cNvSpPr/>
            <p:nvPr/>
          </p:nvSpPr>
          <p:spPr>
            <a:xfrm>
              <a:off x="4369050" y="2427275"/>
              <a:ext cx="608600" cy="516250"/>
            </a:xfrm>
            <a:custGeom>
              <a:avLst/>
              <a:gdLst/>
              <a:ahLst/>
              <a:cxnLst/>
              <a:rect l="l" t="t" r="r" b="b"/>
              <a:pathLst>
                <a:path w="24344" h="20650" extrusionOk="0">
                  <a:moveTo>
                    <a:pt x="15629" y="0"/>
                  </a:moveTo>
                  <a:lnTo>
                    <a:pt x="1" y="9852"/>
                  </a:lnTo>
                  <a:lnTo>
                    <a:pt x="8904" y="20649"/>
                  </a:lnTo>
                  <a:lnTo>
                    <a:pt x="24344" y="9567"/>
                  </a:lnTo>
                  <a:lnTo>
                    <a:pt x="156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438;p54">
              <a:extLst>
                <a:ext uri="{FF2B5EF4-FFF2-40B4-BE49-F238E27FC236}">
                  <a16:creationId xmlns:a16="http://schemas.microsoft.com/office/drawing/2014/main" id="{2603316E-F1C0-49CF-A51C-B708445FC145}"/>
                </a:ext>
              </a:extLst>
            </p:cNvPr>
            <p:cNvSpPr/>
            <p:nvPr/>
          </p:nvSpPr>
          <p:spPr>
            <a:xfrm>
              <a:off x="4360200" y="2419650"/>
              <a:ext cx="626175" cy="531500"/>
            </a:xfrm>
            <a:custGeom>
              <a:avLst/>
              <a:gdLst/>
              <a:ahLst/>
              <a:cxnLst/>
              <a:rect l="l" t="t" r="r" b="b"/>
              <a:pathLst>
                <a:path w="25047" h="21260" extrusionOk="0">
                  <a:moveTo>
                    <a:pt x="15930" y="702"/>
                  </a:moveTo>
                  <a:lnTo>
                    <a:pt x="24240" y="9824"/>
                  </a:lnTo>
                  <a:lnTo>
                    <a:pt x="9312" y="20540"/>
                  </a:lnTo>
                  <a:lnTo>
                    <a:pt x="812" y="10230"/>
                  </a:lnTo>
                  <a:lnTo>
                    <a:pt x="15930" y="702"/>
                  </a:lnTo>
                  <a:close/>
                  <a:moveTo>
                    <a:pt x="15984" y="0"/>
                  </a:moveTo>
                  <a:cubicBezTo>
                    <a:pt x="15927" y="0"/>
                    <a:pt x="15871" y="16"/>
                    <a:pt x="15820" y="47"/>
                  </a:cubicBezTo>
                  <a:lnTo>
                    <a:pt x="192" y="9897"/>
                  </a:lnTo>
                  <a:cubicBezTo>
                    <a:pt x="35" y="9995"/>
                    <a:pt x="0" y="10209"/>
                    <a:pt x="119" y="10352"/>
                  </a:cubicBezTo>
                  <a:lnTo>
                    <a:pt x="9023" y="21149"/>
                  </a:lnTo>
                  <a:cubicBezTo>
                    <a:pt x="9081" y="21219"/>
                    <a:pt x="9167" y="21260"/>
                    <a:pt x="9258" y="21260"/>
                  </a:cubicBezTo>
                  <a:cubicBezTo>
                    <a:pt x="9260" y="21260"/>
                    <a:pt x="9261" y="21260"/>
                    <a:pt x="9263" y="21260"/>
                  </a:cubicBezTo>
                  <a:cubicBezTo>
                    <a:pt x="9325" y="21260"/>
                    <a:pt x="9387" y="21240"/>
                    <a:pt x="9437" y="21203"/>
                  </a:cubicBezTo>
                  <a:lnTo>
                    <a:pt x="24876" y="10121"/>
                  </a:lnTo>
                  <a:cubicBezTo>
                    <a:pt x="25025" y="10014"/>
                    <a:pt x="25047" y="9802"/>
                    <a:pt x="24925" y="9666"/>
                  </a:cubicBezTo>
                  <a:lnTo>
                    <a:pt x="16210" y="99"/>
                  </a:lnTo>
                  <a:cubicBezTo>
                    <a:pt x="16151" y="34"/>
                    <a:pt x="16068" y="0"/>
                    <a:pt x="15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439;p54">
              <a:extLst>
                <a:ext uri="{FF2B5EF4-FFF2-40B4-BE49-F238E27FC236}">
                  <a16:creationId xmlns:a16="http://schemas.microsoft.com/office/drawing/2014/main" id="{75440D39-DEB6-4C53-A84D-5CEA7872A8B9}"/>
                </a:ext>
              </a:extLst>
            </p:cNvPr>
            <p:cNvSpPr/>
            <p:nvPr/>
          </p:nvSpPr>
          <p:spPr>
            <a:xfrm>
              <a:off x="3224600" y="2447925"/>
              <a:ext cx="682450" cy="570375"/>
            </a:xfrm>
            <a:custGeom>
              <a:avLst/>
              <a:gdLst/>
              <a:ahLst/>
              <a:cxnLst/>
              <a:rect l="l" t="t" r="r" b="b"/>
              <a:pathLst>
                <a:path w="27298" h="22815" extrusionOk="0">
                  <a:moveTo>
                    <a:pt x="14260" y="1"/>
                  </a:moveTo>
                  <a:lnTo>
                    <a:pt x="1" y="7333"/>
                  </a:lnTo>
                  <a:lnTo>
                    <a:pt x="12631" y="22814"/>
                  </a:lnTo>
                  <a:lnTo>
                    <a:pt x="27298" y="13037"/>
                  </a:lnTo>
                  <a:lnTo>
                    <a:pt x="142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440;p54">
              <a:extLst>
                <a:ext uri="{FF2B5EF4-FFF2-40B4-BE49-F238E27FC236}">
                  <a16:creationId xmlns:a16="http://schemas.microsoft.com/office/drawing/2014/main" id="{6ED9AD38-6449-4C55-86AF-603268552DA7}"/>
                </a:ext>
              </a:extLst>
            </p:cNvPr>
            <p:cNvSpPr/>
            <p:nvPr/>
          </p:nvSpPr>
          <p:spPr>
            <a:xfrm>
              <a:off x="3215600" y="2440250"/>
              <a:ext cx="700250" cy="585675"/>
            </a:xfrm>
            <a:custGeom>
              <a:avLst/>
              <a:gdLst/>
              <a:ahLst/>
              <a:cxnLst/>
              <a:rect l="l" t="t" r="r" b="b"/>
              <a:pathLst>
                <a:path w="28010" h="23427" extrusionOk="0">
                  <a:moveTo>
                    <a:pt x="14562" y="682"/>
                  </a:moveTo>
                  <a:lnTo>
                    <a:pt x="27176" y="13296"/>
                  </a:lnTo>
                  <a:lnTo>
                    <a:pt x="13052" y="22712"/>
                  </a:lnTo>
                  <a:lnTo>
                    <a:pt x="837" y="7740"/>
                  </a:lnTo>
                  <a:lnTo>
                    <a:pt x="14562" y="682"/>
                  </a:lnTo>
                  <a:close/>
                  <a:moveTo>
                    <a:pt x="14620" y="1"/>
                  </a:moveTo>
                  <a:cubicBezTo>
                    <a:pt x="14573" y="1"/>
                    <a:pt x="14525" y="12"/>
                    <a:pt x="14481" y="35"/>
                  </a:cubicBezTo>
                  <a:lnTo>
                    <a:pt x="221" y="7369"/>
                  </a:lnTo>
                  <a:cubicBezTo>
                    <a:pt x="49" y="7457"/>
                    <a:pt x="1" y="7683"/>
                    <a:pt x="124" y="7834"/>
                  </a:cubicBezTo>
                  <a:lnTo>
                    <a:pt x="12754" y="23315"/>
                  </a:lnTo>
                  <a:cubicBezTo>
                    <a:pt x="12811" y="23385"/>
                    <a:pt x="12897" y="23427"/>
                    <a:pt x="12987" y="23427"/>
                  </a:cubicBezTo>
                  <a:cubicBezTo>
                    <a:pt x="12988" y="23427"/>
                    <a:pt x="12990" y="23427"/>
                    <a:pt x="12991" y="23427"/>
                  </a:cubicBezTo>
                  <a:cubicBezTo>
                    <a:pt x="13052" y="23427"/>
                    <a:pt x="13110" y="23409"/>
                    <a:pt x="13160" y="23375"/>
                  </a:cubicBezTo>
                  <a:lnTo>
                    <a:pt x="27827" y="13598"/>
                  </a:lnTo>
                  <a:cubicBezTo>
                    <a:pt x="27988" y="13491"/>
                    <a:pt x="28010" y="13263"/>
                    <a:pt x="27874" y="13127"/>
                  </a:cubicBezTo>
                  <a:lnTo>
                    <a:pt x="14836" y="91"/>
                  </a:lnTo>
                  <a:cubicBezTo>
                    <a:pt x="14777" y="32"/>
                    <a:pt x="14699" y="1"/>
                    <a:pt x="146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441;p54">
              <a:extLst>
                <a:ext uri="{FF2B5EF4-FFF2-40B4-BE49-F238E27FC236}">
                  <a16:creationId xmlns:a16="http://schemas.microsoft.com/office/drawing/2014/main" id="{BC087D4C-B261-4111-B5E4-EF897F624ECA}"/>
                </a:ext>
              </a:extLst>
            </p:cNvPr>
            <p:cNvSpPr/>
            <p:nvPr/>
          </p:nvSpPr>
          <p:spPr>
            <a:xfrm>
              <a:off x="3765325" y="2835600"/>
              <a:ext cx="682425" cy="570375"/>
            </a:xfrm>
            <a:custGeom>
              <a:avLst/>
              <a:gdLst/>
              <a:ahLst/>
              <a:cxnLst/>
              <a:rect l="l" t="t" r="r" b="b"/>
              <a:pathLst>
                <a:path w="27297" h="22815" extrusionOk="0">
                  <a:moveTo>
                    <a:pt x="14259" y="0"/>
                  </a:moveTo>
                  <a:lnTo>
                    <a:pt x="0" y="7334"/>
                  </a:lnTo>
                  <a:lnTo>
                    <a:pt x="12630" y="22815"/>
                  </a:lnTo>
                  <a:lnTo>
                    <a:pt x="27297" y="13037"/>
                  </a:lnTo>
                  <a:lnTo>
                    <a:pt x="142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442;p54">
              <a:extLst>
                <a:ext uri="{FF2B5EF4-FFF2-40B4-BE49-F238E27FC236}">
                  <a16:creationId xmlns:a16="http://schemas.microsoft.com/office/drawing/2014/main" id="{A5A765DA-F664-4326-B27A-2A47875E2915}"/>
                </a:ext>
              </a:extLst>
            </p:cNvPr>
            <p:cNvSpPr/>
            <p:nvPr/>
          </p:nvSpPr>
          <p:spPr>
            <a:xfrm>
              <a:off x="3756325" y="2827950"/>
              <a:ext cx="700250" cy="585700"/>
            </a:xfrm>
            <a:custGeom>
              <a:avLst/>
              <a:gdLst/>
              <a:ahLst/>
              <a:cxnLst/>
              <a:rect l="l" t="t" r="r" b="b"/>
              <a:pathLst>
                <a:path w="28010" h="23428" extrusionOk="0">
                  <a:moveTo>
                    <a:pt x="14561" y="681"/>
                  </a:moveTo>
                  <a:lnTo>
                    <a:pt x="27176" y="13295"/>
                  </a:lnTo>
                  <a:lnTo>
                    <a:pt x="13052" y="22711"/>
                  </a:lnTo>
                  <a:lnTo>
                    <a:pt x="837" y="7738"/>
                  </a:lnTo>
                  <a:lnTo>
                    <a:pt x="14561" y="681"/>
                  </a:lnTo>
                  <a:close/>
                  <a:moveTo>
                    <a:pt x="14619" y="0"/>
                  </a:moveTo>
                  <a:cubicBezTo>
                    <a:pt x="14572" y="0"/>
                    <a:pt x="14524" y="11"/>
                    <a:pt x="14480" y="34"/>
                  </a:cubicBezTo>
                  <a:lnTo>
                    <a:pt x="221" y="7368"/>
                  </a:lnTo>
                  <a:cubicBezTo>
                    <a:pt x="48" y="7457"/>
                    <a:pt x="0" y="7683"/>
                    <a:pt x="124" y="7834"/>
                  </a:cubicBezTo>
                  <a:lnTo>
                    <a:pt x="12753" y="23315"/>
                  </a:lnTo>
                  <a:cubicBezTo>
                    <a:pt x="12810" y="23386"/>
                    <a:pt x="12898" y="23428"/>
                    <a:pt x="12990" y="23428"/>
                  </a:cubicBezTo>
                  <a:cubicBezTo>
                    <a:pt x="13051" y="23427"/>
                    <a:pt x="13110" y="23409"/>
                    <a:pt x="13159" y="23376"/>
                  </a:cubicBezTo>
                  <a:lnTo>
                    <a:pt x="27826" y="13597"/>
                  </a:lnTo>
                  <a:cubicBezTo>
                    <a:pt x="27987" y="13490"/>
                    <a:pt x="28009" y="13263"/>
                    <a:pt x="27873" y="13127"/>
                  </a:cubicBezTo>
                  <a:lnTo>
                    <a:pt x="14835" y="89"/>
                  </a:lnTo>
                  <a:cubicBezTo>
                    <a:pt x="14777" y="31"/>
                    <a:pt x="14699" y="0"/>
                    <a:pt x="146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443;p54">
              <a:extLst>
                <a:ext uri="{FF2B5EF4-FFF2-40B4-BE49-F238E27FC236}">
                  <a16:creationId xmlns:a16="http://schemas.microsoft.com/office/drawing/2014/main" id="{58BD244C-3EBB-436A-8301-E77D8ADB5256}"/>
                </a:ext>
              </a:extLst>
            </p:cNvPr>
            <p:cNvSpPr/>
            <p:nvPr/>
          </p:nvSpPr>
          <p:spPr>
            <a:xfrm>
              <a:off x="3697975" y="2863625"/>
              <a:ext cx="644700" cy="553250"/>
            </a:xfrm>
            <a:custGeom>
              <a:avLst/>
              <a:gdLst/>
              <a:ahLst/>
              <a:cxnLst/>
              <a:rect l="l" t="t" r="r" b="b"/>
              <a:pathLst>
                <a:path w="25788" h="22130" extrusionOk="0">
                  <a:moveTo>
                    <a:pt x="15363" y="0"/>
                  </a:moveTo>
                  <a:lnTo>
                    <a:pt x="0" y="4594"/>
                  </a:lnTo>
                  <a:lnTo>
                    <a:pt x="9577" y="22129"/>
                  </a:lnTo>
                  <a:lnTo>
                    <a:pt x="25788" y="15208"/>
                  </a:lnTo>
                  <a:lnTo>
                    <a:pt x="153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444;p54">
              <a:extLst>
                <a:ext uri="{FF2B5EF4-FFF2-40B4-BE49-F238E27FC236}">
                  <a16:creationId xmlns:a16="http://schemas.microsoft.com/office/drawing/2014/main" id="{B397C543-D03B-44D7-983C-EF05ABC68B98}"/>
                </a:ext>
              </a:extLst>
            </p:cNvPr>
            <p:cNvSpPr/>
            <p:nvPr/>
          </p:nvSpPr>
          <p:spPr>
            <a:xfrm>
              <a:off x="3688925" y="2856000"/>
              <a:ext cx="662800" cy="568550"/>
            </a:xfrm>
            <a:custGeom>
              <a:avLst/>
              <a:gdLst/>
              <a:ahLst/>
              <a:cxnLst/>
              <a:rect l="l" t="t" r="r" b="b"/>
              <a:pathLst>
                <a:path w="26512" h="22742" extrusionOk="0">
                  <a:moveTo>
                    <a:pt x="15598" y="663"/>
                  </a:moveTo>
                  <a:lnTo>
                    <a:pt x="25686" y="15378"/>
                  </a:lnTo>
                  <a:lnTo>
                    <a:pt x="10074" y="22044"/>
                  </a:lnTo>
                  <a:lnTo>
                    <a:pt x="812" y="5084"/>
                  </a:lnTo>
                  <a:lnTo>
                    <a:pt x="15598" y="663"/>
                  </a:lnTo>
                  <a:close/>
                  <a:moveTo>
                    <a:pt x="15724" y="0"/>
                  </a:moveTo>
                  <a:cubicBezTo>
                    <a:pt x="15695" y="0"/>
                    <a:pt x="15665" y="4"/>
                    <a:pt x="15636" y="13"/>
                  </a:cubicBezTo>
                  <a:lnTo>
                    <a:pt x="275" y="4607"/>
                  </a:lnTo>
                  <a:cubicBezTo>
                    <a:pt x="88" y="4662"/>
                    <a:pt x="1" y="4876"/>
                    <a:pt x="94" y="5047"/>
                  </a:cubicBezTo>
                  <a:lnTo>
                    <a:pt x="9670" y="22582"/>
                  </a:lnTo>
                  <a:cubicBezTo>
                    <a:pt x="9724" y="22679"/>
                    <a:pt x="9827" y="22740"/>
                    <a:pt x="9939" y="22741"/>
                  </a:cubicBezTo>
                  <a:cubicBezTo>
                    <a:pt x="9980" y="22741"/>
                    <a:pt x="10021" y="22732"/>
                    <a:pt x="10060" y="22716"/>
                  </a:cubicBezTo>
                  <a:lnTo>
                    <a:pt x="26270" y="15794"/>
                  </a:lnTo>
                  <a:cubicBezTo>
                    <a:pt x="26448" y="15718"/>
                    <a:pt x="26511" y="15499"/>
                    <a:pt x="26401" y="15339"/>
                  </a:cubicBezTo>
                  <a:lnTo>
                    <a:pt x="15976" y="133"/>
                  </a:lnTo>
                  <a:cubicBezTo>
                    <a:pt x="15918" y="48"/>
                    <a:pt x="15823" y="0"/>
                    <a:pt x="157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445;p54">
              <a:extLst>
                <a:ext uri="{FF2B5EF4-FFF2-40B4-BE49-F238E27FC236}">
                  <a16:creationId xmlns:a16="http://schemas.microsoft.com/office/drawing/2014/main" id="{BB87D56F-9EC4-4523-B3F0-50E350CBFD0D}"/>
                </a:ext>
              </a:extLst>
            </p:cNvPr>
            <p:cNvSpPr/>
            <p:nvPr/>
          </p:nvSpPr>
          <p:spPr>
            <a:xfrm>
              <a:off x="3532750" y="2215900"/>
              <a:ext cx="160375" cy="51225"/>
            </a:xfrm>
            <a:custGeom>
              <a:avLst/>
              <a:gdLst/>
              <a:ahLst/>
              <a:cxnLst/>
              <a:rect l="l" t="t" r="r" b="b"/>
              <a:pathLst>
                <a:path w="6415" h="2049" extrusionOk="0">
                  <a:moveTo>
                    <a:pt x="5981" y="1"/>
                  </a:moveTo>
                  <a:cubicBezTo>
                    <a:pt x="5202" y="1"/>
                    <a:pt x="3644" y="585"/>
                    <a:pt x="3644" y="585"/>
                  </a:cubicBezTo>
                  <a:cubicBezTo>
                    <a:pt x="3644" y="585"/>
                    <a:pt x="3367" y="557"/>
                    <a:pt x="2969" y="557"/>
                  </a:cubicBezTo>
                  <a:cubicBezTo>
                    <a:pt x="2371" y="557"/>
                    <a:pt x="1498" y="619"/>
                    <a:pt x="874" y="931"/>
                  </a:cubicBezTo>
                  <a:cubicBezTo>
                    <a:pt x="1" y="1368"/>
                    <a:pt x="2798" y="2049"/>
                    <a:pt x="4431" y="2049"/>
                  </a:cubicBezTo>
                  <a:cubicBezTo>
                    <a:pt x="4741" y="2049"/>
                    <a:pt x="5009" y="2025"/>
                    <a:pt x="5202" y="1969"/>
                  </a:cubicBezTo>
                  <a:cubicBezTo>
                    <a:pt x="6414" y="1624"/>
                    <a:pt x="6414" y="931"/>
                    <a:pt x="6414" y="239"/>
                  </a:cubicBezTo>
                  <a:cubicBezTo>
                    <a:pt x="6414" y="66"/>
                    <a:pt x="6241" y="1"/>
                    <a:pt x="59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446;p54">
              <a:extLst>
                <a:ext uri="{FF2B5EF4-FFF2-40B4-BE49-F238E27FC236}">
                  <a16:creationId xmlns:a16="http://schemas.microsoft.com/office/drawing/2014/main" id="{FBCB9640-96E6-4728-A6CE-ADADDDD8A4AF}"/>
                </a:ext>
              </a:extLst>
            </p:cNvPr>
            <p:cNvSpPr/>
            <p:nvPr/>
          </p:nvSpPr>
          <p:spPr>
            <a:xfrm>
              <a:off x="3540350" y="2208425"/>
              <a:ext cx="160500" cy="66150"/>
            </a:xfrm>
            <a:custGeom>
              <a:avLst/>
              <a:gdLst/>
              <a:ahLst/>
              <a:cxnLst/>
              <a:rect l="l" t="t" r="r" b="b"/>
              <a:pathLst>
                <a:path w="6420" h="2646" extrusionOk="0">
                  <a:moveTo>
                    <a:pt x="5687" y="601"/>
                  </a:moveTo>
                  <a:cubicBezTo>
                    <a:pt x="5733" y="601"/>
                    <a:pt x="5773" y="605"/>
                    <a:pt x="5804" y="611"/>
                  </a:cubicBezTo>
                  <a:cubicBezTo>
                    <a:pt x="5803" y="1244"/>
                    <a:pt x="5768" y="1702"/>
                    <a:pt x="4815" y="1975"/>
                  </a:cubicBezTo>
                  <a:cubicBezTo>
                    <a:pt x="4634" y="2027"/>
                    <a:pt x="4389" y="2049"/>
                    <a:pt x="4109" y="2049"/>
                  </a:cubicBezTo>
                  <a:cubicBezTo>
                    <a:pt x="3025" y="2049"/>
                    <a:pt x="1407" y="1713"/>
                    <a:pt x="855" y="1437"/>
                  </a:cubicBezTo>
                  <a:lnTo>
                    <a:pt x="854" y="1437"/>
                  </a:lnTo>
                  <a:cubicBezTo>
                    <a:pt x="1410" y="1211"/>
                    <a:pt x="2143" y="1163"/>
                    <a:pt x="2662" y="1163"/>
                  </a:cubicBezTo>
                  <a:cubicBezTo>
                    <a:pt x="3038" y="1163"/>
                    <a:pt x="3303" y="1188"/>
                    <a:pt x="3310" y="1188"/>
                  </a:cubicBezTo>
                  <a:cubicBezTo>
                    <a:pt x="3319" y="1189"/>
                    <a:pt x="3329" y="1190"/>
                    <a:pt x="3338" y="1190"/>
                  </a:cubicBezTo>
                  <a:cubicBezTo>
                    <a:pt x="3375" y="1190"/>
                    <a:pt x="3413" y="1183"/>
                    <a:pt x="3448" y="1170"/>
                  </a:cubicBezTo>
                  <a:cubicBezTo>
                    <a:pt x="4347" y="834"/>
                    <a:pt x="5283" y="601"/>
                    <a:pt x="5687" y="601"/>
                  </a:cubicBezTo>
                  <a:close/>
                  <a:moveTo>
                    <a:pt x="5664" y="0"/>
                  </a:moveTo>
                  <a:cubicBezTo>
                    <a:pt x="4949" y="0"/>
                    <a:pt x="3867" y="362"/>
                    <a:pt x="3299" y="573"/>
                  </a:cubicBezTo>
                  <a:cubicBezTo>
                    <a:pt x="3187" y="565"/>
                    <a:pt x="2957" y="550"/>
                    <a:pt x="2665" y="550"/>
                  </a:cubicBezTo>
                  <a:cubicBezTo>
                    <a:pt x="2035" y="550"/>
                    <a:pt x="1111" y="618"/>
                    <a:pt x="433" y="957"/>
                  </a:cubicBezTo>
                  <a:cubicBezTo>
                    <a:pt x="1" y="1173"/>
                    <a:pt x="104" y="1505"/>
                    <a:pt x="128" y="1569"/>
                  </a:cubicBezTo>
                  <a:cubicBezTo>
                    <a:pt x="368" y="2187"/>
                    <a:pt x="2714" y="2646"/>
                    <a:pt x="4150" y="2646"/>
                  </a:cubicBezTo>
                  <a:cubicBezTo>
                    <a:pt x="4493" y="2646"/>
                    <a:pt x="4784" y="2621"/>
                    <a:pt x="4982" y="2564"/>
                  </a:cubicBezTo>
                  <a:cubicBezTo>
                    <a:pt x="6417" y="2153"/>
                    <a:pt x="6417" y="1258"/>
                    <a:pt x="6417" y="538"/>
                  </a:cubicBezTo>
                  <a:cubicBezTo>
                    <a:pt x="6419" y="372"/>
                    <a:pt x="6338" y="216"/>
                    <a:pt x="6200" y="122"/>
                  </a:cubicBezTo>
                  <a:cubicBezTo>
                    <a:pt x="6075" y="36"/>
                    <a:pt x="5888" y="0"/>
                    <a:pt x="5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447;p54">
              <a:extLst>
                <a:ext uri="{FF2B5EF4-FFF2-40B4-BE49-F238E27FC236}">
                  <a16:creationId xmlns:a16="http://schemas.microsoft.com/office/drawing/2014/main" id="{CE6C1E0C-F416-4CE2-BA5B-F396FFD9E3A9}"/>
                </a:ext>
              </a:extLst>
            </p:cNvPr>
            <p:cNvSpPr/>
            <p:nvPr/>
          </p:nvSpPr>
          <p:spPr>
            <a:xfrm>
              <a:off x="2970550" y="1486750"/>
              <a:ext cx="740725" cy="865250"/>
            </a:xfrm>
            <a:custGeom>
              <a:avLst/>
              <a:gdLst/>
              <a:ahLst/>
              <a:cxnLst/>
              <a:rect l="l" t="t" r="r" b="b"/>
              <a:pathLst>
                <a:path w="29629" h="34610" extrusionOk="0">
                  <a:moveTo>
                    <a:pt x="10793" y="0"/>
                  </a:moveTo>
                  <a:cubicBezTo>
                    <a:pt x="10793" y="0"/>
                    <a:pt x="7195" y="1270"/>
                    <a:pt x="5397" y="3492"/>
                  </a:cubicBezTo>
                  <a:cubicBezTo>
                    <a:pt x="3598" y="5714"/>
                    <a:pt x="2752" y="11534"/>
                    <a:pt x="2328" y="14073"/>
                  </a:cubicBezTo>
                  <a:cubicBezTo>
                    <a:pt x="1905" y="16613"/>
                    <a:pt x="0" y="26242"/>
                    <a:pt x="1058" y="27405"/>
                  </a:cubicBezTo>
                  <a:cubicBezTo>
                    <a:pt x="2117" y="28569"/>
                    <a:pt x="13439" y="32485"/>
                    <a:pt x="15661" y="33119"/>
                  </a:cubicBezTo>
                  <a:cubicBezTo>
                    <a:pt x="17769" y="33721"/>
                    <a:pt x="20257" y="34610"/>
                    <a:pt x="21772" y="34610"/>
                  </a:cubicBezTo>
                  <a:cubicBezTo>
                    <a:pt x="21854" y="34610"/>
                    <a:pt x="21933" y="34607"/>
                    <a:pt x="22010" y="34601"/>
                  </a:cubicBezTo>
                  <a:cubicBezTo>
                    <a:pt x="23491" y="34495"/>
                    <a:pt x="24973" y="33437"/>
                    <a:pt x="24973" y="33437"/>
                  </a:cubicBezTo>
                  <a:cubicBezTo>
                    <a:pt x="24973" y="33437"/>
                    <a:pt x="27512" y="34601"/>
                    <a:pt x="28148" y="34601"/>
                  </a:cubicBezTo>
                  <a:cubicBezTo>
                    <a:pt x="28782" y="34601"/>
                    <a:pt x="29629" y="33437"/>
                    <a:pt x="28888" y="32273"/>
                  </a:cubicBezTo>
                  <a:cubicBezTo>
                    <a:pt x="28147" y="31109"/>
                    <a:pt x="26084" y="29404"/>
                    <a:pt x="24921" y="29404"/>
                  </a:cubicBezTo>
                  <a:cubicBezTo>
                    <a:pt x="23756" y="29404"/>
                    <a:pt x="19471" y="30051"/>
                    <a:pt x="19471" y="30051"/>
                  </a:cubicBezTo>
                  <a:cubicBezTo>
                    <a:pt x="19471" y="30051"/>
                    <a:pt x="12169" y="26347"/>
                    <a:pt x="10053" y="24866"/>
                  </a:cubicBezTo>
                  <a:cubicBezTo>
                    <a:pt x="7936" y="23384"/>
                    <a:pt x="6350" y="21691"/>
                    <a:pt x="6350" y="21691"/>
                  </a:cubicBezTo>
                  <a:lnTo>
                    <a:pt x="10688" y="8148"/>
                  </a:lnTo>
                  <a:lnTo>
                    <a:pt x="1079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448;p54">
              <a:extLst>
                <a:ext uri="{FF2B5EF4-FFF2-40B4-BE49-F238E27FC236}">
                  <a16:creationId xmlns:a16="http://schemas.microsoft.com/office/drawing/2014/main" id="{826B13E7-2CC2-40C9-9EED-880D515AAE3D}"/>
                </a:ext>
              </a:extLst>
            </p:cNvPr>
            <p:cNvSpPr/>
            <p:nvPr/>
          </p:nvSpPr>
          <p:spPr>
            <a:xfrm>
              <a:off x="2970150" y="1479125"/>
              <a:ext cx="740175" cy="880500"/>
            </a:xfrm>
            <a:custGeom>
              <a:avLst/>
              <a:gdLst/>
              <a:ahLst/>
              <a:cxnLst/>
              <a:rect l="l" t="t" r="r" b="b"/>
              <a:pathLst>
                <a:path w="29607" h="35220" extrusionOk="0">
                  <a:moveTo>
                    <a:pt x="10803" y="1"/>
                  </a:moveTo>
                  <a:cubicBezTo>
                    <a:pt x="10771" y="1"/>
                    <a:pt x="10739" y="6"/>
                    <a:pt x="10707" y="16"/>
                  </a:cubicBezTo>
                  <a:cubicBezTo>
                    <a:pt x="10557" y="69"/>
                    <a:pt x="7007" y="1341"/>
                    <a:pt x="5175" y="3605"/>
                  </a:cubicBezTo>
                  <a:cubicBezTo>
                    <a:pt x="3449" y="5737"/>
                    <a:pt x="2595" y="10955"/>
                    <a:pt x="2135" y="13759"/>
                  </a:cubicBezTo>
                  <a:lnTo>
                    <a:pt x="2042" y="14328"/>
                  </a:lnTo>
                  <a:cubicBezTo>
                    <a:pt x="1987" y="14660"/>
                    <a:pt x="1906" y="15114"/>
                    <a:pt x="1810" y="15653"/>
                  </a:cubicBezTo>
                  <a:cubicBezTo>
                    <a:pt x="620" y="22341"/>
                    <a:pt x="1" y="26985"/>
                    <a:pt x="848" y="27916"/>
                  </a:cubicBezTo>
                  <a:cubicBezTo>
                    <a:pt x="1991" y="29175"/>
                    <a:pt x="13466" y="33112"/>
                    <a:pt x="15593" y="33719"/>
                  </a:cubicBezTo>
                  <a:cubicBezTo>
                    <a:pt x="16061" y="33853"/>
                    <a:pt x="16548" y="34001"/>
                    <a:pt x="17038" y="34150"/>
                  </a:cubicBezTo>
                  <a:cubicBezTo>
                    <a:pt x="18773" y="34677"/>
                    <a:pt x="20563" y="35220"/>
                    <a:pt x="21790" y="35220"/>
                  </a:cubicBezTo>
                  <a:cubicBezTo>
                    <a:pt x="21879" y="35220"/>
                    <a:pt x="21965" y="35218"/>
                    <a:pt x="22047" y="35211"/>
                  </a:cubicBezTo>
                  <a:cubicBezTo>
                    <a:pt x="23335" y="35119"/>
                    <a:pt x="24592" y="34368"/>
                    <a:pt x="25017" y="34091"/>
                  </a:cubicBezTo>
                  <a:cubicBezTo>
                    <a:pt x="25676" y="34389"/>
                    <a:pt x="27553" y="35212"/>
                    <a:pt x="28161" y="35212"/>
                  </a:cubicBezTo>
                  <a:cubicBezTo>
                    <a:pt x="28571" y="35212"/>
                    <a:pt x="29003" y="34906"/>
                    <a:pt x="29264" y="34432"/>
                  </a:cubicBezTo>
                  <a:cubicBezTo>
                    <a:pt x="29606" y="33809"/>
                    <a:pt x="29568" y="33053"/>
                    <a:pt x="29161" y="32414"/>
                  </a:cubicBezTo>
                  <a:cubicBezTo>
                    <a:pt x="28407" y="31230"/>
                    <a:pt x="26254" y="29404"/>
                    <a:pt x="24936" y="29404"/>
                  </a:cubicBezTo>
                  <a:cubicBezTo>
                    <a:pt x="23847" y="29404"/>
                    <a:pt x="20198" y="29940"/>
                    <a:pt x="19536" y="30039"/>
                  </a:cubicBezTo>
                  <a:cubicBezTo>
                    <a:pt x="18706" y="29616"/>
                    <a:pt x="12194" y="26286"/>
                    <a:pt x="10243" y="24921"/>
                  </a:cubicBezTo>
                  <a:cubicBezTo>
                    <a:pt x="8513" y="23708"/>
                    <a:pt x="7124" y="22335"/>
                    <a:pt x="6713" y="21916"/>
                  </a:cubicBezTo>
                  <a:lnTo>
                    <a:pt x="10994" y="8546"/>
                  </a:lnTo>
                  <a:cubicBezTo>
                    <a:pt x="11043" y="8386"/>
                    <a:pt x="10953" y="8218"/>
                    <a:pt x="10795" y="8167"/>
                  </a:cubicBezTo>
                  <a:cubicBezTo>
                    <a:pt x="10764" y="8157"/>
                    <a:pt x="10732" y="8152"/>
                    <a:pt x="10701" y="8152"/>
                  </a:cubicBezTo>
                  <a:cubicBezTo>
                    <a:pt x="10573" y="8152"/>
                    <a:pt x="10455" y="8232"/>
                    <a:pt x="10412" y="8360"/>
                  </a:cubicBezTo>
                  <a:lnTo>
                    <a:pt x="6074" y="21903"/>
                  </a:lnTo>
                  <a:cubicBezTo>
                    <a:pt x="6039" y="22010"/>
                    <a:pt x="6066" y="22125"/>
                    <a:pt x="6141" y="22206"/>
                  </a:cubicBezTo>
                  <a:cubicBezTo>
                    <a:pt x="6208" y="22277"/>
                    <a:pt x="7775" y="23940"/>
                    <a:pt x="9893" y="25423"/>
                  </a:cubicBezTo>
                  <a:cubicBezTo>
                    <a:pt x="12002" y="26899"/>
                    <a:pt x="19049" y="30478"/>
                    <a:pt x="19347" y="30629"/>
                  </a:cubicBezTo>
                  <a:cubicBezTo>
                    <a:pt x="19392" y="30651"/>
                    <a:pt x="19441" y="30662"/>
                    <a:pt x="19490" y="30662"/>
                  </a:cubicBezTo>
                  <a:cubicBezTo>
                    <a:pt x="19504" y="30662"/>
                    <a:pt x="19518" y="30661"/>
                    <a:pt x="19532" y="30659"/>
                  </a:cubicBezTo>
                  <a:cubicBezTo>
                    <a:pt x="19574" y="30653"/>
                    <a:pt x="23808" y="30016"/>
                    <a:pt x="24936" y="30016"/>
                  </a:cubicBezTo>
                  <a:cubicBezTo>
                    <a:pt x="25934" y="30016"/>
                    <a:pt x="27903" y="31577"/>
                    <a:pt x="28644" y="32743"/>
                  </a:cubicBezTo>
                  <a:cubicBezTo>
                    <a:pt x="29055" y="33388"/>
                    <a:pt x="28839" y="33934"/>
                    <a:pt x="28726" y="34138"/>
                  </a:cubicBezTo>
                  <a:cubicBezTo>
                    <a:pt x="28560" y="34441"/>
                    <a:pt x="28317" y="34600"/>
                    <a:pt x="28163" y="34600"/>
                  </a:cubicBezTo>
                  <a:cubicBezTo>
                    <a:pt x="27749" y="34600"/>
                    <a:pt x="26074" y="33903"/>
                    <a:pt x="25116" y="33464"/>
                  </a:cubicBezTo>
                  <a:cubicBezTo>
                    <a:pt x="25076" y="33445"/>
                    <a:pt x="25032" y="33436"/>
                    <a:pt x="24989" y="33436"/>
                  </a:cubicBezTo>
                  <a:cubicBezTo>
                    <a:pt x="24926" y="33436"/>
                    <a:pt x="24863" y="33456"/>
                    <a:pt x="24810" y="33493"/>
                  </a:cubicBezTo>
                  <a:cubicBezTo>
                    <a:pt x="24796" y="33503"/>
                    <a:pt x="23384" y="34502"/>
                    <a:pt x="22003" y="34601"/>
                  </a:cubicBezTo>
                  <a:cubicBezTo>
                    <a:pt x="21934" y="34606"/>
                    <a:pt x="21862" y="34608"/>
                    <a:pt x="21787" y="34608"/>
                  </a:cubicBezTo>
                  <a:cubicBezTo>
                    <a:pt x="20660" y="34608"/>
                    <a:pt x="18911" y="34079"/>
                    <a:pt x="17217" y="33564"/>
                  </a:cubicBezTo>
                  <a:cubicBezTo>
                    <a:pt x="16723" y="33414"/>
                    <a:pt x="16232" y="33265"/>
                    <a:pt x="15761" y="33131"/>
                  </a:cubicBezTo>
                  <a:cubicBezTo>
                    <a:pt x="13436" y="32466"/>
                    <a:pt x="2266" y="28568"/>
                    <a:pt x="1301" y="27504"/>
                  </a:cubicBezTo>
                  <a:cubicBezTo>
                    <a:pt x="483" y="26605"/>
                    <a:pt x="1885" y="18726"/>
                    <a:pt x="2412" y="15761"/>
                  </a:cubicBezTo>
                  <a:cubicBezTo>
                    <a:pt x="2510" y="15218"/>
                    <a:pt x="2591" y="14763"/>
                    <a:pt x="2646" y="14428"/>
                  </a:cubicBezTo>
                  <a:lnTo>
                    <a:pt x="2740" y="13858"/>
                  </a:lnTo>
                  <a:cubicBezTo>
                    <a:pt x="3190" y="11110"/>
                    <a:pt x="4026" y="5996"/>
                    <a:pt x="5650" y="3990"/>
                  </a:cubicBezTo>
                  <a:cubicBezTo>
                    <a:pt x="7373" y="1863"/>
                    <a:pt x="10876" y="606"/>
                    <a:pt x="10911" y="594"/>
                  </a:cubicBezTo>
                  <a:cubicBezTo>
                    <a:pt x="11067" y="536"/>
                    <a:pt x="11147" y="363"/>
                    <a:pt x="11092" y="205"/>
                  </a:cubicBezTo>
                  <a:cubicBezTo>
                    <a:pt x="11047" y="80"/>
                    <a:pt x="10930" y="1"/>
                    <a:pt x="10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449;p54">
              <a:extLst>
                <a:ext uri="{FF2B5EF4-FFF2-40B4-BE49-F238E27FC236}">
                  <a16:creationId xmlns:a16="http://schemas.microsoft.com/office/drawing/2014/main" id="{48F64DB1-1E29-4222-AAC1-907A7AE70CC7}"/>
                </a:ext>
              </a:extLst>
            </p:cNvPr>
            <p:cNvSpPr/>
            <p:nvPr/>
          </p:nvSpPr>
          <p:spPr>
            <a:xfrm>
              <a:off x="3353725" y="2212850"/>
              <a:ext cx="357550" cy="139150"/>
            </a:xfrm>
            <a:custGeom>
              <a:avLst/>
              <a:gdLst/>
              <a:ahLst/>
              <a:cxnLst/>
              <a:rect l="l" t="t" r="r" b="b"/>
              <a:pathLst>
                <a:path w="14302" h="5566" extrusionOk="0">
                  <a:moveTo>
                    <a:pt x="2187" y="1"/>
                  </a:moveTo>
                  <a:cubicBezTo>
                    <a:pt x="1417" y="587"/>
                    <a:pt x="514" y="1459"/>
                    <a:pt x="228" y="2489"/>
                  </a:cubicBezTo>
                  <a:cubicBezTo>
                    <a:pt x="67" y="3068"/>
                    <a:pt x="10" y="3560"/>
                    <a:pt x="0" y="3977"/>
                  </a:cubicBezTo>
                  <a:cubicBezTo>
                    <a:pt x="126" y="4014"/>
                    <a:pt x="240" y="4049"/>
                    <a:pt x="334" y="4075"/>
                  </a:cubicBezTo>
                  <a:cubicBezTo>
                    <a:pt x="2442" y="4678"/>
                    <a:pt x="4930" y="5566"/>
                    <a:pt x="6445" y="5566"/>
                  </a:cubicBezTo>
                  <a:cubicBezTo>
                    <a:pt x="6527" y="5566"/>
                    <a:pt x="6606" y="5563"/>
                    <a:pt x="6683" y="5557"/>
                  </a:cubicBezTo>
                  <a:cubicBezTo>
                    <a:pt x="8164" y="5452"/>
                    <a:pt x="9646" y="4393"/>
                    <a:pt x="9646" y="4393"/>
                  </a:cubicBezTo>
                  <a:cubicBezTo>
                    <a:pt x="9646" y="4393"/>
                    <a:pt x="12186" y="5557"/>
                    <a:pt x="12821" y="5557"/>
                  </a:cubicBezTo>
                  <a:cubicBezTo>
                    <a:pt x="13455" y="5557"/>
                    <a:pt x="14302" y="4393"/>
                    <a:pt x="13561" y="3230"/>
                  </a:cubicBezTo>
                  <a:cubicBezTo>
                    <a:pt x="12820" y="2066"/>
                    <a:pt x="10757" y="361"/>
                    <a:pt x="9593" y="361"/>
                  </a:cubicBezTo>
                  <a:cubicBezTo>
                    <a:pt x="8429" y="361"/>
                    <a:pt x="4144" y="1008"/>
                    <a:pt x="4144" y="1008"/>
                  </a:cubicBezTo>
                  <a:cubicBezTo>
                    <a:pt x="4144" y="1008"/>
                    <a:pt x="3338" y="599"/>
                    <a:pt x="2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450;p54">
              <a:extLst>
                <a:ext uri="{FF2B5EF4-FFF2-40B4-BE49-F238E27FC236}">
                  <a16:creationId xmlns:a16="http://schemas.microsoft.com/office/drawing/2014/main" id="{C7FFC19D-003B-49D3-81C8-2AF59DE0DA15}"/>
                </a:ext>
              </a:extLst>
            </p:cNvPr>
            <p:cNvSpPr/>
            <p:nvPr/>
          </p:nvSpPr>
          <p:spPr>
            <a:xfrm>
              <a:off x="3346000" y="2205200"/>
              <a:ext cx="364350" cy="154425"/>
            </a:xfrm>
            <a:custGeom>
              <a:avLst/>
              <a:gdLst/>
              <a:ahLst/>
              <a:cxnLst/>
              <a:rect l="l" t="t" r="r" b="b"/>
              <a:pathLst>
                <a:path w="14574" h="6177" extrusionOk="0">
                  <a:moveTo>
                    <a:pt x="2529" y="668"/>
                  </a:moveTo>
                  <a:cubicBezTo>
                    <a:pt x="3587" y="1217"/>
                    <a:pt x="4313" y="1586"/>
                    <a:pt x="4313" y="1586"/>
                  </a:cubicBezTo>
                  <a:cubicBezTo>
                    <a:pt x="4358" y="1608"/>
                    <a:pt x="4407" y="1619"/>
                    <a:pt x="4456" y="1619"/>
                  </a:cubicBezTo>
                  <a:cubicBezTo>
                    <a:pt x="4470" y="1619"/>
                    <a:pt x="4484" y="1618"/>
                    <a:pt x="4498" y="1616"/>
                  </a:cubicBezTo>
                  <a:cubicBezTo>
                    <a:pt x="4540" y="1610"/>
                    <a:pt x="8774" y="973"/>
                    <a:pt x="9902" y="973"/>
                  </a:cubicBezTo>
                  <a:cubicBezTo>
                    <a:pt x="10900" y="973"/>
                    <a:pt x="12869" y="2535"/>
                    <a:pt x="13610" y="3700"/>
                  </a:cubicBezTo>
                  <a:cubicBezTo>
                    <a:pt x="14021" y="4346"/>
                    <a:pt x="13805" y="4891"/>
                    <a:pt x="13692" y="5095"/>
                  </a:cubicBezTo>
                  <a:cubicBezTo>
                    <a:pt x="13526" y="5398"/>
                    <a:pt x="13283" y="5557"/>
                    <a:pt x="13129" y="5557"/>
                  </a:cubicBezTo>
                  <a:cubicBezTo>
                    <a:pt x="12715" y="5557"/>
                    <a:pt x="11040" y="4860"/>
                    <a:pt x="10082" y="4421"/>
                  </a:cubicBezTo>
                  <a:cubicBezTo>
                    <a:pt x="10042" y="4402"/>
                    <a:pt x="9998" y="4393"/>
                    <a:pt x="9955" y="4393"/>
                  </a:cubicBezTo>
                  <a:cubicBezTo>
                    <a:pt x="9892" y="4393"/>
                    <a:pt x="9829" y="4413"/>
                    <a:pt x="9776" y="4450"/>
                  </a:cubicBezTo>
                  <a:cubicBezTo>
                    <a:pt x="9762" y="4460"/>
                    <a:pt x="8350" y="5459"/>
                    <a:pt x="6969" y="5558"/>
                  </a:cubicBezTo>
                  <a:cubicBezTo>
                    <a:pt x="6900" y="5563"/>
                    <a:pt x="6828" y="5565"/>
                    <a:pt x="6753" y="5565"/>
                  </a:cubicBezTo>
                  <a:cubicBezTo>
                    <a:pt x="5626" y="5565"/>
                    <a:pt x="3877" y="5036"/>
                    <a:pt x="2183" y="4521"/>
                  </a:cubicBezTo>
                  <a:cubicBezTo>
                    <a:pt x="1689" y="4371"/>
                    <a:pt x="1198" y="4223"/>
                    <a:pt x="727" y="4088"/>
                  </a:cubicBezTo>
                  <a:lnTo>
                    <a:pt x="626" y="4058"/>
                  </a:lnTo>
                  <a:cubicBezTo>
                    <a:pt x="654" y="3658"/>
                    <a:pt x="723" y="3262"/>
                    <a:pt x="831" y="2876"/>
                  </a:cubicBezTo>
                  <a:cubicBezTo>
                    <a:pt x="1079" y="1983"/>
                    <a:pt x="1861" y="1200"/>
                    <a:pt x="2529" y="668"/>
                  </a:cubicBezTo>
                  <a:close/>
                  <a:moveTo>
                    <a:pt x="2496" y="0"/>
                  </a:moveTo>
                  <a:cubicBezTo>
                    <a:pt x="2431" y="0"/>
                    <a:pt x="2365" y="22"/>
                    <a:pt x="2311" y="63"/>
                  </a:cubicBezTo>
                  <a:cubicBezTo>
                    <a:pt x="1540" y="650"/>
                    <a:pt x="554" y="1586"/>
                    <a:pt x="242" y="2713"/>
                  </a:cubicBezTo>
                  <a:cubicBezTo>
                    <a:pt x="93" y="3247"/>
                    <a:pt x="16" y="3758"/>
                    <a:pt x="4" y="4276"/>
                  </a:cubicBezTo>
                  <a:cubicBezTo>
                    <a:pt x="0" y="4412"/>
                    <a:pt x="89" y="4535"/>
                    <a:pt x="220" y="4575"/>
                  </a:cubicBezTo>
                  <a:lnTo>
                    <a:pt x="559" y="4676"/>
                  </a:lnTo>
                  <a:cubicBezTo>
                    <a:pt x="1027" y="4810"/>
                    <a:pt x="1514" y="4958"/>
                    <a:pt x="2004" y="5107"/>
                  </a:cubicBezTo>
                  <a:cubicBezTo>
                    <a:pt x="3739" y="5634"/>
                    <a:pt x="5529" y="6177"/>
                    <a:pt x="6756" y="6177"/>
                  </a:cubicBezTo>
                  <a:cubicBezTo>
                    <a:pt x="6845" y="6177"/>
                    <a:pt x="6931" y="6175"/>
                    <a:pt x="7014" y="6168"/>
                  </a:cubicBezTo>
                  <a:cubicBezTo>
                    <a:pt x="8302" y="6076"/>
                    <a:pt x="9559" y="5325"/>
                    <a:pt x="9984" y="5048"/>
                  </a:cubicBezTo>
                  <a:cubicBezTo>
                    <a:pt x="10643" y="5346"/>
                    <a:pt x="12520" y="6169"/>
                    <a:pt x="13129" y="6169"/>
                  </a:cubicBezTo>
                  <a:cubicBezTo>
                    <a:pt x="13537" y="6169"/>
                    <a:pt x="13969" y="5863"/>
                    <a:pt x="14230" y="5389"/>
                  </a:cubicBezTo>
                  <a:cubicBezTo>
                    <a:pt x="14573" y="4766"/>
                    <a:pt x="14534" y="4010"/>
                    <a:pt x="14128" y="3371"/>
                  </a:cubicBezTo>
                  <a:cubicBezTo>
                    <a:pt x="13375" y="2187"/>
                    <a:pt x="11221" y="361"/>
                    <a:pt x="9902" y="361"/>
                  </a:cubicBezTo>
                  <a:cubicBezTo>
                    <a:pt x="8813" y="361"/>
                    <a:pt x="5164" y="897"/>
                    <a:pt x="4503" y="996"/>
                  </a:cubicBezTo>
                  <a:cubicBezTo>
                    <a:pt x="4266" y="875"/>
                    <a:pt x="3564" y="516"/>
                    <a:pt x="2638" y="35"/>
                  </a:cubicBezTo>
                  <a:cubicBezTo>
                    <a:pt x="2593" y="12"/>
                    <a:pt x="2545" y="0"/>
                    <a:pt x="24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451;p54">
              <a:extLst>
                <a:ext uri="{FF2B5EF4-FFF2-40B4-BE49-F238E27FC236}">
                  <a16:creationId xmlns:a16="http://schemas.microsoft.com/office/drawing/2014/main" id="{13B36183-81DC-45A1-84D1-4A55BFA9392D}"/>
                </a:ext>
              </a:extLst>
            </p:cNvPr>
            <p:cNvSpPr/>
            <p:nvPr/>
          </p:nvSpPr>
          <p:spPr>
            <a:xfrm>
              <a:off x="2301725" y="1746050"/>
              <a:ext cx="318700" cy="436725"/>
            </a:xfrm>
            <a:custGeom>
              <a:avLst/>
              <a:gdLst/>
              <a:ahLst/>
              <a:cxnLst/>
              <a:rect l="l" t="t" r="r" b="b"/>
              <a:pathLst>
                <a:path w="12748" h="17469" extrusionOk="0">
                  <a:moveTo>
                    <a:pt x="4057" y="1"/>
                  </a:moveTo>
                  <a:cubicBezTo>
                    <a:pt x="3762" y="1"/>
                    <a:pt x="3478" y="38"/>
                    <a:pt x="3214" y="115"/>
                  </a:cubicBezTo>
                  <a:cubicBezTo>
                    <a:pt x="2888" y="211"/>
                    <a:pt x="428" y="2900"/>
                    <a:pt x="214" y="6007"/>
                  </a:cubicBezTo>
                  <a:cubicBezTo>
                    <a:pt x="1" y="9114"/>
                    <a:pt x="2357" y="14255"/>
                    <a:pt x="2785" y="15112"/>
                  </a:cubicBezTo>
                  <a:cubicBezTo>
                    <a:pt x="3213" y="15970"/>
                    <a:pt x="2678" y="17469"/>
                    <a:pt x="3749" y="17469"/>
                  </a:cubicBezTo>
                  <a:cubicBezTo>
                    <a:pt x="4820" y="17469"/>
                    <a:pt x="8142" y="12541"/>
                    <a:pt x="8142" y="12541"/>
                  </a:cubicBezTo>
                  <a:cubicBezTo>
                    <a:pt x="8142" y="12541"/>
                    <a:pt x="8498" y="12562"/>
                    <a:pt x="9003" y="12562"/>
                  </a:cubicBezTo>
                  <a:cubicBezTo>
                    <a:pt x="10137" y="12562"/>
                    <a:pt x="12022" y="12459"/>
                    <a:pt x="12319" y="11791"/>
                  </a:cubicBezTo>
                  <a:cubicBezTo>
                    <a:pt x="12748" y="10828"/>
                    <a:pt x="9320" y="5472"/>
                    <a:pt x="8570" y="3222"/>
                  </a:cubicBezTo>
                  <a:cubicBezTo>
                    <a:pt x="7929" y="1298"/>
                    <a:pt x="5799" y="1"/>
                    <a:pt x="4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452;p54">
              <a:extLst>
                <a:ext uri="{FF2B5EF4-FFF2-40B4-BE49-F238E27FC236}">
                  <a16:creationId xmlns:a16="http://schemas.microsoft.com/office/drawing/2014/main" id="{31DE09E0-FEED-4FD6-AD45-09328E7401B8}"/>
                </a:ext>
              </a:extLst>
            </p:cNvPr>
            <p:cNvSpPr/>
            <p:nvPr/>
          </p:nvSpPr>
          <p:spPr>
            <a:xfrm>
              <a:off x="2293450" y="1738550"/>
              <a:ext cx="330750" cy="451900"/>
            </a:xfrm>
            <a:custGeom>
              <a:avLst/>
              <a:gdLst/>
              <a:ahLst/>
              <a:cxnLst/>
              <a:rect l="l" t="t" r="r" b="b"/>
              <a:pathLst>
                <a:path w="13230" h="18076" extrusionOk="0">
                  <a:moveTo>
                    <a:pt x="4397" y="605"/>
                  </a:moveTo>
                  <a:cubicBezTo>
                    <a:pt x="5993" y="605"/>
                    <a:pt x="7999" y="1784"/>
                    <a:pt x="8611" y="3619"/>
                  </a:cubicBezTo>
                  <a:cubicBezTo>
                    <a:pt x="8921" y="4549"/>
                    <a:pt x="9646" y="5937"/>
                    <a:pt x="10414" y="7408"/>
                  </a:cubicBezTo>
                  <a:cubicBezTo>
                    <a:pt x="11271" y="9047"/>
                    <a:pt x="12566" y="11526"/>
                    <a:pt x="12371" y="11967"/>
                  </a:cubicBezTo>
                  <a:cubicBezTo>
                    <a:pt x="12195" y="12362"/>
                    <a:pt x="10805" y="12560"/>
                    <a:pt x="9363" y="12560"/>
                  </a:cubicBezTo>
                  <a:cubicBezTo>
                    <a:pt x="9071" y="12560"/>
                    <a:pt x="8776" y="12552"/>
                    <a:pt x="8489" y="12536"/>
                  </a:cubicBezTo>
                  <a:cubicBezTo>
                    <a:pt x="8485" y="12535"/>
                    <a:pt x="8481" y="12535"/>
                    <a:pt x="8476" y="12535"/>
                  </a:cubicBezTo>
                  <a:cubicBezTo>
                    <a:pt x="8374" y="12535"/>
                    <a:pt x="8277" y="12586"/>
                    <a:pt x="8219" y="12671"/>
                  </a:cubicBezTo>
                  <a:cubicBezTo>
                    <a:pt x="6666" y="14976"/>
                    <a:pt x="4642" y="17463"/>
                    <a:pt x="4080" y="17463"/>
                  </a:cubicBezTo>
                  <a:cubicBezTo>
                    <a:pt x="3756" y="17463"/>
                    <a:pt x="3684" y="17311"/>
                    <a:pt x="3632" y="16504"/>
                  </a:cubicBezTo>
                  <a:cubicBezTo>
                    <a:pt x="3606" y="16103"/>
                    <a:pt x="3577" y="15650"/>
                    <a:pt x="3390" y="15276"/>
                  </a:cubicBezTo>
                  <a:cubicBezTo>
                    <a:pt x="2670" y="13836"/>
                    <a:pt x="659" y="9103"/>
                    <a:pt x="851" y="6328"/>
                  </a:cubicBezTo>
                  <a:cubicBezTo>
                    <a:pt x="1053" y="3408"/>
                    <a:pt x="3314" y="911"/>
                    <a:pt x="3649" y="703"/>
                  </a:cubicBezTo>
                  <a:cubicBezTo>
                    <a:pt x="3882" y="637"/>
                    <a:pt x="4134" y="605"/>
                    <a:pt x="4397" y="605"/>
                  </a:cubicBezTo>
                  <a:close/>
                  <a:moveTo>
                    <a:pt x="4355" y="0"/>
                  </a:moveTo>
                  <a:cubicBezTo>
                    <a:pt x="4039" y="0"/>
                    <a:pt x="3736" y="40"/>
                    <a:pt x="3458" y="122"/>
                  </a:cubicBezTo>
                  <a:cubicBezTo>
                    <a:pt x="2967" y="266"/>
                    <a:pt x="459" y="3100"/>
                    <a:pt x="240" y="6286"/>
                  </a:cubicBezTo>
                  <a:cubicBezTo>
                    <a:pt x="0" y="9755"/>
                    <a:pt x="2814" y="15492"/>
                    <a:pt x="2843" y="15550"/>
                  </a:cubicBezTo>
                  <a:cubicBezTo>
                    <a:pt x="2974" y="15812"/>
                    <a:pt x="2998" y="16184"/>
                    <a:pt x="3021" y="16542"/>
                  </a:cubicBezTo>
                  <a:cubicBezTo>
                    <a:pt x="3063" y="17189"/>
                    <a:pt x="3120" y="18076"/>
                    <a:pt x="4080" y="18076"/>
                  </a:cubicBezTo>
                  <a:cubicBezTo>
                    <a:pt x="5182" y="18076"/>
                    <a:pt x="7727" y="14483"/>
                    <a:pt x="8629" y="13156"/>
                  </a:cubicBezTo>
                  <a:cubicBezTo>
                    <a:pt x="8844" y="13166"/>
                    <a:pt x="9125" y="13175"/>
                    <a:pt x="9441" y="13175"/>
                  </a:cubicBezTo>
                  <a:cubicBezTo>
                    <a:pt x="10720" y="13175"/>
                    <a:pt x="12568" y="13029"/>
                    <a:pt x="12929" y="12215"/>
                  </a:cubicBezTo>
                  <a:cubicBezTo>
                    <a:pt x="13229" y="11540"/>
                    <a:pt x="12375" y="9840"/>
                    <a:pt x="10956" y="7124"/>
                  </a:cubicBezTo>
                  <a:cubicBezTo>
                    <a:pt x="10233" y="5739"/>
                    <a:pt x="9485" y="4308"/>
                    <a:pt x="9190" y="3425"/>
                  </a:cubicBezTo>
                  <a:cubicBezTo>
                    <a:pt x="8495" y="1337"/>
                    <a:pt x="6194" y="0"/>
                    <a:pt x="4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453;p54">
              <a:extLst>
                <a:ext uri="{FF2B5EF4-FFF2-40B4-BE49-F238E27FC236}">
                  <a16:creationId xmlns:a16="http://schemas.microsoft.com/office/drawing/2014/main" id="{D66071AE-4894-4E01-84C4-1AE53F68654F}"/>
                </a:ext>
              </a:extLst>
            </p:cNvPr>
            <p:cNvSpPr/>
            <p:nvPr/>
          </p:nvSpPr>
          <p:spPr>
            <a:xfrm>
              <a:off x="2352600" y="1687325"/>
              <a:ext cx="257100" cy="396375"/>
            </a:xfrm>
            <a:custGeom>
              <a:avLst/>
              <a:gdLst/>
              <a:ahLst/>
              <a:cxnLst/>
              <a:rect l="l" t="t" r="r" b="b"/>
              <a:pathLst>
                <a:path w="10284" h="15855" extrusionOk="0">
                  <a:moveTo>
                    <a:pt x="1868" y="0"/>
                  </a:moveTo>
                  <a:cubicBezTo>
                    <a:pt x="1489" y="0"/>
                    <a:pt x="1197" y="207"/>
                    <a:pt x="964" y="857"/>
                  </a:cubicBezTo>
                  <a:cubicBezTo>
                    <a:pt x="964" y="857"/>
                    <a:pt x="964" y="3749"/>
                    <a:pt x="536" y="5249"/>
                  </a:cubicBezTo>
                  <a:cubicBezTo>
                    <a:pt x="107" y="6749"/>
                    <a:pt x="0" y="7499"/>
                    <a:pt x="1607" y="9856"/>
                  </a:cubicBezTo>
                  <a:cubicBezTo>
                    <a:pt x="3214" y="12213"/>
                    <a:pt x="6857" y="15854"/>
                    <a:pt x="6857" y="15854"/>
                  </a:cubicBezTo>
                  <a:cubicBezTo>
                    <a:pt x="6857" y="15854"/>
                    <a:pt x="7070" y="13390"/>
                    <a:pt x="7178" y="11998"/>
                  </a:cubicBezTo>
                  <a:cubicBezTo>
                    <a:pt x="7284" y="10605"/>
                    <a:pt x="9427" y="9749"/>
                    <a:pt x="9855" y="9106"/>
                  </a:cubicBezTo>
                  <a:cubicBezTo>
                    <a:pt x="10284" y="8463"/>
                    <a:pt x="7499" y="8034"/>
                    <a:pt x="6428" y="6107"/>
                  </a:cubicBezTo>
                  <a:cubicBezTo>
                    <a:pt x="5357" y="4178"/>
                    <a:pt x="5357" y="857"/>
                    <a:pt x="3857" y="536"/>
                  </a:cubicBezTo>
                  <a:cubicBezTo>
                    <a:pt x="3007" y="354"/>
                    <a:pt x="2364" y="0"/>
                    <a:pt x="18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454;p54">
              <a:extLst>
                <a:ext uri="{FF2B5EF4-FFF2-40B4-BE49-F238E27FC236}">
                  <a16:creationId xmlns:a16="http://schemas.microsoft.com/office/drawing/2014/main" id="{00DA23A1-7345-4D6C-A441-8A96B3B1F77B}"/>
                </a:ext>
              </a:extLst>
            </p:cNvPr>
            <p:cNvSpPr/>
            <p:nvPr/>
          </p:nvSpPr>
          <p:spPr>
            <a:xfrm>
              <a:off x="2346175" y="1679775"/>
              <a:ext cx="262025" cy="411575"/>
            </a:xfrm>
            <a:custGeom>
              <a:avLst/>
              <a:gdLst/>
              <a:ahLst/>
              <a:cxnLst/>
              <a:rect l="l" t="t" r="r" b="b"/>
              <a:pathLst>
                <a:path w="10481" h="16463" extrusionOk="0">
                  <a:moveTo>
                    <a:pt x="2132" y="605"/>
                  </a:moveTo>
                  <a:cubicBezTo>
                    <a:pt x="2341" y="605"/>
                    <a:pt x="2614" y="698"/>
                    <a:pt x="3000" y="830"/>
                  </a:cubicBezTo>
                  <a:cubicBezTo>
                    <a:pt x="3307" y="934"/>
                    <a:pt x="3655" y="1053"/>
                    <a:pt x="4049" y="1137"/>
                  </a:cubicBezTo>
                  <a:cubicBezTo>
                    <a:pt x="4788" y="1295"/>
                    <a:pt x="5124" y="2555"/>
                    <a:pt x="5481" y="3888"/>
                  </a:cubicBezTo>
                  <a:cubicBezTo>
                    <a:pt x="5729" y="4818"/>
                    <a:pt x="5986" y="5781"/>
                    <a:pt x="6418" y="6557"/>
                  </a:cubicBezTo>
                  <a:cubicBezTo>
                    <a:pt x="7054" y="7703"/>
                    <a:pt x="8211" y="8332"/>
                    <a:pt x="9057" y="8792"/>
                  </a:cubicBezTo>
                  <a:cubicBezTo>
                    <a:pt x="9342" y="8947"/>
                    <a:pt x="9723" y="9154"/>
                    <a:pt x="9832" y="9274"/>
                  </a:cubicBezTo>
                  <a:cubicBezTo>
                    <a:pt x="9701" y="9439"/>
                    <a:pt x="9391" y="9659"/>
                    <a:pt x="9064" y="9892"/>
                  </a:cubicBezTo>
                  <a:cubicBezTo>
                    <a:pt x="8239" y="10479"/>
                    <a:pt x="7212" y="11210"/>
                    <a:pt x="7129" y="12277"/>
                  </a:cubicBezTo>
                  <a:cubicBezTo>
                    <a:pt x="7057" y="13215"/>
                    <a:pt x="6936" y="14640"/>
                    <a:pt x="6865" y="15468"/>
                  </a:cubicBezTo>
                  <a:cubicBezTo>
                    <a:pt x="5835" y="14408"/>
                    <a:pt x="3350" y="11794"/>
                    <a:pt x="2117" y="9986"/>
                  </a:cubicBezTo>
                  <a:cubicBezTo>
                    <a:pt x="578" y="7726"/>
                    <a:pt x="681" y="7059"/>
                    <a:pt x="1087" y="5636"/>
                  </a:cubicBezTo>
                  <a:cubicBezTo>
                    <a:pt x="1495" y="4209"/>
                    <a:pt x="1525" y="1633"/>
                    <a:pt x="1527" y="1214"/>
                  </a:cubicBezTo>
                  <a:cubicBezTo>
                    <a:pt x="1694" y="767"/>
                    <a:pt x="1858" y="605"/>
                    <a:pt x="2132" y="605"/>
                  </a:cubicBezTo>
                  <a:close/>
                  <a:moveTo>
                    <a:pt x="2122" y="0"/>
                  </a:moveTo>
                  <a:cubicBezTo>
                    <a:pt x="1648" y="0"/>
                    <a:pt x="1224" y="241"/>
                    <a:pt x="933" y="1057"/>
                  </a:cubicBezTo>
                  <a:cubicBezTo>
                    <a:pt x="921" y="1089"/>
                    <a:pt x="916" y="1125"/>
                    <a:pt x="916" y="1159"/>
                  </a:cubicBezTo>
                  <a:cubicBezTo>
                    <a:pt x="916" y="1188"/>
                    <a:pt x="910" y="4027"/>
                    <a:pt x="499" y="5467"/>
                  </a:cubicBezTo>
                  <a:cubicBezTo>
                    <a:pt x="27" y="7120"/>
                    <a:pt x="0" y="7967"/>
                    <a:pt x="1611" y="10330"/>
                  </a:cubicBezTo>
                  <a:cubicBezTo>
                    <a:pt x="3215" y="12683"/>
                    <a:pt x="6748" y="16224"/>
                    <a:pt x="6896" y="16373"/>
                  </a:cubicBezTo>
                  <a:cubicBezTo>
                    <a:pt x="6954" y="16431"/>
                    <a:pt x="7032" y="16463"/>
                    <a:pt x="7114" y="16463"/>
                  </a:cubicBezTo>
                  <a:cubicBezTo>
                    <a:pt x="7272" y="16463"/>
                    <a:pt x="7404" y="16341"/>
                    <a:pt x="7418" y="16184"/>
                  </a:cubicBezTo>
                  <a:cubicBezTo>
                    <a:pt x="7418" y="16184"/>
                    <a:pt x="7633" y="13718"/>
                    <a:pt x="7739" y="12324"/>
                  </a:cubicBezTo>
                  <a:cubicBezTo>
                    <a:pt x="7800" y="11542"/>
                    <a:pt x="8698" y="10904"/>
                    <a:pt x="9419" y="10390"/>
                  </a:cubicBezTo>
                  <a:cubicBezTo>
                    <a:pt x="9834" y="10095"/>
                    <a:pt x="10192" y="9841"/>
                    <a:pt x="10367" y="9578"/>
                  </a:cubicBezTo>
                  <a:cubicBezTo>
                    <a:pt x="10480" y="9410"/>
                    <a:pt x="10473" y="9252"/>
                    <a:pt x="10448" y="9151"/>
                  </a:cubicBezTo>
                  <a:cubicBezTo>
                    <a:pt x="10363" y="8805"/>
                    <a:pt x="9959" y="8586"/>
                    <a:pt x="9350" y="8254"/>
                  </a:cubicBezTo>
                  <a:cubicBezTo>
                    <a:pt x="8570" y="7830"/>
                    <a:pt x="7502" y="7250"/>
                    <a:pt x="6953" y="6260"/>
                  </a:cubicBezTo>
                  <a:cubicBezTo>
                    <a:pt x="6557" y="5549"/>
                    <a:pt x="6310" y="4624"/>
                    <a:pt x="6072" y="3730"/>
                  </a:cubicBezTo>
                  <a:cubicBezTo>
                    <a:pt x="5666" y="2210"/>
                    <a:pt x="5282" y="776"/>
                    <a:pt x="4178" y="539"/>
                  </a:cubicBezTo>
                  <a:cubicBezTo>
                    <a:pt x="3819" y="462"/>
                    <a:pt x="3489" y="349"/>
                    <a:pt x="3199" y="251"/>
                  </a:cubicBezTo>
                  <a:cubicBezTo>
                    <a:pt x="2834" y="126"/>
                    <a:pt x="2465" y="0"/>
                    <a:pt x="2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455;p54">
              <a:extLst>
                <a:ext uri="{FF2B5EF4-FFF2-40B4-BE49-F238E27FC236}">
                  <a16:creationId xmlns:a16="http://schemas.microsoft.com/office/drawing/2014/main" id="{7E4D8425-B982-4B1C-975C-E07C355FA209}"/>
                </a:ext>
              </a:extLst>
            </p:cNvPr>
            <p:cNvSpPr/>
            <p:nvPr/>
          </p:nvSpPr>
          <p:spPr>
            <a:xfrm>
              <a:off x="2258850" y="1329150"/>
              <a:ext cx="551725" cy="488550"/>
            </a:xfrm>
            <a:custGeom>
              <a:avLst/>
              <a:gdLst/>
              <a:ahLst/>
              <a:cxnLst/>
              <a:rect l="l" t="t" r="r" b="b"/>
              <a:pathLst>
                <a:path w="22069" h="19542" extrusionOk="0">
                  <a:moveTo>
                    <a:pt x="11387" y="1"/>
                  </a:moveTo>
                  <a:cubicBezTo>
                    <a:pt x="10813" y="1"/>
                    <a:pt x="10230" y="26"/>
                    <a:pt x="9643" y="80"/>
                  </a:cubicBezTo>
                  <a:cubicBezTo>
                    <a:pt x="3750" y="616"/>
                    <a:pt x="1073" y="4472"/>
                    <a:pt x="537" y="8328"/>
                  </a:cubicBezTo>
                  <a:cubicBezTo>
                    <a:pt x="1" y="12185"/>
                    <a:pt x="4072" y="15934"/>
                    <a:pt x="4500" y="16577"/>
                  </a:cubicBezTo>
                  <a:cubicBezTo>
                    <a:pt x="4929" y="17220"/>
                    <a:pt x="4393" y="17863"/>
                    <a:pt x="5679" y="18291"/>
                  </a:cubicBezTo>
                  <a:cubicBezTo>
                    <a:pt x="6107" y="18434"/>
                    <a:pt x="6548" y="18481"/>
                    <a:pt x="6944" y="18481"/>
                  </a:cubicBezTo>
                  <a:cubicBezTo>
                    <a:pt x="7738" y="18481"/>
                    <a:pt x="8357" y="18291"/>
                    <a:pt x="8357" y="18291"/>
                  </a:cubicBezTo>
                  <a:cubicBezTo>
                    <a:pt x="8357" y="18291"/>
                    <a:pt x="9190" y="19542"/>
                    <a:pt x="10637" y="19542"/>
                  </a:cubicBezTo>
                  <a:cubicBezTo>
                    <a:pt x="10831" y="19542"/>
                    <a:pt x="11035" y="19519"/>
                    <a:pt x="11249" y="19469"/>
                  </a:cubicBezTo>
                  <a:cubicBezTo>
                    <a:pt x="13070" y="19041"/>
                    <a:pt x="12534" y="15398"/>
                    <a:pt x="13285" y="14970"/>
                  </a:cubicBezTo>
                  <a:cubicBezTo>
                    <a:pt x="14035" y="14542"/>
                    <a:pt x="14570" y="13149"/>
                    <a:pt x="16820" y="11864"/>
                  </a:cubicBezTo>
                  <a:cubicBezTo>
                    <a:pt x="19069" y="10578"/>
                    <a:pt x="19069" y="8650"/>
                    <a:pt x="19069" y="8650"/>
                  </a:cubicBezTo>
                  <a:cubicBezTo>
                    <a:pt x="19069" y="8650"/>
                    <a:pt x="22069" y="7793"/>
                    <a:pt x="21532" y="4793"/>
                  </a:cubicBezTo>
                  <a:cubicBezTo>
                    <a:pt x="21051" y="2093"/>
                    <a:pt x="16574" y="1"/>
                    <a:pt x="11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456;p54">
              <a:extLst>
                <a:ext uri="{FF2B5EF4-FFF2-40B4-BE49-F238E27FC236}">
                  <a16:creationId xmlns:a16="http://schemas.microsoft.com/office/drawing/2014/main" id="{CCB473FE-3C34-4294-8BD4-432B9E7901D9}"/>
                </a:ext>
              </a:extLst>
            </p:cNvPr>
            <p:cNvSpPr/>
            <p:nvPr/>
          </p:nvSpPr>
          <p:spPr>
            <a:xfrm>
              <a:off x="2252925" y="1321450"/>
              <a:ext cx="564075" cy="503950"/>
            </a:xfrm>
            <a:custGeom>
              <a:avLst/>
              <a:gdLst/>
              <a:ahLst/>
              <a:cxnLst/>
              <a:rect l="l" t="t" r="r" b="b"/>
              <a:pathLst>
                <a:path w="22563" h="20158" extrusionOk="0">
                  <a:moveTo>
                    <a:pt x="11629" y="614"/>
                  </a:moveTo>
                  <a:cubicBezTo>
                    <a:pt x="16606" y="614"/>
                    <a:pt x="21006" y="2561"/>
                    <a:pt x="21469" y="5154"/>
                  </a:cubicBezTo>
                  <a:cubicBezTo>
                    <a:pt x="21949" y="7841"/>
                    <a:pt x="19333" y="8631"/>
                    <a:pt x="19222" y="8664"/>
                  </a:cubicBezTo>
                  <a:cubicBezTo>
                    <a:pt x="19092" y="8701"/>
                    <a:pt x="19002" y="8820"/>
                    <a:pt x="19000" y="8956"/>
                  </a:cubicBezTo>
                  <a:cubicBezTo>
                    <a:pt x="19000" y="9028"/>
                    <a:pt x="18960" y="10731"/>
                    <a:pt x="16905" y="11905"/>
                  </a:cubicBezTo>
                  <a:cubicBezTo>
                    <a:pt x="15433" y="12747"/>
                    <a:pt x="14675" y="13629"/>
                    <a:pt x="14121" y="14274"/>
                  </a:cubicBezTo>
                  <a:cubicBezTo>
                    <a:pt x="13830" y="14614"/>
                    <a:pt x="13600" y="14882"/>
                    <a:pt x="13370" y="15012"/>
                  </a:cubicBezTo>
                  <a:cubicBezTo>
                    <a:pt x="12954" y="15251"/>
                    <a:pt x="12850" y="15927"/>
                    <a:pt x="12718" y="16785"/>
                  </a:cubicBezTo>
                  <a:cubicBezTo>
                    <a:pt x="12548" y="17889"/>
                    <a:pt x="12337" y="19263"/>
                    <a:pt x="11416" y="19479"/>
                  </a:cubicBezTo>
                  <a:cubicBezTo>
                    <a:pt x="11226" y="19524"/>
                    <a:pt x="11044" y="19544"/>
                    <a:pt x="10873" y="19544"/>
                  </a:cubicBezTo>
                  <a:cubicBezTo>
                    <a:pt x="9619" y="19544"/>
                    <a:pt x="8883" y="18479"/>
                    <a:pt x="8848" y="18429"/>
                  </a:cubicBezTo>
                  <a:cubicBezTo>
                    <a:pt x="8791" y="18345"/>
                    <a:pt x="8696" y="18294"/>
                    <a:pt x="8594" y="18293"/>
                  </a:cubicBezTo>
                  <a:cubicBezTo>
                    <a:pt x="8563" y="18293"/>
                    <a:pt x="8533" y="18297"/>
                    <a:pt x="8504" y="18306"/>
                  </a:cubicBezTo>
                  <a:cubicBezTo>
                    <a:pt x="8496" y="18309"/>
                    <a:pt x="7917" y="18483"/>
                    <a:pt x="7182" y="18483"/>
                  </a:cubicBezTo>
                  <a:cubicBezTo>
                    <a:pt x="6814" y="18483"/>
                    <a:pt x="6407" y="18439"/>
                    <a:pt x="6013" y="18308"/>
                  </a:cubicBezTo>
                  <a:cubicBezTo>
                    <a:pt x="5345" y="18085"/>
                    <a:pt x="5310" y="17862"/>
                    <a:pt x="5253" y="17489"/>
                  </a:cubicBezTo>
                  <a:cubicBezTo>
                    <a:pt x="5219" y="17268"/>
                    <a:pt x="5176" y="16991"/>
                    <a:pt x="4992" y="16715"/>
                  </a:cubicBezTo>
                  <a:cubicBezTo>
                    <a:pt x="4912" y="16595"/>
                    <a:pt x="4756" y="16419"/>
                    <a:pt x="4520" y="16152"/>
                  </a:cubicBezTo>
                  <a:cubicBezTo>
                    <a:pt x="3360" y="14844"/>
                    <a:pt x="646" y="11782"/>
                    <a:pt x="1077" y="8678"/>
                  </a:cubicBezTo>
                  <a:cubicBezTo>
                    <a:pt x="1710" y="4123"/>
                    <a:pt x="5011" y="1138"/>
                    <a:pt x="9907" y="692"/>
                  </a:cubicBezTo>
                  <a:cubicBezTo>
                    <a:pt x="10485" y="640"/>
                    <a:pt x="11061" y="614"/>
                    <a:pt x="11629" y="614"/>
                  </a:cubicBezTo>
                  <a:close/>
                  <a:moveTo>
                    <a:pt x="11661" y="1"/>
                  </a:moveTo>
                  <a:cubicBezTo>
                    <a:pt x="11066" y="1"/>
                    <a:pt x="10461" y="27"/>
                    <a:pt x="9852" y="83"/>
                  </a:cubicBezTo>
                  <a:cubicBezTo>
                    <a:pt x="4652" y="556"/>
                    <a:pt x="1145" y="3737"/>
                    <a:pt x="470" y="8594"/>
                  </a:cubicBezTo>
                  <a:cubicBezTo>
                    <a:pt x="1" y="11978"/>
                    <a:pt x="2846" y="15187"/>
                    <a:pt x="4062" y="16559"/>
                  </a:cubicBezTo>
                  <a:cubicBezTo>
                    <a:pt x="4258" y="16779"/>
                    <a:pt x="4426" y="16970"/>
                    <a:pt x="4483" y="17055"/>
                  </a:cubicBezTo>
                  <a:cubicBezTo>
                    <a:pt x="4592" y="17218"/>
                    <a:pt x="4618" y="17387"/>
                    <a:pt x="4648" y="17582"/>
                  </a:cubicBezTo>
                  <a:cubicBezTo>
                    <a:pt x="4714" y="18013"/>
                    <a:pt x="4796" y="18548"/>
                    <a:pt x="5819" y="18890"/>
                  </a:cubicBezTo>
                  <a:cubicBezTo>
                    <a:pt x="6284" y="19045"/>
                    <a:pt x="6758" y="19096"/>
                    <a:pt x="7183" y="19096"/>
                  </a:cubicBezTo>
                  <a:cubicBezTo>
                    <a:pt x="7741" y="19096"/>
                    <a:pt x="8214" y="19008"/>
                    <a:pt x="8474" y="18947"/>
                  </a:cubicBezTo>
                  <a:cubicBezTo>
                    <a:pt x="8783" y="19323"/>
                    <a:pt x="9612" y="20158"/>
                    <a:pt x="10865" y="20158"/>
                  </a:cubicBezTo>
                  <a:cubicBezTo>
                    <a:pt x="11097" y="20157"/>
                    <a:pt x="11330" y="20129"/>
                    <a:pt x="11557" y="20075"/>
                  </a:cubicBezTo>
                  <a:cubicBezTo>
                    <a:pt x="12878" y="19765"/>
                    <a:pt x="13124" y="18164"/>
                    <a:pt x="13323" y="16878"/>
                  </a:cubicBezTo>
                  <a:cubicBezTo>
                    <a:pt x="13398" y="16383"/>
                    <a:pt x="13513" y="15635"/>
                    <a:pt x="13673" y="15544"/>
                  </a:cubicBezTo>
                  <a:cubicBezTo>
                    <a:pt x="13994" y="15361"/>
                    <a:pt x="14254" y="15057"/>
                    <a:pt x="14586" y="14672"/>
                  </a:cubicBezTo>
                  <a:cubicBezTo>
                    <a:pt x="15110" y="14062"/>
                    <a:pt x="15827" y="13227"/>
                    <a:pt x="17209" y="12437"/>
                  </a:cubicBezTo>
                  <a:cubicBezTo>
                    <a:pt x="19155" y="11325"/>
                    <a:pt x="19525" y="9757"/>
                    <a:pt x="19596" y="9180"/>
                  </a:cubicBezTo>
                  <a:cubicBezTo>
                    <a:pt x="20303" y="8904"/>
                    <a:pt x="22563" y="7799"/>
                    <a:pt x="22071" y="5048"/>
                  </a:cubicBezTo>
                  <a:cubicBezTo>
                    <a:pt x="21551" y="2133"/>
                    <a:pt x="16972" y="1"/>
                    <a:pt x="116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457;p54">
              <a:extLst>
                <a:ext uri="{FF2B5EF4-FFF2-40B4-BE49-F238E27FC236}">
                  <a16:creationId xmlns:a16="http://schemas.microsoft.com/office/drawing/2014/main" id="{AE947A4B-B34D-4233-BCB6-572F274604AB}"/>
                </a:ext>
              </a:extLst>
            </p:cNvPr>
            <p:cNvSpPr/>
            <p:nvPr/>
          </p:nvSpPr>
          <p:spPr>
            <a:xfrm>
              <a:off x="2407475" y="1545375"/>
              <a:ext cx="360250" cy="399975"/>
            </a:xfrm>
            <a:custGeom>
              <a:avLst/>
              <a:gdLst/>
              <a:ahLst/>
              <a:cxnLst/>
              <a:rect l="l" t="t" r="r" b="b"/>
              <a:pathLst>
                <a:path w="14410" h="15999" extrusionOk="0">
                  <a:moveTo>
                    <a:pt x="13125" y="0"/>
                  </a:moveTo>
                  <a:cubicBezTo>
                    <a:pt x="13125" y="0"/>
                    <a:pt x="12589" y="1929"/>
                    <a:pt x="10875" y="1929"/>
                  </a:cubicBezTo>
                  <a:cubicBezTo>
                    <a:pt x="9160" y="1929"/>
                    <a:pt x="7447" y="1394"/>
                    <a:pt x="7446" y="1394"/>
                  </a:cubicBezTo>
                  <a:lnTo>
                    <a:pt x="7446" y="1394"/>
                  </a:lnTo>
                  <a:cubicBezTo>
                    <a:pt x="7446" y="1394"/>
                    <a:pt x="8304" y="3643"/>
                    <a:pt x="7660" y="4608"/>
                  </a:cubicBezTo>
                  <a:cubicBezTo>
                    <a:pt x="7018" y="5571"/>
                    <a:pt x="5947" y="5357"/>
                    <a:pt x="5733" y="5785"/>
                  </a:cubicBezTo>
                  <a:cubicBezTo>
                    <a:pt x="5518" y="6214"/>
                    <a:pt x="5625" y="8142"/>
                    <a:pt x="5518" y="8571"/>
                  </a:cubicBezTo>
                  <a:cubicBezTo>
                    <a:pt x="5447" y="8857"/>
                    <a:pt x="5090" y="9618"/>
                    <a:pt x="4670" y="9618"/>
                  </a:cubicBezTo>
                  <a:cubicBezTo>
                    <a:pt x="4459" y="9618"/>
                    <a:pt x="4233" y="9428"/>
                    <a:pt x="4019" y="8892"/>
                  </a:cubicBezTo>
                  <a:cubicBezTo>
                    <a:pt x="4019" y="8892"/>
                    <a:pt x="4233" y="7178"/>
                    <a:pt x="2090" y="6964"/>
                  </a:cubicBezTo>
                  <a:cubicBezTo>
                    <a:pt x="1985" y="6953"/>
                    <a:pt x="1885" y="6948"/>
                    <a:pt x="1793" y="6948"/>
                  </a:cubicBezTo>
                  <a:cubicBezTo>
                    <a:pt x="1" y="6948"/>
                    <a:pt x="505" y="8832"/>
                    <a:pt x="912" y="9749"/>
                  </a:cubicBezTo>
                  <a:cubicBezTo>
                    <a:pt x="1340" y="10714"/>
                    <a:pt x="2840" y="11462"/>
                    <a:pt x="2840" y="11462"/>
                  </a:cubicBezTo>
                  <a:cubicBezTo>
                    <a:pt x="2840" y="11462"/>
                    <a:pt x="3376" y="13926"/>
                    <a:pt x="4125" y="14140"/>
                  </a:cubicBezTo>
                  <a:cubicBezTo>
                    <a:pt x="4818" y="14338"/>
                    <a:pt x="8708" y="15998"/>
                    <a:pt x="9975" y="15998"/>
                  </a:cubicBezTo>
                  <a:cubicBezTo>
                    <a:pt x="10080" y="15998"/>
                    <a:pt x="10167" y="15987"/>
                    <a:pt x="10233" y="15962"/>
                  </a:cubicBezTo>
                  <a:cubicBezTo>
                    <a:pt x="11090" y="15640"/>
                    <a:pt x="11946" y="11676"/>
                    <a:pt x="11946" y="11676"/>
                  </a:cubicBezTo>
                  <a:cubicBezTo>
                    <a:pt x="11946" y="11676"/>
                    <a:pt x="13446" y="10927"/>
                    <a:pt x="13446" y="10177"/>
                  </a:cubicBezTo>
                  <a:cubicBezTo>
                    <a:pt x="13446" y="9427"/>
                    <a:pt x="12804" y="7285"/>
                    <a:pt x="12804" y="6749"/>
                  </a:cubicBezTo>
                  <a:cubicBezTo>
                    <a:pt x="12804" y="6214"/>
                    <a:pt x="13981" y="4714"/>
                    <a:pt x="14196" y="3535"/>
                  </a:cubicBezTo>
                  <a:cubicBezTo>
                    <a:pt x="14410" y="2358"/>
                    <a:pt x="13125" y="0"/>
                    <a:pt x="13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458;p54">
              <a:extLst>
                <a:ext uri="{FF2B5EF4-FFF2-40B4-BE49-F238E27FC236}">
                  <a16:creationId xmlns:a16="http://schemas.microsoft.com/office/drawing/2014/main" id="{9D8EB45D-AEC3-4348-A319-E2B752072E24}"/>
                </a:ext>
              </a:extLst>
            </p:cNvPr>
            <p:cNvSpPr/>
            <p:nvPr/>
          </p:nvSpPr>
          <p:spPr>
            <a:xfrm>
              <a:off x="2404625" y="1537725"/>
              <a:ext cx="370950" cy="415250"/>
            </a:xfrm>
            <a:custGeom>
              <a:avLst/>
              <a:gdLst/>
              <a:ahLst/>
              <a:cxnLst/>
              <a:rect l="l" t="t" r="r" b="b"/>
              <a:pathLst>
                <a:path w="14838" h="16610" extrusionOk="0">
                  <a:moveTo>
                    <a:pt x="13263" y="1041"/>
                  </a:moveTo>
                  <a:cubicBezTo>
                    <a:pt x="13648" y="1862"/>
                    <a:pt x="14132" y="3108"/>
                    <a:pt x="14008" y="3788"/>
                  </a:cubicBezTo>
                  <a:cubicBezTo>
                    <a:pt x="13899" y="4385"/>
                    <a:pt x="13496" y="5120"/>
                    <a:pt x="13172" y="5711"/>
                  </a:cubicBezTo>
                  <a:cubicBezTo>
                    <a:pt x="12814" y="6366"/>
                    <a:pt x="12611" y="6750"/>
                    <a:pt x="12611" y="7056"/>
                  </a:cubicBezTo>
                  <a:cubicBezTo>
                    <a:pt x="12611" y="7336"/>
                    <a:pt x="12744" y="7914"/>
                    <a:pt x="12899" y="8585"/>
                  </a:cubicBezTo>
                  <a:cubicBezTo>
                    <a:pt x="13065" y="9300"/>
                    <a:pt x="13253" y="10112"/>
                    <a:pt x="13253" y="10485"/>
                  </a:cubicBezTo>
                  <a:cubicBezTo>
                    <a:pt x="13253" y="10866"/>
                    <a:pt x="12459" y="11441"/>
                    <a:pt x="11922" y="11710"/>
                  </a:cubicBezTo>
                  <a:cubicBezTo>
                    <a:pt x="11840" y="11752"/>
                    <a:pt x="11780" y="11828"/>
                    <a:pt x="11760" y="11919"/>
                  </a:cubicBezTo>
                  <a:cubicBezTo>
                    <a:pt x="11363" y="13755"/>
                    <a:pt x="10657" y="15824"/>
                    <a:pt x="10238" y="15981"/>
                  </a:cubicBezTo>
                  <a:cubicBezTo>
                    <a:pt x="10195" y="15998"/>
                    <a:pt x="10136" y="16005"/>
                    <a:pt x="10063" y="16005"/>
                  </a:cubicBezTo>
                  <a:cubicBezTo>
                    <a:pt x="9238" y="16005"/>
                    <a:pt x="6652" y="15021"/>
                    <a:pt x="5494" y="14580"/>
                  </a:cubicBezTo>
                  <a:cubicBezTo>
                    <a:pt x="4931" y="14365"/>
                    <a:pt x="4523" y="14210"/>
                    <a:pt x="4324" y="14153"/>
                  </a:cubicBezTo>
                  <a:cubicBezTo>
                    <a:pt x="3981" y="14056"/>
                    <a:pt x="3494" y="12808"/>
                    <a:pt x="3253" y="11704"/>
                  </a:cubicBezTo>
                  <a:cubicBezTo>
                    <a:pt x="3233" y="11613"/>
                    <a:pt x="3174" y="11537"/>
                    <a:pt x="3091" y="11496"/>
                  </a:cubicBezTo>
                  <a:cubicBezTo>
                    <a:pt x="3077" y="11488"/>
                    <a:pt x="1684" y="10783"/>
                    <a:pt x="1306" y="9931"/>
                  </a:cubicBezTo>
                  <a:cubicBezTo>
                    <a:pt x="1007" y="9258"/>
                    <a:pt x="773" y="8313"/>
                    <a:pt x="1098" y="7864"/>
                  </a:cubicBezTo>
                  <a:cubicBezTo>
                    <a:pt x="1244" y="7662"/>
                    <a:pt x="1514" y="7560"/>
                    <a:pt x="1904" y="7560"/>
                  </a:cubicBezTo>
                  <a:cubicBezTo>
                    <a:pt x="1988" y="7560"/>
                    <a:pt x="2079" y="7564"/>
                    <a:pt x="2174" y="7574"/>
                  </a:cubicBezTo>
                  <a:cubicBezTo>
                    <a:pt x="2799" y="7638"/>
                    <a:pt x="3256" y="7841"/>
                    <a:pt x="3531" y="8184"/>
                  </a:cubicBezTo>
                  <a:cubicBezTo>
                    <a:pt x="3883" y="8617"/>
                    <a:pt x="3831" y="9149"/>
                    <a:pt x="3829" y="9162"/>
                  </a:cubicBezTo>
                  <a:cubicBezTo>
                    <a:pt x="3823" y="9213"/>
                    <a:pt x="3829" y="9265"/>
                    <a:pt x="3848" y="9313"/>
                  </a:cubicBezTo>
                  <a:cubicBezTo>
                    <a:pt x="4093" y="9921"/>
                    <a:pt x="4414" y="10230"/>
                    <a:pt x="4781" y="10230"/>
                  </a:cubicBezTo>
                  <a:cubicBezTo>
                    <a:pt x="4797" y="10230"/>
                    <a:pt x="4813" y="10230"/>
                    <a:pt x="4829" y="10229"/>
                  </a:cubicBezTo>
                  <a:cubicBezTo>
                    <a:pt x="5482" y="10184"/>
                    <a:pt x="5869" y="9194"/>
                    <a:pt x="5929" y="8951"/>
                  </a:cubicBezTo>
                  <a:cubicBezTo>
                    <a:pt x="5979" y="8752"/>
                    <a:pt x="5987" y="8386"/>
                    <a:pt x="5998" y="7807"/>
                  </a:cubicBezTo>
                  <a:cubicBezTo>
                    <a:pt x="6008" y="7289"/>
                    <a:pt x="6024" y="6420"/>
                    <a:pt x="6120" y="6228"/>
                  </a:cubicBezTo>
                  <a:cubicBezTo>
                    <a:pt x="6148" y="6173"/>
                    <a:pt x="6381" y="6104"/>
                    <a:pt x="6535" y="6059"/>
                  </a:cubicBezTo>
                  <a:cubicBezTo>
                    <a:pt x="6978" y="5928"/>
                    <a:pt x="7586" y="5747"/>
                    <a:pt x="8029" y="5083"/>
                  </a:cubicBezTo>
                  <a:cubicBezTo>
                    <a:pt x="8549" y="4304"/>
                    <a:pt x="8259" y="2924"/>
                    <a:pt x="8030" y="2145"/>
                  </a:cubicBezTo>
                  <a:lnTo>
                    <a:pt x="8030" y="2145"/>
                  </a:lnTo>
                  <a:cubicBezTo>
                    <a:pt x="8687" y="2308"/>
                    <a:pt x="9830" y="2542"/>
                    <a:pt x="10988" y="2542"/>
                  </a:cubicBezTo>
                  <a:cubicBezTo>
                    <a:pt x="12141" y="2542"/>
                    <a:pt x="12880" y="1751"/>
                    <a:pt x="13263" y="1041"/>
                  </a:cubicBezTo>
                  <a:close/>
                  <a:moveTo>
                    <a:pt x="13241" y="0"/>
                  </a:moveTo>
                  <a:cubicBezTo>
                    <a:pt x="13229" y="0"/>
                    <a:pt x="13216" y="1"/>
                    <a:pt x="13203" y="3"/>
                  </a:cubicBezTo>
                  <a:cubicBezTo>
                    <a:pt x="13079" y="16"/>
                    <a:pt x="12976" y="104"/>
                    <a:pt x="12943" y="224"/>
                  </a:cubicBezTo>
                  <a:cubicBezTo>
                    <a:pt x="12923" y="293"/>
                    <a:pt x="12445" y="1928"/>
                    <a:pt x="10989" y="1928"/>
                  </a:cubicBezTo>
                  <a:cubicBezTo>
                    <a:pt x="9343" y="1928"/>
                    <a:pt x="7668" y="1412"/>
                    <a:pt x="7651" y="1407"/>
                  </a:cubicBezTo>
                  <a:cubicBezTo>
                    <a:pt x="7619" y="1397"/>
                    <a:pt x="7588" y="1393"/>
                    <a:pt x="7557" y="1393"/>
                  </a:cubicBezTo>
                  <a:cubicBezTo>
                    <a:pt x="7354" y="1393"/>
                    <a:pt x="7195" y="1600"/>
                    <a:pt x="7275" y="1807"/>
                  </a:cubicBezTo>
                  <a:cubicBezTo>
                    <a:pt x="7496" y="2393"/>
                    <a:pt x="7974" y="4062"/>
                    <a:pt x="7519" y="4743"/>
                  </a:cubicBezTo>
                  <a:cubicBezTo>
                    <a:pt x="7200" y="5223"/>
                    <a:pt x="6754" y="5354"/>
                    <a:pt x="6361" y="5472"/>
                  </a:cubicBezTo>
                  <a:cubicBezTo>
                    <a:pt x="6031" y="5569"/>
                    <a:pt x="5718" y="5661"/>
                    <a:pt x="5572" y="5955"/>
                  </a:cubicBezTo>
                  <a:cubicBezTo>
                    <a:pt x="5426" y="6248"/>
                    <a:pt x="5404" y="6874"/>
                    <a:pt x="5386" y="7796"/>
                  </a:cubicBezTo>
                  <a:cubicBezTo>
                    <a:pt x="5379" y="8201"/>
                    <a:pt x="5370" y="8661"/>
                    <a:pt x="5335" y="8803"/>
                  </a:cubicBezTo>
                  <a:cubicBezTo>
                    <a:pt x="5256" y="9115"/>
                    <a:pt x="4948" y="9607"/>
                    <a:pt x="4785" y="9618"/>
                  </a:cubicBezTo>
                  <a:cubicBezTo>
                    <a:pt x="4762" y="9618"/>
                    <a:pt x="4610" y="9542"/>
                    <a:pt x="4442" y="9147"/>
                  </a:cubicBezTo>
                  <a:cubicBezTo>
                    <a:pt x="4452" y="8926"/>
                    <a:pt x="4431" y="8330"/>
                    <a:pt x="4014" y="7807"/>
                  </a:cubicBezTo>
                  <a:cubicBezTo>
                    <a:pt x="3633" y="7328"/>
                    <a:pt x="3033" y="7046"/>
                    <a:pt x="2234" y="6965"/>
                  </a:cubicBezTo>
                  <a:cubicBezTo>
                    <a:pt x="2120" y="6954"/>
                    <a:pt x="2011" y="6948"/>
                    <a:pt x="1907" y="6948"/>
                  </a:cubicBezTo>
                  <a:cubicBezTo>
                    <a:pt x="1308" y="6948"/>
                    <a:pt x="869" y="7135"/>
                    <a:pt x="601" y="7506"/>
                  </a:cubicBezTo>
                  <a:cubicBezTo>
                    <a:pt x="1" y="8335"/>
                    <a:pt x="560" y="9762"/>
                    <a:pt x="745" y="10180"/>
                  </a:cubicBezTo>
                  <a:cubicBezTo>
                    <a:pt x="1140" y="11066"/>
                    <a:pt x="2293" y="11757"/>
                    <a:pt x="2686" y="11973"/>
                  </a:cubicBezTo>
                  <a:cubicBezTo>
                    <a:pt x="2858" y="12714"/>
                    <a:pt x="3352" y="14512"/>
                    <a:pt x="4155" y="14742"/>
                  </a:cubicBezTo>
                  <a:cubicBezTo>
                    <a:pt x="4330" y="14792"/>
                    <a:pt x="4769" y="14958"/>
                    <a:pt x="5277" y="15152"/>
                  </a:cubicBezTo>
                  <a:cubicBezTo>
                    <a:pt x="7702" y="16075"/>
                    <a:pt x="9274" y="16609"/>
                    <a:pt x="10084" y="16609"/>
                  </a:cubicBezTo>
                  <a:cubicBezTo>
                    <a:pt x="10232" y="16609"/>
                    <a:pt x="10355" y="16592"/>
                    <a:pt x="10453" y="16554"/>
                  </a:cubicBezTo>
                  <a:cubicBezTo>
                    <a:pt x="11352" y="16217"/>
                    <a:pt x="12082" y="13291"/>
                    <a:pt x="12328" y="12187"/>
                  </a:cubicBezTo>
                  <a:cubicBezTo>
                    <a:pt x="12768" y="11949"/>
                    <a:pt x="13866" y="11277"/>
                    <a:pt x="13866" y="10482"/>
                  </a:cubicBezTo>
                  <a:cubicBezTo>
                    <a:pt x="13866" y="10041"/>
                    <a:pt x="13678" y="9229"/>
                    <a:pt x="13496" y="8445"/>
                  </a:cubicBezTo>
                  <a:cubicBezTo>
                    <a:pt x="13361" y="7865"/>
                    <a:pt x="13222" y="7265"/>
                    <a:pt x="13222" y="7055"/>
                  </a:cubicBezTo>
                  <a:cubicBezTo>
                    <a:pt x="13222" y="6891"/>
                    <a:pt x="13493" y="6399"/>
                    <a:pt x="13709" y="6004"/>
                  </a:cubicBezTo>
                  <a:cubicBezTo>
                    <a:pt x="14072" y="5341"/>
                    <a:pt x="14484" y="4590"/>
                    <a:pt x="14610" y="3895"/>
                  </a:cubicBezTo>
                  <a:cubicBezTo>
                    <a:pt x="14837" y="2647"/>
                    <a:pt x="13643" y="410"/>
                    <a:pt x="13507" y="160"/>
                  </a:cubicBezTo>
                  <a:cubicBezTo>
                    <a:pt x="13454" y="61"/>
                    <a:pt x="13351" y="0"/>
                    <a:pt x="13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459;p54">
              <a:extLst>
                <a:ext uri="{FF2B5EF4-FFF2-40B4-BE49-F238E27FC236}">
                  <a16:creationId xmlns:a16="http://schemas.microsoft.com/office/drawing/2014/main" id="{00766D5C-3F9E-43EB-A162-AD253D532B74}"/>
                </a:ext>
              </a:extLst>
            </p:cNvPr>
            <p:cNvSpPr/>
            <p:nvPr/>
          </p:nvSpPr>
          <p:spPr>
            <a:xfrm>
              <a:off x="2767700" y="1960475"/>
              <a:ext cx="337425" cy="678750"/>
            </a:xfrm>
            <a:custGeom>
              <a:avLst/>
              <a:gdLst/>
              <a:ahLst/>
              <a:cxnLst/>
              <a:rect l="l" t="t" r="r" b="b"/>
              <a:pathLst>
                <a:path w="13497" h="27150" extrusionOk="0">
                  <a:moveTo>
                    <a:pt x="3321" y="1"/>
                  </a:moveTo>
                  <a:lnTo>
                    <a:pt x="1" y="3964"/>
                  </a:lnTo>
                  <a:cubicBezTo>
                    <a:pt x="1" y="3964"/>
                    <a:pt x="536" y="8249"/>
                    <a:pt x="1607" y="9963"/>
                  </a:cubicBezTo>
                  <a:cubicBezTo>
                    <a:pt x="2677" y="11678"/>
                    <a:pt x="7177" y="18319"/>
                    <a:pt x="7177" y="18319"/>
                  </a:cubicBezTo>
                  <a:cubicBezTo>
                    <a:pt x="7177" y="18319"/>
                    <a:pt x="6856" y="20569"/>
                    <a:pt x="7177" y="21211"/>
                  </a:cubicBezTo>
                  <a:cubicBezTo>
                    <a:pt x="7498" y="21854"/>
                    <a:pt x="8783" y="24961"/>
                    <a:pt x="8783" y="25389"/>
                  </a:cubicBezTo>
                  <a:cubicBezTo>
                    <a:pt x="8783" y="25643"/>
                    <a:pt x="9085" y="25859"/>
                    <a:pt x="9353" y="25859"/>
                  </a:cubicBezTo>
                  <a:cubicBezTo>
                    <a:pt x="9537" y="25859"/>
                    <a:pt x="9705" y="25758"/>
                    <a:pt x="9748" y="25496"/>
                  </a:cubicBezTo>
                  <a:cubicBezTo>
                    <a:pt x="9855" y="24854"/>
                    <a:pt x="9855" y="23996"/>
                    <a:pt x="9855" y="23996"/>
                  </a:cubicBezTo>
                  <a:lnTo>
                    <a:pt x="11676" y="26782"/>
                  </a:lnTo>
                  <a:cubicBezTo>
                    <a:pt x="11676" y="26782"/>
                    <a:pt x="12148" y="27149"/>
                    <a:pt x="12542" y="27149"/>
                  </a:cubicBezTo>
                  <a:cubicBezTo>
                    <a:pt x="12711" y="27149"/>
                    <a:pt x="12865" y="27082"/>
                    <a:pt x="12962" y="26889"/>
                  </a:cubicBezTo>
                  <a:cubicBezTo>
                    <a:pt x="13283" y="26246"/>
                    <a:pt x="13068" y="22818"/>
                    <a:pt x="13283" y="21425"/>
                  </a:cubicBezTo>
                  <a:cubicBezTo>
                    <a:pt x="13497" y="20033"/>
                    <a:pt x="12426" y="18105"/>
                    <a:pt x="11568" y="17248"/>
                  </a:cubicBezTo>
                  <a:cubicBezTo>
                    <a:pt x="10712" y="16391"/>
                    <a:pt x="9641" y="14891"/>
                    <a:pt x="9320" y="14570"/>
                  </a:cubicBezTo>
                  <a:cubicBezTo>
                    <a:pt x="8998" y="14248"/>
                    <a:pt x="7606" y="9213"/>
                    <a:pt x="6962" y="5786"/>
                  </a:cubicBezTo>
                  <a:cubicBezTo>
                    <a:pt x="6320" y="2358"/>
                    <a:pt x="4606" y="216"/>
                    <a:pt x="3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460;p54">
              <a:extLst>
                <a:ext uri="{FF2B5EF4-FFF2-40B4-BE49-F238E27FC236}">
                  <a16:creationId xmlns:a16="http://schemas.microsoft.com/office/drawing/2014/main" id="{1CEE6D64-CD2D-442A-8546-6D6095AD1CFF}"/>
                </a:ext>
              </a:extLst>
            </p:cNvPr>
            <p:cNvSpPr/>
            <p:nvPr/>
          </p:nvSpPr>
          <p:spPr>
            <a:xfrm>
              <a:off x="2759600" y="1952850"/>
              <a:ext cx="353800" cy="694000"/>
            </a:xfrm>
            <a:custGeom>
              <a:avLst/>
              <a:gdLst/>
              <a:ahLst/>
              <a:cxnLst/>
              <a:rect l="l" t="t" r="r" b="b"/>
              <a:pathLst>
                <a:path w="14152" h="27760" extrusionOk="0">
                  <a:moveTo>
                    <a:pt x="3645" y="0"/>
                  </a:moveTo>
                  <a:cubicBezTo>
                    <a:pt x="3498" y="0"/>
                    <a:pt x="3368" y="106"/>
                    <a:pt x="3344" y="256"/>
                  </a:cubicBezTo>
                  <a:cubicBezTo>
                    <a:pt x="3316" y="422"/>
                    <a:pt x="3429" y="580"/>
                    <a:pt x="3595" y="608"/>
                  </a:cubicBezTo>
                  <a:cubicBezTo>
                    <a:pt x="4603" y="775"/>
                    <a:pt x="6322" y="2605"/>
                    <a:pt x="6987" y="6147"/>
                  </a:cubicBezTo>
                  <a:cubicBezTo>
                    <a:pt x="7580" y="9308"/>
                    <a:pt x="8992" y="14655"/>
                    <a:pt x="9427" y="15090"/>
                  </a:cubicBezTo>
                  <a:cubicBezTo>
                    <a:pt x="9537" y="15200"/>
                    <a:pt x="9771" y="15497"/>
                    <a:pt x="10042" y="15840"/>
                  </a:cubicBezTo>
                  <a:cubicBezTo>
                    <a:pt x="10502" y="16424"/>
                    <a:pt x="11133" y="17225"/>
                    <a:pt x="11677" y="17769"/>
                  </a:cubicBezTo>
                  <a:cubicBezTo>
                    <a:pt x="12467" y="18559"/>
                    <a:pt x="13502" y="20407"/>
                    <a:pt x="13306" y="21684"/>
                  </a:cubicBezTo>
                  <a:cubicBezTo>
                    <a:pt x="13207" y="22323"/>
                    <a:pt x="13196" y="23359"/>
                    <a:pt x="13185" y="24359"/>
                  </a:cubicBezTo>
                  <a:cubicBezTo>
                    <a:pt x="13174" y="25430"/>
                    <a:pt x="13161" y="26762"/>
                    <a:pt x="13012" y="27056"/>
                  </a:cubicBezTo>
                  <a:cubicBezTo>
                    <a:pt x="12979" y="27124"/>
                    <a:pt x="12947" y="27136"/>
                    <a:pt x="12919" y="27143"/>
                  </a:cubicBezTo>
                  <a:cubicBezTo>
                    <a:pt x="12903" y="27146"/>
                    <a:pt x="12884" y="27148"/>
                    <a:pt x="12865" y="27148"/>
                  </a:cubicBezTo>
                  <a:cubicBezTo>
                    <a:pt x="12686" y="27148"/>
                    <a:pt x="12404" y="26999"/>
                    <a:pt x="12228" y="26873"/>
                  </a:cubicBezTo>
                  <a:lnTo>
                    <a:pt x="10437" y="24134"/>
                  </a:lnTo>
                  <a:cubicBezTo>
                    <a:pt x="10379" y="24046"/>
                    <a:pt x="10282" y="23996"/>
                    <a:pt x="10181" y="23996"/>
                  </a:cubicBezTo>
                  <a:cubicBezTo>
                    <a:pt x="10152" y="23996"/>
                    <a:pt x="10122" y="24000"/>
                    <a:pt x="10093" y="24009"/>
                  </a:cubicBezTo>
                  <a:cubicBezTo>
                    <a:pt x="9964" y="24048"/>
                    <a:pt x="9875" y="24166"/>
                    <a:pt x="9875" y="24301"/>
                  </a:cubicBezTo>
                  <a:cubicBezTo>
                    <a:pt x="9875" y="24310"/>
                    <a:pt x="9874" y="25141"/>
                    <a:pt x="9772" y="25751"/>
                  </a:cubicBezTo>
                  <a:cubicBezTo>
                    <a:pt x="9756" y="25842"/>
                    <a:pt x="9731" y="25859"/>
                    <a:pt x="9688" y="25859"/>
                  </a:cubicBezTo>
                  <a:cubicBezTo>
                    <a:pt x="9680" y="25859"/>
                    <a:pt x="9671" y="25859"/>
                    <a:pt x="9661" y="25858"/>
                  </a:cubicBezTo>
                  <a:cubicBezTo>
                    <a:pt x="9532" y="25848"/>
                    <a:pt x="9415" y="25740"/>
                    <a:pt x="9415" y="25694"/>
                  </a:cubicBezTo>
                  <a:cubicBezTo>
                    <a:pt x="9415" y="25140"/>
                    <a:pt x="8015" y="21856"/>
                    <a:pt x="7776" y="21380"/>
                  </a:cubicBezTo>
                  <a:cubicBezTo>
                    <a:pt x="7573" y="20975"/>
                    <a:pt x="7686" y="19501"/>
                    <a:pt x="7806" y="18667"/>
                  </a:cubicBezTo>
                  <a:cubicBezTo>
                    <a:pt x="7816" y="18592"/>
                    <a:pt x="7798" y="18515"/>
                    <a:pt x="7756" y="18452"/>
                  </a:cubicBezTo>
                  <a:cubicBezTo>
                    <a:pt x="7710" y="18386"/>
                    <a:pt x="3247" y="11796"/>
                    <a:pt x="2192" y="10106"/>
                  </a:cubicBezTo>
                  <a:cubicBezTo>
                    <a:pt x="1169" y="8470"/>
                    <a:pt x="634" y="4274"/>
                    <a:pt x="628" y="4232"/>
                  </a:cubicBezTo>
                  <a:cubicBezTo>
                    <a:pt x="609" y="4077"/>
                    <a:pt x="477" y="3963"/>
                    <a:pt x="325" y="3963"/>
                  </a:cubicBezTo>
                  <a:cubicBezTo>
                    <a:pt x="313" y="3963"/>
                    <a:pt x="300" y="3964"/>
                    <a:pt x="287" y="3966"/>
                  </a:cubicBezTo>
                  <a:cubicBezTo>
                    <a:pt x="119" y="3987"/>
                    <a:pt x="0" y="4140"/>
                    <a:pt x="21" y="4308"/>
                  </a:cubicBezTo>
                  <a:cubicBezTo>
                    <a:pt x="44" y="4485"/>
                    <a:pt x="577" y="8679"/>
                    <a:pt x="1673" y="10431"/>
                  </a:cubicBezTo>
                  <a:cubicBezTo>
                    <a:pt x="2663" y="12016"/>
                    <a:pt x="6623" y="17870"/>
                    <a:pt x="7183" y="18698"/>
                  </a:cubicBezTo>
                  <a:cubicBezTo>
                    <a:pt x="7107" y="19271"/>
                    <a:pt x="6908" y="21013"/>
                    <a:pt x="7229" y="21653"/>
                  </a:cubicBezTo>
                  <a:cubicBezTo>
                    <a:pt x="7575" y="22346"/>
                    <a:pt x="8784" y="25317"/>
                    <a:pt x="8803" y="25694"/>
                  </a:cubicBezTo>
                  <a:cubicBezTo>
                    <a:pt x="8803" y="26117"/>
                    <a:pt x="9220" y="26435"/>
                    <a:pt x="9610" y="26467"/>
                  </a:cubicBezTo>
                  <a:cubicBezTo>
                    <a:pt x="9638" y="26470"/>
                    <a:pt x="9664" y="26471"/>
                    <a:pt x="9691" y="26471"/>
                  </a:cubicBezTo>
                  <a:cubicBezTo>
                    <a:pt x="10047" y="26471"/>
                    <a:pt x="10312" y="26231"/>
                    <a:pt x="10376" y="25851"/>
                  </a:cubicBezTo>
                  <a:cubicBezTo>
                    <a:pt x="10406" y="25664"/>
                    <a:pt x="10428" y="25461"/>
                    <a:pt x="10444" y="25265"/>
                  </a:cubicBezTo>
                  <a:lnTo>
                    <a:pt x="11745" y="27253"/>
                  </a:lnTo>
                  <a:cubicBezTo>
                    <a:pt x="11764" y="27282"/>
                    <a:pt x="11786" y="27307"/>
                    <a:pt x="11813" y="27328"/>
                  </a:cubicBezTo>
                  <a:cubicBezTo>
                    <a:pt x="11914" y="27407"/>
                    <a:pt x="12395" y="27760"/>
                    <a:pt x="12867" y="27760"/>
                  </a:cubicBezTo>
                  <a:cubicBezTo>
                    <a:pt x="12872" y="27760"/>
                    <a:pt x="12876" y="27760"/>
                    <a:pt x="12881" y="27760"/>
                  </a:cubicBezTo>
                  <a:cubicBezTo>
                    <a:pt x="12939" y="27760"/>
                    <a:pt x="12997" y="27753"/>
                    <a:pt x="13054" y="27740"/>
                  </a:cubicBezTo>
                  <a:cubicBezTo>
                    <a:pt x="13276" y="27690"/>
                    <a:pt x="13452" y="27548"/>
                    <a:pt x="13561" y="27331"/>
                  </a:cubicBezTo>
                  <a:cubicBezTo>
                    <a:pt x="13760" y="26931"/>
                    <a:pt x="13781" y="25944"/>
                    <a:pt x="13798" y="24367"/>
                  </a:cubicBezTo>
                  <a:cubicBezTo>
                    <a:pt x="13808" y="23386"/>
                    <a:pt x="13819" y="22373"/>
                    <a:pt x="13911" y="21778"/>
                  </a:cubicBezTo>
                  <a:cubicBezTo>
                    <a:pt x="14151" y="20217"/>
                    <a:pt x="12978" y="18204"/>
                    <a:pt x="12111" y="17337"/>
                  </a:cubicBezTo>
                  <a:cubicBezTo>
                    <a:pt x="11592" y="16817"/>
                    <a:pt x="10974" y="16034"/>
                    <a:pt x="10522" y="15461"/>
                  </a:cubicBezTo>
                  <a:cubicBezTo>
                    <a:pt x="10216" y="15073"/>
                    <a:pt x="9996" y="14793"/>
                    <a:pt x="9873" y="14671"/>
                  </a:cubicBezTo>
                  <a:cubicBezTo>
                    <a:pt x="9598" y="14294"/>
                    <a:pt x="8264" y="9642"/>
                    <a:pt x="7589" y="6034"/>
                  </a:cubicBezTo>
                  <a:cubicBezTo>
                    <a:pt x="6912" y="2426"/>
                    <a:pt x="5077" y="235"/>
                    <a:pt x="3696" y="4"/>
                  </a:cubicBezTo>
                  <a:cubicBezTo>
                    <a:pt x="3679" y="2"/>
                    <a:pt x="3662" y="0"/>
                    <a:pt x="3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461;p54">
              <a:extLst>
                <a:ext uri="{FF2B5EF4-FFF2-40B4-BE49-F238E27FC236}">
                  <a16:creationId xmlns:a16="http://schemas.microsoft.com/office/drawing/2014/main" id="{8D6659A9-7A51-48C7-9CFA-5D3BE5CE1841}"/>
                </a:ext>
              </a:extLst>
            </p:cNvPr>
            <p:cNvSpPr/>
            <p:nvPr/>
          </p:nvSpPr>
          <p:spPr>
            <a:xfrm>
              <a:off x="2929725" y="2339975"/>
              <a:ext cx="175450" cy="299250"/>
            </a:xfrm>
            <a:custGeom>
              <a:avLst/>
              <a:gdLst/>
              <a:ahLst/>
              <a:cxnLst/>
              <a:rect l="l" t="t" r="r" b="b"/>
              <a:pathLst>
                <a:path w="7018" h="11970" extrusionOk="0">
                  <a:moveTo>
                    <a:pt x="3346" y="1"/>
                  </a:moveTo>
                  <a:cubicBezTo>
                    <a:pt x="1729" y="423"/>
                    <a:pt x="594" y="1447"/>
                    <a:pt x="0" y="2110"/>
                  </a:cubicBezTo>
                  <a:cubicBezTo>
                    <a:pt x="425" y="2738"/>
                    <a:pt x="697" y="3139"/>
                    <a:pt x="697" y="3139"/>
                  </a:cubicBezTo>
                  <a:cubicBezTo>
                    <a:pt x="697" y="3139"/>
                    <a:pt x="376" y="5389"/>
                    <a:pt x="697" y="6031"/>
                  </a:cubicBezTo>
                  <a:cubicBezTo>
                    <a:pt x="1018" y="6674"/>
                    <a:pt x="2303" y="9781"/>
                    <a:pt x="2303" y="10209"/>
                  </a:cubicBezTo>
                  <a:cubicBezTo>
                    <a:pt x="2303" y="10463"/>
                    <a:pt x="2605" y="10679"/>
                    <a:pt x="2872" y="10679"/>
                  </a:cubicBezTo>
                  <a:cubicBezTo>
                    <a:pt x="3056" y="10679"/>
                    <a:pt x="3224" y="10578"/>
                    <a:pt x="3267" y="10316"/>
                  </a:cubicBezTo>
                  <a:cubicBezTo>
                    <a:pt x="3375" y="9674"/>
                    <a:pt x="3375" y="8816"/>
                    <a:pt x="3375" y="8816"/>
                  </a:cubicBezTo>
                  <a:lnTo>
                    <a:pt x="5196" y="11602"/>
                  </a:lnTo>
                  <a:cubicBezTo>
                    <a:pt x="5196" y="11602"/>
                    <a:pt x="5668" y="11969"/>
                    <a:pt x="6062" y="11969"/>
                  </a:cubicBezTo>
                  <a:cubicBezTo>
                    <a:pt x="6231" y="11969"/>
                    <a:pt x="6385" y="11902"/>
                    <a:pt x="6482" y="11709"/>
                  </a:cubicBezTo>
                  <a:cubicBezTo>
                    <a:pt x="6803" y="11066"/>
                    <a:pt x="6588" y="7638"/>
                    <a:pt x="6803" y="6245"/>
                  </a:cubicBezTo>
                  <a:cubicBezTo>
                    <a:pt x="7017" y="4854"/>
                    <a:pt x="5946" y="2925"/>
                    <a:pt x="5088" y="2068"/>
                  </a:cubicBezTo>
                  <a:cubicBezTo>
                    <a:pt x="4504" y="1483"/>
                    <a:pt x="3823" y="604"/>
                    <a:pt x="3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462;p54">
              <a:extLst>
                <a:ext uri="{FF2B5EF4-FFF2-40B4-BE49-F238E27FC236}">
                  <a16:creationId xmlns:a16="http://schemas.microsoft.com/office/drawing/2014/main" id="{ACAD50A9-3C09-4345-9E22-BE110B6127D2}"/>
                </a:ext>
              </a:extLst>
            </p:cNvPr>
            <p:cNvSpPr/>
            <p:nvPr/>
          </p:nvSpPr>
          <p:spPr>
            <a:xfrm>
              <a:off x="2921450" y="2332300"/>
              <a:ext cx="191950" cy="314550"/>
            </a:xfrm>
            <a:custGeom>
              <a:avLst/>
              <a:gdLst/>
              <a:ahLst/>
              <a:cxnLst/>
              <a:rect l="l" t="t" r="r" b="b"/>
              <a:pathLst>
                <a:path w="7678" h="12582" extrusionOk="0">
                  <a:moveTo>
                    <a:pt x="3563" y="657"/>
                  </a:moveTo>
                  <a:lnTo>
                    <a:pt x="3575" y="672"/>
                  </a:lnTo>
                  <a:cubicBezTo>
                    <a:pt x="4032" y="1253"/>
                    <a:pt x="4659" y="2048"/>
                    <a:pt x="5203" y="2591"/>
                  </a:cubicBezTo>
                  <a:cubicBezTo>
                    <a:pt x="5993" y="3382"/>
                    <a:pt x="7028" y="5231"/>
                    <a:pt x="6832" y="6506"/>
                  </a:cubicBezTo>
                  <a:cubicBezTo>
                    <a:pt x="6733" y="7145"/>
                    <a:pt x="6722" y="8181"/>
                    <a:pt x="6711" y="9182"/>
                  </a:cubicBezTo>
                  <a:cubicBezTo>
                    <a:pt x="6700" y="10252"/>
                    <a:pt x="6687" y="11584"/>
                    <a:pt x="6538" y="11878"/>
                  </a:cubicBezTo>
                  <a:cubicBezTo>
                    <a:pt x="6505" y="11946"/>
                    <a:pt x="6473" y="11958"/>
                    <a:pt x="6445" y="11965"/>
                  </a:cubicBezTo>
                  <a:cubicBezTo>
                    <a:pt x="6429" y="11968"/>
                    <a:pt x="6411" y="11970"/>
                    <a:pt x="6392" y="11970"/>
                  </a:cubicBezTo>
                  <a:cubicBezTo>
                    <a:pt x="6214" y="11970"/>
                    <a:pt x="5930" y="11821"/>
                    <a:pt x="5754" y="11695"/>
                  </a:cubicBezTo>
                  <a:lnTo>
                    <a:pt x="3962" y="8956"/>
                  </a:lnTo>
                  <a:cubicBezTo>
                    <a:pt x="3905" y="8868"/>
                    <a:pt x="3808" y="8818"/>
                    <a:pt x="3706" y="8818"/>
                  </a:cubicBezTo>
                  <a:cubicBezTo>
                    <a:pt x="3677" y="8818"/>
                    <a:pt x="3647" y="8822"/>
                    <a:pt x="3618" y="8831"/>
                  </a:cubicBezTo>
                  <a:cubicBezTo>
                    <a:pt x="3489" y="8868"/>
                    <a:pt x="3400" y="8988"/>
                    <a:pt x="3400" y="9123"/>
                  </a:cubicBezTo>
                  <a:cubicBezTo>
                    <a:pt x="3400" y="9132"/>
                    <a:pt x="3399" y="9962"/>
                    <a:pt x="3297" y="10573"/>
                  </a:cubicBezTo>
                  <a:cubicBezTo>
                    <a:pt x="3282" y="10664"/>
                    <a:pt x="3256" y="10681"/>
                    <a:pt x="3213" y="10681"/>
                  </a:cubicBezTo>
                  <a:cubicBezTo>
                    <a:pt x="3205" y="10681"/>
                    <a:pt x="3196" y="10681"/>
                    <a:pt x="3186" y="10680"/>
                  </a:cubicBezTo>
                  <a:cubicBezTo>
                    <a:pt x="3057" y="10669"/>
                    <a:pt x="2940" y="10562"/>
                    <a:pt x="2940" y="10516"/>
                  </a:cubicBezTo>
                  <a:cubicBezTo>
                    <a:pt x="2940" y="9961"/>
                    <a:pt x="1540" y="6678"/>
                    <a:pt x="1302" y="6201"/>
                  </a:cubicBezTo>
                  <a:cubicBezTo>
                    <a:pt x="1099" y="5795"/>
                    <a:pt x="1212" y="4322"/>
                    <a:pt x="1331" y="3489"/>
                  </a:cubicBezTo>
                  <a:cubicBezTo>
                    <a:pt x="1342" y="3414"/>
                    <a:pt x="1324" y="3337"/>
                    <a:pt x="1281" y="3274"/>
                  </a:cubicBezTo>
                  <a:lnTo>
                    <a:pt x="721" y="2446"/>
                  </a:lnTo>
                  <a:cubicBezTo>
                    <a:pt x="1337" y="1802"/>
                    <a:pt x="2287" y="1038"/>
                    <a:pt x="3563" y="657"/>
                  </a:cubicBezTo>
                  <a:close/>
                  <a:moveTo>
                    <a:pt x="3678" y="1"/>
                  </a:moveTo>
                  <a:cubicBezTo>
                    <a:pt x="3652" y="1"/>
                    <a:pt x="3626" y="4"/>
                    <a:pt x="3600" y="11"/>
                  </a:cubicBezTo>
                  <a:cubicBezTo>
                    <a:pt x="1959" y="439"/>
                    <a:pt x="793" y="1444"/>
                    <a:pt x="104" y="2212"/>
                  </a:cubicBezTo>
                  <a:cubicBezTo>
                    <a:pt x="10" y="2316"/>
                    <a:pt x="0" y="2471"/>
                    <a:pt x="79" y="2587"/>
                  </a:cubicBezTo>
                  <a:lnTo>
                    <a:pt x="709" y="3520"/>
                  </a:lnTo>
                  <a:cubicBezTo>
                    <a:pt x="633" y="4093"/>
                    <a:pt x="434" y="5835"/>
                    <a:pt x="755" y="6475"/>
                  </a:cubicBezTo>
                  <a:cubicBezTo>
                    <a:pt x="1101" y="7168"/>
                    <a:pt x="2310" y="10139"/>
                    <a:pt x="2329" y="10516"/>
                  </a:cubicBezTo>
                  <a:cubicBezTo>
                    <a:pt x="2329" y="10939"/>
                    <a:pt x="2746" y="11258"/>
                    <a:pt x="3136" y="11290"/>
                  </a:cubicBezTo>
                  <a:cubicBezTo>
                    <a:pt x="3163" y="11293"/>
                    <a:pt x="3190" y="11294"/>
                    <a:pt x="3217" y="11294"/>
                  </a:cubicBezTo>
                  <a:cubicBezTo>
                    <a:pt x="3573" y="11294"/>
                    <a:pt x="3838" y="11053"/>
                    <a:pt x="3902" y="10674"/>
                  </a:cubicBezTo>
                  <a:cubicBezTo>
                    <a:pt x="3932" y="10486"/>
                    <a:pt x="3954" y="10283"/>
                    <a:pt x="3970" y="10087"/>
                  </a:cubicBezTo>
                  <a:lnTo>
                    <a:pt x="5271" y="12075"/>
                  </a:lnTo>
                  <a:cubicBezTo>
                    <a:pt x="5290" y="12104"/>
                    <a:pt x="5312" y="12129"/>
                    <a:pt x="5339" y="12150"/>
                  </a:cubicBezTo>
                  <a:cubicBezTo>
                    <a:pt x="5440" y="12229"/>
                    <a:pt x="5921" y="12582"/>
                    <a:pt x="6393" y="12582"/>
                  </a:cubicBezTo>
                  <a:cubicBezTo>
                    <a:pt x="6456" y="12582"/>
                    <a:pt x="6518" y="12575"/>
                    <a:pt x="6580" y="12562"/>
                  </a:cubicBezTo>
                  <a:cubicBezTo>
                    <a:pt x="6803" y="12511"/>
                    <a:pt x="6978" y="12370"/>
                    <a:pt x="7087" y="12153"/>
                  </a:cubicBezTo>
                  <a:cubicBezTo>
                    <a:pt x="7287" y="11752"/>
                    <a:pt x="7307" y="10765"/>
                    <a:pt x="7324" y="9189"/>
                  </a:cubicBezTo>
                  <a:cubicBezTo>
                    <a:pt x="7334" y="8208"/>
                    <a:pt x="7345" y="7195"/>
                    <a:pt x="7437" y="6599"/>
                  </a:cubicBezTo>
                  <a:cubicBezTo>
                    <a:pt x="7677" y="5038"/>
                    <a:pt x="6504" y="3026"/>
                    <a:pt x="5637" y="2158"/>
                  </a:cubicBezTo>
                  <a:cubicBezTo>
                    <a:pt x="5118" y="1640"/>
                    <a:pt x="4504" y="861"/>
                    <a:pt x="4056" y="293"/>
                  </a:cubicBezTo>
                  <a:lnTo>
                    <a:pt x="3917" y="117"/>
                  </a:lnTo>
                  <a:cubicBezTo>
                    <a:pt x="3858" y="43"/>
                    <a:pt x="3770" y="1"/>
                    <a:pt x="36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463;p54">
              <a:extLst>
                <a:ext uri="{FF2B5EF4-FFF2-40B4-BE49-F238E27FC236}">
                  <a16:creationId xmlns:a16="http://schemas.microsoft.com/office/drawing/2014/main" id="{649262A5-9E9A-4E2D-B38E-93F00A0EDC2E}"/>
                </a:ext>
              </a:extLst>
            </p:cNvPr>
            <p:cNvSpPr/>
            <p:nvPr/>
          </p:nvSpPr>
          <p:spPr>
            <a:xfrm>
              <a:off x="2036575" y="1952450"/>
              <a:ext cx="1098050" cy="985600"/>
            </a:xfrm>
            <a:custGeom>
              <a:avLst/>
              <a:gdLst/>
              <a:ahLst/>
              <a:cxnLst/>
              <a:rect l="l" t="t" r="r" b="b"/>
              <a:pathLst>
                <a:path w="43922" h="39424" extrusionOk="0">
                  <a:moveTo>
                    <a:pt x="3536" y="0"/>
                  </a:moveTo>
                  <a:cubicBezTo>
                    <a:pt x="3536" y="0"/>
                    <a:pt x="1501" y="1393"/>
                    <a:pt x="751" y="4393"/>
                  </a:cubicBezTo>
                  <a:cubicBezTo>
                    <a:pt x="1" y="7393"/>
                    <a:pt x="2464" y="19604"/>
                    <a:pt x="3108" y="23140"/>
                  </a:cubicBezTo>
                  <a:cubicBezTo>
                    <a:pt x="3750" y="26675"/>
                    <a:pt x="6964" y="38458"/>
                    <a:pt x="7928" y="39208"/>
                  </a:cubicBezTo>
                  <a:cubicBezTo>
                    <a:pt x="8122" y="39359"/>
                    <a:pt x="8733" y="39423"/>
                    <a:pt x="9619" y="39423"/>
                  </a:cubicBezTo>
                  <a:cubicBezTo>
                    <a:pt x="13131" y="39423"/>
                    <a:pt x="20960" y="38414"/>
                    <a:pt x="24211" y="37815"/>
                  </a:cubicBezTo>
                  <a:cubicBezTo>
                    <a:pt x="28281" y="37066"/>
                    <a:pt x="37066" y="33958"/>
                    <a:pt x="38887" y="33423"/>
                  </a:cubicBezTo>
                  <a:cubicBezTo>
                    <a:pt x="40708" y="32887"/>
                    <a:pt x="41672" y="30102"/>
                    <a:pt x="42208" y="29567"/>
                  </a:cubicBezTo>
                  <a:cubicBezTo>
                    <a:pt x="42743" y="29031"/>
                    <a:pt x="43922" y="27210"/>
                    <a:pt x="43278" y="26567"/>
                  </a:cubicBezTo>
                  <a:cubicBezTo>
                    <a:pt x="43064" y="26353"/>
                    <a:pt x="42719" y="26282"/>
                    <a:pt x="42326" y="26282"/>
                  </a:cubicBezTo>
                  <a:cubicBezTo>
                    <a:pt x="41540" y="26282"/>
                    <a:pt x="40564" y="26567"/>
                    <a:pt x="40064" y="26567"/>
                  </a:cubicBezTo>
                  <a:cubicBezTo>
                    <a:pt x="39314" y="26567"/>
                    <a:pt x="37922" y="26460"/>
                    <a:pt x="36423" y="26460"/>
                  </a:cubicBezTo>
                  <a:cubicBezTo>
                    <a:pt x="34923" y="26460"/>
                    <a:pt x="33638" y="27531"/>
                    <a:pt x="33210" y="29031"/>
                  </a:cubicBezTo>
                  <a:cubicBezTo>
                    <a:pt x="32781" y="30531"/>
                    <a:pt x="32138" y="31281"/>
                    <a:pt x="32138" y="31281"/>
                  </a:cubicBezTo>
                  <a:cubicBezTo>
                    <a:pt x="32138" y="31281"/>
                    <a:pt x="21104" y="32781"/>
                    <a:pt x="18748" y="32781"/>
                  </a:cubicBezTo>
                  <a:cubicBezTo>
                    <a:pt x="16391" y="32781"/>
                    <a:pt x="14141" y="32459"/>
                    <a:pt x="14141" y="32459"/>
                  </a:cubicBezTo>
                  <a:cubicBezTo>
                    <a:pt x="14141" y="32459"/>
                    <a:pt x="12856" y="25067"/>
                    <a:pt x="11892" y="20461"/>
                  </a:cubicBezTo>
                  <a:cubicBezTo>
                    <a:pt x="10928" y="15855"/>
                    <a:pt x="10070" y="12320"/>
                    <a:pt x="9320" y="11142"/>
                  </a:cubicBezTo>
                  <a:lnTo>
                    <a:pt x="35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464;p54">
              <a:extLst>
                <a:ext uri="{FF2B5EF4-FFF2-40B4-BE49-F238E27FC236}">
                  <a16:creationId xmlns:a16="http://schemas.microsoft.com/office/drawing/2014/main" id="{3C20BC0C-51D2-4DE5-95CE-C30A984EEA41}"/>
                </a:ext>
              </a:extLst>
            </p:cNvPr>
            <p:cNvSpPr/>
            <p:nvPr/>
          </p:nvSpPr>
          <p:spPr>
            <a:xfrm>
              <a:off x="2030900" y="1944800"/>
              <a:ext cx="1115225" cy="1000750"/>
            </a:xfrm>
            <a:custGeom>
              <a:avLst/>
              <a:gdLst/>
              <a:ahLst/>
              <a:cxnLst/>
              <a:rect l="l" t="t" r="r" b="b"/>
              <a:pathLst>
                <a:path w="44609" h="40030" extrusionOk="0">
                  <a:moveTo>
                    <a:pt x="3762" y="0"/>
                  </a:moveTo>
                  <a:cubicBezTo>
                    <a:pt x="3703" y="0"/>
                    <a:pt x="3643" y="18"/>
                    <a:pt x="3590" y="54"/>
                  </a:cubicBezTo>
                  <a:cubicBezTo>
                    <a:pt x="3503" y="114"/>
                    <a:pt x="1450" y="1547"/>
                    <a:pt x="681" y="4625"/>
                  </a:cubicBezTo>
                  <a:cubicBezTo>
                    <a:pt x="1" y="7347"/>
                    <a:pt x="1857" y="17232"/>
                    <a:pt x="2750" y="21981"/>
                  </a:cubicBezTo>
                  <a:cubicBezTo>
                    <a:pt x="2863" y="22583"/>
                    <a:pt x="2961" y="23098"/>
                    <a:pt x="3034" y="23500"/>
                  </a:cubicBezTo>
                  <a:cubicBezTo>
                    <a:pt x="3589" y="26556"/>
                    <a:pt x="6834" y="38874"/>
                    <a:pt x="7967" y="39755"/>
                  </a:cubicBezTo>
                  <a:cubicBezTo>
                    <a:pt x="8216" y="39948"/>
                    <a:pt x="8943" y="40029"/>
                    <a:pt x="9964" y="40029"/>
                  </a:cubicBezTo>
                  <a:cubicBezTo>
                    <a:pt x="13890" y="40029"/>
                    <a:pt x="22177" y="38849"/>
                    <a:pt x="24493" y="38422"/>
                  </a:cubicBezTo>
                  <a:cubicBezTo>
                    <a:pt x="27565" y="37857"/>
                    <a:pt x="33293" y="35961"/>
                    <a:pt x="36714" y="34829"/>
                  </a:cubicBezTo>
                  <a:cubicBezTo>
                    <a:pt x="37851" y="34453"/>
                    <a:pt x="38749" y="34156"/>
                    <a:pt x="39200" y="34023"/>
                  </a:cubicBezTo>
                  <a:cubicBezTo>
                    <a:pt x="40627" y="33603"/>
                    <a:pt x="41535" y="31984"/>
                    <a:pt x="42136" y="30913"/>
                  </a:cubicBezTo>
                  <a:cubicBezTo>
                    <a:pt x="42339" y="30552"/>
                    <a:pt x="42530" y="30211"/>
                    <a:pt x="42652" y="30089"/>
                  </a:cubicBezTo>
                  <a:cubicBezTo>
                    <a:pt x="43128" y="29613"/>
                    <a:pt x="44608" y="27543"/>
                    <a:pt x="43723" y="26657"/>
                  </a:cubicBezTo>
                  <a:cubicBezTo>
                    <a:pt x="43440" y="26373"/>
                    <a:pt x="43016" y="26282"/>
                    <a:pt x="42549" y="26282"/>
                  </a:cubicBezTo>
                  <a:cubicBezTo>
                    <a:pt x="42085" y="26282"/>
                    <a:pt x="41579" y="26373"/>
                    <a:pt x="41128" y="26453"/>
                  </a:cubicBezTo>
                  <a:cubicBezTo>
                    <a:pt x="40799" y="26512"/>
                    <a:pt x="40488" y="26567"/>
                    <a:pt x="40293" y="26567"/>
                  </a:cubicBezTo>
                  <a:cubicBezTo>
                    <a:pt x="39986" y="26567"/>
                    <a:pt x="39569" y="26549"/>
                    <a:pt x="39082" y="26528"/>
                  </a:cubicBezTo>
                  <a:cubicBezTo>
                    <a:pt x="38393" y="26498"/>
                    <a:pt x="37535" y="26460"/>
                    <a:pt x="36650" y="26460"/>
                  </a:cubicBezTo>
                  <a:cubicBezTo>
                    <a:pt x="35030" y="26460"/>
                    <a:pt x="33620" y="27582"/>
                    <a:pt x="33142" y="29253"/>
                  </a:cubicBezTo>
                  <a:cubicBezTo>
                    <a:pt x="32821" y="30381"/>
                    <a:pt x="32370" y="31068"/>
                    <a:pt x="32200" y="31300"/>
                  </a:cubicBezTo>
                  <a:cubicBezTo>
                    <a:pt x="30977" y="31465"/>
                    <a:pt x="21151" y="32780"/>
                    <a:pt x="18976" y="32780"/>
                  </a:cubicBezTo>
                  <a:cubicBezTo>
                    <a:pt x="17089" y="32780"/>
                    <a:pt x="15251" y="32569"/>
                    <a:pt x="14632" y="32491"/>
                  </a:cubicBezTo>
                  <a:cubicBezTo>
                    <a:pt x="14409" y="31223"/>
                    <a:pt x="13279" y="24817"/>
                    <a:pt x="12419" y="20704"/>
                  </a:cubicBezTo>
                  <a:cubicBezTo>
                    <a:pt x="11241" y="15079"/>
                    <a:pt x="10485" y="12349"/>
                    <a:pt x="9807" y="11283"/>
                  </a:cubicBezTo>
                  <a:cubicBezTo>
                    <a:pt x="9748" y="11194"/>
                    <a:pt x="9650" y="11146"/>
                    <a:pt x="9551" y="11146"/>
                  </a:cubicBezTo>
                  <a:cubicBezTo>
                    <a:pt x="9494" y="11146"/>
                    <a:pt x="9438" y="11161"/>
                    <a:pt x="9387" y="11194"/>
                  </a:cubicBezTo>
                  <a:cubicBezTo>
                    <a:pt x="9246" y="11283"/>
                    <a:pt x="9203" y="11470"/>
                    <a:pt x="9290" y="11611"/>
                  </a:cubicBezTo>
                  <a:cubicBezTo>
                    <a:pt x="10079" y="12851"/>
                    <a:pt x="11012" y="16966"/>
                    <a:pt x="11819" y="20830"/>
                  </a:cubicBezTo>
                  <a:cubicBezTo>
                    <a:pt x="12772" y="25379"/>
                    <a:pt x="14055" y="32743"/>
                    <a:pt x="14067" y="32817"/>
                  </a:cubicBezTo>
                  <a:cubicBezTo>
                    <a:pt x="14090" y="32948"/>
                    <a:pt x="14194" y="33049"/>
                    <a:pt x="14325" y="33068"/>
                  </a:cubicBezTo>
                  <a:cubicBezTo>
                    <a:pt x="14348" y="33071"/>
                    <a:pt x="16625" y="33392"/>
                    <a:pt x="18976" y="33392"/>
                  </a:cubicBezTo>
                  <a:cubicBezTo>
                    <a:pt x="21325" y="33392"/>
                    <a:pt x="31955" y="31951"/>
                    <a:pt x="32407" y="31890"/>
                  </a:cubicBezTo>
                  <a:cubicBezTo>
                    <a:pt x="32482" y="31879"/>
                    <a:pt x="32549" y="31843"/>
                    <a:pt x="32598" y="31786"/>
                  </a:cubicBezTo>
                  <a:cubicBezTo>
                    <a:pt x="32626" y="31753"/>
                    <a:pt x="33289" y="30967"/>
                    <a:pt x="33731" y="29421"/>
                  </a:cubicBezTo>
                  <a:cubicBezTo>
                    <a:pt x="34133" y="28016"/>
                    <a:pt x="35305" y="27071"/>
                    <a:pt x="36650" y="27071"/>
                  </a:cubicBezTo>
                  <a:cubicBezTo>
                    <a:pt x="37522" y="27071"/>
                    <a:pt x="38373" y="27109"/>
                    <a:pt x="39055" y="27139"/>
                  </a:cubicBezTo>
                  <a:cubicBezTo>
                    <a:pt x="39554" y="27160"/>
                    <a:pt x="39979" y="27179"/>
                    <a:pt x="40293" y="27179"/>
                  </a:cubicBezTo>
                  <a:cubicBezTo>
                    <a:pt x="40542" y="27179"/>
                    <a:pt x="40863" y="27121"/>
                    <a:pt x="41234" y="27056"/>
                  </a:cubicBezTo>
                  <a:cubicBezTo>
                    <a:pt x="41647" y="26982"/>
                    <a:pt x="42147" y="26893"/>
                    <a:pt x="42564" y="26893"/>
                  </a:cubicBezTo>
                  <a:cubicBezTo>
                    <a:pt x="42878" y="26893"/>
                    <a:pt x="43144" y="26943"/>
                    <a:pt x="43290" y="27089"/>
                  </a:cubicBezTo>
                  <a:cubicBezTo>
                    <a:pt x="43691" y="27491"/>
                    <a:pt x="42817" y="29058"/>
                    <a:pt x="42219" y="29656"/>
                  </a:cubicBezTo>
                  <a:cubicBezTo>
                    <a:pt x="42037" y="29838"/>
                    <a:pt x="41846" y="30180"/>
                    <a:pt x="41602" y="30613"/>
                  </a:cubicBezTo>
                  <a:cubicBezTo>
                    <a:pt x="41049" y="31598"/>
                    <a:pt x="40215" y="33086"/>
                    <a:pt x="39027" y="33436"/>
                  </a:cubicBezTo>
                  <a:cubicBezTo>
                    <a:pt x="38567" y="33571"/>
                    <a:pt x="37664" y="33870"/>
                    <a:pt x="36522" y="34248"/>
                  </a:cubicBezTo>
                  <a:cubicBezTo>
                    <a:pt x="33115" y="35374"/>
                    <a:pt x="27412" y="37262"/>
                    <a:pt x="24383" y="37820"/>
                  </a:cubicBezTo>
                  <a:cubicBezTo>
                    <a:pt x="20321" y="38568"/>
                    <a:pt x="12889" y="39434"/>
                    <a:pt x="9752" y="39434"/>
                  </a:cubicBezTo>
                  <a:cubicBezTo>
                    <a:pt x="9002" y="39434"/>
                    <a:pt x="8498" y="39385"/>
                    <a:pt x="8343" y="39272"/>
                  </a:cubicBezTo>
                  <a:cubicBezTo>
                    <a:pt x="7537" y="38644"/>
                    <a:pt x="4332" y="27224"/>
                    <a:pt x="3635" y="23390"/>
                  </a:cubicBezTo>
                  <a:cubicBezTo>
                    <a:pt x="3562" y="22987"/>
                    <a:pt x="3465" y="22471"/>
                    <a:pt x="3352" y="21868"/>
                  </a:cubicBezTo>
                  <a:cubicBezTo>
                    <a:pt x="2536" y="17528"/>
                    <a:pt x="626" y="7365"/>
                    <a:pt x="1275" y="4773"/>
                  </a:cubicBezTo>
                  <a:cubicBezTo>
                    <a:pt x="1985" y="1932"/>
                    <a:pt x="3917" y="572"/>
                    <a:pt x="3937" y="559"/>
                  </a:cubicBezTo>
                  <a:cubicBezTo>
                    <a:pt x="4076" y="464"/>
                    <a:pt x="4112" y="273"/>
                    <a:pt x="4015" y="134"/>
                  </a:cubicBezTo>
                  <a:cubicBezTo>
                    <a:pt x="3956" y="47"/>
                    <a:pt x="3860" y="0"/>
                    <a:pt x="37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65;p54">
              <a:extLst>
                <a:ext uri="{FF2B5EF4-FFF2-40B4-BE49-F238E27FC236}">
                  <a16:creationId xmlns:a16="http://schemas.microsoft.com/office/drawing/2014/main" id="{49ADF702-3B38-43E4-894F-550FC198DC4E}"/>
                </a:ext>
              </a:extLst>
            </p:cNvPr>
            <p:cNvSpPr/>
            <p:nvPr/>
          </p:nvSpPr>
          <p:spPr>
            <a:xfrm>
              <a:off x="2820625" y="2609475"/>
              <a:ext cx="314000" cy="236300"/>
            </a:xfrm>
            <a:custGeom>
              <a:avLst/>
              <a:gdLst/>
              <a:ahLst/>
              <a:cxnLst/>
              <a:rect l="l" t="t" r="r" b="b"/>
              <a:pathLst>
                <a:path w="12560" h="9452" extrusionOk="0">
                  <a:moveTo>
                    <a:pt x="10965" y="1"/>
                  </a:moveTo>
                  <a:cubicBezTo>
                    <a:pt x="10179" y="1"/>
                    <a:pt x="9203" y="286"/>
                    <a:pt x="8702" y="286"/>
                  </a:cubicBezTo>
                  <a:cubicBezTo>
                    <a:pt x="7954" y="286"/>
                    <a:pt x="6560" y="179"/>
                    <a:pt x="5061" y="179"/>
                  </a:cubicBezTo>
                  <a:cubicBezTo>
                    <a:pt x="3561" y="179"/>
                    <a:pt x="2276" y="1250"/>
                    <a:pt x="1848" y="2750"/>
                  </a:cubicBezTo>
                  <a:cubicBezTo>
                    <a:pt x="1419" y="4250"/>
                    <a:pt x="776" y="5000"/>
                    <a:pt x="776" y="5000"/>
                  </a:cubicBezTo>
                  <a:cubicBezTo>
                    <a:pt x="776" y="5000"/>
                    <a:pt x="488" y="5038"/>
                    <a:pt x="1" y="5104"/>
                  </a:cubicBezTo>
                  <a:cubicBezTo>
                    <a:pt x="267" y="5684"/>
                    <a:pt x="516" y="6399"/>
                    <a:pt x="563" y="7142"/>
                  </a:cubicBezTo>
                  <a:cubicBezTo>
                    <a:pt x="610" y="7920"/>
                    <a:pt x="527" y="8762"/>
                    <a:pt x="421" y="9452"/>
                  </a:cubicBezTo>
                  <a:cubicBezTo>
                    <a:pt x="3589" y="8449"/>
                    <a:pt x="6552" y="7428"/>
                    <a:pt x="7525" y="7142"/>
                  </a:cubicBezTo>
                  <a:cubicBezTo>
                    <a:pt x="9346" y="6606"/>
                    <a:pt x="10310" y="3821"/>
                    <a:pt x="10846" y="3286"/>
                  </a:cubicBezTo>
                  <a:cubicBezTo>
                    <a:pt x="11382" y="2750"/>
                    <a:pt x="12560" y="929"/>
                    <a:pt x="11917" y="286"/>
                  </a:cubicBezTo>
                  <a:cubicBezTo>
                    <a:pt x="11703" y="72"/>
                    <a:pt x="11358" y="1"/>
                    <a:pt x="10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66;p54">
              <a:extLst>
                <a:ext uri="{FF2B5EF4-FFF2-40B4-BE49-F238E27FC236}">
                  <a16:creationId xmlns:a16="http://schemas.microsoft.com/office/drawing/2014/main" id="{AFA98C7C-F9CE-4647-824D-A26B56B1F398}"/>
                </a:ext>
              </a:extLst>
            </p:cNvPr>
            <p:cNvSpPr/>
            <p:nvPr/>
          </p:nvSpPr>
          <p:spPr>
            <a:xfrm>
              <a:off x="2811525" y="2601850"/>
              <a:ext cx="334575" cy="251575"/>
            </a:xfrm>
            <a:custGeom>
              <a:avLst/>
              <a:gdLst/>
              <a:ahLst/>
              <a:cxnLst/>
              <a:rect l="l" t="t" r="r" b="b"/>
              <a:pathLst>
                <a:path w="13383" h="10063" extrusionOk="0">
                  <a:moveTo>
                    <a:pt x="11338" y="611"/>
                  </a:moveTo>
                  <a:cubicBezTo>
                    <a:pt x="11652" y="611"/>
                    <a:pt x="11918" y="661"/>
                    <a:pt x="12064" y="807"/>
                  </a:cubicBezTo>
                  <a:cubicBezTo>
                    <a:pt x="12466" y="1209"/>
                    <a:pt x="11592" y="2776"/>
                    <a:pt x="10993" y="3374"/>
                  </a:cubicBezTo>
                  <a:cubicBezTo>
                    <a:pt x="10812" y="3556"/>
                    <a:pt x="10620" y="3898"/>
                    <a:pt x="10377" y="4331"/>
                  </a:cubicBezTo>
                  <a:cubicBezTo>
                    <a:pt x="9824" y="5316"/>
                    <a:pt x="8990" y="6804"/>
                    <a:pt x="7802" y="7154"/>
                  </a:cubicBezTo>
                  <a:cubicBezTo>
                    <a:pt x="7341" y="7289"/>
                    <a:pt x="6435" y="7588"/>
                    <a:pt x="5291" y="7968"/>
                  </a:cubicBezTo>
                  <a:cubicBezTo>
                    <a:pt x="4112" y="8358"/>
                    <a:pt x="2667" y="8835"/>
                    <a:pt x="1154" y="9318"/>
                  </a:cubicBezTo>
                  <a:cubicBezTo>
                    <a:pt x="1240" y="8615"/>
                    <a:pt x="1265" y="7980"/>
                    <a:pt x="1231" y="7428"/>
                  </a:cubicBezTo>
                  <a:cubicBezTo>
                    <a:pt x="1197" y="6876"/>
                    <a:pt x="1054" y="6282"/>
                    <a:pt x="805" y="5658"/>
                  </a:cubicBezTo>
                  <a:lnTo>
                    <a:pt x="1181" y="5608"/>
                  </a:lnTo>
                  <a:cubicBezTo>
                    <a:pt x="1256" y="5597"/>
                    <a:pt x="1323" y="5561"/>
                    <a:pt x="1372" y="5504"/>
                  </a:cubicBezTo>
                  <a:cubicBezTo>
                    <a:pt x="1401" y="5471"/>
                    <a:pt x="2064" y="4685"/>
                    <a:pt x="2506" y="3139"/>
                  </a:cubicBezTo>
                  <a:cubicBezTo>
                    <a:pt x="2907" y="1734"/>
                    <a:pt x="4080" y="789"/>
                    <a:pt x="5425" y="789"/>
                  </a:cubicBezTo>
                  <a:cubicBezTo>
                    <a:pt x="6297" y="789"/>
                    <a:pt x="7147" y="827"/>
                    <a:pt x="7829" y="857"/>
                  </a:cubicBezTo>
                  <a:cubicBezTo>
                    <a:pt x="8329" y="878"/>
                    <a:pt x="8753" y="897"/>
                    <a:pt x="9068" y="897"/>
                  </a:cubicBezTo>
                  <a:cubicBezTo>
                    <a:pt x="9317" y="897"/>
                    <a:pt x="9637" y="839"/>
                    <a:pt x="10009" y="774"/>
                  </a:cubicBezTo>
                  <a:cubicBezTo>
                    <a:pt x="10422" y="700"/>
                    <a:pt x="10922" y="611"/>
                    <a:pt x="11338" y="611"/>
                  </a:cubicBezTo>
                  <a:close/>
                  <a:moveTo>
                    <a:pt x="11324" y="0"/>
                  </a:moveTo>
                  <a:cubicBezTo>
                    <a:pt x="10860" y="0"/>
                    <a:pt x="10353" y="91"/>
                    <a:pt x="9902" y="171"/>
                  </a:cubicBezTo>
                  <a:cubicBezTo>
                    <a:pt x="9573" y="230"/>
                    <a:pt x="9261" y="285"/>
                    <a:pt x="9068" y="285"/>
                  </a:cubicBezTo>
                  <a:cubicBezTo>
                    <a:pt x="8760" y="285"/>
                    <a:pt x="8344" y="267"/>
                    <a:pt x="7856" y="246"/>
                  </a:cubicBezTo>
                  <a:cubicBezTo>
                    <a:pt x="7168" y="216"/>
                    <a:pt x="6310" y="178"/>
                    <a:pt x="5425" y="178"/>
                  </a:cubicBezTo>
                  <a:cubicBezTo>
                    <a:pt x="3803" y="178"/>
                    <a:pt x="2394" y="1300"/>
                    <a:pt x="1917" y="2971"/>
                  </a:cubicBezTo>
                  <a:cubicBezTo>
                    <a:pt x="1595" y="4099"/>
                    <a:pt x="1145" y="4786"/>
                    <a:pt x="975" y="5018"/>
                  </a:cubicBezTo>
                  <a:lnTo>
                    <a:pt x="324" y="5105"/>
                  </a:lnTo>
                  <a:cubicBezTo>
                    <a:pt x="120" y="5132"/>
                    <a:pt x="0" y="5349"/>
                    <a:pt x="87" y="5536"/>
                  </a:cubicBezTo>
                  <a:cubicBezTo>
                    <a:pt x="404" y="6230"/>
                    <a:pt x="584" y="6879"/>
                    <a:pt x="621" y="7466"/>
                  </a:cubicBezTo>
                  <a:cubicBezTo>
                    <a:pt x="660" y="8099"/>
                    <a:pt x="613" y="8854"/>
                    <a:pt x="482" y="9710"/>
                  </a:cubicBezTo>
                  <a:cubicBezTo>
                    <a:pt x="453" y="9895"/>
                    <a:pt x="596" y="10063"/>
                    <a:pt x="785" y="10063"/>
                  </a:cubicBezTo>
                  <a:cubicBezTo>
                    <a:pt x="816" y="10063"/>
                    <a:pt x="847" y="10058"/>
                    <a:pt x="877" y="10048"/>
                  </a:cubicBezTo>
                  <a:cubicBezTo>
                    <a:pt x="2559" y="9516"/>
                    <a:pt x="4183" y="8979"/>
                    <a:pt x="5483" y="8548"/>
                  </a:cubicBezTo>
                  <a:cubicBezTo>
                    <a:pt x="6623" y="8172"/>
                    <a:pt x="7522" y="7874"/>
                    <a:pt x="7975" y="7741"/>
                  </a:cubicBezTo>
                  <a:cubicBezTo>
                    <a:pt x="9401" y="7321"/>
                    <a:pt x="10309" y="5702"/>
                    <a:pt x="10911" y="4631"/>
                  </a:cubicBezTo>
                  <a:cubicBezTo>
                    <a:pt x="11114" y="4270"/>
                    <a:pt x="11305" y="3929"/>
                    <a:pt x="11426" y="3807"/>
                  </a:cubicBezTo>
                  <a:cubicBezTo>
                    <a:pt x="11902" y="3331"/>
                    <a:pt x="13382" y="1261"/>
                    <a:pt x="12497" y="375"/>
                  </a:cubicBezTo>
                  <a:cubicBezTo>
                    <a:pt x="12214" y="91"/>
                    <a:pt x="11790" y="0"/>
                    <a:pt x="1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67;p54">
              <a:extLst>
                <a:ext uri="{FF2B5EF4-FFF2-40B4-BE49-F238E27FC236}">
                  <a16:creationId xmlns:a16="http://schemas.microsoft.com/office/drawing/2014/main" id="{FDCFFA8E-DE98-4A16-BE8A-7F11918266A4}"/>
                </a:ext>
              </a:extLst>
            </p:cNvPr>
            <p:cNvSpPr/>
            <p:nvPr/>
          </p:nvSpPr>
          <p:spPr>
            <a:xfrm>
              <a:off x="2857025" y="3034975"/>
              <a:ext cx="273125" cy="92025"/>
            </a:xfrm>
            <a:custGeom>
              <a:avLst/>
              <a:gdLst/>
              <a:ahLst/>
              <a:cxnLst/>
              <a:rect l="l" t="t" r="r" b="b"/>
              <a:pathLst>
                <a:path w="10925" h="3681" extrusionOk="0">
                  <a:moveTo>
                    <a:pt x="2170" y="0"/>
                  </a:moveTo>
                  <a:lnTo>
                    <a:pt x="0" y="3450"/>
                  </a:lnTo>
                  <a:cubicBezTo>
                    <a:pt x="0" y="3450"/>
                    <a:pt x="2760" y="3680"/>
                    <a:pt x="3681" y="3680"/>
                  </a:cubicBezTo>
                  <a:cubicBezTo>
                    <a:pt x="4600" y="3680"/>
                    <a:pt x="10924" y="2990"/>
                    <a:pt x="10005" y="1955"/>
                  </a:cubicBezTo>
                  <a:cubicBezTo>
                    <a:pt x="9084" y="920"/>
                    <a:pt x="2170" y="0"/>
                    <a:pt x="2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68;p54">
              <a:extLst>
                <a:ext uri="{FF2B5EF4-FFF2-40B4-BE49-F238E27FC236}">
                  <a16:creationId xmlns:a16="http://schemas.microsoft.com/office/drawing/2014/main" id="{8683600D-A250-4660-BF40-A007F4E70E03}"/>
                </a:ext>
              </a:extLst>
            </p:cNvPr>
            <p:cNvSpPr/>
            <p:nvPr/>
          </p:nvSpPr>
          <p:spPr>
            <a:xfrm>
              <a:off x="2847500" y="3027275"/>
              <a:ext cx="270700" cy="107350"/>
            </a:xfrm>
            <a:custGeom>
              <a:avLst/>
              <a:gdLst/>
              <a:ahLst/>
              <a:cxnLst/>
              <a:rect l="l" t="t" r="r" b="b"/>
              <a:pathLst>
                <a:path w="10828" h="4294" extrusionOk="0">
                  <a:moveTo>
                    <a:pt x="2704" y="637"/>
                  </a:moveTo>
                  <a:cubicBezTo>
                    <a:pt x="5352" y="1001"/>
                    <a:pt x="9557" y="1790"/>
                    <a:pt x="10174" y="2444"/>
                  </a:cubicBezTo>
                  <a:cubicBezTo>
                    <a:pt x="9907" y="3009"/>
                    <a:pt x="5371" y="3681"/>
                    <a:pt x="4062" y="3681"/>
                  </a:cubicBezTo>
                  <a:cubicBezTo>
                    <a:pt x="3402" y="3681"/>
                    <a:pt x="1747" y="3558"/>
                    <a:pt x="910" y="3493"/>
                  </a:cubicBezTo>
                  <a:lnTo>
                    <a:pt x="2704" y="637"/>
                  </a:lnTo>
                  <a:close/>
                  <a:moveTo>
                    <a:pt x="2551" y="1"/>
                  </a:moveTo>
                  <a:cubicBezTo>
                    <a:pt x="2446" y="1"/>
                    <a:pt x="2347" y="54"/>
                    <a:pt x="2291" y="144"/>
                  </a:cubicBezTo>
                  <a:lnTo>
                    <a:pt x="122" y="3594"/>
                  </a:lnTo>
                  <a:cubicBezTo>
                    <a:pt x="0" y="3789"/>
                    <a:pt x="128" y="4044"/>
                    <a:pt x="356" y="4062"/>
                  </a:cubicBezTo>
                  <a:cubicBezTo>
                    <a:pt x="469" y="4072"/>
                    <a:pt x="3140" y="4294"/>
                    <a:pt x="4062" y="4294"/>
                  </a:cubicBezTo>
                  <a:cubicBezTo>
                    <a:pt x="4120" y="4294"/>
                    <a:pt x="10193" y="3897"/>
                    <a:pt x="10733" y="2694"/>
                  </a:cubicBezTo>
                  <a:cubicBezTo>
                    <a:pt x="10828" y="2482"/>
                    <a:pt x="10785" y="2251"/>
                    <a:pt x="10614" y="2060"/>
                  </a:cubicBezTo>
                  <a:cubicBezTo>
                    <a:pt x="9647" y="971"/>
                    <a:pt x="3310" y="100"/>
                    <a:pt x="2592" y="4"/>
                  </a:cubicBezTo>
                  <a:cubicBezTo>
                    <a:pt x="2578" y="2"/>
                    <a:pt x="2564" y="1"/>
                    <a:pt x="25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69;p54">
              <a:extLst>
                <a:ext uri="{FF2B5EF4-FFF2-40B4-BE49-F238E27FC236}">
                  <a16:creationId xmlns:a16="http://schemas.microsoft.com/office/drawing/2014/main" id="{113183B4-9622-40C0-91BA-5CDE42C6D8F1}"/>
                </a:ext>
              </a:extLst>
            </p:cNvPr>
            <p:cNvSpPr/>
            <p:nvPr/>
          </p:nvSpPr>
          <p:spPr>
            <a:xfrm>
              <a:off x="2698925" y="2965975"/>
              <a:ext cx="689950" cy="629575"/>
            </a:xfrm>
            <a:custGeom>
              <a:avLst/>
              <a:gdLst/>
              <a:ahLst/>
              <a:cxnLst/>
              <a:rect l="l" t="t" r="r" b="b"/>
              <a:pathLst>
                <a:path w="27598" h="25183" extrusionOk="0">
                  <a:moveTo>
                    <a:pt x="20123" y="1"/>
                  </a:moveTo>
                  <a:lnTo>
                    <a:pt x="0" y="9315"/>
                  </a:lnTo>
                  <a:lnTo>
                    <a:pt x="7820" y="25183"/>
                  </a:lnTo>
                  <a:lnTo>
                    <a:pt x="27597" y="15178"/>
                  </a:lnTo>
                  <a:lnTo>
                    <a:pt x="20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70;p54">
              <a:extLst>
                <a:ext uri="{FF2B5EF4-FFF2-40B4-BE49-F238E27FC236}">
                  <a16:creationId xmlns:a16="http://schemas.microsoft.com/office/drawing/2014/main" id="{292AC1CA-448F-4858-A8A4-86E7D79C5E5D}"/>
                </a:ext>
              </a:extLst>
            </p:cNvPr>
            <p:cNvSpPr/>
            <p:nvPr/>
          </p:nvSpPr>
          <p:spPr>
            <a:xfrm>
              <a:off x="2690175" y="2958325"/>
              <a:ext cx="707425" cy="644875"/>
            </a:xfrm>
            <a:custGeom>
              <a:avLst/>
              <a:gdLst/>
              <a:ahLst/>
              <a:cxnLst/>
              <a:rect l="l" t="t" r="r" b="b"/>
              <a:pathLst>
                <a:path w="28297" h="25795" extrusionOk="0">
                  <a:moveTo>
                    <a:pt x="20330" y="710"/>
                  </a:moveTo>
                  <a:lnTo>
                    <a:pt x="27539" y="15348"/>
                  </a:lnTo>
                  <a:lnTo>
                    <a:pt x="8307" y="25075"/>
                  </a:lnTo>
                  <a:lnTo>
                    <a:pt x="763" y="9766"/>
                  </a:lnTo>
                  <a:lnTo>
                    <a:pt x="20330" y="710"/>
                  </a:lnTo>
                  <a:close/>
                  <a:moveTo>
                    <a:pt x="20473" y="0"/>
                  </a:moveTo>
                  <a:cubicBezTo>
                    <a:pt x="20430" y="0"/>
                    <a:pt x="20386" y="9"/>
                    <a:pt x="20344" y="29"/>
                  </a:cubicBezTo>
                  <a:lnTo>
                    <a:pt x="222" y="9342"/>
                  </a:lnTo>
                  <a:cubicBezTo>
                    <a:pt x="67" y="9415"/>
                    <a:pt x="0" y="9601"/>
                    <a:pt x="77" y="9755"/>
                  </a:cubicBezTo>
                  <a:lnTo>
                    <a:pt x="7895" y="25624"/>
                  </a:lnTo>
                  <a:cubicBezTo>
                    <a:pt x="7931" y="25697"/>
                    <a:pt x="7995" y="25753"/>
                    <a:pt x="8073" y="25779"/>
                  </a:cubicBezTo>
                  <a:cubicBezTo>
                    <a:pt x="8104" y="25789"/>
                    <a:pt x="8137" y="25794"/>
                    <a:pt x="8170" y="25794"/>
                  </a:cubicBezTo>
                  <a:cubicBezTo>
                    <a:pt x="8218" y="25794"/>
                    <a:pt x="8265" y="25783"/>
                    <a:pt x="8307" y="25762"/>
                  </a:cubicBezTo>
                  <a:lnTo>
                    <a:pt x="28086" y="15758"/>
                  </a:lnTo>
                  <a:cubicBezTo>
                    <a:pt x="28235" y="15683"/>
                    <a:pt x="28296" y="15500"/>
                    <a:pt x="28222" y="15350"/>
                  </a:cubicBezTo>
                  <a:lnTo>
                    <a:pt x="20748" y="172"/>
                  </a:lnTo>
                  <a:cubicBezTo>
                    <a:pt x="20695" y="63"/>
                    <a:pt x="20586" y="0"/>
                    <a:pt x="204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71;p54">
              <a:extLst>
                <a:ext uri="{FF2B5EF4-FFF2-40B4-BE49-F238E27FC236}">
                  <a16:creationId xmlns:a16="http://schemas.microsoft.com/office/drawing/2014/main" id="{5FD93B13-D768-45D4-88EB-2171151DA0C6}"/>
                </a:ext>
              </a:extLst>
            </p:cNvPr>
            <p:cNvSpPr/>
            <p:nvPr/>
          </p:nvSpPr>
          <p:spPr>
            <a:xfrm>
              <a:off x="2865675" y="3066600"/>
              <a:ext cx="166725" cy="91525"/>
            </a:xfrm>
            <a:custGeom>
              <a:avLst/>
              <a:gdLst/>
              <a:ahLst/>
              <a:cxnLst/>
              <a:rect l="l" t="t" r="r" b="b"/>
              <a:pathLst>
                <a:path w="6669" h="3661" extrusionOk="0">
                  <a:moveTo>
                    <a:pt x="3565" y="0"/>
                  </a:moveTo>
                  <a:lnTo>
                    <a:pt x="0" y="1264"/>
                  </a:lnTo>
                  <a:cubicBezTo>
                    <a:pt x="0" y="1264"/>
                    <a:pt x="2414" y="1264"/>
                    <a:pt x="2989" y="1610"/>
                  </a:cubicBezTo>
                  <a:cubicBezTo>
                    <a:pt x="3497" y="1915"/>
                    <a:pt x="5446" y="3660"/>
                    <a:pt x="6128" y="3660"/>
                  </a:cubicBezTo>
                  <a:cubicBezTo>
                    <a:pt x="6217" y="3660"/>
                    <a:pt x="6285" y="3630"/>
                    <a:pt x="6324" y="3564"/>
                  </a:cubicBezTo>
                  <a:cubicBezTo>
                    <a:pt x="6669" y="2989"/>
                    <a:pt x="5289" y="1610"/>
                    <a:pt x="4714" y="1035"/>
                  </a:cubicBezTo>
                  <a:cubicBezTo>
                    <a:pt x="4139" y="460"/>
                    <a:pt x="3565" y="0"/>
                    <a:pt x="35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2;p54">
              <a:extLst>
                <a:ext uri="{FF2B5EF4-FFF2-40B4-BE49-F238E27FC236}">
                  <a16:creationId xmlns:a16="http://schemas.microsoft.com/office/drawing/2014/main" id="{88DBB64E-45BD-45EC-ACEC-DB22A775F925}"/>
                </a:ext>
              </a:extLst>
            </p:cNvPr>
            <p:cNvSpPr/>
            <p:nvPr/>
          </p:nvSpPr>
          <p:spPr>
            <a:xfrm>
              <a:off x="2857825" y="3059025"/>
              <a:ext cx="182250" cy="106750"/>
            </a:xfrm>
            <a:custGeom>
              <a:avLst/>
              <a:gdLst/>
              <a:ahLst/>
              <a:cxnLst/>
              <a:rect l="l" t="t" r="r" b="b"/>
              <a:pathLst>
                <a:path w="7290" h="4270" extrusionOk="0">
                  <a:moveTo>
                    <a:pt x="3884" y="0"/>
                  </a:moveTo>
                  <a:cubicBezTo>
                    <a:pt x="3793" y="0"/>
                    <a:pt x="3704" y="40"/>
                    <a:pt x="3644" y="115"/>
                  </a:cubicBezTo>
                  <a:cubicBezTo>
                    <a:pt x="3540" y="246"/>
                    <a:pt x="3560" y="435"/>
                    <a:pt x="3687" y="543"/>
                  </a:cubicBezTo>
                  <a:cubicBezTo>
                    <a:pt x="3693" y="546"/>
                    <a:pt x="4257" y="999"/>
                    <a:pt x="4813" y="1554"/>
                  </a:cubicBezTo>
                  <a:cubicBezTo>
                    <a:pt x="6247" y="2990"/>
                    <a:pt x="6409" y="3490"/>
                    <a:pt x="6392" y="3655"/>
                  </a:cubicBezTo>
                  <a:cubicBezTo>
                    <a:pt x="5990" y="3597"/>
                    <a:pt x="4778" y="2650"/>
                    <a:pt x="4246" y="2234"/>
                  </a:cubicBezTo>
                  <a:cubicBezTo>
                    <a:pt x="3900" y="1964"/>
                    <a:pt x="3627" y="1750"/>
                    <a:pt x="3461" y="1650"/>
                  </a:cubicBezTo>
                  <a:cubicBezTo>
                    <a:pt x="2844" y="1280"/>
                    <a:pt x="731" y="1261"/>
                    <a:pt x="314" y="1261"/>
                  </a:cubicBezTo>
                  <a:cubicBezTo>
                    <a:pt x="312" y="1261"/>
                    <a:pt x="310" y="1261"/>
                    <a:pt x="308" y="1261"/>
                  </a:cubicBezTo>
                  <a:cubicBezTo>
                    <a:pt x="139" y="1261"/>
                    <a:pt x="1" y="1399"/>
                    <a:pt x="1" y="1568"/>
                  </a:cubicBezTo>
                  <a:cubicBezTo>
                    <a:pt x="1" y="1738"/>
                    <a:pt x="139" y="1874"/>
                    <a:pt x="308" y="1874"/>
                  </a:cubicBezTo>
                  <a:cubicBezTo>
                    <a:pt x="310" y="1874"/>
                    <a:pt x="312" y="1874"/>
                    <a:pt x="314" y="1874"/>
                  </a:cubicBezTo>
                  <a:cubicBezTo>
                    <a:pt x="1281" y="1874"/>
                    <a:pt x="2800" y="1967"/>
                    <a:pt x="3146" y="2175"/>
                  </a:cubicBezTo>
                  <a:cubicBezTo>
                    <a:pt x="3280" y="2255"/>
                    <a:pt x="3552" y="2469"/>
                    <a:pt x="3869" y="2716"/>
                  </a:cubicBezTo>
                  <a:cubicBezTo>
                    <a:pt x="5024" y="3620"/>
                    <a:pt x="5900" y="4269"/>
                    <a:pt x="6448" y="4269"/>
                  </a:cubicBezTo>
                  <a:cubicBezTo>
                    <a:pt x="6484" y="4269"/>
                    <a:pt x="6522" y="4266"/>
                    <a:pt x="6559" y="4259"/>
                  </a:cubicBezTo>
                  <a:cubicBezTo>
                    <a:pt x="6702" y="4235"/>
                    <a:pt x="6827" y="4149"/>
                    <a:pt x="6901" y="4024"/>
                  </a:cubicBezTo>
                  <a:cubicBezTo>
                    <a:pt x="7290" y="3377"/>
                    <a:pt x="6520" y="2396"/>
                    <a:pt x="5245" y="1122"/>
                  </a:cubicBezTo>
                  <a:cubicBezTo>
                    <a:pt x="4664" y="540"/>
                    <a:pt x="4094" y="83"/>
                    <a:pt x="4071" y="64"/>
                  </a:cubicBezTo>
                  <a:cubicBezTo>
                    <a:pt x="4015" y="21"/>
                    <a:pt x="3949" y="0"/>
                    <a:pt x="38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73;p54">
              <a:extLst>
                <a:ext uri="{FF2B5EF4-FFF2-40B4-BE49-F238E27FC236}">
                  <a16:creationId xmlns:a16="http://schemas.microsoft.com/office/drawing/2014/main" id="{69699988-209A-42D1-A319-FD3F54F2C9B3}"/>
                </a:ext>
              </a:extLst>
            </p:cNvPr>
            <p:cNvSpPr/>
            <p:nvPr/>
          </p:nvSpPr>
          <p:spPr>
            <a:xfrm>
              <a:off x="2155400" y="2899975"/>
              <a:ext cx="755875" cy="253800"/>
            </a:xfrm>
            <a:custGeom>
              <a:avLst/>
              <a:gdLst/>
              <a:ahLst/>
              <a:cxnLst/>
              <a:rect l="l" t="t" r="r" b="b"/>
              <a:pathLst>
                <a:path w="30235" h="10152" extrusionOk="0">
                  <a:moveTo>
                    <a:pt x="9503" y="1"/>
                  </a:moveTo>
                  <a:cubicBezTo>
                    <a:pt x="0" y="433"/>
                    <a:pt x="5183" y="7559"/>
                    <a:pt x="5183" y="7559"/>
                  </a:cubicBezTo>
                  <a:lnTo>
                    <a:pt x="26995" y="10151"/>
                  </a:lnTo>
                  <a:lnTo>
                    <a:pt x="30235" y="5400"/>
                  </a:lnTo>
                  <a:lnTo>
                    <a:pt x="95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74;p54">
              <a:extLst>
                <a:ext uri="{FF2B5EF4-FFF2-40B4-BE49-F238E27FC236}">
                  <a16:creationId xmlns:a16="http://schemas.microsoft.com/office/drawing/2014/main" id="{4145B84B-9077-43FB-A696-ECA46F22D8FE}"/>
                </a:ext>
              </a:extLst>
            </p:cNvPr>
            <p:cNvSpPr/>
            <p:nvPr/>
          </p:nvSpPr>
          <p:spPr>
            <a:xfrm>
              <a:off x="2221750" y="2892325"/>
              <a:ext cx="698825" cy="269100"/>
            </a:xfrm>
            <a:custGeom>
              <a:avLst/>
              <a:gdLst/>
              <a:ahLst/>
              <a:cxnLst/>
              <a:rect l="l" t="t" r="r" b="b"/>
              <a:pathLst>
                <a:path w="27953" h="10764" extrusionOk="0">
                  <a:moveTo>
                    <a:pt x="6816" y="615"/>
                  </a:moveTo>
                  <a:lnTo>
                    <a:pt x="27083" y="5892"/>
                  </a:lnTo>
                  <a:lnTo>
                    <a:pt x="24193" y="10132"/>
                  </a:lnTo>
                  <a:lnTo>
                    <a:pt x="2702" y="7578"/>
                  </a:lnTo>
                  <a:cubicBezTo>
                    <a:pt x="2341" y="7038"/>
                    <a:pt x="818" y="4580"/>
                    <a:pt x="1690" y="2766"/>
                  </a:cubicBezTo>
                  <a:cubicBezTo>
                    <a:pt x="2312" y="1472"/>
                    <a:pt x="4037" y="748"/>
                    <a:pt x="6816" y="615"/>
                  </a:cubicBezTo>
                  <a:close/>
                  <a:moveTo>
                    <a:pt x="6846" y="1"/>
                  </a:moveTo>
                  <a:cubicBezTo>
                    <a:pt x="6842" y="1"/>
                    <a:pt x="6838" y="1"/>
                    <a:pt x="6834" y="1"/>
                  </a:cubicBezTo>
                  <a:cubicBezTo>
                    <a:pt x="3786" y="140"/>
                    <a:pt x="1869" y="982"/>
                    <a:pt x="1138" y="2501"/>
                  </a:cubicBezTo>
                  <a:cubicBezTo>
                    <a:pt x="0" y="4864"/>
                    <a:pt x="2188" y="7917"/>
                    <a:pt x="2281" y="8046"/>
                  </a:cubicBezTo>
                  <a:cubicBezTo>
                    <a:pt x="2332" y="8114"/>
                    <a:pt x="2409" y="8160"/>
                    <a:pt x="2493" y="8170"/>
                  </a:cubicBezTo>
                  <a:lnTo>
                    <a:pt x="24305" y="10761"/>
                  </a:lnTo>
                  <a:cubicBezTo>
                    <a:pt x="24317" y="10762"/>
                    <a:pt x="24329" y="10763"/>
                    <a:pt x="24341" y="10763"/>
                  </a:cubicBezTo>
                  <a:cubicBezTo>
                    <a:pt x="24442" y="10763"/>
                    <a:pt x="24537" y="10713"/>
                    <a:pt x="24594" y="10629"/>
                  </a:cubicBezTo>
                  <a:lnTo>
                    <a:pt x="27833" y="5878"/>
                  </a:lnTo>
                  <a:cubicBezTo>
                    <a:pt x="27953" y="5704"/>
                    <a:pt x="27863" y="5464"/>
                    <a:pt x="27658" y="5410"/>
                  </a:cubicBezTo>
                  <a:lnTo>
                    <a:pt x="6925" y="11"/>
                  </a:lnTo>
                  <a:cubicBezTo>
                    <a:pt x="6900" y="4"/>
                    <a:pt x="6873" y="1"/>
                    <a:pt x="6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475;p54">
              <a:extLst>
                <a:ext uri="{FF2B5EF4-FFF2-40B4-BE49-F238E27FC236}">
                  <a16:creationId xmlns:a16="http://schemas.microsoft.com/office/drawing/2014/main" id="{E056A60F-C60D-43FD-AE39-5EE50DCCE98A}"/>
                </a:ext>
              </a:extLst>
            </p:cNvPr>
            <p:cNvSpPr/>
            <p:nvPr/>
          </p:nvSpPr>
          <p:spPr>
            <a:xfrm>
              <a:off x="1655175" y="2894050"/>
              <a:ext cx="811075" cy="1382925"/>
            </a:xfrm>
            <a:custGeom>
              <a:avLst/>
              <a:gdLst/>
              <a:ahLst/>
              <a:cxnLst/>
              <a:rect l="l" t="t" r="r" b="b"/>
              <a:pathLst>
                <a:path w="32443" h="55317" extrusionOk="0">
                  <a:moveTo>
                    <a:pt x="17974" y="0"/>
                  </a:moveTo>
                  <a:cubicBezTo>
                    <a:pt x="16936" y="0"/>
                    <a:pt x="15899" y="342"/>
                    <a:pt x="14845" y="1145"/>
                  </a:cubicBezTo>
                  <a:cubicBezTo>
                    <a:pt x="14845" y="1145"/>
                    <a:pt x="9794" y="5430"/>
                    <a:pt x="8110" y="10633"/>
                  </a:cubicBezTo>
                  <a:cubicBezTo>
                    <a:pt x="6428" y="15836"/>
                    <a:pt x="5356" y="26242"/>
                    <a:pt x="5356" y="26242"/>
                  </a:cubicBezTo>
                  <a:cubicBezTo>
                    <a:pt x="5356" y="26242"/>
                    <a:pt x="0" y="33893"/>
                    <a:pt x="0" y="34659"/>
                  </a:cubicBezTo>
                  <a:cubicBezTo>
                    <a:pt x="0" y="34914"/>
                    <a:pt x="493" y="34999"/>
                    <a:pt x="1151" y="34999"/>
                  </a:cubicBezTo>
                  <a:cubicBezTo>
                    <a:pt x="2466" y="34999"/>
                    <a:pt x="4438" y="34659"/>
                    <a:pt x="4438" y="34659"/>
                  </a:cubicBezTo>
                  <a:lnTo>
                    <a:pt x="4438" y="34659"/>
                  </a:lnTo>
                  <a:lnTo>
                    <a:pt x="153" y="42004"/>
                  </a:lnTo>
                  <a:cubicBezTo>
                    <a:pt x="153" y="42004"/>
                    <a:pt x="153" y="48125"/>
                    <a:pt x="3520" y="51338"/>
                  </a:cubicBezTo>
                  <a:cubicBezTo>
                    <a:pt x="6329" y="54020"/>
                    <a:pt x="10099" y="55317"/>
                    <a:pt x="13405" y="55317"/>
                  </a:cubicBezTo>
                  <a:cubicBezTo>
                    <a:pt x="14060" y="55317"/>
                    <a:pt x="14697" y="55266"/>
                    <a:pt x="15304" y="55165"/>
                  </a:cubicBezTo>
                  <a:cubicBezTo>
                    <a:pt x="18977" y="54552"/>
                    <a:pt x="25710" y="46288"/>
                    <a:pt x="26475" y="45829"/>
                  </a:cubicBezTo>
                  <a:cubicBezTo>
                    <a:pt x="27241" y="45371"/>
                    <a:pt x="24638" y="38331"/>
                    <a:pt x="24027" y="35730"/>
                  </a:cubicBezTo>
                  <a:cubicBezTo>
                    <a:pt x="23414" y="33129"/>
                    <a:pt x="24638" y="31292"/>
                    <a:pt x="25404" y="30832"/>
                  </a:cubicBezTo>
                  <a:cubicBezTo>
                    <a:pt x="26169" y="30374"/>
                    <a:pt x="30606" y="27619"/>
                    <a:pt x="31524" y="25630"/>
                  </a:cubicBezTo>
                  <a:cubicBezTo>
                    <a:pt x="32443" y="23641"/>
                    <a:pt x="32290" y="20274"/>
                    <a:pt x="31984" y="17672"/>
                  </a:cubicBezTo>
                  <a:cubicBezTo>
                    <a:pt x="31677" y="15070"/>
                    <a:pt x="27852" y="6042"/>
                    <a:pt x="24486" y="3288"/>
                  </a:cubicBezTo>
                  <a:cubicBezTo>
                    <a:pt x="22223" y="1436"/>
                    <a:pt x="20099" y="0"/>
                    <a:pt x="179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476;p54">
              <a:extLst>
                <a:ext uri="{FF2B5EF4-FFF2-40B4-BE49-F238E27FC236}">
                  <a16:creationId xmlns:a16="http://schemas.microsoft.com/office/drawing/2014/main" id="{066EB85E-46BB-45E7-BBE1-08188B7F8774}"/>
                </a:ext>
              </a:extLst>
            </p:cNvPr>
            <p:cNvSpPr/>
            <p:nvPr/>
          </p:nvSpPr>
          <p:spPr>
            <a:xfrm>
              <a:off x="1647500" y="2886300"/>
              <a:ext cx="825875" cy="1398450"/>
            </a:xfrm>
            <a:custGeom>
              <a:avLst/>
              <a:gdLst/>
              <a:ahLst/>
              <a:cxnLst/>
              <a:rect l="l" t="t" r="r" b="b"/>
              <a:pathLst>
                <a:path w="33035" h="55938" extrusionOk="0">
                  <a:moveTo>
                    <a:pt x="18282" y="606"/>
                  </a:moveTo>
                  <a:cubicBezTo>
                    <a:pt x="20183" y="606"/>
                    <a:pt x="22177" y="1854"/>
                    <a:pt x="24599" y="3834"/>
                  </a:cubicBezTo>
                  <a:cubicBezTo>
                    <a:pt x="27918" y="6550"/>
                    <a:pt x="31690" y="15495"/>
                    <a:pt x="31986" y="18017"/>
                  </a:cubicBezTo>
                  <a:cubicBezTo>
                    <a:pt x="32407" y="21591"/>
                    <a:pt x="32258" y="24286"/>
                    <a:pt x="31553" y="25811"/>
                  </a:cubicBezTo>
                  <a:cubicBezTo>
                    <a:pt x="30813" y="27415"/>
                    <a:pt x="27433" y="29752"/>
                    <a:pt x="25552" y="30880"/>
                  </a:cubicBezTo>
                  <a:cubicBezTo>
                    <a:pt x="24767" y="31352"/>
                    <a:pt x="23362" y="33251"/>
                    <a:pt x="24035" y="36110"/>
                  </a:cubicBezTo>
                  <a:cubicBezTo>
                    <a:pt x="24231" y="36943"/>
                    <a:pt x="24629" y="38226"/>
                    <a:pt x="25050" y="39583"/>
                  </a:cubicBezTo>
                  <a:cubicBezTo>
                    <a:pt x="25725" y="41763"/>
                    <a:pt x="26856" y="45414"/>
                    <a:pt x="26624" y="45877"/>
                  </a:cubicBezTo>
                  <a:cubicBezTo>
                    <a:pt x="26407" y="46008"/>
                    <a:pt x="25979" y="46460"/>
                    <a:pt x="25032" y="47470"/>
                  </a:cubicBezTo>
                  <a:cubicBezTo>
                    <a:pt x="22822" y="49826"/>
                    <a:pt x="18222" y="54730"/>
                    <a:pt x="15560" y="55173"/>
                  </a:cubicBezTo>
                  <a:cubicBezTo>
                    <a:pt x="14940" y="55277"/>
                    <a:pt x="14305" y="55327"/>
                    <a:pt x="13663" y="55327"/>
                  </a:cubicBezTo>
                  <a:cubicBezTo>
                    <a:pt x="10239" y="55327"/>
                    <a:pt x="6623" y="53896"/>
                    <a:pt x="4038" y="51428"/>
                  </a:cubicBezTo>
                  <a:cubicBezTo>
                    <a:pt x="1013" y="48540"/>
                    <a:pt x="785" y="43121"/>
                    <a:pt x="767" y="42395"/>
                  </a:cubicBezTo>
                  <a:lnTo>
                    <a:pt x="5010" y="35123"/>
                  </a:lnTo>
                  <a:cubicBezTo>
                    <a:pt x="5131" y="34914"/>
                    <a:pt x="4975" y="34662"/>
                    <a:pt x="4746" y="34662"/>
                  </a:cubicBezTo>
                  <a:cubicBezTo>
                    <a:pt x="4729" y="34662"/>
                    <a:pt x="4711" y="34663"/>
                    <a:pt x="4693" y="34666"/>
                  </a:cubicBezTo>
                  <a:cubicBezTo>
                    <a:pt x="3533" y="34867"/>
                    <a:pt x="2234" y="35005"/>
                    <a:pt x="1404" y="35005"/>
                  </a:cubicBezTo>
                  <a:cubicBezTo>
                    <a:pt x="1034" y="35005"/>
                    <a:pt x="757" y="34977"/>
                    <a:pt x="628" y="34915"/>
                  </a:cubicBezTo>
                  <a:cubicBezTo>
                    <a:pt x="861" y="34169"/>
                    <a:pt x="3480" y="30204"/>
                    <a:pt x="5914" y="26728"/>
                  </a:cubicBezTo>
                  <a:cubicBezTo>
                    <a:pt x="5944" y="26685"/>
                    <a:pt x="5963" y="26635"/>
                    <a:pt x="5968" y="26583"/>
                  </a:cubicBezTo>
                  <a:cubicBezTo>
                    <a:pt x="5978" y="26480"/>
                    <a:pt x="7055" y="16150"/>
                    <a:pt x="8709" y="11037"/>
                  </a:cubicBezTo>
                  <a:cubicBezTo>
                    <a:pt x="10321" y="6057"/>
                    <a:pt x="15149" y="1861"/>
                    <a:pt x="15343" y="1693"/>
                  </a:cubicBezTo>
                  <a:cubicBezTo>
                    <a:pt x="16329" y="944"/>
                    <a:pt x="17293" y="606"/>
                    <a:pt x="18282" y="606"/>
                  </a:cubicBezTo>
                  <a:close/>
                  <a:moveTo>
                    <a:pt x="18288" y="0"/>
                  </a:moveTo>
                  <a:cubicBezTo>
                    <a:pt x="17200" y="0"/>
                    <a:pt x="16092" y="354"/>
                    <a:pt x="14965" y="1211"/>
                  </a:cubicBezTo>
                  <a:lnTo>
                    <a:pt x="14952" y="1221"/>
                  </a:lnTo>
                  <a:cubicBezTo>
                    <a:pt x="14744" y="1399"/>
                    <a:pt x="9817" y="5623"/>
                    <a:pt x="8126" y="10848"/>
                  </a:cubicBezTo>
                  <a:cubicBezTo>
                    <a:pt x="6530" y="15782"/>
                    <a:pt x="5471" y="25463"/>
                    <a:pt x="5367" y="26441"/>
                  </a:cubicBezTo>
                  <a:cubicBezTo>
                    <a:pt x="4047" y="28328"/>
                    <a:pt x="1" y="34178"/>
                    <a:pt x="1" y="34969"/>
                  </a:cubicBezTo>
                  <a:cubicBezTo>
                    <a:pt x="1" y="35117"/>
                    <a:pt x="66" y="35254"/>
                    <a:pt x="187" y="35355"/>
                  </a:cubicBezTo>
                  <a:cubicBezTo>
                    <a:pt x="411" y="35545"/>
                    <a:pt x="923" y="35611"/>
                    <a:pt x="1534" y="35611"/>
                  </a:cubicBezTo>
                  <a:cubicBezTo>
                    <a:pt x="2383" y="35611"/>
                    <a:pt x="3424" y="35482"/>
                    <a:pt x="4154" y="35373"/>
                  </a:cubicBezTo>
                  <a:lnTo>
                    <a:pt x="4154" y="35373"/>
                  </a:lnTo>
                  <a:lnTo>
                    <a:pt x="196" y="42159"/>
                  </a:lnTo>
                  <a:cubicBezTo>
                    <a:pt x="168" y="42207"/>
                    <a:pt x="153" y="42260"/>
                    <a:pt x="153" y="42314"/>
                  </a:cubicBezTo>
                  <a:cubicBezTo>
                    <a:pt x="153" y="42569"/>
                    <a:pt x="193" y="48604"/>
                    <a:pt x="3615" y="51870"/>
                  </a:cubicBezTo>
                  <a:cubicBezTo>
                    <a:pt x="6312" y="54444"/>
                    <a:pt x="10088" y="55938"/>
                    <a:pt x="13668" y="55938"/>
                  </a:cubicBezTo>
                  <a:cubicBezTo>
                    <a:pt x="13675" y="55938"/>
                    <a:pt x="13682" y="55938"/>
                    <a:pt x="13688" y="55938"/>
                  </a:cubicBezTo>
                  <a:cubicBezTo>
                    <a:pt x="14350" y="55938"/>
                    <a:pt x="15009" y="55883"/>
                    <a:pt x="15661" y="55776"/>
                  </a:cubicBezTo>
                  <a:cubicBezTo>
                    <a:pt x="18527" y="55299"/>
                    <a:pt x="23049" y="50478"/>
                    <a:pt x="25478" y="47889"/>
                  </a:cubicBezTo>
                  <a:cubicBezTo>
                    <a:pt x="26151" y="47171"/>
                    <a:pt x="26787" y="46494"/>
                    <a:pt x="26939" y="46402"/>
                  </a:cubicBezTo>
                  <a:cubicBezTo>
                    <a:pt x="27563" y="46028"/>
                    <a:pt x="27160" y="44325"/>
                    <a:pt x="25633" y="39401"/>
                  </a:cubicBezTo>
                  <a:cubicBezTo>
                    <a:pt x="25216" y="38054"/>
                    <a:pt x="24821" y="36782"/>
                    <a:pt x="24631" y="35970"/>
                  </a:cubicBezTo>
                  <a:cubicBezTo>
                    <a:pt x="24041" y="33463"/>
                    <a:pt x="25233" y="31786"/>
                    <a:pt x="25868" y="31405"/>
                  </a:cubicBezTo>
                  <a:cubicBezTo>
                    <a:pt x="26402" y="31084"/>
                    <a:pt x="31121" y="28208"/>
                    <a:pt x="32109" y="26068"/>
                  </a:cubicBezTo>
                  <a:cubicBezTo>
                    <a:pt x="32870" y="24417"/>
                    <a:pt x="33034" y="21685"/>
                    <a:pt x="32593" y="17947"/>
                  </a:cubicBezTo>
                  <a:cubicBezTo>
                    <a:pt x="32295" y="15412"/>
                    <a:pt x="28543" y="6273"/>
                    <a:pt x="24985" y="3361"/>
                  </a:cubicBezTo>
                  <a:cubicBezTo>
                    <a:pt x="22851" y="1614"/>
                    <a:pt x="20614" y="0"/>
                    <a:pt x="18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477;p54">
              <a:extLst>
                <a:ext uri="{FF2B5EF4-FFF2-40B4-BE49-F238E27FC236}">
                  <a16:creationId xmlns:a16="http://schemas.microsoft.com/office/drawing/2014/main" id="{88BAACE5-66C9-46FF-82F4-A85D81E090FB}"/>
                </a:ext>
              </a:extLst>
            </p:cNvPr>
            <p:cNvSpPr/>
            <p:nvPr/>
          </p:nvSpPr>
          <p:spPr>
            <a:xfrm>
              <a:off x="2045425" y="2880400"/>
              <a:ext cx="439975" cy="497975"/>
            </a:xfrm>
            <a:custGeom>
              <a:avLst/>
              <a:gdLst/>
              <a:ahLst/>
              <a:cxnLst/>
              <a:rect l="l" t="t" r="r" b="b"/>
              <a:pathLst>
                <a:path w="17599" h="19919" extrusionOk="0">
                  <a:moveTo>
                    <a:pt x="6102" y="0"/>
                  </a:moveTo>
                  <a:cubicBezTo>
                    <a:pt x="4746" y="0"/>
                    <a:pt x="3399" y="287"/>
                    <a:pt x="2294" y="926"/>
                  </a:cubicBezTo>
                  <a:cubicBezTo>
                    <a:pt x="2294" y="926"/>
                    <a:pt x="0" y="4292"/>
                    <a:pt x="0" y="6740"/>
                  </a:cubicBezTo>
                  <a:cubicBezTo>
                    <a:pt x="0" y="9190"/>
                    <a:pt x="1989" y="13168"/>
                    <a:pt x="3519" y="15004"/>
                  </a:cubicBezTo>
                  <a:cubicBezTo>
                    <a:pt x="5049" y="16841"/>
                    <a:pt x="6427" y="18065"/>
                    <a:pt x="6427" y="18065"/>
                  </a:cubicBezTo>
                  <a:lnTo>
                    <a:pt x="9793" y="17300"/>
                  </a:lnTo>
                  <a:lnTo>
                    <a:pt x="9947" y="19901"/>
                  </a:lnTo>
                  <a:cubicBezTo>
                    <a:pt x="9947" y="19901"/>
                    <a:pt x="10377" y="19126"/>
                    <a:pt x="11496" y="19126"/>
                  </a:cubicBezTo>
                  <a:cubicBezTo>
                    <a:pt x="11869" y="19126"/>
                    <a:pt x="12319" y="19212"/>
                    <a:pt x="12855" y="19442"/>
                  </a:cubicBezTo>
                  <a:cubicBezTo>
                    <a:pt x="13667" y="19790"/>
                    <a:pt x="14369" y="19918"/>
                    <a:pt x="14927" y="19918"/>
                  </a:cubicBezTo>
                  <a:cubicBezTo>
                    <a:pt x="15843" y="19918"/>
                    <a:pt x="16374" y="19574"/>
                    <a:pt x="16374" y="19289"/>
                  </a:cubicBezTo>
                  <a:cubicBezTo>
                    <a:pt x="16374" y="18830"/>
                    <a:pt x="17598" y="15616"/>
                    <a:pt x="16374" y="10261"/>
                  </a:cubicBezTo>
                  <a:cubicBezTo>
                    <a:pt x="15150" y="4905"/>
                    <a:pt x="13772" y="3986"/>
                    <a:pt x="11783" y="1997"/>
                  </a:cubicBezTo>
                  <a:cubicBezTo>
                    <a:pt x="10550" y="763"/>
                    <a:pt x="8315" y="0"/>
                    <a:pt x="61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478;p54">
              <a:extLst>
                <a:ext uri="{FF2B5EF4-FFF2-40B4-BE49-F238E27FC236}">
                  <a16:creationId xmlns:a16="http://schemas.microsoft.com/office/drawing/2014/main" id="{28675BCC-2911-4F4C-B6D6-0FCB12CEFB8C}"/>
                </a:ext>
              </a:extLst>
            </p:cNvPr>
            <p:cNvSpPr/>
            <p:nvPr/>
          </p:nvSpPr>
          <p:spPr>
            <a:xfrm>
              <a:off x="2037725" y="2872750"/>
              <a:ext cx="450275" cy="513300"/>
            </a:xfrm>
            <a:custGeom>
              <a:avLst/>
              <a:gdLst/>
              <a:ahLst/>
              <a:cxnLst/>
              <a:rect l="l" t="t" r="r" b="b"/>
              <a:pathLst>
                <a:path w="18011" h="20532" extrusionOk="0">
                  <a:moveTo>
                    <a:pt x="6412" y="600"/>
                  </a:moveTo>
                  <a:cubicBezTo>
                    <a:pt x="8568" y="600"/>
                    <a:pt x="10719" y="1365"/>
                    <a:pt x="11874" y="2520"/>
                  </a:cubicBezTo>
                  <a:cubicBezTo>
                    <a:pt x="12060" y="2707"/>
                    <a:pt x="12242" y="2884"/>
                    <a:pt x="12418" y="3056"/>
                  </a:cubicBezTo>
                  <a:cubicBezTo>
                    <a:pt x="14088" y="4689"/>
                    <a:pt x="15293" y="5868"/>
                    <a:pt x="16383" y="10636"/>
                  </a:cubicBezTo>
                  <a:cubicBezTo>
                    <a:pt x="17382" y="15008"/>
                    <a:pt x="16721" y="17947"/>
                    <a:pt x="16472" y="19055"/>
                  </a:cubicBezTo>
                  <a:cubicBezTo>
                    <a:pt x="16410" y="19331"/>
                    <a:pt x="16375" y="19482"/>
                    <a:pt x="16377" y="19580"/>
                  </a:cubicBezTo>
                  <a:cubicBezTo>
                    <a:pt x="16369" y="19603"/>
                    <a:pt x="16302" y="19686"/>
                    <a:pt x="16113" y="19767"/>
                  </a:cubicBezTo>
                  <a:cubicBezTo>
                    <a:pt x="15900" y="19859"/>
                    <a:pt x="15604" y="19919"/>
                    <a:pt x="15237" y="19919"/>
                  </a:cubicBezTo>
                  <a:cubicBezTo>
                    <a:pt x="14714" y="19919"/>
                    <a:pt x="14048" y="19796"/>
                    <a:pt x="13282" y="19468"/>
                  </a:cubicBezTo>
                  <a:cubicBezTo>
                    <a:pt x="12710" y="19222"/>
                    <a:pt x="12222" y="19129"/>
                    <a:pt x="11811" y="19129"/>
                  </a:cubicBezTo>
                  <a:cubicBezTo>
                    <a:pt x="11237" y="19129"/>
                    <a:pt x="10814" y="19311"/>
                    <a:pt x="10521" y="19516"/>
                  </a:cubicBezTo>
                  <a:lnTo>
                    <a:pt x="10408" y="17589"/>
                  </a:lnTo>
                  <a:cubicBezTo>
                    <a:pt x="10398" y="17423"/>
                    <a:pt x="10260" y="17301"/>
                    <a:pt x="10102" y="17301"/>
                  </a:cubicBezTo>
                  <a:cubicBezTo>
                    <a:pt x="10080" y="17301"/>
                    <a:pt x="10056" y="17304"/>
                    <a:pt x="10033" y="17309"/>
                  </a:cubicBezTo>
                  <a:lnTo>
                    <a:pt x="6823" y="18038"/>
                  </a:lnTo>
                  <a:cubicBezTo>
                    <a:pt x="6462" y="17705"/>
                    <a:pt x="5307" y="16610"/>
                    <a:pt x="4062" y="15115"/>
                  </a:cubicBezTo>
                  <a:cubicBezTo>
                    <a:pt x="2622" y="13387"/>
                    <a:pt x="614" y="9482"/>
                    <a:pt x="614" y="7047"/>
                  </a:cubicBezTo>
                  <a:cubicBezTo>
                    <a:pt x="614" y="4893"/>
                    <a:pt x="2520" y="1913"/>
                    <a:pt x="2817" y="1463"/>
                  </a:cubicBezTo>
                  <a:cubicBezTo>
                    <a:pt x="3884" y="863"/>
                    <a:pt x="5149" y="600"/>
                    <a:pt x="6412" y="600"/>
                  </a:cubicBezTo>
                  <a:close/>
                  <a:moveTo>
                    <a:pt x="6385" y="1"/>
                  </a:moveTo>
                  <a:cubicBezTo>
                    <a:pt x="4998" y="1"/>
                    <a:pt x="3611" y="294"/>
                    <a:pt x="2449" y="967"/>
                  </a:cubicBezTo>
                  <a:cubicBezTo>
                    <a:pt x="2410" y="990"/>
                    <a:pt x="2375" y="1021"/>
                    <a:pt x="2350" y="1059"/>
                  </a:cubicBezTo>
                  <a:cubicBezTo>
                    <a:pt x="2253" y="1201"/>
                    <a:pt x="0" y="4533"/>
                    <a:pt x="0" y="7047"/>
                  </a:cubicBezTo>
                  <a:cubicBezTo>
                    <a:pt x="0" y="9619"/>
                    <a:pt x="2092" y="13707"/>
                    <a:pt x="3591" y="15506"/>
                  </a:cubicBezTo>
                  <a:cubicBezTo>
                    <a:pt x="5118" y="17340"/>
                    <a:pt x="6517" y="18587"/>
                    <a:pt x="6530" y="18600"/>
                  </a:cubicBezTo>
                  <a:cubicBezTo>
                    <a:pt x="6587" y="18650"/>
                    <a:pt x="6659" y="18677"/>
                    <a:pt x="6733" y="18677"/>
                  </a:cubicBezTo>
                  <a:cubicBezTo>
                    <a:pt x="6756" y="18677"/>
                    <a:pt x="6779" y="18674"/>
                    <a:pt x="6802" y="18669"/>
                  </a:cubicBezTo>
                  <a:lnTo>
                    <a:pt x="9817" y="17985"/>
                  </a:lnTo>
                  <a:lnTo>
                    <a:pt x="9948" y="20226"/>
                  </a:lnTo>
                  <a:cubicBezTo>
                    <a:pt x="9957" y="20360"/>
                    <a:pt x="10052" y="20474"/>
                    <a:pt x="10184" y="20504"/>
                  </a:cubicBezTo>
                  <a:cubicBezTo>
                    <a:pt x="10207" y="20509"/>
                    <a:pt x="10230" y="20511"/>
                    <a:pt x="10253" y="20511"/>
                  </a:cubicBezTo>
                  <a:cubicBezTo>
                    <a:pt x="10361" y="20511"/>
                    <a:pt x="10464" y="20455"/>
                    <a:pt x="10520" y="20359"/>
                  </a:cubicBezTo>
                  <a:cubicBezTo>
                    <a:pt x="10540" y="20324"/>
                    <a:pt x="10895" y="19741"/>
                    <a:pt x="11807" y="19741"/>
                  </a:cubicBezTo>
                  <a:cubicBezTo>
                    <a:pt x="12140" y="19741"/>
                    <a:pt x="12548" y="19818"/>
                    <a:pt x="13041" y="20030"/>
                  </a:cubicBezTo>
                  <a:cubicBezTo>
                    <a:pt x="13889" y="20393"/>
                    <a:pt x="14630" y="20531"/>
                    <a:pt x="15233" y="20531"/>
                  </a:cubicBezTo>
                  <a:cubicBezTo>
                    <a:pt x="15843" y="20530"/>
                    <a:pt x="16311" y="20390"/>
                    <a:pt x="16600" y="20199"/>
                  </a:cubicBezTo>
                  <a:cubicBezTo>
                    <a:pt x="16849" y="20034"/>
                    <a:pt x="16988" y="19819"/>
                    <a:pt x="16988" y="19596"/>
                  </a:cubicBezTo>
                  <a:cubicBezTo>
                    <a:pt x="16989" y="19545"/>
                    <a:pt x="17030" y="19364"/>
                    <a:pt x="17069" y="19189"/>
                  </a:cubicBezTo>
                  <a:cubicBezTo>
                    <a:pt x="17326" y="18045"/>
                    <a:pt x="18010" y="15007"/>
                    <a:pt x="16980" y="10498"/>
                  </a:cubicBezTo>
                  <a:cubicBezTo>
                    <a:pt x="15850" y="5555"/>
                    <a:pt x="14591" y="4322"/>
                    <a:pt x="12847" y="2619"/>
                  </a:cubicBezTo>
                  <a:cubicBezTo>
                    <a:pt x="12671" y="2447"/>
                    <a:pt x="12491" y="2272"/>
                    <a:pt x="12306" y="2087"/>
                  </a:cubicBezTo>
                  <a:cubicBezTo>
                    <a:pt x="11052" y="832"/>
                    <a:pt x="8719" y="1"/>
                    <a:pt x="6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479;p54">
              <a:extLst>
                <a:ext uri="{FF2B5EF4-FFF2-40B4-BE49-F238E27FC236}">
                  <a16:creationId xmlns:a16="http://schemas.microsoft.com/office/drawing/2014/main" id="{7EDFA2F5-A6B5-490F-B369-D0A563424A66}"/>
                </a:ext>
              </a:extLst>
            </p:cNvPr>
            <p:cNvSpPr/>
            <p:nvPr/>
          </p:nvSpPr>
          <p:spPr>
            <a:xfrm>
              <a:off x="2098950" y="2915050"/>
              <a:ext cx="352000" cy="417000"/>
            </a:xfrm>
            <a:custGeom>
              <a:avLst/>
              <a:gdLst/>
              <a:ahLst/>
              <a:cxnLst/>
              <a:rect l="l" t="t" r="r" b="b"/>
              <a:pathLst>
                <a:path w="14080" h="16680" extrusionOk="0">
                  <a:moveTo>
                    <a:pt x="2823" y="0"/>
                  </a:moveTo>
                  <a:cubicBezTo>
                    <a:pt x="2336" y="0"/>
                    <a:pt x="1943" y="104"/>
                    <a:pt x="1684" y="305"/>
                  </a:cubicBezTo>
                  <a:cubicBezTo>
                    <a:pt x="1684" y="305"/>
                    <a:pt x="0" y="3213"/>
                    <a:pt x="919" y="5508"/>
                  </a:cubicBezTo>
                  <a:cubicBezTo>
                    <a:pt x="1837" y="7803"/>
                    <a:pt x="4745" y="10558"/>
                    <a:pt x="7039" y="12547"/>
                  </a:cubicBezTo>
                  <a:cubicBezTo>
                    <a:pt x="9334" y="14537"/>
                    <a:pt x="12242" y="16679"/>
                    <a:pt x="12242" y="16679"/>
                  </a:cubicBezTo>
                  <a:cubicBezTo>
                    <a:pt x="12242" y="16679"/>
                    <a:pt x="14079" y="11935"/>
                    <a:pt x="11171" y="6426"/>
                  </a:cubicBezTo>
                  <a:cubicBezTo>
                    <a:pt x="8809" y="1950"/>
                    <a:pt x="4933" y="0"/>
                    <a:pt x="2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480;p54">
              <a:extLst>
                <a:ext uri="{FF2B5EF4-FFF2-40B4-BE49-F238E27FC236}">
                  <a16:creationId xmlns:a16="http://schemas.microsoft.com/office/drawing/2014/main" id="{0F70E50D-5AF3-4B7C-A4A2-962B49459B23}"/>
                </a:ext>
              </a:extLst>
            </p:cNvPr>
            <p:cNvSpPr/>
            <p:nvPr/>
          </p:nvSpPr>
          <p:spPr>
            <a:xfrm>
              <a:off x="2090750" y="2907375"/>
              <a:ext cx="367750" cy="432300"/>
            </a:xfrm>
            <a:custGeom>
              <a:avLst/>
              <a:gdLst/>
              <a:ahLst/>
              <a:cxnLst/>
              <a:rect l="l" t="t" r="r" b="b"/>
              <a:pathLst>
                <a:path w="14710" h="17292" extrusionOk="0">
                  <a:moveTo>
                    <a:pt x="3152" y="614"/>
                  </a:moveTo>
                  <a:cubicBezTo>
                    <a:pt x="3420" y="614"/>
                    <a:pt x="3722" y="648"/>
                    <a:pt x="4044" y="717"/>
                  </a:cubicBezTo>
                  <a:cubicBezTo>
                    <a:pt x="6092" y="1158"/>
                    <a:pt x="9202" y="3036"/>
                    <a:pt x="11229" y="6876"/>
                  </a:cubicBezTo>
                  <a:cubicBezTo>
                    <a:pt x="13563" y="11298"/>
                    <a:pt x="12755" y="15255"/>
                    <a:pt x="12410" y="16484"/>
                  </a:cubicBezTo>
                  <a:cubicBezTo>
                    <a:pt x="11573" y="15857"/>
                    <a:pt x="9369" y="14184"/>
                    <a:pt x="7569" y="12623"/>
                  </a:cubicBezTo>
                  <a:cubicBezTo>
                    <a:pt x="4202" y="9705"/>
                    <a:pt x="2227" y="7440"/>
                    <a:pt x="1531" y="5701"/>
                  </a:cubicBezTo>
                  <a:cubicBezTo>
                    <a:pt x="746" y="3738"/>
                    <a:pt x="2030" y="1221"/>
                    <a:pt x="2247" y="820"/>
                  </a:cubicBezTo>
                  <a:cubicBezTo>
                    <a:pt x="2454" y="684"/>
                    <a:pt x="2769" y="614"/>
                    <a:pt x="3152" y="614"/>
                  </a:cubicBezTo>
                  <a:close/>
                  <a:moveTo>
                    <a:pt x="3151" y="1"/>
                  </a:moveTo>
                  <a:cubicBezTo>
                    <a:pt x="2595" y="1"/>
                    <a:pt x="2139" y="126"/>
                    <a:pt x="1824" y="371"/>
                  </a:cubicBezTo>
                  <a:cubicBezTo>
                    <a:pt x="1793" y="395"/>
                    <a:pt x="1766" y="425"/>
                    <a:pt x="1747" y="459"/>
                  </a:cubicBezTo>
                  <a:cubicBezTo>
                    <a:pt x="1675" y="582"/>
                    <a:pt x="0" y="3522"/>
                    <a:pt x="963" y="5928"/>
                  </a:cubicBezTo>
                  <a:cubicBezTo>
                    <a:pt x="1695" y="7762"/>
                    <a:pt x="3726" y="10102"/>
                    <a:pt x="7168" y="13086"/>
                  </a:cubicBezTo>
                  <a:cubicBezTo>
                    <a:pt x="9445" y="15060"/>
                    <a:pt x="12360" y="17211"/>
                    <a:pt x="12390" y="17232"/>
                  </a:cubicBezTo>
                  <a:cubicBezTo>
                    <a:pt x="12442" y="17271"/>
                    <a:pt x="12506" y="17292"/>
                    <a:pt x="12572" y="17292"/>
                  </a:cubicBezTo>
                  <a:cubicBezTo>
                    <a:pt x="12600" y="17292"/>
                    <a:pt x="12629" y="17289"/>
                    <a:pt x="12657" y="17281"/>
                  </a:cubicBezTo>
                  <a:cubicBezTo>
                    <a:pt x="12748" y="17253"/>
                    <a:pt x="12822" y="17186"/>
                    <a:pt x="12856" y="17097"/>
                  </a:cubicBezTo>
                  <a:cubicBezTo>
                    <a:pt x="12934" y="16898"/>
                    <a:pt x="14710" y="12158"/>
                    <a:pt x="11771" y="6591"/>
                  </a:cubicBezTo>
                  <a:cubicBezTo>
                    <a:pt x="9645" y="2564"/>
                    <a:pt x="6350" y="588"/>
                    <a:pt x="4173" y="119"/>
                  </a:cubicBezTo>
                  <a:cubicBezTo>
                    <a:pt x="3806" y="40"/>
                    <a:pt x="3462" y="1"/>
                    <a:pt x="3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481;p54">
              <a:extLst>
                <a:ext uri="{FF2B5EF4-FFF2-40B4-BE49-F238E27FC236}">
                  <a16:creationId xmlns:a16="http://schemas.microsoft.com/office/drawing/2014/main" id="{4CF9231C-20F2-48D2-9EDB-EBA90D26CDC5}"/>
                </a:ext>
              </a:extLst>
            </p:cNvPr>
            <p:cNvSpPr/>
            <p:nvPr/>
          </p:nvSpPr>
          <p:spPr>
            <a:xfrm>
              <a:off x="2118075" y="2574525"/>
              <a:ext cx="436175" cy="566225"/>
            </a:xfrm>
            <a:custGeom>
              <a:avLst/>
              <a:gdLst/>
              <a:ahLst/>
              <a:cxnLst/>
              <a:rect l="l" t="t" r="r" b="b"/>
              <a:pathLst>
                <a:path w="17447" h="22649" extrusionOk="0">
                  <a:moveTo>
                    <a:pt x="14232" y="0"/>
                  </a:moveTo>
                  <a:cubicBezTo>
                    <a:pt x="14232" y="0"/>
                    <a:pt x="10100" y="2448"/>
                    <a:pt x="9029" y="2908"/>
                  </a:cubicBezTo>
                  <a:cubicBezTo>
                    <a:pt x="7958" y="3367"/>
                    <a:pt x="3367" y="5509"/>
                    <a:pt x="2756" y="8264"/>
                  </a:cubicBezTo>
                  <a:cubicBezTo>
                    <a:pt x="2143" y="11018"/>
                    <a:pt x="613" y="14844"/>
                    <a:pt x="307" y="15762"/>
                  </a:cubicBezTo>
                  <a:cubicBezTo>
                    <a:pt x="1" y="16680"/>
                    <a:pt x="307" y="17904"/>
                    <a:pt x="1225" y="19129"/>
                  </a:cubicBezTo>
                  <a:cubicBezTo>
                    <a:pt x="2143" y="20353"/>
                    <a:pt x="7041" y="22649"/>
                    <a:pt x="8112" y="22649"/>
                  </a:cubicBezTo>
                  <a:cubicBezTo>
                    <a:pt x="9182" y="22649"/>
                    <a:pt x="9642" y="16221"/>
                    <a:pt x="9642" y="16221"/>
                  </a:cubicBezTo>
                  <a:lnTo>
                    <a:pt x="13927" y="16221"/>
                  </a:lnTo>
                  <a:cubicBezTo>
                    <a:pt x="15609" y="16221"/>
                    <a:pt x="14998" y="15303"/>
                    <a:pt x="15457" y="13314"/>
                  </a:cubicBezTo>
                  <a:cubicBezTo>
                    <a:pt x="15916" y="11324"/>
                    <a:pt x="15609" y="8263"/>
                    <a:pt x="15609" y="8263"/>
                  </a:cubicBezTo>
                  <a:cubicBezTo>
                    <a:pt x="15609" y="8263"/>
                    <a:pt x="16835" y="6274"/>
                    <a:pt x="17140" y="5815"/>
                  </a:cubicBezTo>
                  <a:cubicBezTo>
                    <a:pt x="17446" y="5355"/>
                    <a:pt x="15304" y="4131"/>
                    <a:pt x="15304" y="4131"/>
                  </a:cubicBezTo>
                  <a:lnTo>
                    <a:pt x="15304" y="3060"/>
                  </a:lnTo>
                  <a:cubicBezTo>
                    <a:pt x="15304" y="2601"/>
                    <a:pt x="14232" y="0"/>
                    <a:pt x="14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482;p54">
              <a:extLst>
                <a:ext uri="{FF2B5EF4-FFF2-40B4-BE49-F238E27FC236}">
                  <a16:creationId xmlns:a16="http://schemas.microsoft.com/office/drawing/2014/main" id="{62015227-9215-451E-9E9F-1120F77BA8C4}"/>
                </a:ext>
              </a:extLst>
            </p:cNvPr>
            <p:cNvSpPr/>
            <p:nvPr/>
          </p:nvSpPr>
          <p:spPr>
            <a:xfrm>
              <a:off x="2109800" y="2566850"/>
              <a:ext cx="445875" cy="581550"/>
            </a:xfrm>
            <a:custGeom>
              <a:avLst/>
              <a:gdLst/>
              <a:ahLst/>
              <a:cxnLst/>
              <a:rect l="l" t="t" r="r" b="b"/>
              <a:pathLst>
                <a:path w="17835" h="23262" extrusionOk="0">
                  <a:moveTo>
                    <a:pt x="14414" y="750"/>
                  </a:moveTo>
                  <a:cubicBezTo>
                    <a:pt x="14875" y="1895"/>
                    <a:pt x="15328" y="3140"/>
                    <a:pt x="15328" y="3368"/>
                  </a:cubicBezTo>
                  <a:lnTo>
                    <a:pt x="15328" y="4439"/>
                  </a:lnTo>
                  <a:cubicBezTo>
                    <a:pt x="15328" y="4549"/>
                    <a:pt x="15387" y="4650"/>
                    <a:pt x="15482" y="4704"/>
                  </a:cubicBezTo>
                  <a:cubicBezTo>
                    <a:pt x="16305" y="5175"/>
                    <a:pt x="17071" y="5762"/>
                    <a:pt x="17183" y="6001"/>
                  </a:cubicBezTo>
                  <a:cubicBezTo>
                    <a:pt x="16835" y="6532"/>
                    <a:pt x="15728" y="8332"/>
                    <a:pt x="15679" y="8411"/>
                  </a:cubicBezTo>
                  <a:cubicBezTo>
                    <a:pt x="15644" y="8467"/>
                    <a:pt x="15628" y="8535"/>
                    <a:pt x="15636" y="8601"/>
                  </a:cubicBezTo>
                  <a:cubicBezTo>
                    <a:pt x="15638" y="8631"/>
                    <a:pt x="15932" y="11633"/>
                    <a:pt x="15488" y="13552"/>
                  </a:cubicBezTo>
                  <a:cubicBezTo>
                    <a:pt x="15350" y="14152"/>
                    <a:pt x="15306" y="14659"/>
                    <a:pt x="15270" y="15064"/>
                  </a:cubicBezTo>
                  <a:cubicBezTo>
                    <a:pt x="15184" y="16045"/>
                    <a:pt x="15168" y="16223"/>
                    <a:pt x="14257" y="16223"/>
                  </a:cubicBezTo>
                  <a:lnTo>
                    <a:pt x="9972" y="16223"/>
                  </a:lnTo>
                  <a:cubicBezTo>
                    <a:pt x="9811" y="16223"/>
                    <a:pt x="9678" y="16347"/>
                    <a:pt x="9667" y="16506"/>
                  </a:cubicBezTo>
                  <a:cubicBezTo>
                    <a:pt x="9440" y="19681"/>
                    <a:pt x="8875" y="22495"/>
                    <a:pt x="8442" y="22650"/>
                  </a:cubicBezTo>
                  <a:cubicBezTo>
                    <a:pt x="7475" y="22650"/>
                    <a:pt x="2664" y="20403"/>
                    <a:pt x="1801" y="19252"/>
                  </a:cubicBezTo>
                  <a:cubicBezTo>
                    <a:pt x="964" y="18137"/>
                    <a:pt x="646" y="17011"/>
                    <a:pt x="928" y="16166"/>
                  </a:cubicBezTo>
                  <a:cubicBezTo>
                    <a:pt x="995" y="15963"/>
                    <a:pt x="1124" y="15618"/>
                    <a:pt x="1288" y="15174"/>
                  </a:cubicBezTo>
                  <a:cubicBezTo>
                    <a:pt x="1853" y="13645"/>
                    <a:pt x="2905" y="10799"/>
                    <a:pt x="3385" y="8637"/>
                  </a:cubicBezTo>
                  <a:cubicBezTo>
                    <a:pt x="3989" y="5920"/>
                    <a:pt x="8920" y="3736"/>
                    <a:pt x="9481" y="3495"/>
                  </a:cubicBezTo>
                  <a:cubicBezTo>
                    <a:pt x="10398" y="3103"/>
                    <a:pt x="13430" y="1330"/>
                    <a:pt x="14414" y="750"/>
                  </a:cubicBezTo>
                  <a:close/>
                  <a:moveTo>
                    <a:pt x="14563" y="1"/>
                  </a:moveTo>
                  <a:cubicBezTo>
                    <a:pt x="14509" y="1"/>
                    <a:pt x="14455" y="15"/>
                    <a:pt x="14407" y="44"/>
                  </a:cubicBezTo>
                  <a:cubicBezTo>
                    <a:pt x="14366" y="69"/>
                    <a:pt x="10281" y="2487"/>
                    <a:pt x="9241" y="2934"/>
                  </a:cubicBezTo>
                  <a:cubicBezTo>
                    <a:pt x="8278" y="3346"/>
                    <a:pt x="3444" y="5554"/>
                    <a:pt x="2788" y="8505"/>
                  </a:cubicBezTo>
                  <a:cubicBezTo>
                    <a:pt x="2316" y="10626"/>
                    <a:pt x="1273" y="13447"/>
                    <a:pt x="714" y="14962"/>
                  </a:cubicBezTo>
                  <a:cubicBezTo>
                    <a:pt x="546" y="15414"/>
                    <a:pt x="417" y="15766"/>
                    <a:pt x="347" y="15972"/>
                  </a:cubicBezTo>
                  <a:cubicBezTo>
                    <a:pt x="1" y="17013"/>
                    <a:pt x="352" y="18341"/>
                    <a:pt x="1311" y="19619"/>
                  </a:cubicBezTo>
                  <a:cubicBezTo>
                    <a:pt x="2287" y="20921"/>
                    <a:pt x="7319" y="23262"/>
                    <a:pt x="8442" y="23262"/>
                  </a:cubicBezTo>
                  <a:cubicBezTo>
                    <a:pt x="9578" y="23262"/>
                    <a:pt x="10063" y="19361"/>
                    <a:pt x="10256" y="16835"/>
                  </a:cubicBezTo>
                  <a:lnTo>
                    <a:pt x="14258" y="16835"/>
                  </a:lnTo>
                  <a:cubicBezTo>
                    <a:pt x="15730" y="16835"/>
                    <a:pt x="15796" y="16078"/>
                    <a:pt x="15881" y="15118"/>
                  </a:cubicBezTo>
                  <a:cubicBezTo>
                    <a:pt x="15915" y="14732"/>
                    <a:pt x="15957" y="14249"/>
                    <a:pt x="16086" y="13690"/>
                  </a:cubicBezTo>
                  <a:cubicBezTo>
                    <a:pt x="16509" y="11858"/>
                    <a:pt x="16305" y="9208"/>
                    <a:pt x="16255" y="8644"/>
                  </a:cubicBezTo>
                  <a:cubicBezTo>
                    <a:pt x="16494" y="8257"/>
                    <a:pt x="17462" y="6687"/>
                    <a:pt x="17725" y="6293"/>
                  </a:cubicBezTo>
                  <a:cubicBezTo>
                    <a:pt x="17779" y="6211"/>
                    <a:pt x="17835" y="6077"/>
                    <a:pt x="17791" y="5893"/>
                  </a:cubicBezTo>
                  <a:cubicBezTo>
                    <a:pt x="17661" y="5338"/>
                    <a:pt x="16488" y="4588"/>
                    <a:pt x="15940" y="4263"/>
                  </a:cubicBezTo>
                  <a:lnTo>
                    <a:pt x="15940" y="3368"/>
                  </a:lnTo>
                  <a:cubicBezTo>
                    <a:pt x="15940" y="2886"/>
                    <a:pt x="15103" y="814"/>
                    <a:pt x="14847" y="191"/>
                  </a:cubicBezTo>
                  <a:cubicBezTo>
                    <a:pt x="14813" y="109"/>
                    <a:pt x="14745" y="45"/>
                    <a:pt x="14661" y="17"/>
                  </a:cubicBezTo>
                  <a:cubicBezTo>
                    <a:pt x="14629" y="6"/>
                    <a:pt x="14596" y="1"/>
                    <a:pt x="14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483;p54">
              <a:extLst>
                <a:ext uri="{FF2B5EF4-FFF2-40B4-BE49-F238E27FC236}">
                  <a16:creationId xmlns:a16="http://schemas.microsoft.com/office/drawing/2014/main" id="{71842F6E-CD5A-40DB-BF00-DD0F61D758B4}"/>
                </a:ext>
              </a:extLst>
            </p:cNvPr>
            <p:cNvSpPr/>
            <p:nvPr/>
          </p:nvSpPr>
          <p:spPr>
            <a:xfrm>
              <a:off x="1808175" y="2836350"/>
              <a:ext cx="264025" cy="251425"/>
            </a:xfrm>
            <a:custGeom>
              <a:avLst/>
              <a:gdLst/>
              <a:ahLst/>
              <a:cxnLst/>
              <a:rect l="l" t="t" r="r" b="b"/>
              <a:pathLst>
                <a:path w="10561" h="10057" extrusionOk="0">
                  <a:moveTo>
                    <a:pt x="5413" y="1"/>
                  </a:moveTo>
                  <a:cubicBezTo>
                    <a:pt x="4942" y="1"/>
                    <a:pt x="4501" y="25"/>
                    <a:pt x="4133" y="87"/>
                  </a:cubicBezTo>
                  <a:cubicBezTo>
                    <a:pt x="2296" y="392"/>
                    <a:pt x="1" y="2995"/>
                    <a:pt x="1" y="5596"/>
                  </a:cubicBezTo>
                  <a:cubicBezTo>
                    <a:pt x="1" y="8197"/>
                    <a:pt x="1990" y="9726"/>
                    <a:pt x="5204" y="10033"/>
                  </a:cubicBezTo>
                  <a:cubicBezTo>
                    <a:pt x="5371" y="10049"/>
                    <a:pt x="5534" y="10057"/>
                    <a:pt x="5695" y="10057"/>
                  </a:cubicBezTo>
                  <a:cubicBezTo>
                    <a:pt x="8634" y="10057"/>
                    <a:pt x="10560" y="7506"/>
                    <a:pt x="10560" y="6054"/>
                  </a:cubicBezTo>
                  <a:cubicBezTo>
                    <a:pt x="10560" y="4524"/>
                    <a:pt x="10407" y="2841"/>
                    <a:pt x="9642" y="392"/>
                  </a:cubicBezTo>
                  <a:cubicBezTo>
                    <a:pt x="9642" y="392"/>
                    <a:pt x="7293" y="1"/>
                    <a:pt x="54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484;p54">
              <a:extLst>
                <a:ext uri="{FF2B5EF4-FFF2-40B4-BE49-F238E27FC236}">
                  <a16:creationId xmlns:a16="http://schemas.microsoft.com/office/drawing/2014/main" id="{170B82DF-650C-4FCD-AAF2-F201155D2D59}"/>
                </a:ext>
              </a:extLst>
            </p:cNvPr>
            <p:cNvSpPr/>
            <p:nvPr/>
          </p:nvSpPr>
          <p:spPr>
            <a:xfrm>
              <a:off x="1800550" y="2828675"/>
              <a:ext cx="279325" cy="266750"/>
            </a:xfrm>
            <a:custGeom>
              <a:avLst/>
              <a:gdLst/>
              <a:ahLst/>
              <a:cxnLst/>
              <a:rect l="l" t="t" r="r" b="b"/>
              <a:pathLst>
                <a:path w="11173" h="10670" extrusionOk="0">
                  <a:moveTo>
                    <a:pt x="5713" y="613"/>
                  </a:moveTo>
                  <a:cubicBezTo>
                    <a:pt x="7244" y="613"/>
                    <a:pt x="9122" y="881"/>
                    <a:pt x="9711" y="972"/>
                  </a:cubicBezTo>
                  <a:cubicBezTo>
                    <a:pt x="10458" y="3421"/>
                    <a:pt x="10559" y="5068"/>
                    <a:pt x="10559" y="6361"/>
                  </a:cubicBezTo>
                  <a:cubicBezTo>
                    <a:pt x="10559" y="6961"/>
                    <a:pt x="10143" y="7944"/>
                    <a:pt x="9211" y="8791"/>
                  </a:cubicBezTo>
                  <a:cubicBezTo>
                    <a:pt x="8672" y="9282"/>
                    <a:pt x="7573" y="10059"/>
                    <a:pt x="6012" y="10059"/>
                  </a:cubicBezTo>
                  <a:cubicBezTo>
                    <a:pt x="5858" y="10059"/>
                    <a:pt x="5700" y="10052"/>
                    <a:pt x="5538" y="10036"/>
                  </a:cubicBezTo>
                  <a:cubicBezTo>
                    <a:pt x="2362" y="9733"/>
                    <a:pt x="613" y="8265"/>
                    <a:pt x="613" y="5903"/>
                  </a:cubicBezTo>
                  <a:cubicBezTo>
                    <a:pt x="613" y="3489"/>
                    <a:pt x="2780" y="980"/>
                    <a:pt x="4489" y="695"/>
                  </a:cubicBezTo>
                  <a:cubicBezTo>
                    <a:pt x="4839" y="636"/>
                    <a:pt x="5261" y="613"/>
                    <a:pt x="5713" y="613"/>
                  </a:cubicBezTo>
                  <a:close/>
                  <a:moveTo>
                    <a:pt x="5725" y="1"/>
                  </a:moveTo>
                  <a:cubicBezTo>
                    <a:pt x="5236" y="1"/>
                    <a:pt x="4775" y="27"/>
                    <a:pt x="4388" y="91"/>
                  </a:cubicBezTo>
                  <a:cubicBezTo>
                    <a:pt x="2413" y="420"/>
                    <a:pt x="0" y="3166"/>
                    <a:pt x="0" y="5903"/>
                  </a:cubicBezTo>
                  <a:cubicBezTo>
                    <a:pt x="0" y="8585"/>
                    <a:pt x="1997" y="10313"/>
                    <a:pt x="5480" y="10645"/>
                  </a:cubicBezTo>
                  <a:cubicBezTo>
                    <a:pt x="5653" y="10662"/>
                    <a:pt x="5825" y="10669"/>
                    <a:pt x="5995" y="10669"/>
                  </a:cubicBezTo>
                  <a:cubicBezTo>
                    <a:pt x="7329" y="10669"/>
                    <a:pt x="8601" y="10173"/>
                    <a:pt x="9623" y="9244"/>
                  </a:cubicBezTo>
                  <a:cubicBezTo>
                    <a:pt x="10564" y="8387"/>
                    <a:pt x="11172" y="7256"/>
                    <a:pt x="11172" y="6361"/>
                  </a:cubicBezTo>
                  <a:cubicBezTo>
                    <a:pt x="11172" y="4991"/>
                    <a:pt x="11060" y="3236"/>
                    <a:pt x="10239" y="609"/>
                  </a:cubicBezTo>
                  <a:cubicBezTo>
                    <a:pt x="10205" y="498"/>
                    <a:pt x="10111" y="416"/>
                    <a:pt x="9998" y="397"/>
                  </a:cubicBezTo>
                  <a:cubicBezTo>
                    <a:pt x="9877" y="377"/>
                    <a:pt x="7595" y="1"/>
                    <a:pt x="5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485;p54">
              <a:extLst>
                <a:ext uri="{FF2B5EF4-FFF2-40B4-BE49-F238E27FC236}">
                  <a16:creationId xmlns:a16="http://schemas.microsoft.com/office/drawing/2014/main" id="{84D8C561-7081-484D-993E-88797AFB2E1C}"/>
                </a:ext>
              </a:extLst>
            </p:cNvPr>
            <p:cNvSpPr/>
            <p:nvPr/>
          </p:nvSpPr>
          <p:spPr>
            <a:xfrm>
              <a:off x="1945925" y="2374125"/>
              <a:ext cx="573900" cy="595300"/>
            </a:xfrm>
            <a:custGeom>
              <a:avLst/>
              <a:gdLst/>
              <a:ahLst/>
              <a:cxnLst/>
              <a:rect l="l" t="t" r="r" b="b"/>
              <a:pathLst>
                <a:path w="22956" h="23812" extrusionOk="0">
                  <a:moveTo>
                    <a:pt x="14815" y="0"/>
                  </a:moveTo>
                  <a:cubicBezTo>
                    <a:pt x="12912" y="0"/>
                    <a:pt x="10669" y="248"/>
                    <a:pt x="7805" y="1282"/>
                  </a:cubicBezTo>
                  <a:cubicBezTo>
                    <a:pt x="2296" y="3272"/>
                    <a:pt x="1" y="9699"/>
                    <a:pt x="307" y="13067"/>
                  </a:cubicBezTo>
                  <a:cubicBezTo>
                    <a:pt x="612" y="16434"/>
                    <a:pt x="5663" y="23319"/>
                    <a:pt x="8264" y="23779"/>
                  </a:cubicBezTo>
                  <a:cubicBezTo>
                    <a:pt x="8388" y="23801"/>
                    <a:pt x="8506" y="23811"/>
                    <a:pt x="8618" y="23811"/>
                  </a:cubicBezTo>
                  <a:cubicBezTo>
                    <a:pt x="10866" y="23811"/>
                    <a:pt x="10866" y="19647"/>
                    <a:pt x="10866" y="19647"/>
                  </a:cubicBezTo>
                  <a:lnTo>
                    <a:pt x="13467" y="18116"/>
                  </a:lnTo>
                  <a:cubicBezTo>
                    <a:pt x="13467" y="18116"/>
                    <a:pt x="19283" y="11841"/>
                    <a:pt x="21118" y="8016"/>
                  </a:cubicBezTo>
                  <a:cubicBezTo>
                    <a:pt x="22955" y="4190"/>
                    <a:pt x="22343" y="212"/>
                    <a:pt x="19436" y="212"/>
                  </a:cubicBezTo>
                  <a:cubicBezTo>
                    <a:pt x="18039" y="212"/>
                    <a:pt x="16573" y="0"/>
                    <a:pt x="148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486;p54">
              <a:extLst>
                <a:ext uri="{FF2B5EF4-FFF2-40B4-BE49-F238E27FC236}">
                  <a16:creationId xmlns:a16="http://schemas.microsoft.com/office/drawing/2014/main" id="{FD751C89-14E4-4A07-8090-C2F1D1925050}"/>
                </a:ext>
              </a:extLst>
            </p:cNvPr>
            <p:cNvSpPr/>
            <p:nvPr/>
          </p:nvSpPr>
          <p:spPr>
            <a:xfrm>
              <a:off x="1937575" y="2366500"/>
              <a:ext cx="578925" cy="610550"/>
            </a:xfrm>
            <a:custGeom>
              <a:avLst/>
              <a:gdLst/>
              <a:ahLst/>
              <a:cxnLst/>
              <a:rect l="l" t="t" r="r" b="b"/>
              <a:pathLst>
                <a:path w="23157" h="24422" extrusionOk="0">
                  <a:moveTo>
                    <a:pt x="15131" y="610"/>
                  </a:moveTo>
                  <a:cubicBezTo>
                    <a:pt x="16050" y="610"/>
                    <a:pt x="16895" y="669"/>
                    <a:pt x="17705" y="725"/>
                  </a:cubicBezTo>
                  <a:cubicBezTo>
                    <a:pt x="18423" y="775"/>
                    <a:pt x="19101" y="823"/>
                    <a:pt x="19770" y="823"/>
                  </a:cubicBezTo>
                  <a:cubicBezTo>
                    <a:pt x="20585" y="823"/>
                    <a:pt x="21213" y="1164"/>
                    <a:pt x="21636" y="1836"/>
                  </a:cubicBezTo>
                  <a:cubicBezTo>
                    <a:pt x="22515" y="3232"/>
                    <a:pt x="22331" y="5786"/>
                    <a:pt x="21177" y="8188"/>
                  </a:cubicBezTo>
                  <a:cubicBezTo>
                    <a:pt x="19448" y="11788"/>
                    <a:pt x="14061" y="17686"/>
                    <a:pt x="13607" y="18181"/>
                  </a:cubicBezTo>
                  <a:lnTo>
                    <a:pt x="11045" y="19687"/>
                  </a:lnTo>
                  <a:cubicBezTo>
                    <a:pt x="10951" y="19742"/>
                    <a:pt x="10893" y="19843"/>
                    <a:pt x="10893" y="19952"/>
                  </a:cubicBezTo>
                  <a:cubicBezTo>
                    <a:pt x="10893" y="19977"/>
                    <a:pt x="10878" y="22591"/>
                    <a:pt x="9784" y="23508"/>
                  </a:cubicBezTo>
                  <a:cubicBezTo>
                    <a:pt x="9543" y="23710"/>
                    <a:pt x="9270" y="23810"/>
                    <a:pt x="8954" y="23810"/>
                  </a:cubicBezTo>
                  <a:cubicBezTo>
                    <a:pt x="8857" y="23810"/>
                    <a:pt x="8756" y="23800"/>
                    <a:pt x="8651" y="23781"/>
                  </a:cubicBezTo>
                  <a:cubicBezTo>
                    <a:pt x="6213" y="23352"/>
                    <a:pt x="1243" y="16620"/>
                    <a:pt x="945" y="13343"/>
                  </a:cubicBezTo>
                  <a:cubicBezTo>
                    <a:pt x="627" y="9848"/>
                    <a:pt x="3043" y="3753"/>
                    <a:pt x="8243" y="1875"/>
                  </a:cubicBezTo>
                  <a:cubicBezTo>
                    <a:pt x="11065" y="856"/>
                    <a:pt x="13253" y="610"/>
                    <a:pt x="15131" y="610"/>
                  </a:cubicBezTo>
                  <a:close/>
                  <a:moveTo>
                    <a:pt x="15171" y="0"/>
                  </a:moveTo>
                  <a:cubicBezTo>
                    <a:pt x="13244" y="0"/>
                    <a:pt x="10941" y="250"/>
                    <a:pt x="8035" y="1300"/>
                  </a:cubicBezTo>
                  <a:cubicBezTo>
                    <a:pt x="2549" y="3281"/>
                    <a:pt x="0" y="9712"/>
                    <a:pt x="336" y="13398"/>
                  </a:cubicBezTo>
                  <a:cubicBezTo>
                    <a:pt x="657" y="16932"/>
                    <a:pt x="5874" y="23913"/>
                    <a:pt x="8545" y="24384"/>
                  </a:cubicBezTo>
                  <a:cubicBezTo>
                    <a:pt x="8680" y="24410"/>
                    <a:pt x="8817" y="24422"/>
                    <a:pt x="8955" y="24422"/>
                  </a:cubicBezTo>
                  <a:cubicBezTo>
                    <a:pt x="9415" y="24422"/>
                    <a:pt x="9825" y="24272"/>
                    <a:pt x="10178" y="23976"/>
                  </a:cubicBezTo>
                  <a:cubicBezTo>
                    <a:pt x="11317" y="23021"/>
                    <a:pt x="11479" y="20780"/>
                    <a:pt x="11502" y="20129"/>
                  </a:cubicBezTo>
                  <a:lnTo>
                    <a:pt x="13956" y="18685"/>
                  </a:lnTo>
                  <a:cubicBezTo>
                    <a:pt x="13982" y="18669"/>
                    <a:pt x="14005" y="18650"/>
                    <a:pt x="14025" y="18629"/>
                  </a:cubicBezTo>
                  <a:cubicBezTo>
                    <a:pt x="14264" y="18371"/>
                    <a:pt x="19893" y="12277"/>
                    <a:pt x="21728" y="8453"/>
                  </a:cubicBezTo>
                  <a:cubicBezTo>
                    <a:pt x="22989" y="5828"/>
                    <a:pt x="23156" y="3103"/>
                    <a:pt x="22154" y="1511"/>
                  </a:cubicBezTo>
                  <a:cubicBezTo>
                    <a:pt x="21619" y="660"/>
                    <a:pt x="20794" y="210"/>
                    <a:pt x="19769" y="210"/>
                  </a:cubicBezTo>
                  <a:cubicBezTo>
                    <a:pt x="19122" y="210"/>
                    <a:pt x="18454" y="164"/>
                    <a:pt x="17747" y="115"/>
                  </a:cubicBezTo>
                  <a:cubicBezTo>
                    <a:pt x="16960" y="60"/>
                    <a:pt x="16110" y="0"/>
                    <a:pt x="15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487;p54">
              <a:extLst>
                <a:ext uri="{FF2B5EF4-FFF2-40B4-BE49-F238E27FC236}">
                  <a16:creationId xmlns:a16="http://schemas.microsoft.com/office/drawing/2014/main" id="{D6833946-ADF6-4C46-8ED0-A9142A834341}"/>
                </a:ext>
              </a:extLst>
            </p:cNvPr>
            <p:cNvSpPr/>
            <p:nvPr/>
          </p:nvSpPr>
          <p:spPr>
            <a:xfrm>
              <a:off x="2183150" y="2795950"/>
              <a:ext cx="133925" cy="136850"/>
            </a:xfrm>
            <a:custGeom>
              <a:avLst/>
              <a:gdLst/>
              <a:ahLst/>
              <a:cxnLst/>
              <a:rect l="l" t="t" r="r" b="b"/>
              <a:pathLst>
                <a:path w="5357" h="5474" extrusionOk="0">
                  <a:moveTo>
                    <a:pt x="2323" y="0"/>
                  </a:moveTo>
                  <a:cubicBezTo>
                    <a:pt x="2116" y="0"/>
                    <a:pt x="1902" y="52"/>
                    <a:pt x="1683" y="172"/>
                  </a:cubicBezTo>
                  <a:cubicBezTo>
                    <a:pt x="0" y="1090"/>
                    <a:pt x="1530" y="4457"/>
                    <a:pt x="2601" y="5222"/>
                  </a:cubicBezTo>
                  <a:cubicBezTo>
                    <a:pt x="2856" y="5404"/>
                    <a:pt x="3146" y="5474"/>
                    <a:pt x="3439" y="5474"/>
                  </a:cubicBezTo>
                  <a:cubicBezTo>
                    <a:pt x="4378" y="5474"/>
                    <a:pt x="5356" y="4762"/>
                    <a:pt x="5356" y="4762"/>
                  </a:cubicBezTo>
                  <a:lnTo>
                    <a:pt x="4744" y="2314"/>
                  </a:lnTo>
                  <a:cubicBezTo>
                    <a:pt x="4744" y="2314"/>
                    <a:pt x="3702" y="0"/>
                    <a:pt x="2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488;p54">
              <a:extLst>
                <a:ext uri="{FF2B5EF4-FFF2-40B4-BE49-F238E27FC236}">
                  <a16:creationId xmlns:a16="http://schemas.microsoft.com/office/drawing/2014/main" id="{C18E0B94-903C-44D5-A511-964AFDD6455D}"/>
                </a:ext>
              </a:extLst>
            </p:cNvPr>
            <p:cNvSpPr/>
            <p:nvPr/>
          </p:nvSpPr>
          <p:spPr>
            <a:xfrm>
              <a:off x="2196825" y="2788275"/>
              <a:ext cx="128800" cy="152175"/>
            </a:xfrm>
            <a:custGeom>
              <a:avLst/>
              <a:gdLst/>
              <a:ahLst/>
              <a:cxnLst/>
              <a:rect l="l" t="t" r="r" b="b"/>
              <a:pathLst>
                <a:path w="5152" h="6087" extrusionOk="0">
                  <a:moveTo>
                    <a:pt x="1774" y="0"/>
                  </a:moveTo>
                  <a:cubicBezTo>
                    <a:pt x="1507" y="0"/>
                    <a:pt x="1244" y="70"/>
                    <a:pt x="988" y="211"/>
                  </a:cubicBezTo>
                  <a:cubicBezTo>
                    <a:pt x="441" y="509"/>
                    <a:pt x="129" y="1048"/>
                    <a:pt x="86" y="1770"/>
                  </a:cubicBezTo>
                  <a:cubicBezTo>
                    <a:pt x="0" y="3179"/>
                    <a:pt x="998" y="5151"/>
                    <a:pt x="1876" y="5778"/>
                  </a:cubicBezTo>
                  <a:cubicBezTo>
                    <a:pt x="2189" y="6002"/>
                    <a:pt x="2539" y="6086"/>
                    <a:pt x="2889" y="6086"/>
                  </a:cubicBezTo>
                  <a:cubicBezTo>
                    <a:pt x="3915" y="6086"/>
                    <a:pt x="4932" y="5358"/>
                    <a:pt x="4989" y="5317"/>
                  </a:cubicBezTo>
                  <a:cubicBezTo>
                    <a:pt x="5123" y="5218"/>
                    <a:pt x="5151" y="5028"/>
                    <a:pt x="5053" y="4892"/>
                  </a:cubicBezTo>
                  <a:cubicBezTo>
                    <a:pt x="4993" y="4810"/>
                    <a:pt x="4899" y="4766"/>
                    <a:pt x="4805" y="4766"/>
                  </a:cubicBezTo>
                  <a:cubicBezTo>
                    <a:pt x="4744" y="4766"/>
                    <a:pt x="4682" y="4784"/>
                    <a:pt x="4629" y="4822"/>
                  </a:cubicBezTo>
                  <a:cubicBezTo>
                    <a:pt x="4617" y="4831"/>
                    <a:pt x="3703" y="5473"/>
                    <a:pt x="2889" y="5473"/>
                  </a:cubicBezTo>
                  <a:cubicBezTo>
                    <a:pt x="2653" y="5473"/>
                    <a:pt x="2426" y="5419"/>
                    <a:pt x="2231" y="5280"/>
                  </a:cubicBezTo>
                  <a:cubicBezTo>
                    <a:pt x="1571" y="4808"/>
                    <a:pt x="621" y="3064"/>
                    <a:pt x="696" y="1807"/>
                  </a:cubicBezTo>
                  <a:cubicBezTo>
                    <a:pt x="728" y="1298"/>
                    <a:pt x="924" y="943"/>
                    <a:pt x="1282" y="748"/>
                  </a:cubicBezTo>
                  <a:cubicBezTo>
                    <a:pt x="1446" y="658"/>
                    <a:pt x="1610" y="613"/>
                    <a:pt x="1776" y="613"/>
                  </a:cubicBezTo>
                  <a:cubicBezTo>
                    <a:pt x="1883" y="613"/>
                    <a:pt x="1991" y="632"/>
                    <a:pt x="2102" y="668"/>
                  </a:cubicBezTo>
                  <a:cubicBezTo>
                    <a:pt x="3123" y="1012"/>
                    <a:pt x="3908" y="2730"/>
                    <a:pt x="3916" y="2747"/>
                  </a:cubicBezTo>
                  <a:cubicBezTo>
                    <a:pt x="3967" y="2860"/>
                    <a:pt x="4079" y="2928"/>
                    <a:pt x="4196" y="2928"/>
                  </a:cubicBezTo>
                  <a:cubicBezTo>
                    <a:pt x="4238" y="2928"/>
                    <a:pt x="4281" y="2919"/>
                    <a:pt x="4322" y="2900"/>
                  </a:cubicBezTo>
                  <a:cubicBezTo>
                    <a:pt x="4476" y="2832"/>
                    <a:pt x="4544" y="2650"/>
                    <a:pt x="4475" y="2496"/>
                  </a:cubicBezTo>
                  <a:cubicBezTo>
                    <a:pt x="4438" y="2415"/>
                    <a:pt x="3572" y="517"/>
                    <a:pt x="2298" y="89"/>
                  </a:cubicBezTo>
                  <a:cubicBezTo>
                    <a:pt x="2122" y="30"/>
                    <a:pt x="1947" y="0"/>
                    <a:pt x="17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489;p54">
              <a:extLst>
                <a:ext uri="{FF2B5EF4-FFF2-40B4-BE49-F238E27FC236}">
                  <a16:creationId xmlns:a16="http://schemas.microsoft.com/office/drawing/2014/main" id="{C51B1364-FE5D-4D2F-A572-1B8EBEC5DB05}"/>
                </a:ext>
              </a:extLst>
            </p:cNvPr>
            <p:cNvSpPr/>
            <p:nvPr/>
          </p:nvSpPr>
          <p:spPr>
            <a:xfrm>
              <a:off x="2458000" y="2670025"/>
              <a:ext cx="51325" cy="72850"/>
            </a:xfrm>
            <a:custGeom>
              <a:avLst/>
              <a:gdLst/>
              <a:ahLst/>
              <a:cxnLst/>
              <a:rect l="l" t="t" r="r" b="b"/>
              <a:pathLst>
                <a:path w="2053" h="2914" extrusionOk="0">
                  <a:moveTo>
                    <a:pt x="1709" y="1"/>
                  </a:moveTo>
                  <a:cubicBezTo>
                    <a:pt x="1576" y="1"/>
                    <a:pt x="1453" y="88"/>
                    <a:pt x="1414" y="221"/>
                  </a:cubicBezTo>
                  <a:cubicBezTo>
                    <a:pt x="1178" y="990"/>
                    <a:pt x="650" y="2149"/>
                    <a:pt x="216" y="2323"/>
                  </a:cubicBezTo>
                  <a:cubicBezTo>
                    <a:pt x="79" y="2377"/>
                    <a:pt x="1" y="2521"/>
                    <a:pt x="28" y="2665"/>
                  </a:cubicBezTo>
                  <a:cubicBezTo>
                    <a:pt x="56" y="2809"/>
                    <a:pt x="182" y="2913"/>
                    <a:pt x="330" y="2913"/>
                  </a:cubicBezTo>
                  <a:cubicBezTo>
                    <a:pt x="368" y="2913"/>
                    <a:pt x="407" y="2906"/>
                    <a:pt x="443" y="2891"/>
                  </a:cubicBezTo>
                  <a:cubicBezTo>
                    <a:pt x="1300" y="2548"/>
                    <a:pt x="1891" y="758"/>
                    <a:pt x="1999" y="402"/>
                  </a:cubicBezTo>
                  <a:cubicBezTo>
                    <a:pt x="2052" y="239"/>
                    <a:pt x="1961" y="65"/>
                    <a:pt x="1799" y="14"/>
                  </a:cubicBezTo>
                  <a:cubicBezTo>
                    <a:pt x="1769" y="5"/>
                    <a:pt x="1738" y="1"/>
                    <a:pt x="17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490;p54">
              <a:extLst>
                <a:ext uri="{FF2B5EF4-FFF2-40B4-BE49-F238E27FC236}">
                  <a16:creationId xmlns:a16="http://schemas.microsoft.com/office/drawing/2014/main" id="{D037216A-8835-4702-9F8C-0386F0B3A4D7}"/>
                </a:ext>
              </a:extLst>
            </p:cNvPr>
            <p:cNvSpPr/>
            <p:nvPr/>
          </p:nvSpPr>
          <p:spPr>
            <a:xfrm>
              <a:off x="2739375" y="3363375"/>
              <a:ext cx="97725" cy="171250"/>
            </a:xfrm>
            <a:custGeom>
              <a:avLst/>
              <a:gdLst/>
              <a:ahLst/>
              <a:cxnLst/>
              <a:rect l="l" t="t" r="r" b="b"/>
              <a:pathLst>
                <a:path w="3909" h="6850" extrusionOk="0">
                  <a:moveTo>
                    <a:pt x="1383" y="1"/>
                  </a:moveTo>
                  <a:cubicBezTo>
                    <a:pt x="1140" y="1"/>
                    <a:pt x="921" y="122"/>
                    <a:pt x="859" y="522"/>
                  </a:cubicBezTo>
                  <a:cubicBezTo>
                    <a:pt x="745" y="1266"/>
                    <a:pt x="1343" y="2053"/>
                    <a:pt x="1672" y="2420"/>
                  </a:cubicBezTo>
                  <a:lnTo>
                    <a:pt x="1672" y="2420"/>
                  </a:lnTo>
                  <a:cubicBezTo>
                    <a:pt x="1380" y="2129"/>
                    <a:pt x="847" y="1640"/>
                    <a:pt x="542" y="1640"/>
                  </a:cubicBezTo>
                  <a:cubicBezTo>
                    <a:pt x="417" y="1640"/>
                    <a:pt x="330" y="1721"/>
                    <a:pt x="313" y="1930"/>
                  </a:cubicBezTo>
                  <a:cubicBezTo>
                    <a:pt x="234" y="2868"/>
                    <a:pt x="1173" y="3884"/>
                    <a:pt x="1173" y="3884"/>
                  </a:cubicBezTo>
                  <a:cubicBezTo>
                    <a:pt x="1173" y="3884"/>
                    <a:pt x="599" y="3616"/>
                    <a:pt x="254" y="3616"/>
                  </a:cubicBezTo>
                  <a:cubicBezTo>
                    <a:pt x="106" y="3616"/>
                    <a:pt x="1" y="3665"/>
                    <a:pt x="1" y="3806"/>
                  </a:cubicBezTo>
                  <a:cubicBezTo>
                    <a:pt x="1" y="4275"/>
                    <a:pt x="1641" y="5917"/>
                    <a:pt x="1720" y="6699"/>
                  </a:cubicBezTo>
                  <a:cubicBezTo>
                    <a:pt x="1730" y="6802"/>
                    <a:pt x="1765" y="6849"/>
                    <a:pt x="1818" y="6849"/>
                  </a:cubicBezTo>
                  <a:cubicBezTo>
                    <a:pt x="2170" y="6849"/>
                    <a:pt x="3324" y="4809"/>
                    <a:pt x="3597" y="3182"/>
                  </a:cubicBezTo>
                  <a:cubicBezTo>
                    <a:pt x="3909" y="1305"/>
                    <a:pt x="2189" y="288"/>
                    <a:pt x="2189" y="288"/>
                  </a:cubicBezTo>
                  <a:cubicBezTo>
                    <a:pt x="2189" y="288"/>
                    <a:pt x="1758" y="1"/>
                    <a:pt x="1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491;p54">
              <a:extLst>
                <a:ext uri="{FF2B5EF4-FFF2-40B4-BE49-F238E27FC236}">
                  <a16:creationId xmlns:a16="http://schemas.microsoft.com/office/drawing/2014/main" id="{07B60A58-9462-419B-AC7D-C6913763F47E}"/>
                </a:ext>
              </a:extLst>
            </p:cNvPr>
            <p:cNvSpPr/>
            <p:nvPr/>
          </p:nvSpPr>
          <p:spPr>
            <a:xfrm>
              <a:off x="2731700" y="3355750"/>
              <a:ext cx="113500" cy="186500"/>
            </a:xfrm>
            <a:custGeom>
              <a:avLst/>
              <a:gdLst/>
              <a:ahLst/>
              <a:cxnLst/>
              <a:rect l="l" t="t" r="r" b="b"/>
              <a:pathLst>
                <a:path w="4540" h="7460" extrusionOk="0">
                  <a:moveTo>
                    <a:pt x="1689" y="612"/>
                  </a:moveTo>
                  <a:cubicBezTo>
                    <a:pt x="1871" y="612"/>
                    <a:pt x="2155" y="734"/>
                    <a:pt x="2327" y="848"/>
                  </a:cubicBezTo>
                  <a:cubicBezTo>
                    <a:pt x="2332" y="850"/>
                    <a:pt x="2336" y="854"/>
                    <a:pt x="2340" y="857"/>
                  </a:cubicBezTo>
                  <a:cubicBezTo>
                    <a:pt x="2355" y="866"/>
                    <a:pt x="3877" y="1785"/>
                    <a:pt x="3601" y="3435"/>
                  </a:cubicBezTo>
                  <a:cubicBezTo>
                    <a:pt x="3387" y="4716"/>
                    <a:pt x="2651" y="6119"/>
                    <a:pt x="2252" y="6652"/>
                  </a:cubicBezTo>
                  <a:cubicBezTo>
                    <a:pt x="2079" y="6191"/>
                    <a:pt x="1668" y="5639"/>
                    <a:pt x="1268" y="5102"/>
                  </a:cubicBezTo>
                  <a:cubicBezTo>
                    <a:pt x="1055" y="4816"/>
                    <a:pt x="780" y="4445"/>
                    <a:pt x="665" y="4236"/>
                  </a:cubicBezTo>
                  <a:lnTo>
                    <a:pt x="665" y="4236"/>
                  </a:lnTo>
                  <a:cubicBezTo>
                    <a:pt x="837" y="4264"/>
                    <a:pt x="1112" y="4355"/>
                    <a:pt x="1350" y="4466"/>
                  </a:cubicBezTo>
                  <a:cubicBezTo>
                    <a:pt x="1391" y="4485"/>
                    <a:pt x="1435" y="4495"/>
                    <a:pt x="1479" y="4495"/>
                  </a:cubicBezTo>
                  <a:cubicBezTo>
                    <a:pt x="1574" y="4495"/>
                    <a:pt x="1667" y="4450"/>
                    <a:pt x="1727" y="4370"/>
                  </a:cubicBezTo>
                  <a:cubicBezTo>
                    <a:pt x="1813" y="4252"/>
                    <a:pt x="1803" y="4089"/>
                    <a:pt x="1705" y="3982"/>
                  </a:cubicBezTo>
                  <a:cubicBezTo>
                    <a:pt x="1470" y="3727"/>
                    <a:pt x="877" y="2929"/>
                    <a:pt x="924" y="2271"/>
                  </a:cubicBezTo>
                  <a:lnTo>
                    <a:pt x="924" y="2271"/>
                  </a:lnTo>
                  <a:cubicBezTo>
                    <a:pt x="1098" y="2345"/>
                    <a:pt x="1425" y="2605"/>
                    <a:pt x="1739" y="2916"/>
                  </a:cubicBezTo>
                  <a:cubicBezTo>
                    <a:pt x="1866" y="3060"/>
                    <a:pt x="1960" y="3149"/>
                    <a:pt x="1974" y="3161"/>
                  </a:cubicBezTo>
                  <a:cubicBezTo>
                    <a:pt x="2033" y="3217"/>
                    <a:pt x="2109" y="3245"/>
                    <a:pt x="2185" y="3245"/>
                  </a:cubicBezTo>
                  <a:cubicBezTo>
                    <a:pt x="2262" y="3245"/>
                    <a:pt x="2340" y="3216"/>
                    <a:pt x="2399" y="3158"/>
                  </a:cubicBezTo>
                  <a:cubicBezTo>
                    <a:pt x="2517" y="3041"/>
                    <a:pt x="2522" y="2853"/>
                    <a:pt x="2410" y="2732"/>
                  </a:cubicBezTo>
                  <a:cubicBezTo>
                    <a:pt x="2336" y="2650"/>
                    <a:pt x="2250" y="2558"/>
                    <a:pt x="2157" y="2465"/>
                  </a:cubicBezTo>
                  <a:cubicBezTo>
                    <a:pt x="1823" y="2079"/>
                    <a:pt x="1384" y="1424"/>
                    <a:pt x="1470" y="873"/>
                  </a:cubicBezTo>
                  <a:cubicBezTo>
                    <a:pt x="1484" y="780"/>
                    <a:pt x="1516" y="662"/>
                    <a:pt x="1592" y="629"/>
                  </a:cubicBezTo>
                  <a:cubicBezTo>
                    <a:pt x="1619" y="617"/>
                    <a:pt x="1652" y="612"/>
                    <a:pt x="1689" y="612"/>
                  </a:cubicBezTo>
                  <a:close/>
                  <a:moveTo>
                    <a:pt x="1688" y="0"/>
                  </a:moveTo>
                  <a:cubicBezTo>
                    <a:pt x="1571" y="0"/>
                    <a:pt x="1454" y="20"/>
                    <a:pt x="1343" y="68"/>
                  </a:cubicBezTo>
                  <a:cubicBezTo>
                    <a:pt x="1162" y="148"/>
                    <a:pt x="931" y="337"/>
                    <a:pt x="863" y="780"/>
                  </a:cubicBezTo>
                  <a:cubicBezTo>
                    <a:pt x="818" y="1077"/>
                    <a:pt x="865" y="1374"/>
                    <a:pt x="960" y="1653"/>
                  </a:cubicBezTo>
                  <a:cubicBezTo>
                    <a:pt x="917" y="1645"/>
                    <a:pt x="875" y="1640"/>
                    <a:pt x="835" y="1640"/>
                  </a:cubicBezTo>
                  <a:cubicBezTo>
                    <a:pt x="780" y="1640"/>
                    <a:pt x="727" y="1649"/>
                    <a:pt x="677" y="1667"/>
                  </a:cubicBezTo>
                  <a:cubicBezTo>
                    <a:pt x="555" y="1708"/>
                    <a:pt x="345" y="1833"/>
                    <a:pt x="314" y="2208"/>
                  </a:cubicBezTo>
                  <a:cubicBezTo>
                    <a:pt x="272" y="2713"/>
                    <a:pt x="474" y="3224"/>
                    <a:pt x="702" y="3624"/>
                  </a:cubicBezTo>
                  <a:cubicBezTo>
                    <a:pt x="657" y="3620"/>
                    <a:pt x="613" y="3617"/>
                    <a:pt x="570" y="3617"/>
                  </a:cubicBezTo>
                  <a:cubicBezTo>
                    <a:pt x="437" y="3617"/>
                    <a:pt x="314" y="3641"/>
                    <a:pt x="217" y="3703"/>
                  </a:cubicBezTo>
                  <a:cubicBezTo>
                    <a:pt x="79" y="3790"/>
                    <a:pt x="1" y="3939"/>
                    <a:pt x="1" y="4110"/>
                  </a:cubicBezTo>
                  <a:cubicBezTo>
                    <a:pt x="1" y="4411"/>
                    <a:pt x="268" y="4783"/>
                    <a:pt x="777" y="5467"/>
                  </a:cubicBezTo>
                  <a:cubicBezTo>
                    <a:pt x="1162" y="5984"/>
                    <a:pt x="1688" y="6691"/>
                    <a:pt x="1722" y="7033"/>
                  </a:cubicBezTo>
                  <a:cubicBezTo>
                    <a:pt x="1753" y="7338"/>
                    <a:pt x="1944" y="7454"/>
                    <a:pt x="2113" y="7459"/>
                  </a:cubicBezTo>
                  <a:lnTo>
                    <a:pt x="2122" y="7459"/>
                  </a:lnTo>
                  <a:cubicBezTo>
                    <a:pt x="2832" y="7459"/>
                    <a:pt x="3969" y="4952"/>
                    <a:pt x="4204" y="3535"/>
                  </a:cubicBezTo>
                  <a:cubicBezTo>
                    <a:pt x="4539" y="1522"/>
                    <a:pt x="2806" y="424"/>
                    <a:pt x="2657" y="334"/>
                  </a:cubicBezTo>
                  <a:cubicBezTo>
                    <a:pt x="2575" y="279"/>
                    <a:pt x="2131" y="0"/>
                    <a:pt x="16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492;p54">
              <a:extLst>
                <a:ext uri="{FF2B5EF4-FFF2-40B4-BE49-F238E27FC236}">
                  <a16:creationId xmlns:a16="http://schemas.microsoft.com/office/drawing/2014/main" id="{18F3E07F-6398-488F-9658-90184036C385}"/>
                </a:ext>
              </a:extLst>
            </p:cNvPr>
            <p:cNvSpPr/>
            <p:nvPr/>
          </p:nvSpPr>
          <p:spPr>
            <a:xfrm>
              <a:off x="2737850" y="3339450"/>
              <a:ext cx="164525" cy="367525"/>
            </a:xfrm>
            <a:custGeom>
              <a:avLst/>
              <a:gdLst/>
              <a:ahLst/>
              <a:cxnLst/>
              <a:rect l="l" t="t" r="r" b="b"/>
              <a:pathLst>
                <a:path w="6581" h="14701" extrusionOk="0">
                  <a:moveTo>
                    <a:pt x="2630" y="0"/>
                  </a:moveTo>
                  <a:cubicBezTo>
                    <a:pt x="2425" y="0"/>
                    <a:pt x="2213" y="51"/>
                    <a:pt x="1990" y="162"/>
                  </a:cubicBezTo>
                  <a:cubicBezTo>
                    <a:pt x="766" y="774"/>
                    <a:pt x="3367" y="2917"/>
                    <a:pt x="2756" y="4141"/>
                  </a:cubicBezTo>
                  <a:cubicBezTo>
                    <a:pt x="2143" y="5365"/>
                    <a:pt x="766" y="7507"/>
                    <a:pt x="766" y="8732"/>
                  </a:cubicBezTo>
                  <a:cubicBezTo>
                    <a:pt x="766" y="9956"/>
                    <a:pt x="1" y="12864"/>
                    <a:pt x="1" y="12864"/>
                  </a:cubicBezTo>
                  <a:lnTo>
                    <a:pt x="766" y="14700"/>
                  </a:lnTo>
                  <a:cubicBezTo>
                    <a:pt x="766" y="14700"/>
                    <a:pt x="1378" y="14394"/>
                    <a:pt x="2296" y="13476"/>
                  </a:cubicBezTo>
                  <a:cubicBezTo>
                    <a:pt x="3214" y="12558"/>
                    <a:pt x="4744" y="10415"/>
                    <a:pt x="5663" y="8426"/>
                  </a:cubicBezTo>
                  <a:cubicBezTo>
                    <a:pt x="6581" y="6436"/>
                    <a:pt x="6275" y="3528"/>
                    <a:pt x="5204" y="2151"/>
                  </a:cubicBezTo>
                  <a:cubicBezTo>
                    <a:pt x="4327" y="1025"/>
                    <a:pt x="3553" y="0"/>
                    <a:pt x="2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493;p54">
              <a:extLst>
                <a:ext uri="{FF2B5EF4-FFF2-40B4-BE49-F238E27FC236}">
                  <a16:creationId xmlns:a16="http://schemas.microsoft.com/office/drawing/2014/main" id="{83FB5A54-E135-40E7-9832-1CEE81D77DAC}"/>
                </a:ext>
              </a:extLst>
            </p:cNvPr>
            <p:cNvSpPr/>
            <p:nvPr/>
          </p:nvSpPr>
          <p:spPr>
            <a:xfrm>
              <a:off x="2730025" y="3331650"/>
              <a:ext cx="179725" cy="382950"/>
            </a:xfrm>
            <a:custGeom>
              <a:avLst/>
              <a:gdLst/>
              <a:ahLst/>
              <a:cxnLst/>
              <a:rect l="l" t="t" r="r" b="b"/>
              <a:pathLst>
                <a:path w="7189" h="15318" extrusionOk="0">
                  <a:moveTo>
                    <a:pt x="2940" y="621"/>
                  </a:moveTo>
                  <a:cubicBezTo>
                    <a:pt x="3652" y="621"/>
                    <a:pt x="4306" y="1404"/>
                    <a:pt x="5213" y="2572"/>
                  </a:cubicBezTo>
                  <a:lnTo>
                    <a:pt x="5275" y="2652"/>
                  </a:lnTo>
                  <a:cubicBezTo>
                    <a:pt x="6217" y="3862"/>
                    <a:pt x="6623" y="6606"/>
                    <a:pt x="5699" y="8609"/>
                  </a:cubicBezTo>
                  <a:cubicBezTo>
                    <a:pt x="4809" y="10536"/>
                    <a:pt x="3319" y="12645"/>
                    <a:pt x="2393" y="13571"/>
                  </a:cubicBezTo>
                  <a:cubicBezTo>
                    <a:pt x="1887" y="14078"/>
                    <a:pt x="1477" y="14391"/>
                    <a:pt x="1224" y="14562"/>
                  </a:cubicBezTo>
                  <a:lnTo>
                    <a:pt x="636" y="13153"/>
                  </a:lnTo>
                  <a:cubicBezTo>
                    <a:pt x="773" y="12619"/>
                    <a:pt x="1385" y="10177"/>
                    <a:pt x="1385" y="9044"/>
                  </a:cubicBezTo>
                  <a:cubicBezTo>
                    <a:pt x="1385" y="8179"/>
                    <a:pt x="2214" y="6671"/>
                    <a:pt x="2818" y="5568"/>
                  </a:cubicBezTo>
                  <a:cubicBezTo>
                    <a:pt x="3017" y="5208"/>
                    <a:pt x="3199" y="4874"/>
                    <a:pt x="3342" y="4589"/>
                  </a:cubicBezTo>
                  <a:cubicBezTo>
                    <a:pt x="3706" y="3864"/>
                    <a:pt x="3217" y="2978"/>
                    <a:pt x="2785" y="2196"/>
                  </a:cubicBezTo>
                  <a:cubicBezTo>
                    <a:pt x="2516" y="1709"/>
                    <a:pt x="2209" y="1154"/>
                    <a:pt x="2290" y="897"/>
                  </a:cubicBezTo>
                  <a:cubicBezTo>
                    <a:pt x="2302" y="857"/>
                    <a:pt x="2331" y="802"/>
                    <a:pt x="2441" y="747"/>
                  </a:cubicBezTo>
                  <a:cubicBezTo>
                    <a:pt x="2613" y="662"/>
                    <a:pt x="2778" y="621"/>
                    <a:pt x="2940" y="621"/>
                  </a:cubicBezTo>
                  <a:close/>
                  <a:moveTo>
                    <a:pt x="2951" y="0"/>
                  </a:moveTo>
                  <a:cubicBezTo>
                    <a:pt x="2702" y="0"/>
                    <a:pt x="2442" y="62"/>
                    <a:pt x="2166" y="200"/>
                  </a:cubicBezTo>
                  <a:cubicBezTo>
                    <a:pt x="1929" y="319"/>
                    <a:pt x="1774" y="492"/>
                    <a:pt x="1704" y="715"/>
                  </a:cubicBezTo>
                  <a:cubicBezTo>
                    <a:pt x="1547" y="1222"/>
                    <a:pt x="1888" y="1840"/>
                    <a:pt x="2249" y="2493"/>
                  </a:cubicBezTo>
                  <a:cubicBezTo>
                    <a:pt x="2607" y="3142"/>
                    <a:pt x="3013" y="3877"/>
                    <a:pt x="2794" y="4316"/>
                  </a:cubicBezTo>
                  <a:cubicBezTo>
                    <a:pt x="2656" y="4595"/>
                    <a:pt x="2475" y="4922"/>
                    <a:pt x="2281" y="5274"/>
                  </a:cubicBezTo>
                  <a:cubicBezTo>
                    <a:pt x="1609" y="6499"/>
                    <a:pt x="772" y="8023"/>
                    <a:pt x="772" y="9044"/>
                  </a:cubicBezTo>
                  <a:cubicBezTo>
                    <a:pt x="772" y="10214"/>
                    <a:pt x="25" y="13069"/>
                    <a:pt x="17" y="13098"/>
                  </a:cubicBezTo>
                  <a:cubicBezTo>
                    <a:pt x="0" y="13162"/>
                    <a:pt x="5" y="13232"/>
                    <a:pt x="31" y="13293"/>
                  </a:cubicBezTo>
                  <a:lnTo>
                    <a:pt x="797" y="15130"/>
                  </a:lnTo>
                  <a:cubicBezTo>
                    <a:pt x="829" y="15208"/>
                    <a:pt x="893" y="15269"/>
                    <a:pt x="972" y="15299"/>
                  </a:cubicBezTo>
                  <a:cubicBezTo>
                    <a:pt x="1006" y="15311"/>
                    <a:pt x="1043" y="15318"/>
                    <a:pt x="1079" y="15318"/>
                  </a:cubicBezTo>
                  <a:cubicBezTo>
                    <a:pt x="1127" y="15318"/>
                    <a:pt x="1173" y="15307"/>
                    <a:pt x="1215" y="15285"/>
                  </a:cubicBezTo>
                  <a:cubicBezTo>
                    <a:pt x="1243" y="15273"/>
                    <a:pt x="1883" y="14947"/>
                    <a:pt x="2826" y="14004"/>
                  </a:cubicBezTo>
                  <a:cubicBezTo>
                    <a:pt x="3790" y="13039"/>
                    <a:pt x="5336" y="10854"/>
                    <a:pt x="6254" y="8866"/>
                  </a:cubicBezTo>
                  <a:cubicBezTo>
                    <a:pt x="7189" y="6841"/>
                    <a:pt x="6961" y="3823"/>
                    <a:pt x="5758" y="2276"/>
                  </a:cubicBezTo>
                  <a:lnTo>
                    <a:pt x="5696" y="2196"/>
                  </a:lnTo>
                  <a:cubicBezTo>
                    <a:pt x="4823" y="1074"/>
                    <a:pt x="3988" y="0"/>
                    <a:pt x="29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94;p54">
              <a:extLst>
                <a:ext uri="{FF2B5EF4-FFF2-40B4-BE49-F238E27FC236}">
                  <a16:creationId xmlns:a16="http://schemas.microsoft.com/office/drawing/2014/main" id="{E50007E8-0C0A-4E49-BC29-1BB49C60B255}"/>
                </a:ext>
              </a:extLst>
            </p:cNvPr>
            <p:cNvSpPr/>
            <p:nvPr/>
          </p:nvSpPr>
          <p:spPr>
            <a:xfrm>
              <a:off x="2766850" y="3370525"/>
              <a:ext cx="62750" cy="217050"/>
            </a:xfrm>
            <a:custGeom>
              <a:avLst/>
              <a:gdLst/>
              <a:ahLst/>
              <a:cxnLst/>
              <a:rect l="l" t="t" r="r" b="b"/>
              <a:pathLst>
                <a:path w="2510" h="8682" extrusionOk="0">
                  <a:moveTo>
                    <a:pt x="1148" y="1"/>
                  </a:moveTo>
                  <a:cubicBezTo>
                    <a:pt x="1111" y="1"/>
                    <a:pt x="1090" y="2"/>
                    <a:pt x="1090" y="2"/>
                  </a:cubicBezTo>
                  <a:cubicBezTo>
                    <a:pt x="1090" y="2"/>
                    <a:pt x="1" y="2865"/>
                    <a:pt x="1" y="4803"/>
                  </a:cubicBezTo>
                  <a:lnTo>
                    <a:pt x="1" y="8682"/>
                  </a:lnTo>
                  <a:lnTo>
                    <a:pt x="2510" y="5146"/>
                  </a:lnTo>
                  <a:cubicBezTo>
                    <a:pt x="2510" y="5146"/>
                    <a:pt x="2053" y="2865"/>
                    <a:pt x="2281" y="1381"/>
                  </a:cubicBezTo>
                  <a:cubicBezTo>
                    <a:pt x="2482" y="81"/>
                    <a:pt x="1414" y="1"/>
                    <a:pt x="1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495;p54">
              <a:extLst>
                <a:ext uri="{FF2B5EF4-FFF2-40B4-BE49-F238E27FC236}">
                  <a16:creationId xmlns:a16="http://schemas.microsoft.com/office/drawing/2014/main" id="{F04BEF71-1C56-45CE-883D-ED5FC4CF9902}"/>
                </a:ext>
              </a:extLst>
            </p:cNvPr>
            <p:cNvSpPr/>
            <p:nvPr/>
          </p:nvSpPr>
          <p:spPr>
            <a:xfrm>
              <a:off x="2759175" y="3362900"/>
              <a:ext cx="78850" cy="232350"/>
            </a:xfrm>
            <a:custGeom>
              <a:avLst/>
              <a:gdLst/>
              <a:ahLst/>
              <a:cxnLst/>
              <a:rect l="l" t="t" r="r" b="b"/>
              <a:pathLst>
                <a:path w="3154" h="9294" extrusionOk="0">
                  <a:moveTo>
                    <a:pt x="1445" y="0"/>
                  </a:moveTo>
                  <a:cubicBezTo>
                    <a:pt x="1405" y="0"/>
                    <a:pt x="1379" y="1"/>
                    <a:pt x="1374" y="1"/>
                  </a:cubicBezTo>
                  <a:cubicBezTo>
                    <a:pt x="1256" y="10"/>
                    <a:pt x="1153" y="87"/>
                    <a:pt x="1111" y="198"/>
                  </a:cubicBezTo>
                  <a:cubicBezTo>
                    <a:pt x="1064" y="317"/>
                    <a:pt x="1" y="3136"/>
                    <a:pt x="1" y="5108"/>
                  </a:cubicBezTo>
                  <a:lnTo>
                    <a:pt x="1" y="8987"/>
                  </a:lnTo>
                  <a:cubicBezTo>
                    <a:pt x="1" y="9156"/>
                    <a:pt x="138" y="9293"/>
                    <a:pt x="308" y="9293"/>
                  </a:cubicBezTo>
                  <a:cubicBezTo>
                    <a:pt x="476" y="9293"/>
                    <a:pt x="613" y="9156"/>
                    <a:pt x="613" y="8988"/>
                  </a:cubicBezTo>
                  <a:lnTo>
                    <a:pt x="613" y="5108"/>
                  </a:lnTo>
                  <a:cubicBezTo>
                    <a:pt x="613" y="3542"/>
                    <a:pt x="1364" y="1303"/>
                    <a:pt x="1608" y="621"/>
                  </a:cubicBezTo>
                  <a:cubicBezTo>
                    <a:pt x="1767" y="640"/>
                    <a:pt x="1989" y="696"/>
                    <a:pt x="2138" y="856"/>
                  </a:cubicBezTo>
                  <a:cubicBezTo>
                    <a:pt x="2290" y="1022"/>
                    <a:pt x="2340" y="1285"/>
                    <a:pt x="2286" y="1640"/>
                  </a:cubicBezTo>
                  <a:cubicBezTo>
                    <a:pt x="2052" y="3159"/>
                    <a:pt x="2498" y="5415"/>
                    <a:pt x="2516" y="5510"/>
                  </a:cubicBezTo>
                  <a:cubicBezTo>
                    <a:pt x="2544" y="5658"/>
                    <a:pt x="2673" y="5763"/>
                    <a:pt x="2817" y="5763"/>
                  </a:cubicBezTo>
                  <a:cubicBezTo>
                    <a:pt x="2837" y="5763"/>
                    <a:pt x="2857" y="5761"/>
                    <a:pt x="2878" y="5756"/>
                  </a:cubicBezTo>
                  <a:cubicBezTo>
                    <a:pt x="3046" y="5723"/>
                    <a:pt x="3153" y="5558"/>
                    <a:pt x="3117" y="5391"/>
                  </a:cubicBezTo>
                  <a:cubicBezTo>
                    <a:pt x="3112" y="5369"/>
                    <a:pt x="2674" y="3144"/>
                    <a:pt x="2891" y="1733"/>
                  </a:cubicBezTo>
                  <a:cubicBezTo>
                    <a:pt x="2975" y="1186"/>
                    <a:pt x="2873" y="751"/>
                    <a:pt x="2586" y="440"/>
                  </a:cubicBezTo>
                  <a:cubicBezTo>
                    <a:pt x="2212" y="34"/>
                    <a:pt x="1644" y="0"/>
                    <a:pt x="1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496;p54">
              <a:extLst>
                <a:ext uri="{FF2B5EF4-FFF2-40B4-BE49-F238E27FC236}">
                  <a16:creationId xmlns:a16="http://schemas.microsoft.com/office/drawing/2014/main" id="{D396DE0E-0DA4-4B5F-8156-6CCB045DAD11}"/>
                </a:ext>
              </a:extLst>
            </p:cNvPr>
            <p:cNvSpPr/>
            <p:nvPr/>
          </p:nvSpPr>
          <p:spPr>
            <a:xfrm>
              <a:off x="1865600" y="3423825"/>
              <a:ext cx="975575" cy="860850"/>
            </a:xfrm>
            <a:custGeom>
              <a:avLst/>
              <a:gdLst/>
              <a:ahLst/>
              <a:cxnLst/>
              <a:rect l="l" t="t" r="r" b="b"/>
              <a:pathLst>
                <a:path w="39023" h="34434" extrusionOk="0">
                  <a:moveTo>
                    <a:pt x="8110" y="0"/>
                  </a:moveTo>
                  <a:lnTo>
                    <a:pt x="2143" y="4285"/>
                  </a:lnTo>
                  <a:cubicBezTo>
                    <a:pt x="2143" y="4285"/>
                    <a:pt x="0" y="7346"/>
                    <a:pt x="1071" y="10713"/>
                  </a:cubicBezTo>
                  <a:cubicBezTo>
                    <a:pt x="2143" y="14080"/>
                    <a:pt x="17446" y="34433"/>
                    <a:pt x="19588" y="34433"/>
                  </a:cubicBezTo>
                  <a:cubicBezTo>
                    <a:pt x="21730" y="34433"/>
                    <a:pt x="37186" y="14386"/>
                    <a:pt x="38104" y="13162"/>
                  </a:cubicBezTo>
                  <a:cubicBezTo>
                    <a:pt x="39023" y="11938"/>
                    <a:pt x="35044" y="8877"/>
                    <a:pt x="35044" y="8877"/>
                  </a:cubicBezTo>
                  <a:lnTo>
                    <a:pt x="19588" y="22956"/>
                  </a:lnTo>
                  <a:cubicBezTo>
                    <a:pt x="19588" y="22956"/>
                    <a:pt x="15456" y="6428"/>
                    <a:pt x="13772" y="3368"/>
                  </a:cubicBezTo>
                  <a:cubicBezTo>
                    <a:pt x="12089" y="307"/>
                    <a:pt x="8110" y="0"/>
                    <a:pt x="8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497;p54">
              <a:extLst>
                <a:ext uri="{FF2B5EF4-FFF2-40B4-BE49-F238E27FC236}">
                  <a16:creationId xmlns:a16="http://schemas.microsoft.com/office/drawing/2014/main" id="{6185CC3F-C26A-4DF2-BC0E-597AF9C6E862}"/>
                </a:ext>
              </a:extLst>
            </p:cNvPr>
            <p:cNvSpPr/>
            <p:nvPr/>
          </p:nvSpPr>
          <p:spPr>
            <a:xfrm>
              <a:off x="1857450" y="3416125"/>
              <a:ext cx="993025" cy="876200"/>
            </a:xfrm>
            <a:custGeom>
              <a:avLst/>
              <a:gdLst/>
              <a:ahLst/>
              <a:cxnLst/>
              <a:rect l="l" t="t" r="r" b="b"/>
              <a:pathLst>
                <a:path w="39721" h="35048" extrusionOk="0">
                  <a:moveTo>
                    <a:pt x="8415" y="0"/>
                  </a:moveTo>
                  <a:cubicBezTo>
                    <a:pt x="8263" y="0"/>
                    <a:pt x="8143" y="132"/>
                    <a:pt x="8132" y="285"/>
                  </a:cubicBezTo>
                  <a:cubicBezTo>
                    <a:pt x="8118" y="454"/>
                    <a:pt x="8244" y="601"/>
                    <a:pt x="8412" y="614"/>
                  </a:cubicBezTo>
                  <a:cubicBezTo>
                    <a:pt x="8451" y="616"/>
                    <a:pt x="12248" y="948"/>
                    <a:pt x="13830" y="3823"/>
                  </a:cubicBezTo>
                  <a:cubicBezTo>
                    <a:pt x="15475" y="6813"/>
                    <a:pt x="19575" y="23173"/>
                    <a:pt x="19616" y="23338"/>
                  </a:cubicBezTo>
                  <a:cubicBezTo>
                    <a:pt x="19653" y="23483"/>
                    <a:pt x="19782" y="23569"/>
                    <a:pt x="19915" y="23569"/>
                  </a:cubicBezTo>
                  <a:cubicBezTo>
                    <a:pt x="19987" y="23569"/>
                    <a:pt x="20060" y="23544"/>
                    <a:pt x="20120" y="23490"/>
                  </a:cubicBezTo>
                  <a:lnTo>
                    <a:pt x="35384" y="9585"/>
                  </a:lnTo>
                  <a:cubicBezTo>
                    <a:pt x="36862" y="10764"/>
                    <a:pt x="38665" y="12646"/>
                    <a:pt x="38186" y="13286"/>
                  </a:cubicBezTo>
                  <a:cubicBezTo>
                    <a:pt x="34491" y="18212"/>
                    <a:pt x="21572" y="34436"/>
                    <a:pt x="19914" y="34436"/>
                  </a:cubicBezTo>
                  <a:cubicBezTo>
                    <a:pt x="18207" y="34436"/>
                    <a:pt x="2877" y="14663"/>
                    <a:pt x="1689" y="10929"/>
                  </a:cubicBezTo>
                  <a:cubicBezTo>
                    <a:pt x="677" y="7750"/>
                    <a:pt x="2699" y="4798"/>
                    <a:pt x="2719" y="4768"/>
                  </a:cubicBezTo>
                  <a:cubicBezTo>
                    <a:pt x="2815" y="4630"/>
                    <a:pt x="2782" y="4439"/>
                    <a:pt x="2644" y="4343"/>
                  </a:cubicBezTo>
                  <a:cubicBezTo>
                    <a:pt x="2590" y="4305"/>
                    <a:pt x="2529" y="4287"/>
                    <a:pt x="2469" y="4287"/>
                  </a:cubicBezTo>
                  <a:cubicBezTo>
                    <a:pt x="2372" y="4287"/>
                    <a:pt x="2277" y="4333"/>
                    <a:pt x="2217" y="4418"/>
                  </a:cubicBezTo>
                  <a:cubicBezTo>
                    <a:pt x="2126" y="4548"/>
                    <a:pt x="1" y="7643"/>
                    <a:pt x="1105" y="11114"/>
                  </a:cubicBezTo>
                  <a:cubicBezTo>
                    <a:pt x="1680" y="12919"/>
                    <a:pt x="6020" y="19130"/>
                    <a:pt x="10010" y="24329"/>
                  </a:cubicBezTo>
                  <a:cubicBezTo>
                    <a:pt x="12484" y="27552"/>
                    <a:pt x="18399" y="35047"/>
                    <a:pt x="19914" y="35047"/>
                  </a:cubicBezTo>
                  <a:cubicBezTo>
                    <a:pt x="22342" y="35047"/>
                    <a:pt x="38515" y="13867"/>
                    <a:pt x="38674" y="13653"/>
                  </a:cubicBezTo>
                  <a:cubicBezTo>
                    <a:pt x="39721" y="12258"/>
                    <a:pt x="36260" y="9484"/>
                    <a:pt x="35556" y="8941"/>
                  </a:cubicBezTo>
                  <a:cubicBezTo>
                    <a:pt x="35501" y="8899"/>
                    <a:pt x="35435" y="8879"/>
                    <a:pt x="35370" y="8879"/>
                  </a:cubicBezTo>
                  <a:cubicBezTo>
                    <a:pt x="35296" y="8879"/>
                    <a:pt x="35221" y="8905"/>
                    <a:pt x="35162" y="8958"/>
                  </a:cubicBezTo>
                  <a:lnTo>
                    <a:pt x="20086" y="22692"/>
                  </a:lnTo>
                  <a:cubicBezTo>
                    <a:pt x="19370" y="19864"/>
                    <a:pt x="15904" y="6325"/>
                    <a:pt x="14366" y="3528"/>
                  </a:cubicBezTo>
                  <a:cubicBezTo>
                    <a:pt x="12624" y="359"/>
                    <a:pt x="8629" y="16"/>
                    <a:pt x="8460" y="4"/>
                  </a:cubicBezTo>
                  <a:cubicBezTo>
                    <a:pt x="8444" y="1"/>
                    <a:pt x="8429" y="0"/>
                    <a:pt x="8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498;p54">
              <a:extLst>
                <a:ext uri="{FF2B5EF4-FFF2-40B4-BE49-F238E27FC236}">
                  <a16:creationId xmlns:a16="http://schemas.microsoft.com/office/drawing/2014/main" id="{C9481851-72F5-4E32-BD14-39A23AA60732}"/>
                </a:ext>
              </a:extLst>
            </p:cNvPr>
            <p:cNvSpPr/>
            <p:nvPr/>
          </p:nvSpPr>
          <p:spPr>
            <a:xfrm>
              <a:off x="3748275" y="1839425"/>
              <a:ext cx="212500" cy="174025"/>
            </a:xfrm>
            <a:custGeom>
              <a:avLst/>
              <a:gdLst/>
              <a:ahLst/>
              <a:cxnLst/>
              <a:rect l="l" t="t" r="r" b="b"/>
              <a:pathLst>
                <a:path w="8500" h="6961" extrusionOk="0">
                  <a:moveTo>
                    <a:pt x="5902" y="1"/>
                  </a:moveTo>
                  <a:cubicBezTo>
                    <a:pt x="5677" y="1"/>
                    <a:pt x="5438" y="24"/>
                    <a:pt x="5185" y="73"/>
                  </a:cubicBezTo>
                  <a:cubicBezTo>
                    <a:pt x="2963" y="496"/>
                    <a:pt x="847" y="2823"/>
                    <a:pt x="847" y="2823"/>
                  </a:cubicBezTo>
                  <a:cubicBezTo>
                    <a:pt x="847" y="2823"/>
                    <a:pt x="1" y="3564"/>
                    <a:pt x="529" y="4939"/>
                  </a:cubicBezTo>
                  <a:cubicBezTo>
                    <a:pt x="1059" y="6315"/>
                    <a:pt x="2963" y="6844"/>
                    <a:pt x="4127" y="6950"/>
                  </a:cubicBezTo>
                  <a:cubicBezTo>
                    <a:pt x="4206" y="6957"/>
                    <a:pt x="4289" y="6961"/>
                    <a:pt x="4375" y="6961"/>
                  </a:cubicBezTo>
                  <a:cubicBezTo>
                    <a:pt x="5558" y="6961"/>
                    <a:pt x="7344" y="6242"/>
                    <a:pt x="7937" y="3776"/>
                  </a:cubicBezTo>
                  <a:cubicBezTo>
                    <a:pt x="8500" y="1432"/>
                    <a:pt x="7649" y="1"/>
                    <a:pt x="590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499;p54">
              <a:extLst>
                <a:ext uri="{FF2B5EF4-FFF2-40B4-BE49-F238E27FC236}">
                  <a16:creationId xmlns:a16="http://schemas.microsoft.com/office/drawing/2014/main" id="{49392117-981D-4799-B4CD-E6F9EDE37FD1}"/>
                </a:ext>
              </a:extLst>
            </p:cNvPr>
            <p:cNvSpPr/>
            <p:nvPr/>
          </p:nvSpPr>
          <p:spPr>
            <a:xfrm>
              <a:off x="3740250" y="1831750"/>
              <a:ext cx="222875" cy="189325"/>
            </a:xfrm>
            <a:custGeom>
              <a:avLst/>
              <a:gdLst/>
              <a:ahLst/>
              <a:cxnLst/>
              <a:rect l="l" t="t" r="r" b="b"/>
              <a:pathLst>
                <a:path w="8915" h="7573" extrusionOk="0">
                  <a:moveTo>
                    <a:pt x="6223" y="613"/>
                  </a:moveTo>
                  <a:cubicBezTo>
                    <a:pt x="6801" y="613"/>
                    <a:pt x="7268" y="787"/>
                    <a:pt x="7593" y="1127"/>
                  </a:cubicBezTo>
                  <a:cubicBezTo>
                    <a:pt x="8139" y="1699"/>
                    <a:pt x="8269" y="2723"/>
                    <a:pt x="7960" y="4011"/>
                  </a:cubicBezTo>
                  <a:cubicBezTo>
                    <a:pt x="7400" y="6347"/>
                    <a:pt x="5748" y="6963"/>
                    <a:pt x="4706" y="6963"/>
                  </a:cubicBezTo>
                  <a:cubicBezTo>
                    <a:pt x="4625" y="6963"/>
                    <a:pt x="4548" y="6959"/>
                    <a:pt x="4476" y="6952"/>
                  </a:cubicBezTo>
                  <a:cubicBezTo>
                    <a:pt x="3213" y="6837"/>
                    <a:pt x="1581" y="6293"/>
                    <a:pt x="1136" y="5136"/>
                  </a:cubicBezTo>
                  <a:cubicBezTo>
                    <a:pt x="695" y="3991"/>
                    <a:pt x="1344" y="3384"/>
                    <a:pt x="1372" y="3358"/>
                  </a:cubicBezTo>
                  <a:cubicBezTo>
                    <a:pt x="1380" y="3352"/>
                    <a:pt x="1388" y="3345"/>
                    <a:pt x="1395" y="3336"/>
                  </a:cubicBezTo>
                  <a:cubicBezTo>
                    <a:pt x="1415" y="3313"/>
                    <a:pt x="3467" y="1079"/>
                    <a:pt x="5564" y="680"/>
                  </a:cubicBezTo>
                  <a:cubicBezTo>
                    <a:pt x="5797" y="635"/>
                    <a:pt x="6017" y="613"/>
                    <a:pt x="6223" y="613"/>
                  </a:cubicBezTo>
                  <a:close/>
                  <a:moveTo>
                    <a:pt x="6227" y="1"/>
                  </a:moveTo>
                  <a:cubicBezTo>
                    <a:pt x="5981" y="1"/>
                    <a:pt x="5721" y="26"/>
                    <a:pt x="5449" y="78"/>
                  </a:cubicBezTo>
                  <a:cubicBezTo>
                    <a:pt x="3205" y="506"/>
                    <a:pt x="1128" y="2721"/>
                    <a:pt x="951" y="2914"/>
                  </a:cubicBezTo>
                  <a:cubicBezTo>
                    <a:pt x="820" y="3037"/>
                    <a:pt x="1" y="3889"/>
                    <a:pt x="564" y="5357"/>
                  </a:cubicBezTo>
                  <a:cubicBezTo>
                    <a:pt x="1112" y="6775"/>
                    <a:pt x="2983" y="7432"/>
                    <a:pt x="4421" y="7562"/>
                  </a:cubicBezTo>
                  <a:cubicBezTo>
                    <a:pt x="4498" y="7569"/>
                    <a:pt x="4581" y="7572"/>
                    <a:pt x="4669" y="7572"/>
                  </a:cubicBezTo>
                  <a:cubicBezTo>
                    <a:pt x="5854" y="7572"/>
                    <a:pt x="7901" y="6881"/>
                    <a:pt x="8556" y="4154"/>
                  </a:cubicBezTo>
                  <a:cubicBezTo>
                    <a:pt x="8915" y="2657"/>
                    <a:pt x="8730" y="1433"/>
                    <a:pt x="8036" y="705"/>
                  </a:cubicBezTo>
                  <a:cubicBezTo>
                    <a:pt x="7591" y="239"/>
                    <a:pt x="6974" y="1"/>
                    <a:pt x="62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500;p54">
              <a:extLst>
                <a:ext uri="{FF2B5EF4-FFF2-40B4-BE49-F238E27FC236}">
                  <a16:creationId xmlns:a16="http://schemas.microsoft.com/office/drawing/2014/main" id="{1CD3319A-3D22-4A02-80BF-FA6C62C3C959}"/>
                </a:ext>
              </a:extLst>
            </p:cNvPr>
            <p:cNvSpPr/>
            <p:nvPr/>
          </p:nvSpPr>
          <p:spPr>
            <a:xfrm>
              <a:off x="3573675" y="1894125"/>
              <a:ext cx="283075" cy="198425"/>
            </a:xfrm>
            <a:custGeom>
              <a:avLst/>
              <a:gdLst/>
              <a:ahLst/>
              <a:cxnLst/>
              <a:rect l="l" t="t" r="r" b="b"/>
              <a:pathLst>
                <a:path w="11323" h="7937" extrusionOk="0">
                  <a:moveTo>
                    <a:pt x="9101" y="1"/>
                  </a:moveTo>
                  <a:cubicBezTo>
                    <a:pt x="9101" y="1"/>
                    <a:pt x="4551" y="635"/>
                    <a:pt x="3493" y="1376"/>
                  </a:cubicBezTo>
                  <a:cubicBezTo>
                    <a:pt x="2434" y="2116"/>
                    <a:pt x="0" y="6244"/>
                    <a:pt x="0" y="6772"/>
                  </a:cubicBezTo>
                  <a:cubicBezTo>
                    <a:pt x="0" y="7302"/>
                    <a:pt x="1483" y="7830"/>
                    <a:pt x="2223" y="7830"/>
                  </a:cubicBezTo>
                  <a:cubicBezTo>
                    <a:pt x="2964" y="7830"/>
                    <a:pt x="4868" y="5292"/>
                    <a:pt x="4868" y="5291"/>
                  </a:cubicBezTo>
                  <a:lnTo>
                    <a:pt x="4868" y="5291"/>
                  </a:lnTo>
                  <a:lnTo>
                    <a:pt x="3915" y="7937"/>
                  </a:lnTo>
                  <a:cubicBezTo>
                    <a:pt x="3915" y="7937"/>
                    <a:pt x="4868" y="7830"/>
                    <a:pt x="4973" y="7407"/>
                  </a:cubicBezTo>
                  <a:cubicBezTo>
                    <a:pt x="5080" y="6984"/>
                    <a:pt x="6561" y="4127"/>
                    <a:pt x="6561" y="4127"/>
                  </a:cubicBezTo>
                  <a:cubicBezTo>
                    <a:pt x="6561" y="4127"/>
                    <a:pt x="6616" y="4129"/>
                    <a:pt x="6714" y="4129"/>
                  </a:cubicBezTo>
                  <a:cubicBezTo>
                    <a:pt x="7303" y="4129"/>
                    <a:pt x="9418" y="4052"/>
                    <a:pt x="10052" y="2963"/>
                  </a:cubicBezTo>
                  <a:cubicBezTo>
                    <a:pt x="10793" y="1693"/>
                    <a:pt x="11323" y="847"/>
                    <a:pt x="9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501;p54">
              <a:extLst>
                <a:ext uri="{FF2B5EF4-FFF2-40B4-BE49-F238E27FC236}">
                  <a16:creationId xmlns:a16="http://schemas.microsoft.com/office/drawing/2014/main" id="{B043CB38-CE3A-410A-BC6E-6678BA593405}"/>
                </a:ext>
              </a:extLst>
            </p:cNvPr>
            <p:cNvSpPr/>
            <p:nvPr/>
          </p:nvSpPr>
          <p:spPr>
            <a:xfrm>
              <a:off x="3566025" y="1886475"/>
              <a:ext cx="286700" cy="213725"/>
            </a:xfrm>
            <a:custGeom>
              <a:avLst/>
              <a:gdLst/>
              <a:ahLst/>
              <a:cxnLst/>
              <a:rect l="l" t="t" r="r" b="b"/>
              <a:pathLst>
                <a:path w="11468" h="8549" extrusionOk="0">
                  <a:moveTo>
                    <a:pt x="9370" y="621"/>
                  </a:moveTo>
                  <a:cubicBezTo>
                    <a:pt x="10126" y="917"/>
                    <a:pt x="10548" y="1216"/>
                    <a:pt x="10661" y="1533"/>
                  </a:cubicBezTo>
                  <a:cubicBezTo>
                    <a:pt x="10795" y="1915"/>
                    <a:pt x="10498" y="2422"/>
                    <a:pt x="10095" y="3115"/>
                  </a:cubicBezTo>
                  <a:cubicBezTo>
                    <a:pt x="9601" y="3960"/>
                    <a:pt x="7863" y="4130"/>
                    <a:pt x="7047" y="4130"/>
                  </a:cubicBezTo>
                  <a:cubicBezTo>
                    <a:pt x="6985" y="4130"/>
                    <a:pt x="6929" y="4129"/>
                    <a:pt x="6879" y="4127"/>
                  </a:cubicBezTo>
                  <a:cubicBezTo>
                    <a:pt x="6875" y="4127"/>
                    <a:pt x="6871" y="4127"/>
                    <a:pt x="6867" y="4127"/>
                  </a:cubicBezTo>
                  <a:cubicBezTo>
                    <a:pt x="6753" y="4127"/>
                    <a:pt x="6648" y="4190"/>
                    <a:pt x="6595" y="4292"/>
                  </a:cubicBezTo>
                  <a:cubicBezTo>
                    <a:pt x="6345" y="4774"/>
                    <a:pt x="5092" y="7202"/>
                    <a:pt x="4983" y="7639"/>
                  </a:cubicBezTo>
                  <a:cubicBezTo>
                    <a:pt x="4970" y="7689"/>
                    <a:pt x="4859" y="7756"/>
                    <a:pt x="4701" y="7816"/>
                  </a:cubicBezTo>
                  <a:lnTo>
                    <a:pt x="5462" y="5700"/>
                  </a:lnTo>
                  <a:cubicBezTo>
                    <a:pt x="5513" y="5558"/>
                    <a:pt x="5452" y="5400"/>
                    <a:pt x="5319" y="5328"/>
                  </a:cubicBezTo>
                  <a:cubicBezTo>
                    <a:pt x="5273" y="5303"/>
                    <a:pt x="5223" y="5291"/>
                    <a:pt x="5174" y="5291"/>
                  </a:cubicBezTo>
                  <a:cubicBezTo>
                    <a:pt x="5080" y="5291"/>
                    <a:pt x="4989" y="5334"/>
                    <a:pt x="4929" y="5413"/>
                  </a:cubicBezTo>
                  <a:cubicBezTo>
                    <a:pt x="3947" y="6723"/>
                    <a:pt x="2848" y="7831"/>
                    <a:pt x="2529" y="7831"/>
                  </a:cubicBezTo>
                  <a:cubicBezTo>
                    <a:pt x="1775" y="7831"/>
                    <a:pt x="649" y="7308"/>
                    <a:pt x="612" y="7087"/>
                  </a:cubicBezTo>
                  <a:cubicBezTo>
                    <a:pt x="668" y="6584"/>
                    <a:pt x="2985" y="2625"/>
                    <a:pt x="3974" y="1933"/>
                  </a:cubicBezTo>
                  <a:cubicBezTo>
                    <a:pt x="4776" y="1371"/>
                    <a:pt x="8066" y="807"/>
                    <a:pt x="9370" y="621"/>
                  </a:cubicBezTo>
                  <a:close/>
                  <a:moveTo>
                    <a:pt x="9409" y="1"/>
                  </a:moveTo>
                  <a:cubicBezTo>
                    <a:pt x="9394" y="1"/>
                    <a:pt x="9380" y="2"/>
                    <a:pt x="9365" y="4"/>
                  </a:cubicBezTo>
                  <a:cubicBezTo>
                    <a:pt x="8892" y="69"/>
                    <a:pt x="4711" y="670"/>
                    <a:pt x="3623" y="1431"/>
                  </a:cubicBezTo>
                  <a:cubicBezTo>
                    <a:pt x="2504" y="2214"/>
                    <a:pt x="1" y="6425"/>
                    <a:pt x="1" y="7078"/>
                  </a:cubicBezTo>
                  <a:cubicBezTo>
                    <a:pt x="1" y="7914"/>
                    <a:pt x="1779" y="8443"/>
                    <a:pt x="2529" y="8443"/>
                  </a:cubicBezTo>
                  <a:cubicBezTo>
                    <a:pt x="2988" y="8443"/>
                    <a:pt x="3682" y="7817"/>
                    <a:pt x="4289" y="7154"/>
                  </a:cubicBezTo>
                  <a:lnTo>
                    <a:pt x="4289" y="7154"/>
                  </a:lnTo>
                  <a:lnTo>
                    <a:pt x="3934" y="8138"/>
                  </a:lnTo>
                  <a:cubicBezTo>
                    <a:pt x="3862" y="8338"/>
                    <a:pt x="4010" y="8548"/>
                    <a:pt x="4222" y="8548"/>
                  </a:cubicBezTo>
                  <a:cubicBezTo>
                    <a:pt x="4233" y="8548"/>
                    <a:pt x="4245" y="8548"/>
                    <a:pt x="4256" y="8547"/>
                  </a:cubicBezTo>
                  <a:cubicBezTo>
                    <a:pt x="4451" y="8525"/>
                    <a:pt x="5428" y="8388"/>
                    <a:pt x="5577" y="7788"/>
                  </a:cubicBezTo>
                  <a:cubicBezTo>
                    <a:pt x="5644" y="7519"/>
                    <a:pt x="6483" y="5844"/>
                    <a:pt x="7053" y="4742"/>
                  </a:cubicBezTo>
                  <a:cubicBezTo>
                    <a:pt x="7728" y="4739"/>
                    <a:pt x="9920" y="4631"/>
                    <a:pt x="10652" y="3375"/>
                  </a:cubicBezTo>
                  <a:cubicBezTo>
                    <a:pt x="11089" y="2626"/>
                    <a:pt x="11467" y="1979"/>
                    <a:pt x="11237" y="1330"/>
                  </a:cubicBezTo>
                  <a:cubicBezTo>
                    <a:pt x="11055" y="815"/>
                    <a:pt x="10509" y="398"/>
                    <a:pt x="9516" y="21"/>
                  </a:cubicBezTo>
                  <a:cubicBezTo>
                    <a:pt x="9482" y="7"/>
                    <a:pt x="9446" y="1"/>
                    <a:pt x="9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502;p54">
              <a:extLst>
                <a:ext uri="{FF2B5EF4-FFF2-40B4-BE49-F238E27FC236}">
                  <a16:creationId xmlns:a16="http://schemas.microsoft.com/office/drawing/2014/main" id="{F8366937-D121-42FB-A52B-965788FC92A1}"/>
                </a:ext>
              </a:extLst>
            </p:cNvPr>
            <p:cNvSpPr/>
            <p:nvPr/>
          </p:nvSpPr>
          <p:spPr>
            <a:xfrm>
              <a:off x="3960075" y="1719450"/>
              <a:ext cx="202550" cy="700950"/>
            </a:xfrm>
            <a:custGeom>
              <a:avLst/>
              <a:gdLst/>
              <a:ahLst/>
              <a:cxnLst/>
              <a:rect l="l" t="t" r="r" b="b"/>
              <a:pathLst>
                <a:path w="8102" h="28038" extrusionOk="0">
                  <a:moveTo>
                    <a:pt x="2778" y="1"/>
                  </a:moveTo>
                  <a:cubicBezTo>
                    <a:pt x="2778" y="1"/>
                    <a:pt x="1504" y="4283"/>
                    <a:pt x="1504" y="6945"/>
                  </a:cubicBezTo>
                  <a:cubicBezTo>
                    <a:pt x="1504" y="9607"/>
                    <a:pt x="3357" y="18172"/>
                    <a:pt x="3357" y="18172"/>
                  </a:cubicBezTo>
                  <a:cubicBezTo>
                    <a:pt x="3357" y="18172"/>
                    <a:pt x="3010" y="20486"/>
                    <a:pt x="1504" y="22106"/>
                  </a:cubicBezTo>
                  <a:cubicBezTo>
                    <a:pt x="0" y="23727"/>
                    <a:pt x="463" y="25925"/>
                    <a:pt x="1158" y="26619"/>
                  </a:cubicBezTo>
                  <a:cubicBezTo>
                    <a:pt x="1694" y="27156"/>
                    <a:pt x="2645" y="28038"/>
                    <a:pt x="3263" y="28038"/>
                  </a:cubicBezTo>
                  <a:cubicBezTo>
                    <a:pt x="3445" y="28038"/>
                    <a:pt x="3598" y="27961"/>
                    <a:pt x="3703" y="27777"/>
                  </a:cubicBezTo>
                  <a:cubicBezTo>
                    <a:pt x="4166" y="26967"/>
                    <a:pt x="3820" y="25463"/>
                    <a:pt x="4283" y="24884"/>
                  </a:cubicBezTo>
                  <a:cubicBezTo>
                    <a:pt x="4746" y="24305"/>
                    <a:pt x="6482" y="23379"/>
                    <a:pt x="6713" y="21643"/>
                  </a:cubicBezTo>
                  <a:cubicBezTo>
                    <a:pt x="6945" y="19907"/>
                    <a:pt x="6597" y="14584"/>
                    <a:pt x="6597" y="11690"/>
                  </a:cubicBezTo>
                  <a:cubicBezTo>
                    <a:pt x="6597" y="8797"/>
                    <a:pt x="8101" y="4515"/>
                    <a:pt x="6482" y="1506"/>
                  </a:cubicBezTo>
                  <a:lnTo>
                    <a:pt x="27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503;p54">
              <a:extLst>
                <a:ext uri="{FF2B5EF4-FFF2-40B4-BE49-F238E27FC236}">
                  <a16:creationId xmlns:a16="http://schemas.microsoft.com/office/drawing/2014/main" id="{47AB1678-709E-4C4A-9F24-2B0618794C03}"/>
                </a:ext>
              </a:extLst>
            </p:cNvPr>
            <p:cNvSpPr/>
            <p:nvPr/>
          </p:nvSpPr>
          <p:spPr>
            <a:xfrm>
              <a:off x="3950375" y="1711825"/>
              <a:ext cx="207725" cy="716250"/>
            </a:xfrm>
            <a:custGeom>
              <a:avLst/>
              <a:gdLst/>
              <a:ahLst/>
              <a:cxnLst/>
              <a:rect l="l" t="t" r="r" b="b"/>
              <a:pathLst>
                <a:path w="8309" h="28650" extrusionOk="0">
                  <a:moveTo>
                    <a:pt x="3166" y="0"/>
                  </a:moveTo>
                  <a:cubicBezTo>
                    <a:pt x="3034" y="0"/>
                    <a:pt x="2912" y="87"/>
                    <a:pt x="2873" y="219"/>
                  </a:cubicBezTo>
                  <a:cubicBezTo>
                    <a:pt x="2820" y="397"/>
                    <a:pt x="1587" y="4575"/>
                    <a:pt x="1587" y="7250"/>
                  </a:cubicBezTo>
                  <a:cubicBezTo>
                    <a:pt x="1587" y="9829"/>
                    <a:pt x="3257" y="17665"/>
                    <a:pt x="3433" y="18483"/>
                  </a:cubicBezTo>
                  <a:cubicBezTo>
                    <a:pt x="3370" y="18829"/>
                    <a:pt x="2967" y="20806"/>
                    <a:pt x="1669" y="22203"/>
                  </a:cubicBezTo>
                  <a:cubicBezTo>
                    <a:pt x="0" y="24000"/>
                    <a:pt x="561" y="26374"/>
                    <a:pt x="1330" y="27142"/>
                  </a:cubicBezTo>
                  <a:cubicBezTo>
                    <a:pt x="2353" y="28166"/>
                    <a:pt x="3098" y="28649"/>
                    <a:pt x="3652" y="28649"/>
                  </a:cubicBezTo>
                  <a:cubicBezTo>
                    <a:pt x="3691" y="28649"/>
                    <a:pt x="3731" y="28646"/>
                    <a:pt x="3771" y="28642"/>
                  </a:cubicBezTo>
                  <a:cubicBezTo>
                    <a:pt x="4022" y="28607"/>
                    <a:pt x="4224" y="28467"/>
                    <a:pt x="4357" y="28234"/>
                  </a:cubicBezTo>
                  <a:cubicBezTo>
                    <a:pt x="4624" y="27769"/>
                    <a:pt x="4655" y="27163"/>
                    <a:pt x="4687" y="26576"/>
                  </a:cubicBezTo>
                  <a:cubicBezTo>
                    <a:pt x="4712" y="26094"/>
                    <a:pt x="4738" y="25594"/>
                    <a:pt x="4910" y="25380"/>
                  </a:cubicBezTo>
                  <a:cubicBezTo>
                    <a:pt x="5011" y="25254"/>
                    <a:pt x="5208" y="25088"/>
                    <a:pt x="5435" y="24895"/>
                  </a:cubicBezTo>
                  <a:cubicBezTo>
                    <a:pt x="6145" y="24297"/>
                    <a:pt x="7217" y="23392"/>
                    <a:pt x="7405" y="21988"/>
                  </a:cubicBezTo>
                  <a:cubicBezTo>
                    <a:pt x="7554" y="20864"/>
                    <a:pt x="7469" y="18317"/>
                    <a:pt x="7386" y="15853"/>
                  </a:cubicBezTo>
                  <a:cubicBezTo>
                    <a:pt x="7337" y="14412"/>
                    <a:pt x="7292" y="13052"/>
                    <a:pt x="7292" y="11995"/>
                  </a:cubicBezTo>
                  <a:cubicBezTo>
                    <a:pt x="7292" y="11125"/>
                    <a:pt x="7432" y="10116"/>
                    <a:pt x="7581" y="9048"/>
                  </a:cubicBezTo>
                  <a:cubicBezTo>
                    <a:pt x="7922" y="6606"/>
                    <a:pt x="8309" y="3836"/>
                    <a:pt x="7140" y="1666"/>
                  </a:cubicBezTo>
                  <a:cubicBezTo>
                    <a:pt x="7085" y="1560"/>
                    <a:pt x="6978" y="1500"/>
                    <a:pt x="6867" y="1500"/>
                  </a:cubicBezTo>
                  <a:cubicBezTo>
                    <a:pt x="6818" y="1500"/>
                    <a:pt x="6768" y="1512"/>
                    <a:pt x="6722" y="1537"/>
                  </a:cubicBezTo>
                  <a:cubicBezTo>
                    <a:pt x="6572" y="1617"/>
                    <a:pt x="6516" y="1806"/>
                    <a:pt x="6600" y="1955"/>
                  </a:cubicBezTo>
                  <a:cubicBezTo>
                    <a:pt x="7675" y="3950"/>
                    <a:pt x="7303" y="6615"/>
                    <a:pt x="6975" y="8964"/>
                  </a:cubicBezTo>
                  <a:cubicBezTo>
                    <a:pt x="6823" y="10054"/>
                    <a:pt x="6680" y="11083"/>
                    <a:pt x="6680" y="11995"/>
                  </a:cubicBezTo>
                  <a:cubicBezTo>
                    <a:pt x="6680" y="13062"/>
                    <a:pt x="6726" y="14428"/>
                    <a:pt x="6774" y="15873"/>
                  </a:cubicBezTo>
                  <a:cubicBezTo>
                    <a:pt x="6856" y="18313"/>
                    <a:pt x="6941" y="20834"/>
                    <a:pt x="6798" y="21907"/>
                  </a:cubicBezTo>
                  <a:cubicBezTo>
                    <a:pt x="6643" y="23077"/>
                    <a:pt x="5716" y="23858"/>
                    <a:pt x="5041" y="24428"/>
                  </a:cubicBezTo>
                  <a:cubicBezTo>
                    <a:pt x="4788" y="24641"/>
                    <a:pt x="4570" y="24825"/>
                    <a:pt x="4431" y="24998"/>
                  </a:cubicBezTo>
                  <a:cubicBezTo>
                    <a:pt x="4137" y="25366"/>
                    <a:pt x="4107" y="25939"/>
                    <a:pt x="4075" y="26545"/>
                  </a:cubicBezTo>
                  <a:cubicBezTo>
                    <a:pt x="4048" y="27059"/>
                    <a:pt x="4019" y="27591"/>
                    <a:pt x="3825" y="27930"/>
                  </a:cubicBezTo>
                  <a:cubicBezTo>
                    <a:pt x="3782" y="28007"/>
                    <a:pt x="3740" y="28028"/>
                    <a:pt x="3689" y="28034"/>
                  </a:cubicBezTo>
                  <a:cubicBezTo>
                    <a:pt x="3678" y="28036"/>
                    <a:pt x="3665" y="28037"/>
                    <a:pt x="3650" y="28037"/>
                  </a:cubicBezTo>
                  <a:cubicBezTo>
                    <a:pt x="3459" y="28037"/>
                    <a:pt x="2934" y="27879"/>
                    <a:pt x="1763" y="26708"/>
                  </a:cubicBezTo>
                  <a:cubicBezTo>
                    <a:pt x="1157" y="26104"/>
                    <a:pt x="733" y="24111"/>
                    <a:pt x="2117" y="22620"/>
                  </a:cubicBezTo>
                  <a:cubicBezTo>
                    <a:pt x="3669" y="20949"/>
                    <a:pt x="4034" y="18621"/>
                    <a:pt x="4048" y="18522"/>
                  </a:cubicBezTo>
                  <a:cubicBezTo>
                    <a:pt x="4054" y="18485"/>
                    <a:pt x="4053" y="18448"/>
                    <a:pt x="4044" y="18412"/>
                  </a:cubicBezTo>
                  <a:cubicBezTo>
                    <a:pt x="4026" y="18327"/>
                    <a:pt x="2199" y="9849"/>
                    <a:pt x="2199" y="7250"/>
                  </a:cubicBezTo>
                  <a:cubicBezTo>
                    <a:pt x="2199" y="4665"/>
                    <a:pt x="3448" y="436"/>
                    <a:pt x="3460" y="393"/>
                  </a:cubicBezTo>
                  <a:cubicBezTo>
                    <a:pt x="3508" y="232"/>
                    <a:pt x="3416" y="61"/>
                    <a:pt x="3254" y="13"/>
                  </a:cubicBezTo>
                  <a:cubicBezTo>
                    <a:pt x="3224" y="5"/>
                    <a:pt x="3195" y="0"/>
                    <a:pt x="3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504;p54">
              <a:extLst>
                <a:ext uri="{FF2B5EF4-FFF2-40B4-BE49-F238E27FC236}">
                  <a16:creationId xmlns:a16="http://schemas.microsoft.com/office/drawing/2014/main" id="{8663FE6F-49A2-4252-8EDD-6DF697981094}"/>
                </a:ext>
              </a:extLst>
            </p:cNvPr>
            <p:cNvSpPr/>
            <p:nvPr/>
          </p:nvSpPr>
          <p:spPr>
            <a:xfrm>
              <a:off x="3960075" y="2136825"/>
              <a:ext cx="170875" cy="283575"/>
            </a:xfrm>
            <a:custGeom>
              <a:avLst/>
              <a:gdLst/>
              <a:ahLst/>
              <a:cxnLst/>
              <a:rect l="l" t="t" r="r" b="b"/>
              <a:pathLst>
                <a:path w="6835" h="11343" extrusionOk="0">
                  <a:moveTo>
                    <a:pt x="5684" y="0"/>
                  </a:moveTo>
                  <a:cubicBezTo>
                    <a:pt x="4452" y="0"/>
                    <a:pt x="3707" y="513"/>
                    <a:pt x="3267" y="1057"/>
                  </a:cubicBezTo>
                  <a:cubicBezTo>
                    <a:pt x="3323" y="1323"/>
                    <a:pt x="3357" y="1477"/>
                    <a:pt x="3357" y="1477"/>
                  </a:cubicBezTo>
                  <a:cubicBezTo>
                    <a:pt x="3357" y="1477"/>
                    <a:pt x="3009" y="3791"/>
                    <a:pt x="1504" y="5411"/>
                  </a:cubicBezTo>
                  <a:cubicBezTo>
                    <a:pt x="0" y="7032"/>
                    <a:pt x="463" y="9230"/>
                    <a:pt x="1158" y="9924"/>
                  </a:cubicBezTo>
                  <a:cubicBezTo>
                    <a:pt x="1694" y="10461"/>
                    <a:pt x="2645" y="11343"/>
                    <a:pt x="3263" y="11343"/>
                  </a:cubicBezTo>
                  <a:cubicBezTo>
                    <a:pt x="3445" y="11343"/>
                    <a:pt x="3598" y="11266"/>
                    <a:pt x="3703" y="11082"/>
                  </a:cubicBezTo>
                  <a:cubicBezTo>
                    <a:pt x="4166" y="10272"/>
                    <a:pt x="3820" y="8768"/>
                    <a:pt x="4283" y="8189"/>
                  </a:cubicBezTo>
                  <a:cubicBezTo>
                    <a:pt x="4745" y="7610"/>
                    <a:pt x="6482" y="6684"/>
                    <a:pt x="6712" y="4948"/>
                  </a:cubicBezTo>
                  <a:cubicBezTo>
                    <a:pt x="6835" y="4036"/>
                    <a:pt x="6796" y="2130"/>
                    <a:pt x="6732" y="110"/>
                  </a:cubicBezTo>
                  <a:cubicBezTo>
                    <a:pt x="6349" y="34"/>
                    <a:pt x="6001" y="0"/>
                    <a:pt x="56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505;p54">
              <a:extLst>
                <a:ext uri="{FF2B5EF4-FFF2-40B4-BE49-F238E27FC236}">
                  <a16:creationId xmlns:a16="http://schemas.microsoft.com/office/drawing/2014/main" id="{3D69BB59-C646-4282-AAD3-06542C4783FA}"/>
                </a:ext>
              </a:extLst>
            </p:cNvPr>
            <p:cNvSpPr/>
            <p:nvPr/>
          </p:nvSpPr>
          <p:spPr>
            <a:xfrm>
              <a:off x="3950375" y="2129175"/>
              <a:ext cx="188075" cy="298900"/>
            </a:xfrm>
            <a:custGeom>
              <a:avLst/>
              <a:gdLst/>
              <a:ahLst/>
              <a:cxnLst/>
              <a:rect l="l" t="t" r="r" b="b"/>
              <a:pathLst>
                <a:path w="7523" h="11956" extrusionOk="0">
                  <a:moveTo>
                    <a:pt x="6084" y="614"/>
                  </a:moveTo>
                  <a:cubicBezTo>
                    <a:pt x="6318" y="614"/>
                    <a:pt x="6564" y="634"/>
                    <a:pt x="6822" y="674"/>
                  </a:cubicBezTo>
                  <a:cubicBezTo>
                    <a:pt x="6878" y="2547"/>
                    <a:pt x="6911" y="4360"/>
                    <a:pt x="6797" y="5213"/>
                  </a:cubicBezTo>
                  <a:cubicBezTo>
                    <a:pt x="6641" y="6383"/>
                    <a:pt x="5716" y="7164"/>
                    <a:pt x="5040" y="7734"/>
                  </a:cubicBezTo>
                  <a:cubicBezTo>
                    <a:pt x="4788" y="7947"/>
                    <a:pt x="4569" y="8131"/>
                    <a:pt x="4430" y="8304"/>
                  </a:cubicBezTo>
                  <a:cubicBezTo>
                    <a:pt x="4137" y="8672"/>
                    <a:pt x="4106" y="9245"/>
                    <a:pt x="4075" y="9851"/>
                  </a:cubicBezTo>
                  <a:cubicBezTo>
                    <a:pt x="4048" y="10365"/>
                    <a:pt x="4019" y="10897"/>
                    <a:pt x="3825" y="11236"/>
                  </a:cubicBezTo>
                  <a:cubicBezTo>
                    <a:pt x="3782" y="11313"/>
                    <a:pt x="3739" y="11334"/>
                    <a:pt x="3688" y="11340"/>
                  </a:cubicBezTo>
                  <a:cubicBezTo>
                    <a:pt x="3677" y="11342"/>
                    <a:pt x="3664" y="11343"/>
                    <a:pt x="3649" y="11343"/>
                  </a:cubicBezTo>
                  <a:cubicBezTo>
                    <a:pt x="3458" y="11343"/>
                    <a:pt x="2933" y="11185"/>
                    <a:pt x="1762" y="10014"/>
                  </a:cubicBezTo>
                  <a:cubicBezTo>
                    <a:pt x="1157" y="9410"/>
                    <a:pt x="733" y="7417"/>
                    <a:pt x="2117" y="5926"/>
                  </a:cubicBezTo>
                  <a:cubicBezTo>
                    <a:pt x="3668" y="4255"/>
                    <a:pt x="4034" y="1927"/>
                    <a:pt x="4047" y="1828"/>
                  </a:cubicBezTo>
                  <a:cubicBezTo>
                    <a:pt x="4053" y="1791"/>
                    <a:pt x="4051" y="1754"/>
                    <a:pt x="4044" y="1717"/>
                  </a:cubicBezTo>
                  <a:lnTo>
                    <a:pt x="3986" y="1447"/>
                  </a:lnTo>
                  <a:cubicBezTo>
                    <a:pt x="4487" y="895"/>
                    <a:pt x="5200" y="614"/>
                    <a:pt x="6084" y="614"/>
                  </a:cubicBezTo>
                  <a:close/>
                  <a:moveTo>
                    <a:pt x="6073" y="1"/>
                  </a:moveTo>
                  <a:cubicBezTo>
                    <a:pt x="4690" y="1"/>
                    <a:pt x="3877" y="602"/>
                    <a:pt x="3418" y="1170"/>
                  </a:cubicBezTo>
                  <a:cubicBezTo>
                    <a:pt x="3359" y="1242"/>
                    <a:pt x="3337" y="1336"/>
                    <a:pt x="3356" y="1426"/>
                  </a:cubicBezTo>
                  <a:lnTo>
                    <a:pt x="3433" y="1789"/>
                  </a:lnTo>
                  <a:cubicBezTo>
                    <a:pt x="3372" y="2134"/>
                    <a:pt x="2970" y="4107"/>
                    <a:pt x="1669" y="5509"/>
                  </a:cubicBezTo>
                  <a:cubicBezTo>
                    <a:pt x="0" y="7306"/>
                    <a:pt x="561" y="9680"/>
                    <a:pt x="1330" y="10448"/>
                  </a:cubicBezTo>
                  <a:cubicBezTo>
                    <a:pt x="2353" y="11472"/>
                    <a:pt x="3098" y="11955"/>
                    <a:pt x="3652" y="11955"/>
                  </a:cubicBezTo>
                  <a:cubicBezTo>
                    <a:pt x="3691" y="11955"/>
                    <a:pt x="3731" y="11953"/>
                    <a:pt x="3770" y="11948"/>
                  </a:cubicBezTo>
                  <a:cubicBezTo>
                    <a:pt x="4022" y="11914"/>
                    <a:pt x="4224" y="11774"/>
                    <a:pt x="4357" y="11540"/>
                  </a:cubicBezTo>
                  <a:cubicBezTo>
                    <a:pt x="4623" y="11075"/>
                    <a:pt x="4655" y="10469"/>
                    <a:pt x="4686" y="9883"/>
                  </a:cubicBezTo>
                  <a:cubicBezTo>
                    <a:pt x="4712" y="9400"/>
                    <a:pt x="4737" y="8901"/>
                    <a:pt x="4909" y="8686"/>
                  </a:cubicBezTo>
                  <a:cubicBezTo>
                    <a:pt x="5011" y="8560"/>
                    <a:pt x="5207" y="8394"/>
                    <a:pt x="5435" y="8202"/>
                  </a:cubicBezTo>
                  <a:cubicBezTo>
                    <a:pt x="6144" y="7604"/>
                    <a:pt x="7217" y="6699"/>
                    <a:pt x="7404" y="5295"/>
                  </a:cubicBezTo>
                  <a:cubicBezTo>
                    <a:pt x="7522" y="4412"/>
                    <a:pt x="7499" y="2702"/>
                    <a:pt x="7427" y="406"/>
                  </a:cubicBezTo>
                  <a:cubicBezTo>
                    <a:pt x="7422" y="264"/>
                    <a:pt x="7319" y="143"/>
                    <a:pt x="7180" y="115"/>
                  </a:cubicBezTo>
                  <a:cubicBezTo>
                    <a:pt x="6775" y="36"/>
                    <a:pt x="6407" y="1"/>
                    <a:pt x="6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506;p54">
              <a:extLst>
                <a:ext uri="{FF2B5EF4-FFF2-40B4-BE49-F238E27FC236}">
                  <a16:creationId xmlns:a16="http://schemas.microsoft.com/office/drawing/2014/main" id="{336C7897-3548-46AE-BFB1-A3B4DE064A65}"/>
                </a:ext>
              </a:extLst>
            </p:cNvPr>
            <p:cNvSpPr/>
            <p:nvPr/>
          </p:nvSpPr>
          <p:spPr>
            <a:xfrm>
              <a:off x="3931150" y="2136125"/>
              <a:ext cx="549725" cy="515025"/>
            </a:xfrm>
            <a:custGeom>
              <a:avLst/>
              <a:gdLst/>
              <a:ahLst/>
              <a:cxnLst/>
              <a:rect l="l" t="t" r="r" b="b"/>
              <a:pathLst>
                <a:path w="21989" h="20601" extrusionOk="0">
                  <a:moveTo>
                    <a:pt x="11110" y="0"/>
                  </a:moveTo>
                  <a:lnTo>
                    <a:pt x="1" y="12614"/>
                  </a:lnTo>
                  <a:lnTo>
                    <a:pt x="11226" y="20600"/>
                  </a:lnTo>
                  <a:lnTo>
                    <a:pt x="21989" y="6944"/>
                  </a:lnTo>
                  <a:lnTo>
                    <a:pt x="11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507;p54">
              <a:extLst>
                <a:ext uri="{FF2B5EF4-FFF2-40B4-BE49-F238E27FC236}">
                  <a16:creationId xmlns:a16="http://schemas.microsoft.com/office/drawing/2014/main" id="{EC287FBE-0AF0-4B2B-9ADD-2C6B8A34E576}"/>
                </a:ext>
              </a:extLst>
            </p:cNvPr>
            <p:cNvSpPr/>
            <p:nvPr/>
          </p:nvSpPr>
          <p:spPr>
            <a:xfrm>
              <a:off x="3922400" y="2128475"/>
              <a:ext cx="567325" cy="530325"/>
            </a:xfrm>
            <a:custGeom>
              <a:avLst/>
              <a:gdLst/>
              <a:ahLst/>
              <a:cxnLst/>
              <a:rect l="l" t="t" r="r" b="b"/>
              <a:pathLst>
                <a:path w="22693" h="21213" extrusionOk="0">
                  <a:moveTo>
                    <a:pt x="11517" y="705"/>
                  </a:moveTo>
                  <a:lnTo>
                    <a:pt x="21890" y="7326"/>
                  </a:lnTo>
                  <a:lnTo>
                    <a:pt x="11517" y="20488"/>
                  </a:lnTo>
                  <a:lnTo>
                    <a:pt x="805" y="12868"/>
                  </a:lnTo>
                  <a:lnTo>
                    <a:pt x="11517" y="705"/>
                  </a:lnTo>
                  <a:close/>
                  <a:moveTo>
                    <a:pt x="11460" y="0"/>
                  </a:moveTo>
                  <a:cubicBezTo>
                    <a:pt x="11375" y="0"/>
                    <a:pt x="11291" y="36"/>
                    <a:pt x="11231" y="104"/>
                  </a:cubicBezTo>
                  <a:lnTo>
                    <a:pt x="120" y="12718"/>
                  </a:lnTo>
                  <a:cubicBezTo>
                    <a:pt x="0" y="12854"/>
                    <a:pt x="24" y="13064"/>
                    <a:pt x="172" y="13170"/>
                  </a:cubicBezTo>
                  <a:lnTo>
                    <a:pt x="11398" y="21156"/>
                  </a:lnTo>
                  <a:cubicBezTo>
                    <a:pt x="11450" y="21192"/>
                    <a:pt x="11512" y="21212"/>
                    <a:pt x="11577" y="21212"/>
                  </a:cubicBezTo>
                  <a:cubicBezTo>
                    <a:pt x="11670" y="21212"/>
                    <a:pt x="11758" y="21169"/>
                    <a:pt x="11817" y="21096"/>
                  </a:cubicBezTo>
                  <a:lnTo>
                    <a:pt x="22579" y="7439"/>
                  </a:lnTo>
                  <a:cubicBezTo>
                    <a:pt x="22692" y="7297"/>
                    <a:pt x="22657" y="7089"/>
                    <a:pt x="22504" y="6992"/>
                  </a:cubicBezTo>
                  <a:lnTo>
                    <a:pt x="11624" y="48"/>
                  </a:lnTo>
                  <a:cubicBezTo>
                    <a:pt x="11574" y="16"/>
                    <a:pt x="11517" y="0"/>
                    <a:pt x="114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508;p54">
              <a:extLst>
                <a:ext uri="{FF2B5EF4-FFF2-40B4-BE49-F238E27FC236}">
                  <a16:creationId xmlns:a16="http://schemas.microsoft.com/office/drawing/2014/main" id="{CCDAEE5D-F60E-425A-86F2-1AAE621D2A61}"/>
                </a:ext>
              </a:extLst>
            </p:cNvPr>
            <p:cNvSpPr/>
            <p:nvPr/>
          </p:nvSpPr>
          <p:spPr>
            <a:xfrm>
              <a:off x="4087375" y="2214250"/>
              <a:ext cx="63700" cy="182325"/>
            </a:xfrm>
            <a:custGeom>
              <a:avLst/>
              <a:gdLst/>
              <a:ahLst/>
              <a:cxnLst/>
              <a:rect l="l" t="t" r="r" b="b"/>
              <a:pathLst>
                <a:path w="2548" h="7293" extrusionOk="0">
                  <a:moveTo>
                    <a:pt x="1621" y="0"/>
                  </a:moveTo>
                  <a:lnTo>
                    <a:pt x="0" y="2083"/>
                  </a:lnTo>
                  <a:cubicBezTo>
                    <a:pt x="0" y="2083"/>
                    <a:pt x="117" y="6018"/>
                    <a:pt x="117" y="6597"/>
                  </a:cubicBezTo>
                  <a:cubicBezTo>
                    <a:pt x="117" y="6926"/>
                    <a:pt x="528" y="7292"/>
                    <a:pt x="904" y="7292"/>
                  </a:cubicBezTo>
                  <a:cubicBezTo>
                    <a:pt x="1189" y="7292"/>
                    <a:pt x="1455" y="7081"/>
                    <a:pt x="1505" y="6481"/>
                  </a:cubicBezTo>
                  <a:cubicBezTo>
                    <a:pt x="1621" y="5093"/>
                    <a:pt x="1621" y="4513"/>
                    <a:pt x="1736" y="4167"/>
                  </a:cubicBezTo>
                  <a:cubicBezTo>
                    <a:pt x="1853" y="3819"/>
                    <a:pt x="2547" y="1620"/>
                    <a:pt x="16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509;p54">
              <a:extLst>
                <a:ext uri="{FF2B5EF4-FFF2-40B4-BE49-F238E27FC236}">
                  <a16:creationId xmlns:a16="http://schemas.microsoft.com/office/drawing/2014/main" id="{126A8867-531A-4F83-9370-020177985662}"/>
                </a:ext>
              </a:extLst>
            </p:cNvPr>
            <p:cNvSpPr/>
            <p:nvPr/>
          </p:nvSpPr>
          <p:spPr>
            <a:xfrm>
              <a:off x="4079625" y="2206625"/>
              <a:ext cx="78525" cy="197575"/>
            </a:xfrm>
            <a:custGeom>
              <a:avLst/>
              <a:gdLst/>
              <a:ahLst/>
              <a:cxnLst/>
              <a:rect l="l" t="t" r="r" b="b"/>
              <a:pathLst>
                <a:path w="3141" h="7903" extrusionOk="0">
                  <a:moveTo>
                    <a:pt x="1932" y="0"/>
                  </a:moveTo>
                  <a:cubicBezTo>
                    <a:pt x="1881" y="0"/>
                    <a:pt x="1828" y="13"/>
                    <a:pt x="1780" y="41"/>
                  </a:cubicBezTo>
                  <a:cubicBezTo>
                    <a:pt x="1635" y="124"/>
                    <a:pt x="1583" y="310"/>
                    <a:pt x="1665" y="456"/>
                  </a:cubicBezTo>
                  <a:cubicBezTo>
                    <a:pt x="2505" y="1924"/>
                    <a:pt x="1889" y="3978"/>
                    <a:pt x="1757" y="4374"/>
                  </a:cubicBezTo>
                  <a:cubicBezTo>
                    <a:pt x="1663" y="4651"/>
                    <a:pt x="1639" y="5001"/>
                    <a:pt x="1591" y="5698"/>
                  </a:cubicBezTo>
                  <a:cubicBezTo>
                    <a:pt x="1570" y="5987"/>
                    <a:pt x="1546" y="6335"/>
                    <a:pt x="1510" y="6760"/>
                  </a:cubicBezTo>
                  <a:cubicBezTo>
                    <a:pt x="1490" y="6996"/>
                    <a:pt x="1416" y="7291"/>
                    <a:pt x="1227" y="7291"/>
                  </a:cubicBezTo>
                  <a:cubicBezTo>
                    <a:pt x="1219" y="7291"/>
                    <a:pt x="1211" y="7291"/>
                    <a:pt x="1202" y="7290"/>
                  </a:cubicBezTo>
                  <a:cubicBezTo>
                    <a:pt x="968" y="7281"/>
                    <a:pt x="733" y="7034"/>
                    <a:pt x="733" y="6902"/>
                  </a:cubicBezTo>
                  <a:cubicBezTo>
                    <a:pt x="733" y="6325"/>
                    <a:pt x="622" y="2540"/>
                    <a:pt x="616" y="2379"/>
                  </a:cubicBezTo>
                  <a:cubicBezTo>
                    <a:pt x="610" y="2213"/>
                    <a:pt x="473" y="2082"/>
                    <a:pt x="308" y="2082"/>
                  </a:cubicBezTo>
                  <a:cubicBezTo>
                    <a:pt x="306" y="2082"/>
                    <a:pt x="304" y="2082"/>
                    <a:pt x="302" y="2082"/>
                  </a:cubicBezTo>
                  <a:cubicBezTo>
                    <a:pt x="133" y="2087"/>
                    <a:pt x="0" y="2227"/>
                    <a:pt x="5" y="2397"/>
                  </a:cubicBezTo>
                  <a:cubicBezTo>
                    <a:pt x="6" y="2437"/>
                    <a:pt x="120" y="6334"/>
                    <a:pt x="120" y="6902"/>
                  </a:cubicBezTo>
                  <a:cubicBezTo>
                    <a:pt x="120" y="7384"/>
                    <a:pt x="643" y="7879"/>
                    <a:pt x="1177" y="7902"/>
                  </a:cubicBezTo>
                  <a:lnTo>
                    <a:pt x="1209" y="7902"/>
                  </a:lnTo>
                  <a:cubicBezTo>
                    <a:pt x="1439" y="7902"/>
                    <a:pt x="2037" y="7805"/>
                    <a:pt x="2121" y="6811"/>
                  </a:cubicBezTo>
                  <a:cubicBezTo>
                    <a:pt x="2157" y="6383"/>
                    <a:pt x="2182" y="6031"/>
                    <a:pt x="2201" y="5740"/>
                  </a:cubicBezTo>
                  <a:cubicBezTo>
                    <a:pt x="2246" y="5115"/>
                    <a:pt x="2270" y="4772"/>
                    <a:pt x="2338" y="4568"/>
                  </a:cubicBezTo>
                  <a:cubicBezTo>
                    <a:pt x="2544" y="3950"/>
                    <a:pt x="3141" y="1804"/>
                    <a:pt x="2197" y="152"/>
                  </a:cubicBezTo>
                  <a:cubicBezTo>
                    <a:pt x="2140" y="55"/>
                    <a:pt x="2038" y="0"/>
                    <a:pt x="19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510;p54">
              <a:extLst>
                <a:ext uri="{FF2B5EF4-FFF2-40B4-BE49-F238E27FC236}">
                  <a16:creationId xmlns:a16="http://schemas.microsoft.com/office/drawing/2014/main" id="{C1E01588-8232-4595-A205-E28B260CA0AC}"/>
                </a:ext>
              </a:extLst>
            </p:cNvPr>
            <p:cNvSpPr/>
            <p:nvPr/>
          </p:nvSpPr>
          <p:spPr>
            <a:xfrm>
              <a:off x="4280375" y="1456175"/>
              <a:ext cx="712625" cy="1035850"/>
            </a:xfrm>
            <a:custGeom>
              <a:avLst/>
              <a:gdLst/>
              <a:ahLst/>
              <a:cxnLst/>
              <a:rect l="l" t="t" r="r" b="b"/>
              <a:pathLst>
                <a:path w="28505" h="41434" extrusionOk="0">
                  <a:moveTo>
                    <a:pt x="27232" y="0"/>
                  </a:moveTo>
                  <a:lnTo>
                    <a:pt x="23529" y="1737"/>
                  </a:lnTo>
                  <a:cubicBezTo>
                    <a:pt x="23529" y="1737"/>
                    <a:pt x="20404" y="5209"/>
                    <a:pt x="18899" y="8450"/>
                  </a:cubicBezTo>
                  <a:cubicBezTo>
                    <a:pt x="17395" y="11691"/>
                    <a:pt x="16237" y="20023"/>
                    <a:pt x="16237" y="20023"/>
                  </a:cubicBezTo>
                  <a:cubicBezTo>
                    <a:pt x="16237" y="20023"/>
                    <a:pt x="10219" y="29860"/>
                    <a:pt x="9409" y="30670"/>
                  </a:cubicBezTo>
                  <a:cubicBezTo>
                    <a:pt x="8599" y="31481"/>
                    <a:pt x="9062" y="31365"/>
                    <a:pt x="7095" y="32291"/>
                  </a:cubicBezTo>
                  <a:cubicBezTo>
                    <a:pt x="5127" y="33216"/>
                    <a:pt x="2581" y="33680"/>
                    <a:pt x="2234" y="34258"/>
                  </a:cubicBezTo>
                  <a:cubicBezTo>
                    <a:pt x="1888" y="34836"/>
                    <a:pt x="614" y="37615"/>
                    <a:pt x="266" y="37961"/>
                  </a:cubicBezTo>
                  <a:cubicBezTo>
                    <a:pt x="1" y="38227"/>
                    <a:pt x="411" y="38694"/>
                    <a:pt x="826" y="38694"/>
                  </a:cubicBezTo>
                  <a:cubicBezTo>
                    <a:pt x="954" y="38694"/>
                    <a:pt x="1083" y="38649"/>
                    <a:pt x="1193" y="38540"/>
                  </a:cubicBezTo>
                  <a:cubicBezTo>
                    <a:pt x="1656" y="38078"/>
                    <a:pt x="3275" y="36226"/>
                    <a:pt x="3275" y="36225"/>
                  </a:cubicBezTo>
                  <a:lnTo>
                    <a:pt x="3275" y="36225"/>
                  </a:lnTo>
                  <a:lnTo>
                    <a:pt x="1308" y="40854"/>
                  </a:lnTo>
                  <a:cubicBezTo>
                    <a:pt x="1308" y="40854"/>
                    <a:pt x="1308" y="41433"/>
                    <a:pt x="2002" y="41433"/>
                  </a:cubicBezTo>
                  <a:cubicBezTo>
                    <a:pt x="2697" y="41433"/>
                    <a:pt x="4433" y="40622"/>
                    <a:pt x="4433" y="40622"/>
                  </a:cubicBezTo>
                  <a:cubicBezTo>
                    <a:pt x="4433" y="40622"/>
                    <a:pt x="6400" y="40159"/>
                    <a:pt x="7095" y="39234"/>
                  </a:cubicBezTo>
                  <a:cubicBezTo>
                    <a:pt x="7789" y="38308"/>
                    <a:pt x="10335" y="33332"/>
                    <a:pt x="10335" y="33332"/>
                  </a:cubicBezTo>
                  <a:cubicBezTo>
                    <a:pt x="10335" y="33332"/>
                    <a:pt x="17047" y="29049"/>
                    <a:pt x="19477" y="26156"/>
                  </a:cubicBezTo>
                  <a:cubicBezTo>
                    <a:pt x="21908" y="23262"/>
                    <a:pt x="23529" y="19675"/>
                    <a:pt x="23875" y="18518"/>
                  </a:cubicBezTo>
                  <a:cubicBezTo>
                    <a:pt x="24222" y="17360"/>
                    <a:pt x="28505" y="4514"/>
                    <a:pt x="28389" y="2431"/>
                  </a:cubicBezTo>
                  <a:cubicBezTo>
                    <a:pt x="28274" y="348"/>
                    <a:pt x="27232" y="0"/>
                    <a:pt x="27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511;p54">
              <a:extLst>
                <a:ext uri="{FF2B5EF4-FFF2-40B4-BE49-F238E27FC236}">
                  <a16:creationId xmlns:a16="http://schemas.microsoft.com/office/drawing/2014/main" id="{A4E909FA-8688-4B23-BA23-34870BF9C5CC}"/>
                </a:ext>
              </a:extLst>
            </p:cNvPr>
            <p:cNvSpPr/>
            <p:nvPr/>
          </p:nvSpPr>
          <p:spPr>
            <a:xfrm>
              <a:off x="4275250" y="1448525"/>
              <a:ext cx="724750" cy="1051125"/>
            </a:xfrm>
            <a:custGeom>
              <a:avLst/>
              <a:gdLst/>
              <a:ahLst/>
              <a:cxnLst/>
              <a:rect l="l" t="t" r="r" b="b"/>
              <a:pathLst>
                <a:path w="28990" h="42045" extrusionOk="0">
                  <a:moveTo>
                    <a:pt x="27439" y="1"/>
                  </a:moveTo>
                  <a:cubicBezTo>
                    <a:pt x="27313" y="1"/>
                    <a:pt x="27196" y="79"/>
                    <a:pt x="27153" y="204"/>
                  </a:cubicBezTo>
                  <a:cubicBezTo>
                    <a:pt x="27098" y="363"/>
                    <a:pt x="27179" y="535"/>
                    <a:pt x="27336" y="594"/>
                  </a:cubicBezTo>
                  <a:cubicBezTo>
                    <a:pt x="27370" y="607"/>
                    <a:pt x="28189" y="939"/>
                    <a:pt x="28290" y="2754"/>
                  </a:cubicBezTo>
                  <a:cubicBezTo>
                    <a:pt x="28384" y="4461"/>
                    <a:pt x="25231" y="14244"/>
                    <a:pt x="24196" y="17459"/>
                  </a:cubicBezTo>
                  <a:cubicBezTo>
                    <a:pt x="23987" y="18105"/>
                    <a:pt x="23842" y="18558"/>
                    <a:pt x="23789" y="18735"/>
                  </a:cubicBezTo>
                  <a:cubicBezTo>
                    <a:pt x="23494" y="19718"/>
                    <a:pt x="21918" y="23327"/>
                    <a:pt x="19450" y="26265"/>
                  </a:cubicBezTo>
                  <a:cubicBezTo>
                    <a:pt x="17077" y="29089"/>
                    <a:pt x="10442" y="33337"/>
                    <a:pt x="10376" y="33380"/>
                  </a:cubicBezTo>
                  <a:cubicBezTo>
                    <a:pt x="10331" y="33409"/>
                    <a:pt x="10293" y="33450"/>
                    <a:pt x="10269" y="33498"/>
                  </a:cubicBezTo>
                  <a:cubicBezTo>
                    <a:pt x="10243" y="33547"/>
                    <a:pt x="7727" y="38461"/>
                    <a:pt x="7056" y="39356"/>
                  </a:cubicBezTo>
                  <a:cubicBezTo>
                    <a:pt x="6542" y="40041"/>
                    <a:pt x="5086" y="40507"/>
                    <a:pt x="4569" y="40630"/>
                  </a:cubicBezTo>
                  <a:cubicBezTo>
                    <a:pt x="4548" y="40635"/>
                    <a:pt x="4528" y="40642"/>
                    <a:pt x="4509" y="40650"/>
                  </a:cubicBezTo>
                  <a:cubicBezTo>
                    <a:pt x="4043" y="40868"/>
                    <a:pt x="2721" y="41432"/>
                    <a:pt x="2208" y="41432"/>
                  </a:cubicBezTo>
                  <a:cubicBezTo>
                    <a:pt x="1929" y="41432"/>
                    <a:pt x="1847" y="41306"/>
                    <a:pt x="1826" y="41207"/>
                  </a:cubicBezTo>
                  <a:lnTo>
                    <a:pt x="3763" y="36650"/>
                  </a:lnTo>
                  <a:cubicBezTo>
                    <a:pt x="3822" y="36512"/>
                    <a:pt x="3773" y="36350"/>
                    <a:pt x="3644" y="36270"/>
                  </a:cubicBezTo>
                  <a:cubicBezTo>
                    <a:pt x="3594" y="36238"/>
                    <a:pt x="3538" y="36223"/>
                    <a:pt x="3482" y="36223"/>
                  </a:cubicBezTo>
                  <a:cubicBezTo>
                    <a:pt x="3396" y="36223"/>
                    <a:pt x="3311" y="36260"/>
                    <a:pt x="3251" y="36329"/>
                  </a:cubicBezTo>
                  <a:cubicBezTo>
                    <a:pt x="3234" y="36348"/>
                    <a:pt x="1632" y="38179"/>
                    <a:pt x="1182" y="38629"/>
                  </a:cubicBezTo>
                  <a:cubicBezTo>
                    <a:pt x="1162" y="38648"/>
                    <a:pt x="1116" y="38694"/>
                    <a:pt x="1030" y="38694"/>
                  </a:cubicBezTo>
                  <a:cubicBezTo>
                    <a:pt x="997" y="38694"/>
                    <a:pt x="960" y="38687"/>
                    <a:pt x="916" y="38671"/>
                  </a:cubicBezTo>
                  <a:cubicBezTo>
                    <a:pt x="774" y="38615"/>
                    <a:pt x="695" y="38501"/>
                    <a:pt x="687" y="38483"/>
                  </a:cubicBezTo>
                  <a:cubicBezTo>
                    <a:pt x="924" y="38246"/>
                    <a:pt x="1376" y="37351"/>
                    <a:pt x="2041" y="36011"/>
                  </a:cubicBezTo>
                  <a:cubicBezTo>
                    <a:pt x="2318" y="35453"/>
                    <a:pt x="2580" y="34924"/>
                    <a:pt x="2701" y="34721"/>
                  </a:cubicBezTo>
                  <a:cubicBezTo>
                    <a:pt x="2838" y="34494"/>
                    <a:pt x="3870" y="34159"/>
                    <a:pt x="4701" y="33888"/>
                  </a:cubicBezTo>
                  <a:cubicBezTo>
                    <a:pt x="5567" y="33607"/>
                    <a:pt x="6549" y="33288"/>
                    <a:pt x="7430" y="32873"/>
                  </a:cubicBezTo>
                  <a:cubicBezTo>
                    <a:pt x="8934" y="32166"/>
                    <a:pt x="9077" y="32039"/>
                    <a:pt x="9437" y="31621"/>
                  </a:cubicBezTo>
                  <a:cubicBezTo>
                    <a:pt x="9531" y="31511"/>
                    <a:pt x="9646" y="31376"/>
                    <a:pt x="9831" y="31192"/>
                  </a:cubicBezTo>
                  <a:cubicBezTo>
                    <a:pt x="10657" y="30366"/>
                    <a:pt x="16458" y="20891"/>
                    <a:pt x="16704" y="20488"/>
                  </a:cubicBezTo>
                  <a:cubicBezTo>
                    <a:pt x="16726" y="20452"/>
                    <a:pt x="16740" y="20412"/>
                    <a:pt x="16746" y="20370"/>
                  </a:cubicBezTo>
                  <a:cubicBezTo>
                    <a:pt x="16757" y="20287"/>
                    <a:pt x="17914" y="12046"/>
                    <a:pt x="19382" y="8884"/>
                  </a:cubicBezTo>
                  <a:cubicBezTo>
                    <a:pt x="20849" y="5723"/>
                    <a:pt x="23931" y="2281"/>
                    <a:pt x="23962" y="2247"/>
                  </a:cubicBezTo>
                  <a:cubicBezTo>
                    <a:pt x="24075" y="2122"/>
                    <a:pt x="24064" y="1928"/>
                    <a:pt x="23939" y="1815"/>
                  </a:cubicBezTo>
                  <a:cubicBezTo>
                    <a:pt x="23880" y="1762"/>
                    <a:pt x="23806" y="1736"/>
                    <a:pt x="23733" y="1736"/>
                  </a:cubicBezTo>
                  <a:cubicBezTo>
                    <a:pt x="23650" y="1736"/>
                    <a:pt x="23567" y="1770"/>
                    <a:pt x="23506" y="1837"/>
                  </a:cubicBezTo>
                  <a:cubicBezTo>
                    <a:pt x="23377" y="1981"/>
                    <a:pt x="20334" y="5381"/>
                    <a:pt x="18827" y="8627"/>
                  </a:cubicBezTo>
                  <a:cubicBezTo>
                    <a:pt x="17373" y="11757"/>
                    <a:pt x="16266" y="19388"/>
                    <a:pt x="16149" y="20223"/>
                  </a:cubicBezTo>
                  <a:cubicBezTo>
                    <a:pt x="14455" y="22991"/>
                    <a:pt x="10037" y="30120"/>
                    <a:pt x="9398" y="30759"/>
                  </a:cubicBezTo>
                  <a:cubicBezTo>
                    <a:pt x="9198" y="30958"/>
                    <a:pt x="9074" y="31103"/>
                    <a:pt x="8972" y="31222"/>
                  </a:cubicBezTo>
                  <a:cubicBezTo>
                    <a:pt x="8688" y="31551"/>
                    <a:pt x="8611" y="31641"/>
                    <a:pt x="7169" y="32319"/>
                  </a:cubicBezTo>
                  <a:cubicBezTo>
                    <a:pt x="6323" y="32717"/>
                    <a:pt x="5360" y="33030"/>
                    <a:pt x="4513" y="33307"/>
                  </a:cubicBezTo>
                  <a:cubicBezTo>
                    <a:pt x="3144" y="33751"/>
                    <a:pt x="2419" y="34002"/>
                    <a:pt x="2176" y="34406"/>
                  </a:cubicBezTo>
                  <a:cubicBezTo>
                    <a:pt x="2041" y="34631"/>
                    <a:pt x="1787" y="35143"/>
                    <a:pt x="1493" y="35739"/>
                  </a:cubicBezTo>
                  <a:cubicBezTo>
                    <a:pt x="1098" y="36535"/>
                    <a:pt x="438" y="37867"/>
                    <a:pt x="255" y="38050"/>
                  </a:cubicBezTo>
                  <a:cubicBezTo>
                    <a:pt x="1" y="38305"/>
                    <a:pt x="32" y="38706"/>
                    <a:pt x="329" y="39003"/>
                  </a:cubicBezTo>
                  <a:cubicBezTo>
                    <a:pt x="513" y="39187"/>
                    <a:pt x="773" y="39304"/>
                    <a:pt x="1033" y="39304"/>
                  </a:cubicBezTo>
                  <a:cubicBezTo>
                    <a:pt x="1239" y="39304"/>
                    <a:pt x="1445" y="39231"/>
                    <a:pt x="1614" y="39062"/>
                  </a:cubicBezTo>
                  <a:cubicBezTo>
                    <a:pt x="1789" y="38888"/>
                    <a:pt x="2118" y="38528"/>
                    <a:pt x="2463" y="38141"/>
                  </a:cubicBezTo>
                  <a:lnTo>
                    <a:pt x="2463" y="38141"/>
                  </a:lnTo>
                  <a:lnTo>
                    <a:pt x="1231" y="41040"/>
                  </a:lnTo>
                  <a:cubicBezTo>
                    <a:pt x="1215" y="41078"/>
                    <a:pt x="1207" y="41119"/>
                    <a:pt x="1207" y="41160"/>
                  </a:cubicBezTo>
                  <a:cubicBezTo>
                    <a:pt x="1207" y="41515"/>
                    <a:pt x="1473" y="42045"/>
                    <a:pt x="2207" y="42045"/>
                  </a:cubicBezTo>
                  <a:cubicBezTo>
                    <a:pt x="2920" y="42045"/>
                    <a:pt x="4457" y="41349"/>
                    <a:pt x="4740" y="41218"/>
                  </a:cubicBezTo>
                  <a:cubicBezTo>
                    <a:pt x="5011" y="41152"/>
                    <a:pt x="6834" y="40670"/>
                    <a:pt x="7546" y="39723"/>
                  </a:cubicBezTo>
                  <a:cubicBezTo>
                    <a:pt x="8209" y="38839"/>
                    <a:pt x="10444" y="34497"/>
                    <a:pt x="10776" y="33851"/>
                  </a:cubicBezTo>
                  <a:cubicBezTo>
                    <a:pt x="11537" y="33361"/>
                    <a:pt x="17591" y="29430"/>
                    <a:pt x="19918" y="26659"/>
                  </a:cubicBezTo>
                  <a:cubicBezTo>
                    <a:pt x="22400" y="23706"/>
                    <a:pt x="24017" y="20102"/>
                    <a:pt x="24374" y="18911"/>
                  </a:cubicBezTo>
                  <a:cubicBezTo>
                    <a:pt x="24427" y="18735"/>
                    <a:pt x="24572" y="18288"/>
                    <a:pt x="24778" y="17647"/>
                  </a:cubicBezTo>
                  <a:cubicBezTo>
                    <a:pt x="26745" y="11545"/>
                    <a:pt x="28990" y="4334"/>
                    <a:pt x="28900" y="2720"/>
                  </a:cubicBezTo>
                  <a:cubicBezTo>
                    <a:pt x="28775" y="455"/>
                    <a:pt x="27585" y="33"/>
                    <a:pt x="27534" y="16"/>
                  </a:cubicBezTo>
                  <a:cubicBezTo>
                    <a:pt x="27503" y="5"/>
                    <a:pt x="27471" y="1"/>
                    <a:pt x="27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512;p54">
              <a:extLst>
                <a:ext uri="{FF2B5EF4-FFF2-40B4-BE49-F238E27FC236}">
                  <a16:creationId xmlns:a16="http://schemas.microsoft.com/office/drawing/2014/main" id="{F12F671A-E9AD-4B67-B74E-AE6B5A86DE95}"/>
                </a:ext>
              </a:extLst>
            </p:cNvPr>
            <p:cNvSpPr/>
            <p:nvPr/>
          </p:nvSpPr>
          <p:spPr>
            <a:xfrm>
              <a:off x="4280375" y="2232175"/>
              <a:ext cx="285600" cy="259850"/>
            </a:xfrm>
            <a:custGeom>
              <a:avLst/>
              <a:gdLst/>
              <a:ahLst/>
              <a:cxnLst/>
              <a:rect l="l" t="t" r="r" b="b"/>
              <a:pathLst>
                <a:path w="11424" h="10394" extrusionOk="0">
                  <a:moveTo>
                    <a:pt x="9064" y="0"/>
                  </a:moveTo>
                  <a:cubicBezTo>
                    <a:pt x="8687" y="433"/>
                    <a:pt x="8694" y="497"/>
                    <a:pt x="7095" y="1250"/>
                  </a:cubicBezTo>
                  <a:cubicBezTo>
                    <a:pt x="5127" y="2176"/>
                    <a:pt x="2581" y="2639"/>
                    <a:pt x="2234" y="3217"/>
                  </a:cubicBezTo>
                  <a:cubicBezTo>
                    <a:pt x="1888" y="3796"/>
                    <a:pt x="614" y="6574"/>
                    <a:pt x="266" y="6921"/>
                  </a:cubicBezTo>
                  <a:cubicBezTo>
                    <a:pt x="1" y="7186"/>
                    <a:pt x="411" y="7654"/>
                    <a:pt x="826" y="7654"/>
                  </a:cubicBezTo>
                  <a:cubicBezTo>
                    <a:pt x="954" y="7654"/>
                    <a:pt x="1083" y="7609"/>
                    <a:pt x="1193" y="7500"/>
                  </a:cubicBezTo>
                  <a:cubicBezTo>
                    <a:pt x="1656" y="7037"/>
                    <a:pt x="3275" y="5185"/>
                    <a:pt x="3275" y="5184"/>
                  </a:cubicBezTo>
                  <a:lnTo>
                    <a:pt x="3275" y="5184"/>
                  </a:lnTo>
                  <a:lnTo>
                    <a:pt x="1308" y="9814"/>
                  </a:lnTo>
                  <a:cubicBezTo>
                    <a:pt x="1308" y="9814"/>
                    <a:pt x="1308" y="10393"/>
                    <a:pt x="2002" y="10393"/>
                  </a:cubicBezTo>
                  <a:cubicBezTo>
                    <a:pt x="2697" y="10393"/>
                    <a:pt x="4433" y="9582"/>
                    <a:pt x="4433" y="9582"/>
                  </a:cubicBezTo>
                  <a:cubicBezTo>
                    <a:pt x="4433" y="9582"/>
                    <a:pt x="6400" y="9119"/>
                    <a:pt x="7095" y="8194"/>
                  </a:cubicBezTo>
                  <a:cubicBezTo>
                    <a:pt x="7789" y="7268"/>
                    <a:pt x="10335" y="2292"/>
                    <a:pt x="10335" y="2292"/>
                  </a:cubicBezTo>
                  <a:cubicBezTo>
                    <a:pt x="10335" y="2292"/>
                    <a:pt x="10755" y="2023"/>
                    <a:pt x="11424" y="1575"/>
                  </a:cubicBezTo>
                  <a:cubicBezTo>
                    <a:pt x="10749" y="696"/>
                    <a:pt x="9818" y="236"/>
                    <a:pt x="9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513;p54">
              <a:extLst>
                <a:ext uri="{FF2B5EF4-FFF2-40B4-BE49-F238E27FC236}">
                  <a16:creationId xmlns:a16="http://schemas.microsoft.com/office/drawing/2014/main" id="{CA0C8DAD-797B-48F9-8276-2DB5975BD0EB}"/>
                </a:ext>
              </a:extLst>
            </p:cNvPr>
            <p:cNvSpPr/>
            <p:nvPr/>
          </p:nvSpPr>
          <p:spPr>
            <a:xfrm>
              <a:off x="4275250" y="2224500"/>
              <a:ext cx="299525" cy="275150"/>
            </a:xfrm>
            <a:custGeom>
              <a:avLst/>
              <a:gdLst/>
              <a:ahLst/>
              <a:cxnLst/>
              <a:rect l="l" t="t" r="r" b="b"/>
              <a:pathLst>
                <a:path w="11981" h="11006" extrusionOk="0">
                  <a:moveTo>
                    <a:pt x="9366" y="661"/>
                  </a:moveTo>
                  <a:cubicBezTo>
                    <a:pt x="9922" y="860"/>
                    <a:pt x="10615" y="1210"/>
                    <a:pt x="11175" y="1818"/>
                  </a:cubicBezTo>
                  <a:cubicBezTo>
                    <a:pt x="10677" y="2147"/>
                    <a:pt x="10376" y="2340"/>
                    <a:pt x="10375" y="2341"/>
                  </a:cubicBezTo>
                  <a:cubicBezTo>
                    <a:pt x="10328" y="2370"/>
                    <a:pt x="10292" y="2411"/>
                    <a:pt x="10266" y="2459"/>
                  </a:cubicBezTo>
                  <a:cubicBezTo>
                    <a:pt x="10242" y="2509"/>
                    <a:pt x="7725" y="7423"/>
                    <a:pt x="7054" y="8317"/>
                  </a:cubicBezTo>
                  <a:cubicBezTo>
                    <a:pt x="6541" y="9002"/>
                    <a:pt x="5085" y="9469"/>
                    <a:pt x="4567" y="9591"/>
                  </a:cubicBezTo>
                  <a:cubicBezTo>
                    <a:pt x="4547" y="9597"/>
                    <a:pt x="4527" y="9603"/>
                    <a:pt x="4507" y="9612"/>
                  </a:cubicBezTo>
                  <a:cubicBezTo>
                    <a:pt x="4042" y="9829"/>
                    <a:pt x="2720" y="10393"/>
                    <a:pt x="2207" y="10393"/>
                  </a:cubicBezTo>
                  <a:cubicBezTo>
                    <a:pt x="1928" y="10393"/>
                    <a:pt x="1846" y="10267"/>
                    <a:pt x="1825" y="10170"/>
                  </a:cubicBezTo>
                  <a:lnTo>
                    <a:pt x="3762" y="5611"/>
                  </a:lnTo>
                  <a:cubicBezTo>
                    <a:pt x="3821" y="5473"/>
                    <a:pt x="3771" y="5311"/>
                    <a:pt x="3643" y="5231"/>
                  </a:cubicBezTo>
                  <a:cubicBezTo>
                    <a:pt x="3593" y="5200"/>
                    <a:pt x="3536" y="5184"/>
                    <a:pt x="3481" y="5184"/>
                  </a:cubicBezTo>
                  <a:cubicBezTo>
                    <a:pt x="3395" y="5184"/>
                    <a:pt x="3309" y="5221"/>
                    <a:pt x="3250" y="5290"/>
                  </a:cubicBezTo>
                  <a:cubicBezTo>
                    <a:pt x="3233" y="5309"/>
                    <a:pt x="1630" y="7140"/>
                    <a:pt x="1180" y="7590"/>
                  </a:cubicBezTo>
                  <a:cubicBezTo>
                    <a:pt x="1161" y="7609"/>
                    <a:pt x="1115" y="7655"/>
                    <a:pt x="1029" y="7655"/>
                  </a:cubicBezTo>
                  <a:cubicBezTo>
                    <a:pt x="997" y="7655"/>
                    <a:pt x="959" y="7649"/>
                    <a:pt x="915" y="7632"/>
                  </a:cubicBezTo>
                  <a:cubicBezTo>
                    <a:pt x="772" y="7576"/>
                    <a:pt x="694" y="7462"/>
                    <a:pt x="686" y="7444"/>
                  </a:cubicBezTo>
                  <a:cubicBezTo>
                    <a:pt x="923" y="7208"/>
                    <a:pt x="1375" y="6312"/>
                    <a:pt x="2040" y="4972"/>
                  </a:cubicBezTo>
                  <a:cubicBezTo>
                    <a:pt x="2317" y="4414"/>
                    <a:pt x="2578" y="3886"/>
                    <a:pt x="2700" y="3682"/>
                  </a:cubicBezTo>
                  <a:cubicBezTo>
                    <a:pt x="2837" y="3456"/>
                    <a:pt x="3869" y="3120"/>
                    <a:pt x="4700" y="2849"/>
                  </a:cubicBezTo>
                  <a:cubicBezTo>
                    <a:pt x="5566" y="2568"/>
                    <a:pt x="6548" y="2250"/>
                    <a:pt x="7429" y="1835"/>
                  </a:cubicBezTo>
                  <a:cubicBezTo>
                    <a:pt x="8833" y="1174"/>
                    <a:pt x="9050" y="1020"/>
                    <a:pt x="9366" y="661"/>
                  </a:cubicBezTo>
                  <a:close/>
                  <a:moveTo>
                    <a:pt x="9269" y="0"/>
                  </a:moveTo>
                  <a:cubicBezTo>
                    <a:pt x="9182" y="0"/>
                    <a:pt x="9098" y="37"/>
                    <a:pt x="9039" y="105"/>
                  </a:cubicBezTo>
                  <a:lnTo>
                    <a:pt x="8971" y="183"/>
                  </a:lnTo>
                  <a:cubicBezTo>
                    <a:pt x="8688" y="512"/>
                    <a:pt x="8612" y="602"/>
                    <a:pt x="7169" y="1280"/>
                  </a:cubicBezTo>
                  <a:cubicBezTo>
                    <a:pt x="6323" y="1678"/>
                    <a:pt x="5360" y="1991"/>
                    <a:pt x="4513" y="2268"/>
                  </a:cubicBezTo>
                  <a:cubicBezTo>
                    <a:pt x="3144" y="2712"/>
                    <a:pt x="2419" y="2963"/>
                    <a:pt x="2176" y="3367"/>
                  </a:cubicBezTo>
                  <a:cubicBezTo>
                    <a:pt x="2041" y="3592"/>
                    <a:pt x="1787" y="4104"/>
                    <a:pt x="1493" y="4700"/>
                  </a:cubicBezTo>
                  <a:cubicBezTo>
                    <a:pt x="1098" y="5496"/>
                    <a:pt x="438" y="6828"/>
                    <a:pt x="255" y="7011"/>
                  </a:cubicBezTo>
                  <a:cubicBezTo>
                    <a:pt x="1" y="7266"/>
                    <a:pt x="32" y="7667"/>
                    <a:pt x="329" y="7964"/>
                  </a:cubicBezTo>
                  <a:cubicBezTo>
                    <a:pt x="513" y="8148"/>
                    <a:pt x="773" y="8265"/>
                    <a:pt x="1033" y="8265"/>
                  </a:cubicBezTo>
                  <a:cubicBezTo>
                    <a:pt x="1239" y="8265"/>
                    <a:pt x="1445" y="8192"/>
                    <a:pt x="1614" y="8023"/>
                  </a:cubicBezTo>
                  <a:cubicBezTo>
                    <a:pt x="1789" y="7849"/>
                    <a:pt x="2118" y="7489"/>
                    <a:pt x="2463" y="7102"/>
                  </a:cubicBezTo>
                  <a:lnTo>
                    <a:pt x="2463" y="7102"/>
                  </a:lnTo>
                  <a:lnTo>
                    <a:pt x="1231" y="10001"/>
                  </a:lnTo>
                  <a:cubicBezTo>
                    <a:pt x="1215" y="10039"/>
                    <a:pt x="1207" y="10080"/>
                    <a:pt x="1207" y="10121"/>
                  </a:cubicBezTo>
                  <a:cubicBezTo>
                    <a:pt x="1207" y="10476"/>
                    <a:pt x="1473" y="11006"/>
                    <a:pt x="2207" y="11006"/>
                  </a:cubicBezTo>
                  <a:cubicBezTo>
                    <a:pt x="2920" y="11006"/>
                    <a:pt x="4457" y="10310"/>
                    <a:pt x="4740" y="10179"/>
                  </a:cubicBezTo>
                  <a:cubicBezTo>
                    <a:pt x="5011" y="10112"/>
                    <a:pt x="6834" y="9631"/>
                    <a:pt x="7545" y="8684"/>
                  </a:cubicBezTo>
                  <a:cubicBezTo>
                    <a:pt x="8208" y="7800"/>
                    <a:pt x="10444" y="3458"/>
                    <a:pt x="10775" y="2812"/>
                  </a:cubicBezTo>
                  <a:cubicBezTo>
                    <a:pt x="10921" y="2718"/>
                    <a:pt x="11289" y="2479"/>
                    <a:pt x="11800" y="2137"/>
                  </a:cubicBezTo>
                  <a:cubicBezTo>
                    <a:pt x="11947" y="2038"/>
                    <a:pt x="11980" y="1837"/>
                    <a:pt x="11872" y="1696"/>
                  </a:cubicBezTo>
                  <a:cubicBezTo>
                    <a:pt x="11128" y="725"/>
                    <a:pt x="10095" y="245"/>
                    <a:pt x="9361" y="15"/>
                  </a:cubicBezTo>
                  <a:cubicBezTo>
                    <a:pt x="9331" y="5"/>
                    <a:pt x="9300" y="0"/>
                    <a:pt x="9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514;p54">
              <a:extLst>
                <a:ext uri="{FF2B5EF4-FFF2-40B4-BE49-F238E27FC236}">
                  <a16:creationId xmlns:a16="http://schemas.microsoft.com/office/drawing/2014/main" id="{2FD1BF22-F248-419E-A72C-08A3C4D29A58}"/>
                </a:ext>
              </a:extLst>
            </p:cNvPr>
            <p:cNvSpPr/>
            <p:nvPr/>
          </p:nvSpPr>
          <p:spPr>
            <a:xfrm>
              <a:off x="4847400" y="2242575"/>
              <a:ext cx="1032450" cy="480900"/>
            </a:xfrm>
            <a:custGeom>
              <a:avLst/>
              <a:gdLst/>
              <a:ahLst/>
              <a:cxnLst/>
              <a:rect l="l" t="t" r="r" b="b"/>
              <a:pathLst>
                <a:path w="41298" h="19236" extrusionOk="0">
                  <a:moveTo>
                    <a:pt x="39308" y="1"/>
                  </a:moveTo>
                  <a:lnTo>
                    <a:pt x="32300" y="3221"/>
                  </a:lnTo>
                  <a:cubicBezTo>
                    <a:pt x="32300" y="3221"/>
                    <a:pt x="29742" y="8052"/>
                    <a:pt x="29269" y="9946"/>
                  </a:cubicBezTo>
                  <a:cubicBezTo>
                    <a:pt x="28795" y="11840"/>
                    <a:pt x="28037" y="13924"/>
                    <a:pt x="28037" y="13924"/>
                  </a:cubicBezTo>
                  <a:cubicBezTo>
                    <a:pt x="28037" y="13924"/>
                    <a:pt x="23301" y="13166"/>
                    <a:pt x="19228" y="12692"/>
                  </a:cubicBezTo>
                  <a:cubicBezTo>
                    <a:pt x="15154" y="12219"/>
                    <a:pt x="9377" y="11177"/>
                    <a:pt x="7956" y="10892"/>
                  </a:cubicBezTo>
                  <a:cubicBezTo>
                    <a:pt x="6861" y="10673"/>
                    <a:pt x="5033" y="10172"/>
                    <a:pt x="3993" y="10172"/>
                  </a:cubicBezTo>
                  <a:cubicBezTo>
                    <a:pt x="3685" y="10172"/>
                    <a:pt x="3446" y="10216"/>
                    <a:pt x="3316" y="10325"/>
                  </a:cubicBezTo>
                  <a:cubicBezTo>
                    <a:pt x="2747" y="10799"/>
                    <a:pt x="3126" y="10704"/>
                    <a:pt x="3789" y="10987"/>
                  </a:cubicBezTo>
                  <a:cubicBezTo>
                    <a:pt x="4073" y="11110"/>
                    <a:pt x="4428" y="11144"/>
                    <a:pt x="4739" y="11144"/>
                  </a:cubicBezTo>
                  <a:cubicBezTo>
                    <a:pt x="5154" y="11144"/>
                    <a:pt x="5493" y="11083"/>
                    <a:pt x="5494" y="11083"/>
                  </a:cubicBezTo>
                  <a:lnTo>
                    <a:pt x="5494" y="11083"/>
                  </a:lnTo>
                  <a:cubicBezTo>
                    <a:pt x="5493" y="11083"/>
                    <a:pt x="4546" y="11366"/>
                    <a:pt x="3505" y="11745"/>
                  </a:cubicBezTo>
                  <a:cubicBezTo>
                    <a:pt x="2463" y="12124"/>
                    <a:pt x="568" y="12788"/>
                    <a:pt x="285" y="13166"/>
                  </a:cubicBezTo>
                  <a:cubicBezTo>
                    <a:pt x="0" y="13545"/>
                    <a:pt x="664" y="14871"/>
                    <a:pt x="1705" y="14871"/>
                  </a:cubicBezTo>
                  <a:cubicBezTo>
                    <a:pt x="2400" y="14871"/>
                    <a:pt x="2968" y="14829"/>
                    <a:pt x="3438" y="14829"/>
                  </a:cubicBezTo>
                  <a:cubicBezTo>
                    <a:pt x="3674" y="14829"/>
                    <a:pt x="3884" y="14840"/>
                    <a:pt x="4073" y="14871"/>
                  </a:cubicBezTo>
                  <a:cubicBezTo>
                    <a:pt x="4641" y="14967"/>
                    <a:pt x="4925" y="15535"/>
                    <a:pt x="6820" y="15535"/>
                  </a:cubicBezTo>
                  <a:cubicBezTo>
                    <a:pt x="8714" y="15535"/>
                    <a:pt x="11366" y="14018"/>
                    <a:pt x="11366" y="14018"/>
                  </a:cubicBezTo>
                  <a:cubicBezTo>
                    <a:pt x="11366" y="14018"/>
                    <a:pt x="20270" y="18092"/>
                    <a:pt x="25291" y="18945"/>
                  </a:cubicBezTo>
                  <a:cubicBezTo>
                    <a:pt x="26472" y="19145"/>
                    <a:pt x="27417" y="19235"/>
                    <a:pt x="28199" y="19235"/>
                  </a:cubicBezTo>
                  <a:cubicBezTo>
                    <a:pt x="30741" y="19235"/>
                    <a:pt x="31558" y="18281"/>
                    <a:pt x="33152" y="17050"/>
                  </a:cubicBezTo>
                  <a:cubicBezTo>
                    <a:pt x="35236" y="15440"/>
                    <a:pt x="41298" y="5494"/>
                    <a:pt x="40824" y="3504"/>
                  </a:cubicBezTo>
                  <a:cubicBezTo>
                    <a:pt x="40351" y="1516"/>
                    <a:pt x="39308" y="1"/>
                    <a:pt x="39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515;p54">
              <a:extLst>
                <a:ext uri="{FF2B5EF4-FFF2-40B4-BE49-F238E27FC236}">
                  <a16:creationId xmlns:a16="http://schemas.microsoft.com/office/drawing/2014/main" id="{1754BAD3-8DBB-45FE-B242-D4E687825EB5}"/>
                </a:ext>
              </a:extLst>
            </p:cNvPr>
            <p:cNvSpPr/>
            <p:nvPr/>
          </p:nvSpPr>
          <p:spPr>
            <a:xfrm>
              <a:off x="4843725" y="2234750"/>
              <a:ext cx="1044575" cy="496350"/>
            </a:xfrm>
            <a:custGeom>
              <a:avLst/>
              <a:gdLst/>
              <a:ahLst/>
              <a:cxnLst/>
              <a:rect l="l" t="t" r="r" b="b"/>
              <a:pathLst>
                <a:path w="41783" h="19854" extrusionOk="0">
                  <a:moveTo>
                    <a:pt x="39449" y="0"/>
                  </a:moveTo>
                  <a:cubicBezTo>
                    <a:pt x="39389" y="0"/>
                    <a:pt x="39329" y="18"/>
                    <a:pt x="39276" y="54"/>
                  </a:cubicBezTo>
                  <a:cubicBezTo>
                    <a:pt x="39134" y="152"/>
                    <a:pt x="39100" y="347"/>
                    <a:pt x="39202" y="486"/>
                  </a:cubicBezTo>
                  <a:cubicBezTo>
                    <a:pt x="39212" y="501"/>
                    <a:pt x="40219" y="1982"/>
                    <a:pt x="40672" y="3888"/>
                  </a:cubicBezTo>
                  <a:cubicBezTo>
                    <a:pt x="41096" y="5672"/>
                    <a:pt x="35249" y="15467"/>
                    <a:pt x="33110" y="17120"/>
                  </a:cubicBezTo>
                  <a:cubicBezTo>
                    <a:pt x="32904" y="17279"/>
                    <a:pt x="32711" y="17434"/>
                    <a:pt x="32525" y="17583"/>
                  </a:cubicBezTo>
                  <a:cubicBezTo>
                    <a:pt x="31312" y="18553"/>
                    <a:pt x="30453" y="19242"/>
                    <a:pt x="28337" y="19242"/>
                  </a:cubicBezTo>
                  <a:cubicBezTo>
                    <a:pt x="27575" y="19242"/>
                    <a:pt x="26650" y="19153"/>
                    <a:pt x="25486" y="18955"/>
                  </a:cubicBezTo>
                  <a:cubicBezTo>
                    <a:pt x="20565" y="18119"/>
                    <a:pt x="11727" y="14094"/>
                    <a:pt x="11639" y="14053"/>
                  </a:cubicBezTo>
                  <a:cubicBezTo>
                    <a:pt x="11598" y="14035"/>
                    <a:pt x="11555" y="14025"/>
                    <a:pt x="11511" y="14025"/>
                  </a:cubicBezTo>
                  <a:cubicBezTo>
                    <a:pt x="11459" y="14025"/>
                    <a:pt x="11407" y="14039"/>
                    <a:pt x="11360" y="14065"/>
                  </a:cubicBezTo>
                  <a:cubicBezTo>
                    <a:pt x="11333" y="14080"/>
                    <a:pt x="8755" y="15541"/>
                    <a:pt x="6964" y="15541"/>
                  </a:cubicBezTo>
                  <a:cubicBezTo>
                    <a:pt x="5728" y="15541"/>
                    <a:pt x="5245" y="15298"/>
                    <a:pt x="4857" y="15103"/>
                  </a:cubicBezTo>
                  <a:cubicBezTo>
                    <a:pt x="4668" y="15008"/>
                    <a:pt x="4490" y="14918"/>
                    <a:pt x="4268" y="14882"/>
                  </a:cubicBezTo>
                  <a:cubicBezTo>
                    <a:pt x="4060" y="14847"/>
                    <a:pt x="3836" y="14835"/>
                    <a:pt x="3588" y="14835"/>
                  </a:cubicBezTo>
                  <a:cubicBezTo>
                    <a:pt x="3371" y="14835"/>
                    <a:pt x="3135" y="14844"/>
                    <a:pt x="2873" y="14854"/>
                  </a:cubicBezTo>
                  <a:cubicBezTo>
                    <a:pt x="2567" y="14865"/>
                    <a:pt x="2228" y="14877"/>
                    <a:pt x="1850" y="14877"/>
                  </a:cubicBezTo>
                  <a:cubicBezTo>
                    <a:pt x="1301" y="14877"/>
                    <a:pt x="954" y="14396"/>
                    <a:pt x="861" y="14248"/>
                  </a:cubicBezTo>
                  <a:cubicBezTo>
                    <a:pt x="660" y="13933"/>
                    <a:pt x="657" y="13702"/>
                    <a:pt x="674" y="13662"/>
                  </a:cubicBezTo>
                  <a:cubicBezTo>
                    <a:pt x="885" y="13385"/>
                    <a:pt x="2716" y="12722"/>
                    <a:pt x="3498" y="12439"/>
                  </a:cubicBezTo>
                  <a:lnTo>
                    <a:pt x="3754" y="12346"/>
                  </a:lnTo>
                  <a:cubicBezTo>
                    <a:pt x="4775" y="11975"/>
                    <a:pt x="5718" y="11691"/>
                    <a:pt x="5727" y="11688"/>
                  </a:cubicBezTo>
                  <a:cubicBezTo>
                    <a:pt x="5882" y="11642"/>
                    <a:pt x="5974" y="11482"/>
                    <a:pt x="5936" y="11324"/>
                  </a:cubicBezTo>
                  <a:cubicBezTo>
                    <a:pt x="5903" y="11184"/>
                    <a:pt x="5778" y="11089"/>
                    <a:pt x="5639" y="11089"/>
                  </a:cubicBezTo>
                  <a:cubicBezTo>
                    <a:pt x="5621" y="11089"/>
                    <a:pt x="5602" y="11091"/>
                    <a:pt x="5584" y="11094"/>
                  </a:cubicBezTo>
                  <a:cubicBezTo>
                    <a:pt x="5451" y="11118"/>
                    <a:pt x="5183" y="11151"/>
                    <a:pt x="4889" y="11151"/>
                  </a:cubicBezTo>
                  <a:cubicBezTo>
                    <a:pt x="4601" y="11151"/>
                    <a:pt x="4289" y="11120"/>
                    <a:pt x="4054" y="11019"/>
                  </a:cubicBezTo>
                  <a:cubicBezTo>
                    <a:pt x="3906" y="10956"/>
                    <a:pt x="3772" y="10909"/>
                    <a:pt x="3657" y="10873"/>
                  </a:cubicBezTo>
                  <a:cubicBezTo>
                    <a:pt x="3732" y="10810"/>
                    <a:pt x="3890" y="10784"/>
                    <a:pt x="4102" y="10784"/>
                  </a:cubicBezTo>
                  <a:cubicBezTo>
                    <a:pt x="4836" y="10784"/>
                    <a:pt x="6216" y="11098"/>
                    <a:pt x="7042" y="11286"/>
                  </a:cubicBezTo>
                  <a:cubicBezTo>
                    <a:pt x="7409" y="11370"/>
                    <a:pt x="7751" y="11448"/>
                    <a:pt x="8042" y="11506"/>
                  </a:cubicBezTo>
                  <a:cubicBezTo>
                    <a:pt x="9333" y="11765"/>
                    <a:pt x="15197" y="12828"/>
                    <a:pt x="19338" y="13310"/>
                  </a:cubicBezTo>
                  <a:cubicBezTo>
                    <a:pt x="23357" y="13777"/>
                    <a:pt x="28086" y="14532"/>
                    <a:pt x="28134" y="14540"/>
                  </a:cubicBezTo>
                  <a:cubicBezTo>
                    <a:pt x="28150" y="14542"/>
                    <a:pt x="28165" y="14543"/>
                    <a:pt x="28181" y="14543"/>
                  </a:cubicBezTo>
                  <a:cubicBezTo>
                    <a:pt x="28308" y="14543"/>
                    <a:pt x="28424" y="14464"/>
                    <a:pt x="28470" y="14341"/>
                  </a:cubicBezTo>
                  <a:cubicBezTo>
                    <a:pt x="28477" y="14320"/>
                    <a:pt x="29238" y="12221"/>
                    <a:pt x="29710" y="10332"/>
                  </a:cubicBezTo>
                  <a:cubicBezTo>
                    <a:pt x="30170" y="8496"/>
                    <a:pt x="32690" y="3725"/>
                    <a:pt x="32716" y="3677"/>
                  </a:cubicBezTo>
                  <a:cubicBezTo>
                    <a:pt x="32801" y="3527"/>
                    <a:pt x="32746" y="3336"/>
                    <a:pt x="32593" y="3256"/>
                  </a:cubicBezTo>
                  <a:cubicBezTo>
                    <a:pt x="32547" y="3231"/>
                    <a:pt x="32498" y="3220"/>
                    <a:pt x="32450" y="3220"/>
                  </a:cubicBezTo>
                  <a:cubicBezTo>
                    <a:pt x="32337" y="3220"/>
                    <a:pt x="32229" y="3282"/>
                    <a:pt x="32175" y="3391"/>
                  </a:cubicBezTo>
                  <a:cubicBezTo>
                    <a:pt x="32070" y="3589"/>
                    <a:pt x="29594" y="8276"/>
                    <a:pt x="29118" y="10185"/>
                  </a:cubicBezTo>
                  <a:cubicBezTo>
                    <a:pt x="28745" y="11673"/>
                    <a:pt x="28189" y="13297"/>
                    <a:pt x="27980" y="13895"/>
                  </a:cubicBezTo>
                  <a:cubicBezTo>
                    <a:pt x="26945" y="13732"/>
                    <a:pt x="22911" y="13108"/>
                    <a:pt x="19409" y="12702"/>
                  </a:cubicBezTo>
                  <a:cubicBezTo>
                    <a:pt x="15288" y="12222"/>
                    <a:pt x="9448" y="11163"/>
                    <a:pt x="8162" y="10906"/>
                  </a:cubicBezTo>
                  <a:cubicBezTo>
                    <a:pt x="7876" y="10848"/>
                    <a:pt x="7539" y="10772"/>
                    <a:pt x="7179" y="10690"/>
                  </a:cubicBezTo>
                  <a:cubicBezTo>
                    <a:pt x="5912" y="10401"/>
                    <a:pt x="4867" y="10181"/>
                    <a:pt x="4145" y="10181"/>
                  </a:cubicBezTo>
                  <a:cubicBezTo>
                    <a:pt x="3750" y="10181"/>
                    <a:pt x="3452" y="10247"/>
                    <a:pt x="3266" y="10402"/>
                  </a:cubicBezTo>
                  <a:cubicBezTo>
                    <a:pt x="3028" y="10599"/>
                    <a:pt x="2836" y="10784"/>
                    <a:pt x="2886" y="11033"/>
                  </a:cubicBezTo>
                  <a:cubicBezTo>
                    <a:pt x="2934" y="11283"/>
                    <a:pt x="3166" y="11357"/>
                    <a:pt x="3412" y="11436"/>
                  </a:cubicBezTo>
                  <a:cubicBezTo>
                    <a:pt x="3524" y="11472"/>
                    <a:pt x="3661" y="11515"/>
                    <a:pt x="3815" y="11582"/>
                  </a:cubicBezTo>
                  <a:cubicBezTo>
                    <a:pt x="3856" y="11600"/>
                    <a:pt x="3898" y="11615"/>
                    <a:pt x="3941" y="11631"/>
                  </a:cubicBezTo>
                  <a:cubicBezTo>
                    <a:pt x="3812" y="11675"/>
                    <a:pt x="3680" y="11722"/>
                    <a:pt x="3547" y="11771"/>
                  </a:cubicBezTo>
                  <a:lnTo>
                    <a:pt x="3291" y="11863"/>
                  </a:lnTo>
                  <a:cubicBezTo>
                    <a:pt x="1442" y="12533"/>
                    <a:pt x="454" y="12938"/>
                    <a:pt x="186" y="13296"/>
                  </a:cubicBezTo>
                  <a:cubicBezTo>
                    <a:pt x="1" y="13544"/>
                    <a:pt x="21" y="13951"/>
                    <a:pt x="238" y="14387"/>
                  </a:cubicBezTo>
                  <a:cubicBezTo>
                    <a:pt x="493" y="14895"/>
                    <a:pt x="1069" y="15490"/>
                    <a:pt x="1852" y="15490"/>
                  </a:cubicBezTo>
                  <a:cubicBezTo>
                    <a:pt x="2237" y="15490"/>
                    <a:pt x="2584" y="15477"/>
                    <a:pt x="2897" y="15466"/>
                  </a:cubicBezTo>
                  <a:cubicBezTo>
                    <a:pt x="3152" y="15457"/>
                    <a:pt x="3381" y="15448"/>
                    <a:pt x="3587" y="15448"/>
                  </a:cubicBezTo>
                  <a:cubicBezTo>
                    <a:pt x="3807" y="15448"/>
                    <a:pt x="3999" y="15458"/>
                    <a:pt x="4169" y="15486"/>
                  </a:cubicBezTo>
                  <a:cubicBezTo>
                    <a:pt x="4300" y="15508"/>
                    <a:pt x="4419" y="15568"/>
                    <a:pt x="4585" y="15651"/>
                  </a:cubicBezTo>
                  <a:cubicBezTo>
                    <a:pt x="5007" y="15862"/>
                    <a:pt x="5586" y="16154"/>
                    <a:pt x="6967" y="16154"/>
                  </a:cubicBezTo>
                  <a:cubicBezTo>
                    <a:pt x="8691" y="16154"/>
                    <a:pt x="10946" y="14990"/>
                    <a:pt x="11527" y="14675"/>
                  </a:cubicBezTo>
                  <a:cubicBezTo>
                    <a:pt x="12725" y="15215"/>
                    <a:pt x="20670" y="18758"/>
                    <a:pt x="25386" y="19559"/>
                  </a:cubicBezTo>
                  <a:cubicBezTo>
                    <a:pt x="26582" y="19762"/>
                    <a:pt x="27545" y="19854"/>
                    <a:pt x="28346" y="19854"/>
                  </a:cubicBezTo>
                  <a:cubicBezTo>
                    <a:pt x="30670" y="19854"/>
                    <a:pt x="31629" y="19086"/>
                    <a:pt x="32908" y="18061"/>
                  </a:cubicBezTo>
                  <a:cubicBezTo>
                    <a:pt x="33091" y="17914"/>
                    <a:pt x="33281" y="17762"/>
                    <a:pt x="33484" y="17605"/>
                  </a:cubicBezTo>
                  <a:cubicBezTo>
                    <a:pt x="35632" y="15945"/>
                    <a:pt x="41783" y="5913"/>
                    <a:pt x="41268" y="3747"/>
                  </a:cubicBezTo>
                  <a:cubicBezTo>
                    <a:pt x="40786" y="1726"/>
                    <a:pt x="39750" y="204"/>
                    <a:pt x="39706" y="140"/>
                  </a:cubicBezTo>
                  <a:cubicBezTo>
                    <a:pt x="39647" y="49"/>
                    <a:pt x="39549" y="0"/>
                    <a:pt x="394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516;p54">
              <a:extLst>
                <a:ext uri="{FF2B5EF4-FFF2-40B4-BE49-F238E27FC236}">
                  <a16:creationId xmlns:a16="http://schemas.microsoft.com/office/drawing/2014/main" id="{C7DE6E6D-311D-405F-BBF0-DA5338C92FF1}"/>
                </a:ext>
              </a:extLst>
            </p:cNvPr>
            <p:cNvSpPr/>
            <p:nvPr/>
          </p:nvSpPr>
          <p:spPr>
            <a:xfrm>
              <a:off x="4847400" y="2496875"/>
              <a:ext cx="335200" cy="134075"/>
            </a:xfrm>
            <a:custGeom>
              <a:avLst/>
              <a:gdLst/>
              <a:ahLst/>
              <a:cxnLst/>
              <a:rect l="l" t="t" r="r" b="b"/>
              <a:pathLst>
                <a:path w="13408" h="5363" extrusionOk="0">
                  <a:moveTo>
                    <a:pt x="3993" y="1"/>
                  </a:moveTo>
                  <a:cubicBezTo>
                    <a:pt x="3684" y="1"/>
                    <a:pt x="3446" y="45"/>
                    <a:pt x="3316" y="153"/>
                  </a:cubicBezTo>
                  <a:cubicBezTo>
                    <a:pt x="2747" y="627"/>
                    <a:pt x="3126" y="532"/>
                    <a:pt x="3789" y="817"/>
                  </a:cubicBezTo>
                  <a:cubicBezTo>
                    <a:pt x="4073" y="938"/>
                    <a:pt x="4426" y="973"/>
                    <a:pt x="4737" y="973"/>
                  </a:cubicBezTo>
                  <a:cubicBezTo>
                    <a:pt x="5153" y="973"/>
                    <a:pt x="5493" y="911"/>
                    <a:pt x="5494" y="911"/>
                  </a:cubicBezTo>
                  <a:lnTo>
                    <a:pt x="5494" y="911"/>
                  </a:lnTo>
                  <a:cubicBezTo>
                    <a:pt x="5493" y="911"/>
                    <a:pt x="4546" y="1195"/>
                    <a:pt x="3505" y="1574"/>
                  </a:cubicBezTo>
                  <a:cubicBezTo>
                    <a:pt x="2463" y="1953"/>
                    <a:pt x="568" y="2616"/>
                    <a:pt x="284" y="2994"/>
                  </a:cubicBezTo>
                  <a:cubicBezTo>
                    <a:pt x="0" y="3374"/>
                    <a:pt x="663" y="4699"/>
                    <a:pt x="1705" y="4699"/>
                  </a:cubicBezTo>
                  <a:cubicBezTo>
                    <a:pt x="2399" y="4699"/>
                    <a:pt x="2968" y="4657"/>
                    <a:pt x="3438" y="4657"/>
                  </a:cubicBezTo>
                  <a:cubicBezTo>
                    <a:pt x="3673" y="4657"/>
                    <a:pt x="3883" y="4668"/>
                    <a:pt x="4072" y="4699"/>
                  </a:cubicBezTo>
                  <a:cubicBezTo>
                    <a:pt x="4641" y="4795"/>
                    <a:pt x="4925" y="5363"/>
                    <a:pt x="6820" y="5363"/>
                  </a:cubicBezTo>
                  <a:cubicBezTo>
                    <a:pt x="8714" y="5363"/>
                    <a:pt x="11366" y="3847"/>
                    <a:pt x="11366" y="3847"/>
                  </a:cubicBezTo>
                  <a:cubicBezTo>
                    <a:pt x="11366" y="3847"/>
                    <a:pt x="12062" y="4165"/>
                    <a:pt x="13170" y="4642"/>
                  </a:cubicBezTo>
                  <a:lnTo>
                    <a:pt x="13408" y="1683"/>
                  </a:lnTo>
                  <a:cubicBezTo>
                    <a:pt x="10932" y="1280"/>
                    <a:pt x="8755" y="881"/>
                    <a:pt x="7956" y="721"/>
                  </a:cubicBezTo>
                  <a:cubicBezTo>
                    <a:pt x="6861" y="502"/>
                    <a:pt x="5032" y="1"/>
                    <a:pt x="39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517;p54">
              <a:extLst>
                <a:ext uri="{FF2B5EF4-FFF2-40B4-BE49-F238E27FC236}">
                  <a16:creationId xmlns:a16="http://schemas.microsoft.com/office/drawing/2014/main" id="{6D46413A-40FA-4647-9228-F3F7C860190F}"/>
                </a:ext>
              </a:extLst>
            </p:cNvPr>
            <p:cNvSpPr/>
            <p:nvPr/>
          </p:nvSpPr>
          <p:spPr>
            <a:xfrm>
              <a:off x="4843725" y="2489275"/>
              <a:ext cx="346800" cy="149325"/>
            </a:xfrm>
            <a:custGeom>
              <a:avLst/>
              <a:gdLst/>
              <a:ahLst/>
              <a:cxnLst/>
              <a:rect l="l" t="t" r="r" b="b"/>
              <a:pathLst>
                <a:path w="13872" h="5973" extrusionOk="0">
                  <a:moveTo>
                    <a:pt x="4104" y="603"/>
                  </a:moveTo>
                  <a:cubicBezTo>
                    <a:pt x="4839" y="603"/>
                    <a:pt x="6218" y="917"/>
                    <a:pt x="7045" y="1106"/>
                  </a:cubicBezTo>
                  <a:cubicBezTo>
                    <a:pt x="7411" y="1189"/>
                    <a:pt x="7753" y="1267"/>
                    <a:pt x="8043" y="1325"/>
                  </a:cubicBezTo>
                  <a:cubicBezTo>
                    <a:pt x="8793" y="1475"/>
                    <a:pt x="10833" y="1851"/>
                    <a:pt x="13228" y="2244"/>
                  </a:cubicBezTo>
                  <a:lnTo>
                    <a:pt x="13047" y="4495"/>
                  </a:lnTo>
                  <a:cubicBezTo>
                    <a:pt x="12173" y="4116"/>
                    <a:pt x="11642" y="3872"/>
                    <a:pt x="11641" y="3872"/>
                  </a:cubicBezTo>
                  <a:cubicBezTo>
                    <a:pt x="11601" y="3854"/>
                    <a:pt x="11557" y="3845"/>
                    <a:pt x="11514" y="3845"/>
                  </a:cubicBezTo>
                  <a:cubicBezTo>
                    <a:pt x="11462" y="3845"/>
                    <a:pt x="11409" y="3858"/>
                    <a:pt x="11362" y="3886"/>
                  </a:cubicBezTo>
                  <a:cubicBezTo>
                    <a:pt x="11337" y="3900"/>
                    <a:pt x="8758" y="5360"/>
                    <a:pt x="6968" y="5360"/>
                  </a:cubicBezTo>
                  <a:cubicBezTo>
                    <a:pt x="5731" y="5360"/>
                    <a:pt x="5248" y="5117"/>
                    <a:pt x="4860" y="4922"/>
                  </a:cubicBezTo>
                  <a:cubicBezTo>
                    <a:pt x="4670" y="4828"/>
                    <a:pt x="4492" y="4739"/>
                    <a:pt x="4270" y="4701"/>
                  </a:cubicBezTo>
                  <a:cubicBezTo>
                    <a:pt x="4061" y="4667"/>
                    <a:pt x="3837" y="4655"/>
                    <a:pt x="3588" y="4655"/>
                  </a:cubicBezTo>
                  <a:cubicBezTo>
                    <a:pt x="3371" y="4655"/>
                    <a:pt x="3136" y="4663"/>
                    <a:pt x="2876" y="4673"/>
                  </a:cubicBezTo>
                  <a:cubicBezTo>
                    <a:pt x="2569" y="4684"/>
                    <a:pt x="2230" y="4696"/>
                    <a:pt x="1853" y="4696"/>
                  </a:cubicBezTo>
                  <a:cubicBezTo>
                    <a:pt x="1304" y="4696"/>
                    <a:pt x="956" y="4215"/>
                    <a:pt x="863" y="4067"/>
                  </a:cubicBezTo>
                  <a:cubicBezTo>
                    <a:pt x="663" y="3752"/>
                    <a:pt x="659" y="3521"/>
                    <a:pt x="677" y="3482"/>
                  </a:cubicBezTo>
                  <a:cubicBezTo>
                    <a:pt x="887" y="3204"/>
                    <a:pt x="2718" y="2541"/>
                    <a:pt x="3500" y="2258"/>
                  </a:cubicBezTo>
                  <a:lnTo>
                    <a:pt x="3756" y="2165"/>
                  </a:lnTo>
                  <a:cubicBezTo>
                    <a:pt x="4778" y="1794"/>
                    <a:pt x="5720" y="1510"/>
                    <a:pt x="5729" y="1507"/>
                  </a:cubicBezTo>
                  <a:cubicBezTo>
                    <a:pt x="5884" y="1461"/>
                    <a:pt x="5976" y="1301"/>
                    <a:pt x="5939" y="1143"/>
                  </a:cubicBezTo>
                  <a:cubicBezTo>
                    <a:pt x="5905" y="1003"/>
                    <a:pt x="5780" y="908"/>
                    <a:pt x="5641" y="908"/>
                  </a:cubicBezTo>
                  <a:cubicBezTo>
                    <a:pt x="5623" y="908"/>
                    <a:pt x="5605" y="910"/>
                    <a:pt x="5586" y="913"/>
                  </a:cubicBezTo>
                  <a:cubicBezTo>
                    <a:pt x="5453" y="937"/>
                    <a:pt x="5185" y="970"/>
                    <a:pt x="4891" y="970"/>
                  </a:cubicBezTo>
                  <a:cubicBezTo>
                    <a:pt x="4604" y="970"/>
                    <a:pt x="4292" y="939"/>
                    <a:pt x="4058" y="838"/>
                  </a:cubicBezTo>
                  <a:cubicBezTo>
                    <a:pt x="3908" y="775"/>
                    <a:pt x="3774" y="730"/>
                    <a:pt x="3659" y="692"/>
                  </a:cubicBezTo>
                  <a:cubicBezTo>
                    <a:pt x="3734" y="629"/>
                    <a:pt x="3892" y="603"/>
                    <a:pt x="4104" y="603"/>
                  </a:cubicBezTo>
                  <a:close/>
                  <a:moveTo>
                    <a:pt x="4145" y="1"/>
                  </a:moveTo>
                  <a:cubicBezTo>
                    <a:pt x="3750" y="1"/>
                    <a:pt x="3452" y="66"/>
                    <a:pt x="3266" y="221"/>
                  </a:cubicBezTo>
                  <a:cubicBezTo>
                    <a:pt x="3028" y="419"/>
                    <a:pt x="2836" y="604"/>
                    <a:pt x="2886" y="852"/>
                  </a:cubicBezTo>
                  <a:cubicBezTo>
                    <a:pt x="2934" y="1102"/>
                    <a:pt x="3166" y="1176"/>
                    <a:pt x="3412" y="1255"/>
                  </a:cubicBezTo>
                  <a:cubicBezTo>
                    <a:pt x="3524" y="1291"/>
                    <a:pt x="3661" y="1335"/>
                    <a:pt x="3815" y="1401"/>
                  </a:cubicBezTo>
                  <a:cubicBezTo>
                    <a:pt x="3856" y="1419"/>
                    <a:pt x="3898" y="1434"/>
                    <a:pt x="3941" y="1450"/>
                  </a:cubicBezTo>
                  <a:cubicBezTo>
                    <a:pt x="3812" y="1494"/>
                    <a:pt x="3680" y="1541"/>
                    <a:pt x="3547" y="1590"/>
                  </a:cubicBezTo>
                  <a:lnTo>
                    <a:pt x="3291" y="1682"/>
                  </a:lnTo>
                  <a:cubicBezTo>
                    <a:pt x="1442" y="2352"/>
                    <a:pt x="454" y="2758"/>
                    <a:pt x="186" y="3115"/>
                  </a:cubicBezTo>
                  <a:cubicBezTo>
                    <a:pt x="1" y="3363"/>
                    <a:pt x="21" y="3770"/>
                    <a:pt x="238" y="4206"/>
                  </a:cubicBezTo>
                  <a:cubicBezTo>
                    <a:pt x="493" y="4715"/>
                    <a:pt x="1069" y="5309"/>
                    <a:pt x="1852" y="5309"/>
                  </a:cubicBezTo>
                  <a:cubicBezTo>
                    <a:pt x="2237" y="5309"/>
                    <a:pt x="2584" y="5297"/>
                    <a:pt x="2897" y="5285"/>
                  </a:cubicBezTo>
                  <a:cubicBezTo>
                    <a:pt x="3152" y="5276"/>
                    <a:pt x="3381" y="5267"/>
                    <a:pt x="3587" y="5267"/>
                  </a:cubicBezTo>
                  <a:cubicBezTo>
                    <a:pt x="3807" y="5267"/>
                    <a:pt x="3999" y="5277"/>
                    <a:pt x="4169" y="5305"/>
                  </a:cubicBezTo>
                  <a:cubicBezTo>
                    <a:pt x="4300" y="5327"/>
                    <a:pt x="4419" y="5387"/>
                    <a:pt x="4585" y="5470"/>
                  </a:cubicBezTo>
                  <a:cubicBezTo>
                    <a:pt x="5007" y="5681"/>
                    <a:pt x="5586" y="5973"/>
                    <a:pt x="6967" y="5973"/>
                  </a:cubicBezTo>
                  <a:cubicBezTo>
                    <a:pt x="8691" y="5973"/>
                    <a:pt x="10946" y="4809"/>
                    <a:pt x="11526" y="4493"/>
                  </a:cubicBezTo>
                  <a:cubicBezTo>
                    <a:pt x="11783" y="4609"/>
                    <a:pt x="12377" y="4875"/>
                    <a:pt x="13196" y="5226"/>
                  </a:cubicBezTo>
                  <a:cubicBezTo>
                    <a:pt x="13236" y="5243"/>
                    <a:pt x="13277" y="5251"/>
                    <a:pt x="13317" y="5251"/>
                  </a:cubicBezTo>
                  <a:cubicBezTo>
                    <a:pt x="13470" y="5251"/>
                    <a:pt x="13609" y="5135"/>
                    <a:pt x="13622" y="4969"/>
                  </a:cubicBezTo>
                  <a:lnTo>
                    <a:pt x="13858" y="2011"/>
                  </a:lnTo>
                  <a:cubicBezTo>
                    <a:pt x="13871" y="1853"/>
                    <a:pt x="13761" y="1711"/>
                    <a:pt x="13602" y="1684"/>
                  </a:cubicBezTo>
                  <a:cubicBezTo>
                    <a:pt x="11096" y="1277"/>
                    <a:pt x="8936" y="880"/>
                    <a:pt x="8162" y="725"/>
                  </a:cubicBezTo>
                  <a:cubicBezTo>
                    <a:pt x="7876" y="667"/>
                    <a:pt x="7539" y="591"/>
                    <a:pt x="7179" y="509"/>
                  </a:cubicBezTo>
                  <a:cubicBezTo>
                    <a:pt x="5912" y="220"/>
                    <a:pt x="4867" y="1"/>
                    <a:pt x="4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518;p54">
              <a:extLst>
                <a:ext uri="{FF2B5EF4-FFF2-40B4-BE49-F238E27FC236}">
                  <a16:creationId xmlns:a16="http://schemas.microsoft.com/office/drawing/2014/main" id="{822B1B74-0FC9-4BF6-9127-B574B9C951B5}"/>
                </a:ext>
              </a:extLst>
            </p:cNvPr>
            <p:cNvSpPr/>
            <p:nvPr/>
          </p:nvSpPr>
          <p:spPr>
            <a:xfrm>
              <a:off x="4722300" y="1958400"/>
              <a:ext cx="354800" cy="408550"/>
            </a:xfrm>
            <a:custGeom>
              <a:avLst/>
              <a:gdLst/>
              <a:ahLst/>
              <a:cxnLst/>
              <a:rect l="l" t="t" r="r" b="b"/>
              <a:pathLst>
                <a:path w="14192" h="16342" extrusionOk="0">
                  <a:moveTo>
                    <a:pt x="12298" y="1"/>
                  </a:moveTo>
                  <a:cubicBezTo>
                    <a:pt x="12298" y="1"/>
                    <a:pt x="7846" y="2180"/>
                    <a:pt x="6141" y="3695"/>
                  </a:cubicBezTo>
                  <a:cubicBezTo>
                    <a:pt x="4436" y="5211"/>
                    <a:pt x="173" y="14777"/>
                    <a:pt x="79" y="15440"/>
                  </a:cubicBezTo>
                  <a:cubicBezTo>
                    <a:pt x="0" y="15988"/>
                    <a:pt x="2247" y="16341"/>
                    <a:pt x="3246" y="16341"/>
                  </a:cubicBezTo>
                  <a:cubicBezTo>
                    <a:pt x="3457" y="16341"/>
                    <a:pt x="3612" y="16326"/>
                    <a:pt x="3678" y="16293"/>
                  </a:cubicBezTo>
                  <a:cubicBezTo>
                    <a:pt x="4057" y="16103"/>
                    <a:pt x="10781" y="8337"/>
                    <a:pt x="12487" y="7010"/>
                  </a:cubicBezTo>
                  <a:cubicBezTo>
                    <a:pt x="14192" y="5684"/>
                    <a:pt x="13434" y="4074"/>
                    <a:pt x="13434" y="4074"/>
                  </a:cubicBezTo>
                  <a:lnTo>
                    <a:pt x="122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519;p54">
              <a:extLst>
                <a:ext uri="{FF2B5EF4-FFF2-40B4-BE49-F238E27FC236}">
                  <a16:creationId xmlns:a16="http://schemas.microsoft.com/office/drawing/2014/main" id="{1024E769-DD4B-45B4-A29E-768A2F1923C4}"/>
                </a:ext>
              </a:extLst>
            </p:cNvPr>
            <p:cNvSpPr/>
            <p:nvPr/>
          </p:nvSpPr>
          <p:spPr>
            <a:xfrm>
              <a:off x="4716150" y="1950750"/>
              <a:ext cx="369975" cy="423750"/>
            </a:xfrm>
            <a:custGeom>
              <a:avLst/>
              <a:gdLst/>
              <a:ahLst/>
              <a:cxnLst/>
              <a:rect l="l" t="t" r="r" b="b"/>
              <a:pathLst>
                <a:path w="14799" h="16950" extrusionOk="0">
                  <a:moveTo>
                    <a:pt x="12544" y="1"/>
                  </a:moveTo>
                  <a:cubicBezTo>
                    <a:pt x="12499" y="1"/>
                    <a:pt x="12453" y="11"/>
                    <a:pt x="12410" y="32"/>
                  </a:cubicBezTo>
                  <a:cubicBezTo>
                    <a:pt x="12226" y="122"/>
                    <a:pt x="7900" y="2246"/>
                    <a:pt x="6183" y="3772"/>
                  </a:cubicBezTo>
                  <a:cubicBezTo>
                    <a:pt x="4436" y="5325"/>
                    <a:pt x="121" y="15003"/>
                    <a:pt x="21" y="15704"/>
                  </a:cubicBezTo>
                  <a:cubicBezTo>
                    <a:pt x="0" y="15852"/>
                    <a:pt x="34" y="16073"/>
                    <a:pt x="315" y="16275"/>
                  </a:cubicBezTo>
                  <a:cubicBezTo>
                    <a:pt x="885" y="16687"/>
                    <a:pt x="2512" y="16950"/>
                    <a:pt x="3447" y="16950"/>
                  </a:cubicBezTo>
                  <a:cubicBezTo>
                    <a:pt x="3734" y="16950"/>
                    <a:pt x="3955" y="16925"/>
                    <a:pt x="4061" y="16872"/>
                  </a:cubicBezTo>
                  <a:cubicBezTo>
                    <a:pt x="4242" y="16783"/>
                    <a:pt x="4780" y="16200"/>
                    <a:pt x="6828" y="13946"/>
                  </a:cubicBezTo>
                  <a:cubicBezTo>
                    <a:pt x="8970" y="11584"/>
                    <a:pt x="11905" y="8349"/>
                    <a:pt x="12921" y="7558"/>
                  </a:cubicBezTo>
                  <a:cubicBezTo>
                    <a:pt x="14798" y="6098"/>
                    <a:pt x="13967" y="4267"/>
                    <a:pt x="13958" y="4249"/>
                  </a:cubicBezTo>
                  <a:cubicBezTo>
                    <a:pt x="13906" y="4139"/>
                    <a:pt x="13796" y="4074"/>
                    <a:pt x="13681" y="4074"/>
                  </a:cubicBezTo>
                  <a:cubicBezTo>
                    <a:pt x="13637" y="4074"/>
                    <a:pt x="13593" y="4083"/>
                    <a:pt x="13551" y="4103"/>
                  </a:cubicBezTo>
                  <a:cubicBezTo>
                    <a:pt x="13398" y="4175"/>
                    <a:pt x="13332" y="4357"/>
                    <a:pt x="13404" y="4510"/>
                  </a:cubicBezTo>
                  <a:cubicBezTo>
                    <a:pt x="13410" y="4524"/>
                    <a:pt x="14039" y="5912"/>
                    <a:pt x="12546" y="7075"/>
                  </a:cubicBezTo>
                  <a:cubicBezTo>
                    <a:pt x="11486" y="7898"/>
                    <a:pt x="8650" y="11023"/>
                    <a:pt x="6372" y="13533"/>
                  </a:cubicBezTo>
                  <a:cubicBezTo>
                    <a:pt x="5181" y="14846"/>
                    <a:pt x="3950" y="16204"/>
                    <a:pt x="3800" y="16320"/>
                  </a:cubicBezTo>
                  <a:cubicBezTo>
                    <a:pt x="3735" y="16341"/>
                    <a:pt x="3620" y="16350"/>
                    <a:pt x="3472" y="16350"/>
                  </a:cubicBezTo>
                  <a:cubicBezTo>
                    <a:pt x="2655" y="16350"/>
                    <a:pt x="822" y="16056"/>
                    <a:pt x="627" y="15790"/>
                  </a:cubicBezTo>
                  <a:cubicBezTo>
                    <a:pt x="745" y="15093"/>
                    <a:pt x="4975" y="5665"/>
                    <a:pt x="6589" y="4229"/>
                  </a:cubicBezTo>
                  <a:cubicBezTo>
                    <a:pt x="8244" y="2759"/>
                    <a:pt x="12635" y="604"/>
                    <a:pt x="12679" y="581"/>
                  </a:cubicBezTo>
                  <a:cubicBezTo>
                    <a:pt x="12831" y="507"/>
                    <a:pt x="12893" y="324"/>
                    <a:pt x="12818" y="173"/>
                  </a:cubicBezTo>
                  <a:cubicBezTo>
                    <a:pt x="12765" y="63"/>
                    <a:pt x="12657" y="1"/>
                    <a:pt x="12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520;p54">
              <a:extLst>
                <a:ext uri="{FF2B5EF4-FFF2-40B4-BE49-F238E27FC236}">
                  <a16:creationId xmlns:a16="http://schemas.microsoft.com/office/drawing/2014/main" id="{168EC231-F45D-49E6-A8EF-9ADA20C099CB}"/>
                </a:ext>
              </a:extLst>
            </p:cNvPr>
            <p:cNvSpPr/>
            <p:nvPr/>
          </p:nvSpPr>
          <p:spPr>
            <a:xfrm>
              <a:off x="4565600" y="2266675"/>
              <a:ext cx="284175" cy="234825"/>
            </a:xfrm>
            <a:custGeom>
              <a:avLst/>
              <a:gdLst/>
              <a:ahLst/>
              <a:cxnLst/>
              <a:rect l="l" t="t" r="r" b="b"/>
              <a:pathLst>
                <a:path w="11367" h="9393" extrusionOk="0">
                  <a:moveTo>
                    <a:pt x="10235" y="1"/>
                  </a:moveTo>
                  <a:cubicBezTo>
                    <a:pt x="9342" y="1"/>
                    <a:pt x="7957" y="1120"/>
                    <a:pt x="7957" y="1120"/>
                  </a:cubicBezTo>
                  <a:cubicBezTo>
                    <a:pt x="7957" y="1120"/>
                    <a:pt x="4926" y="1783"/>
                    <a:pt x="3789" y="2257"/>
                  </a:cubicBezTo>
                  <a:cubicBezTo>
                    <a:pt x="2651" y="2730"/>
                    <a:pt x="1" y="6141"/>
                    <a:pt x="663" y="6330"/>
                  </a:cubicBezTo>
                  <a:cubicBezTo>
                    <a:pt x="691" y="6338"/>
                    <a:pt x="720" y="6342"/>
                    <a:pt x="752" y="6342"/>
                  </a:cubicBezTo>
                  <a:cubicBezTo>
                    <a:pt x="1473" y="6342"/>
                    <a:pt x="3125" y="4341"/>
                    <a:pt x="3126" y="4341"/>
                  </a:cubicBezTo>
                  <a:lnTo>
                    <a:pt x="3126" y="4341"/>
                  </a:lnTo>
                  <a:cubicBezTo>
                    <a:pt x="3125" y="4341"/>
                    <a:pt x="1705" y="6424"/>
                    <a:pt x="1516" y="7182"/>
                  </a:cubicBezTo>
                  <a:cubicBezTo>
                    <a:pt x="1341" y="7882"/>
                    <a:pt x="1166" y="9392"/>
                    <a:pt x="1739" y="9392"/>
                  </a:cubicBezTo>
                  <a:cubicBezTo>
                    <a:pt x="1786" y="9392"/>
                    <a:pt x="1838" y="9382"/>
                    <a:pt x="1895" y="9361"/>
                  </a:cubicBezTo>
                  <a:cubicBezTo>
                    <a:pt x="2653" y="9076"/>
                    <a:pt x="4168" y="6993"/>
                    <a:pt x="4168" y="6993"/>
                  </a:cubicBezTo>
                  <a:cubicBezTo>
                    <a:pt x="4168" y="6993"/>
                    <a:pt x="6062" y="5856"/>
                    <a:pt x="7578" y="5856"/>
                  </a:cubicBezTo>
                  <a:cubicBezTo>
                    <a:pt x="9093" y="5856"/>
                    <a:pt x="10136" y="3015"/>
                    <a:pt x="10136" y="3015"/>
                  </a:cubicBezTo>
                  <a:cubicBezTo>
                    <a:pt x="10136" y="3015"/>
                    <a:pt x="11366" y="1783"/>
                    <a:pt x="10893" y="457"/>
                  </a:cubicBezTo>
                  <a:cubicBezTo>
                    <a:pt x="10775" y="125"/>
                    <a:pt x="10532" y="1"/>
                    <a:pt x="10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521;p54">
              <a:extLst>
                <a:ext uri="{FF2B5EF4-FFF2-40B4-BE49-F238E27FC236}">
                  <a16:creationId xmlns:a16="http://schemas.microsoft.com/office/drawing/2014/main" id="{D6CADF3D-2F32-40D4-8955-DD0F05347BAE}"/>
                </a:ext>
              </a:extLst>
            </p:cNvPr>
            <p:cNvSpPr/>
            <p:nvPr/>
          </p:nvSpPr>
          <p:spPr>
            <a:xfrm>
              <a:off x="4570625" y="2259075"/>
              <a:ext cx="286550" cy="250075"/>
            </a:xfrm>
            <a:custGeom>
              <a:avLst/>
              <a:gdLst/>
              <a:ahLst/>
              <a:cxnLst/>
              <a:rect l="l" t="t" r="r" b="b"/>
              <a:pathLst>
                <a:path w="11462" h="10003" extrusionOk="0">
                  <a:moveTo>
                    <a:pt x="10030" y="610"/>
                  </a:moveTo>
                  <a:cubicBezTo>
                    <a:pt x="10085" y="610"/>
                    <a:pt x="10135" y="616"/>
                    <a:pt x="10180" y="629"/>
                  </a:cubicBezTo>
                  <a:cubicBezTo>
                    <a:pt x="10252" y="649"/>
                    <a:pt x="10343" y="694"/>
                    <a:pt x="10404" y="864"/>
                  </a:cubicBezTo>
                  <a:cubicBezTo>
                    <a:pt x="10805" y="1988"/>
                    <a:pt x="9729" y="3091"/>
                    <a:pt x="9717" y="3103"/>
                  </a:cubicBezTo>
                  <a:cubicBezTo>
                    <a:pt x="9686" y="3134"/>
                    <a:pt x="9662" y="3171"/>
                    <a:pt x="9647" y="3213"/>
                  </a:cubicBezTo>
                  <a:cubicBezTo>
                    <a:pt x="9377" y="3948"/>
                    <a:pt x="8445" y="5854"/>
                    <a:pt x="7377" y="5854"/>
                  </a:cubicBezTo>
                  <a:cubicBezTo>
                    <a:pt x="5795" y="5854"/>
                    <a:pt x="3891" y="6986"/>
                    <a:pt x="3810" y="7034"/>
                  </a:cubicBezTo>
                  <a:cubicBezTo>
                    <a:pt x="3774" y="7055"/>
                    <a:pt x="3744" y="7084"/>
                    <a:pt x="3720" y="7117"/>
                  </a:cubicBezTo>
                  <a:cubicBezTo>
                    <a:pt x="3154" y="7894"/>
                    <a:pt x="2075" y="9195"/>
                    <a:pt x="1555" y="9398"/>
                  </a:cubicBezTo>
                  <a:cubicBezTo>
                    <a:pt x="1409" y="9272"/>
                    <a:pt x="1407" y="8381"/>
                    <a:pt x="1612" y="7560"/>
                  </a:cubicBezTo>
                  <a:cubicBezTo>
                    <a:pt x="1756" y="6983"/>
                    <a:pt x="2791" y="5385"/>
                    <a:pt x="3177" y="4817"/>
                  </a:cubicBezTo>
                  <a:cubicBezTo>
                    <a:pt x="3317" y="4615"/>
                    <a:pt x="3170" y="4339"/>
                    <a:pt x="2925" y="4339"/>
                  </a:cubicBezTo>
                  <a:cubicBezTo>
                    <a:pt x="2834" y="4339"/>
                    <a:pt x="2747" y="4379"/>
                    <a:pt x="2689" y="4450"/>
                  </a:cubicBezTo>
                  <a:cubicBezTo>
                    <a:pt x="1953" y="5340"/>
                    <a:pt x="1092" y="6132"/>
                    <a:pt x="698" y="6306"/>
                  </a:cubicBezTo>
                  <a:cubicBezTo>
                    <a:pt x="972" y="5552"/>
                    <a:pt x="2807" y="3218"/>
                    <a:pt x="3706" y="2843"/>
                  </a:cubicBezTo>
                  <a:cubicBezTo>
                    <a:pt x="4804" y="2386"/>
                    <a:pt x="7791" y="1729"/>
                    <a:pt x="7821" y="1722"/>
                  </a:cubicBezTo>
                  <a:cubicBezTo>
                    <a:pt x="7867" y="1712"/>
                    <a:pt x="7912" y="1691"/>
                    <a:pt x="7948" y="1662"/>
                  </a:cubicBezTo>
                  <a:cubicBezTo>
                    <a:pt x="8523" y="1198"/>
                    <a:pt x="9491" y="610"/>
                    <a:pt x="10030" y="610"/>
                  </a:cubicBezTo>
                  <a:close/>
                  <a:moveTo>
                    <a:pt x="10043" y="1"/>
                  </a:moveTo>
                  <a:cubicBezTo>
                    <a:pt x="9135" y="1"/>
                    <a:pt x="7929" y="898"/>
                    <a:pt x="7620" y="1140"/>
                  </a:cubicBezTo>
                  <a:cubicBezTo>
                    <a:pt x="7150" y="1245"/>
                    <a:pt x="4536" y="1833"/>
                    <a:pt x="3471" y="2277"/>
                  </a:cubicBezTo>
                  <a:cubicBezTo>
                    <a:pt x="2460" y="2698"/>
                    <a:pt x="0" y="5591"/>
                    <a:pt x="52" y="6502"/>
                  </a:cubicBezTo>
                  <a:cubicBezTo>
                    <a:pt x="65" y="6714"/>
                    <a:pt x="187" y="6872"/>
                    <a:pt x="378" y="6928"/>
                  </a:cubicBezTo>
                  <a:cubicBezTo>
                    <a:pt x="427" y="6941"/>
                    <a:pt x="478" y="6948"/>
                    <a:pt x="532" y="6948"/>
                  </a:cubicBezTo>
                  <a:cubicBezTo>
                    <a:pt x="774" y="6948"/>
                    <a:pt x="1062" y="6815"/>
                    <a:pt x="1360" y="6609"/>
                  </a:cubicBezTo>
                  <a:lnTo>
                    <a:pt x="1360" y="6609"/>
                  </a:lnTo>
                  <a:cubicBezTo>
                    <a:pt x="1198" y="6921"/>
                    <a:pt x="1070" y="7206"/>
                    <a:pt x="1018" y="7412"/>
                  </a:cubicBezTo>
                  <a:cubicBezTo>
                    <a:pt x="999" y="7489"/>
                    <a:pt x="549" y="9319"/>
                    <a:pt x="1148" y="9854"/>
                  </a:cubicBezTo>
                  <a:cubicBezTo>
                    <a:pt x="1255" y="9950"/>
                    <a:pt x="1394" y="10003"/>
                    <a:pt x="1538" y="10003"/>
                  </a:cubicBezTo>
                  <a:cubicBezTo>
                    <a:pt x="1627" y="10001"/>
                    <a:pt x="1717" y="9984"/>
                    <a:pt x="1801" y="9951"/>
                  </a:cubicBezTo>
                  <a:cubicBezTo>
                    <a:pt x="2576" y="9661"/>
                    <a:pt x="3897" y="7908"/>
                    <a:pt x="4176" y="7528"/>
                  </a:cubicBezTo>
                  <a:cubicBezTo>
                    <a:pt x="4483" y="7352"/>
                    <a:pt x="6096" y="6466"/>
                    <a:pt x="7377" y="6466"/>
                  </a:cubicBezTo>
                  <a:cubicBezTo>
                    <a:pt x="8972" y="6466"/>
                    <a:pt x="10028" y="3926"/>
                    <a:pt x="10198" y="3484"/>
                  </a:cubicBezTo>
                  <a:cubicBezTo>
                    <a:pt x="10440" y="3221"/>
                    <a:pt x="11461" y="2006"/>
                    <a:pt x="10980" y="658"/>
                  </a:cubicBezTo>
                  <a:cubicBezTo>
                    <a:pt x="10866" y="338"/>
                    <a:pt x="10647" y="124"/>
                    <a:pt x="10346" y="40"/>
                  </a:cubicBezTo>
                  <a:cubicBezTo>
                    <a:pt x="10250" y="13"/>
                    <a:pt x="10148" y="1"/>
                    <a:pt x="100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522;p54">
              <a:extLst>
                <a:ext uri="{FF2B5EF4-FFF2-40B4-BE49-F238E27FC236}">
                  <a16:creationId xmlns:a16="http://schemas.microsoft.com/office/drawing/2014/main" id="{4291D77F-8104-4B92-AC88-3340E14E06F3}"/>
                </a:ext>
              </a:extLst>
            </p:cNvPr>
            <p:cNvSpPr/>
            <p:nvPr/>
          </p:nvSpPr>
          <p:spPr>
            <a:xfrm>
              <a:off x="4731350" y="2244600"/>
              <a:ext cx="97125" cy="117925"/>
            </a:xfrm>
            <a:custGeom>
              <a:avLst/>
              <a:gdLst/>
              <a:ahLst/>
              <a:cxnLst/>
              <a:rect l="l" t="t" r="r" b="b"/>
              <a:pathLst>
                <a:path w="3885" h="4717" extrusionOk="0">
                  <a:moveTo>
                    <a:pt x="1307" y="0"/>
                  </a:moveTo>
                  <a:cubicBezTo>
                    <a:pt x="901" y="0"/>
                    <a:pt x="664" y="670"/>
                    <a:pt x="664" y="1341"/>
                  </a:cubicBezTo>
                  <a:cubicBezTo>
                    <a:pt x="664" y="2288"/>
                    <a:pt x="1611" y="2572"/>
                    <a:pt x="1611" y="2572"/>
                  </a:cubicBezTo>
                  <a:cubicBezTo>
                    <a:pt x="1611" y="2572"/>
                    <a:pt x="1" y="4087"/>
                    <a:pt x="948" y="4561"/>
                  </a:cubicBezTo>
                  <a:cubicBezTo>
                    <a:pt x="1173" y="4674"/>
                    <a:pt x="1398" y="4717"/>
                    <a:pt x="1611" y="4717"/>
                  </a:cubicBezTo>
                  <a:cubicBezTo>
                    <a:pt x="2292" y="4717"/>
                    <a:pt x="2842" y="4276"/>
                    <a:pt x="2842" y="4276"/>
                  </a:cubicBezTo>
                  <a:lnTo>
                    <a:pt x="3884" y="1246"/>
                  </a:lnTo>
                  <a:lnTo>
                    <a:pt x="3884" y="1246"/>
                  </a:lnTo>
                  <a:cubicBezTo>
                    <a:pt x="3884" y="1246"/>
                    <a:pt x="3850" y="1248"/>
                    <a:pt x="3789" y="1248"/>
                  </a:cubicBezTo>
                  <a:cubicBezTo>
                    <a:pt x="3485" y="1248"/>
                    <a:pt x="2526" y="1182"/>
                    <a:pt x="1895" y="393"/>
                  </a:cubicBezTo>
                  <a:cubicBezTo>
                    <a:pt x="1673" y="115"/>
                    <a:pt x="1475" y="0"/>
                    <a:pt x="13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523;p54">
              <a:extLst>
                <a:ext uri="{FF2B5EF4-FFF2-40B4-BE49-F238E27FC236}">
                  <a16:creationId xmlns:a16="http://schemas.microsoft.com/office/drawing/2014/main" id="{37D57C26-F0A5-4F86-80AA-4607C3DB71D8}"/>
                </a:ext>
              </a:extLst>
            </p:cNvPr>
            <p:cNvSpPr/>
            <p:nvPr/>
          </p:nvSpPr>
          <p:spPr>
            <a:xfrm>
              <a:off x="4738175" y="2236950"/>
              <a:ext cx="98250" cy="133250"/>
            </a:xfrm>
            <a:custGeom>
              <a:avLst/>
              <a:gdLst/>
              <a:ahLst/>
              <a:cxnLst/>
              <a:rect l="l" t="t" r="r" b="b"/>
              <a:pathLst>
                <a:path w="3930" h="5330" extrusionOk="0">
                  <a:moveTo>
                    <a:pt x="1036" y="0"/>
                  </a:moveTo>
                  <a:cubicBezTo>
                    <a:pt x="953" y="0"/>
                    <a:pt x="878" y="16"/>
                    <a:pt x="813" y="38"/>
                  </a:cubicBezTo>
                  <a:cubicBezTo>
                    <a:pt x="275" y="227"/>
                    <a:pt x="84" y="1023"/>
                    <a:pt x="84" y="1646"/>
                  </a:cubicBezTo>
                  <a:cubicBezTo>
                    <a:pt x="84" y="2299"/>
                    <a:pt x="461" y="2728"/>
                    <a:pt x="825" y="2967"/>
                  </a:cubicBezTo>
                  <a:cubicBezTo>
                    <a:pt x="479" y="3353"/>
                    <a:pt x="0" y="3999"/>
                    <a:pt x="80" y="4538"/>
                  </a:cubicBezTo>
                  <a:cubicBezTo>
                    <a:pt x="106" y="4722"/>
                    <a:pt x="207" y="4976"/>
                    <a:pt x="538" y="5141"/>
                  </a:cubicBezTo>
                  <a:cubicBezTo>
                    <a:pt x="785" y="5264"/>
                    <a:pt x="1057" y="5329"/>
                    <a:pt x="1332" y="5329"/>
                  </a:cubicBezTo>
                  <a:cubicBezTo>
                    <a:pt x="1335" y="5329"/>
                    <a:pt x="1337" y="5329"/>
                    <a:pt x="1339" y="5329"/>
                  </a:cubicBezTo>
                  <a:cubicBezTo>
                    <a:pt x="2114" y="5329"/>
                    <a:pt x="2726" y="4848"/>
                    <a:pt x="2761" y="4822"/>
                  </a:cubicBezTo>
                  <a:cubicBezTo>
                    <a:pt x="2892" y="4716"/>
                    <a:pt x="2915" y="4524"/>
                    <a:pt x="2808" y="4391"/>
                  </a:cubicBezTo>
                  <a:cubicBezTo>
                    <a:pt x="2748" y="4315"/>
                    <a:pt x="2659" y="4276"/>
                    <a:pt x="2570" y="4276"/>
                  </a:cubicBezTo>
                  <a:cubicBezTo>
                    <a:pt x="2502" y="4276"/>
                    <a:pt x="2435" y="4298"/>
                    <a:pt x="2378" y="4343"/>
                  </a:cubicBezTo>
                  <a:cubicBezTo>
                    <a:pt x="2373" y="4348"/>
                    <a:pt x="1903" y="4716"/>
                    <a:pt x="1341" y="4716"/>
                  </a:cubicBezTo>
                  <a:cubicBezTo>
                    <a:pt x="1170" y="4716"/>
                    <a:pt x="990" y="4681"/>
                    <a:pt x="812" y="4592"/>
                  </a:cubicBezTo>
                  <a:cubicBezTo>
                    <a:pt x="698" y="4536"/>
                    <a:pt x="689" y="4479"/>
                    <a:pt x="685" y="4449"/>
                  </a:cubicBezTo>
                  <a:cubicBezTo>
                    <a:pt x="638" y="4128"/>
                    <a:pt x="1172" y="3455"/>
                    <a:pt x="1548" y="3100"/>
                  </a:cubicBezTo>
                  <a:cubicBezTo>
                    <a:pt x="1717" y="2938"/>
                    <a:pt x="1651" y="2655"/>
                    <a:pt x="1428" y="2585"/>
                  </a:cubicBezTo>
                  <a:cubicBezTo>
                    <a:pt x="1398" y="2575"/>
                    <a:pt x="697" y="2348"/>
                    <a:pt x="697" y="1646"/>
                  </a:cubicBezTo>
                  <a:cubicBezTo>
                    <a:pt x="697" y="1076"/>
                    <a:pt x="883" y="662"/>
                    <a:pt x="1016" y="615"/>
                  </a:cubicBezTo>
                  <a:cubicBezTo>
                    <a:pt x="1020" y="614"/>
                    <a:pt x="1026" y="613"/>
                    <a:pt x="1032" y="613"/>
                  </a:cubicBezTo>
                  <a:cubicBezTo>
                    <a:pt x="1087" y="613"/>
                    <a:pt x="1206" y="668"/>
                    <a:pt x="1383" y="890"/>
                  </a:cubicBezTo>
                  <a:cubicBezTo>
                    <a:pt x="2096" y="1780"/>
                    <a:pt x="3158" y="1860"/>
                    <a:pt x="3515" y="1860"/>
                  </a:cubicBezTo>
                  <a:cubicBezTo>
                    <a:pt x="3583" y="1860"/>
                    <a:pt x="3626" y="1857"/>
                    <a:pt x="3635" y="1856"/>
                  </a:cubicBezTo>
                  <a:cubicBezTo>
                    <a:pt x="3803" y="1843"/>
                    <a:pt x="3929" y="1696"/>
                    <a:pt x="3916" y="1527"/>
                  </a:cubicBezTo>
                  <a:cubicBezTo>
                    <a:pt x="3904" y="1367"/>
                    <a:pt x="3760" y="1245"/>
                    <a:pt x="3611" y="1245"/>
                  </a:cubicBezTo>
                  <a:cubicBezTo>
                    <a:pt x="3603" y="1245"/>
                    <a:pt x="3596" y="1245"/>
                    <a:pt x="3588" y="1246"/>
                  </a:cubicBezTo>
                  <a:cubicBezTo>
                    <a:pt x="3586" y="1246"/>
                    <a:pt x="3557" y="1248"/>
                    <a:pt x="3507" y="1248"/>
                  </a:cubicBezTo>
                  <a:cubicBezTo>
                    <a:pt x="3244" y="1248"/>
                    <a:pt x="2407" y="1189"/>
                    <a:pt x="1861" y="508"/>
                  </a:cubicBezTo>
                  <a:cubicBezTo>
                    <a:pt x="1545" y="113"/>
                    <a:pt x="1261" y="0"/>
                    <a:pt x="10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524;p54">
              <a:extLst>
                <a:ext uri="{FF2B5EF4-FFF2-40B4-BE49-F238E27FC236}">
                  <a16:creationId xmlns:a16="http://schemas.microsoft.com/office/drawing/2014/main" id="{9EA611B0-453E-4DDB-99F3-60998AFDD819}"/>
                </a:ext>
              </a:extLst>
            </p:cNvPr>
            <p:cNvSpPr/>
            <p:nvPr/>
          </p:nvSpPr>
          <p:spPr>
            <a:xfrm>
              <a:off x="5244575" y="2861075"/>
              <a:ext cx="586850" cy="176925"/>
            </a:xfrm>
            <a:custGeom>
              <a:avLst/>
              <a:gdLst/>
              <a:ahLst/>
              <a:cxnLst/>
              <a:rect l="l" t="t" r="r" b="b"/>
              <a:pathLst>
                <a:path w="23474" h="7077" extrusionOk="0">
                  <a:moveTo>
                    <a:pt x="9885" y="1"/>
                  </a:moveTo>
                  <a:cubicBezTo>
                    <a:pt x="7870" y="1"/>
                    <a:pt x="3022" y="1974"/>
                    <a:pt x="1566" y="2494"/>
                  </a:cubicBezTo>
                  <a:cubicBezTo>
                    <a:pt x="1" y="3053"/>
                    <a:pt x="1566" y="3500"/>
                    <a:pt x="3242" y="3836"/>
                  </a:cubicBezTo>
                  <a:cubicBezTo>
                    <a:pt x="3578" y="3903"/>
                    <a:pt x="3980" y="3930"/>
                    <a:pt x="4409" y="3930"/>
                  </a:cubicBezTo>
                  <a:cubicBezTo>
                    <a:pt x="6126" y="3930"/>
                    <a:pt x="8272" y="3500"/>
                    <a:pt x="8273" y="3500"/>
                  </a:cubicBezTo>
                  <a:lnTo>
                    <a:pt x="8273" y="3500"/>
                  </a:lnTo>
                  <a:cubicBezTo>
                    <a:pt x="8272" y="3500"/>
                    <a:pt x="4584" y="5065"/>
                    <a:pt x="5478" y="5288"/>
                  </a:cubicBezTo>
                  <a:cubicBezTo>
                    <a:pt x="5653" y="5332"/>
                    <a:pt x="5862" y="5350"/>
                    <a:pt x="6097" y="5350"/>
                  </a:cubicBezTo>
                  <a:cubicBezTo>
                    <a:pt x="7063" y="5350"/>
                    <a:pt x="8467" y="5043"/>
                    <a:pt x="9725" y="4953"/>
                  </a:cubicBezTo>
                  <a:cubicBezTo>
                    <a:pt x="11290" y="4841"/>
                    <a:pt x="12854" y="3388"/>
                    <a:pt x="12854" y="3388"/>
                  </a:cubicBezTo>
                  <a:cubicBezTo>
                    <a:pt x="12854" y="3388"/>
                    <a:pt x="20344" y="7077"/>
                    <a:pt x="21238" y="7077"/>
                  </a:cubicBezTo>
                  <a:cubicBezTo>
                    <a:pt x="22132" y="7077"/>
                    <a:pt x="23473" y="4394"/>
                    <a:pt x="21574" y="3277"/>
                  </a:cubicBezTo>
                  <a:cubicBezTo>
                    <a:pt x="19673" y="2160"/>
                    <a:pt x="16655" y="1264"/>
                    <a:pt x="16655" y="1264"/>
                  </a:cubicBezTo>
                  <a:cubicBezTo>
                    <a:pt x="16655" y="1264"/>
                    <a:pt x="11961" y="370"/>
                    <a:pt x="10284" y="35"/>
                  </a:cubicBezTo>
                  <a:cubicBezTo>
                    <a:pt x="10169" y="12"/>
                    <a:pt x="10035" y="1"/>
                    <a:pt x="98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525;p54">
              <a:extLst>
                <a:ext uri="{FF2B5EF4-FFF2-40B4-BE49-F238E27FC236}">
                  <a16:creationId xmlns:a16="http://schemas.microsoft.com/office/drawing/2014/main" id="{B94F80C5-9245-417A-8417-DD8755C081FC}"/>
                </a:ext>
              </a:extLst>
            </p:cNvPr>
            <p:cNvSpPr/>
            <p:nvPr/>
          </p:nvSpPr>
          <p:spPr>
            <a:xfrm>
              <a:off x="5259200" y="2853425"/>
              <a:ext cx="561600" cy="192225"/>
            </a:xfrm>
            <a:custGeom>
              <a:avLst/>
              <a:gdLst/>
              <a:ahLst/>
              <a:cxnLst/>
              <a:rect l="l" t="t" r="r" b="b"/>
              <a:pathLst>
                <a:path w="22464" h="7689" extrusionOk="0">
                  <a:moveTo>
                    <a:pt x="9288" y="611"/>
                  </a:moveTo>
                  <a:cubicBezTo>
                    <a:pt x="9420" y="611"/>
                    <a:pt x="9538" y="621"/>
                    <a:pt x="9639" y="641"/>
                  </a:cubicBezTo>
                  <a:cubicBezTo>
                    <a:pt x="11261" y="966"/>
                    <a:pt x="15702" y="1812"/>
                    <a:pt x="15997" y="1868"/>
                  </a:cubicBezTo>
                  <a:cubicBezTo>
                    <a:pt x="16224" y="1936"/>
                    <a:pt x="19052" y="2799"/>
                    <a:pt x="20834" y="3846"/>
                  </a:cubicBezTo>
                  <a:cubicBezTo>
                    <a:pt x="21827" y="4431"/>
                    <a:pt x="21675" y="5447"/>
                    <a:pt x="21564" y="5856"/>
                  </a:cubicBezTo>
                  <a:cubicBezTo>
                    <a:pt x="21364" y="6590"/>
                    <a:pt x="20883" y="7076"/>
                    <a:pt x="20653" y="7076"/>
                  </a:cubicBezTo>
                  <a:cubicBezTo>
                    <a:pt x="20118" y="7076"/>
                    <a:pt x="16005" y="5193"/>
                    <a:pt x="12406" y="3420"/>
                  </a:cubicBezTo>
                  <a:cubicBezTo>
                    <a:pt x="12363" y="3399"/>
                    <a:pt x="12317" y="3388"/>
                    <a:pt x="12270" y="3388"/>
                  </a:cubicBezTo>
                  <a:cubicBezTo>
                    <a:pt x="12193" y="3388"/>
                    <a:pt x="12119" y="3417"/>
                    <a:pt x="12062" y="3470"/>
                  </a:cubicBezTo>
                  <a:cubicBezTo>
                    <a:pt x="12048" y="3484"/>
                    <a:pt x="10559" y="4851"/>
                    <a:pt x="9119" y="4954"/>
                  </a:cubicBezTo>
                  <a:cubicBezTo>
                    <a:pt x="8547" y="4995"/>
                    <a:pt x="7955" y="5078"/>
                    <a:pt x="7382" y="5159"/>
                  </a:cubicBezTo>
                  <a:cubicBezTo>
                    <a:pt x="6702" y="5255"/>
                    <a:pt x="6047" y="5350"/>
                    <a:pt x="5536" y="5350"/>
                  </a:cubicBezTo>
                  <a:cubicBezTo>
                    <a:pt x="5453" y="5350"/>
                    <a:pt x="5374" y="5348"/>
                    <a:pt x="5299" y="5342"/>
                  </a:cubicBezTo>
                  <a:cubicBezTo>
                    <a:pt x="5788" y="5018"/>
                    <a:pt x="6856" y="4492"/>
                    <a:pt x="7807" y="4087"/>
                  </a:cubicBezTo>
                  <a:cubicBezTo>
                    <a:pt x="7951" y="4026"/>
                    <a:pt x="8027" y="3866"/>
                    <a:pt x="7980" y="3716"/>
                  </a:cubicBezTo>
                  <a:cubicBezTo>
                    <a:pt x="7940" y="3587"/>
                    <a:pt x="7818" y="3499"/>
                    <a:pt x="7688" y="3499"/>
                  </a:cubicBezTo>
                  <a:cubicBezTo>
                    <a:pt x="7668" y="3499"/>
                    <a:pt x="7648" y="3501"/>
                    <a:pt x="7628" y="3506"/>
                  </a:cubicBezTo>
                  <a:cubicBezTo>
                    <a:pt x="7601" y="3511"/>
                    <a:pt x="5487" y="3930"/>
                    <a:pt x="3826" y="3930"/>
                  </a:cubicBezTo>
                  <a:cubicBezTo>
                    <a:pt x="3416" y="3930"/>
                    <a:pt x="3034" y="3905"/>
                    <a:pt x="2717" y="3841"/>
                  </a:cubicBezTo>
                  <a:cubicBezTo>
                    <a:pt x="1337" y="3566"/>
                    <a:pt x="864" y="3365"/>
                    <a:pt x="702" y="3261"/>
                  </a:cubicBezTo>
                  <a:cubicBezTo>
                    <a:pt x="765" y="3220"/>
                    <a:pt x="881" y="3160"/>
                    <a:pt x="1084" y="3088"/>
                  </a:cubicBezTo>
                  <a:cubicBezTo>
                    <a:pt x="1321" y="3004"/>
                    <a:pt x="1649" y="2880"/>
                    <a:pt x="2040" y="2732"/>
                  </a:cubicBezTo>
                  <a:cubicBezTo>
                    <a:pt x="3919" y="2025"/>
                    <a:pt x="7673" y="611"/>
                    <a:pt x="9288" y="611"/>
                  </a:cubicBezTo>
                  <a:close/>
                  <a:moveTo>
                    <a:pt x="9293" y="0"/>
                  </a:moveTo>
                  <a:cubicBezTo>
                    <a:pt x="7695" y="0"/>
                    <a:pt x="4628" y="1103"/>
                    <a:pt x="1824" y="2160"/>
                  </a:cubicBezTo>
                  <a:cubicBezTo>
                    <a:pt x="1438" y="2305"/>
                    <a:pt x="1113" y="2427"/>
                    <a:pt x="878" y="2511"/>
                  </a:cubicBezTo>
                  <a:cubicBezTo>
                    <a:pt x="467" y="2658"/>
                    <a:pt x="1" y="2879"/>
                    <a:pt x="31" y="3293"/>
                  </a:cubicBezTo>
                  <a:cubicBezTo>
                    <a:pt x="65" y="3768"/>
                    <a:pt x="737" y="4070"/>
                    <a:pt x="2597" y="4441"/>
                  </a:cubicBezTo>
                  <a:cubicBezTo>
                    <a:pt x="2956" y="4512"/>
                    <a:pt x="3382" y="4541"/>
                    <a:pt x="3834" y="4541"/>
                  </a:cubicBezTo>
                  <a:cubicBezTo>
                    <a:pt x="4426" y="4541"/>
                    <a:pt x="5061" y="4492"/>
                    <a:pt x="5644" y="4427"/>
                  </a:cubicBezTo>
                  <a:lnTo>
                    <a:pt x="5644" y="4427"/>
                  </a:lnTo>
                  <a:cubicBezTo>
                    <a:pt x="4416" y="5091"/>
                    <a:pt x="4437" y="5369"/>
                    <a:pt x="4448" y="5510"/>
                  </a:cubicBezTo>
                  <a:cubicBezTo>
                    <a:pt x="4456" y="5598"/>
                    <a:pt x="4505" y="5813"/>
                    <a:pt x="4820" y="5891"/>
                  </a:cubicBezTo>
                  <a:cubicBezTo>
                    <a:pt x="5019" y="5940"/>
                    <a:pt x="5253" y="5961"/>
                    <a:pt x="5512" y="5961"/>
                  </a:cubicBezTo>
                  <a:cubicBezTo>
                    <a:pt x="6075" y="5961"/>
                    <a:pt x="6757" y="5865"/>
                    <a:pt x="7467" y="5764"/>
                  </a:cubicBezTo>
                  <a:cubicBezTo>
                    <a:pt x="8030" y="5686"/>
                    <a:pt x="8613" y="5603"/>
                    <a:pt x="9162" y="5564"/>
                  </a:cubicBezTo>
                  <a:cubicBezTo>
                    <a:pt x="10533" y="5466"/>
                    <a:pt x="11866" y="4441"/>
                    <a:pt x="12318" y="4060"/>
                  </a:cubicBezTo>
                  <a:cubicBezTo>
                    <a:pt x="13914" y="4844"/>
                    <a:pt x="19772" y="7689"/>
                    <a:pt x="20653" y="7689"/>
                  </a:cubicBezTo>
                  <a:cubicBezTo>
                    <a:pt x="21308" y="7689"/>
                    <a:pt x="21931" y="6839"/>
                    <a:pt x="22154" y="6017"/>
                  </a:cubicBezTo>
                  <a:cubicBezTo>
                    <a:pt x="22463" y="4882"/>
                    <a:pt x="22085" y="3873"/>
                    <a:pt x="21144" y="3320"/>
                  </a:cubicBezTo>
                  <a:cubicBezTo>
                    <a:pt x="19233" y="2195"/>
                    <a:pt x="16282" y="1315"/>
                    <a:pt x="16157" y="1277"/>
                  </a:cubicBezTo>
                  <a:cubicBezTo>
                    <a:pt x="16147" y="1274"/>
                    <a:pt x="16138" y="1271"/>
                    <a:pt x="16128" y="1270"/>
                  </a:cubicBezTo>
                  <a:cubicBezTo>
                    <a:pt x="16128" y="1270"/>
                    <a:pt x="11434" y="376"/>
                    <a:pt x="9759" y="41"/>
                  </a:cubicBezTo>
                  <a:cubicBezTo>
                    <a:pt x="9622" y="13"/>
                    <a:pt x="9466" y="0"/>
                    <a:pt x="9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526;p54">
              <a:extLst>
                <a:ext uri="{FF2B5EF4-FFF2-40B4-BE49-F238E27FC236}">
                  <a16:creationId xmlns:a16="http://schemas.microsoft.com/office/drawing/2014/main" id="{A39A0AF8-8733-4953-B777-12423A651CBE}"/>
                </a:ext>
              </a:extLst>
            </p:cNvPr>
            <p:cNvSpPr/>
            <p:nvPr/>
          </p:nvSpPr>
          <p:spPr>
            <a:xfrm>
              <a:off x="5415050" y="2937650"/>
              <a:ext cx="617575" cy="914575"/>
            </a:xfrm>
            <a:custGeom>
              <a:avLst/>
              <a:gdLst/>
              <a:ahLst/>
              <a:cxnLst/>
              <a:rect l="l" t="t" r="r" b="b"/>
              <a:pathLst>
                <a:path w="24703" h="36583" extrusionOk="0">
                  <a:moveTo>
                    <a:pt x="15671" y="1"/>
                  </a:moveTo>
                  <a:cubicBezTo>
                    <a:pt x="13489" y="1"/>
                    <a:pt x="11513" y="2337"/>
                    <a:pt x="11513" y="2337"/>
                  </a:cubicBezTo>
                  <a:cubicBezTo>
                    <a:pt x="11513" y="2337"/>
                    <a:pt x="7042" y="5579"/>
                    <a:pt x="3800" y="10161"/>
                  </a:cubicBezTo>
                  <a:cubicBezTo>
                    <a:pt x="558" y="14743"/>
                    <a:pt x="0" y="24021"/>
                    <a:pt x="670" y="26703"/>
                  </a:cubicBezTo>
                  <a:cubicBezTo>
                    <a:pt x="1342" y="29386"/>
                    <a:pt x="1788" y="32516"/>
                    <a:pt x="5029" y="34639"/>
                  </a:cubicBezTo>
                  <a:cubicBezTo>
                    <a:pt x="6789" y="35792"/>
                    <a:pt x="8284" y="36582"/>
                    <a:pt x="10177" y="36582"/>
                  </a:cubicBezTo>
                  <a:cubicBezTo>
                    <a:pt x="11772" y="36582"/>
                    <a:pt x="13650" y="36020"/>
                    <a:pt x="16207" y="34639"/>
                  </a:cubicBezTo>
                  <a:cubicBezTo>
                    <a:pt x="21796" y="31621"/>
                    <a:pt x="24702" y="21562"/>
                    <a:pt x="24143" y="13850"/>
                  </a:cubicBezTo>
                  <a:cubicBezTo>
                    <a:pt x="23585" y="6138"/>
                    <a:pt x="18890" y="771"/>
                    <a:pt x="16431" y="101"/>
                  </a:cubicBezTo>
                  <a:cubicBezTo>
                    <a:pt x="16176" y="32"/>
                    <a:pt x="15922" y="1"/>
                    <a:pt x="15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527;p54">
              <a:extLst>
                <a:ext uri="{FF2B5EF4-FFF2-40B4-BE49-F238E27FC236}">
                  <a16:creationId xmlns:a16="http://schemas.microsoft.com/office/drawing/2014/main" id="{63750DF3-5F9B-486F-837B-2B8D581F5B52}"/>
                </a:ext>
              </a:extLst>
            </p:cNvPr>
            <p:cNvSpPr/>
            <p:nvPr/>
          </p:nvSpPr>
          <p:spPr>
            <a:xfrm>
              <a:off x="5407500" y="2929975"/>
              <a:ext cx="632800" cy="929725"/>
            </a:xfrm>
            <a:custGeom>
              <a:avLst/>
              <a:gdLst/>
              <a:ahLst/>
              <a:cxnLst/>
              <a:rect l="l" t="t" r="r" b="b"/>
              <a:pathLst>
                <a:path w="25312" h="37189" extrusionOk="0">
                  <a:moveTo>
                    <a:pt x="15972" y="614"/>
                  </a:moveTo>
                  <a:cubicBezTo>
                    <a:pt x="16202" y="614"/>
                    <a:pt x="16430" y="644"/>
                    <a:pt x="16652" y="704"/>
                  </a:cubicBezTo>
                  <a:cubicBezTo>
                    <a:pt x="18970" y="1337"/>
                    <a:pt x="23585" y="6522"/>
                    <a:pt x="24139" y="14179"/>
                  </a:cubicBezTo>
                  <a:cubicBezTo>
                    <a:pt x="24687" y="21723"/>
                    <a:pt x="21868" y="31705"/>
                    <a:pt x="16364" y="34677"/>
                  </a:cubicBezTo>
                  <a:cubicBezTo>
                    <a:pt x="13846" y="36037"/>
                    <a:pt x="12007" y="36578"/>
                    <a:pt x="10465" y="36578"/>
                  </a:cubicBezTo>
                  <a:cubicBezTo>
                    <a:pt x="8598" y="36578"/>
                    <a:pt x="7168" y="35785"/>
                    <a:pt x="5500" y="34692"/>
                  </a:cubicBezTo>
                  <a:cubicBezTo>
                    <a:pt x="2678" y="32843"/>
                    <a:pt x="2061" y="30250"/>
                    <a:pt x="1464" y="27742"/>
                  </a:cubicBezTo>
                  <a:cubicBezTo>
                    <a:pt x="1400" y="27470"/>
                    <a:pt x="1336" y="27201"/>
                    <a:pt x="1270" y="26937"/>
                  </a:cubicBezTo>
                  <a:cubicBezTo>
                    <a:pt x="633" y="24394"/>
                    <a:pt x="1173" y="15142"/>
                    <a:pt x="4352" y="10645"/>
                  </a:cubicBezTo>
                  <a:cubicBezTo>
                    <a:pt x="7526" y="6160"/>
                    <a:pt x="11950" y="2924"/>
                    <a:pt x="11995" y="2892"/>
                  </a:cubicBezTo>
                  <a:cubicBezTo>
                    <a:pt x="12015" y="2877"/>
                    <a:pt x="12032" y="2861"/>
                    <a:pt x="12049" y="2842"/>
                  </a:cubicBezTo>
                  <a:cubicBezTo>
                    <a:pt x="12070" y="2817"/>
                    <a:pt x="13960" y="614"/>
                    <a:pt x="15972" y="614"/>
                  </a:cubicBezTo>
                  <a:close/>
                  <a:moveTo>
                    <a:pt x="15964" y="1"/>
                  </a:moveTo>
                  <a:cubicBezTo>
                    <a:pt x="13779" y="1"/>
                    <a:pt x="11856" y="2129"/>
                    <a:pt x="11606" y="2418"/>
                  </a:cubicBezTo>
                  <a:cubicBezTo>
                    <a:pt x="11208" y="2712"/>
                    <a:pt x="6948" y="5916"/>
                    <a:pt x="3853" y="10292"/>
                  </a:cubicBezTo>
                  <a:cubicBezTo>
                    <a:pt x="518" y="15007"/>
                    <a:pt x="1" y="24387"/>
                    <a:pt x="675" y="27086"/>
                  </a:cubicBezTo>
                  <a:cubicBezTo>
                    <a:pt x="742" y="27348"/>
                    <a:pt x="805" y="27614"/>
                    <a:pt x="868" y="27883"/>
                  </a:cubicBezTo>
                  <a:cubicBezTo>
                    <a:pt x="1464" y="30385"/>
                    <a:pt x="2139" y="33221"/>
                    <a:pt x="5164" y="35203"/>
                  </a:cubicBezTo>
                  <a:cubicBezTo>
                    <a:pt x="6900" y="36340"/>
                    <a:pt x="8439" y="37189"/>
                    <a:pt x="10454" y="37189"/>
                  </a:cubicBezTo>
                  <a:cubicBezTo>
                    <a:pt x="12089" y="37189"/>
                    <a:pt x="14035" y="36630"/>
                    <a:pt x="16655" y="35217"/>
                  </a:cubicBezTo>
                  <a:cubicBezTo>
                    <a:pt x="22376" y="32127"/>
                    <a:pt x="25311" y="21868"/>
                    <a:pt x="24751" y="14135"/>
                  </a:cubicBezTo>
                  <a:cubicBezTo>
                    <a:pt x="24176" y="6194"/>
                    <a:pt x="19278" y="786"/>
                    <a:pt x="16814" y="114"/>
                  </a:cubicBezTo>
                  <a:cubicBezTo>
                    <a:pt x="16528" y="36"/>
                    <a:pt x="16244" y="1"/>
                    <a:pt x="159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2528;p54">
              <a:extLst>
                <a:ext uri="{FF2B5EF4-FFF2-40B4-BE49-F238E27FC236}">
                  <a16:creationId xmlns:a16="http://schemas.microsoft.com/office/drawing/2014/main" id="{756EBE14-2684-49F0-8E72-4251B178EF2E}"/>
                </a:ext>
              </a:extLst>
            </p:cNvPr>
            <p:cNvSpPr/>
            <p:nvPr/>
          </p:nvSpPr>
          <p:spPr>
            <a:xfrm>
              <a:off x="5596700" y="3020350"/>
              <a:ext cx="271050" cy="253200"/>
            </a:xfrm>
            <a:custGeom>
              <a:avLst/>
              <a:gdLst/>
              <a:ahLst/>
              <a:cxnLst/>
              <a:rect l="l" t="t" r="r" b="b"/>
              <a:pathLst>
                <a:path w="10842" h="10128" extrusionOk="0">
                  <a:moveTo>
                    <a:pt x="7822" y="0"/>
                  </a:moveTo>
                  <a:cubicBezTo>
                    <a:pt x="6404" y="0"/>
                    <a:pt x="4583" y="482"/>
                    <a:pt x="4583" y="482"/>
                  </a:cubicBezTo>
                  <a:cubicBezTo>
                    <a:pt x="4583" y="482"/>
                    <a:pt x="2570" y="706"/>
                    <a:pt x="1564" y="2047"/>
                  </a:cubicBezTo>
                  <a:cubicBezTo>
                    <a:pt x="558" y="3388"/>
                    <a:pt x="894" y="3835"/>
                    <a:pt x="1564" y="4171"/>
                  </a:cubicBezTo>
                  <a:cubicBezTo>
                    <a:pt x="2236" y="4507"/>
                    <a:pt x="2347" y="5401"/>
                    <a:pt x="2347" y="5401"/>
                  </a:cubicBezTo>
                  <a:cubicBezTo>
                    <a:pt x="2347" y="5401"/>
                    <a:pt x="0" y="9200"/>
                    <a:pt x="1230" y="9984"/>
                  </a:cubicBezTo>
                  <a:cubicBezTo>
                    <a:pt x="1385" y="10082"/>
                    <a:pt x="1607" y="10128"/>
                    <a:pt x="1881" y="10128"/>
                  </a:cubicBezTo>
                  <a:cubicBezTo>
                    <a:pt x="3776" y="10128"/>
                    <a:pt x="8119" y="7955"/>
                    <a:pt x="9388" y="6295"/>
                  </a:cubicBezTo>
                  <a:cubicBezTo>
                    <a:pt x="10842" y="4394"/>
                    <a:pt x="10172" y="1264"/>
                    <a:pt x="9277" y="370"/>
                  </a:cubicBezTo>
                  <a:cubicBezTo>
                    <a:pt x="9002" y="95"/>
                    <a:pt x="8451" y="0"/>
                    <a:pt x="7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2529;p54">
              <a:extLst>
                <a:ext uri="{FF2B5EF4-FFF2-40B4-BE49-F238E27FC236}">
                  <a16:creationId xmlns:a16="http://schemas.microsoft.com/office/drawing/2014/main" id="{F43F95EC-8BFD-4605-A09C-98CBC4E020A9}"/>
                </a:ext>
              </a:extLst>
            </p:cNvPr>
            <p:cNvSpPr/>
            <p:nvPr/>
          </p:nvSpPr>
          <p:spPr>
            <a:xfrm>
              <a:off x="5589500" y="3012625"/>
              <a:ext cx="287400" cy="268300"/>
            </a:xfrm>
            <a:custGeom>
              <a:avLst/>
              <a:gdLst/>
              <a:ahLst/>
              <a:cxnLst/>
              <a:rect l="l" t="t" r="r" b="b"/>
              <a:pathLst>
                <a:path w="11496" h="10732" extrusionOk="0">
                  <a:moveTo>
                    <a:pt x="8126" y="612"/>
                  </a:moveTo>
                  <a:cubicBezTo>
                    <a:pt x="8688" y="612"/>
                    <a:pt x="9144" y="690"/>
                    <a:pt x="9349" y="896"/>
                  </a:cubicBezTo>
                  <a:cubicBezTo>
                    <a:pt x="10163" y="1710"/>
                    <a:pt x="10771" y="4669"/>
                    <a:pt x="9434" y="6418"/>
                  </a:cubicBezTo>
                  <a:cubicBezTo>
                    <a:pt x="8096" y="8167"/>
                    <a:pt x="3819" y="10139"/>
                    <a:pt x="2176" y="10139"/>
                  </a:cubicBezTo>
                  <a:cubicBezTo>
                    <a:pt x="1963" y="10139"/>
                    <a:pt x="1794" y="10106"/>
                    <a:pt x="1682" y="10034"/>
                  </a:cubicBezTo>
                  <a:cubicBezTo>
                    <a:pt x="1017" y="9611"/>
                    <a:pt x="2013" y="7299"/>
                    <a:pt x="2896" y="5870"/>
                  </a:cubicBezTo>
                  <a:cubicBezTo>
                    <a:pt x="2932" y="5810"/>
                    <a:pt x="2948" y="5741"/>
                    <a:pt x="2939" y="5671"/>
                  </a:cubicBezTo>
                  <a:cubicBezTo>
                    <a:pt x="2933" y="5628"/>
                    <a:pt x="2797" y="4611"/>
                    <a:pt x="1990" y="4206"/>
                  </a:cubicBezTo>
                  <a:cubicBezTo>
                    <a:pt x="1705" y="4064"/>
                    <a:pt x="1569" y="3941"/>
                    <a:pt x="1534" y="3793"/>
                  </a:cubicBezTo>
                  <a:cubicBezTo>
                    <a:pt x="1492" y="3618"/>
                    <a:pt x="1558" y="3259"/>
                    <a:pt x="2097" y="2539"/>
                  </a:cubicBezTo>
                  <a:cubicBezTo>
                    <a:pt x="3010" y="1323"/>
                    <a:pt x="4886" y="1097"/>
                    <a:pt x="4904" y="1096"/>
                  </a:cubicBezTo>
                  <a:cubicBezTo>
                    <a:pt x="4920" y="1094"/>
                    <a:pt x="4934" y="1091"/>
                    <a:pt x="4948" y="1087"/>
                  </a:cubicBezTo>
                  <a:cubicBezTo>
                    <a:pt x="5839" y="851"/>
                    <a:pt x="7146" y="612"/>
                    <a:pt x="8126" y="612"/>
                  </a:cubicBezTo>
                  <a:close/>
                  <a:moveTo>
                    <a:pt x="8064" y="0"/>
                  </a:moveTo>
                  <a:cubicBezTo>
                    <a:pt x="6781" y="0"/>
                    <a:pt x="5267" y="371"/>
                    <a:pt x="4813" y="490"/>
                  </a:cubicBezTo>
                  <a:cubicBezTo>
                    <a:pt x="4564" y="522"/>
                    <a:pt x="2632" y="807"/>
                    <a:pt x="1607" y="2173"/>
                  </a:cubicBezTo>
                  <a:cubicBezTo>
                    <a:pt x="1045" y="2923"/>
                    <a:pt x="832" y="3483"/>
                    <a:pt x="938" y="3934"/>
                  </a:cubicBezTo>
                  <a:cubicBezTo>
                    <a:pt x="1040" y="4367"/>
                    <a:pt x="1407" y="4600"/>
                    <a:pt x="1716" y="4754"/>
                  </a:cubicBezTo>
                  <a:cubicBezTo>
                    <a:pt x="2115" y="4953"/>
                    <a:pt x="2264" y="5440"/>
                    <a:pt x="2313" y="5650"/>
                  </a:cubicBezTo>
                  <a:cubicBezTo>
                    <a:pt x="1789" y="6514"/>
                    <a:pt x="0" y="9690"/>
                    <a:pt x="1353" y="10551"/>
                  </a:cubicBezTo>
                  <a:cubicBezTo>
                    <a:pt x="1548" y="10675"/>
                    <a:pt x="1822" y="10731"/>
                    <a:pt x="2155" y="10731"/>
                  </a:cubicBezTo>
                  <a:cubicBezTo>
                    <a:pt x="4245" y="10731"/>
                    <a:pt x="8619" y="8491"/>
                    <a:pt x="9920" y="6790"/>
                  </a:cubicBezTo>
                  <a:cubicBezTo>
                    <a:pt x="11495" y="4729"/>
                    <a:pt x="10772" y="1454"/>
                    <a:pt x="9782" y="463"/>
                  </a:cubicBezTo>
                  <a:cubicBezTo>
                    <a:pt x="9436" y="118"/>
                    <a:pt x="8787" y="0"/>
                    <a:pt x="80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2530;p54">
              <a:extLst>
                <a:ext uri="{FF2B5EF4-FFF2-40B4-BE49-F238E27FC236}">
                  <a16:creationId xmlns:a16="http://schemas.microsoft.com/office/drawing/2014/main" id="{CB637D07-CAEF-496B-B81F-E726D2EB223F}"/>
                </a:ext>
              </a:extLst>
            </p:cNvPr>
            <p:cNvSpPr/>
            <p:nvPr/>
          </p:nvSpPr>
          <p:spPr>
            <a:xfrm>
              <a:off x="5571550" y="2661300"/>
              <a:ext cx="349300" cy="526375"/>
            </a:xfrm>
            <a:custGeom>
              <a:avLst/>
              <a:gdLst/>
              <a:ahLst/>
              <a:cxnLst/>
              <a:rect l="l" t="t" r="r" b="b"/>
              <a:pathLst>
                <a:path w="13972" h="21055" extrusionOk="0">
                  <a:moveTo>
                    <a:pt x="6374" y="0"/>
                  </a:moveTo>
                  <a:cubicBezTo>
                    <a:pt x="5139" y="0"/>
                    <a:pt x="4247" y="313"/>
                    <a:pt x="4247" y="313"/>
                  </a:cubicBezTo>
                  <a:cubicBezTo>
                    <a:pt x="4247" y="313"/>
                    <a:pt x="2906" y="1879"/>
                    <a:pt x="2012" y="2325"/>
                  </a:cubicBezTo>
                  <a:cubicBezTo>
                    <a:pt x="1118" y="2773"/>
                    <a:pt x="0" y="3220"/>
                    <a:pt x="894" y="3890"/>
                  </a:cubicBezTo>
                  <a:cubicBezTo>
                    <a:pt x="1788" y="4561"/>
                    <a:pt x="2346" y="5120"/>
                    <a:pt x="2346" y="5120"/>
                  </a:cubicBezTo>
                  <a:cubicBezTo>
                    <a:pt x="2346" y="5120"/>
                    <a:pt x="1229" y="8808"/>
                    <a:pt x="1676" y="10933"/>
                  </a:cubicBezTo>
                  <a:cubicBezTo>
                    <a:pt x="1969" y="12323"/>
                    <a:pt x="2933" y="12563"/>
                    <a:pt x="3564" y="12563"/>
                  </a:cubicBezTo>
                  <a:cubicBezTo>
                    <a:pt x="3896" y="12563"/>
                    <a:pt x="4135" y="12497"/>
                    <a:pt x="4136" y="12497"/>
                  </a:cubicBezTo>
                  <a:lnTo>
                    <a:pt x="4136" y="12497"/>
                  </a:lnTo>
                  <a:cubicBezTo>
                    <a:pt x="4136" y="12497"/>
                    <a:pt x="3800" y="18086"/>
                    <a:pt x="3353" y="19763"/>
                  </a:cubicBezTo>
                  <a:cubicBezTo>
                    <a:pt x="3111" y="20671"/>
                    <a:pt x="3624" y="21055"/>
                    <a:pt x="4412" y="21055"/>
                  </a:cubicBezTo>
                  <a:cubicBezTo>
                    <a:pt x="5078" y="21055"/>
                    <a:pt x="5939" y="20781"/>
                    <a:pt x="6707" y="20321"/>
                  </a:cubicBezTo>
                  <a:cubicBezTo>
                    <a:pt x="8383" y="19315"/>
                    <a:pt x="8607" y="15180"/>
                    <a:pt x="9277" y="12161"/>
                  </a:cubicBezTo>
                  <a:cubicBezTo>
                    <a:pt x="9948" y="9142"/>
                    <a:pt x="13971" y="5567"/>
                    <a:pt x="11178" y="2213"/>
                  </a:cubicBezTo>
                  <a:cubicBezTo>
                    <a:pt x="9681" y="417"/>
                    <a:pt x="7799" y="0"/>
                    <a:pt x="6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2531;p54">
              <a:extLst>
                <a:ext uri="{FF2B5EF4-FFF2-40B4-BE49-F238E27FC236}">
                  <a16:creationId xmlns:a16="http://schemas.microsoft.com/office/drawing/2014/main" id="{60191790-87B8-4F56-B3AF-81760DFC91E1}"/>
                </a:ext>
              </a:extLst>
            </p:cNvPr>
            <p:cNvSpPr/>
            <p:nvPr/>
          </p:nvSpPr>
          <p:spPr>
            <a:xfrm>
              <a:off x="5577425" y="2653900"/>
              <a:ext cx="330750" cy="541375"/>
            </a:xfrm>
            <a:custGeom>
              <a:avLst/>
              <a:gdLst/>
              <a:ahLst/>
              <a:cxnLst/>
              <a:rect l="l" t="t" r="r" b="b"/>
              <a:pathLst>
                <a:path w="13230" h="21655" extrusionOk="0">
                  <a:moveTo>
                    <a:pt x="6126" y="607"/>
                  </a:moveTo>
                  <a:cubicBezTo>
                    <a:pt x="7486" y="607"/>
                    <a:pt x="9286" y="1001"/>
                    <a:pt x="10707" y="2705"/>
                  </a:cubicBezTo>
                  <a:cubicBezTo>
                    <a:pt x="12495" y="4850"/>
                    <a:pt x="11265" y="7131"/>
                    <a:pt x="10076" y="9338"/>
                  </a:cubicBezTo>
                  <a:cubicBezTo>
                    <a:pt x="9504" y="10401"/>
                    <a:pt x="8962" y="11405"/>
                    <a:pt x="8743" y="12391"/>
                  </a:cubicBezTo>
                  <a:cubicBezTo>
                    <a:pt x="8579" y="13132"/>
                    <a:pt x="8439" y="13952"/>
                    <a:pt x="8303" y="14744"/>
                  </a:cubicBezTo>
                  <a:cubicBezTo>
                    <a:pt x="7890" y="17163"/>
                    <a:pt x="7462" y="19665"/>
                    <a:pt x="6314" y="20354"/>
                  </a:cubicBezTo>
                  <a:cubicBezTo>
                    <a:pt x="5578" y="20796"/>
                    <a:pt x="4759" y="21047"/>
                    <a:pt x="4171" y="21047"/>
                  </a:cubicBezTo>
                  <a:cubicBezTo>
                    <a:pt x="3905" y="21047"/>
                    <a:pt x="3685" y="20996"/>
                    <a:pt x="3542" y="20887"/>
                  </a:cubicBezTo>
                  <a:cubicBezTo>
                    <a:pt x="3474" y="20836"/>
                    <a:pt x="3268" y="20681"/>
                    <a:pt x="3413" y="20136"/>
                  </a:cubicBezTo>
                  <a:cubicBezTo>
                    <a:pt x="3863" y="18451"/>
                    <a:pt x="4192" y="13041"/>
                    <a:pt x="4206" y="12812"/>
                  </a:cubicBezTo>
                  <a:cubicBezTo>
                    <a:pt x="4216" y="12635"/>
                    <a:pt x="4076" y="12487"/>
                    <a:pt x="3899" y="12487"/>
                  </a:cubicBezTo>
                  <a:cubicBezTo>
                    <a:pt x="3896" y="12487"/>
                    <a:pt x="3893" y="12487"/>
                    <a:pt x="3889" y="12487"/>
                  </a:cubicBezTo>
                  <a:cubicBezTo>
                    <a:pt x="3866" y="12487"/>
                    <a:pt x="3842" y="12490"/>
                    <a:pt x="3819" y="12496"/>
                  </a:cubicBezTo>
                  <a:cubicBezTo>
                    <a:pt x="3815" y="12497"/>
                    <a:pt x="3608" y="12551"/>
                    <a:pt x="3327" y="12551"/>
                  </a:cubicBezTo>
                  <a:cubicBezTo>
                    <a:pt x="3068" y="12551"/>
                    <a:pt x="2746" y="12505"/>
                    <a:pt x="2460" y="12330"/>
                  </a:cubicBezTo>
                  <a:cubicBezTo>
                    <a:pt x="2098" y="12108"/>
                    <a:pt x="1857" y="11716"/>
                    <a:pt x="1740" y="11164"/>
                  </a:cubicBezTo>
                  <a:cubicBezTo>
                    <a:pt x="1315" y="9142"/>
                    <a:pt x="2394" y="5539"/>
                    <a:pt x="2405" y="5504"/>
                  </a:cubicBezTo>
                  <a:cubicBezTo>
                    <a:pt x="2437" y="5395"/>
                    <a:pt x="2408" y="5278"/>
                    <a:pt x="2329" y="5199"/>
                  </a:cubicBezTo>
                  <a:cubicBezTo>
                    <a:pt x="2305" y="5175"/>
                    <a:pt x="1744" y="4616"/>
                    <a:pt x="842" y="3941"/>
                  </a:cubicBezTo>
                  <a:cubicBezTo>
                    <a:pt x="674" y="3814"/>
                    <a:pt x="634" y="3729"/>
                    <a:pt x="636" y="3701"/>
                  </a:cubicBezTo>
                  <a:cubicBezTo>
                    <a:pt x="655" y="3512"/>
                    <a:pt x="1325" y="3184"/>
                    <a:pt x="1685" y="3007"/>
                  </a:cubicBezTo>
                  <a:lnTo>
                    <a:pt x="1913" y="2895"/>
                  </a:lnTo>
                  <a:cubicBezTo>
                    <a:pt x="2754" y="2474"/>
                    <a:pt x="3914" y="1186"/>
                    <a:pt x="4186" y="874"/>
                  </a:cubicBezTo>
                  <a:cubicBezTo>
                    <a:pt x="4416" y="805"/>
                    <a:pt x="5160" y="607"/>
                    <a:pt x="6126" y="607"/>
                  </a:cubicBezTo>
                  <a:close/>
                  <a:moveTo>
                    <a:pt x="6128" y="0"/>
                  </a:moveTo>
                  <a:cubicBezTo>
                    <a:pt x="4854" y="0"/>
                    <a:pt x="3930" y="314"/>
                    <a:pt x="3910" y="320"/>
                  </a:cubicBezTo>
                  <a:cubicBezTo>
                    <a:pt x="3860" y="338"/>
                    <a:pt x="3814" y="369"/>
                    <a:pt x="3779" y="410"/>
                  </a:cubicBezTo>
                  <a:cubicBezTo>
                    <a:pt x="3766" y="426"/>
                    <a:pt x="2467" y="1933"/>
                    <a:pt x="1640" y="2348"/>
                  </a:cubicBezTo>
                  <a:lnTo>
                    <a:pt x="1416" y="2458"/>
                  </a:lnTo>
                  <a:cubicBezTo>
                    <a:pt x="727" y="2796"/>
                    <a:pt x="76" y="3114"/>
                    <a:pt x="27" y="3645"/>
                  </a:cubicBezTo>
                  <a:cubicBezTo>
                    <a:pt x="0" y="3924"/>
                    <a:pt x="151" y="4189"/>
                    <a:pt x="474" y="4431"/>
                  </a:cubicBezTo>
                  <a:cubicBezTo>
                    <a:pt x="924" y="4767"/>
                    <a:pt x="1355" y="5127"/>
                    <a:pt x="1766" y="5509"/>
                  </a:cubicBezTo>
                  <a:cubicBezTo>
                    <a:pt x="1543" y="6292"/>
                    <a:pt x="736" y="9364"/>
                    <a:pt x="1141" y="11292"/>
                  </a:cubicBezTo>
                  <a:cubicBezTo>
                    <a:pt x="1294" y="12017"/>
                    <a:pt x="1632" y="12545"/>
                    <a:pt x="2146" y="12857"/>
                  </a:cubicBezTo>
                  <a:cubicBezTo>
                    <a:pt x="2549" y="13102"/>
                    <a:pt x="2984" y="13165"/>
                    <a:pt x="3330" y="13165"/>
                  </a:cubicBezTo>
                  <a:cubicBezTo>
                    <a:pt x="3416" y="13165"/>
                    <a:pt x="3496" y="13161"/>
                    <a:pt x="3569" y="13155"/>
                  </a:cubicBezTo>
                  <a:lnTo>
                    <a:pt x="3569" y="13155"/>
                  </a:lnTo>
                  <a:cubicBezTo>
                    <a:pt x="3486" y="14439"/>
                    <a:pt x="3189" y="18603"/>
                    <a:pt x="2822" y="19979"/>
                  </a:cubicBezTo>
                  <a:cubicBezTo>
                    <a:pt x="2614" y="20759"/>
                    <a:pt x="2898" y="21169"/>
                    <a:pt x="3174" y="21376"/>
                  </a:cubicBezTo>
                  <a:cubicBezTo>
                    <a:pt x="3432" y="21571"/>
                    <a:pt x="3780" y="21655"/>
                    <a:pt x="4172" y="21655"/>
                  </a:cubicBezTo>
                  <a:cubicBezTo>
                    <a:pt x="4941" y="21655"/>
                    <a:pt x="5876" y="21332"/>
                    <a:pt x="6629" y="20880"/>
                  </a:cubicBezTo>
                  <a:cubicBezTo>
                    <a:pt x="8018" y="20045"/>
                    <a:pt x="8470" y="17402"/>
                    <a:pt x="8907" y="14848"/>
                  </a:cubicBezTo>
                  <a:cubicBezTo>
                    <a:pt x="9041" y="14061"/>
                    <a:pt x="9179" y="13250"/>
                    <a:pt x="9341" y="12525"/>
                  </a:cubicBezTo>
                  <a:cubicBezTo>
                    <a:pt x="9541" y="11621"/>
                    <a:pt x="10062" y="10653"/>
                    <a:pt x="10615" y="9628"/>
                  </a:cubicBezTo>
                  <a:cubicBezTo>
                    <a:pt x="11840" y="7354"/>
                    <a:pt x="13229" y="4776"/>
                    <a:pt x="11176" y="2313"/>
                  </a:cubicBezTo>
                  <a:cubicBezTo>
                    <a:pt x="9611" y="434"/>
                    <a:pt x="7627" y="0"/>
                    <a:pt x="61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2532;p54">
              <a:extLst>
                <a:ext uri="{FF2B5EF4-FFF2-40B4-BE49-F238E27FC236}">
                  <a16:creationId xmlns:a16="http://schemas.microsoft.com/office/drawing/2014/main" id="{55D929DB-DA1F-4A95-9643-F845EB858829}"/>
                </a:ext>
              </a:extLst>
            </p:cNvPr>
            <p:cNvSpPr/>
            <p:nvPr/>
          </p:nvSpPr>
          <p:spPr>
            <a:xfrm>
              <a:off x="5616225" y="2483950"/>
              <a:ext cx="609175" cy="718300"/>
            </a:xfrm>
            <a:custGeom>
              <a:avLst/>
              <a:gdLst/>
              <a:ahLst/>
              <a:cxnLst/>
              <a:rect l="l" t="t" r="r" b="b"/>
              <a:pathLst>
                <a:path w="24367" h="28732" extrusionOk="0">
                  <a:moveTo>
                    <a:pt x="0" y="25370"/>
                  </a:moveTo>
                  <a:lnTo>
                    <a:pt x="0" y="25370"/>
                  </a:lnTo>
                  <a:cubicBezTo>
                    <a:pt x="0" y="25370"/>
                    <a:pt x="0" y="25370"/>
                    <a:pt x="1" y="25370"/>
                  </a:cubicBezTo>
                  <a:lnTo>
                    <a:pt x="1" y="25370"/>
                  </a:lnTo>
                  <a:cubicBezTo>
                    <a:pt x="0" y="25370"/>
                    <a:pt x="0" y="25370"/>
                    <a:pt x="0" y="25370"/>
                  </a:cubicBezTo>
                  <a:close/>
                  <a:moveTo>
                    <a:pt x="4983" y="0"/>
                  </a:moveTo>
                  <a:cubicBezTo>
                    <a:pt x="4593" y="0"/>
                    <a:pt x="4221" y="23"/>
                    <a:pt x="3888" y="78"/>
                  </a:cubicBezTo>
                  <a:cubicBezTo>
                    <a:pt x="1877" y="414"/>
                    <a:pt x="1119" y="6179"/>
                    <a:pt x="2349" y="9420"/>
                  </a:cubicBezTo>
                  <a:cubicBezTo>
                    <a:pt x="2864" y="10777"/>
                    <a:pt x="3789" y="11620"/>
                    <a:pt x="4691" y="12148"/>
                  </a:cubicBezTo>
                  <a:cubicBezTo>
                    <a:pt x="4490" y="11969"/>
                    <a:pt x="3295" y="10844"/>
                    <a:pt x="4444" y="9950"/>
                  </a:cubicBezTo>
                  <a:cubicBezTo>
                    <a:pt x="5696" y="8976"/>
                    <a:pt x="6808" y="8838"/>
                    <a:pt x="6808" y="8838"/>
                  </a:cubicBezTo>
                  <a:lnTo>
                    <a:pt x="6808" y="8838"/>
                  </a:lnTo>
                  <a:cubicBezTo>
                    <a:pt x="6808" y="8838"/>
                    <a:pt x="5835" y="12035"/>
                    <a:pt x="6255" y="12595"/>
                  </a:cubicBezTo>
                  <a:cubicBezTo>
                    <a:pt x="7943" y="14844"/>
                    <a:pt x="421" y="25372"/>
                    <a:pt x="9" y="25372"/>
                  </a:cubicBezTo>
                  <a:cubicBezTo>
                    <a:pt x="5" y="25372"/>
                    <a:pt x="3" y="25371"/>
                    <a:pt x="1" y="25370"/>
                  </a:cubicBezTo>
                  <a:lnTo>
                    <a:pt x="1" y="25370"/>
                  </a:lnTo>
                  <a:cubicBezTo>
                    <a:pt x="40" y="25392"/>
                    <a:pt x="2261" y="26646"/>
                    <a:pt x="5030" y="27974"/>
                  </a:cubicBezTo>
                  <a:cubicBezTo>
                    <a:pt x="6122" y="28498"/>
                    <a:pt x="7247" y="28732"/>
                    <a:pt x="8374" y="28732"/>
                  </a:cubicBezTo>
                  <a:cubicBezTo>
                    <a:pt x="13626" y="28732"/>
                    <a:pt x="18899" y="23658"/>
                    <a:pt x="20793" y="19258"/>
                  </a:cubicBezTo>
                  <a:cubicBezTo>
                    <a:pt x="22611" y="15035"/>
                    <a:pt x="24367" y="7394"/>
                    <a:pt x="20679" y="3608"/>
                  </a:cubicBezTo>
                  <a:cubicBezTo>
                    <a:pt x="18039" y="897"/>
                    <a:pt x="14534" y="326"/>
                    <a:pt x="12112" y="326"/>
                  </a:cubicBezTo>
                  <a:cubicBezTo>
                    <a:pt x="10739" y="326"/>
                    <a:pt x="9714" y="509"/>
                    <a:pt x="9391" y="590"/>
                  </a:cubicBezTo>
                  <a:cubicBezTo>
                    <a:pt x="9391" y="590"/>
                    <a:pt x="6958" y="0"/>
                    <a:pt x="49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2533;p54">
              <a:extLst>
                <a:ext uri="{FF2B5EF4-FFF2-40B4-BE49-F238E27FC236}">
                  <a16:creationId xmlns:a16="http://schemas.microsoft.com/office/drawing/2014/main" id="{39665D1A-8269-442D-BA1F-DC1CA392CCEA}"/>
                </a:ext>
              </a:extLst>
            </p:cNvPr>
            <p:cNvSpPr/>
            <p:nvPr/>
          </p:nvSpPr>
          <p:spPr>
            <a:xfrm>
              <a:off x="5606625" y="2476275"/>
              <a:ext cx="628650" cy="733500"/>
            </a:xfrm>
            <a:custGeom>
              <a:avLst/>
              <a:gdLst/>
              <a:ahLst/>
              <a:cxnLst/>
              <a:rect l="l" t="t" r="r" b="b"/>
              <a:pathLst>
                <a:path w="25146" h="29340" extrusionOk="0">
                  <a:moveTo>
                    <a:pt x="5370" y="612"/>
                  </a:moveTo>
                  <a:cubicBezTo>
                    <a:pt x="7281" y="612"/>
                    <a:pt x="9673" y="1187"/>
                    <a:pt x="9702" y="1193"/>
                  </a:cubicBezTo>
                  <a:cubicBezTo>
                    <a:pt x="9725" y="1199"/>
                    <a:pt x="9750" y="1201"/>
                    <a:pt x="9775" y="1201"/>
                  </a:cubicBezTo>
                  <a:cubicBezTo>
                    <a:pt x="9799" y="1201"/>
                    <a:pt x="9824" y="1199"/>
                    <a:pt x="9848" y="1193"/>
                  </a:cubicBezTo>
                  <a:cubicBezTo>
                    <a:pt x="9874" y="1187"/>
                    <a:pt x="10968" y="939"/>
                    <a:pt x="12548" y="939"/>
                  </a:cubicBezTo>
                  <a:cubicBezTo>
                    <a:pt x="14878" y="939"/>
                    <a:pt x="18264" y="1478"/>
                    <a:pt x="20844" y="4127"/>
                  </a:cubicBezTo>
                  <a:cubicBezTo>
                    <a:pt x="24481" y="7863"/>
                    <a:pt x="22588" y="15513"/>
                    <a:pt x="20896" y="19444"/>
                  </a:cubicBezTo>
                  <a:cubicBezTo>
                    <a:pt x="19578" y="22505"/>
                    <a:pt x="16232" y="26522"/>
                    <a:pt x="12000" y="28109"/>
                  </a:cubicBezTo>
                  <a:cubicBezTo>
                    <a:pt x="10881" y="28527"/>
                    <a:pt x="9798" y="28736"/>
                    <a:pt x="8758" y="28736"/>
                  </a:cubicBezTo>
                  <a:cubicBezTo>
                    <a:pt x="7635" y="28736"/>
                    <a:pt x="6562" y="28493"/>
                    <a:pt x="5547" y="28004"/>
                  </a:cubicBezTo>
                  <a:cubicBezTo>
                    <a:pt x="3457" y="27002"/>
                    <a:pt x="1695" y="26050"/>
                    <a:pt x="911" y="25619"/>
                  </a:cubicBezTo>
                  <a:lnTo>
                    <a:pt x="912" y="25619"/>
                  </a:lnTo>
                  <a:cubicBezTo>
                    <a:pt x="918" y="25614"/>
                    <a:pt x="925" y="25606"/>
                    <a:pt x="930" y="25599"/>
                  </a:cubicBezTo>
                  <a:cubicBezTo>
                    <a:pt x="2131" y="24231"/>
                    <a:pt x="8641" y="15058"/>
                    <a:pt x="6884" y="12717"/>
                  </a:cubicBezTo>
                  <a:cubicBezTo>
                    <a:pt x="6715" y="12458"/>
                    <a:pt x="6990" y="10862"/>
                    <a:pt x="7485" y="9232"/>
                  </a:cubicBezTo>
                  <a:cubicBezTo>
                    <a:pt x="7546" y="9034"/>
                    <a:pt x="7395" y="8837"/>
                    <a:pt x="7194" y="8837"/>
                  </a:cubicBezTo>
                  <a:cubicBezTo>
                    <a:pt x="7181" y="8837"/>
                    <a:pt x="7167" y="8838"/>
                    <a:pt x="7154" y="8840"/>
                  </a:cubicBezTo>
                  <a:cubicBezTo>
                    <a:pt x="7106" y="8846"/>
                    <a:pt x="5944" y="9001"/>
                    <a:pt x="4641" y="10014"/>
                  </a:cubicBezTo>
                  <a:cubicBezTo>
                    <a:pt x="4249" y="10319"/>
                    <a:pt x="4044" y="10683"/>
                    <a:pt x="4031" y="11098"/>
                  </a:cubicBezTo>
                  <a:cubicBezTo>
                    <a:pt x="4029" y="11147"/>
                    <a:pt x="4031" y="11198"/>
                    <a:pt x="4035" y="11248"/>
                  </a:cubicBezTo>
                  <a:cubicBezTo>
                    <a:pt x="3591" y="10777"/>
                    <a:pt x="3247" y="10224"/>
                    <a:pt x="3019" y="9618"/>
                  </a:cubicBezTo>
                  <a:cubicBezTo>
                    <a:pt x="2138" y="7298"/>
                    <a:pt x="2299" y="3373"/>
                    <a:pt x="3352" y="1543"/>
                  </a:cubicBezTo>
                  <a:cubicBezTo>
                    <a:pt x="3553" y="1193"/>
                    <a:pt x="3886" y="759"/>
                    <a:pt x="4322" y="687"/>
                  </a:cubicBezTo>
                  <a:cubicBezTo>
                    <a:pt x="4639" y="634"/>
                    <a:pt x="4995" y="612"/>
                    <a:pt x="5370" y="612"/>
                  </a:cubicBezTo>
                  <a:close/>
                  <a:moveTo>
                    <a:pt x="5376" y="1"/>
                  </a:moveTo>
                  <a:cubicBezTo>
                    <a:pt x="4967" y="1"/>
                    <a:pt x="4574" y="25"/>
                    <a:pt x="4222" y="84"/>
                  </a:cubicBezTo>
                  <a:cubicBezTo>
                    <a:pt x="3681" y="174"/>
                    <a:pt x="3210" y="563"/>
                    <a:pt x="2821" y="1240"/>
                  </a:cubicBezTo>
                  <a:cubicBezTo>
                    <a:pt x="1675" y="3235"/>
                    <a:pt x="1496" y="7331"/>
                    <a:pt x="2446" y="9836"/>
                  </a:cubicBezTo>
                  <a:cubicBezTo>
                    <a:pt x="2911" y="11061"/>
                    <a:pt x="3744" y="12031"/>
                    <a:pt x="4921" y="12718"/>
                  </a:cubicBezTo>
                  <a:cubicBezTo>
                    <a:pt x="4970" y="12747"/>
                    <a:pt x="5023" y="12760"/>
                    <a:pt x="5075" y="12760"/>
                  </a:cubicBezTo>
                  <a:cubicBezTo>
                    <a:pt x="5171" y="12760"/>
                    <a:pt x="5264" y="12715"/>
                    <a:pt x="5324" y="12633"/>
                  </a:cubicBezTo>
                  <a:cubicBezTo>
                    <a:pt x="5416" y="12506"/>
                    <a:pt x="5396" y="12328"/>
                    <a:pt x="5278" y="12224"/>
                  </a:cubicBezTo>
                  <a:cubicBezTo>
                    <a:pt x="4977" y="11959"/>
                    <a:pt x="4630" y="11511"/>
                    <a:pt x="4642" y="11116"/>
                  </a:cubicBezTo>
                  <a:cubicBezTo>
                    <a:pt x="4649" y="10890"/>
                    <a:pt x="4771" y="10689"/>
                    <a:pt x="5016" y="10497"/>
                  </a:cubicBezTo>
                  <a:cubicBezTo>
                    <a:pt x="5696" y="9970"/>
                    <a:pt x="6333" y="9701"/>
                    <a:pt x="6748" y="9568"/>
                  </a:cubicBezTo>
                  <a:lnTo>
                    <a:pt x="6748" y="9568"/>
                  </a:lnTo>
                  <a:cubicBezTo>
                    <a:pt x="6425" y="10718"/>
                    <a:pt x="5997" y="12557"/>
                    <a:pt x="6394" y="13085"/>
                  </a:cubicBezTo>
                  <a:cubicBezTo>
                    <a:pt x="6577" y="13329"/>
                    <a:pt x="6624" y="13763"/>
                    <a:pt x="6532" y="14339"/>
                  </a:cubicBezTo>
                  <a:cubicBezTo>
                    <a:pt x="5987" y="17759"/>
                    <a:pt x="966" y="24811"/>
                    <a:pt x="292" y="25385"/>
                  </a:cubicBezTo>
                  <a:cubicBezTo>
                    <a:pt x="37" y="25465"/>
                    <a:pt x="1" y="25811"/>
                    <a:pt x="233" y="25943"/>
                  </a:cubicBezTo>
                  <a:lnTo>
                    <a:pt x="243" y="25948"/>
                  </a:lnTo>
                  <a:cubicBezTo>
                    <a:pt x="634" y="26168"/>
                    <a:pt x="2713" y="27324"/>
                    <a:pt x="5282" y="28557"/>
                  </a:cubicBezTo>
                  <a:cubicBezTo>
                    <a:pt x="6369" y="29079"/>
                    <a:pt x="7541" y="29339"/>
                    <a:pt x="8763" y="29339"/>
                  </a:cubicBezTo>
                  <a:cubicBezTo>
                    <a:pt x="9882" y="29339"/>
                    <a:pt x="11043" y="29120"/>
                    <a:pt x="12215" y="28682"/>
                  </a:cubicBezTo>
                  <a:cubicBezTo>
                    <a:pt x="16615" y="27033"/>
                    <a:pt x="20091" y="22863"/>
                    <a:pt x="21458" y="19686"/>
                  </a:cubicBezTo>
                  <a:cubicBezTo>
                    <a:pt x="23210" y="15615"/>
                    <a:pt x="25145" y="7668"/>
                    <a:pt x="21282" y="3701"/>
                  </a:cubicBezTo>
                  <a:cubicBezTo>
                    <a:pt x="18557" y="902"/>
                    <a:pt x="14984" y="333"/>
                    <a:pt x="12531" y="333"/>
                  </a:cubicBezTo>
                  <a:cubicBezTo>
                    <a:pt x="11109" y="333"/>
                    <a:pt x="10063" y="524"/>
                    <a:pt x="9778" y="583"/>
                  </a:cubicBezTo>
                  <a:cubicBezTo>
                    <a:pt x="9357" y="485"/>
                    <a:pt x="7198" y="1"/>
                    <a:pt x="5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2534;p54">
              <a:extLst>
                <a:ext uri="{FF2B5EF4-FFF2-40B4-BE49-F238E27FC236}">
                  <a16:creationId xmlns:a16="http://schemas.microsoft.com/office/drawing/2014/main" id="{07BEE719-C423-459C-8665-E6A97ACA59B6}"/>
                </a:ext>
              </a:extLst>
            </p:cNvPr>
            <p:cNvSpPr/>
            <p:nvPr/>
          </p:nvSpPr>
          <p:spPr>
            <a:xfrm>
              <a:off x="4487550" y="2972400"/>
              <a:ext cx="397725" cy="721650"/>
            </a:xfrm>
            <a:custGeom>
              <a:avLst/>
              <a:gdLst/>
              <a:ahLst/>
              <a:cxnLst/>
              <a:rect l="l" t="t" r="r" b="b"/>
              <a:pathLst>
                <a:path w="15909" h="28866" extrusionOk="0">
                  <a:moveTo>
                    <a:pt x="5646" y="1"/>
                  </a:moveTo>
                  <a:lnTo>
                    <a:pt x="1" y="23606"/>
                  </a:lnTo>
                  <a:lnTo>
                    <a:pt x="11547" y="28866"/>
                  </a:lnTo>
                  <a:lnTo>
                    <a:pt x="15908" y="6672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2535;p54">
              <a:extLst>
                <a:ext uri="{FF2B5EF4-FFF2-40B4-BE49-F238E27FC236}">
                  <a16:creationId xmlns:a16="http://schemas.microsoft.com/office/drawing/2014/main" id="{7B2764E7-935B-4A60-9D39-81291D3FA233}"/>
                </a:ext>
              </a:extLst>
            </p:cNvPr>
            <p:cNvSpPr/>
            <p:nvPr/>
          </p:nvSpPr>
          <p:spPr>
            <a:xfrm>
              <a:off x="4479275" y="2964725"/>
              <a:ext cx="414125" cy="736975"/>
            </a:xfrm>
            <a:custGeom>
              <a:avLst/>
              <a:gdLst/>
              <a:ahLst/>
              <a:cxnLst/>
              <a:rect l="l" t="t" r="r" b="b"/>
              <a:pathLst>
                <a:path w="16565" h="29479" extrusionOk="0">
                  <a:moveTo>
                    <a:pt x="6173" y="801"/>
                  </a:moveTo>
                  <a:lnTo>
                    <a:pt x="15899" y="7123"/>
                  </a:lnTo>
                  <a:lnTo>
                    <a:pt x="11652" y="28734"/>
                  </a:lnTo>
                  <a:lnTo>
                    <a:pt x="689" y="23738"/>
                  </a:lnTo>
                  <a:lnTo>
                    <a:pt x="6173" y="801"/>
                  </a:lnTo>
                  <a:close/>
                  <a:moveTo>
                    <a:pt x="5976" y="0"/>
                  </a:moveTo>
                  <a:cubicBezTo>
                    <a:pt x="5842" y="0"/>
                    <a:pt x="5713" y="91"/>
                    <a:pt x="5679" y="236"/>
                  </a:cubicBezTo>
                  <a:lnTo>
                    <a:pt x="34" y="23841"/>
                  </a:lnTo>
                  <a:cubicBezTo>
                    <a:pt x="1" y="23984"/>
                    <a:pt x="71" y="24130"/>
                    <a:pt x="206" y="24191"/>
                  </a:cubicBezTo>
                  <a:lnTo>
                    <a:pt x="11751" y="29451"/>
                  </a:lnTo>
                  <a:cubicBezTo>
                    <a:pt x="11791" y="29470"/>
                    <a:pt x="11834" y="29479"/>
                    <a:pt x="11878" y="29479"/>
                  </a:cubicBezTo>
                  <a:cubicBezTo>
                    <a:pt x="12024" y="29479"/>
                    <a:pt x="12150" y="29376"/>
                    <a:pt x="12178" y="29232"/>
                  </a:cubicBezTo>
                  <a:lnTo>
                    <a:pt x="16540" y="7037"/>
                  </a:lnTo>
                  <a:cubicBezTo>
                    <a:pt x="16564" y="6914"/>
                    <a:pt x="16512" y="6790"/>
                    <a:pt x="16407" y="6722"/>
                  </a:cubicBezTo>
                  <a:lnTo>
                    <a:pt x="6143" y="51"/>
                  </a:lnTo>
                  <a:cubicBezTo>
                    <a:pt x="6091" y="16"/>
                    <a:pt x="6033" y="0"/>
                    <a:pt x="5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2536;p54">
              <a:extLst>
                <a:ext uri="{FF2B5EF4-FFF2-40B4-BE49-F238E27FC236}">
                  <a16:creationId xmlns:a16="http://schemas.microsoft.com/office/drawing/2014/main" id="{407A5467-4453-4398-8651-2849B5101DD7}"/>
                </a:ext>
              </a:extLst>
            </p:cNvPr>
            <p:cNvSpPr/>
            <p:nvPr/>
          </p:nvSpPr>
          <p:spPr>
            <a:xfrm>
              <a:off x="4521150" y="3033325"/>
              <a:ext cx="330550" cy="599800"/>
            </a:xfrm>
            <a:custGeom>
              <a:avLst/>
              <a:gdLst/>
              <a:ahLst/>
              <a:cxnLst/>
              <a:rect l="l" t="t" r="r" b="b"/>
              <a:pathLst>
                <a:path w="13222" h="23992" extrusionOk="0">
                  <a:moveTo>
                    <a:pt x="4692" y="1"/>
                  </a:moveTo>
                  <a:lnTo>
                    <a:pt x="1" y="19620"/>
                  </a:lnTo>
                  <a:lnTo>
                    <a:pt x="9596" y="23992"/>
                  </a:lnTo>
                  <a:lnTo>
                    <a:pt x="13222" y="55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2537;p54">
              <a:extLst>
                <a:ext uri="{FF2B5EF4-FFF2-40B4-BE49-F238E27FC236}">
                  <a16:creationId xmlns:a16="http://schemas.microsoft.com/office/drawing/2014/main" id="{99815EC4-C411-496A-8667-D69C6F2E959B}"/>
                </a:ext>
              </a:extLst>
            </p:cNvPr>
            <p:cNvSpPr/>
            <p:nvPr/>
          </p:nvSpPr>
          <p:spPr>
            <a:xfrm>
              <a:off x="4512850" y="3025675"/>
              <a:ext cx="346950" cy="615100"/>
            </a:xfrm>
            <a:custGeom>
              <a:avLst/>
              <a:gdLst/>
              <a:ahLst/>
              <a:cxnLst/>
              <a:rect l="l" t="t" r="r" b="b"/>
              <a:pathLst>
                <a:path w="13878" h="24604" extrusionOk="0">
                  <a:moveTo>
                    <a:pt x="5220" y="800"/>
                  </a:moveTo>
                  <a:lnTo>
                    <a:pt x="13214" y="5995"/>
                  </a:lnTo>
                  <a:lnTo>
                    <a:pt x="9703" y="23858"/>
                  </a:lnTo>
                  <a:lnTo>
                    <a:pt x="688" y="19752"/>
                  </a:lnTo>
                  <a:lnTo>
                    <a:pt x="5220" y="800"/>
                  </a:lnTo>
                  <a:close/>
                  <a:moveTo>
                    <a:pt x="5023" y="1"/>
                  </a:moveTo>
                  <a:cubicBezTo>
                    <a:pt x="4889" y="1"/>
                    <a:pt x="4760" y="91"/>
                    <a:pt x="4726" y="236"/>
                  </a:cubicBezTo>
                  <a:lnTo>
                    <a:pt x="35" y="19855"/>
                  </a:lnTo>
                  <a:cubicBezTo>
                    <a:pt x="0" y="19998"/>
                    <a:pt x="72" y="20144"/>
                    <a:pt x="205" y="20205"/>
                  </a:cubicBezTo>
                  <a:lnTo>
                    <a:pt x="9802" y="24576"/>
                  </a:lnTo>
                  <a:cubicBezTo>
                    <a:pt x="9842" y="24594"/>
                    <a:pt x="9885" y="24604"/>
                    <a:pt x="9928" y="24604"/>
                  </a:cubicBezTo>
                  <a:cubicBezTo>
                    <a:pt x="10074" y="24604"/>
                    <a:pt x="10199" y="24500"/>
                    <a:pt x="10228" y="24357"/>
                  </a:cubicBezTo>
                  <a:lnTo>
                    <a:pt x="13853" y="5910"/>
                  </a:lnTo>
                  <a:cubicBezTo>
                    <a:pt x="13877" y="5788"/>
                    <a:pt x="13825" y="5663"/>
                    <a:pt x="13720" y="5594"/>
                  </a:cubicBezTo>
                  <a:lnTo>
                    <a:pt x="5190" y="51"/>
                  </a:lnTo>
                  <a:cubicBezTo>
                    <a:pt x="5138" y="17"/>
                    <a:pt x="5080" y="1"/>
                    <a:pt x="50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2538;p54">
              <a:extLst>
                <a:ext uri="{FF2B5EF4-FFF2-40B4-BE49-F238E27FC236}">
                  <a16:creationId xmlns:a16="http://schemas.microsoft.com/office/drawing/2014/main" id="{7F14D4F0-F86F-412F-A692-10B3E3B8690A}"/>
                </a:ext>
              </a:extLst>
            </p:cNvPr>
            <p:cNvSpPr/>
            <p:nvPr/>
          </p:nvSpPr>
          <p:spPr>
            <a:xfrm>
              <a:off x="4776225" y="3139175"/>
              <a:ext cx="503550" cy="586950"/>
            </a:xfrm>
            <a:custGeom>
              <a:avLst/>
              <a:gdLst/>
              <a:ahLst/>
              <a:cxnLst/>
              <a:rect l="l" t="t" r="r" b="b"/>
              <a:pathLst>
                <a:path w="20142" h="23478" extrusionOk="0">
                  <a:moveTo>
                    <a:pt x="4361" y="1"/>
                  </a:moveTo>
                  <a:lnTo>
                    <a:pt x="0" y="22195"/>
                  </a:lnTo>
                  <a:lnTo>
                    <a:pt x="17063" y="23478"/>
                  </a:lnTo>
                  <a:lnTo>
                    <a:pt x="20142" y="771"/>
                  </a:lnTo>
                  <a:lnTo>
                    <a:pt x="43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2539;p54">
              <a:extLst>
                <a:ext uri="{FF2B5EF4-FFF2-40B4-BE49-F238E27FC236}">
                  <a16:creationId xmlns:a16="http://schemas.microsoft.com/office/drawing/2014/main" id="{C92DBC10-9F56-47EF-959A-E3FA15FAB2E1}"/>
                </a:ext>
              </a:extLst>
            </p:cNvPr>
            <p:cNvSpPr/>
            <p:nvPr/>
          </p:nvSpPr>
          <p:spPr>
            <a:xfrm>
              <a:off x="4767825" y="3131475"/>
              <a:ext cx="520150" cy="602300"/>
            </a:xfrm>
            <a:custGeom>
              <a:avLst/>
              <a:gdLst/>
              <a:ahLst/>
              <a:cxnLst/>
              <a:rect l="l" t="t" r="r" b="b"/>
              <a:pathLst>
                <a:path w="20806" h="24092" extrusionOk="0">
                  <a:moveTo>
                    <a:pt x="4948" y="627"/>
                  </a:moveTo>
                  <a:lnTo>
                    <a:pt x="20130" y="1368"/>
                  </a:lnTo>
                  <a:lnTo>
                    <a:pt x="17134" y="23459"/>
                  </a:lnTo>
                  <a:lnTo>
                    <a:pt x="703" y="22224"/>
                  </a:lnTo>
                  <a:lnTo>
                    <a:pt x="4948" y="627"/>
                  </a:lnTo>
                  <a:close/>
                  <a:moveTo>
                    <a:pt x="4675" y="1"/>
                  </a:moveTo>
                  <a:cubicBezTo>
                    <a:pt x="4523" y="1"/>
                    <a:pt x="4425" y="112"/>
                    <a:pt x="4398" y="250"/>
                  </a:cubicBezTo>
                  <a:lnTo>
                    <a:pt x="36" y="22444"/>
                  </a:lnTo>
                  <a:cubicBezTo>
                    <a:pt x="0" y="22625"/>
                    <a:pt x="130" y="22794"/>
                    <a:pt x="313" y="22809"/>
                  </a:cubicBezTo>
                  <a:lnTo>
                    <a:pt x="17376" y="24092"/>
                  </a:lnTo>
                  <a:lnTo>
                    <a:pt x="17399" y="24092"/>
                  </a:lnTo>
                  <a:cubicBezTo>
                    <a:pt x="17400" y="24092"/>
                    <a:pt x="17401" y="24092"/>
                    <a:pt x="17401" y="24092"/>
                  </a:cubicBezTo>
                  <a:cubicBezTo>
                    <a:pt x="17553" y="24092"/>
                    <a:pt x="17682" y="23978"/>
                    <a:pt x="17703" y="23827"/>
                  </a:cubicBezTo>
                  <a:lnTo>
                    <a:pt x="20781" y="1120"/>
                  </a:lnTo>
                  <a:cubicBezTo>
                    <a:pt x="20806" y="942"/>
                    <a:pt x="20673" y="782"/>
                    <a:pt x="20493" y="773"/>
                  </a:cubicBezTo>
                  <a:lnTo>
                    <a:pt x="4713" y="3"/>
                  </a:lnTo>
                  <a:cubicBezTo>
                    <a:pt x="4700" y="1"/>
                    <a:pt x="4687" y="1"/>
                    <a:pt x="4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2540;p54">
              <a:extLst>
                <a:ext uri="{FF2B5EF4-FFF2-40B4-BE49-F238E27FC236}">
                  <a16:creationId xmlns:a16="http://schemas.microsoft.com/office/drawing/2014/main" id="{B625D927-46A2-4C50-9F21-06263E154E39}"/>
                </a:ext>
              </a:extLst>
            </p:cNvPr>
            <p:cNvSpPr/>
            <p:nvPr/>
          </p:nvSpPr>
          <p:spPr>
            <a:xfrm>
              <a:off x="5001425" y="3372175"/>
              <a:ext cx="31550" cy="20450"/>
            </a:xfrm>
            <a:custGeom>
              <a:avLst/>
              <a:gdLst/>
              <a:ahLst/>
              <a:cxnLst/>
              <a:rect l="l" t="t" r="r" b="b"/>
              <a:pathLst>
                <a:path w="1262" h="818" extrusionOk="0">
                  <a:moveTo>
                    <a:pt x="132" y="0"/>
                  </a:moveTo>
                  <a:lnTo>
                    <a:pt x="1" y="766"/>
                  </a:lnTo>
                  <a:lnTo>
                    <a:pt x="1146" y="818"/>
                  </a:lnTo>
                  <a:lnTo>
                    <a:pt x="1261" y="8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2541;p54">
              <a:extLst>
                <a:ext uri="{FF2B5EF4-FFF2-40B4-BE49-F238E27FC236}">
                  <a16:creationId xmlns:a16="http://schemas.microsoft.com/office/drawing/2014/main" id="{C70E44CF-6B3D-4AA6-9C0F-FB54FA3347DC}"/>
                </a:ext>
              </a:extLst>
            </p:cNvPr>
            <p:cNvSpPr/>
            <p:nvPr/>
          </p:nvSpPr>
          <p:spPr>
            <a:xfrm>
              <a:off x="5028375" y="3490350"/>
              <a:ext cx="44100" cy="29800"/>
            </a:xfrm>
            <a:custGeom>
              <a:avLst/>
              <a:gdLst/>
              <a:ahLst/>
              <a:cxnLst/>
              <a:rect l="l" t="t" r="r" b="b"/>
              <a:pathLst>
                <a:path w="1764" h="1192" extrusionOk="0">
                  <a:moveTo>
                    <a:pt x="169" y="0"/>
                  </a:moveTo>
                  <a:lnTo>
                    <a:pt x="0" y="1082"/>
                  </a:lnTo>
                  <a:lnTo>
                    <a:pt x="1580" y="1191"/>
                  </a:lnTo>
                  <a:lnTo>
                    <a:pt x="1764" y="7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2542;p54">
              <a:extLst>
                <a:ext uri="{FF2B5EF4-FFF2-40B4-BE49-F238E27FC236}">
                  <a16:creationId xmlns:a16="http://schemas.microsoft.com/office/drawing/2014/main" id="{5F809BA8-97CD-416C-A32D-A77EC2F09539}"/>
                </a:ext>
              </a:extLst>
            </p:cNvPr>
            <p:cNvSpPr/>
            <p:nvPr/>
          </p:nvSpPr>
          <p:spPr>
            <a:xfrm>
              <a:off x="4961500" y="3288850"/>
              <a:ext cx="39400" cy="22250"/>
            </a:xfrm>
            <a:custGeom>
              <a:avLst/>
              <a:gdLst/>
              <a:ahLst/>
              <a:cxnLst/>
              <a:rect l="l" t="t" r="r" b="b"/>
              <a:pathLst>
                <a:path w="1576" h="890" extrusionOk="0">
                  <a:moveTo>
                    <a:pt x="146" y="0"/>
                  </a:moveTo>
                  <a:lnTo>
                    <a:pt x="0" y="823"/>
                  </a:lnTo>
                  <a:lnTo>
                    <a:pt x="1439" y="890"/>
                  </a:lnTo>
                  <a:lnTo>
                    <a:pt x="1575" y="10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2543;p54">
              <a:extLst>
                <a:ext uri="{FF2B5EF4-FFF2-40B4-BE49-F238E27FC236}">
                  <a16:creationId xmlns:a16="http://schemas.microsoft.com/office/drawing/2014/main" id="{B49FAC6B-C8E3-4206-B52B-B732CC062359}"/>
                </a:ext>
              </a:extLst>
            </p:cNvPr>
            <p:cNvSpPr/>
            <p:nvPr/>
          </p:nvSpPr>
          <p:spPr>
            <a:xfrm>
              <a:off x="5015175" y="3292575"/>
              <a:ext cx="30225" cy="20600"/>
            </a:xfrm>
            <a:custGeom>
              <a:avLst/>
              <a:gdLst/>
              <a:ahLst/>
              <a:cxnLst/>
              <a:rect l="l" t="t" r="r" b="b"/>
              <a:pathLst>
                <a:path w="1209" h="824" extrusionOk="0">
                  <a:moveTo>
                    <a:pt x="134" y="1"/>
                  </a:moveTo>
                  <a:lnTo>
                    <a:pt x="0" y="774"/>
                  </a:lnTo>
                  <a:lnTo>
                    <a:pt x="1091" y="824"/>
                  </a:lnTo>
                  <a:lnTo>
                    <a:pt x="1209" y="76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2544;p54">
              <a:extLst>
                <a:ext uri="{FF2B5EF4-FFF2-40B4-BE49-F238E27FC236}">
                  <a16:creationId xmlns:a16="http://schemas.microsoft.com/office/drawing/2014/main" id="{B35749CB-1C4F-4C56-BCE4-812EC4285CE7}"/>
                </a:ext>
              </a:extLst>
            </p:cNvPr>
            <p:cNvSpPr/>
            <p:nvPr/>
          </p:nvSpPr>
          <p:spPr>
            <a:xfrm>
              <a:off x="4993975" y="3408725"/>
              <a:ext cx="33375" cy="27750"/>
            </a:xfrm>
            <a:custGeom>
              <a:avLst/>
              <a:gdLst/>
              <a:ahLst/>
              <a:cxnLst/>
              <a:rect l="l" t="t" r="r" b="b"/>
              <a:pathLst>
                <a:path w="1335" h="1110" extrusionOk="0">
                  <a:moveTo>
                    <a:pt x="178" y="1"/>
                  </a:moveTo>
                  <a:lnTo>
                    <a:pt x="1" y="1028"/>
                  </a:lnTo>
                  <a:lnTo>
                    <a:pt x="1170" y="1110"/>
                  </a:lnTo>
                  <a:lnTo>
                    <a:pt x="1334" y="54"/>
                  </a:lnTo>
                  <a:lnTo>
                    <a:pt x="1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2545;p54">
              <a:extLst>
                <a:ext uri="{FF2B5EF4-FFF2-40B4-BE49-F238E27FC236}">
                  <a16:creationId xmlns:a16="http://schemas.microsoft.com/office/drawing/2014/main" id="{CFBC42C7-F69D-48CC-A29F-4593C9634AF5}"/>
                </a:ext>
              </a:extLst>
            </p:cNvPr>
            <p:cNvSpPr/>
            <p:nvPr/>
          </p:nvSpPr>
          <p:spPr>
            <a:xfrm>
              <a:off x="5053250" y="3331400"/>
              <a:ext cx="45325" cy="29450"/>
            </a:xfrm>
            <a:custGeom>
              <a:avLst/>
              <a:gdLst/>
              <a:ahLst/>
              <a:cxnLst/>
              <a:rect l="l" t="t" r="r" b="b"/>
              <a:pathLst>
                <a:path w="1813" h="1178" extrusionOk="0">
                  <a:moveTo>
                    <a:pt x="166" y="1"/>
                  </a:moveTo>
                  <a:lnTo>
                    <a:pt x="0" y="1063"/>
                  </a:lnTo>
                  <a:lnTo>
                    <a:pt x="1632" y="1177"/>
                  </a:lnTo>
                  <a:lnTo>
                    <a:pt x="1813" y="77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2546;p54">
              <a:extLst>
                <a:ext uri="{FF2B5EF4-FFF2-40B4-BE49-F238E27FC236}">
                  <a16:creationId xmlns:a16="http://schemas.microsoft.com/office/drawing/2014/main" id="{B2DBB2FD-F10C-4D78-B4B5-70A794DECDD4}"/>
                </a:ext>
              </a:extLst>
            </p:cNvPr>
            <p:cNvSpPr/>
            <p:nvPr/>
          </p:nvSpPr>
          <p:spPr>
            <a:xfrm>
              <a:off x="4975600" y="3199350"/>
              <a:ext cx="40900" cy="32350"/>
            </a:xfrm>
            <a:custGeom>
              <a:avLst/>
              <a:gdLst/>
              <a:ahLst/>
              <a:cxnLst/>
              <a:rect l="l" t="t" r="r" b="b"/>
              <a:pathLst>
                <a:path w="1636" h="1294" extrusionOk="0">
                  <a:moveTo>
                    <a:pt x="218" y="1"/>
                  </a:moveTo>
                  <a:lnTo>
                    <a:pt x="0" y="1228"/>
                  </a:lnTo>
                  <a:lnTo>
                    <a:pt x="1425" y="1294"/>
                  </a:lnTo>
                  <a:lnTo>
                    <a:pt x="1635" y="7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2547;p54">
              <a:extLst>
                <a:ext uri="{FF2B5EF4-FFF2-40B4-BE49-F238E27FC236}">
                  <a16:creationId xmlns:a16="http://schemas.microsoft.com/office/drawing/2014/main" id="{2AC584BA-9AC1-4EE8-895F-D125963A1863}"/>
                </a:ext>
              </a:extLst>
            </p:cNvPr>
            <p:cNvSpPr/>
            <p:nvPr/>
          </p:nvSpPr>
          <p:spPr>
            <a:xfrm>
              <a:off x="5028900" y="3202125"/>
              <a:ext cx="30700" cy="31600"/>
            </a:xfrm>
            <a:custGeom>
              <a:avLst/>
              <a:gdLst/>
              <a:ahLst/>
              <a:cxnLst/>
              <a:rect l="l" t="t" r="r" b="b"/>
              <a:pathLst>
                <a:path w="1228" h="1264" extrusionOk="0">
                  <a:moveTo>
                    <a:pt x="211" y="1"/>
                  </a:moveTo>
                  <a:lnTo>
                    <a:pt x="0" y="1215"/>
                  </a:lnTo>
                  <a:lnTo>
                    <a:pt x="1038" y="1264"/>
                  </a:lnTo>
                  <a:lnTo>
                    <a:pt x="1228" y="53"/>
                  </a:lnTo>
                  <a:lnTo>
                    <a:pt x="2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2548;p54">
              <a:extLst>
                <a:ext uri="{FF2B5EF4-FFF2-40B4-BE49-F238E27FC236}">
                  <a16:creationId xmlns:a16="http://schemas.microsoft.com/office/drawing/2014/main" id="{E66B4E3C-9A7C-47BA-80A7-4A4091D31A80}"/>
                </a:ext>
              </a:extLst>
            </p:cNvPr>
            <p:cNvSpPr/>
            <p:nvPr/>
          </p:nvSpPr>
          <p:spPr>
            <a:xfrm>
              <a:off x="4968250" y="3247475"/>
              <a:ext cx="39950" cy="26500"/>
            </a:xfrm>
            <a:custGeom>
              <a:avLst/>
              <a:gdLst/>
              <a:ahLst/>
              <a:cxnLst/>
              <a:rect l="l" t="t" r="r" b="b"/>
              <a:pathLst>
                <a:path w="1598" h="1060" extrusionOk="0">
                  <a:moveTo>
                    <a:pt x="170" y="0"/>
                  </a:moveTo>
                  <a:lnTo>
                    <a:pt x="0" y="959"/>
                  </a:lnTo>
                  <a:lnTo>
                    <a:pt x="1426" y="1059"/>
                  </a:lnTo>
                  <a:lnTo>
                    <a:pt x="1598" y="65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2549;p54">
              <a:extLst>
                <a:ext uri="{FF2B5EF4-FFF2-40B4-BE49-F238E27FC236}">
                  <a16:creationId xmlns:a16="http://schemas.microsoft.com/office/drawing/2014/main" id="{A838B894-745B-48F8-BC97-C9119FF3AEA9}"/>
                </a:ext>
              </a:extLst>
            </p:cNvPr>
            <p:cNvSpPr/>
            <p:nvPr/>
          </p:nvSpPr>
          <p:spPr>
            <a:xfrm>
              <a:off x="5007750" y="3329325"/>
              <a:ext cx="32000" cy="27425"/>
            </a:xfrm>
            <a:custGeom>
              <a:avLst/>
              <a:gdLst/>
              <a:ahLst/>
              <a:cxnLst/>
              <a:rect l="l" t="t" r="r" b="b"/>
              <a:pathLst>
                <a:path w="1280" h="1097" extrusionOk="0">
                  <a:moveTo>
                    <a:pt x="176" y="1"/>
                  </a:moveTo>
                  <a:lnTo>
                    <a:pt x="0" y="1019"/>
                  </a:lnTo>
                  <a:lnTo>
                    <a:pt x="1117" y="1096"/>
                  </a:lnTo>
                  <a:lnTo>
                    <a:pt x="1280" y="52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550;p54">
              <a:extLst>
                <a:ext uri="{FF2B5EF4-FFF2-40B4-BE49-F238E27FC236}">
                  <a16:creationId xmlns:a16="http://schemas.microsoft.com/office/drawing/2014/main" id="{CADEEE14-4F0C-4FD6-AD51-D92AF81F6F0C}"/>
                </a:ext>
              </a:extLst>
            </p:cNvPr>
            <p:cNvSpPr/>
            <p:nvPr/>
          </p:nvSpPr>
          <p:spPr>
            <a:xfrm>
              <a:off x="5021500" y="3249925"/>
              <a:ext cx="30650" cy="27150"/>
            </a:xfrm>
            <a:custGeom>
              <a:avLst/>
              <a:gdLst/>
              <a:ahLst/>
              <a:cxnLst/>
              <a:rect l="l" t="t" r="r" b="b"/>
              <a:pathLst>
                <a:path w="1226" h="1086" extrusionOk="0">
                  <a:moveTo>
                    <a:pt x="176" y="1"/>
                  </a:moveTo>
                  <a:lnTo>
                    <a:pt x="1" y="1011"/>
                  </a:lnTo>
                  <a:lnTo>
                    <a:pt x="1064" y="1085"/>
                  </a:lnTo>
                  <a:lnTo>
                    <a:pt x="1226" y="49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551;p54">
              <a:extLst>
                <a:ext uri="{FF2B5EF4-FFF2-40B4-BE49-F238E27FC236}">
                  <a16:creationId xmlns:a16="http://schemas.microsoft.com/office/drawing/2014/main" id="{FF289811-C213-481C-BFC2-BA83E7995BF6}"/>
                </a:ext>
              </a:extLst>
            </p:cNvPr>
            <p:cNvSpPr/>
            <p:nvPr/>
          </p:nvSpPr>
          <p:spPr>
            <a:xfrm>
              <a:off x="5040800" y="3410900"/>
              <a:ext cx="44725" cy="29625"/>
            </a:xfrm>
            <a:custGeom>
              <a:avLst/>
              <a:gdLst/>
              <a:ahLst/>
              <a:cxnLst/>
              <a:rect l="l" t="t" r="r" b="b"/>
              <a:pathLst>
                <a:path w="1789" h="1185" extrusionOk="0">
                  <a:moveTo>
                    <a:pt x="168" y="0"/>
                  </a:moveTo>
                  <a:lnTo>
                    <a:pt x="1" y="1071"/>
                  </a:lnTo>
                  <a:lnTo>
                    <a:pt x="1607" y="1184"/>
                  </a:lnTo>
                  <a:lnTo>
                    <a:pt x="1789" y="74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552;p54">
              <a:extLst>
                <a:ext uri="{FF2B5EF4-FFF2-40B4-BE49-F238E27FC236}">
                  <a16:creationId xmlns:a16="http://schemas.microsoft.com/office/drawing/2014/main" id="{D0F1A02D-170D-4B75-8F8D-CEC42B33D689}"/>
                </a:ext>
              </a:extLst>
            </p:cNvPr>
            <p:cNvSpPr/>
            <p:nvPr/>
          </p:nvSpPr>
          <p:spPr>
            <a:xfrm>
              <a:off x="4886225" y="3444725"/>
              <a:ext cx="33025" cy="22675"/>
            </a:xfrm>
            <a:custGeom>
              <a:avLst/>
              <a:gdLst/>
              <a:ahLst/>
              <a:cxnLst/>
              <a:rect l="l" t="t" r="r" b="b"/>
              <a:pathLst>
                <a:path w="1321" h="907" extrusionOk="0">
                  <a:moveTo>
                    <a:pt x="150" y="1"/>
                  </a:moveTo>
                  <a:lnTo>
                    <a:pt x="0" y="853"/>
                  </a:lnTo>
                  <a:lnTo>
                    <a:pt x="1174" y="907"/>
                  </a:lnTo>
                  <a:lnTo>
                    <a:pt x="1321" y="83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553;p54">
              <a:extLst>
                <a:ext uri="{FF2B5EF4-FFF2-40B4-BE49-F238E27FC236}">
                  <a16:creationId xmlns:a16="http://schemas.microsoft.com/office/drawing/2014/main" id="{7C04A411-024C-4000-9ED6-18ACCB6DF003}"/>
                </a:ext>
              </a:extLst>
            </p:cNvPr>
            <p:cNvSpPr/>
            <p:nvPr/>
          </p:nvSpPr>
          <p:spPr>
            <a:xfrm>
              <a:off x="4879075" y="3483450"/>
              <a:ext cx="33425" cy="25525"/>
            </a:xfrm>
            <a:custGeom>
              <a:avLst/>
              <a:gdLst/>
              <a:ahLst/>
              <a:cxnLst/>
              <a:rect l="l" t="t" r="r" b="b"/>
              <a:pathLst>
                <a:path w="1337" h="1021" extrusionOk="0">
                  <a:moveTo>
                    <a:pt x="164" y="0"/>
                  </a:moveTo>
                  <a:lnTo>
                    <a:pt x="0" y="939"/>
                  </a:lnTo>
                  <a:lnTo>
                    <a:pt x="1165" y="1021"/>
                  </a:lnTo>
                  <a:lnTo>
                    <a:pt x="1336" y="5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554;p54">
              <a:extLst>
                <a:ext uri="{FF2B5EF4-FFF2-40B4-BE49-F238E27FC236}">
                  <a16:creationId xmlns:a16="http://schemas.microsoft.com/office/drawing/2014/main" id="{69F8CF85-972A-4DE8-869D-B42E03D334F5}"/>
                </a:ext>
              </a:extLst>
            </p:cNvPr>
            <p:cNvSpPr/>
            <p:nvPr/>
          </p:nvSpPr>
          <p:spPr>
            <a:xfrm>
              <a:off x="4872325" y="3524325"/>
              <a:ext cx="32775" cy="22450"/>
            </a:xfrm>
            <a:custGeom>
              <a:avLst/>
              <a:gdLst/>
              <a:ahLst/>
              <a:cxnLst/>
              <a:rect l="l" t="t" r="r" b="b"/>
              <a:pathLst>
                <a:path w="1311" h="898" extrusionOk="0">
                  <a:moveTo>
                    <a:pt x="147" y="1"/>
                  </a:moveTo>
                  <a:lnTo>
                    <a:pt x="0" y="845"/>
                  </a:lnTo>
                  <a:lnTo>
                    <a:pt x="1166" y="898"/>
                  </a:lnTo>
                  <a:lnTo>
                    <a:pt x="1311" y="81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555;p54">
              <a:extLst>
                <a:ext uri="{FF2B5EF4-FFF2-40B4-BE49-F238E27FC236}">
                  <a16:creationId xmlns:a16="http://schemas.microsoft.com/office/drawing/2014/main" id="{1C609514-8568-4E07-AA70-250E248E02D7}"/>
                </a:ext>
              </a:extLst>
            </p:cNvPr>
            <p:cNvSpPr/>
            <p:nvPr/>
          </p:nvSpPr>
          <p:spPr>
            <a:xfrm>
              <a:off x="4865125" y="3562850"/>
              <a:ext cx="33250" cy="25725"/>
            </a:xfrm>
            <a:custGeom>
              <a:avLst/>
              <a:gdLst/>
              <a:ahLst/>
              <a:cxnLst/>
              <a:rect l="l" t="t" r="r" b="b"/>
              <a:pathLst>
                <a:path w="1330" h="1029" extrusionOk="0">
                  <a:moveTo>
                    <a:pt x="166" y="0"/>
                  </a:moveTo>
                  <a:lnTo>
                    <a:pt x="0" y="948"/>
                  </a:lnTo>
                  <a:lnTo>
                    <a:pt x="1157" y="1028"/>
                  </a:lnTo>
                  <a:lnTo>
                    <a:pt x="1329" y="5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556;p54">
              <a:extLst>
                <a:ext uri="{FF2B5EF4-FFF2-40B4-BE49-F238E27FC236}">
                  <a16:creationId xmlns:a16="http://schemas.microsoft.com/office/drawing/2014/main" id="{0F339D38-5AF9-4E67-A689-DD0722A0EC6F}"/>
                </a:ext>
              </a:extLst>
            </p:cNvPr>
            <p:cNvSpPr/>
            <p:nvPr/>
          </p:nvSpPr>
          <p:spPr>
            <a:xfrm>
              <a:off x="4893000" y="3404050"/>
              <a:ext cx="33625" cy="25325"/>
            </a:xfrm>
            <a:custGeom>
              <a:avLst/>
              <a:gdLst/>
              <a:ahLst/>
              <a:cxnLst/>
              <a:rect l="l" t="t" r="r" b="b"/>
              <a:pathLst>
                <a:path w="1345" h="1013" extrusionOk="0">
                  <a:moveTo>
                    <a:pt x="163" y="0"/>
                  </a:moveTo>
                  <a:lnTo>
                    <a:pt x="1" y="931"/>
                  </a:lnTo>
                  <a:lnTo>
                    <a:pt x="1174" y="1013"/>
                  </a:lnTo>
                  <a:lnTo>
                    <a:pt x="1344" y="55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557;p54">
              <a:extLst>
                <a:ext uri="{FF2B5EF4-FFF2-40B4-BE49-F238E27FC236}">
                  <a16:creationId xmlns:a16="http://schemas.microsoft.com/office/drawing/2014/main" id="{3E4F637C-1484-4BB0-8385-2E46323782A2}"/>
                </a:ext>
              </a:extLst>
            </p:cNvPr>
            <p:cNvSpPr/>
            <p:nvPr/>
          </p:nvSpPr>
          <p:spPr>
            <a:xfrm>
              <a:off x="4906950" y="3324675"/>
              <a:ext cx="33775" cy="25150"/>
            </a:xfrm>
            <a:custGeom>
              <a:avLst/>
              <a:gdLst/>
              <a:ahLst/>
              <a:cxnLst/>
              <a:rect l="l" t="t" r="r" b="b"/>
              <a:pathLst>
                <a:path w="1351" h="1006" extrusionOk="0">
                  <a:moveTo>
                    <a:pt x="162" y="1"/>
                  </a:moveTo>
                  <a:lnTo>
                    <a:pt x="1" y="922"/>
                  </a:lnTo>
                  <a:lnTo>
                    <a:pt x="1182" y="1005"/>
                  </a:lnTo>
                  <a:lnTo>
                    <a:pt x="1350" y="55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558;p54">
              <a:extLst>
                <a:ext uri="{FF2B5EF4-FFF2-40B4-BE49-F238E27FC236}">
                  <a16:creationId xmlns:a16="http://schemas.microsoft.com/office/drawing/2014/main" id="{5CAE34DA-392D-4A05-AFD4-998361D99FF7}"/>
                </a:ext>
              </a:extLst>
            </p:cNvPr>
            <p:cNvSpPr/>
            <p:nvPr/>
          </p:nvSpPr>
          <p:spPr>
            <a:xfrm>
              <a:off x="4920900" y="3245275"/>
              <a:ext cx="33950" cy="24950"/>
            </a:xfrm>
            <a:custGeom>
              <a:avLst/>
              <a:gdLst/>
              <a:ahLst/>
              <a:cxnLst/>
              <a:rect l="l" t="t" r="r" b="b"/>
              <a:pathLst>
                <a:path w="1358" h="998" extrusionOk="0">
                  <a:moveTo>
                    <a:pt x="161" y="1"/>
                  </a:moveTo>
                  <a:lnTo>
                    <a:pt x="0" y="915"/>
                  </a:lnTo>
                  <a:lnTo>
                    <a:pt x="1189" y="998"/>
                  </a:lnTo>
                  <a:lnTo>
                    <a:pt x="1357" y="55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559;p54">
              <a:extLst>
                <a:ext uri="{FF2B5EF4-FFF2-40B4-BE49-F238E27FC236}">
                  <a16:creationId xmlns:a16="http://schemas.microsoft.com/office/drawing/2014/main" id="{B9637D22-067F-4045-8970-46A034B1F3AE}"/>
                </a:ext>
              </a:extLst>
            </p:cNvPr>
            <p:cNvSpPr/>
            <p:nvPr/>
          </p:nvSpPr>
          <p:spPr>
            <a:xfrm>
              <a:off x="4900150" y="3365100"/>
              <a:ext cx="33250" cy="22900"/>
            </a:xfrm>
            <a:custGeom>
              <a:avLst/>
              <a:gdLst/>
              <a:ahLst/>
              <a:cxnLst/>
              <a:rect l="l" t="t" r="r" b="b"/>
              <a:pathLst>
                <a:path w="1330" h="916" extrusionOk="0">
                  <a:moveTo>
                    <a:pt x="150" y="1"/>
                  </a:moveTo>
                  <a:lnTo>
                    <a:pt x="0" y="862"/>
                  </a:lnTo>
                  <a:lnTo>
                    <a:pt x="1181" y="916"/>
                  </a:lnTo>
                  <a:lnTo>
                    <a:pt x="1330" y="84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560;p54">
              <a:extLst>
                <a:ext uri="{FF2B5EF4-FFF2-40B4-BE49-F238E27FC236}">
                  <a16:creationId xmlns:a16="http://schemas.microsoft.com/office/drawing/2014/main" id="{BCEB7E8C-D11A-45AC-98D7-C98CA8BE0186}"/>
                </a:ext>
              </a:extLst>
            </p:cNvPr>
            <p:cNvSpPr/>
            <p:nvPr/>
          </p:nvSpPr>
          <p:spPr>
            <a:xfrm>
              <a:off x="4914050" y="3285550"/>
              <a:ext cx="33500" cy="23100"/>
            </a:xfrm>
            <a:custGeom>
              <a:avLst/>
              <a:gdLst/>
              <a:ahLst/>
              <a:cxnLst/>
              <a:rect l="l" t="t" r="r" b="b"/>
              <a:pathLst>
                <a:path w="1340" h="924" extrusionOk="0">
                  <a:moveTo>
                    <a:pt x="152" y="0"/>
                  </a:moveTo>
                  <a:lnTo>
                    <a:pt x="1" y="868"/>
                  </a:lnTo>
                  <a:lnTo>
                    <a:pt x="1190" y="923"/>
                  </a:lnTo>
                  <a:lnTo>
                    <a:pt x="1340" y="8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561;p54">
              <a:extLst>
                <a:ext uri="{FF2B5EF4-FFF2-40B4-BE49-F238E27FC236}">
                  <a16:creationId xmlns:a16="http://schemas.microsoft.com/office/drawing/2014/main" id="{0320C14B-0B96-44E6-B32E-004372D72BB4}"/>
                </a:ext>
              </a:extLst>
            </p:cNvPr>
            <p:cNvSpPr/>
            <p:nvPr/>
          </p:nvSpPr>
          <p:spPr>
            <a:xfrm>
              <a:off x="5065675" y="3251950"/>
              <a:ext cx="45975" cy="29250"/>
            </a:xfrm>
            <a:custGeom>
              <a:avLst/>
              <a:gdLst/>
              <a:ahLst/>
              <a:cxnLst/>
              <a:rect l="l" t="t" r="r" b="b"/>
              <a:pathLst>
                <a:path w="1839" h="1170" extrusionOk="0">
                  <a:moveTo>
                    <a:pt x="165" y="1"/>
                  </a:moveTo>
                  <a:lnTo>
                    <a:pt x="1" y="1053"/>
                  </a:lnTo>
                  <a:lnTo>
                    <a:pt x="1659" y="1169"/>
                  </a:lnTo>
                  <a:lnTo>
                    <a:pt x="1838" y="78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562;p54">
              <a:extLst>
                <a:ext uri="{FF2B5EF4-FFF2-40B4-BE49-F238E27FC236}">
                  <a16:creationId xmlns:a16="http://schemas.microsoft.com/office/drawing/2014/main" id="{E6AC2F1A-C070-4DEE-8376-55FCE9A7DEFD}"/>
                </a:ext>
              </a:extLst>
            </p:cNvPr>
            <p:cNvSpPr/>
            <p:nvPr/>
          </p:nvSpPr>
          <p:spPr>
            <a:xfrm>
              <a:off x="4856400" y="3603925"/>
              <a:ext cx="34550" cy="35325"/>
            </a:xfrm>
            <a:custGeom>
              <a:avLst/>
              <a:gdLst/>
              <a:ahLst/>
              <a:cxnLst/>
              <a:rect l="l" t="t" r="r" b="b"/>
              <a:pathLst>
                <a:path w="1382" h="1413" extrusionOk="0">
                  <a:moveTo>
                    <a:pt x="227" y="0"/>
                  </a:moveTo>
                  <a:lnTo>
                    <a:pt x="0" y="1295"/>
                  </a:lnTo>
                  <a:lnTo>
                    <a:pt x="1146" y="1413"/>
                  </a:lnTo>
                  <a:lnTo>
                    <a:pt x="1382" y="81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563;p54">
              <a:extLst>
                <a:ext uri="{FF2B5EF4-FFF2-40B4-BE49-F238E27FC236}">
                  <a16:creationId xmlns:a16="http://schemas.microsoft.com/office/drawing/2014/main" id="{6F37DF91-B1EA-4D10-994E-1326961FDDAE}"/>
                </a:ext>
              </a:extLst>
            </p:cNvPr>
            <p:cNvSpPr/>
            <p:nvPr/>
          </p:nvSpPr>
          <p:spPr>
            <a:xfrm>
              <a:off x="5047700" y="3375375"/>
              <a:ext cx="43500" cy="19975"/>
            </a:xfrm>
            <a:custGeom>
              <a:avLst/>
              <a:gdLst/>
              <a:ahLst/>
              <a:cxnLst/>
              <a:rect l="l" t="t" r="r" b="b"/>
              <a:pathLst>
                <a:path w="1740" h="799" extrusionOk="0">
                  <a:moveTo>
                    <a:pt x="114" y="1"/>
                  </a:moveTo>
                  <a:lnTo>
                    <a:pt x="1" y="723"/>
                  </a:lnTo>
                  <a:lnTo>
                    <a:pt x="1628" y="799"/>
                  </a:lnTo>
                  <a:lnTo>
                    <a:pt x="1740" y="115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564;p54">
              <a:extLst>
                <a:ext uri="{FF2B5EF4-FFF2-40B4-BE49-F238E27FC236}">
                  <a16:creationId xmlns:a16="http://schemas.microsoft.com/office/drawing/2014/main" id="{B834F56A-7C85-430F-820B-4D1A678395F1}"/>
                </a:ext>
              </a:extLst>
            </p:cNvPr>
            <p:cNvSpPr/>
            <p:nvPr/>
          </p:nvSpPr>
          <p:spPr>
            <a:xfrm>
              <a:off x="5022900" y="3534800"/>
              <a:ext cx="42125" cy="19400"/>
            </a:xfrm>
            <a:custGeom>
              <a:avLst/>
              <a:gdLst/>
              <a:ahLst/>
              <a:cxnLst/>
              <a:rect l="l" t="t" r="r" b="b"/>
              <a:pathLst>
                <a:path w="1685" h="776" extrusionOk="0">
                  <a:moveTo>
                    <a:pt x="110" y="0"/>
                  </a:moveTo>
                  <a:lnTo>
                    <a:pt x="0" y="703"/>
                  </a:lnTo>
                  <a:lnTo>
                    <a:pt x="1575" y="776"/>
                  </a:lnTo>
                  <a:lnTo>
                    <a:pt x="1685" y="110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565;p54">
              <a:extLst>
                <a:ext uri="{FF2B5EF4-FFF2-40B4-BE49-F238E27FC236}">
                  <a16:creationId xmlns:a16="http://schemas.microsoft.com/office/drawing/2014/main" id="{585BC804-AF99-45F2-8529-D61F33B89B77}"/>
                </a:ext>
              </a:extLst>
            </p:cNvPr>
            <p:cNvSpPr/>
            <p:nvPr/>
          </p:nvSpPr>
          <p:spPr>
            <a:xfrm>
              <a:off x="5035300" y="3455100"/>
              <a:ext cx="42800" cy="19675"/>
            </a:xfrm>
            <a:custGeom>
              <a:avLst/>
              <a:gdLst/>
              <a:ahLst/>
              <a:cxnLst/>
              <a:rect l="l" t="t" r="r" b="b"/>
              <a:pathLst>
                <a:path w="1712" h="787" extrusionOk="0">
                  <a:moveTo>
                    <a:pt x="112" y="0"/>
                  </a:moveTo>
                  <a:lnTo>
                    <a:pt x="0" y="712"/>
                  </a:lnTo>
                  <a:lnTo>
                    <a:pt x="1601" y="787"/>
                  </a:lnTo>
                  <a:lnTo>
                    <a:pt x="1712" y="112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566;p54">
              <a:extLst>
                <a:ext uri="{FF2B5EF4-FFF2-40B4-BE49-F238E27FC236}">
                  <a16:creationId xmlns:a16="http://schemas.microsoft.com/office/drawing/2014/main" id="{87E6D55F-F850-4113-B82E-99B20527BEDF}"/>
                </a:ext>
              </a:extLst>
            </p:cNvPr>
            <p:cNvSpPr/>
            <p:nvPr/>
          </p:nvSpPr>
          <p:spPr>
            <a:xfrm>
              <a:off x="4987700" y="3451800"/>
              <a:ext cx="32800" cy="20325"/>
            </a:xfrm>
            <a:custGeom>
              <a:avLst/>
              <a:gdLst/>
              <a:ahLst/>
              <a:cxnLst/>
              <a:rect l="l" t="t" r="r" b="b"/>
              <a:pathLst>
                <a:path w="1312" h="813" extrusionOk="0">
                  <a:moveTo>
                    <a:pt x="131" y="0"/>
                  </a:moveTo>
                  <a:lnTo>
                    <a:pt x="0" y="757"/>
                  </a:lnTo>
                  <a:lnTo>
                    <a:pt x="1199" y="812"/>
                  </a:lnTo>
                  <a:lnTo>
                    <a:pt x="1312" y="8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567;p54">
              <a:extLst>
                <a:ext uri="{FF2B5EF4-FFF2-40B4-BE49-F238E27FC236}">
                  <a16:creationId xmlns:a16="http://schemas.microsoft.com/office/drawing/2014/main" id="{BC77CD60-552C-43A0-AD6F-CAC3E919A97D}"/>
                </a:ext>
              </a:extLst>
            </p:cNvPr>
            <p:cNvSpPr/>
            <p:nvPr/>
          </p:nvSpPr>
          <p:spPr>
            <a:xfrm>
              <a:off x="5015900" y="3569800"/>
              <a:ext cx="43550" cy="30025"/>
            </a:xfrm>
            <a:custGeom>
              <a:avLst/>
              <a:gdLst/>
              <a:ahLst/>
              <a:cxnLst/>
              <a:rect l="l" t="t" r="r" b="b"/>
              <a:pathLst>
                <a:path w="1742" h="1201" extrusionOk="0">
                  <a:moveTo>
                    <a:pt x="172" y="1"/>
                  </a:moveTo>
                  <a:lnTo>
                    <a:pt x="1" y="1092"/>
                  </a:lnTo>
                  <a:lnTo>
                    <a:pt x="1556" y="1200"/>
                  </a:lnTo>
                  <a:lnTo>
                    <a:pt x="1741" y="74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568;p54">
              <a:extLst>
                <a:ext uri="{FF2B5EF4-FFF2-40B4-BE49-F238E27FC236}">
                  <a16:creationId xmlns:a16="http://schemas.microsoft.com/office/drawing/2014/main" id="{10C1ACBC-B9A1-4077-88D9-CBA5C24B6E5F}"/>
                </a:ext>
              </a:extLst>
            </p:cNvPr>
            <p:cNvSpPr/>
            <p:nvPr/>
          </p:nvSpPr>
          <p:spPr>
            <a:xfrm>
              <a:off x="5007400" y="3614500"/>
              <a:ext cx="44550" cy="41075"/>
            </a:xfrm>
            <a:custGeom>
              <a:avLst/>
              <a:gdLst/>
              <a:ahLst/>
              <a:cxnLst/>
              <a:rect l="l" t="t" r="r" b="b"/>
              <a:pathLst>
                <a:path w="1782" h="1643" extrusionOk="0">
                  <a:moveTo>
                    <a:pt x="232" y="0"/>
                  </a:moveTo>
                  <a:lnTo>
                    <a:pt x="1" y="1487"/>
                  </a:lnTo>
                  <a:lnTo>
                    <a:pt x="1530" y="1642"/>
                  </a:lnTo>
                  <a:lnTo>
                    <a:pt x="1781" y="109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569;p54">
              <a:extLst>
                <a:ext uri="{FF2B5EF4-FFF2-40B4-BE49-F238E27FC236}">
                  <a16:creationId xmlns:a16="http://schemas.microsoft.com/office/drawing/2014/main" id="{6494612A-DC85-4D4F-85FF-AB43C31B74B8}"/>
                </a:ext>
              </a:extLst>
            </p:cNvPr>
            <p:cNvSpPr/>
            <p:nvPr/>
          </p:nvSpPr>
          <p:spPr>
            <a:xfrm>
              <a:off x="4954100" y="3326875"/>
              <a:ext cx="40375" cy="26675"/>
            </a:xfrm>
            <a:custGeom>
              <a:avLst/>
              <a:gdLst/>
              <a:ahLst/>
              <a:cxnLst/>
              <a:rect l="l" t="t" r="r" b="b"/>
              <a:pathLst>
                <a:path w="1615" h="1067" extrusionOk="0">
                  <a:moveTo>
                    <a:pt x="172" y="0"/>
                  </a:moveTo>
                  <a:lnTo>
                    <a:pt x="0" y="966"/>
                  </a:lnTo>
                  <a:lnTo>
                    <a:pt x="1442" y="1067"/>
                  </a:lnTo>
                  <a:lnTo>
                    <a:pt x="1614" y="67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570;p54">
              <a:extLst>
                <a:ext uri="{FF2B5EF4-FFF2-40B4-BE49-F238E27FC236}">
                  <a16:creationId xmlns:a16="http://schemas.microsoft.com/office/drawing/2014/main" id="{321DFD42-BF4C-48F6-8BB1-60A57A64CC9F}"/>
                </a:ext>
              </a:extLst>
            </p:cNvPr>
            <p:cNvSpPr/>
            <p:nvPr/>
          </p:nvSpPr>
          <p:spPr>
            <a:xfrm>
              <a:off x="4927950" y="3196900"/>
              <a:ext cx="35450" cy="32350"/>
            </a:xfrm>
            <a:custGeom>
              <a:avLst/>
              <a:gdLst/>
              <a:ahLst/>
              <a:cxnLst/>
              <a:rect l="l" t="t" r="r" b="b"/>
              <a:pathLst>
                <a:path w="1418" h="1294" extrusionOk="0">
                  <a:moveTo>
                    <a:pt x="218" y="0"/>
                  </a:moveTo>
                  <a:lnTo>
                    <a:pt x="1" y="1238"/>
                  </a:lnTo>
                  <a:lnTo>
                    <a:pt x="1198" y="1293"/>
                  </a:lnTo>
                  <a:lnTo>
                    <a:pt x="1417" y="62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571;p54">
              <a:extLst>
                <a:ext uri="{FF2B5EF4-FFF2-40B4-BE49-F238E27FC236}">
                  <a16:creationId xmlns:a16="http://schemas.microsoft.com/office/drawing/2014/main" id="{AA36B033-E9FF-4E9C-886A-DF82F0688A86}"/>
                </a:ext>
              </a:extLst>
            </p:cNvPr>
            <p:cNvSpPr/>
            <p:nvPr/>
          </p:nvSpPr>
          <p:spPr>
            <a:xfrm>
              <a:off x="5060100" y="3295675"/>
              <a:ext cx="44200" cy="20225"/>
            </a:xfrm>
            <a:custGeom>
              <a:avLst/>
              <a:gdLst/>
              <a:ahLst/>
              <a:cxnLst/>
              <a:rect l="l" t="t" r="r" b="b"/>
              <a:pathLst>
                <a:path w="1768" h="809" extrusionOk="0">
                  <a:moveTo>
                    <a:pt x="115" y="1"/>
                  </a:moveTo>
                  <a:lnTo>
                    <a:pt x="1" y="732"/>
                  </a:lnTo>
                  <a:lnTo>
                    <a:pt x="1654" y="808"/>
                  </a:lnTo>
                  <a:lnTo>
                    <a:pt x="1768" y="117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572;p54">
              <a:extLst>
                <a:ext uri="{FF2B5EF4-FFF2-40B4-BE49-F238E27FC236}">
                  <a16:creationId xmlns:a16="http://schemas.microsoft.com/office/drawing/2014/main" id="{FB764385-8B98-40EE-A498-47D3F9FA574A}"/>
                </a:ext>
              </a:extLst>
            </p:cNvPr>
            <p:cNvSpPr/>
            <p:nvPr/>
          </p:nvSpPr>
          <p:spPr>
            <a:xfrm>
              <a:off x="5072525" y="3204350"/>
              <a:ext cx="46900" cy="32125"/>
            </a:xfrm>
            <a:custGeom>
              <a:avLst/>
              <a:gdLst/>
              <a:ahLst/>
              <a:cxnLst/>
              <a:rect l="l" t="t" r="r" b="b"/>
              <a:pathLst>
                <a:path w="1876" h="1285" extrusionOk="0">
                  <a:moveTo>
                    <a:pt x="189" y="0"/>
                  </a:moveTo>
                  <a:lnTo>
                    <a:pt x="0" y="1207"/>
                  </a:lnTo>
                  <a:lnTo>
                    <a:pt x="1679" y="1284"/>
                  </a:lnTo>
                  <a:lnTo>
                    <a:pt x="1876" y="88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573;p54">
              <a:extLst>
                <a:ext uri="{FF2B5EF4-FFF2-40B4-BE49-F238E27FC236}">
                  <a16:creationId xmlns:a16="http://schemas.microsoft.com/office/drawing/2014/main" id="{B3972720-EE35-42C3-BDD3-04B2D6D0A15C}"/>
                </a:ext>
              </a:extLst>
            </p:cNvPr>
            <p:cNvSpPr/>
            <p:nvPr/>
          </p:nvSpPr>
          <p:spPr>
            <a:xfrm>
              <a:off x="4980225" y="3488125"/>
              <a:ext cx="34725" cy="28025"/>
            </a:xfrm>
            <a:custGeom>
              <a:avLst/>
              <a:gdLst/>
              <a:ahLst/>
              <a:cxnLst/>
              <a:rect l="l" t="t" r="r" b="b"/>
              <a:pathLst>
                <a:path w="1389" h="1121" extrusionOk="0">
                  <a:moveTo>
                    <a:pt x="178" y="1"/>
                  </a:moveTo>
                  <a:lnTo>
                    <a:pt x="0" y="1035"/>
                  </a:lnTo>
                  <a:lnTo>
                    <a:pt x="1223" y="1121"/>
                  </a:lnTo>
                  <a:lnTo>
                    <a:pt x="1388" y="57"/>
                  </a:lnTo>
                  <a:lnTo>
                    <a:pt x="1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574;p54">
              <a:extLst>
                <a:ext uri="{FF2B5EF4-FFF2-40B4-BE49-F238E27FC236}">
                  <a16:creationId xmlns:a16="http://schemas.microsoft.com/office/drawing/2014/main" id="{D2C1EC9B-B7DF-4183-BE1D-060FB7D18007}"/>
                </a:ext>
              </a:extLst>
            </p:cNvPr>
            <p:cNvSpPr/>
            <p:nvPr/>
          </p:nvSpPr>
          <p:spPr>
            <a:xfrm>
              <a:off x="4925800" y="3485600"/>
              <a:ext cx="41200" cy="27175"/>
            </a:xfrm>
            <a:custGeom>
              <a:avLst/>
              <a:gdLst/>
              <a:ahLst/>
              <a:cxnLst/>
              <a:rect l="l" t="t" r="r" b="b"/>
              <a:pathLst>
                <a:path w="1648" h="1087" extrusionOk="0">
                  <a:moveTo>
                    <a:pt x="175" y="1"/>
                  </a:moveTo>
                  <a:lnTo>
                    <a:pt x="0" y="983"/>
                  </a:lnTo>
                  <a:lnTo>
                    <a:pt x="1471" y="1087"/>
                  </a:lnTo>
                  <a:lnTo>
                    <a:pt x="1647" y="70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575;p54">
              <a:extLst>
                <a:ext uri="{FF2B5EF4-FFF2-40B4-BE49-F238E27FC236}">
                  <a16:creationId xmlns:a16="http://schemas.microsoft.com/office/drawing/2014/main" id="{81DF660B-D2B5-4895-88C6-FC20EAE8A5D5}"/>
                </a:ext>
              </a:extLst>
            </p:cNvPr>
            <p:cNvSpPr/>
            <p:nvPr/>
          </p:nvSpPr>
          <p:spPr>
            <a:xfrm>
              <a:off x="4973950" y="3531400"/>
              <a:ext cx="34125" cy="20175"/>
            </a:xfrm>
            <a:custGeom>
              <a:avLst/>
              <a:gdLst/>
              <a:ahLst/>
              <a:cxnLst/>
              <a:rect l="l" t="t" r="r" b="b"/>
              <a:pathLst>
                <a:path w="1365" h="807" extrusionOk="0">
                  <a:moveTo>
                    <a:pt x="130" y="0"/>
                  </a:moveTo>
                  <a:lnTo>
                    <a:pt x="1" y="749"/>
                  </a:lnTo>
                  <a:lnTo>
                    <a:pt x="1252" y="807"/>
                  </a:lnTo>
                  <a:lnTo>
                    <a:pt x="1364" y="86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576;p54">
              <a:extLst>
                <a:ext uri="{FF2B5EF4-FFF2-40B4-BE49-F238E27FC236}">
                  <a16:creationId xmlns:a16="http://schemas.microsoft.com/office/drawing/2014/main" id="{3650B7CE-B322-4335-BB24-8BEEB9019DC3}"/>
                </a:ext>
              </a:extLst>
            </p:cNvPr>
            <p:cNvSpPr/>
            <p:nvPr/>
          </p:nvSpPr>
          <p:spPr>
            <a:xfrm>
              <a:off x="4966425" y="3567525"/>
              <a:ext cx="36125" cy="28325"/>
            </a:xfrm>
            <a:custGeom>
              <a:avLst/>
              <a:gdLst/>
              <a:ahLst/>
              <a:cxnLst/>
              <a:rect l="l" t="t" r="r" b="b"/>
              <a:pathLst>
                <a:path w="1445" h="1133" extrusionOk="0">
                  <a:moveTo>
                    <a:pt x="181" y="1"/>
                  </a:moveTo>
                  <a:lnTo>
                    <a:pt x="0" y="1044"/>
                  </a:lnTo>
                  <a:lnTo>
                    <a:pt x="1276" y="1133"/>
                  </a:lnTo>
                  <a:lnTo>
                    <a:pt x="1445" y="5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577;p54">
              <a:extLst>
                <a:ext uri="{FF2B5EF4-FFF2-40B4-BE49-F238E27FC236}">
                  <a16:creationId xmlns:a16="http://schemas.microsoft.com/office/drawing/2014/main" id="{7BB0867A-044B-4A1F-AD96-293E5C8D72DE}"/>
                </a:ext>
              </a:extLst>
            </p:cNvPr>
            <p:cNvSpPr/>
            <p:nvPr/>
          </p:nvSpPr>
          <p:spPr>
            <a:xfrm>
              <a:off x="4911650" y="3565000"/>
              <a:ext cx="41625" cy="27400"/>
            </a:xfrm>
            <a:custGeom>
              <a:avLst/>
              <a:gdLst/>
              <a:ahLst/>
              <a:cxnLst/>
              <a:rect l="l" t="t" r="r" b="b"/>
              <a:pathLst>
                <a:path w="1665" h="1096" extrusionOk="0">
                  <a:moveTo>
                    <a:pt x="176" y="1"/>
                  </a:moveTo>
                  <a:lnTo>
                    <a:pt x="0" y="991"/>
                  </a:lnTo>
                  <a:lnTo>
                    <a:pt x="1487" y="1095"/>
                  </a:lnTo>
                  <a:lnTo>
                    <a:pt x="1664" y="70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578;p54">
              <a:extLst>
                <a:ext uri="{FF2B5EF4-FFF2-40B4-BE49-F238E27FC236}">
                  <a16:creationId xmlns:a16="http://schemas.microsoft.com/office/drawing/2014/main" id="{FE4228B6-07B2-4EB9-8BB5-51A79C2F5209}"/>
                </a:ext>
              </a:extLst>
            </p:cNvPr>
            <p:cNvSpPr/>
            <p:nvPr/>
          </p:nvSpPr>
          <p:spPr>
            <a:xfrm>
              <a:off x="4919150" y="3527600"/>
              <a:ext cx="40450" cy="21700"/>
            </a:xfrm>
            <a:custGeom>
              <a:avLst/>
              <a:gdLst/>
              <a:ahLst/>
              <a:cxnLst/>
              <a:rect l="l" t="t" r="r" b="b"/>
              <a:pathLst>
                <a:path w="1618" h="868" extrusionOk="0">
                  <a:moveTo>
                    <a:pt x="142" y="0"/>
                  </a:moveTo>
                  <a:lnTo>
                    <a:pt x="0" y="799"/>
                  </a:lnTo>
                  <a:lnTo>
                    <a:pt x="1485" y="868"/>
                  </a:lnTo>
                  <a:lnTo>
                    <a:pt x="1618" y="103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579;p54">
              <a:extLst>
                <a:ext uri="{FF2B5EF4-FFF2-40B4-BE49-F238E27FC236}">
                  <a16:creationId xmlns:a16="http://schemas.microsoft.com/office/drawing/2014/main" id="{9D82B84B-FE65-478C-9E54-806C37499650}"/>
                </a:ext>
              </a:extLst>
            </p:cNvPr>
            <p:cNvSpPr/>
            <p:nvPr/>
          </p:nvSpPr>
          <p:spPr>
            <a:xfrm>
              <a:off x="4933275" y="3448000"/>
              <a:ext cx="40100" cy="21900"/>
            </a:xfrm>
            <a:custGeom>
              <a:avLst/>
              <a:gdLst/>
              <a:ahLst/>
              <a:cxnLst/>
              <a:rect l="l" t="t" r="r" b="b"/>
              <a:pathLst>
                <a:path w="1604" h="876" extrusionOk="0">
                  <a:moveTo>
                    <a:pt x="143" y="1"/>
                  </a:moveTo>
                  <a:lnTo>
                    <a:pt x="0" y="808"/>
                  </a:lnTo>
                  <a:lnTo>
                    <a:pt x="1469" y="876"/>
                  </a:lnTo>
                  <a:lnTo>
                    <a:pt x="1603" y="102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580;p54">
              <a:extLst>
                <a:ext uri="{FF2B5EF4-FFF2-40B4-BE49-F238E27FC236}">
                  <a16:creationId xmlns:a16="http://schemas.microsoft.com/office/drawing/2014/main" id="{A04F75D2-5188-4FC1-9506-D9864E53A4F3}"/>
                </a:ext>
              </a:extLst>
            </p:cNvPr>
            <p:cNvSpPr/>
            <p:nvPr/>
          </p:nvSpPr>
          <p:spPr>
            <a:xfrm>
              <a:off x="4902550" y="3607200"/>
              <a:ext cx="43275" cy="37600"/>
            </a:xfrm>
            <a:custGeom>
              <a:avLst/>
              <a:gdLst/>
              <a:ahLst/>
              <a:cxnLst/>
              <a:rect l="l" t="t" r="r" b="b"/>
              <a:pathLst>
                <a:path w="1731" h="1504" extrusionOk="0">
                  <a:moveTo>
                    <a:pt x="241" y="0"/>
                  </a:moveTo>
                  <a:lnTo>
                    <a:pt x="1" y="1353"/>
                  </a:lnTo>
                  <a:lnTo>
                    <a:pt x="1489" y="1503"/>
                  </a:lnTo>
                  <a:lnTo>
                    <a:pt x="1730" y="104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581;p54">
              <a:extLst>
                <a:ext uri="{FF2B5EF4-FFF2-40B4-BE49-F238E27FC236}">
                  <a16:creationId xmlns:a16="http://schemas.microsoft.com/office/drawing/2014/main" id="{53229A9F-D296-4826-804E-2A8C1A3C948B}"/>
                </a:ext>
              </a:extLst>
            </p:cNvPr>
            <p:cNvSpPr/>
            <p:nvPr/>
          </p:nvSpPr>
          <p:spPr>
            <a:xfrm>
              <a:off x="4957275" y="3611000"/>
              <a:ext cx="38350" cy="38925"/>
            </a:xfrm>
            <a:custGeom>
              <a:avLst/>
              <a:gdLst/>
              <a:ahLst/>
              <a:cxnLst/>
              <a:rect l="l" t="t" r="r" b="b"/>
              <a:pathLst>
                <a:path w="1534" h="1557" extrusionOk="0">
                  <a:moveTo>
                    <a:pt x="247" y="1"/>
                  </a:moveTo>
                  <a:lnTo>
                    <a:pt x="1" y="1423"/>
                  </a:lnTo>
                  <a:lnTo>
                    <a:pt x="1306" y="1556"/>
                  </a:lnTo>
                  <a:lnTo>
                    <a:pt x="1534" y="91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582;p54">
              <a:extLst>
                <a:ext uri="{FF2B5EF4-FFF2-40B4-BE49-F238E27FC236}">
                  <a16:creationId xmlns:a16="http://schemas.microsoft.com/office/drawing/2014/main" id="{59693042-EB80-47C1-AAC2-06658DF9BD7B}"/>
                </a:ext>
              </a:extLst>
            </p:cNvPr>
            <p:cNvSpPr/>
            <p:nvPr/>
          </p:nvSpPr>
          <p:spPr>
            <a:xfrm>
              <a:off x="4947375" y="3368400"/>
              <a:ext cx="39750" cy="22100"/>
            </a:xfrm>
            <a:custGeom>
              <a:avLst/>
              <a:gdLst/>
              <a:ahLst/>
              <a:cxnLst/>
              <a:rect l="l" t="t" r="r" b="b"/>
              <a:pathLst>
                <a:path w="1590" h="884" extrusionOk="0">
                  <a:moveTo>
                    <a:pt x="145" y="1"/>
                  </a:moveTo>
                  <a:lnTo>
                    <a:pt x="0" y="817"/>
                  </a:lnTo>
                  <a:lnTo>
                    <a:pt x="1455" y="884"/>
                  </a:lnTo>
                  <a:lnTo>
                    <a:pt x="1590" y="103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583;p54">
              <a:extLst>
                <a:ext uri="{FF2B5EF4-FFF2-40B4-BE49-F238E27FC236}">
                  <a16:creationId xmlns:a16="http://schemas.microsoft.com/office/drawing/2014/main" id="{E8B8662D-C5E9-41E1-932C-7D316139C34C}"/>
                </a:ext>
              </a:extLst>
            </p:cNvPr>
            <p:cNvSpPr/>
            <p:nvPr/>
          </p:nvSpPr>
          <p:spPr>
            <a:xfrm>
              <a:off x="4939950" y="3406250"/>
              <a:ext cx="40775" cy="26925"/>
            </a:xfrm>
            <a:custGeom>
              <a:avLst/>
              <a:gdLst/>
              <a:ahLst/>
              <a:cxnLst/>
              <a:rect l="l" t="t" r="r" b="b"/>
              <a:pathLst>
                <a:path w="1631" h="1077" extrusionOk="0">
                  <a:moveTo>
                    <a:pt x="173" y="0"/>
                  </a:moveTo>
                  <a:lnTo>
                    <a:pt x="0" y="975"/>
                  </a:lnTo>
                  <a:lnTo>
                    <a:pt x="1457" y="1077"/>
                  </a:lnTo>
                  <a:lnTo>
                    <a:pt x="1631" y="68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584;p54">
              <a:extLst>
                <a:ext uri="{FF2B5EF4-FFF2-40B4-BE49-F238E27FC236}">
                  <a16:creationId xmlns:a16="http://schemas.microsoft.com/office/drawing/2014/main" id="{CC9CCD97-9929-4303-9C11-203AB8A84794}"/>
                </a:ext>
              </a:extLst>
            </p:cNvPr>
            <p:cNvSpPr/>
            <p:nvPr/>
          </p:nvSpPr>
          <p:spPr>
            <a:xfrm>
              <a:off x="4674550" y="3501850"/>
              <a:ext cx="1229550" cy="786750"/>
            </a:xfrm>
            <a:custGeom>
              <a:avLst/>
              <a:gdLst/>
              <a:ahLst/>
              <a:cxnLst/>
              <a:rect l="l" t="t" r="r" b="b"/>
              <a:pathLst>
                <a:path w="49182" h="31470" extrusionOk="0">
                  <a:moveTo>
                    <a:pt x="41692" y="0"/>
                  </a:moveTo>
                  <a:cubicBezTo>
                    <a:pt x="41692" y="0"/>
                    <a:pt x="40239" y="112"/>
                    <a:pt x="37780" y="2125"/>
                  </a:cubicBezTo>
                  <a:cubicBezTo>
                    <a:pt x="35321" y="4136"/>
                    <a:pt x="25597" y="21125"/>
                    <a:pt x="25597" y="21125"/>
                  </a:cubicBezTo>
                  <a:cubicBezTo>
                    <a:pt x="25597" y="21125"/>
                    <a:pt x="16767" y="15648"/>
                    <a:pt x="14531" y="14084"/>
                  </a:cubicBezTo>
                  <a:cubicBezTo>
                    <a:pt x="12296" y="12519"/>
                    <a:pt x="10507" y="9725"/>
                    <a:pt x="9277" y="8048"/>
                  </a:cubicBezTo>
                  <a:cubicBezTo>
                    <a:pt x="8047" y="6372"/>
                    <a:pt x="7825" y="6148"/>
                    <a:pt x="6148" y="6036"/>
                  </a:cubicBezTo>
                  <a:cubicBezTo>
                    <a:pt x="4900" y="5953"/>
                    <a:pt x="3900" y="5313"/>
                    <a:pt x="3378" y="5313"/>
                  </a:cubicBezTo>
                  <a:cubicBezTo>
                    <a:pt x="3198" y="5313"/>
                    <a:pt x="3075" y="5389"/>
                    <a:pt x="3018" y="5589"/>
                  </a:cubicBezTo>
                  <a:cubicBezTo>
                    <a:pt x="2795" y="6372"/>
                    <a:pt x="3466" y="6707"/>
                    <a:pt x="3913" y="6930"/>
                  </a:cubicBezTo>
                  <a:cubicBezTo>
                    <a:pt x="4360" y="7154"/>
                    <a:pt x="5142" y="7154"/>
                    <a:pt x="5142" y="7154"/>
                  </a:cubicBezTo>
                  <a:cubicBezTo>
                    <a:pt x="5142" y="7154"/>
                    <a:pt x="4927" y="7208"/>
                    <a:pt x="4562" y="7208"/>
                  </a:cubicBezTo>
                  <a:cubicBezTo>
                    <a:pt x="4015" y="7208"/>
                    <a:pt x="3130" y="7087"/>
                    <a:pt x="2124" y="6484"/>
                  </a:cubicBezTo>
                  <a:cubicBezTo>
                    <a:pt x="1221" y="5941"/>
                    <a:pt x="674" y="5626"/>
                    <a:pt x="362" y="5626"/>
                  </a:cubicBezTo>
                  <a:cubicBezTo>
                    <a:pt x="96" y="5626"/>
                    <a:pt x="1" y="5857"/>
                    <a:pt x="1" y="6372"/>
                  </a:cubicBezTo>
                  <a:cubicBezTo>
                    <a:pt x="1" y="7490"/>
                    <a:pt x="1230" y="9278"/>
                    <a:pt x="2124" y="10395"/>
                  </a:cubicBezTo>
                  <a:cubicBezTo>
                    <a:pt x="3018" y="11513"/>
                    <a:pt x="8160" y="11961"/>
                    <a:pt x="8160" y="11961"/>
                  </a:cubicBezTo>
                  <a:cubicBezTo>
                    <a:pt x="8160" y="11961"/>
                    <a:pt x="11066" y="17660"/>
                    <a:pt x="14419" y="22355"/>
                  </a:cubicBezTo>
                  <a:cubicBezTo>
                    <a:pt x="17568" y="26764"/>
                    <a:pt x="24069" y="31469"/>
                    <a:pt x="26516" y="31469"/>
                  </a:cubicBezTo>
                  <a:cubicBezTo>
                    <a:pt x="26674" y="31469"/>
                    <a:pt x="26816" y="31450"/>
                    <a:pt x="26938" y="31409"/>
                  </a:cubicBezTo>
                  <a:cubicBezTo>
                    <a:pt x="28950" y="30739"/>
                    <a:pt x="39568" y="17438"/>
                    <a:pt x="42475" y="13749"/>
                  </a:cubicBezTo>
                  <a:cubicBezTo>
                    <a:pt x="45380" y="10060"/>
                    <a:pt x="49181" y="5701"/>
                    <a:pt x="48286" y="3241"/>
                  </a:cubicBezTo>
                  <a:lnTo>
                    <a:pt x="41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585;p54">
              <a:extLst>
                <a:ext uri="{FF2B5EF4-FFF2-40B4-BE49-F238E27FC236}">
                  <a16:creationId xmlns:a16="http://schemas.microsoft.com/office/drawing/2014/main" id="{987729A9-8407-40F7-AB68-6E081B28946C}"/>
                </a:ext>
              </a:extLst>
            </p:cNvPr>
            <p:cNvSpPr/>
            <p:nvPr/>
          </p:nvSpPr>
          <p:spPr>
            <a:xfrm>
              <a:off x="4666900" y="3494150"/>
              <a:ext cx="1243575" cy="802025"/>
            </a:xfrm>
            <a:custGeom>
              <a:avLst/>
              <a:gdLst/>
              <a:ahLst/>
              <a:cxnLst/>
              <a:rect l="l" t="t" r="r" b="b"/>
              <a:pathLst>
                <a:path w="49743" h="32081" extrusionOk="0">
                  <a:moveTo>
                    <a:pt x="42011" y="1"/>
                  </a:moveTo>
                  <a:cubicBezTo>
                    <a:pt x="41999" y="1"/>
                    <a:pt x="41987" y="2"/>
                    <a:pt x="41975" y="3"/>
                  </a:cubicBezTo>
                  <a:cubicBezTo>
                    <a:pt x="41912" y="8"/>
                    <a:pt x="40397" y="145"/>
                    <a:pt x="37892" y="2195"/>
                  </a:cubicBezTo>
                  <a:cubicBezTo>
                    <a:pt x="35563" y="4101"/>
                    <a:pt x="27105" y="18728"/>
                    <a:pt x="25795" y="21006"/>
                  </a:cubicBezTo>
                  <a:cubicBezTo>
                    <a:pt x="24296" y="20075"/>
                    <a:pt x="16996" y="15530"/>
                    <a:pt x="15013" y="14141"/>
                  </a:cubicBezTo>
                  <a:cubicBezTo>
                    <a:pt x="13160" y="12845"/>
                    <a:pt x="11584" y="10629"/>
                    <a:pt x="10432" y="9012"/>
                  </a:cubicBezTo>
                  <a:cubicBezTo>
                    <a:pt x="10219" y="8712"/>
                    <a:pt x="10018" y="8430"/>
                    <a:pt x="9831" y="8174"/>
                  </a:cubicBezTo>
                  <a:cubicBezTo>
                    <a:pt x="8590" y="6483"/>
                    <a:pt x="8299" y="6160"/>
                    <a:pt x="6475" y="6039"/>
                  </a:cubicBezTo>
                  <a:cubicBezTo>
                    <a:pt x="5791" y="5993"/>
                    <a:pt x="5173" y="5764"/>
                    <a:pt x="4677" y="5581"/>
                  </a:cubicBezTo>
                  <a:cubicBezTo>
                    <a:pt x="4277" y="5434"/>
                    <a:pt x="3956" y="5314"/>
                    <a:pt x="3684" y="5314"/>
                  </a:cubicBezTo>
                  <a:cubicBezTo>
                    <a:pt x="3568" y="5314"/>
                    <a:pt x="3460" y="5336"/>
                    <a:pt x="3360" y="5387"/>
                  </a:cubicBezTo>
                  <a:cubicBezTo>
                    <a:pt x="3199" y="5469"/>
                    <a:pt x="3088" y="5612"/>
                    <a:pt x="3031" y="5813"/>
                  </a:cubicBezTo>
                  <a:cubicBezTo>
                    <a:pt x="2906" y="6248"/>
                    <a:pt x="2997" y="6579"/>
                    <a:pt x="3177" y="6835"/>
                  </a:cubicBezTo>
                  <a:cubicBezTo>
                    <a:pt x="2974" y="6745"/>
                    <a:pt x="2777" y="6643"/>
                    <a:pt x="2587" y="6529"/>
                  </a:cubicBezTo>
                  <a:cubicBezTo>
                    <a:pt x="1620" y="5948"/>
                    <a:pt x="1062" y="5628"/>
                    <a:pt x="664" y="5628"/>
                  </a:cubicBezTo>
                  <a:cubicBezTo>
                    <a:pt x="552" y="5628"/>
                    <a:pt x="453" y="5653"/>
                    <a:pt x="361" y="5705"/>
                  </a:cubicBezTo>
                  <a:cubicBezTo>
                    <a:pt x="43" y="5885"/>
                    <a:pt x="1" y="6299"/>
                    <a:pt x="1" y="6680"/>
                  </a:cubicBezTo>
                  <a:cubicBezTo>
                    <a:pt x="1" y="7965"/>
                    <a:pt x="1373" y="9871"/>
                    <a:pt x="2191" y="10895"/>
                  </a:cubicBezTo>
                  <a:cubicBezTo>
                    <a:pt x="3074" y="11998"/>
                    <a:pt x="7263" y="12461"/>
                    <a:pt x="8270" y="12558"/>
                  </a:cubicBezTo>
                  <a:cubicBezTo>
                    <a:pt x="8757" y="13495"/>
                    <a:pt x="11450" y="18605"/>
                    <a:pt x="14476" y="22841"/>
                  </a:cubicBezTo>
                  <a:cubicBezTo>
                    <a:pt x="17661" y="27301"/>
                    <a:pt x="24167" y="32080"/>
                    <a:pt x="26837" y="32080"/>
                  </a:cubicBezTo>
                  <a:cubicBezTo>
                    <a:pt x="27025" y="32080"/>
                    <a:pt x="27193" y="32057"/>
                    <a:pt x="27341" y="32008"/>
                  </a:cubicBezTo>
                  <a:cubicBezTo>
                    <a:pt x="29463" y="31300"/>
                    <a:pt x="39880" y="18234"/>
                    <a:pt x="43021" y="14246"/>
                  </a:cubicBezTo>
                  <a:cubicBezTo>
                    <a:pt x="43317" y="13872"/>
                    <a:pt x="43620" y="13491"/>
                    <a:pt x="43928" y="13105"/>
                  </a:cubicBezTo>
                  <a:cubicBezTo>
                    <a:pt x="46786" y="9521"/>
                    <a:pt x="49742" y="5817"/>
                    <a:pt x="48880" y="3446"/>
                  </a:cubicBezTo>
                  <a:cubicBezTo>
                    <a:pt x="48837" y="3319"/>
                    <a:pt x="48718" y="3239"/>
                    <a:pt x="48591" y="3239"/>
                  </a:cubicBezTo>
                  <a:cubicBezTo>
                    <a:pt x="48557" y="3239"/>
                    <a:pt x="48521" y="3245"/>
                    <a:pt x="48487" y="3258"/>
                  </a:cubicBezTo>
                  <a:cubicBezTo>
                    <a:pt x="48325" y="3317"/>
                    <a:pt x="48244" y="3495"/>
                    <a:pt x="48305" y="3656"/>
                  </a:cubicBezTo>
                  <a:cubicBezTo>
                    <a:pt x="49051" y="5703"/>
                    <a:pt x="46074" y="9433"/>
                    <a:pt x="43450" y="12724"/>
                  </a:cubicBezTo>
                  <a:cubicBezTo>
                    <a:pt x="43141" y="13109"/>
                    <a:pt x="42836" y="13492"/>
                    <a:pt x="42540" y="13867"/>
                  </a:cubicBezTo>
                  <a:cubicBezTo>
                    <a:pt x="35930" y="22257"/>
                    <a:pt x="28607" y="30940"/>
                    <a:pt x="27147" y="31428"/>
                  </a:cubicBezTo>
                  <a:cubicBezTo>
                    <a:pt x="27048" y="31460"/>
                    <a:pt x="26933" y="31476"/>
                    <a:pt x="26804" y="31476"/>
                  </a:cubicBezTo>
                  <a:cubicBezTo>
                    <a:pt x="24596" y="31476"/>
                    <a:pt x="18101" y="26862"/>
                    <a:pt x="14976" y="22486"/>
                  </a:cubicBezTo>
                  <a:cubicBezTo>
                    <a:pt x="11674" y="17865"/>
                    <a:pt x="8768" y="12187"/>
                    <a:pt x="8739" y="12130"/>
                  </a:cubicBezTo>
                  <a:cubicBezTo>
                    <a:pt x="8691" y="12036"/>
                    <a:pt x="8598" y="11973"/>
                    <a:pt x="8493" y="11964"/>
                  </a:cubicBezTo>
                  <a:cubicBezTo>
                    <a:pt x="6555" y="11796"/>
                    <a:pt x="3262" y="11253"/>
                    <a:pt x="2669" y="10513"/>
                  </a:cubicBezTo>
                  <a:cubicBezTo>
                    <a:pt x="1382" y="8903"/>
                    <a:pt x="613" y="7470"/>
                    <a:pt x="613" y="6680"/>
                  </a:cubicBezTo>
                  <a:cubicBezTo>
                    <a:pt x="613" y="6324"/>
                    <a:pt x="664" y="6241"/>
                    <a:pt x="655" y="6241"/>
                  </a:cubicBezTo>
                  <a:cubicBezTo>
                    <a:pt x="663" y="6239"/>
                    <a:pt x="673" y="6238"/>
                    <a:pt x="683" y="6238"/>
                  </a:cubicBezTo>
                  <a:cubicBezTo>
                    <a:pt x="911" y="6238"/>
                    <a:pt x="1697" y="6708"/>
                    <a:pt x="2274" y="7054"/>
                  </a:cubicBezTo>
                  <a:cubicBezTo>
                    <a:pt x="3336" y="7691"/>
                    <a:pt x="4274" y="7823"/>
                    <a:pt x="4866" y="7823"/>
                  </a:cubicBezTo>
                  <a:cubicBezTo>
                    <a:pt x="5259" y="7823"/>
                    <a:pt x="5499" y="7765"/>
                    <a:pt x="5523" y="7759"/>
                  </a:cubicBezTo>
                  <a:cubicBezTo>
                    <a:pt x="5674" y="7721"/>
                    <a:pt x="5771" y="7578"/>
                    <a:pt x="5752" y="7424"/>
                  </a:cubicBezTo>
                  <a:cubicBezTo>
                    <a:pt x="5733" y="7272"/>
                    <a:pt x="5604" y="7156"/>
                    <a:pt x="5449" y="7156"/>
                  </a:cubicBezTo>
                  <a:cubicBezTo>
                    <a:pt x="5252" y="7156"/>
                    <a:pt x="4670" y="7122"/>
                    <a:pt x="4355" y="6964"/>
                  </a:cubicBezTo>
                  <a:cubicBezTo>
                    <a:pt x="3753" y="6662"/>
                    <a:pt x="3489" y="6440"/>
                    <a:pt x="3638" y="5933"/>
                  </a:cubicBezTo>
                  <a:cubicBezTo>
                    <a:pt x="3651" y="5927"/>
                    <a:pt x="3669" y="5924"/>
                    <a:pt x="3691" y="5924"/>
                  </a:cubicBezTo>
                  <a:cubicBezTo>
                    <a:pt x="3844" y="5924"/>
                    <a:pt x="4198" y="6056"/>
                    <a:pt x="4465" y="6155"/>
                  </a:cubicBezTo>
                  <a:cubicBezTo>
                    <a:pt x="4998" y="6353"/>
                    <a:pt x="5663" y="6598"/>
                    <a:pt x="6435" y="6650"/>
                  </a:cubicBezTo>
                  <a:cubicBezTo>
                    <a:pt x="7988" y="6753"/>
                    <a:pt x="8143" y="6907"/>
                    <a:pt x="9337" y="8537"/>
                  </a:cubicBezTo>
                  <a:cubicBezTo>
                    <a:pt x="9523" y="8790"/>
                    <a:pt x="9721" y="9069"/>
                    <a:pt x="9933" y="9366"/>
                  </a:cubicBezTo>
                  <a:cubicBezTo>
                    <a:pt x="11111" y="11020"/>
                    <a:pt x="12724" y="13285"/>
                    <a:pt x="14662" y="14642"/>
                  </a:cubicBezTo>
                  <a:cubicBezTo>
                    <a:pt x="16879" y="16195"/>
                    <a:pt x="25653" y="21638"/>
                    <a:pt x="25742" y="21694"/>
                  </a:cubicBezTo>
                  <a:cubicBezTo>
                    <a:pt x="25790" y="21723"/>
                    <a:pt x="25846" y="21739"/>
                    <a:pt x="25902" y="21739"/>
                  </a:cubicBezTo>
                  <a:cubicBezTo>
                    <a:pt x="25928" y="21739"/>
                    <a:pt x="25953" y="21736"/>
                    <a:pt x="25978" y="21729"/>
                  </a:cubicBezTo>
                  <a:cubicBezTo>
                    <a:pt x="26059" y="21709"/>
                    <a:pt x="26128" y="21657"/>
                    <a:pt x="26169" y="21585"/>
                  </a:cubicBezTo>
                  <a:cubicBezTo>
                    <a:pt x="26266" y="21416"/>
                    <a:pt x="35893" y="4622"/>
                    <a:pt x="38280" y="2669"/>
                  </a:cubicBezTo>
                  <a:cubicBezTo>
                    <a:pt x="40604" y="768"/>
                    <a:pt x="42001" y="615"/>
                    <a:pt x="42024" y="613"/>
                  </a:cubicBezTo>
                  <a:cubicBezTo>
                    <a:pt x="42191" y="599"/>
                    <a:pt x="42317" y="452"/>
                    <a:pt x="42303" y="285"/>
                  </a:cubicBezTo>
                  <a:cubicBezTo>
                    <a:pt x="42292" y="128"/>
                    <a:pt x="42154" y="1"/>
                    <a:pt x="420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586;p54">
              <a:extLst>
                <a:ext uri="{FF2B5EF4-FFF2-40B4-BE49-F238E27FC236}">
                  <a16:creationId xmlns:a16="http://schemas.microsoft.com/office/drawing/2014/main" id="{2FB4286C-6BED-4A9C-A432-DBD45F051BFD}"/>
                </a:ext>
              </a:extLst>
            </p:cNvPr>
            <p:cNvSpPr/>
            <p:nvPr/>
          </p:nvSpPr>
          <p:spPr>
            <a:xfrm>
              <a:off x="4674550" y="3634650"/>
              <a:ext cx="288050" cy="195200"/>
            </a:xfrm>
            <a:custGeom>
              <a:avLst/>
              <a:gdLst/>
              <a:ahLst/>
              <a:cxnLst/>
              <a:rect l="l" t="t" r="r" b="b"/>
              <a:pathLst>
                <a:path w="11522" h="7808" extrusionOk="0">
                  <a:moveTo>
                    <a:pt x="3379" y="1"/>
                  </a:moveTo>
                  <a:cubicBezTo>
                    <a:pt x="3199" y="1"/>
                    <a:pt x="3076" y="77"/>
                    <a:pt x="3019" y="277"/>
                  </a:cubicBezTo>
                  <a:cubicBezTo>
                    <a:pt x="2795" y="1060"/>
                    <a:pt x="3466" y="1395"/>
                    <a:pt x="3913" y="1618"/>
                  </a:cubicBezTo>
                  <a:cubicBezTo>
                    <a:pt x="4360" y="1842"/>
                    <a:pt x="5143" y="1842"/>
                    <a:pt x="5143" y="1842"/>
                  </a:cubicBezTo>
                  <a:cubicBezTo>
                    <a:pt x="5143" y="1842"/>
                    <a:pt x="4928" y="1896"/>
                    <a:pt x="4563" y="1896"/>
                  </a:cubicBezTo>
                  <a:cubicBezTo>
                    <a:pt x="4016" y="1896"/>
                    <a:pt x="3131" y="1775"/>
                    <a:pt x="2125" y="1171"/>
                  </a:cubicBezTo>
                  <a:cubicBezTo>
                    <a:pt x="1221" y="629"/>
                    <a:pt x="675" y="314"/>
                    <a:pt x="363" y="314"/>
                  </a:cubicBezTo>
                  <a:cubicBezTo>
                    <a:pt x="96" y="314"/>
                    <a:pt x="1" y="545"/>
                    <a:pt x="1" y="1060"/>
                  </a:cubicBezTo>
                  <a:cubicBezTo>
                    <a:pt x="1" y="2178"/>
                    <a:pt x="1230" y="3966"/>
                    <a:pt x="2125" y="5083"/>
                  </a:cubicBezTo>
                  <a:cubicBezTo>
                    <a:pt x="3019" y="6201"/>
                    <a:pt x="8160" y="6649"/>
                    <a:pt x="8160" y="6649"/>
                  </a:cubicBezTo>
                  <a:cubicBezTo>
                    <a:pt x="8160" y="6649"/>
                    <a:pt x="8385" y="7087"/>
                    <a:pt x="8772" y="7807"/>
                  </a:cubicBezTo>
                  <a:cubicBezTo>
                    <a:pt x="9317" y="7090"/>
                    <a:pt x="10175" y="6361"/>
                    <a:pt x="11521" y="5788"/>
                  </a:cubicBezTo>
                  <a:cubicBezTo>
                    <a:pt x="10643" y="4687"/>
                    <a:pt x="9891" y="3572"/>
                    <a:pt x="9278" y="2736"/>
                  </a:cubicBezTo>
                  <a:cubicBezTo>
                    <a:pt x="8048" y="1060"/>
                    <a:pt x="7825" y="836"/>
                    <a:pt x="6149" y="724"/>
                  </a:cubicBezTo>
                  <a:cubicBezTo>
                    <a:pt x="4901" y="641"/>
                    <a:pt x="3901" y="1"/>
                    <a:pt x="3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587;p54">
              <a:extLst>
                <a:ext uri="{FF2B5EF4-FFF2-40B4-BE49-F238E27FC236}">
                  <a16:creationId xmlns:a16="http://schemas.microsoft.com/office/drawing/2014/main" id="{2C0FA29A-F305-4E23-8B04-192EB537D85E}"/>
                </a:ext>
              </a:extLst>
            </p:cNvPr>
            <p:cNvSpPr/>
            <p:nvPr/>
          </p:nvSpPr>
          <p:spPr>
            <a:xfrm>
              <a:off x="4666900" y="3627000"/>
              <a:ext cx="304825" cy="210500"/>
            </a:xfrm>
            <a:custGeom>
              <a:avLst/>
              <a:gdLst/>
              <a:ahLst/>
              <a:cxnLst/>
              <a:rect l="l" t="t" r="r" b="b"/>
              <a:pathLst>
                <a:path w="12193" h="8420" extrusionOk="0">
                  <a:moveTo>
                    <a:pt x="3689" y="611"/>
                  </a:moveTo>
                  <a:cubicBezTo>
                    <a:pt x="3842" y="611"/>
                    <a:pt x="4195" y="743"/>
                    <a:pt x="4463" y="842"/>
                  </a:cubicBezTo>
                  <a:cubicBezTo>
                    <a:pt x="4997" y="1039"/>
                    <a:pt x="5661" y="1285"/>
                    <a:pt x="6432" y="1336"/>
                  </a:cubicBezTo>
                  <a:cubicBezTo>
                    <a:pt x="7986" y="1440"/>
                    <a:pt x="8141" y="1594"/>
                    <a:pt x="9336" y="3224"/>
                  </a:cubicBezTo>
                  <a:cubicBezTo>
                    <a:pt x="9521" y="3476"/>
                    <a:pt x="9720" y="3755"/>
                    <a:pt x="9931" y="4051"/>
                  </a:cubicBezTo>
                  <a:cubicBezTo>
                    <a:pt x="10354" y="4644"/>
                    <a:pt x="10825" y="5306"/>
                    <a:pt x="11344" y="5975"/>
                  </a:cubicBezTo>
                  <a:cubicBezTo>
                    <a:pt x="10443" y="6405"/>
                    <a:pt x="9702" y="6939"/>
                    <a:pt x="9132" y="7568"/>
                  </a:cubicBezTo>
                  <a:cubicBezTo>
                    <a:pt x="8881" y="7094"/>
                    <a:pt x="8738" y="6816"/>
                    <a:pt x="8738" y="6815"/>
                  </a:cubicBezTo>
                  <a:cubicBezTo>
                    <a:pt x="8689" y="6722"/>
                    <a:pt x="8596" y="6659"/>
                    <a:pt x="8492" y="6650"/>
                  </a:cubicBezTo>
                  <a:cubicBezTo>
                    <a:pt x="6554" y="6482"/>
                    <a:pt x="3260" y="5938"/>
                    <a:pt x="2668" y="5199"/>
                  </a:cubicBezTo>
                  <a:cubicBezTo>
                    <a:pt x="1381" y="3589"/>
                    <a:pt x="612" y="2157"/>
                    <a:pt x="612" y="1366"/>
                  </a:cubicBezTo>
                  <a:cubicBezTo>
                    <a:pt x="612" y="1031"/>
                    <a:pt x="658" y="938"/>
                    <a:pt x="654" y="928"/>
                  </a:cubicBezTo>
                  <a:lnTo>
                    <a:pt x="654" y="928"/>
                  </a:lnTo>
                  <a:cubicBezTo>
                    <a:pt x="662" y="926"/>
                    <a:pt x="671" y="925"/>
                    <a:pt x="681" y="925"/>
                  </a:cubicBezTo>
                  <a:cubicBezTo>
                    <a:pt x="908" y="925"/>
                    <a:pt x="1695" y="1395"/>
                    <a:pt x="2272" y="1742"/>
                  </a:cubicBezTo>
                  <a:cubicBezTo>
                    <a:pt x="3334" y="2378"/>
                    <a:pt x="4273" y="2509"/>
                    <a:pt x="4865" y="2509"/>
                  </a:cubicBezTo>
                  <a:cubicBezTo>
                    <a:pt x="5257" y="2509"/>
                    <a:pt x="5497" y="2452"/>
                    <a:pt x="5521" y="2446"/>
                  </a:cubicBezTo>
                  <a:cubicBezTo>
                    <a:pt x="5671" y="2408"/>
                    <a:pt x="5770" y="2264"/>
                    <a:pt x="5751" y="2112"/>
                  </a:cubicBezTo>
                  <a:cubicBezTo>
                    <a:pt x="5732" y="1958"/>
                    <a:pt x="5602" y="1842"/>
                    <a:pt x="5447" y="1842"/>
                  </a:cubicBezTo>
                  <a:cubicBezTo>
                    <a:pt x="5249" y="1842"/>
                    <a:pt x="4667" y="1807"/>
                    <a:pt x="4353" y="1651"/>
                  </a:cubicBezTo>
                  <a:cubicBezTo>
                    <a:pt x="3751" y="1349"/>
                    <a:pt x="3487" y="1126"/>
                    <a:pt x="3635" y="620"/>
                  </a:cubicBezTo>
                  <a:cubicBezTo>
                    <a:pt x="3648" y="614"/>
                    <a:pt x="3666" y="611"/>
                    <a:pt x="3689" y="611"/>
                  </a:cubicBezTo>
                  <a:close/>
                  <a:moveTo>
                    <a:pt x="3684" y="1"/>
                  </a:moveTo>
                  <a:cubicBezTo>
                    <a:pt x="3568" y="1"/>
                    <a:pt x="3460" y="22"/>
                    <a:pt x="3360" y="73"/>
                  </a:cubicBezTo>
                  <a:cubicBezTo>
                    <a:pt x="3199" y="155"/>
                    <a:pt x="3088" y="299"/>
                    <a:pt x="3031" y="500"/>
                  </a:cubicBezTo>
                  <a:cubicBezTo>
                    <a:pt x="2906" y="934"/>
                    <a:pt x="2997" y="1265"/>
                    <a:pt x="3177" y="1520"/>
                  </a:cubicBezTo>
                  <a:cubicBezTo>
                    <a:pt x="2974" y="1431"/>
                    <a:pt x="2777" y="1329"/>
                    <a:pt x="2587" y="1215"/>
                  </a:cubicBezTo>
                  <a:cubicBezTo>
                    <a:pt x="1620" y="634"/>
                    <a:pt x="1062" y="314"/>
                    <a:pt x="664" y="314"/>
                  </a:cubicBezTo>
                  <a:cubicBezTo>
                    <a:pt x="552" y="314"/>
                    <a:pt x="453" y="339"/>
                    <a:pt x="361" y="391"/>
                  </a:cubicBezTo>
                  <a:cubicBezTo>
                    <a:pt x="43" y="571"/>
                    <a:pt x="1" y="985"/>
                    <a:pt x="1" y="1366"/>
                  </a:cubicBezTo>
                  <a:cubicBezTo>
                    <a:pt x="1" y="2651"/>
                    <a:pt x="1373" y="4557"/>
                    <a:pt x="2191" y="5581"/>
                  </a:cubicBezTo>
                  <a:cubicBezTo>
                    <a:pt x="3074" y="6686"/>
                    <a:pt x="7263" y="7147"/>
                    <a:pt x="8270" y="7244"/>
                  </a:cubicBezTo>
                  <a:cubicBezTo>
                    <a:pt x="8368" y="7431"/>
                    <a:pt x="8553" y="7783"/>
                    <a:pt x="8808" y="8257"/>
                  </a:cubicBezTo>
                  <a:cubicBezTo>
                    <a:pt x="8856" y="8349"/>
                    <a:pt x="8949" y="8410"/>
                    <a:pt x="9053" y="8418"/>
                  </a:cubicBezTo>
                  <a:cubicBezTo>
                    <a:pt x="9061" y="8419"/>
                    <a:pt x="9069" y="8419"/>
                    <a:pt x="9077" y="8419"/>
                  </a:cubicBezTo>
                  <a:cubicBezTo>
                    <a:pt x="9173" y="8419"/>
                    <a:pt x="9263" y="8375"/>
                    <a:pt x="9320" y="8298"/>
                  </a:cubicBezTo>
                  <a:cubicBezTo>
                    <a:pt x="9922" y="7509"/>
                    <a:pt x="10806" y="6862"/>
                    <a:pt x="11948" y="6375"/>
                  </a:cubicBezTo>
                  <a:cubicBezTo>
                    <a:pt x="12134" y="6296"/>
                    <a:pt x="12193" y="6062"/>
                    <a:pt x="12067" y="5903"/>
                  </a:cubicBezTo>
                  <a:cubicBezTo>
                    <a:pt x="11461" y="5143"/>
                    <a:pt x="10913" y="4374"/>
                    <a:pt x="10430" y="3696"/>
                  </a:cubicBezTo>
                  <a:cubicBezTo>
                    <a:pt x="10218" y="3398"/>
                    <a:pt x="10018" y="3116"/>
                    <a:pt x="9831" y="2861"/>
                  </a:cubicBezTo>
                  <a:cubicBezTo>
                    <a:pt x="8590" y="1169"/>
                    <a:pt x="8299" y="848"/>
                    <a:pt x="6475" y="725"/>
                  </a:cubicBezTo>
                  <a:cubicBezTo>
                    <a:pt x="5791" y="679"/>
                    <a:pt x="5173" y="451"/>
                    <a:pt x="4677" y="267"/>
                  </a:cubicBezTo>
                  <a:cubicBezTo>
                    <a:pt x="4277" y="120"/>
                    <a:pt x="3956" y="1"/>
                    <a:pt x="3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" name="Google Shape;917;p38">
            <a:extLst>
              <a:ext uri="{FF2B5EF4-FFF2-40B4-BE49-F238E27FC236}">
                <a16:creationId xmlns:a16="http://schemas.microsoft.com/office/drawing/2014/main" id="{5793C4E5-A224-4902-A453-B29BC973B6CB}"/>
              </a:ext>
            </a:extLst>
          </p:cNvPr>
          <p:cNvGrpSpPr/>
          <p:nvPr/>
        </p:nvGrpSpPr>
        <p:grpSpPr>
          <a:xfrm>
            <a:off x="4721395" y="1363936"/>
            <a:ext cx="1503358" cy="1575639"/>
            <a:chOff x="1251950" y="238125"/>
            <a:chExt cx="5082775" cy="5238050"/>
          </a:xfrm>
        </p:grpSpPr>
        <p:sp>
          <p:nvSpPr>
            <p:cNvPr id="364" name="Google Shape;918;p38">
              <a:extLst>
                <a:ext uri="{FF2B5EF4-FFF2-40B4-BE49-F238E27FC236}">
                  <a16:creationId xmlns:a16="http://schemas.microsoft.com/office/drawing/2014/main" id="{EDB48638-A981-41A4-A094-F827A89F14C5}"/>
                </a:ext>
              </a:extLst>
            </p:cNvPr>
            <p:cNvSpPr/>
            <p:nvPr/>
          </p:nvSpPr>
          <p:spPr>
            <a:xfrm>
              <a:off x="1251950" y="962350"/>
              <a:ext cx="5082775" cy="3929850"/>
            </a:xfrm>
            <a:custGeom>
              <a:avLst/>
              <a:gdLst/>
              <a:ahLst/>
              <a:cxnLst/>
              <a:rect l="l" t="t" r="r" b="b"/>
              <a:pathLst>
                <a:path w="203311" h="157194" extrusionOk="0">
                  <a:moveTo>
                    <a:pt x="100885" y="1"/>
                  </a:moveTo>
                  <a:cubicBezTo>
                    <a:pt x="92874" y="1"/>
                    <a:pt x="84783" y="1283"/>
                    <a:pt x="76806" y="4068"/>
                  </a:cubicBezTo>
                  <a:cubicBezTo>
                    <a:pt x="49058" y="13751"/>
                    <a:pt x="26114" y="37738"/>
                    <a:pt x="13638" y="64467"/>
                  </a:cubicBezTo>
                  <a:cubicBezTo>
                    <a:pt x="4861" y="83276"/>
                    <a:pt x="0" y="107645"/>
                    <a:pt x="5342" y="128126"/>
                  </a:cubicBezTo>
                  <a:cubicBezTo>
                    <a:pt x="9982" y="145910"/>
                    <a:pt x="24797" y="153812"/>
                    <a:pt x="41740" y="155082"/>
                  </a:cubicBezTo>
                  <a:cubicBezTo>
                    <a:pt x="48780" y="155610"/>
                    <a:pt x="55827" y="155798"/>
                    <a:pt x="62878" y="155798"/>
                  </a:cubicBezTo>
                  <a:cubicBezTo>
                    <a:pt x="80424" y="155798"/>
                    <a:pt x="97992" y="154632"/>
                    <a:pt x="115534" y="154632"/>
                  </a:cubicBezTo>
                  <a:cubicBezTo>
                    <a:pt x="117772" y="154632"/>
                    <a:pt x="120009" y="154651"/>
                    <a:pt x="122246" y="154694"/>
                  </a:cubicBezTo>
                  <a:cubicBezTo>
                    <a:pt x="132898" y="154898"/>
                    <a:pt x="146681" y="157193"/>
                    <a:pt x="159730" y="157193"/>
                  </a:cubicBezTo>
                  <a:cubicBezTo>
                    <a:pt x="169995" y="157193"/>
                    <a:pt x="179806" y="155773"/>
                    <a:pt x="187279" y="150796"/>
                  </a:cubicBezTo>
                  <a:cubicBezTo>
                    <a:pt x="203310" y="140121"/>
                    <a:pt x="202308" y="116877"/>
                    <a:pt x="200551" y="99803"/>
                  </a:cubicBezTo>
                  <a:cubicBezTo>
                    <a:pt x="197934" y="74371"/>
                    <a:pt x="185913" y="50155"/>
                    <a:pt x="168784" y="31885"/>
                  </a:cubicBezTo>
                  <a:cubicBezTo>
                    <a:pt x="151059" y="12980"/>
                    <a:pt x="126371" y="1"/>
                    <a:pt x="100885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919;p38">
              <a:extLst>
                <a:ext uri="{FF2B5EF4-FFF2-40B4-BE49-F238E27FC236}">
                  <a16:creationId xmlns:a16="http://schemas.microsoft.com/office/drawing/2014/main" id="{8C89BD5F-56D7-4388-9832-3202A7DF00ED}"/>
                </a:ext>
              </a:extLst>
            </p:cNvPr>
            <p:cNvSpPr/>
            <p:nvPr/>
          </p:nvSpPr>
          <p:spPr>
            <a:xfrm>
              <a:off x="1528800" y="3002450"/>
              <a:ext cx="528750" cy="818750"/>
            </a:xfrm>
            <a:custGeom>
              <a:avLst/>
              <a:gdLst/>
              <a:ahLst/>
              <a:cxnLst/>
              <a:rect l="l" t="t" r="r" b="b"/>
              <a:pathLst>
                <a:path w="21150" h="32750" extrusionOk="0">
                  <a:moveTo>
                    <a:pt x="10575" y="732"/>
                  </a:moveTo>
                  <a:lnTo>
                    <a:pt x="20195" y="12842"/>
                  </a:lnTo>
                  <a:lnTo>
                    <a:pt x="16789" y="12842"/>
                  </a:lnTo>
                  <a:cubicBezTo>
                    <a:pt x="16788" y="12842"/>
                    <a:pt x="16788" y="12842"/>
                    <a:pt x="16787" y="12842"/>
                  </a:cubicBezTo>
                  <a:cubicBezTo>
                    <a:pt x="16631" y="12842"/>
                    <a:pt x="16505" y="12969"/>
                    <a:pt x="16506" y="13125"/>
                  </a:cubicBezTo>
                  <a:lnTo>
                    <a:pt x="16506" y="32184"/>
                  </a:lnTo>
                  <a:lnTo>
                    <a:pt x="4643" y="32184"/>
                  </a:lnTo>
                  <a:lnTo>
                    <a:pt x="4644" y="13124"/>
                  </a:lnTo>
                  <a:cubicBezTo>
                    <a:pt x="4644" y="12968"/>
                    <a:pt x="4517" y="12841"/>
                    <a:pt x="4361" y="12841"/>
                  </a:cubicBezTo>
                  <a:lnTo>
                    <a:pt x="955" y="12841"/>
                  </a:lnTo>
                  <a:lnTo>
                    <a:pt x="10575" y="732"/>
                  </a:lnTo>
                  <a:close/>
                  <a:moveTo>
                    <a:pt x="10575" y="0"/>
                  </a:moveTo>
                  <a:cubicBezTo>
                    <a:pt x="10491" y="0"/>
                    <a:pt x="10407" y="34"/>
                    <a:pt x="10354" y="102"/>
                  </a:cubicBezTo>
                  <a:lnTo>
                    <a:pt x="148" y="12949"/>
                  </a:lnTo>
                  <a:cubicBezTo>
                    <a:pt x="0" y="13135"/>
                    <a:pt x="133" y="13408"/>
                    <a:pt x="370" y="13408"/>
                  </a:cubicBezTo>
                  <a:lnTo>
                    <a:pt x="4078" y="13408"/>
                  </a:lnTo>
                  <a:lnTo>
                    <a:pt x="4078" y="32467"/>
                  </a:lnTo>
                  <a:cubicBezTo>
                    <a:pt x="4078" y="32623"/>
                    <a:pt x="4205" y="32750"/>
                    <a:pt x="4361" y="32750"/>
                  </a:cubicBezTo>
                  <a:lnTo>
                    <a:pt x="16789" y="32750"/>
                  </a:lnTo>
                  <a:cubicBezTo>
                    <a:pt x="16790" y="32750"/>
                    <a:pt x="16790" y="32750"/>
                    <a:pt x="16791" y="32750"/>
                  </a:cubicBezTo>
                  <a:cubicBezTo>
                    <a:pt x="16947" y="32750"/>
                    <a:pt x="17072" y="32623"/>
                    <a:pt x="17072" y="32467"/>
                  </a:cubicBezTo>
                  <a:lnTo>
                    <a:pt x="17072" y="13408"/>
                  </a:lnTo>
                  <a:lnTo>
                    <a:pt x="20781" y="13408"/>
                  </a:lnTo>
                  <a:cubicBezTo>
                    <a:pt x="21017" y="13408"/>
                    <a:pt x="21149" y="13135"/>
                    <a:pt x="21003" y="12949"/>
                  </a:cubicBezTo>
                  <a:lnTo>
                    <a:pt x="10796" y="102"/>
                  </a:lnTo>
                  <a:cubicBezTo>
                    <a:pt x="10743" y="34"/>
                    <a:pt x="10659" y="0"/>
                    <a:pt x="1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920;p38">
              <a:extLst>
                <a:ext uri="{FF2B5EF4-FFF2-40B4-BE49-F238E27FC236}">
                  <a16:creationId xmlns:a16="http://schemas.microsoft.com/office/drawing/2014/main" id="{21912B1D-04A0-4B87-8077-7D108983F26A}"/>
                </a:ext>
              </a:extLst>
            </p:cNvPr>
            <p:cNvSpPr/>
            <p:nvPr/>
          </p:nvSpPr>
          <p:spPr>
            <a:xfrm>
              <a:off x="4651250" y="3002450"/>
              <a:ext cx="528750" cy="818750"/>
            </a:xfrm>
            <a:custGeom>
              <a:avLst/>
              <a:gdLst/>
              <a:ahLst/>
              <a:cxnLst/>
              <a:rect l="l" t="t" r="r" b="b"/>
              <a:pathLst>
                <a:path w="21150" h="32750" extrusionOk="0">
                  <a:moveTo>
                    <a:pt x="10575" y="732"/>
                  </a:moveTo>
                  <a:lnTo>
                    <a:pt x="20195" y="12842"/>
                  </a:lnTo>
                  <a:lnTo>
                    <a:pt x="16788" y="12842"/>
                  </a:lnTo>
                  <a:cubicBezTo>
                    <a:pt x="16788" y="12842"/>
                    <a:pt x="16787" y="12842"/>
                    <a:pt x="16786" y="12842"/>
                  </a:cubicBezTo>
                  <a:cubicBezTo>
                    <a:pt x="16631" y="12842"/>
                    <a:pt x="16506" y="12969"/>
                    <a:pt x="16506" y="13125"/>
                  </a:cubicBezTo>
                  <a:lnTo>
                    <a:pt x="16506" y="32184"/>
                  </a:lnTo>
                  <a:lnTo>
                    <a:pt x="4644" y="32184"/>
                  </a:lnTo>
                  <a:lnTo>
                    <a:pt x="4645" y="13125"/>
                  </a:lnTo>
                  <a:cubicBezTo>
                    <a:pt x="4645" y="12969"/>
                    <a:pt x="4519" y="12842"/>
                    <a:pt x="4364" y="12842"/>
                  </a:cubicBezTo>
                  <a:cubicBezTo>
                    <a:pt x="4363" y="12842"/>
                    <a:pt x="4363" y="12842"/>
                    <a:pt x="4362" y="12842"/>
                  </a:cubicBezTo>
                  <a:lnTo>
                    <a:pt x="956" y="12842"/>
                  </a:lnTo>
                  <a:lnTo>
                    <a:pt x="10575" y="732"/>
                  </a:lnTo>
                  <a:close/>
                  <a:moveTo>
                    <a:pt x="10575" y="0"/>
                  </a:moveTo>
                  <a:cubicBezTo>
                    <a:pt x="10491" y="0"/>
                    <a:pt x="10407" y="34"/>
                    <a:pt x="10353" y="102"/>
                  </a:cubicBezTo>
                  <a:lnTo>
                    <a:pt x="147" y="12949"/>
                  </a:lnTo>
                  <a:cubicBezTo>
                    <a:pt x="1" y="13135"/>
                    <a:pt x="132" y="13408"/>
                    <a:pt x="369" y="13408"/>
                  </a:cubicBezTo>
                  <a:lnTo>
                    <a:pt x="4078" y="13408"/>
                  </a:lnTo>
                  <a:lnTo>
                    <a:pt x="4078" y="32467"/>
                  </a:lnTo>
                  <a:cubicBezTo>
                    <a:pt x="4078" y="32623"/>
                    <a:pt x="4205" y="32750"/>
                    <a:pt x="4361" y="32750"/>
                  </a:cubicBezTo>
                  <a:lnTo>
                    <a:pt x="16788" y="32750"/>
                  </a:lnTo>
                  <a:cubicBezTo>
                    <a:pt x="16789" y="32750"/>
                    <a:pt x="16790" y="32750"/>
                    <a:pt x="16790" y="32750"/>
                  </a:cubicBezTo>
                  <a:cubicBezTo>
                    <a:pt x="16946" y="32750"/>
                    <a:pt x="17072" y="32623"/>
                    <a:pt x="17072" y="32467"/>
                  </a:cubicBezTo>
                  <a:lnTo>
                    <a:pt x="17072" y="13408"/>
                  </a:lnTo>
                  <a:lnTo>
                    <a:pt x="20780" y="13408"/>
                  </a:lnTo>
                  <a:cubicBezTo>
                    <a:pt x="21017" y="13408"/>
                    <a:pt x="21150" y="13135"/>
                    <a:pt x="21002" y="12949"/>
                  </a:cubicBezTo>
                  <a:lnTo>
                    <a:pt x="10796" y="102"/>
                  </a:lnTo>
                  <a:cubicBezTo>
                    <a:pt x="10743" y="34"/>
                    <a:pt x="10659" y="0"/>
                    <a:pt x="1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921;p38">
              <a:extLst>
                <a:ext uri="{FF2B5EF4-FFF2-40B4-BE49-F238E27FC236}">
                  <a16:creationId xmlns:a16="http://schemas.microsoft.com/office/drawing/2014/main" id="{B97FFCE8-641C-4521-893B-06048D31A44F}"/>
                </a:ext>
              </a:extLst>
            </p:cNvPr>
            <p:cNvSpPr/>
            <p:nvPr/>
          </p:nvSpPr>
          <p:spPr>
            <a:xfrm>
              <a:off x="5439125" y="3793550"/>
              <a:ext cx="528725" cy="818775"/>
            </a:xfrm>
            <a:custGeom>
              <a:avLst/>
              <a:gdLst/>
              <a:ahLst/>
              <a:cxnLst/>
              <a:rect l="l" t="t" r="r" b="b"/>
              <a:pathLst>
                <a:path w="21149" h="32751" extrusionOk="0">
                  <a:moveTo>
                    <a:pt x="10574" y="733"/>
                  </a:moveTo>
                  <a:lnTo>
                    <a:pt x="20193" y="12843"/>
                  </a:lnTo>
                  <a:lnTo>
                    <a:pt x="16788" y="12843"/>
                  </a:lnTo>
                  <a:cubicBezTo>
                    <a:pt x="16632" y="12843"/>
                    <a:pt x="16505" y="12969"/>
                    <a:pt x="16505" y="13125"/>
                  </a:cubicBezTo>
                  <a:lnTo>
                    <a:pt x="16505" y="32185"/>
                  </a:lnTo>
                  <a:lnTo>
                    <a:pt x="4642" y="32185"/>
                  </a:lnTo>
                  <a:lnTo>
                    <a:pt x="4643" y="13125"/>
                  </a:lnTo>
                  <a:cubicBezTo>
                    <a:pt x="4643" y="12969"/>
                    <a:pt x="4517" y="12843"/>
                    <a:pt x="4361" y="12843"/>
                  </a:cubicBezTo>
                  <a:lnTo>
                    <a:pt x="955" y="12843"/>
                  </a:lnTo>
                  <a:lnTo>
                    <a:pt x="10574" y="733"/>
                  </a:lnTo>
                  <a:close/>
                  <a:moveTo>
                    <a:pt x="10575" y="0"/>
                  </a:moveTo>
                  <a:cubicBezTo>
                    <a:pt x="10491" y="0"/>
                    <a:pt x="10407" y="34"/>
                    <a:pt x="10354" y="102"/>
                  </a:cubicBezTo>
                  <a:lnTo>
                    <a:pt x="147" y="12949"/>
                  </a:lnTo>
                  <a:cubicBezTo>
                    <a:pt x="0" y="13135"/>
                    <a:pt x="132" y="13408"/>
                    <a:pt x="369" y="13408"/>
                  </a:cubicBezTo>
                  <a:lnTo>
                    <a:pt x="4078" y="13408"/>
                  </a:lnTo>
                  <a:lnTo>
                    <a:pt x="4078" y="32467"/>
                  </a:lnTo>
                  <a:cubicBezTo>
                    <a:pt x="4077" y="32624"/>
                    <a:pt x="4204" y="32751"/>
                    <a:pt x="4361" y="32751"/>
                  </a:cubicBezTo>
                  <a:lnTo>
                    <a:pt x="16788" y="32751"/>
                  </a:lnTo>
                  <a:cubicBezTo>
                    <a:pt x="16945" y="32751"/>
                    <a:pt x="17072" y="32624"/>
                    <a:pt x="17072" y="32467"/>
                  </a:cubicBezTo>
                  <a:lnTo>
                    <a:pt x="17072" y="13408"/>
                  </a:lnTo>
                  <a:lnTo>
                    <a:pt x="20780" y="13408"/>
                  </a:lnTo>
                  <a:cubicBezTo>
                    <a:pt x="21017" y="13408"/>
                    <a:pt x="21149" y="13135"/>
                    <a:pt x="21002" y="12949"/>
                  </a:cubicBezTo>
                  <a:lnTo>
                    <a:pt x="10796" y="102"/>
                  </a:lnTo>
                  <a:cubicBezTo>
                    <a:pt x="10743" y="34"/>
                    <a:pt x="10659" y="0"/>
                    <a:pt x="1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922;p38">
              <a:extLst>
                <a:ext uri="{FF2B5EF4-FFF2-40B4-BE49-F238E27FC236}">
                  <a16:creationId xmlns:a16="http://schemas.microsoft.com/office/drawing/2014/main" id="{0BABB9B9-0ADD-4483-A060-9094C5F688B5}"/>
                </a:ext>
              </a:extLst>
            </p:cNvPr>
            <p:cNvSpPr/>
            <p:nvPr/>
          </p:nvSpPr>
          <p:spPr>
            <a:xfrm>
              <a:off x="5115950" y="1945750"/>
              <a:ext cx="528725" cy="818800"/>
            </a:xfrm>
            <a:custGeom>
              <a:avLst/>
              <a:gdLst/>
              <a:ahLst/>
              <a:cxnLst/>
              <a:rect l="l" t="t" r="r" b="b"/>
              <a:pathLst>
                <a:path w="21149" h="32752" extrusionOk="0">
                  <a:moveTo>
                    <a:pt x="10574" y="732"/>
                  </a:moveTo>
                  <a:lnTo>
                    <a:pt x="20194" y="12843"/>
                  </a:lnTo>
                  <a:lnTo>
                    <a:pt x="16788" y="12843"/>
                  </a:lnTo>
                  <a:cubicBezTo>
                    <a:pt x="16631" y="12843"/>
                    <a:pt x="16505" y="12969"/>
                    <a:pt x="16505" y="13126"/>
                  </a:cubicBezTo>
                  <a:lnTo>
                    <a:pt x="16505" y="32185"/>
                  </a:lnTo>
                  <a:lnTo>
                    <a:pt x="4643" y="32185"/>
                  </a:lnTo>
                  <a:lnTo>
                    <a:pt x="4643" y="13126"/>
                  </a:lnTo>
                  <a:cubicBezTo>
                    <a:pt x="4643" y="12969"/>
                    <a:pt x="4517" y="12843"/>
                    <a:pt x="4361" y="12843"/>
                  </a:cubicBezTo>
                  <a:lnTo>
                    <a:pt x="955" y="12843"/>
                  </a:lnTo>
                  <a:lnTo>
                    <a:pt x="10574" y="732"/>
                  </a:lnTo>
                  <a:close/>
                  <a:moveTo>
                    <a:pt x="10574" y="1"/>
                  </a:moveTo>
                  <a:cubicBezTo>
                    <a:pt x="10490" y="1"/>
                    <a:pt x="10406" y="34"/>
                    <a:pt x="10353" y="102"/>
                  </a:cubicBezTo>
                  <a:lnTo>
                    <a:pt x="147" y="12950"/>
                  </a:lnTo>
                  <a:cubicBezTo>
                    <a:pt x="0" y="13135"/>
                    <a:pt x="132" y="13408"/>
                    <a:pt x="369" y="13408"/>
                  </a:cubicBezTo>
                  <a:lnTo>
                    <a:pt x="4077" y="13408"/>
                  </a:lnTo>
                  <a:lnTo>
                    <a:pt x="4077" y="32468"/>
                  </a:lnTo>
                  <a:cubicBezTo>
                    <a:pt x="4077" y="32624"/>
                    <a:pt x="4204" y="32751"/>
                    <a:pt x="4361" y="32751"/>
                  </a:cubicBezTo>
                  <a:lnTo>
                    <a:pt x="16789" y="32751"/>
                  </a:lnTo>
                  <a:cubicBezTo>
                    <a:pt x="16944" y="32751"/>
                    <a:pt x="17072" y="32624"/>
                    <a:pt x="17072" y="32468"/>
                  </a:cubicBezTo>
                  <a:lnTo>
                    <a:pt x="17072" y="13408"/>
                  </a:lnTo>
                  <a:lnTo>
                    <a:pt x="20780" y="13408"/>
                  </a:lnTo>
                  <a:cubicBezTo>
                    <a:pt x="21017" y="13408"/>
                    <a:pt x="21148" y="13135"/>
                    <a:pt x="21002" y="12950"/>
                  </a:cubicBezTo>
                  <a:lnTo>
                    <a:pt x="10796" y="102"/>
                  </a:lnTo>
                  <a:cubicBezTo>
                    <a:pt x="10742" y="34"/>
                    <a:pt x="10658" y="1"/>
                    <a:pt x="10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923;p38">
              <a:extLst>
                <a:ext uri="{FF2B5EF4-FFF2-40B4-BE49-F238E27FC236}">
                  <a16:creationId xmlns:a16="http://schemas.microsoft.com/office/drawing/2014/main" id="{D91887AE-AF6A-42D9-B9D9-62BF22A8B625}"/>
                </a:ext>
              </a:extLst>
            </p:cNvPr>
            <p:cNvSpPr/>
            <p:nvPr/>
          </p:nvSpPr>
          <p:spPr>
            <a:xfrm>
              <a:off x="2177650" y="2001375"/>
              <a:ext cx="528725" cy="818775"/>
            </a:xfrm>
            <a:custGeom>
              <a:avLst/>
              <a:gdLst/>
              <a:ahLst/>
              <a:cxnLst/>
              <a:rect l="l" t="t" r="r" b="b"/>
              <a:pathLst>
                <a:path w="21149" h="32751" extrusionOk="0">
                  <a:moveTo>
                    <a:pt x="10575" y="732"/>
                  </a:moveTo>
                  <a:lnTo>
                    <a:pt x="20195" y="12842"/>
                  </a:lnTo>
                  <a:lnTo>
                    <a:pt x="16788" y="12842"/>
                  </a:lnTo>
                  <a:cubicBezTo>
                    <a:pt x="16632" y="12842"/>
                    <a:pt x="16506" y="12969"/>
                    <a:pt x="16506" y="13125"/>
                  </a:cubicBezTo>
                  <a:lnTo>
                    <a:pt x="16506" y="32185"/>
                  </a:lnTo>
                  <a:lnTo>
                    <a:pt x="4643" y="32185"/>
                  </a:lnTo>
                  <a:lnTo>
                    <a:pt x="4644" y="13125"/>
                  </a:lnTo>
                  <a:cubicBezTo>
                    <a:pt x="4644" y="12969"/>
                    <a:pt x="4516" y="12842"/>
                    <a:pt x="4361" y="12842"/>
                  </a:cubicBezTo>
                  <a:lnTo>
                    <a:pt x="954" y="12842"/>
                  </a:lnTo>
                  <a:lnTo>
                    <a:pt x="10575" y="732"/>
                  </a:lnTo>
                  <a:close/>
                  <a:moveTo>
                    <a:pt x="10575" y="0"/>
                  </a:moveTo>
                  <a:cubicBezTo>
                    <a:pt x="10491" y="0"/>
                    <a:pt x="10407" y="34"/>
                    <a:pt x="10353" y="101"/>
                  </a:cubicBezTo>
                  <a:lnTo>
                    <a:pt x="147" y="12949"/>
                  </a:lnTo>
                  <a:cubicBezTo>
                    <a:pt x="1" y="13134"/>
                    <a:pt x="132" y="13408"/>
                    <a:pt x="369" y="13408"/>
                  </a:cubicBezTo>
                  <a:lnTo>
                    <a:pt x="4077" y="13408"/>
                  </a:lnTo>
                  <a:lnTo>
                    <a:pt x="4077" y="32467"/>
                  </a:lnTo>
                  <a:cubicBezTo>
                    <a:pt x="4077" y="32624"/>
                    <a:pt x="4205" y="32750"/>
                    <a:pt x="4361" y="32750"/>
                  </a:cubicBezTo>
                  <a:lnTo>
                    <a:pt x="16788" y="32750"/>
                  </a:lnTo>
                  <a:cubicBezTo>
                    <a:pt x="16945" y="32750"/>
                    <a:pt x="17072" y="32624"/>
                    <a:pt x="17072" y="32467"/>
                  </a:cubicBezTo>
                  <a:lnTo>
                    <a:pt x="17072" y="13408"/>
                  </a:lnTo>
                  <a:lnTo>
                    <a:pt x="20780" y="13408"/>
                  </a:lnTo>
                  <a:cubicBezTo>
                    <a:pt x="21017" y="13408"/>
                    <a:pt x="21149" y="13134"/>
                    <a:pt x="21002" y="12949"/>
                  </a:cubicBezTo>
                  <a:lnTo>
                    <a:pt x="10796" y="101"/>
                  </a:lnTo>
                  <a:cubicBezTo>
                    <a:pt x="10743" y="34"/>
                    <a:pt x="10659" y="0"/>
                    <a:pt x="1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924;p38">
              <a:extLst>
                <a:ext uri="{FF2B5EF4-FFF2-40B4-BE49-F238E27FC236}">
                  <a16:creationId xmlns:a16="http://schemas.microsoft.com/office/drawing/2014/main" id="{9A98C189-3D53-4A09-90E7-93E1A639F1E7}"/>
                </a:ext>
              </a:extLst>
            </p:cNvPr>
            <p:cNvSpPr/>
            <p:nvPr/>
          </p:nvSpPr>
          <p:spPr>
            <a:xfrm>
              <a:off x="2672475" y="3793550"/>
              <a:ext cx="528750" cy="818775"/>
            </a:xfrm>
            <a:custGeom>
              <a:avLst/>
              <a:gdLst/>
              <a:ahLst/>
              <a:cxnLst/>
              <a:rect l="l" t="t" r="r" b="b"/>
              <a:pathLst>
                <a:path w="21150" h="32751" extrusionOk="0">
                  <a:moveTo>
                    <a:pt x="10575" y="733"/>
                  </a:moveTo>
                  <a:lnTo>
                    <a:pt x="20194" y="12843"/>
                  </a:lnTo>
                  <a:lnTo>
                    <a:pt x="16788" y="12843"/>
                  </a:lnTo>
                  <a:cubicBezTo>
                    <a:pt x="16632" y="12843"/>
                    <a:pt x="16506" y="12969"/>
                    <a:pt x="16506" y="13125"/>
                  </a:cubicBezTo>
                  <a:lnTo>
                    <a:pt x="16506" y="32186"/>
                  </a:lnTo>
                  <a:lnTo>
                    <a:pt x="4644" y="32186"/>
                  </a:lnTo>
                  <a:lnTo>
                    <a:pt x="4644" y="13125"/>
                  </a:lnTo>
                  <a:cubicBezTo>
                    <a:pt x="4644" y="12969"/>
                    <a:pt x="4517" y="12843"/>
                    <a:pt x="4361" y="12843"/>
                  </a:cubicBezTo>
                  <a:lnTo>
                    <a:pt x="955" y="12843"/>
                  </a:lnTo>
                  <a:lnTo>
                    <a:pt x="10575" y="733"/>
                  </a:lnTo>
                  <a:close/>
                  <a:moveTo>
                    <a:pt x="10575" y="0"/>
                  </a:moveTo>
                  <a:cubicBezTo>
                    <a:pt x="10491" y="0"/>
                    <a:pt x="10407" y="34"/>
                    <a:pt x="10354" y="102"/>
                  </a:cubicBezTo>
                  <a:lnTo>
                    <a:pt x="148" y="12949"/>
                  </a:lnTo>
                  <a:cubicBezTo>
                    <a:pt x="0" y="13135"/>
                    <a:pt x="133" y="13408"/>
                    <a:pt x="369" y="13408"/>
                  </a:cubicBezTo>
                  <a:lnTo>
                    <a:pt x="4078" y="13408"/>
                  </a:lnTo>
                  <a:lnTo>
                    <a:pt x="4078" y="32467"/>
                  </a:lnTo>
                  <a:cubicBezTo>
                    <a:pt x="4078" y="32624"/>
                    <a:pt x="4204" y="32751"/>
                    <a:pt x="4361" y="32751"/>
                  </a:cubicBezTo>
                  <a:lnTo>
                    <a:pt x="16788" y="32751"/>
                  </a:lnTo>
                  <a:cubicBezTo>
                    <a:pt x="16945" y="32751"/>
                    <a:pt x="17072" y="32624"/>
                    <a:pt x="17072" y="32467"/>
                  </a:cubicBezTo>
                  <a:lnTo>
                    <a:pt x="17072" y="13408"/>
                  </a:lnTo>
                  <a:lnTo>
                    <a:pt x="20781" y="13408"/>
                  </a:lnTo>
                  <a:cubicBezTo>
                    <a:pt x="21017" y="13408"/>
                    <a:pt x="21150" y="13135"/>
                    <a:pt x="21002" y="12949"/>
                  </a:cubicBezTo>
                  <a:lnTo>
                    <a:pt x="10796" y="102"/>
                  </a:lnTo>
                  <a:cubicBezTo>
                    <a:pt x="10743" y="34"/>
                    <a:pt x="10659" y="0"/>
                    <a:pt x="1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925;p38">
              <a:extLst>
                <a:ext uri="{FF2B5EF4-FFF2-40B4-BE49-F238E27FC236}">
                  <a16:creationId xmlns:a16="http://schemas.microsoft.com/office/drawing/2014/main" id="{887A79A0-7FB1-4604-B2C5-4ED8C2029160}"/>
                </a:ext>
              </a:extLst>
            </p:cNvPr>
            <p:cNvSpPr/>
            <p:nvPr/>
          </p:nvSpPr>
          <p:spPr>
            <a:xfrm>
              <a:off x="2411300" y="5141625"/>
              <a:ext cx="2884375" cy="334550"/>
            </a:xfrm>
            <a:custGeom>
              <a:avLst/>
              <a:gdLst/>
              <a:ahLst/>
              <a:cxnLst/>
              <a:rect l="l" t="t" r="r" b="b"/>
              <a:pathLst>
                <a:path w="115375" h="13382" extrusionOk="0">
                  <a:moveTo>
                    <a:pt x="57688" y="0"/>
                  </a:moveTo>
                  <a:cubicBezTo>
                    <a:pt x="42388" y="0"/>
                    <a:pt x="27716" y="706"/>
                    <a:pt x="16897" y="1961"/>
                  </a:cubicBezTo>
                  <a:cubicBezTo>
                    <a:pt x="6078" y="3215"/>
                    <a:pt x="0" y="4917"/>
                    <a:pt x="0" y="6691"/>
                  </a:cubicBezTo>
                  <a:cubicBezTo>
                    <a:pt x="0" y="8466"/>
                    <a:pt x="6078" y="10168"/>
                    <a:pt x="16897" y="11422"/>
                  </a:cubicBezTo>
                  <a:cubicBezTo>
                    <a:pt x="27716" y="12677"/>
                    <a:pt x="42388" y="13382"/>
                    <a:pt x="57688" y="13382"/>
                  </a:cubicBezTo>
                  <a:cubicBezTo>
                    <a:pt x="72987" y="13382"/>
                    <a:pt x="87661" y="12677"/>
                    <a:pt x="98479" y="11422"/>
                  </a:cubicBezTo>
                  <a:cubicBezTo>
                    <a:pt x="109297" y="10168"/>
                    <a:pt x="115375" y="8466"/>
                    <a:pt x="115375" y="6691"/>
                  </a:cubicBezTo>
                  <a:cubicBezTo>
                    <a:pt x="115375" y="4917"/>
                    <a:pt x="109297" y="3215"/>
                    <a:pt x="98479" y="1961"/>
                  </a:cubicBezTo>
                  <a:cubicBezTo>
                    <a:pt x="87661" y="706"/>
                    <a:pt x="72987" y="0"/>
                    <a:pt x="5768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926;p38">
              <a:extLst>
                <a:ext uri="{FF2B5EF4-FFF2-40B4-BE49-F238E27FC236}">
                  <a16:creationId xmlns:a16="http://schemas.microsoft.com/office/drawing/2014/main" id="{C1DA2D1A-6AD0-45C9-A9C7-BAC90444972E}"/>
                </a:ext>
              </a:extLst>
            </p:cNvPr>
            <p:cNvSpPr/>
            <p:nvPr/>
          </p:nvSpPr>
          <p:spPr>
            <a:xfrm>
              <a:off x="2235600" y="308825"/>
              <a:ext cx="2856850" cy="1662475"/>
            </a:xfrm>
            <a:custGeom>
              <a:avLst/>
              <a:gdLst/>
              <a:ahLst/>
              <a:cxnLst/>
              <a:rect l="l" t="t" r="r" b="b"/>
              <a:pathLst>
                <a:path w="114274" h="66499" extrusionOk="0">
                  <a:moveTo>
                    <a:pt x="42288" y="0"/>
                  </a:moveTo>
                  <a:cubicBezTo>
                    <a:pt x="26420" y="0"/>
                    <a:pt x="13558" y="12863"/>
                    <a:pt x="13558" y="28729"/>
                  </a:cubicBezTo>
                  <a:cubicBezTo>
                    <a:pt x="13558" y="29083"/>
                    <a:pt x="13571" y="29434"/>
                    <a:pt x="13586" y="29784"/>
                  </a:cubicBezTo>
                  <a:cubicBezTo>
                    <a:pt x="5746" y="32019"/>
                    <a:pt x="1" y="39220"/>
                    <a:pt x="1" y="47776"/>
                  </a:cubicBezTo>
                  <a:cubicBezTo>
                    <a:pt x="1" y="57237"/>
                    <a:pt x="7026" y="65038"/>
                    <a:pt x="16141" y="66299"/>
                  </a:cubicBezTo>
                  <a:lnTo>
                    <a:pt x="16141" y="66498"/>
                  </a:lnTo>
                  <a:lnTo>
                    <a:pt x="100715" y="66498"/>
                  </a:lnTo>
                  <a:cubicBezTo>
                    <a:pt x="108204" y="66498"/>
                    <a:pt x="114274" y="60428"/>
                    <a:pt x="114274" y="52940"/>
                  </a:cubicBezTo>
                  <a:cubicBezTo>
                    <a:pt x="114274" y="45762"/>
                    <a:pt x="108690" y="39901"/>
                    <a:pt x="101632" y="39428"/>
                  </a:cubicBezTo>
                  <a:cubicBezTo>
                    <a:pt x="101868" y="38157"/>
                    <a:pt x="102007" y="36849"/>
                    <a:pt x="102007" y="35509"/>
                  </a:cubicBezTo>
                  <a:cubicBezTo>
                    <a:pt x="102007" y="23742"/>
                    <a:pt x="92468" y="14203"/>
                    <a:pt x="80702" y="14203"/>
                  </a:cubicBezTo>
                  <a:cubicBezTo>
                    <a:pt x="76318" y="14203"/>
                    <a:pt x="72247" y="15530"/>
                    <a:pt x="68859" y="17800"/>
                  </a:cubicBezTo>
                  <a:cubicBezTo>
                    <a:pt x="64559" y="7355"/>
                    <a:pt x="54284" y="0"/>
                    <a:pt x="4228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927;p38">
              <a:extLst>
                <a:ext uri="{FF2B5EF4-FFF2-40B4-BE49-F238E27FC236}">
                  <a16:creationId xmlns:a16="http://schemas.microsoft.com/office/drawing/2014/main" id="{7CB325C4-9961-413F-8092-B14B5897EBC9}"/>
                </a:ext>
              </a:extLst>
            </p:cNvPr>
            <p:cNvSpPr/>
            <p:nvPr/>
          </p:nvSpPr>
          <p:spPr>
            <a:xfrm>
              <a:off x="2228525" y="301750"/>
              <a:ext cx="2871000" cy="1676600"/>
            </a:xfrm>
            <a:custGeom>
              <a:avLst/>
              <a:gdLst/>
              <a:ahLst/>
              <a:cxnLst/>
              <a:rect l="l" t="t" r="r" b="b"/>
              <a:pathLst>
                <a:path w="114840" h="67064" extrusionOk="0">
                  <a:moveTo>
                    <a:pt x="42571" y="567"/>
                  </a:moveTo>
                  <a:cubicBezTo>
                    <a:pt x="54145" y="567"/>
                    <a:pt x="64472" y="7484"/>
                    <a:pt x="68881" y="18190"/>
                  </a:cubicBezTo>
                  <a:cubicBezTo>
                    <a:pt x="68914" y="18269"/>
                    <a:pt x="68979" y="18328"/>
                    <a:pt x="69061" y="18353"/>
                  </a:cubicBezTo>
                  <a:cubicBezTo>
                    <a:pt x="69087" y="18361"/>
                    <a:pt x="69114" y="18365"/>
                    <a:pt x="69142" y="18365"/>
                  </a:cubicBezTo>
                  <a:cubicBezTo>
                    <a:pt x="69197" y="18365"/>
                    <a:pt x="69252" y="18349"/>
                    <a:pt x="69300" y="18318"/>
                  </a:cubicBezTo>
                  <a:cubicBezTo>
                    <a:pt x="72765" y="15996"/>
                    <a:pt x="76805" y="14769"/>
                    <a:pt x="80985" y="14769"/>
                  </a:cubicBezTo>
                  <a:cubicBezTo>
                    <a:pt x="92576" y="14769"/>
                    <a:pt x="102007" y="24200"/>
                    <a:pt x="102007" y="35792"/>
                  </a:cubicBezTo>
                  <a:cubicBezTo>
                    <a:pt x="102007" y="37055"/>
                    <a:pt x="101885" y="38320"/>
                    <a:pt x="101636" y="39660"/>
                  </a:cubicBezTo>
                  <a:cubicBezTo>
                    <a:pt x="101605" y="39827"/>
                    <a:pt x="101727" y="39983"/>
                    <a:pt x="101895" y="39994"/>
                  </a:cubicBezTo>
                  <a:cubicBezTo>
                    <a:pt x="108837" y="40459"/>
                    <a:pt x="114274" y="46270"/>
                    <a:pt x="114274" y="53223"/>
                  </a:cubicBezTo>
                  <a:cubicBezTo>
                    <a:pt x="114274" y="60544"/>
                    <a:pt x="108318" y="66499"/>
                    <a:pt x="100998" y="66499"/>
                  </a:cubicBezTo>
                  <a:lnTo>
                    <a:pt x="16693" y="66499"/>
                  </a:lnTo>
                  <a:cubicBezTo>
                    <a:pt x="16661" y="66394"/>
                    <a:pt x="16571" y="66318"/>
                    <a:pt x="16463" y="66303"/>
                  </a:cubicBezTo>
                  <a:cubicBezTo>
                    <a:pt x="7400" y="65050"/>
                    <a:pt x="566" y="57206"/>
                    <a:pt x="566" y="48059"/>
                  </a:cubicBezTo>
                  <a:cubicBezTo>
                    <a:pt x="566" y="39872"/>
                    <a:pt x="6068" y="32586"/>
                    <a:pt x="13946" y="30339"/>
                  </a:cubicBezTo>
                  <a:cubicBezTo>
                    <a:pt x="14071" y="30304"/>
                    <a:pt x="14155" y="30187"/>
                    <a:pt x="14150" y="30057"/>
                  </a:cubicBezTo>
                  <a:lnTo>
                    <a:pt x="14147" y="29963"/>
                  </a:lnTo>
                  <a:cubicBezTo>
                    <a:pt x="14136" y="29648"/>
                    <a:pt x="14124" y="29332"/>
                    <a:pt x="14124" y="29013"/>
                  </a:cubicBezTo>
                  <a:cubicBezTo>
                    <a:pt x="14124" y="13328"/>
                    <a:pt x="26885" y="567"/>
                    <a:pt x="42571" y="567"/>
                  </a:cubicBezTo>
                  <a:close/>
                  <a:moveTo>
                    <a:pt x="42571" y="0"/>
                  </a:moveTo>
                  <a:cubicBezTo>
                    <a:pt x="26573" y="0"/>
                    <a:pt x="13558" y="13015"/>
                    <a:pt x="13558" y="29012"/>
                  </a:cubicBezTo>
                  <a:cubicBezTo>
                    <a:pt x="13558" y="29296"/>
                    <a:pt x="13566" y="29576"/>
                    <a:pt x="13577" y="29857"/>
                  </a:cubicBezTo>
                  <a:cubicBezTo>
                    <a:pt x="5571" y="32243"/>
                    <a:pt x="0" y="39694"/>
                    <a:pt x="0" y="48059"/>
                  </a:cubicBezTo>
                  <a:cubicBezTo>
                    <a:pt x="0" y="57406"/>
                    <a:pt x="6925" y="65431"/>
                    <a:pt x="16144" y="66828"/>
                  </a:cubicBezTo>
                  <a:cubicBezTo>
                    <a:pt x="16167" y="66964"/>
                    <a:pt x="16286" y="67064"/>
                    <a:pt x="16424" y="67064"/>
                  </a:cubicBezTo>
                  <a:lnTo>
                    <a:pt x="100998" y="67064"/>
                  </a:lnTo>
                  <a:cubicBezTo>
                    <a:pt x="108630" y="67064"/>
                    <a:pt x="114840" y="60856"/>
                    <a:pt x="114840" y="53223"/>
                  </a:cubicBezTo>
                  <a:cubicBezTo>
                    <a:pt x="114840" y="46078"/>
                    <a:pt x="109335" y="40091"/>
                    <a:pt x="102248" y="39454"/>
                  </a:cubicBezTo>
                  <a:cubicBezTo>
                    <a:pt x="102465" y="38205"/>
                    <a:pt x="102573" y="36975"/>
                    <a:pt x="102573" y="35791"/>
                  </a:cubicBezTo>
                  <a:cubicBezTo>
                    <a:pt x="102573" y="23888"/>
                    <a:pt x="92889" y="14204"/>
                    <a:pt x="80986" y="14204"/>
                  </a:cubicBezTo>
                  <a:cubicBezTo>
                    <a:pt x="76807" y="14204"/>
                    <a:pt x="72766" y="15397"/>
                    <a:pt x="69272" y="17659"/>
                  </a:cubicBezTo>
                  <a:cubicBezTo>
                    <a:pt x="64702" y="6921"/>
                    <a:pt x="54260" y="0"/>
                    <a:pt x="425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928;p38">
              <a:extLst>
                <a:ext uri="{FF2B5EF4-FFF2-40B4-BE49-F238E27FC236}">
                  <a16:creationId xmlns:a16="http://schemas.microsoft.com/office/drawing/2014/main" id="{EE02702D-8D53-4CD2-9230-685030829181}"/>
                </a:ext>
              </a:extLst>
            </p:cNvPr>
            <p:cNvSpPr/>
            <p:nvPr/>
          </p:nvSpPr>
          <p:spPr>
            <a:xfrm>
              <a:off x="2235600" y="245175"/>
              <a:ext cx="2856850" cy="1662500"/>
            </a:xfrm>
            <a:custGeom>
              <a:avLst/>
              <a:gdLst/>
              <a:ahLst/>
              <a:cxnLst/>
              <a:rect l="l" t="t" r="r" b="b"/>
              <a:pathLst>
                <a:path w="114274" h="66500" extrusionOk="0">
                  <a:moveTo>
                    <a:pt x="42288" y="1"/>
                  </a:moveTo>
                  <a:cubicBezTo>
                    <a:pt x="26420" y="1"/>
                    <a:pt x="13558" y="12864"/>
                    <a:pt x="13558" y="28731"/>
                  </a:cubicBezTo>
                  <a:cubicBezTo>
                    <a:pt x="13558" y="29084"/>
                    <a:pt x="13571" y="29434"/>
                    <a:pt x="13586" y="29785"/>
                  </a:cubicBezTo>
                  <a:cubicBezTo>
                    <a:pt x="5746" y="32020"/>
                    <a:pt x="1" y="39220"/>
                    <a:pt x="1" y="47776"/>
                  </a:cubicBezTo>
                  <a:cubicBezTo>
                    <a:pt x="1" y="57239"/>
                    <a:pt x="7026" y="65040"/>
                    <a:pt x="16141" y="66301"/>
                  </a:cubicBezTo>
                  <a:lnTo>
                    <a:pt x="16141" y="66500"/>
                  </a:lnTo>
                  <a:lnTo>
                    <a:pt x="100715" y="66500"/>
                  </a:lnTo>
                  <a:cubicBezTo>
                    <a:pt x="108204" y="66500"/>
                    <a:pt x="114274" y="60430"/>
                    <a:pt x="114274" y="52941"/>
                  </a:cubicBezTo>
                  <a:cubicBezTo>
                    <a:pt x="114274" y="45762"/>
                    <a:pt x="108690" y="39903"/>
                    <a:pt x="101632" y="39430"/>
                  </a:cubicBezTo>
                  <a:cubicBezTo>
                    <a:pt x="101868" y="38157"/>
                    <a:pt x="102007" y="36851"/>
                    <a:pt x="102007" y="35510"/>
                  </a:cubicBezTo>
                  <a:cubicBezTo>
                    <a:pt x="102007" y="23743"/>
                    <a:pt x="92468" y="14205"/>
                    <a:pt x="80702" y="14205"/>
                  </a:cubicBezTo>
                  <a:cubicBezTo>
                    <a:pt x="76318" y="14205"/>
                    <a:pt x="72247" y="15531"/>
                    <a:pt x="68859" y="17800"/>
                  </a:cubicBezTo>
                  <a:cubicBezTo>
                    <a:pt x="64559" y="7355"/>
                    <a:pt x="54284" y="1"/>
                    <a:pt x="4228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929;p38">
              <a:extLst>
                <a:ext uri="{FF2B5EF4-FFF2-40B4-BE49-F238E27FC236}">
                  <a16:creationId xmlns:a16="http://schemas.microsoft.com/office/drawing/2014/main" id="{D7FC6130-2359-42D6-9F96-F7F324BC8299}"/>
                </a:ext>
              </a:extLst>
            </p:cNvPr>
            <p:cNvSpPr/>
            <p:nvPr/>
          </p:nvSpPr>
          <p:spPr>
            <a:xfrm>
              <a:off x="2228525" y="238125"/>
              <a:ext cx="2871000" cy="1676625"/>
            </a:xfrm>
            <a:custGeom>
              <a:avLst/>
              <a:gdLst/>
              <a:ahLst/>
              <a:cxnLst/>
              <a:rect l="l" t="t" r="r" b="b"/>
              <a:pathLst>
                <a:path w="114840" h="67065" extrusionOk="0">
                  <a:moveTo>
                    <a:pt x="42571" y="565"/>
                  </a:moveTo>
                  <a:cubicBezTo>
                    <a:pt x="54145" y="565"/>
                    <a:pt x="64472" y="7484"/>
                    <a:pt x="68881" y="18190"/>
                  </a:cubicBezTo>
                  <a:cubicBezTo>
                    <a:pt x="68914" y="18269"/>
                    <a:pt x="68979" y="18329"/>
                    <a:pt x="69061" y="18353"/>
                  </a:cubicBezTo>
                  <a:cubicBezTo>
                    <a:pt x="69087" y="18361"/>
                    <a:pt x="69115" y="18365"/>
                    <a:pt x="69142" y="18365"/>
                  </a:cubicBezTo>
                  <a:cubicBezTo>
                    <a:pt x="69197" y="18365"/>
                    <a:pt x="69253" y="18349"/>
                    <a:pt x="69300" y="18318"/>
                  </a:cubicBezTo>
                  <a:cubicBezTo>
                    <a:pt x="72765" y="15995"/>
                    <a:pt x="76805" y="14770"/>
                    <a:pt x="80985" y="14770"/>
                  </a:cubicBezTo>
                  <a:cubicBezTo>
                    <a:pt x="92576" y="14770"/>
                    <a:pt x="102007" y="24200"/>
                    <a:pt x="102007" y="35792"/>
                  </a:cubicBezTo>
                  <a:cubicBezTo>
                    <a:pt x="102007" y="37055"/>
                    <a:pt x="101885" y="38320"/>
                    <a:pt x="101636" y="39660"/>
                  </a:cubicBezTo>
                  <a:cubicBezTo>
                    <a:pt x="101605" y="39826"/>
                    <a:pt x="101727" y="39983"/>
                    <a:pt x="101895" y="39994"/>
                  </a:cubicBezTo>
                  <a:cubicBezTo>
                    <a:pt x="108837" y="40459"/>
                    <a:pt x="114274" y="46269"/>
                    <a:pt x="114274" y="53223"/>
                  </a:cubicBezTo>
                  <a:cubicBezTo>
                    <a:pt x="114274" y="60543"/>
                    <a:pt x="108318" y="66498"/>
                    <a:pt x="100998" y="66498"/>
                  </a:cubicBezTo>
                  <a:lnTo>
                    <a:pt x="16693" y="66498"/>
                  </a:lnTo>
                  <a:cubicBezTo>
                    <a:pt x="16661" y="66394"/>
                    <a:pt x="16571" y="66318"/>
                    <a:pt x="16463" y="66302"/>
                  </a:cubicBezTo>
                  <a:cubicBezTo>
                    <a:pt x="7400" y="65049"/>
                    <a:pt x="566" y="57205"/>
                    <a:pt x="566" y="48058"/>
                  </a:cubicBezTo>
                  <a:cubicBezTo>
                    <a:pt x="566" y="39872"/>
                    <a:pt x="6068" y="32586"/>
                    <a:pt x="13946" y="30339"/>
                  </a:cubicBezTo>
                  <a:cubicBezTo>
                    <a:pt x="14071" y="30303"/>
                    <a:pt x="14155" y="30187"/>
                    <a:pt x="14150" y="30056"/>
                  </a:cubicBezTo>
                  <a:lnTo>
                    <a:pt x="14147" y="29963"/>
                  </a:lnTo>
                  <a:cubicBezTo>
                    <a:pt x="14136" y="29648"/>
                    <a:pt x="14124" y="29331"/>
                    <a:pt x="14124" y="29013"/>
                  </a:cubicBezTo>
                  <a:cubicBezTo>
                    <a:pt x="14124" y="13327"/>
                    <a:pt x="26885" y="565"/>
                    <a:pt x="42571" y="565"/>
                  </a:cubicBezTo>
                  <a:close/>
                  <a:moveTo>
                    <a:pt x="42571" y="0"/>
                  </a:moveTo>
                  <a:cubicBezTo>
                    <a:pt x="26574" y="0"/>
                    <a:pt x="13559" y="13015"/>
                    <a:pt x="13558" y="29013"/>
                  </a:cubicBezTo>
                  <a:cubicBezTo>
                    <a:pt x="13558" y="29296"/>
                    <a:pt x="13566" y="29576"/>
                    <a:pt x="13577" y="29857"/>
                  </a:cubicBezTo>
                  <a:cubicBezTo>
                    <a:pt x="5571" y="32242"/>
                    <a:pt x="0" y="39695"/>
                    <a:pt x="0" y="48058"/>
                  </a:cubicBezTo>
                  <a:cubicBezTo>
                    <a:pt x="0" y="57405"/>
                    <a:pt x="6925" y="65431"/>
                    <a:pt x="16144" y="66827"/>
                  </a:cubicBezTo>
                  <a:cubicBezTo>
                    <a:pt x="16167" y="66964"/>
                    <a:pt x="16286" y="67063"/>
                    <a:pt x="16424" y="67064"/>
                  </a:cubicBezTo>
                  <a:lnTo>
                    <a:pt x="100998" y="67064"/>
                  </a:lnTo>
                  <a:cubicBezTo>
                    <a:pt x="108630" y="67064"/>
                    <a:pt x="114840" y="60855"/>
                    <a:pt x="114840" y="53223"/>
                  </a:cubicBezTo>
                  <a:cubicBezTo>
                    <a:pt x="114840" y="46079"/>
                    <a:pt x="109335" y="40090"/>
                    <a:pt x="102248" y="39455"/>
                  </a:cubicBezTo>
                  <a:cubicBezTo>
                    <a:pt x="102465" y="38205"/>
                    <a:pt x="102573" y="36974"/>
                    <a:pt x="102573" y="35792"/>
                  </a:cubicBezTo>
                  <a:cubicBezTo>
                    <a:pt x="102573" y="23888"/>
                    <a:pt x="92889" y="14203"/>
                    <a:pt x="80986" y="14203"/>
                  </a:cubicBezTo>
                  <a:cubicBezTo>
                    <a:pt x="76807" y="14203"/>
                    <a:pt x="72766" y="15397"/>
                    <a:pt x="69272" y="17659"/>
                  </a:cubicBezTo>
                  <a:cubicBezTo>
                    <a:pt x="64703" y="6920"/>
                    <a:pt x="54260" y="0"/>
                    <a:pt x="425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930;p38">
              <a:extLst>
                <a:ext uri="{FF2B5EF4-FFF2-40B4-BE49-F238E27FC236}">
                  <a16:creationId xmlns:a16="http://schemas.microsoft.com/office/drawing/2014/main" id="{796AC59A-329E-4169-B9F5-36B6886DE4D6}"/>
                </a:ext>
              </a:extLst>
            </p:cNvPr>
            <p:cNvSpPr/>
            <p:nvPr/>
          </p:nvSpPr>
          <p:spPr>
            <a:xfrm>
              <a:off x="3250625" y="3126275"/>
              <a:ext cx="877075" cy="523925"/>
            </a:xfrm>
            <a:custGeom>
              <a:avLst/>
              <a:gdLst/>
              <a:ahLst/>
              <a:cxnLst/>
              <a:rect l="l" t="t" r="r" b="b"/>
              <a:pathLst>
                <a:path w="35083" h="20957" extrusionOk="0">
                  <a:moveTo>
                    <a:pt x="31694" y="1"/>
                  </a:moveTo>
                  <a:lnTo>
                    <a:pt x="28134" y="1865"/>
                  </a:lnTo>
                  <a:cubicBezTo>
                    <a:pt x="28134" y="1865"/>
                    <a:pt x="24236" y="3559"/>
                    <a:pt x="21695" y="4916"/>
                  </a:cubicBezTo>
                  <a:cubicBezTo>
                    <a:pt x="19152" y="6271"/>
                    <a:pt x="6611" y="15931"/>
                    <a:pt x="6611" y="15931"/>
                  </a:cubicBezTo>
                  <a:lnTo>
                    <a:pt x="4069" y="16101"/>
                  </a:lnTo>
                  <a:lnTo>
                    <a:pt x="2543" y="17118"/>
                  </a:lnTo>
                  <a:cubicBezTo>
                    <a:pt x="2543" y="17118"/>
                    <a:pt x="1" y="17626"/>
                    <a:pt x="1" y="18134"/>
                  </a:cubicBezTo>
                  <a:cubicBezTo>
                    <a:pt x="1" y="18643"/>
                    <a:pt x="509" y="18812"/>
                    <a:pt x="1018" y="18812"/>
                  </a:cubicBezTo>
                  <a:cubicBezTo>
                    <a:pt x="1527" y="18812"/>
                    <a:pt x="3221" y="17965"/>
                    <a:pt x="3221" y="17965"/>
                  </a:cubicBezTo>
                  <a:lnTo>
                    <a:pt x="3221" y="17965"/>
                  </a:lnTo>
                  <a:cubicBezTo>
                    <a:pt x="3221" y="17965"/>
                    <a:pt x="1501" y="20488"/>
                    <a:pt x="2179" y="20488"/>
                  </a:cubicBezTo>
                  <a:cubicBezTo>
                    <a:pt x="2856" y="20488"/>
                    <a:pt x="5103" y="20957"/>
                    <a:pt x="5103" y="20957"/>
                  </a:cubicBezTo>
                  <a:cubicBezTo>
                    <a:pt x="5103" y="20957"/>
                    <a:pt x="7627" y="20507"/>
                    <a:pt x="8475" y="20507"/>
                  </a:cubicBezTo>
                  <a:cubicBezTo>
                    <a:pt x="9323" y="20507"/>
                    <a:pt x="11356" y="15931"/>
                    <a:pt x="11356" y="15931"/>
                  </a:cubicBezTo>
                  <a:cubicBezTo>
                    <a:pt x="11356" y="15931"/>
                    <a:pt x="25931" y="10169"/>
                    <a:pt x="27795" y="8813"/>
                  </a:cubicBezTo>
                  <a:cubicBezTo>
                    <a:pt x="29659" y="7457"/>
                    <a:pt x="35083" y="4068"/>
                    <a:pt x="35083" y="4068"/>
                  </a:cubicBezTo>
                  <a:lnTo>
                    <a:pt x="316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931;p38">
              <a:extLst>
                <a:ext uri="{FF2B5EF4-FFF2-40B4-BE49-F238E27FC236}">
                  <a16:creationId xmlns:a16="http://schemas.microsoft.com/office/drawing/2014/main" id="{BDBF4D51-F278-4CA7-B126-17D4D306FC20}"/>
                </a:ext>
              </a:extLst>
            </p:cNvPr>
            <p:cNvSpPr/>
            <p:nvPr/>
          </p:nvSpPr>
          <p:spPr>
            <a:xfrm>
              <a:off x="3243575" y="3119200"/>
              <a:ext cx="892300" cy="538075"/>
            </a:xfrm>
            <a:custGeom>
              <a:avLst/>
              <a:gdLst/>
              <a:ahLst/>
              <a:cxnLst/>
              <a:rect l="l" t="t" r="r" b="b"/>
              <a:pathLst>
                <a:path w="35692" h="21523" extrusionOk="0">
                  <a:moveTo>
                    <a:pt x="31904" y="640"/>
                  </a:moveTo>
                  <a:lnTo>
                    <a:pt x="34940" y="4284"/>
                  </a:lnTo>
                  <a:cubicBezTo>
                    <a:pt x="33812" y="4992"/>
                    <a:pt x="29520" y="7697"/>
                    <a:pt x="27911" y="8868"/>
                  </a:cubicBezTo>
                  <a:cubicBezTo>
                    <a:pt x="26096" y="10187"/>
                    <a:pt x="11679" y="15895"/>
                    <a:pt x="11534" y="15951"/>
                  </a:cubicBezTo>
                  <a:cubicBezTo>
                    <a:pt x="11464" y="15978"/>
                    <a:pt x="11409" y="16032"/>
                    <a:pt x="11380" y="16100"/>
                  </a:cubicBezTo>
                  <a:cubicBezTo>
                    <a:pt x="10344" y="18430"/>
                    <a:pt x="9141" y="20449"/>
                    <a:pt x="8757" y="20507"/>
                  </a:cubicBezTo>
                  <a:cubicBezTo>
                    <a:pt x="7954" y="20507"/>
                    <a:pt x="5770" y="20884"/>
                    <a:pt x="5389" y="20952"/>
                  </a:cubicBezTo>
                  <a:cubicBezTo>
                    <a:pt x="5056" y="20883"/>
                    <a:pt x="3341" y="20537"/>
                    <a:pt x="2596" y="20494"/>
                  </a:cubicBezTo>
                  <a:cubicBezTo>
                    <a:pt x="2675" y="20146"/>
                    <a:pt x="3155" y="19260"/>
                    <a:pt x="3737" y="18409"/>
                  </a:cubicBezTo>
                  <a:cubicBezTo>
                    <a:pt x="3809" y="18302"/>
                    <a:pt x="3800" y="18160"/>
                    <a:pt x="3716" y="18063"/>
                  </a:cubicBezTo>
                  <a:cubicBezTo>
                    <a:pt x="3661" y="18000"/>
                    <a:pt x="3583" y="17966"/>
                    <a:pt x="3503" y="17966"/>
                  </a:cubicBezTo>
                  <a:cubicBezTo>
                    <a:pt x="3460" y="17966"/>
                    <a:pt x="3416" y="17976"/>
                    <a:pt x="3376" y="17997"/>
                  </a:cubicBezTo>
                  <a:cubicBezTo>
                    <a:pt x="2697" y="18336"/>
                    <a:pt x="1604" y="18814"/>
                    <a:pt x="1300" y="18814"/>
                  </a:cubicBezTo>
                  <a:cubicBezTo>
                    <a:pt x="1025" y="18814"/>
                    <a:pt x="565" y="18762"/>
                    <a:pt x="556" y="18466"/>
                  </a:cubicBezTo>
                  <a:cubicBezTo>
                    <a:pt x="677" y="18271"/>
                    <a:pt x="1764" y="17902"/>
                    <a:pt x="2880" y="17678"/>
                  </a:cubicBezTo>
                  <a:cubicBezTo>
                    <a:pt x="2916" y="17672"/>
                    <a:pt x="2951" y="17658"/>
                    <a:pt x="2981" y="17637"/>
                  </a:cubicBezTo>
                  <a:lnTo>
                    <a:pt x="4444" y="16662"/>
                  </a:lnTo>
                  <a:lnTo>
                    <a:pt x="6912" y="16497"/>
                  </a:lnTo>
                  <a:cubicBezTo>
                    <a:pt x="6967" y="16493"/>
                    <a:pt x="7020" y="16473"/>
                    <a:pt x="7065" y="16439"/>
                  </a:cubicBezTo>
                  <a:cubicBezTo>
                    <a:pt x="7190" y="16342"/>
                    <a:pt x="19617" y="6778"/>
                    <a:pt x="22109" y="5449"/>
                  </a:cubicBezTo>
                  <a:cubicBezTo>
                    <a:pt x="24611" y="4113"/>
                    <a:pt x="28490" y="2424"/>
                    <a:pt x="28548" y="2399"/>
                  </a:cubicBezTo>
                  <a:lnTo>
                    <a:pt x="31904" y="640"/>
                  </a:lnTo>
                  <a:close/>
                  <a:moveTo>
                    <a:pt x="31975" y="1"/>
                  </a:moveTo>
                  <a:cubicBezTo>
                    <a:pt x="31930" y="1"/>
                    <a:pt x="31886" y="11"/>
                    <a:pt x="31844" y="33"/>
                  </a:cubicBezTo>
                  <a:lnTo>
                    <a:pt x="28303" y="1888"/>
                  </a:lnTo>
                  <a:cubicBezTo>
                    <a:pt x="28264" y="1905"/>
                    <a:pt x="24366" y="3603"/>
                    <a:pt x="21843" y="4949"/>
                  </a:cubicBezTo>
                  <a:cubicBezTo>
                    <a:pt x="19379" y="6263"/>
                    <a:pt x="7889" y="15090"/>
                    <a:pt x="6789" y="15937"/>
                  </a:cubicBezTo>
                  <a:lnTo>
                    <a:pt x="4331" y="16101"/>
                  </a:lnTo>
                  <a:cubicBezTo>
                    <a:pt x="4282" y="16104"/>
                    <a:pt x="4235" y="16121"/>
                    <a:pt x="4193" y="16148"/>
                  </a:cubicBezTo>
                  <a:lnTo>
                    <a:pt x="2715" y="17134"/>
                  </a:lnTo>
                  <a:cubicBezTo>
                    <a:pt x="913" y="17500"/>
                    <a:pt x="0" y="17931"/>
                    <a:pt x="0" y="18417"/>
                  </a:cubicBezTo>
                  <a:cubicBezTo>
                    <a:pt x="0" y="19010"/>
                    <a:pt x="498" y="19378"/>
                    <a:pt x="1300" y="19378"/>
                  </a:cubicBezTo>
                  <a:cubicBezTo>
                    <a:pt x="1607" y="19378"/>
                    <a:pt x="2211" y="19149"/>
                    <a:pt x="2734" y="18920"/>
                  </a:cubicBezTo>
                  <a:lnTo>
                    <a:pt x="2734" y="18920"/>
                  </a:lnTo>
                  <a:cubicBezTo>
                    <a:pt x="2259" y="19708"/>
                    <a:pt x="1896" y="20493"/>
                    <a:pt x="2075" y="20833"/>
                  </a:cubicBezTo>
                  <a:cubicBezTo>
                    <a:pt x="2149" y="20974"/>
                    <a:pt x="2290" y="21054"/>
                    <a:pt x="2461" y="21054"/>
                  </a:cubicBezTo>
                  <a:cubicBezTo>
                    <a:pt x="3102" y="21054"/>
                    <a:pt x="5305" y="21512"/>
                    <a:pt x="5327" y="21516"/>
                  </a:cubicBezTo>
                  <a:cubicBezTo>
                    <a:pt x="5345" y="21520"/>
                    <a:pt x="5365" y="21522"/>
                    <a:pt x="5385" y="21522"/>
                  </a:cubicBezTo>
                  <a:cubicBezTo>
                    <a:pt x="5401" y="21522"/>
                    <a:pt x="5418" y="21520"/>
                    <a:pt x="5435" y="21518"/>
                  </a:cubicBezTo>
                  <a:cubicBezTo>
                    <a:pt x="5460" y="21514"/>
                    <a:pt x="7944" y="21072"/>
                    <a:pt x="8757" y="21072"/>
                  </a:cubicBezTo>
                  <a:cubicBezTo>
                    <a:pt x="9666" y="21072"/>
                    <a:pt x="11187" y="17913"/>
                    <a:pt x="11849" y="16435"/>
                  </a:cubicBezTo>
                  <a:cubicBezTo>
                    <a:pt x="13283" y="15866"/>
                    <a:pt x="26435" y="10640"/>
                    <a:pt x="28242" y="9324"/>
                  </a:cubicBezTo>
                  <a:cubicBezTo>
                    <a:pt x="30078" y="7991"/>
                    <a:pt x="35459" y="4625"/>
                    <a:pt x="35514" y="4591"/>
                  </a:cubicBezTo>
                  <a:cubicBezTo>
                    <a:pt x="35660" y="4501"/>
                    <a:pt x="35692" y="4301"/>
                    <a:pt x="35582" y="4169"/>
                  </a:cubicBezTo>
                  <a:lnTo>
                    <a:pt x="32192" y="102"/>
                  </a:lnTo>
                  <a:cubicBezTo>
                    <a:pt x="32137" y="36"/>
                    <a:pt x="32057" y="1"/>
                    <a:pt x="3197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932;p38">
              <a:extLst>
                <a:ext uri="{FF2B5EF4-FFF2-40B4-BE49-F238E27FC236}">
                  <a16:creationId xmlns:a16="http://schemas.microsoft.com/office/drawing/2014/main" id="{DF7AF406-ACF5-4672-AB9A-D4214F65DDD7}"/>
                </a:ext>
              </a:extLst>
            </p:cNvPr>
            <p:cNvSpPr/>
            <p:nvPr/>
          </p:nvSpPr>
          <p:spPr>
            <a:xfrm>
              <a:off x="3987875" y="2778125"/>
              <a:ext cx="411000" cy="496450"/>
            </a:xfrm>
            <a:custGeom>
              <a:avLst/>
              <a:gdLst/>
              <a:ahLst/>
              <a:cxnLst/>
              <a:rect l="l" t="t" r="r" b="b"/>
              <a:pathLst>
                <a:path w="16440" h="19858" extrusionOk="0">
                  <a:moveTo>
                    <a:pt x="15886" y="1"/>
                  </a:moveTo>
                  <a:lnTo>
                    <a:pt x="1" y="14434"/>
                  </a:lnTo>
                  <a:lnTo>
                    <a:pt x="4576" y="19858"/>
                  </a:lnTo>
                  <a:lnTo>
                    <a:pt x="13389" y="16469"/>
                  </a:lnTo>
                  <a:lnTo>
                    <a:pt x="16440" y="199"/>
                  </a:lnTo>
                  <a:lnTo>
                    <a:pt x="15886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933;p38">
              <a:extLst>
                <a:ext uri="{FF2B5EF4-FFF2-40B4-BE49-F238E27FC236}">
                  <a16:creationId xmlns:a16="http://schemas.microsoft.com/office/drawing/2014/main" id="{1B6E5A1F-E013-411B-936D-98C9CB333443}"/>
                </a:ext>
              </a:extLst>
            </p:cNvPr>
            <p:cNvSpPr/>
            <p:nvPr/>
          </p:nvSpPr>
          <p:spPr>
            <a:xfrm>
              <a:off x="3980025" y="2771075"/>
              <a:ext cx="426425" cy="510575"/>
            </a:xfrm>
            <a:custGeom>
              <a:avLst/>
              <a:gdLst/>
              <a:ahLst/>
              <a:cxnLst/>
              <a:rect l="l" t="t" r="r" b="b"/>
              <a:pathLst>
                <a:path w="17057" h="20423" extrusionOk="0">
                  <a:moveTo>
                    <a:pt x="16265" y="606"/>
                  </a:moveTo>
                  <a:lnTo>
                    <a:pt x="16431" y="665"/>
                  </a:lnTo>
                  <a:lnTo>
                    <a:pt x="13454" y="16543"/>
                  </a:lnTo>
                  <a:lnTo>
                    <a:pt x="4976" y="19804"/>
                  </a:lnTo>
                  <a:lnTo>
                    <a:pt x="706" y="14743"/>
                  </a:lnTo>
                  <a:lnTo>
                    <a:pt x="16265" y="606"/>
                  </a:lnTo>
                  <a:close/>
                  <a:moveTo>
                    <a:pt x="16201" y="0"/>
                  </a:moveTo>
                  <a:cubicBezTo>
                    <a:pt x="16131" y="0"/>
                    <a:pt x="16063" y="26"/>
                    <a:pt x="16010" y="74"/>
                  </a:cubicBezTo>
                  <a:lnTo>
                    <a:pt x="125" y="14508"/>
                  </a:lnTo>
                  <a:cubicBezTo>
                    <a:pt x="12" y="14610"/>
                    <a:pt x="1" y="14783"/>
                    <a:pt x="98" y="14899"/>
                  </a:cubicBezTo>
                  <a:lnTo>
                    <a:pt x="4674" y="20323"/>
                  </a:lnTo>
                  <a:cubicBezTo>
                    <a:pt x="4727" y="20386"/>
                    <a:pt x="4807" y="20423"/>
                    <a:pt x="4890" y="20423"/>
                  </a:cubicBezTo>
                  <a:cubicBezTo>
                    <a:pt x="4925" y="20423"/>
                    <a:pt x="4959" y="20416"/>
                    <a:pt x="4992" y="20404"/>
                  </a:cubicBezTo>
                  <a:lnTo>
                    <a:pt x="13804" y="17014"/>
                  </a:lnTo>
                  <a:cubicBezTo>
                    <a:pt x="13896" y="16979"/>
                    <a:pt x="13963" y="16899"/>
                    <a:pt x="13981" y="16802"/>
                  </a:cubicBezTo>
                  <a:lnTo>
                    <a:pt x="17032" y="534"/>
                  </a:lnTo>
                  <a:cubicBezTo>
                    <a:pt x="17057" y="397"/>
                    <a:pt x="16980" y="262"/>
                    <a:pt x="16849" y="215"/>
                  </a:cubicBezTo>
                  <a:lnTo>
                    <a:pt x="16295" y="17"/>
                  </a:lnTo>
                  <a:cubicBezTo>
                    <a:pt x="16264" y="6"/>
                    <a:pt x="16232" y="0"/>
                    <a:pt x="162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934;p38">
              <a:extLst>
                <a:ext uri="{FF2B5EF4-FFF2-40B4-BE49-F238E27FC236}">
                  <a16:creationId xmlns:a16="http://schemas.microsoft.com/office/drawing/2014/main" id="{A4ADDF0C-9F93-47C5-8DE9-1D102ABD59BE}"/>
                </a:ext>
              </a:extLst>
            </p:cNvPr>
            <p:cNvSpPr/>
            <p:nvPr/>
          </p:nvSpPr>
          <p:spPr>
            <a:xfrm>
              <a:off x="3987875" y="3090850"/>
              <a:ext cx="182825" cy="183725"/>
            </a:xfrm>
            <a:custGeom>
              <a:avLst/>
              <a:gdLst/>
              <a:ahLst/>
              <a:cxnLst/>
              <a:rect l="l" t="t" r="r" b="b"/>
              <a:pathLst>
                <a:path w="7313" h="7349" extrusionOk="0">
                  <a:moveTo>
                    <a:pt x="2119" y="1"/>
                  </a:moveTo>
                  <a:lnTo>
                    <a:pt x="1" y="1925"/>
                  </a:lnTo>
                  <a:lnTo>
                    <a:pt x="4576" y="7349"/>
                  </a:lnTo>
                  <a:lnTo>
                    <a:pt x="7312" y="6297"/>
                  </a:lnTo>
                  <a:lnTo>
                    <a:pt x="211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935;p38">
              <a:extLst>
                <a:ext uri="{FF2B5EF4-FFF2-40B4-BE49-F238E27FC236}">
                  <a16:creationId xmlns:a16="http://schemas.microsoft.com/office/drawing/2014/main" id="{D5552074-3E19-492C-9734-9AC8E99B2262}"/>
                </a:ext>
              </a:extLst>
            </p:cNvPr>
            <p:cNvSpPr/>
            <p:nvPr/>
          </p:nvSpPr>
          <p:spPr>
            <a:xfrm>
              <a:off x="3980025" y="3083800"/>
              <a:ext cx="199200" cy="197850"/>
            </a:xfrm>
            <a:custGeom>
              <a:avLst/>
              <a:gdLst/>
              <a:ahLst/>
              <a:cxnLst/>
              <a:rect l="l" t="t" r="r" b="b"/>
              <a:pathLst>
                <a:path w="7968" h="7914" extrusionOk="0">
                  <a:moveTo>
                    <a:pt x="2404" y="692"/>
                  </a:moveTo>
                  <a:lnTo>
                    <a:pt x="7159" y="6455"/>
                  </a:lnTo>
                  <a:lnTo>
                    <a:pt x="4976" y="7295"/>
                  </a:lnTo>
                  <a:lnTo>
                    <a:pt x="706" y="2234"/>
                  </a:lnTo>
                  <a:lnTo>
                    <a:pt x="2404" y="692"/>
                  </a:lnTo>
                  <a:close/>
                  <a:moveTo>
                    <a:pt x="2429" y="0"/>
                  </a:moveTo>
                  <a:cubicBezTo>
                    <a:pt x="2360" y="0"/>
                    <a:pt x="2294" y="26"/>
                    <a:pt x="2243" y="74"/>
                  </a:cubicBezTo>
                  <a:lnTo>
                    <a:pt x="125" y="1999"/>
                  </a:lnTo>
                  <a:cubicBezTo>
                    <a:pt x="12" y="2101"/>
                    <a:pt x="1" y="2274"/>
                    <a:pt x="98" y="2390"/>
                  </a:cubicBezTo>
                  <a:lnTo>
                    <a:pt x="4674" y="7814"/>
                  </a:lnTo>
                  <a:cubicBezTo>
                    <a:pt x="4727" y="7877"/>
                    <a:pt x="4807" y="7914"/>
                    <a:pt x="4890" y="7914"/>
                  </a:cubicBezTo>
                  <a:cubicBezTo>
                    <a:pt x="4925" y="7914"/>
                    <a:pt x="4959" y="7907"/>
                    <a:pt x="4992" y="7895"/>
                  </a:cubicBezTo>
                  <a:lnTo>
                    <a:pt x="7728" y="6842"/>
                  </a:lnTo>
                  <a:cubicBezTo>
                    <a:pt x="7908" y="6772"/>
                    <a:pt x="7967" y="6547"/>
                    <a:pt x="7845" y="6398"/>
                  </a:cubicBezTo>
                  <a:lnTo>
                    <a:pt x="2650" y="103"/>
                  </a:lnTo>
                  <a:cubicBezTo>
                    <a:pt x="2602" y="43"/>
                    <a:pt x="2530" y="7"/>
                    <a:pt x="2453" y="1"/>
                  </a:cubicBezTo>
                  <a:cubicBezTo>
                    <a:pt x="2445" y="0"/>
                    <a:pt x="2437" y="0"/>
                    <a:pt x="24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936;p38">
              <a:extLst>
                <a:ext uri="{FF2B5EF4-FFF2-40B4-BE49-F238E27FC236}">
                  <a16:creationId xmlns:a16="http://schemas.microsoft.com/office/drawing/2014/main" id="{B29E9FF0-D200-4DDA-BB39-7A8CD693C536}"/>
                </a:ext>
              </a:extLst>
            </p:cNvPr>
            <p:cNvSpPr/>
            <p:nvPr/>
          </p:nvSpPr>
          <p:spPr>
            <a:xfrm>
              <a:off x="5008775" y="5034000"/>
              <a:ext cx="219850" cy="305700"/>
            </a:xfrm>
            <a:custGeom>
              <a:avLst/>
              <a:gdLst/>
              <a:ahLst/>
              <a:cxnLst/>
              <a:rect l="l" t="t" r="r" b="b"/>
              <a:pathLst>
                <a:path w="8794" h="12228" extrusionOk="0">
                  <a:moveTo>
                    <a:pt x="2358" y="0"/>
                  </a:moveTo>
                  <a:cubicBezTo>
                    <a:pt x="1220" y="0"/>
                    <a:pt x="1" y="1626"/>
                    <a:pt x="1" y="1626"/>
                  </a:cubicBezTo>
                  <a:cubicBezTo>
                    <a:pt x="1" y="1626"/>
                    <a:pt x="618" y="2862"/>
                    <a:pt x="1132" y="3993"/>
                  </a:cubicBezTo>
                  <a:cubicBezTo>
                    <a:pt x="1647" y="5126"/>
                    <a:pt x="3499" y="11507"/>
                    <a:pt x="5558" y="12124"/>
                  </a:cubicBezTo>
                  <a:cubicBezTo>
                    <a:pt x="5790" y="12194"/>
                    <a:pt x="6012" y="12227"/>
                    <a:pt x="6223" y="12227"/>
                  </a:cubicBezTo>
                  <a:cubicBezTo>
                    <a:pt x="7874" y="12227"/>
                    <a:pt x="8794" y="10187"/>
                    <a:pt x="8337" y="7905"/>
                  </a:cubicBezTo>
                  <a:cubicBezTo>
                    <a:pt x="7823" y="5332"/>
                    <a:pt x="2779" y="83"/>
                    <a:pt x="2779" y="83"/>
                  </a:cubicBezTo>
                  <a:cubicBezTo>
                    <a:pt x="2641" y="26"/>
                    <a:pt x="2501" y="0"/>
                    <a:pt x="2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937;p38">
              <a:extLst>
                <a:ext uri="{FF2B5EF4-FFF2-40B4-BE49-F238E27FC236}">
                  <a16:creationId xmlns:a16="http://schemas.microsoft.com/office/drawing/2014/main" id="{557173D3-B2CA-4542-B238-27EF8B1EF865}"/>
                </a:ext>
              </a:extLst>
            </p:cNvPr>
            <p:cNvSpPr/>
            <p:nvPr/>
          </p:nvSpPr>
          <p:spPr>
            <a:xfrm>
              <a:off x="5001250" y="5026925"/>
              <a:ext cx="231225" cy="319800"/>
            </a:xfrm>
            <a:custGeom>
              <a:avLst/>
              <a:gdLst/>
              <a:ahLst/>
              <a:cxnLst/>
              <a:rect l="l" t="t" r="r" b="b"/>
              <a:pathLst>
                <a:path w="9249" h="12792" extrusionOk="0">
                  <a:moveTo>
                    <a:pt x="2661" y="567"/>
                  </a:moveTo>
                  <a:cubicBezTo>
                    <a:pt x="2750" y="567"/>
                    <a:pt x="2836" y="580"/>
                    <a:pt x="2920" y="608"/>
                  </a:cubicBezTo>
                  <a:cubicBezTo>
                    <a:pt x="3412" y="1128"/>
                    <a:pt x="7893" y="5904"/>
                    <a:pt x="8361" y="8243"/>
                  </a:cubicBezTo>
                  <a:cubicBezTo>
                    <a:pt x="8655" y="9717"/>
                    <a:pt x="8355" y="11116"/>
                    <a:pt x="7595" y="11807"/>
                  </a:cubicBezTo>
                  <a:cubicBezTo>
                    <a:pt x="7288" y="12086"/>
                    <a:pt x="6923" y="12227"/>
                    <a:pt x="6519" y="12227"/>
                  </a:cubicBezTo>
                  <a:cubicBezTo>
                    <a:pt x="6334" y="12227"/>
                    <a:pt x="6140" y="12197"/>
                    <a:pt x="5940" y="12138"/>
                  </a:cubicBezTo>
                  <a:cubicBezTo>
                    <a:pt x="4419" y="11681"/>
                    <a:pt x="2882" y="7409"/>
                    <a:pt x="2143" y="5356"/>
                  </a:cubicBezTo>
                  <a:cubicBezTo>
                    <a:pt x="1949" y="4815"/>
                    <a:pt x="1796" y="4390"/>
                    <a:pt x="1691" y="4160"/>
                  </a:cubicBezTo>
                  <a:cubicBezTo>
                    <a:pt x="1288" y="3274"/>
                    <a:pt x="818" y="2317"/>
                    <a:pt x="634" y="1944"/>
                  </a:cubicBezTo>
                  <a:cubicBezTo>
                    <a:pt x="1047" y="1440"/>
                    <a:pt x="1929" y="567"/>
                    <a:pt x="2661" y="567"/>
                  </a:cubicBezTo>
                  <a:close/>
                  <a:moveTo>
                    <a:pt x="2666" y="0"/>
                  </a:moveTo>
                  <a:cubicBezTo>
                    <a:pt x="1396" y="0"/>
                    <a:pt x="135" y="1659"/>
                    <a:pt x="75" y="1739"/>
                  </a:cubicBezTo>
                  <a:cubicBezTo>
                    <a:pt x="10" y="1825"/>
                    <a:pt x="0" y="1939"/>
                    <a:pt x="48" y="2035"/>
                  </a:cubicBezTo>
                  <a:cubicBezTo>
                    <a:pt x="55" y="2048"/>
                    <a:pt x="669" y="3280"/>
                    <a:pt x="1176" y="4394"/>
                  </a:cubicBezTo>
                  <a:cubicBezTo>
                    <a:pt x="1271" y="4602"/>
                    <a:pt x="1421" y="5019"/>
                    <a:pt x="1611" y="5546"/>
                  </a:cubicBezTo>
                  <a:cubicBezTo>
                    <a:pt x="2759" y="8737"/>
                    <a:pt x="4122" y="12182"/>
                    <a:pt x="5778" y="12679"/>
                  </a:cubicBezTo>
                  <a:cubicBezTo>
                    <a:pt x="6017" y="12753"/>
                    <a:pt x="6267" y="12791"/>
                    <a:pt x="6518" y="12792"/>
                  </a:cubicBezTo>
                  <a:cubicBezTo>
                    <a:pt x="7063" y="12792"/>
                    <a:pt x="7564" y="12600"/>
                    <a:pt x="7976" y="12225"/>
                  </a:cubicBezTo>
                  <a:cubicBezTo>
                    <a:pt x="8879" y="11402"/>
                    <a:pt x="9249" y="9796"/>
                    <a:pt x="8915" y="8131"/>
                  </a:cubicBezTo>
                  <a:cubicBezTo>
                    <a:pt x="8390" y="5509"/>
                    <a:pt x="3493" y="386"/>
                    <a:pt x="3284" y="169"/>
                  </a:cubicBezTo>
                  <a:cubicBezTo>
                    <a:pt x="3257" y="141"/>
                    <a:pt x="3224" y="119"/>
                    <a:pt x="3189" y="104"/>
                  </a:cubicBezTo>
                  <a:cubicBezTo>
                    <a:pt x="3017" y="32"/>
                    <a:pt x="2841" y="0"/>
                    <a:pt x="26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938;p38">
              <a:extLst>
                <a:ext uri="{FF2B5EF4-FFF2-40B4-BE49-F238E27FC236}">
                  <a16:creationId xmlns:a16="http://schemas.microsoft.com/office/drawing/2014/main" id="{3550406D-E5A6-48D9-AEDD-2E569632C15A}"/>
                </a:ext>
              </a:extLst>
            </p:cNvPr>
            <p:cNvSpPr/>
            <p:nvPr/>
          </p:nvSpPr>
          <p:spPr>
            <a:xfrm>
              <a:off x="5097200" y="5233200"/>
              <a:ext cx="129400" cy="106475"/>
            </a:xfrm>
            <a:custGeom>
              <a:avLst/>
              <a:gdLst/>
              <a:ahLst/>
              <a:cxnLst/>
              <a:rect l="l" t="t" r="r" b="b"/>
              <a:pathLst>
                <a:path w="5176" h="4259" extrusionOk="0">
                  <a:moveTo>
                    <a:pt x="3340" y="0"/>
                  </a:moveTo>
                  <a:cubicBezTo>
                    <a:pt x="2189" y="0"/>
                    <a:pt x="906" y="413"/>
                    <a:pt x="0" y="1892"/>
                  </a:cubicBezTo>
                  <a:cubicBezTo>
                    <a:pt x="618" y="3034"/>
                    <a:pt x="1307" y="3942"/>
                    <a:pt x="2021" y="4156"/>
                  </a:cubicBezTo>
                  <a:cubicBezTo>
                    <a:pt x="2253" y="4226"/>
                    <a:pt x="2475" y="4259"/>
                    <a:pt x="2685" y="4259"/>
                  </a:cubicBezTo>
                  <a:cubicBezTo>
                    <a:pt x="4268" y="4259"/>
                    <a:pt x="5175" y="2381"/>
                    <a:pt x="4843" y="212"/>
                  </a:cubicBezTo>
                  <a:cubicBezTo>
                    <a:pt x="4410" y="95"/>
                    <a:pt x="3890" y="0"/>
                    <a:pt x="3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939;p38">
              <a:extLst>
                <a:ext uri="{FF2B5EF4-FFF2-40B4-BE49-F238E27FC236}">
                  <a16:creationId xmlns:a16="http://schemas.microsoft.com/office/drawing/2014/main" id="{C783C407-26C0-43D2-A24B-DDD33BD0FB62}"/>
                </a:ext>
              </a:extLst>
            </p:cNvPr>
            <p:cNvSpPr/>
            <p:nvPr/>
          </p:nvSpPr>
          <p:spPr>
            <a:xfrm>
              <a:off x="5089775" y="5226200"/>
              <a:ext cx="141650" cy="120525"/>
            </a:xfrm>
            <a:custGeom>
              <a:avLst/>
              <a:gdLst/>
              <a:ahLst/>
              <a:cxnLst/>
              <a:rect l="l" t="t" r="r" b="b"/>
              <a:pathLst>
                <a:path w="5666" h="4821" extrusionOk="0">
                  <a:moveTo>
                    <a:pt x="3631" y="560"/>
                  </a:moveTo>
                  <a:cubicBezTo>
                    <a:pt x="4068" y="560"/>
                    <a:pt x="4494" y="624"/>
                    <a:pt x="4886" y="719"/>
                  </a:cubicBezTo>
                  <a:cubicBezTo>
                    <a:pt x="5045" y="2042"/>
                    <a:pt x="4712" y="3262"/>
                    <a:pt x="4020" y="3864"/>
                  </a:cubicBezTo>
                  <a:cubicBezTo>
                    <a:pt x="3721" y="4125"/>
                    <a:pt x="3367" y="4256"/>
                    <a:pt x="2977" y="4256"/>
                  </a:cubicBezTo>
                  <a:cubicBezTo>
                    <a:pt x="2792" y="4256"/>
                    <a:pt x="2599" y="4226"/>
                    <a:pt x="2399" y="4167"/>
                  </a:cubicBezTo>
                  <a:cubicBezTo>
                    <a:pt x="2030" y="4055"/>
                    <a:pt x="1425" y="3618"/>
                    <a:pt x="625" y="2183"/>
                  </a:cubicBezTo>
                  <a:cubicBezTo>
                    <a:pt x="1446" y="940"/>
                    <a:pt x="2568" y="560"/>
                    <a:pt x="3631" y="560"/>
                  </a:cubicBezTo>
                  <a:close/>
                  <a:moveTo>
                    <a:pt x="3641" y="0"/>
                  </a:moveTo>
                  <a:cubicBezTo>
                    <a:pt x="2434" y="0"/>
                    <a:pt x="1035" y="424"/>
                    <a:pt x="56" y="2024"/>
                  </a:cubicBezTo>
                  <a:cubicBezTo>
                    <a:pt x="4" y="2111"/>
                    <a:pt x="0" y="2219"/>
                    <a:pt x="48" y="2307"/>
                  </a:cubicBezTo>
                  <a:cubicBezTo>
                    <a:pt x="807" y="3708"/>
                    <a:pt x="1522" y="4493"/>
                    <a:pt x="2237" y="4708"/>
                  </a:cubicBezTo>
                  <a:cubicBezTo>
                    <a:pt x="2476" y="4781"/>
                    <a:pt x="2725" y="4819"/>
                    <a:pt x="2976" y="4821"/>
                  </a:cubicBezTo>
                  <a:cubicBezTo>
                    <a:pt x="2981" y="4821"/>
                    <a:pt x="2985" y="4821"/>
                    <a:pt x="2990" y="4821"/>
                  </a:cubicBezTo>
                  <a:cubicBezTo>
                    <a:pt x="3505" y="4821"/>
                    <a:pt x="4003" y="4632"/>
                    <a:pt x="4391" y="4292"/>
                  </a:cubicBezTo>
                  <a:cubicBezTo>
                    <a:pt x="5272" y="3526"/>
                    <a:pt x="5665" y="2054"/>
                    <a:pt x="5420" y="449"/>
                  </a:cubicBezTo>
                  <a:cubicBezTo>
                    <a:pt x="5402" y="339"/>
                    <a:pt x="5322" y="248"/>
                    <a:pt x="5214" y="219"/>
                  </a:cubicBezTo>
                  <a:cubicBezTo>
                    <a:pt x="4785" y="103"/>
                    <a:pt x="4236" y="0"/>
                    <a:pt x="36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940;p38">
              <a:extLst>
                <a:ext uri="{FF2B5EF4-FFF2-40B4-BE49-F238E27FC236}">
                  <a16:creationId xmlns:a16="http://schemas.microsoft.com/office/drawing/2014/main" id="{A7866AD6-0F83-4068-B868-DEF5D49419DF}"/>
                </a:ext>
              </a:extLst>
            </p:cNvPr>
            <p:cNvSpPr/>
            <p:nvPr/>
          </p:nvSpPr>
          <p:spPr>
            <a:xfrm>
              <a:off x="5079450" y="5231975"/>
              <a:ext cx="149075" cy="107725"/>
            </a:xfrm>
            <a:custGeom>
              <a:avLst/>
              <a:gdLst/>
              <a:ahLst/>
              <a:cxnLst/>
              <a:rect l="l" t="t" r="r" b="b"/>
              <a:pathLst>
                <a:path w="5963" h="4309" extrusionOk="0">
                  <a:moveTo>
                    <a:pt x="5512" y="0"/>
                  </a:moveTo>
                  <a:lnTo>
                    <a:pt x="5512" y="0"/>
                  </a:lnTo>
                  <a:cubicBezTo>
                    <a:pt x="5314" y="1052"/>
                    <a:pt x="4794" y="3079"/>
                    <a:pt x="3657" y="3382"/>
                  </a:cubicBezTo>
                  <a:cubicBezTo>
                    <a:pt x="3572" y="3405"/>
                    <a:pt x="3485" y="3416"/>
                    <a:pt x="3397" y="3416"/>
                  </a:cubicBezTo>
                  <a:cubicBezTo>
                    <a:pt x="2345" y="3416"/>
                    <a:pt x="1033" y="1895"/>
                    <a:pt x="0" y="472"/>
                  </a:cubicBezTo>
                  <a:lnTo>
                    <a:pt x="0" y="472"/>
                  </a:lnTo>
                  <a:cubicBezTo>
                    <a:pt x="774" y="2235"/>
                    <a:pt x="1729" y="3905"/>
                    <a:pt x="2731" y="4205"/>
                  </a:cubicBezTo>
                  <a:cubicBezTo>
                    <a:pt x="2963" y="4275"/>
                    <a:pt x="3185" y="4308"/>
                    <a:pt x="3396" y="4308"/>
                  </a:cubicBezTo>
                  <a:cubicBezTo>
                    <a:pt x="5043" y="4308"/>
                    <a:pt x="5962" y="2278"/>
                    <a:pt x="55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941;p38">
              <a:extLst>
                <a:ext uri="{FF2B5EF4-FFF2-40B4-BE49-F238E27FC236}">
                  <a16:creationId xmlns:a16="http://schemas.microsoft.com/office/drawing/2014/main" id="{E1CD7606-2F82-4FE2-BEDF-FD3CE4FBFCD1}"/>
                </a:ext>
              </a:extLst>
            </p:cNvPr>
            <p:cNvSpPr/>
            <p:nvPr/>
          </p:nvSpPr>
          <p:spPr>
            <a:xfrm>
              <a:off x="5071525" y="5224900"/>
              <a:ext cx="160875" cy="121825"/>
            </a:xfrm>
            <a:custGeom>
              <a:avLst/>
              <a:gdLst/>
              <a:ahLst/>
              <a:cxnLst/>
              <a:rect l="l" t="t" r="r" b="b"/>
              <a:pathLst>
                <a:path w="6435" h="4873" extrusionOk="0">
                  <a:moveTo>
                    <a:pt x="5606" y="2154"/>
                  </a:moveTo>
                  <a:lnTo>
                    <a:pt x="5606" y="2154"/>
                  </a:lnTo>
                  <a:cubicBezTo>
                    <a:pt x="5495" y="2882"/>
                    <a:pt x="5212" y="3500"/>
                    <a:pt x="4782" y="3889"/>
                  </a:cubicBezTo>
                  <a:cubicBezTo>
                    <a:pt x="4476" y="4168"/>
                    <a:pt x="4112" y="4307"/>
                    <a:pt x="3708" y="4307"/>
                  </a:cubicBezTo>
                  <a:cubicBezTo>
                    <a:pt x="3523" y="4307"/>
                    <a:pt x="3329" y="4278"/>
                    <a:pt x="3129" y="4219"/>
                  </a:cubicBezTo>
                  <a:cubicBezTo>
                    <a:pt x="2811" y="4122"/>
                    <a:pt x="2360" y="3801"/>
                    <a:pt x="1785" y="2939"/>
                  </a:cubicBezTo>
                  <a:lnTo>
                    <a:pt x="1785" y="2939"/>
                  </a:lnTo>
                  <a:cubicBezTo>
                    <a:pt x="2517" y="3642"/>
                    <a:pt x="3150" y="3983"/>
                    <a:pt x="3709" y="3983"/>
                  </a:cubicBezTo>
                  <a:cubicBezTo>
                    <a:pt x="3825" y="3983"/>
                    <a:pt x="3938" y="3968"/>
                    <a:pt x="4048" y="3939"/>
                  </a:cubicBezTo>
                  <a:cubicBezTo>
                    <a:pt x="4767" y="3747"/>
                    <a:pt x="5265" y="3020"/>
                    <a:pt x="5606" y="2154"/>
                  </a:cubicBezTo>
                  <a:close/>
                  <a:moveTo>
                    <a:pt x="5828" y="0"/>
                  </a:moveTo>
                  <a:cubicBezTo>
                    <a:pt x="5692" y="0"/>
                    <a:pt x="5576" y="97"/>
                    <a:pt x="5551" y="231"/>
                  </a:cubicBezTo>
                  <a:cubicBezTo>
                    <a:pt x="5389" y="1092"/>
                    <a:pt x="4905" y="3124"/>
                    <a:pt x="3901" y="3391"/>
                  </a:cubicBezTo>
                  <a:cubicBezTo>
                    <a:pt x="3845" y="3407"/>
                    <a:pt x="3783" y="3415"/>
                    <a:pt x="3714" y="3415"/>
                  </a:cubicBezTo>
                  <a:cubicBezTo>
                    <a:pt x="3166" y="3415"/>
                    <a:pt x="2198" y="2865"/>
                    <a:pt x="546" y="587"/>
                  </a:cubicBezTo>
                  <a:cubicBezTo>
                    <a:pt x="491" y="512"/>
                    <a:pt x="405" y="472"/>
                    <a:pt x="317" y="472"/>
                  </a:cubicBezTo>
                  <a:cubicBezTo>
                    <a:pt x="269" y="472"/>
                    <a:pt x="220" y="484"/>
                    <a:pt x="176" y="509"/>
                  </a:cubicBezTo>
                  <a:cubicBezTo>
                    <a:pt x="51" y="581"/>
                    <a:pt x="0" y="735"/>
                    <a:pt x="58" y="868"/>
                  </a:cubicBezTo>
                  <a:cubicBezTo>
                    <a:pt x="1085" y="3208"/>
                    <a:pt x="2037" y="4481"/>
                    <a:pt x="2967" y="4760"/>
                  </a:cubicBezTo>
                  <a:cubicBezTo>
                    <a:pt x="3206" y="4834"/>
                    <a:pt x="3456" y="4872"/>
                    <a:pt x="3707" y="4873"/>
                  </a:cubicBezTo>
                  <a:cubicBezTo>
                    <a:pt x="4251" y="4873"/>
                    <a:pt x="4752" y="4682"/>
                    <a:pt x="5163" y="4308"/>
                  </a:cubicBezTo>
                  <a:cubicBezTo>
                    <a:pt x="6064" y="3489"/>
                    <a:pt x="6434" y="1888"/>
                    <a:pt x="6106" y="229"/>
                  </a:cubicBezTo>
                  <a:cubicBezTo>
                    <a:pt x="6080" y="96"/>
                    <a:pt x="5964" y="0"/>
                    <a:pt x="5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942;p38">
              <a:extLst>
                <a:ext uri="{FF2B5EF4-FFF2-40B4-BE49-F238E27FC236}">
                  <a16:creationId xmlns:a16="http://schemas.microsoft.com/office/drawing/2014/main" id="{120A2857-540C-4657-8638-0918E070F04F}"/>
                </a:ext>
              </a:extLst>
            </p:cNvPr>
            <p:cNvSpPr/>
            <p:nvPr/>
          </p:nvSpPr>
          <p:spPr>
            <a:xfrm>
              <a:off x="5037050" y="5085425"/>
              <a:ext cx="77225" cy="40700"/>
            </a:xfrm>
            <a:custGeom>
              <a:avLst/>
              <a:gdLst/>
              <a:ahLst/>
              <a:cxnLst/>
              <a:rect l="l" t="t" r="r" b="b"/>
              <a:pathLst>
                <a:path w="3089" h="1628" extrusionOk="0">
                  <a:moveTo>
                    <a:pt x="2822" y="0"/>
                  </a:moveTo>
                  <a:cubicBezTo>
                    <a:pt x="2282" y="0"/>
                    <a:pt x="618" y="908"/>
                    <a:pt x="618" y="908"/>
                  </a:cubicBezTo>
                  <a:cubicBezTo>
                    <a:pt x="1" y="1525"/>
                    <a:pt x="207" y="1628"/>
                    <a:pt x="516" y="1628"/>
                  </a:cubicBezTo>
                  <a:cubicBezTo>
                    <a:pt x="825" y="1628"/>
                    <a:pt x="3089" y="496"/>
                    <a:pt x="2986" y="84"/>
                  </a:cubicBezTo>
                  <a:cubicBezTo>
                    <a:pt x="2971" y="25"/>
                    <a:pt x="2912" y="0"/>
                    <a:pt x="2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943;p38">
              <a:extLst>
                <a:ext uri="{FF2B5EF4-FFF2-40B4-BE49-F238E27FC236}">
                  <a16:creationId xmlns:a16="http://schemas.microsoft.com/office/drawing/2014/main" id="{61C4D6D7-6366-44C6-849B-EAE8B695CC82}"/>
                </a:ext>
              </a:extLst>
            </p:cNvPr>
            <p:cNvSpPr/>
            <p:nvPr/>
          </p:nvSpPr>
          <p:spPr>
            <a:xfrm>
              <a:off x="5037625" y="5081950"/>
              <a:ext cx="78125" cy="47700"/>
            </a:xfrm>
            <a:custGeom>
              <a:avLst/>
              <a:gdLst/>
              <a:ahLst/>
              <a:cxnLst/>
              <a:rect l="l" t="t" r="r" b="b"/>
              <a:pathLst>
                <a:path w="3125" h="1908" extrusionOk="0">
                  <a:moveTo>
                    <a:pt x="2788" y="277"/>
                  </a:moveTo>
                  <a:cubicBezTo>
                    <a:pt x="2799" y="277"/>
                    <a:pt x="2810" y="277"/>
                    <a:pt x="2819" y="279"/>
                  </a:cubicBezTo>
                  <a:cubicBezTo>
                    <a:pt x="2694" y="620"/>
                    <a:pt x="780" y="1620"/>
                    <a:pt x="493" y="1625"/>
                  </a:cubicBezTo>
                  <a:cubicBezTo>
                    <a:pt x="442" y="1625"/>
                    <a:pt x="392" y="1622"/>
                    <a:pt x="341" y="1614"/>
                  </a:cubicBezTo>
                  <a:lnTo>
                    <a:pt x="338" y="1616"/>
                  </a:lnTo>
                  <a:cubicBezTo>
                    <a:pt x="342" y="1587"/>
                    <a:pt x="379" y="1467"/>
                    <a:pt x="681" y="1161"/>
                  </a:cubicBezTo>
                  <a:cubicBezTo>
                    <a:pt x="1514" y="709"/>
                    <a:pt x="2489" y="277"/>
                    <a:pt x="2788" y="277"/>
                  </a:cubicBezTo>
                  <a:close/>
                  <a:moveTo>
                    <a:pt x="2806" y="1"/>
                  </a:moveTo>
                  <a:cubicBezTo>
                    <a:pt x="2248" y="1"/>
                    <a:pt x="949" y="693"/>
                    <a:pt x="528" y="922"/>
                  </a:cubicBezTo>
                  <a:cubicBezTo>
                    <a:pt x="516" y="929"/>
                    <a:pt x="505" y="937"/>
                    <a:pt x="496" y="947"/>
                  </a:cubicBezTo>
                  <a:cubicBezTo>
                    <a:pt x="123" y="1320"/>
                    <a:pt x="1" y="1546"/>
                    <a:pt x="74" y="1722"/>
                  </a:cubicBezTo>
                  <a:cubicBezTo>
                    <a:pt x="152" y="1908"/>
                    <a:pt x="400" y="1908"/>
                    <a:pt x="493" y="1908"/>
                  </a:cubicBezTo>
                  <a:cubicBezTo>
                    <a:pt x="794" y="1908"/>
                    <a:pt x="2592" y="1031"/>
                    <a:pt x="3003" y="506"/>
                  </a:cubicBezTo>
                  <a:cubicBezTo>
                    <a:pt x="3092" y="392"/>
                    <a:pt x="3124" y="285"/>
                    <a:pt x="3101" y="190"/>
                  </a:cubicBezTo>
                  <a:cubicBezTo>
                    <a:pt x="3082" y="116"/>
                    <a:pt x="3030" y="56"/>
                    <a:pt x="2961" y="28"/>
                  </a:cubicBezTo>
                  <a:cubicBezTo>
                    <a:pt x="2920" y="9"/>
                    <a:pt x="2868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944;p38">
              <a:extLst>
                <a:ext uri="{FF2B5EF4-FFF2-40B4-BE49-F238E27FC236}">
                  <a16:creationId xmlns:a16="http://schemas.microsoft.com/office/drawing/2014/main" id="{3FEC160A-8A63-4F54-81E8-669222209EB0}"/>
                </a:ext>
              </a:extLst>
            </p:cNvPr>
            <p:cNvSpPr/>
            <p:nvPr/>
          </p:nvSpPr>
          <p:spPr>
            <a:xfrm>
              <a:off x="5049950" y="5103425"/>
              <a:ext cx="77200" cy="40725"/>
            </a:xfrm>
            <a:custGeom>
              <a:avLst/>
              <a:gdLst/>
              <a:ahLst/>
              <a:cxnLst/>
              <a:rect l="l" t="t" r="r" b="b"/>
              <a:pathLst>
                <a:path w="3088" h="1629" extrusionOk="0">
                  <a:moveTo>
                    <a:pt x="2821" y="1"/>
                  </a:moveTo>
                  <a:cubicBezTo>
                    <a:pt x="2280" y="1"/>
                    <a:pt x="617" y="908"/>
                    <a:pt x="617" y="908"/>
                  </a:cubicBezTo>
                  <a:cubicBezTo>
                    <a:pt x="0" y="1526"/>
                    <a:pt x="206" y="1628"/>
                    <a:pt x="514" y="1628"/>
                  </a:cubicBezTo>
                  <a:cubicBezTo>
                    <a:pt x="823" y="1628"/>
                    <a:pt x="3088" y="496"/>
                    <a:pt x="2985" y="85"/>
                  </a:cubicBezTo>
                  <a:cubicBezTo>
                    <a:pt x="2970" y="26"/>
                    <a:pt x="2911" y="1"/>
                    <a:pt x="28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945;p38">
              <a:extLst>
                <a:ext uri="{FF2B5EF4-FFF2-40B4-BE49-F238E27FC236}">
                  <a16:creationId xmlns:a16="http://schemas.microsoft.com/office/drawing/2014/main" id="{2867E0F9-098E-4364-A9E4-3B69B1FCEF06}"/>
                </a:ext>
              </a:extLst>
            </p:cNvPr>
            <p:cNvSpPr/>
            <p:nvPr/>
          </p:nvSpPr>
          <p:spPr>
            <a:xfrm>
              <a:off x="5050500" y="5100000"/>
              <a:ext cx="78100" cy="47675"/>
            </a:xfrm>
            <a:custGeom>
              <a:avLst/>
              <a:gdLst/>
              <a:ahLst/>
              <a:cxnLst/>
              <a:rect l="l" t="t" r="r" b="b"/>
              <a:pathLst>
                <a:path w="3124" h="1907" extrusionOk="0">
                  <a:moveTo>
                    <a:pt x="2794" y="276"/>
                  </a:moveTo>
                  <a:cubicBezTo>
                    <a:pt x="2803" y="276"/>
                    <a:pt x="2811" y="276"/>
                    <a:pt x="2818" y="277"/>
                  </a:cubicBezTo>
                  <a:cubicBezTo>
                    <a:pt x="2693" y="619"/>
                    <a:pt x="779" y="1617"/>
                    <a:pt x="492" y="1624"/>
                  </a:cubicBezTo>
                  <a:cubicBezTo>
                    <a:pt x="441" y="1624"/>
                    <a:pt x="391" y="1620"/>
                    <a:pt x="340" y="1612"/>
                  </a:cubicBezTo>
                  <a:cubicBezTo>
                    <a:pt x="339" y="1612"/>
                    <a:pt x="338" y="1613"/>
                    <a:pt x="337" y="1613"/>
                  </a:cubicBezTo>
                  <a:cubicBezTo>
                    <a:pt x="341" y="1585"/>
                    <a:pt x="378" y="1466"/>
                    <a:pt x="681" y="1160"/>
                  </a:cubicBezTo>
                  <a:cubicBezTo>
                    <a:pt x="1518" y="705"/>
                    <a:pt x="2516" y="276"/>
                    <a:pt x="2794" y="276"/>
                  </a:cubicBezTo>
                  <a:close/>
                  <a:moveTo>
                    <a:pt x="2814" y="1"/>
                  </a:moveTo>
                  <a:cubicBezTo>
                    <a:pt x="2269" y="1"/>
                    <a:pt x="951" y="690"/>
                    <a:pt x="527" y="921"/>
                  </a:cubicBezTo>
                  <a:cubicBezTo>
                    <a:pt x="515" y="927"/>
                    <a:pt x="504" y="936"/>
                    <a:pt x="495" y="945"/>
                  </a:cubicBezTo>
                  <a:cubicBezTo>
                    <a:pt x="127" y="1313"/>
                    <a:pt x="1" y="1546"/>
                    <a:pt x="74" y="1721"/>
                  </a:cubicBezTo>
                  <a:cubicBezTo>
                    <a:pt x="151" y="1906"/>
                    <a:pt x="399" y="1906"/>
                    <a:pt x="492" y="1906"/>
                  </a:cubicBezTo>
                  <a:cubicBezTo>
                    <a:pt x="794" y="1906"/>
                    <a:pt x="2592" y="1029"/>
                    <a:pt x="3002" y="503"/>
                  </a:cubicBezTo>
                  <a:cubicBezTo>
                    <a:pt x="3090" y="390"/>
                    <a:pt x="3124" y="284"/>
                    <a:pt x="3100" y="187"/>
                  </a:cubicBezTo>
                  <a:cubicBezTo>
                    <a:pt x="3081" y="114"/>
                    <a:pt x="3029" y="54"/>
                    <a:pt x="2959" y="25"/>
                  </a:cubicBezTo>
                  <a:cubicBezTo>
                    <a:pt x="2921" y="8"/>
                    <a:pt x="2872" y="1"/>
                    <a:pt x="2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946;p38">
              <a:extLst>
                <a:ext uri="{FF2B5EF4-FFF2-40B4-BE49-F238E27FC236}">
                  <a16:creationId xmlns:a16="http://schemas.microsoft.com/office/drawing/2014/main" id="{4659A6D2-A5EF-485C-9A47-F913223F7509}"/>
                </a:ext>
              </a:extLst>
            </p:cNvPr>
            <p:cNvSpPr/>
            <p:nvPr/>
          </p:nvSpPr>
          <p:spPr>
            <a:xfrm>
              <a:off x="5062800" y="5121450"/>
              <a:ext cx="77225" cy="40700"/>
            </a:xfrm>
            <a:custGeom>
              <a:avLst/>
              <a:gdLst/>
              <a:ahLst/>
              <a:cxnLst/>
              <a:rect l="l" t="t" r="r" b="b"/>
              <a:pathLst>
                <a:path w="3089" h="1628" extrusionOk="0">
                  <a:moveTo>
                    <a:pt x="2821" y="0"/>
                  </a:moveTo>
                  <a:cubicBezTo>
                    <a:pt x="2281" y="0"/>
                    <a:pt x="618" y="907"/>
                    <a:pt x="618" y="907"/>
                  </a:cubicBezTo>
                  <a:cubicBezTo>
                    <a:pt x="0" y="1525"/>
                    <a:pt x="207" y="1628"/>
                    <a:pt x="515" y="1628"/>
                  </a:cubicBezTo>
                  <a:cubicBezTo>
                    <a:pt x="824" y="1628"/>
                    <a:pt x="3088" y="495"/>
                    <a:pt x="2985" y="84"/>
                  </a:cubicBezTo>
                  <a:cubicBezTo>
                    <a:pt x="2970" y="26"/>
                    <a:pt x="2911" y="0"/>
                    <a:pt x="2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947;p38">
              <a:extLst>
                <a:ext uri="{FF2B5EF4-FFF2-40B4-BE49-F238E27FC236}">
                  <a16:creationId xmlns:a16="http://schemas.microsoft.com/office/drawing/2014/main" id="{E64A4EC9-BB87-4619-8394-3C3405464C6E}"/>
                </a:ext>
              </a:extLst>
            </p:cNvPr>
            <p:cNvSpPr/>
            <p:nvPr/>
          </p:nvSpPr>
          <p:spPr>
            <a:xfrm>
              <a:off x="5063400" y="5118000"/>
              <a:ext cx="78050" cy="47700"/>
            </a:xfrm>
            <a:custGeom>
              <a:avLst/>
              <a:gdLst/>
              <a:ahLst/>
              <a:cxnLst/>
              <a:rect l="l" t="t" r="r" b="b"/>
              <a:pathLst>
                <a:path w="3122" h="1908" extrusionOk="0">
                  <a:moveTo>
                    <a:pt x="2777" y="275"/>
                  </a:moveTo>
                  <a:cubicBezTo>
                    <a:pt x="2792" y="275"/>
                    <a:pt x="2805" y="276"/>
                    <a:pt x="2817" y="278"/>
                  </a:cubicBezTo>
                  <a:cubicBezTo>
                    <a:pt x="2691" y="619"/>
                    <a:pt x="778" y="1619"/>
                    <a:pt x="491" y="1624"/>
                  </a:cubicBezTo>
                  <a:cubicBezTo>
                    <a:pt x="440" y="1624"/>
                    <a:pt x="389" y="1620"/>
                    <a:pt x="339" y="1613"/>
                  </a:cubicBezTo>
                  <a:cubicBezTo>
                    <a:pt x="338" y="1613"/>
                    <a:pt x="337" y="1614"/>
                    <a:pt x="336" y="1614"/>
                  </a:cubicBezTo>
                  <a:cubicBezTo>
                    <a:pt x="340" y="1586"/>
                    <a:pt x="376" y="1466"/>
                    <a:pt x="679" y="1159"/>
                  </a:cubicBezTo>
                  <a:cubicBezTo>
                    <a:pt x="1503" y="712"/>
                    <a:pt x="2468" y="275"/>
                    <a:pt x="2777" y="275"/>
                  </a:cubicBezTo>
                  <a:close/>
                  <a:moveTo>
                    <a:pt x="2810" y="0"/>
                  </a:moveTo>
                  <a:cubicBezTo>
                    <a:pt x="2261" y="0"/>
                    <a:pt x="949" y="691"/>
                    <a:pt x="526" y="921"/>
                  </a:cubicBezTo>
                  <a:cubicBezTo>
                    <a:pt x="514" y="928"/>
                    <a:pt x="503" y="935"/>
                    <a:pt x="494" y="945"/>
                  </a:cubicBezTo>
                  <a:cubicBezTo>
                    <a:pt x="125" y="1314"/>
                    <a:pt x="0" y="1546"/>
                    <a:pt x="73" y="1721"/>
                  </a:cubicBezTo>
                  <a:cubicBezTo>
                    <a:pt x="149" y="1907"/>
                    <a:pt x="398" y="1907"/>
                    <a:pt x="491" y="1907"/>
                  </a:cubicBezTo>
                  <a:cubicBezTo>
                    <a:pt x="792" y="1907"/>
                    <a:pt x="2590" y="1030"/>
                    <a:pt x="3000" y="504"/>
                  </a:cubicBezTo>
                  <a:cubicBezTo>
                    <a:pt x="3089" y="391"/>
                    <a:pt x="3122" y="284"/>
                    <a:pt x="3098" y="188"/>
                  </a:cubicBezTo>
                  <a:cubicBezTo>
                    <a:pt x="3079" y="115"/>
                    <a:pt x="3028" y="55"/>
                    <a:pt x="2959" y="26"/>
                  </a:cubicBezTo>
                  <a:cubicBezTo>
                    <a:pt x="2919" y="8"/>
                    <a:pt x="2869" y="0"/>
                    <a:pt x="28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948;p38">
              <a:extLst>
                <a:ext uri="{FF2B5EF4-FFF2-40B4-BE49-F238E27FC236}">
                  <a16:creationId xmlns:a16="http://schemas.microsoft.com/office/drawing/2014/main" id="{2BF555A5-0CD3-4F26-BCCD-33B39C78B35D}"/>
                </a:ext>
              </a:extLst>
            </p:cNvPr>
            <p:cNvSpPr/>
            <p:nvPr/>
          </p:nvSpPr>
          <p:spPr>
            <a:xfrm>
              <a:off x="5075675" y="5139450"/>
              <a:ext cx="77225" cy="40725"/>
            </a:xfrm>
            <a:custGeom>
              <a:avLst/>
              <a:gdLst/>
              <a:ahLst/>
              <a:cxnLst/>
              <a:rect l="l" t="t" r="r" b="b"/>
              <a:pathLst>
                <a:path w="3089" h="1629" extrusionOk="0">
                  <a:moveTo>
                    <a:pt x="2821" y="1"/>
                  </a:moveTo>
                  <a:cubicBezTo>
                    <a:pt x="2281" y="1"/>
                    <a:pt x="618" y="908"/>
                    <a:pt x="618" y="908"/>
                  </a:cubicBezTo>
                  <a:cubicBezTo>
                    <a:pt x="0" y="1525"/>
                    <a:pt x="206" y="1628"/>
                    <a:pt x="514" y="1628"/>
                  </a:cubicBezTo>
                  <a:cubicBezTo>
                    <a:pt x="823" y="1628"/>
                    <a:pt x="3088" y="496"/>
                    <a:pt x="2985" y="85"/>
                  </a:cubicBezTo>
                  <a:cubicBezTo>
                    <a:pt x="2970" y="26"/>
                    <a:pt x="2911" y="1"/>
                    <a:pt x="28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949;p38">
              <a:extLst>
                <a:ext uri="{FF2B5EF4-FFF2-40B4-BE49-F238E27FC236}">
                  <a16:creationId xmlns:a16="http://schemas.microsoft.com/office/drawing/2014/main" id="{4A5CE6BC-A291-4BA3-9FDB-D7339AEEA4E2}"/>
                </a:ext>
              </a:extLst>
            </p:cNvPr>
            <p:cNvSpPr/>
            <p:nvPr/>
          </p:nvSpPr>
          <p:spPr>
            <a:xfrm>
              <a:off x="5076225" y="5136050"/>
              <a:ext cx="78100" cy="47650"/>
            </a:xfrm>
            <a:custGeom>
              <a:avLst/>
              <a:gdLst/>
              <a:ahLst/>
              <a:cxnLst/>
              <a:rect l="l" t="t" r="r" b="b"/>
              <a:pathLst>
                <a:path w="3124" h="1906" extrusionOk="0">
                  <a:moveTo>
                    <a:pt x="2789" y="274"/>
                  </a:moveTo>
                  <a:cubicBezTo>
                    <a:pt x="2800" y="274"/>
                    <a:pt x="2810" y="274"/>
                    <a:pt x="2818" y="275"/>
                  </a:cubicBezTo>
                  <a:cubicBezTo>
                    <a:pt x="2693" y="618"/>
                    <a:pt x="779" y="1618"/>
                    <a:pt x="492" y="1623"/>
                  </a:cubicBezTo>
                  <a:cubicBezTo>
                    <a:pt x="441" y="1622"/>
                    <a:pt x="391" y="1619"/>
                    <a:pt x="341" y="1612"/>
                  </a:cubicBezTo>
                  <a:lnTo>
                    <a:pt x="338" y="1612"/>
                  </a:lnTo>
                  <a:cubicBezTo>
                    <a:pt x="341" y="1584"/>
                    <a:pt x="378" y="1464"/>
                    <a:pt x="682" y="1159"/>
                  </a:cubicBezTo>
                  <a:cubicBezTo>
                    <a:pt x="1514" y="706"/>
                    <a:pt x="2493" y="274"/>
                    <a:pt x="2789" y="274"/>
                  </a:cubicBezTo>
                  <a:close/>
                  <a:moveTo>
                    <a:pt x="2816" y="0"/>
                  </a:moveTo>
                  <a:cubicBezTo>
                    <a:pt x="2271" y="0"/>
                    <a:pt x="951" y="690"/>
                    <a:pt x="527" y="920"/>
                  </a:cubicBezTo>
                  <a:cubicBezTo>
                    <a:pt x="516" y="926"/>
                    <a:pt x="506" y="934"/>
                    <a:pt x="496" y="944"/>
                  </a:cubicBezTo>
                  <a:cubicBezTo>
                    <a:pt x="122" y="1318"/>
                    <a:pt x="0" y="1543"/>
                    <a:pt x="74" y="1720"/>
                  </a:cubicBezTo>
                  <a:cubicBezTo>
                    <a:pt x="151" y="1906"/>
                    <a:pt x="399" y="1906"/>
                    <a:pt x="492" y="1906"/>
                  </a:cubicBezTo>
                  <a:cubicBezTo>
                    <a:pt x="814" y="1906"/>
                    <a:pt x="2586" y="1036"/>
                    <a:pt x="3002" y="504"/>
                  </a:cubicBezTo>
                  <a:cubicBezTo>
                    <a:pt x="3091" y="389"/>
                    <a:pt x="3124" y="282"/>
                    <a:pt x="3100" y="186"/>
                  </a:cubicBezTo>
                  <a:cubicBezTo>
                    <a:pt x="3081" y="113"/>
                    <a:pt x="3030" y="54"/>
                    <a:pt x="2961" y="24"/>
                  </a:cubicBezTo>
                  <a:cubicBezTo>
                    <a:pt x="2922" y="8"/>
                    <a:pt x="2874" y="0"/>
                    <a:pt x="2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950;p38">
              <a:extLst>
                <a:ext uri="{FF2B5EF4-FFF2-40B4-BE49-F238E27FC236}">
                  <a16:creationId xmlns:a16="http://schemas.microsoft.com/office/drawing/2014/main" id="{2EBB20EC-1BC6-4628-A038-6B21629F6EA4}"/>
                </a:ext>
              </a:extLst>
            </p:cNvPr>
            <p:cNvSpPr/>
            <p:nvPr/>
          </p:nvSpPr>
          <p:spPr>
            <a:xfrm>
              <a:off x="3769800" y="5154025"/>
              <a:ext cx="349200" cy="167825"/>
            </a:xfrm>
            <a:custGeom>
              <a:avLst/>
              <a:gdLst/>
              <a:ahLst/>
              <a:cxnLst/>
              <a:rect l="l" t="t" r="r" b="b"/>
              <a:pathLst>
                <a:path w="13968" h="6713" extrusionOk="0">
                  <a:moveTo>
                    <a:pt x="11688" y="1"/>
                  </a:moveTo>
                  <a:lnTo>
                    <a:pt x="7960" y="600"/>
                  </a:lnTo>
                  <a:cubicBezTo>
                    <a:pt x="7578" y="1041"/>
                    <a:pt x="7166" y="1455"/>
                    <a:pt x="6727" y="1841"/>
                  </a:cubicBezTo>
                  <a:cubicBezTo>
                    <a:pt x="5997" y="2481"/>
                    <a:pt x="2605" y="3396"/>
                    <a:pt x="1303" y="4509"/>
                  </a:cubicBezTo>
                  <a:cubicBezTo>
                    <a:pt x="1" y="5621"/>
                    <a:pt x="2701" y="6648"/>
                    <a:pt x="5048" y="6710"/>
                  </a:cubicBezTo>
                  <a:cubicBezTo>
                    <a:pt x="5105" y="6712"/>
                    <a:pt x="5161" y="6712"/>
                    <a:pt x="5217" y="6712"/>
                  </a:cubicBezTo>
                  <a:cubicBezTo>
                    <a:pt x="7331" y="6712"/>
                    <a:pt x="9146" y="5701"/>
                    <a:pt x="10698" y="5701"/>
                  </a:cubicBezTo>
                  <a:cubicBezTo>
                    <a:pt x="10814" y="5701"/>
                    <a:pt x="10929" y="5707"/>
                    <a:pt x="11042" y="5719"/>
                  </a:cubicBezTo>
                  <a:cubicBezTo>
                    <a:pt x="11441" y="5762"/>
                    <a:pt x="11819" y="5792"/>
                    <a:pt x="12160" y="5792"/>
                  </a:cubicBezTo>
                  <a:cubicBezTo>
                    <a:pt x="13246" y="5792"/>
                    <a:pt x="13967" y="5486"/>
                    <a:pt x="13833" y="4301"/>
                  </a:cubicBezTo>
                  <a:cubicBezTo>
                    <a:pt x="13657" y="2743"/>
                    <a:pt x="11688" y="1"/>
                    <a:pt x="116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951;p38">
              <a:extLst>
                <a:ext uri="{FF2B5EF4-FFF2-40B4-BE49-F238E27FC236}">
                  <a16:creationId xmlns:a16="http://schemas.microsoft.com/office/drawing/2014/main" id="{B85BF8EB-D18D-4712-A671-C7F7A6A5FC7E}"/>
                </a:ext>
              </a:extLst>
            </p:cNvPr>
            <p:cNvSpPr/>
            <p:nvPr/>
          </p:nvSpPr>
          <p:spPr>
            <a:xfrm>
              <a:off x="3785500" y="5146975"/>
              <a:ext cx="338800" cy="181925"/>
            </a:xfrm>
            <a:custGeom>
              <a:avLst/>
              <a:gdLst/>
              <a:ahLst/>
              <a:cxnLst/>
              <a:rect l="l" t="t" r="r" b="b"/>
              <a:pathLst>
                <a:path w="13552" h="7277" extrusionOk="0">
                  <a:moveTo>
                    <a:pt x="10929" y="590"/>
                  </a:moveTo>
                  <a:cubicBezTo>
                    <a:pt x="11326" y="1165"/>
                    <a:pt x="12780" y="3345"/>
                    <a:pt x="12924" y="4615"/>
                  </a:cubicBezTo>
                  <a:cubicBezTo>
                    <a:pt x="12970" y="5022"/>
                    <a:pt x="12907" y="5305"/>
                    <a:pt x="12729" y="5484"/>
                  </a:cubicBezTo>
                  <a:cubicBezTo>
                    <a:pt x="12499" y="5716"/>
                    <a:pt x="12060" y="5791"/>
                    <a:pt x="11535" y="5791"/>
                  </a:cubicBezTo>
                  <a:cubicBezTo>
                    <a:pt x="11196" y="5791"/>
                    <a:pt x="10822" y="5760"/>
                    <a:pt x="10444" y="5719"/>
                  </a:cubicBezTo>
                  <a:cubicBezTo>
                    <a:pt x="10322" y="5706"/>
                    <a:pt x="10197" y="5700"/>
                    <a:pt x="10072" y="5700"/>
                  </a:cubicBezTo>
                  <a:cubicBezTo>
                    <a:pt x="9317" y="5700"/>
                    <a:pt x="8516" y="5923"/>
                    <a:pt x="7676" y="6157"/>
                  </a:cubicBezTo>
                  <a:cubicBezTo>
                    <a:pt x="6705" y="6428"/>
                    <a:pt x="5709" y="6711"/>
                    <a:pt x="4614" y="6711"/>
                  </a:cubicBezTo>
                  <a:cubicBezTo>
                    <a:pt x="4552" y="6711"/>
                    <a:pt x="4490" y="6710"/>
                    <a:pt x="4428" y="6708"/>
                  </a:cubicBezTo>
                  <a:cubicBezTo>
                    <a:pt x="2521" y="6660"/>
                    <a:pt x="824" y="6001"/>
                    <a:pt x="634" y="5467"/>
                  </a:cubicBezTo>
                  <a:cubicBezTo>
                    <a:pt x="616" y="5416"/>
                    <a:pt x="562" y="5260"/>
                    <a:pt x="859" y="5005"/>
                  </a:cubicBezTo>
                  <a:cubicBezTo>
                    <a:pt x="1562" y="4405"/>
                    <a:pt x="2930" y="3854"/>
                    <a:pt x="4140" y="3367"/>
                  </a:cubicBezTo>
                  <a:cubicBezTo>
                    <a:pt x="5141" y="2963"/>
                    <a:pt x="5933" y="2645"/>
                    <a:pt x="6286" y="2336"/>
                  </a:cubicBezTo>
                  <a:cubicBezTo>
                    <a:pt x="6708" y="1964"/>
                    <a:pt x="7107" y="1566"/>
                    <a:pt x="7480" y="1145"/>
                  </a:cubicBezTo>
                  <a:lnTo>
                    <a:pt x="10929" y="590"/>
                  </a:lnTo>
                  <a:close/>
                  <a:moveTo>
                    <a:pt x="11057" y="1"/>
                  </a:moveTo>
                  <a:cubicBezTo>
                    <a:pt x="11043" y="1"/>
                    <a:pt x="11029" y="2"/>
                    <a:pt x="11015" y="4"/>
                  </a:cubicBezTo>
                  <a:lnTo>
                    <a:pt x="7288" y="602"/>
                  </a:lnTo>
                  <a:cubicBezTo>
                    <a:pt x="7221" y="613"/>
                    <a:pt x="7160" y="648"/>
                    <a:pt x="7117" y="700"/>
                  </a:cubicBezTo>
                  <a:cubicBezTo>
                    <a:pt x="6743" y="1131"/>
                    <a:pt x="6342" y="1535"/>
                    <a:pt x="5913" y="1910"/>
                  </a:cubicBezTo>
                  <a:cubicBezTo>
                    <a:pt x="5633" y="2157"/>
                    <a:pt x="4805" y="2489"/>
                    <a:pt x="3929" y="2842"/>
                  </a:cubicBezTo>
                  <a:cubicBezTo>
                    <a:pt x="2679" y="3346"/>
                    <a:pt x="1264" y="3915"/>
                    <a:pt x="492" y="4576"/>
                  </a:cubicBezTo>
                  <a:cubicBezTo>
                    <a:pt x="1" y="4994"/>
                    <a:pt x="8" y="5394"/>
                    <a:pt x="102" y="5656"/>
                  </a:cubicBezTo>
                  <a:cubicBezTo>
                    <a:pt x="472" y="6705"/>
                    <a:pt x="2846" y="7233"/>
                    <a:pt x="4412" y="7275"/>
                  </a:cubicBezTo>
                  <a:cubicBezTo>
                    <a:pt x="4471" y="7277"/>
                    <a:pt x="4529" y="7277"/>
                    <a:pt x="4587" y="7277"/>
                  </a:cubicBezTo>
                  <a:cubicBezTo>
                    <a:pt x="5767" y="7277"/>
                    <a:pt x="6860" y="6973"/>
                    <a:pt x="7828" y="6703"/>
                  </a:cubicBezTo>
                  <a:cubicBezTo>
                    <a:pt x="8633" y="6478"/>
                    <a:pt x="9402" y="6266"/>
                    <a:pt x="10083" y="6266"/>
                  </a:cubicBezTo>
                  <a:cubicBezTo>
                    <a:pt x="10185" y="6266"/>
                    <a:pt x="10285" y="6271"/>
                    <a:pt x="10384" y="6281"/>
                  </a:cubicBezTo>
                  <a:cubicBezTo>
                    <a:pt x="10813" y="6327"/>
                    <a:pt x="11200" y="6356"/>
                    <a:pt x="11544" y="6356"/>
                  </a:cubicBezTo>
                  <a:cubicBezTo>
                    <a:pt x="12253" y="6356"/>
                    <a:pt x="12781" y="6233"/>
                    <a:pt x="13130" y="5882"/>
                  </a:cubicBezTo>
                  <a:cubicBezTo>
                    <a:pt x="13432" y="5578"/>
                    <a:pt x="13552" y="5130"/>
                    <a:pt x="13487" y="4551"/>
                  </a:cubicBezTo>
                  <a:cubicBezTo>
                    <a:pt x="13304" y="2939"/>
                    <a:pt x="11372" y="233"/>
                    <a:pt x="11289" y="118"/>
                  </a:cubicBezTo>
                  <a:cubicBezTo>
                    <a:pt x="11234" y="43"/>
                    <a:pt x="11148" y="1"/>
                    <a:pt x="1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952;p38">
              <a:extLst>
                <a:ext uri="{FF2B5EF4-FFF2-40B4-BE49-F238E27FC236}">
                  <a16:creationId xmlns:a16="http://schemas.microsoft.com/office/drawing/2014/main" id="{779E3BBB-0EC7-493B-87F2-ACC4A3FEF75F}"/>
                </a:ext>
              </a:extLst>
            </p:cNvPr>
            <p:cNvSpPr/>
            <p:nvPr/>
          </p:nvSpPr>
          <p:spPr>
            <a:xfrm>
              <a:off x="3769825" y="5244525"/>
              <a:ext cx="131125" cy="77275"/>
            </a:xfrm>
            <a:custGeom>
              <a:avLst/>
              <a:gdLst/>
              <a:ahLst/>
              <a:cxnLst/>
              <a:rect l="l" t="t" r="r" b="b"/>
              <a:pathLst>
                <a:path w="5245" h="3091" extrusionOk="0">
                  <a:moveTo>
                    <a:pt x="2791" y="0"/>
                  </a:moveTo>
                  <a:cubicBezTo>
                    <a:pt x="2200" y="279"/>
                    <a:pt x="1668" y="576"/>
                    <a:pt x="1302" y="888"/>
                  </a:cubicBezTo>
                  <a:cubicBezTo>
                    <a:pt x="1" y="2001"/>
                    <a:pt x="2700" y="3028"/>
                    <a:pt x="5047" y="3090"/>
                  </a:cubicBezTo>
                  <a:cubicBezTo>
                    <a:pt x="5056" y="3090"/>
                    <a:pt x="5066" y="3090"/>
                    <a:pt x="5075" y="3090"/>
                  </a:cubicBezTo>
                  <a:cubicBezTo>
                    <a:pt x="5132" y="3090"/>
                    <a:pt x="5188" y="3088"/>
                    <a:pt x="5245" y="3088"/>
                  </a:cubicBezTo>
                  <a:cubicBezTo>
                    <a:pt x="4997" y="2249"/>
                    <a:pt x="4357" y="791"/>
                    <a:pt x="2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953;p38">
              <a:extLst>
                <a:ext uri="{FF2B5EF4-FFF2-40B4-BE49-F238E27FC236}">
                  <a16:creationId xmlns:a16="http://schemas.microsoft.com/office/drawing/2014/main" id="{2A1E20EF-9E28-472B-8CF2-44F2E018C9AA}"/>
                </a:ext>
              </a:extLst>
            </p:cNvPr>
            <p:cNvSpPr/>
            <p:nvPr/>
          </p:nvSpPr>
          <p:spPr>
            <a:xfrm>
              <a:off x="3785500" y="5237450"/>
              <a:ext cx="123575" cy="91400"/>
            </a:xfrm>
            <a:custGeom>
              <a:avLst/>
              <a:gdLst/>
              <a:ahLst/>
              <a:cxnLst/>
              <a:rect l="l" t="t" r="r" b="b"/>
              <a:pathLst>
                <a:path w="4943" h="3656" extrusionOk="0">
                  <a:moveTo>
                    <a:pt x="2157" y="599"/>
                  </a:moveTo>
                  <a:cubicBezTo>
                    <a:pt x="3344" y="1248"/>
                    <a:pt x="3937" y="2318"/>
                    <a:pt x="4223" y="3082"/>
                  </a:cubicBezTo>
                  <a:cubicBezTo>
                    <a:pt x="2402" y="2994"/>
                    <a:pt x="817" y="2363"/>
                    <a:pt x="634" y="1848"/>
                  </a:cubicBezTo>
                  <a:cubicBezTo>
                    <a:pt x="616" y="1797"/>
                    <a:pt x="562" y="1641"/>
                    <a:pt x="858" y="1386"/>
                  </a:cubicBezTo>
                  <a:cubicBezTo>
                    <a:pt x="1142" y="1144"/>
                    <a:pt x="1568" y="886"/>
                    <a:pt x="2157" y="599"/>
                  </a:cubicBezTo>
                  <a:close/>
                  <a:moveTo>
                    <a:pt x="2163" y="0"/>
                  </a:moveTo>
                  <a:cubicBezTo>
                    <a:pt x="2121" y="0"/>
                    <a:pt x="2080" y="9"/>
                    <a:pt x="2042" y="28"/>
                  </a:cubicBezTo>
                  <a:cubicBezTo>
                    <a:pt x="1331" y="366"/>
                    <a:pt x="838" y="660"/>
                    <a:pt x="492" y="957"/>
                  </a:cubicBezTo>
                  <a:cubicBezTo>
                    <a:pt x="1" y="1377"/>
                    <a:pt x="8" y="1775"/>
                    <a:pt x="102" y="2037"/>
                  </a:cubicBezTo>
                  <a:cubicBezTo>
                    <a:pt x="472" y="3086"/>
                    <a:pt x="2846" y="3614"/>
                    <a:pt x="4412" y="3656"/>
                  </a:cubicBezTo>
                  <a:lnTo>
                    <a:pt x="4557" y="3656"/>
                  </a:lnTo>
                  <a:lnTo>
                    <a:pt x="4620" y="3655"/>
                  </a:lnTo>
                  <a:cubicBezTo>
                    <a:pt x="4808" y="3652"/>
                    <a:pt x="4943" y="3472"/>
                    <a:pt x="4890" y="3292"/>
                  </a:cubicBezTo>
                  <a:cubicBezTo>
                    <a:pt x="4637" y="2435"/>
                    <a:pt x="3964" y="876"/>
                    <a:pt x="2291" y="31"/>
                  </a:cubicBezTo>
                  <a:cubicBezTo>
                    <a:pt x="2251" y="10"/>
                    <a:pt x="2207" y="0"/>
                    <a:pt x="2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954;p38">
              <a:extLst>
                <a:ext uri="{FF2B5EF4-FFF2-40B4-BE49-F238E27FC236}">
                  <a16:creationId xmlns:a16="http://schemas.microsoft.com/office/drawing/2014/main" id="{1113B53C-BB2D-4B53-BFCC-9D595FB3A395}"/>
                </a:ext>
              </a:extLst>
            </p:cNvPr>
            <p:cNvSpPr/>
            <p:nvPr/>
          </p:nvSpPr>
          <p:spPr>
            <a:xfrm>
              <a:off x="3928650" y="5190925"/>
              <a:ext cx="75125" cy="38500"/>
            </a:xfrm>
            <a:custGeom>
              <a:avLst/>
              <a:gdLst/>
              <a:ahLst/>
              <a:cxnLst/>
              <a:rect l="l" t="t" r="r" b="b"/>
              <a:pathLst>
                <a:path w="3005" h="1540" extrusionOk="0">
                  <a:moveTo>
                    <a:pt x="591" y="1"/>
                  </a:moveTo>
                  <a:lnTo>
                    <a:pt x="591" y="1"/>
                  </a:lnTo>
                  <a:cubicBezTo>
                    <a:pt x="0" y="318"/>
                    <a:pt x="1507" y="1539"/>
                    <a:pt x="2226" y="1539"/>
                  </a:cubicBezTo>
                  <a:cubicBezTo>
                    <a:pt x="2288" y="1539"/>
                    <a:pt x="2344" y="1530"/>
                    <a:pt x="2393" y="1511"/>
                  </a:cubicBezTo>
                  <a:cubicBezTo>
                    <a:pt x="3004" y="1264"/>
                    <a:pt x="591" y="1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955;p38">
              <a:extLst>
                <a:ext uri="{FF2B5EF4-FFF2-40B4-BE49-F238E27FC236}">
                  <a16:creationId xmlns:a16="http://schemas.microsoft.com/office/drawing/2014/main" id="{B429E337-B876-4322-BB9C-4583271717E1}"/>
                </a:ext>
              </a:extLst>
            </p:cNvPr>
            <p:cNvSpPr/>
            <p:nvPr/>
          </p:nvSpPr>
          <p:spPr>
            <a:xfrm>
              <a:off x="3935125" y="5187375"/>
              <a:ext cx="59900" cy="45575"/>
            </a:xfrm>
            <a:custGeom>
              <a:avLst/>
              <a:gdLst/>
              <a:ahLst/>
              <a:cxnLst/>
              <a:rect l="l" t="t" r="r" b="b"/>
              <a:pathLst>
                <a:path w="2396" h="1823" extrusionOk="0">
                  <a:moveTo>
                    <a:pt x="348" y="311"/>
                  </a:moveTo>
                  <a:cubicBezTo>
                    <a:pt x="1284" y="809"/>
                    <a:pt x="2074" y="1361"/>
                    <a:pt x="2081" y="1521"/>
                  </a:cubicBezTo>
                  <a:cubicBezTo>
                    <a:pt x="2050" y="1534"/>
                    <a:pt x="2012" y="1540"/>
                    <a:pt x="1970" y="1540"/>
                  </a:cubicBezTo>
                  <a:cubicBezTo>
                    <a:pt x="1538" y="1540"/>
                    <a:pt x="587" y="933"/>
                    <a:pt x="372" y="473"/>
                  </a:cubicBezTo>
                  <a:cubicBezTo>
                    <a:pt x="332" y="387"/>
                    <a:pt x="333" y="341"/>
                    <a:pt x="348" y="311"/>
                  </a:cubicBezTo>
                  <a:close/>
                  <a:moveTo>
                    <a:pt x="331" y="1"/>
                  </a:moveTo>
                  <a:cubicBezTo>
                    <a:pt x="308" y="1"/>
                    <a:pt x="285" y="6"/>
                    <a:pt x="264" y="18"/>
                  </a:cubicBezTo>
                  <a:cubicBezTo>
                    <a:pt x="56" y="131"/>
                    <a:pt x="0" y="345"/>
                    <a:pt x="116" y="593"/>
                  </a:cubicBezTo>
                  <a:cubicBezTo>
                    <a:pt x="350" y="1092"/>
                    <a:pt x="1345" y="1822"/>
                    <a:pt x="1967" y="1822"/>
                  </a:cubicBezTo>
                  <a:cubicBezTo>
                    <a:pt x="1970" y="1822"/>
                    <a:pt x="1973" y="1822"/>
                    <a:pt x="1976" y="1822"/>
                  </a:cubicBezTo>
                  <a:cubicBezTo>
                    <a:pt x="2048" y="1822"/>
                    <a:pt x="2119" y="1809"/>
                    <a:pt x="2187" y="1783"/>
                  </a:cubicBezTo>
                  <a:cubicBezTo>
                    <a:pt x="2343" y="1721"/>
                    <a:pt x="2372" y="1608"/>
                    <a:pt x="2375" y="1547"/>
                  </a:cubicBezTo>
                  <a:cubicBezTo>
                    <a:pt x="2396" y="1112"/>
                    <a:pt x="999" y="333"/>
                    <a:pt x="397" y="17"/>
                  </a:cubicBezTo>
                  <a:cubicBezTo>
                    <a:pt x="376" y="6"/>
                    <a:pt x="354" y="1"/>
                    <a:pt x="3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956;p38">
              <a:extLst>
                <a:ext uri="{FF2B5EF4-FFF2-40B4-BE49-F238E27FC236}">
                  <a16:creationId xmlns:a16="http://schemas.microsoft.com/office/drawing/2014/main" id="{EB4E5C06-F589-4842-A73E-7394A70682C7}"/>
                </a:ext>
              </a:extLst>
            </p:cNvPr>
            <p:cNvSpPr/>
            <p:nvPr/>
          </p:nvSpPr>
          <p:spPr>
            <a:xfrm>
              <a:off x="3905225" y="5197325"/>
              <a:ext cx="75125" cy="38450"/>
            </a:xfrm>
            <a:custGeom>
              <a:avLst/>
              <a:gdLst/>
              <a:ahLst/>
              <a:cxnLst/>
              <a:rect l="l" t="t" r="r" b="b"/>
              <a:pathLst>
                <a:path w="3005" h="1538" extrusionOk="0">
                  <a:moveTo>
                    <a:pt x="591" y="0"/>
                  </a:moveTo>
                  <a:lnTo>
                    <a:pt x="591" y="0"/>
                  </a:lnTo>
                  <a:cubicBezTo>
                    <a:pt x="1" y="317"/>
                    <a:pt x="1506" y="1538"/>
                    <a:pt x="2226" y="1538"/>
                  </a:cubicBezTo>
                  <a:cubicBezTo>
                    <a:pt x="2289" y="1538"/>
                    <a:pt x="2345" y="1528"/>
                    <a:pt x="2394" y="1509"/>
                  </a:cubicBezTo>
                  <a:cubicBezTo>
                    <a:pt x="3005" y="1263"/>
                    <a:pt x="591" y="0"/>
                    <a:pt x="5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957;p38">
              <a:extLst>
                <a:ext uri="{FF2B5EF4-FFF2-40B4-BE49-F238E27FC236}">
                  <a16:creationId xmlns:a16="http://schemas.microsoft.com/office/drawing/2014/main" id="{415584CA-92B3-4241-BF85-799EC506360B}"/>
                </a:ext>
              </a:extLst>
            </p:cNvPr>
            <p:cNvSpPr/>
            <p:nvPr/>
          </p:nvSpPr>
          <p:spPr>
            <a:xfrm>
              <a:off x="3911700" y="5193775"/>
              <a:ext cx="59900" cy="45550"/>
            </a:xfrm>
            <a:custGeom>
              <a:avLst/>
              <a:gdLst/>
              <a:ahLst/>
              <a:cxnLst/>
              <a:rect l="l" t="t" r="r" b="b"/>
              <a:pathLst>
                <a:path w="2396" h="1822" extrusionOk="0">
                  <a:moveTo>
                    <a:pt x="348" y="311"/>
                  </a:moveTo>
                  <a:lnTo>
                    <a:pt x="348" y="311"/>
                  </a:lnTo>
                  <a:cubicBezTo>
                    <a:pt x="1285" y="809"/>
                    <a:pt x="2074" y="1362"/>
                    <a:pt x="2082" y="1520"/>
                  </a:cubicBezTo>
                  <a:cubicBezTo>
                    <a:pt x="2048" y="1534"/>
                    <a:pt x="2008" y="1541"/>
                    <a:pt x="1962" y="1541"/>
                  </a:cubicBezTo>
                  <a:cubicBezTo>
                    <a:pt x="1522" y="1541"/>
                    <a:pt x="587" y="930"/>
                    <a:pt x="372" y="472"/>
                  </a:cubicBezTo>
                  <a:cubicBezTo>
                    <a:pt x="333" y="388"/>
                    <a:pt x="333" y="340"/>
                    <a:pt x="348" y="311"/>
                  </a:cubicBezTo>
                  <a:close/>
                  <a:moveTo>
                    <a:pt x="331" y="1"/>
                  </a:moveTo>
                  <a:cubicBezTo>
                    <a:pt x="308" y="1"/>
                    <a:pt x="285" y="6"/>
                    <a:pt x="264" y="17"/>
                  </a:cubicBezTo>
                  <a:cubicBezTo>
                    <a:pt x="56" y="130"/>
                    <a:pt x="0" y="344"/>
                    <a:pt x="116" y="592"/>
                  </a:cubicBezTo>
                  <a:cubicBezTo>
                    <a:pt x="349" y="1091"/>
                    <a:pt x="1345" y="1821"/>
                    <a:pt x="1967" y="1821"/>
                  </a:cubicBezTo>
                  <a:cubicBezTo>
                    <a:pt x="1970" y="1822"/>
                    <a:pt x="1973" y="1822"/>
                    <a:pt x="1976" y="1822"/>
                  </a:cubicBezTo>
                  <a:cubicBezTo>
                    <a:pt x="2048" y="1822"/>
                    <a:pt x="2119" y="1809"/>
                    <a:pt x="2187" y="1783"/>
                  </a:cubicBezTo>
                  <a:cubicBezTo>
                    <a:pt x="2343" y="1720"/>
                    <a:pt x="2372" y="1608"/>
                    <a:pt x="2375" y="1548"/>
                  </a:cubicBezTo>
                  <a:cubicBezTo>
                    <a:pt x="2396" y="1112"/>
                    <a:pt x="999" y="332"/>
                    <a:pt x="397" y="17"/>
                  </a:cubicBezTo>
                  <a:cubicBezTo>
                    <a:pt x="376" y="6"/>
                    <a:pt x="354" y="1"/>
                    <a:pt x="3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958;p38">
              <a:extLst>
                <a:ext uri="{FF2B5EF4-FFF2-40B4-BE49-F238E27FC236}">
                  <a16:creationId xmlns:a16="http://schemas.microsoft.com/office/drawing/2014/main" id="{2B1C27C6-AED6-4961-B535-B1BE1D0EC344}"/>
                </a:ext>
              </a:extLst>
            </p:cNvPr>
            <p:cNvSpPr/>
            <p:nvPr/>
          </p:nvSpPr>
          <p:spPr>
            <a:xfrm>
              <a:off x="3891700" y="5206675"/>
              <a:ext cx="75100" cy="38475"/>
            </a:xfrm>
            <a:custGeom>
              <a:avLst/>
              <a:gdLst/>
              <a:ahLst/>
              <a:cxnLst/>
              <a:rect l="l" t="t" r="r" b="b"/>
              <a:pathLst>
                <a:path w="3004" h="1539" extrusionOk="0">
                  <a:moveTo>
                    <a:pt x="589" y="0"/>
                  </a:moveTo>
                  <a:lnTo>
                    <a:pt x="589" y="0"/>
                  </a:lnTo>
                  <a:cubicBezTo>
                    <a:pt x="0" y="317"/>
                    <a:pt x="1505" y="1539"/>
                    <a:pt x="2225" y="1539"/>
                  </a:cubicBezTo>
                  <a:cubicBezTo>
                    <a:pt x="2287" y="1539"/>
                    <a:pt x="2344" y="1529"/>
                    <a:pt x="2392" y="1510"/>
                  </a:cubicBezTo>
                  <a:cubicBezTo>
                    <a:pt x="3003" y="1264"/>
                    <a:pt x="590" y="0"/>
                    <a:pt x="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959;p38">
              <a:extLst>
                <a:ext uri="{FF2B5EF4-FFF2-40B4-BE49-F238E27FC236}">
                  <a16:creationId xmlns:a16="http://schemas.microsoft.com/office/drawing/2014/main" id="{6D01E1A8-70CC-4242-8931-67A0DDD923C8}"/>
                </a:ext>
              </a:extLst>
            </p:cNvPr>
            <p:cNvSpPr/>
            <p:nvPr/>
          </p:nvSpPr>
          <p:spPr>
            <a:xfrm>
              <a:off x="3898125" y="5203125"/>
              <a:ext cx="59950" cy="45550"/>
            </a:xfrm>
            <a:custGeom>
              <a:avLst/>
              <a:gdLst/>
              <a:ahLst/>
              <a:cxnLst/>
              <a:rect l="l" t="t" r="r" b="b"/>
              <a:pathLst>
                <a:path w="2398" h="1822" extrusionOk="0">
                  <a:moveTo>
                    <a:pt x="349" y="312"/>
                  </a:moveTo>
                  <a:cubicBezTo>
                    <a:pt x="1286" y="808"/>
                    <a:pt x="2075" y="1362"/>
                    <a:pt x="2082" y="1522"/>
                  </a:cubicBezTo>
                  <a:cubicBezTo>
                    <a:pt x="2051" y="1535"/>
                    <a:pt x="2015" y="1540"/>
                    <a:pt x="1973" y="1540"/>
                  </a:cubicBezTo>
                  <a:cubicBezTo>
                    <a:pt x="1543" y="1540"/>
                    <a:pt x="590" y="935"/>
                    <a:pt x="374" y="475"/>
                  </a:cubicBezTo>
                  <a:cubicBezTo>
                    <a:pt x="333" y="388"/>
                    <a:pt x="333" y="340"/>
                    <a:pt x="349" y="312"/>
                  </a:cubicBezTo>
                  <a:close/>
                  <a:moveTo>
                    <a:pt x="333" y="1"/>
                  </a:moveTo>
                  <a:cubicBezTo>
                    <a:pt x="310" y="1"/>
                    <a:pt x="287" y="7"/>
                    <a:pt x="266" y="18"/>
                  </a:cubicBezTo>
                  <a:cubicBezTo>
                    <a:pt x="56" y="130"/>
                    <a:pt x="1" y="345"/>
                    <a:pt x="117" y="593"/>
                  </a:cubicBezTo>
                  <a:cubicBezTo>
                    <a:pt x="351" y="1091"/>
                    <a:pt x="1345" y="1821"/>
                    <a:pt x="1968" y="1821"/>
                  </a:cubicBezTo>
                  <a:cubicBezTo>
                    <a:pt x="1971" y="1821"/>
                    <a:pt x="1974" y="1821"/>
                    <a:pt x="1977" y="1821"/>
                  </a:cubicBezTo>
                  <a:cubicBezTo>
                    <a:pt x="2049" y="1821"/>
                    <a:pt x="2120" y="1808"/>
                    <a:pt x="2188" y="1783"/>
                  </a:cubicBezTo>
                  <a:cubicBezTo>
                    <a:pt x="2344" y="1720"/>
                    <a:pt x="2372" y="1608"/>
                    <a:pt x="2376" y="1546"/>
                  </a:cubicBezTo>
                  <a:cubicBezTo>
                    <a:pt x="2397" y="1112"/>
                    <a:pt x="1000" y="332"/>
                    <a:pt x="398" y="17"/>
                  </a:cubicBezTo>
                  <a:cubicBezTo>
                    <a:pt x="377" y="6"/>
                    <a:pt x="355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960;p38">
              <a:extLst>
                <a:ext uri="{FF2B5EF4-FFF2-40B4-BE49-F238E27FC236}">
                  <a16:creationId xmlns:a16="http://schemas.microsoft.com/office/drawing/2014/main" id="{9B40F897-B7C2-43DA-A388-C5E0020E11B9}"/>
                </a:ext>
              </a:extLst>
            </p:cNvPr>
            <p:cNvSpPr/>
            <p:nvPr/>
          </p:nvSpPr>
          <p:spPr>
            <a:xfrm>
              <a:off x="3866775" y="5218000"/>
              <a:ext cx="75125" cy="38475"/>
            </a:xfrm>
            <a:custGeom>
              <a:avLst/>
              <a:gdLst/>
              <a:ahLst/>
              <a:cxnLst/>
              <a:rect l="l" t="t" r="r" b="b"/>
              <a:pathLst>
                <a:path w="3005" h="1539" extrusionOk="0">
                  <a:moveTo>
                    <a:pt x="590" y="0"/>
                  </a:moveTo>
                  <a:lnTo>
                    <a:pt x="590" y="0"/>
                  </a:lnTo>
                  <a:cubicBezTo>
                    <a:pt x="0" y="318"/>
                    <a:pt x="1507" y="1539"/>
                    <a:pt x="2226" y="1539"/>
                  </a:cubicBezTo>
                  <a:cubicBezTo>
                    <a:pt x="2288" y="1539"/>
                    <a:pt x="2344" y="1530"/>
                    <a:pt x="2393" y="1510"/>
                  </a:cubicBezTo>
                  <a:cubicBezTo>
                    <a:pt x="3005" y="1263"/>
                    <a:pt x="590" y="0"/>
                    <a:pt x="5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961;p38">
              <a:extLst>
                <a:ext uri="{FF2B5EF4-FFF2-40B4-BE49-F238E27FC236}">
                  <a16:creationId xmlns:a16="http://schemas.microsoft.com/office/drawing/2014/main" id="{D3D282A8-B7BF-4FAB-99A2-7EC4DFDAD221}"/>
                </a:ext>
              </a:extLst>
            </p:cNvPr>
            <p:cNvSpPr/>
            <p:nvPr/>
          </p:nvSpPr>
          <p:spPr>
            <a:xfrm>
              <a:off x="3873225" y="5214450"/>
              <a:ext cx="59925" cy="45550"/>
            </a:xfrm>
            <a:custGeom>
              <a:avLst/>
              <a:gdLst/>
              <a:ahLst/>
              <a:cxnLst/>
              <a:rect l="l" t="t" r="r" b="b"/>
              <a:pathLst>
                <a:path w="2397" h="1822" extrusionOk="0">
                  <a:moveTo>
                    <a:pt x="348" y="311"/>
                  </a:moveTo>
                  <a:lnTo>
                    <a:pt x="348" y="311"/>
                  </a:lnTo>
                  <a:cubicBezTo>
                    <a:pt x="1285" y="810"/>
                    <a:pt x="2075" y="1361"/>
                    <a:pt x="2082" y="1521"/>
                  </a:cubicBezTo>
                  <a:cubicBezTo>
                    <a:pt x="2051" y="1533"/>
                    <a:pt x="2013" y="1539"/>
                    <a:pt x="1971" y="1539"/>
                  </a:cubicBezTo>
                  <a:cubicBezTo>
                    <a:pt x="1540" y="1539"/>
                    <a:pt x="588" y="933"/>
                    <a:pt x="372" y="473"/>
                  </a:cubicBezTo>
                  <a:cubicBezTo>
                    <a:pt x="332" y="387"/>
                    <a:pt x="333" y="340"/>
                    <a:pt x="348" y="311"/>
                  </a:cubicBezTo>
                  <a:close/>
                  <a:moveTo>
                    <a:pt x="332" y="0"/>
                  </a:moveTo>
                  <a:cubicBezTo>
                    <a:pt x="309" y="0"/>
                    <a:pt x="286" y="6"/>
                    <a:pt x="265" y="17"/>
                  </a:cubicBezTo>
                  <a:cubicBezTo>
                    <a:pt x="56" y="130"/>
                    <a:pt x="0" y="345"/>
                    <a:pt x="116" y="592"/>
                  </a:cubicBezTo>
                  <a:cubicBezTo>
                    <a:pt x="350" y="1091"/>
                    <a:pt x="1345" y="1822"/>
                    <a:pt x="1967" y="1822"/>
                  </a:cubicBezTo>
                  <a:cubicBezTo>
                    <a:pt x="1970" y="1822"/>
                    <a:pt x="1973" y="1822"/>
                    <a:pt x="1976" y="1822"/>
                  </a:cubicBezTo>
                  <a:cubicBezTo>
                    <a:pt x="2048" y="1822"/>
                    <a:pt x="2120" y="1809"/>
                    <a:pt x="2187" y="1782"/>
                  </a:cubicBezTo>
                  <a:cubicBezTo>
                    <a:pt x="2343" y="1721"/>
                    <a:pt x="2372" y="1607"/>
                    <a:pt x="2375" y="1547"/>
                  </a:cubicBezTo>
                  <a:cubicBezTo>
                    <a:pt x="2397" y="1112"/>
                    <a:pt x="999" y="333"/>
                    <a:pt x="398" y="16"/>
                  </a:cubicBezTo>
                  <a:cubicBezTo>
                    <a:pt x="377" y="6"/>
                    <a:pt x="355" y="0"/>
                    <a:pt x="3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962;p38">
              <a:extLst>
                <a:ext uri="{FF2B5EF4-FFF2-40B4-BE49-F238E27FC236}">
                  <a16:creationId xmlns:a16="http://schemas.microsoft.com/office/drawing/2014/main" id="{B77A690C-370D-4BD9-9DA3-8EEE080DD383}"/>
                </a:ext>
              </a:extLst>
            </p:cNvPr>
            <p:cNvSpPr/>
            <p:nvPr/>
          </p:nvSpPr>
          <p:spPr>
            <a:xfrm>
              <a:off x="3784100" y="5269900"/>
              <a:ext cx="331850" cy="51950"/>
            </a:xfrm>
            <a:custGeom>
              <a:avLst/>
              <a:gdLst/>
              <a:ahLst/>
              <a:cxnLst/>
              <a:rect l="l" t="t" r="r" b="b"/>
              <a:pathLst>
                <a:path w="13274" h="2078" extrusionOk="0">
                  <a:moveTo>
                    <a:pt x="13273" y="0"/>
                  </a:moveTo>
                  <a:lnTo>
                    <a:pt x="13273" y="0"/>
                  </a:lnTo>
                  <a:cubicBezTo>
                    <a:pt x="12902" y="127"/>
                    <a:pt x="12332" y="252"/>
                    <a:pt x="11457" y="306"/>
                  </a:cubicBezTo>
                  <a:cubicBezTo>
                    <a:pt x="9377" y="432"/>
                    <a:pt x="8242" y="629"/>
                    <a:pt x="6074" y="1050"/>
                  </a:cubicBezTo>
                  <a:cubicBezTo>
                    <a:pt x="5433" y="1175"/>
                    <a:pt x="4800" y="1245"/>
                    <a:pt x="4175" y="1245"/>
                  </a:cubicBezTo>
                  <a:cubicBezTo>
                    <a:pt x="2892" y="1245"/>
                    <a:pt x="1647" y="949"/>
                    <a:pt x="458" y="220"/>
                  </a:cubicBezTo>
                  <a:lnTo>
                    <a:pt x="458" y="220"/>
                  </a:lnTo>
                  <a:cubicBezTo>
                    <a:pt x="0" y="1190"/>
                    <a:pt x="2375" y="2020"/>
                    <a:pt x="4476" y="2075"/>
                  </a:cubicBezTo>
                  <a:cubicBezTo>
                    <a:pt x="4533" y="2077"/>
                    <a:pt x="4589" y="2077"/>
                    <a:pt x="4645" y="2077"/>
                  </a:cubicBezTo>
                  <a:cubicBezTo>
                    <a:pt x="6759" y="2077"/>
                    <a:pt x="8574" y="1066"/>
                    <a:pt x="10126" y="1066"/>
                  </a:cubicBezTo>
                  <a:cubicBezTo>
                    <a:pt x="10242" y="1066"/>
                    <a:pt x="10357" y="1072"/>
                    <a:pt x="10470" y="1084"/>
                  </a:cubicBezTo>
                  <a:cubicBezTo>
                    <a:pt x="10866" y="1126"/>
                    <a:pt x="11242" y="1156"/>
                    <a:pt x="11582" y="1156"/>
                  </a:cubicBezTo>
                  <a:cubicBezTo>
                    <a:pt x="12559" y="1156"/>
                    <a:pt x="13241" y="909"/>
                    <a:pt x="13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963;p38">
              <a:extLst>
                <a:ext uri="{FF2B5EF4-FFF2-40B4-BE49-F238E27FC236}">
                  <a16:creationId xmlns:a16="http://schemas.microsoft.com/office/drawing/2014/main" id="{8465D89F-AF21-46F1-B34B-CBA8243AC748}"/>
                </a:ext>
              </a:extLst>
            </p:cNvPr>
            <p:cNvSpPr/>
            <p:nvPr/>
          </p:nvSpPr>
          <p:spPr>
            <a:xfrm>
              <a:off x="3785925" y="5262825"/>
              <a:ext cx="337200" cy="66075"/>
            </a:xfrm>
            <a:custGeom>
              <a:avLst/>
              <a:gdLst/>
              <a:ahLst/>
              <a:cxnLst/>
              <a:rect l="l" t="t" r="r" b="b"/>
              <a:pathLst>
                <a:path w="13488" h="2643" extrusionOk="0">
                  <a:moveTo>
                    <a:pt x="12826" y="682"/>
                  </a:moveTo>
                  <a:lnTo>
                    <a:pt x="12826" y="682"/>
                  </a:lnTo>
                  <a:cubicBezTo>
                    <a:pt x="12789" y="758"/>
                    <a:pt x="12737" y="826"/>
                    <a:pt x="12674" y="881"/>
                  </a:cubicBezTo>
                  <a:cubicBezTo>
                    <a:pt x="12434" y="1089"/>
                    <a:pt x="12011" y="1157"/>
                    <a:pt x="11512" y="1157"/>
                  </a:cubicBezTo>
                  <a:cubicBezTo>
                    <a:pt x="11175" y="1157"/>
                    <a:pt x="10802" y="1126"/>
                    <a:pt x="10427" y="1085"/>
                  </a:cubicBezTo>
                  <a:cubicBezTo>
                    <a:pt x="10305" y="1072"/>
                    <a:pt x="10180" y="1066"/>
                    <a:pt x="10055" y="1066"/>
                  </a:cubicBezTo>
                  <a:cubicBezTo>
                    <a:pt x="9299" y="1066"/>
                    <a:pt x="8498" y="1289"/>
                    <a:pt x="7658" y="1523"/>
                  </a:cubicBezTo>
                  <a:cubicBezTo>
                    <a:pt x="6687" y="1794"/>
                    <a:pt x="5690" y="2077"/>
                    <a:pt x="4596" y="2077"/>
                  </a:cubicBezTo>
                  <a:cubicBezTo>
                    <a:pt x="4534" y="2077"/>
                    <a:pt x="4472" y="2076"/>
                    <a:pt x="4410" y="2074"/>
                  </a:cubicBezTo>
                  <a:cubicBezTo>
                    <a:pt x="2861" y="2034"/>
                    <a:pt x="1271" y="1572"/>
                    <a:pt x="762" y="1038"/>
                  </a:cubicBezTo>
                  <a:lnTo>
                    <a:pt x="762" y="1038"/>
                  </a:lnTo>
                  <a:cubicBezTo>
                    <a:pt x="1783" y="1554"/>
                    <a:pt x="2892" y="1810"/>
                    <a:pt x="4111" y="1810"/>
                  </a:cubicBezTo>
                  <a:cubicBezTo>
                    <a:pt x="4729" y="1810"/>
                    <a:pt x="5376" y="1744"/>
                    <a:pt x="6054" y="1613"/>
                  </a:cubicBezTo>
                  <a:cubicBezTo>
                    <a:pt x="8256" y="1183"/>
                    <a:pt x="9357" y="995"/>
                    <a:pt x="11400" y="871"/>
                  </a:cubicBezTo>
                  <a:cubicBezTo>
                    <a:pt x="11946" y="839"/>
                    <a:pt x="12423" y="775"/>
                    <a:pt x="12826" y="682"/>
                  </a:cubicBezTo>
                  <a:close/>
                  <a:moveTo>
                    <a:pt x="13201" y="1"/>
                  </a:moveTo>
                  <a:cubicBezTo>
                    <a:pt x="13170" y="1"/>
                    <a:pt x="13139" y="6"/>
                    <a:pt x="13109" y="16"/>
                  </a:cubicBezTo>
                  <a:cubicBezTo>
                    <a:pt x="12676" y="165"/>
                    <a:pt x="12089" y="262"/>
                    <a:pt x="11368" y="306"/>
                  </a:cubicBezTo>
                  <a:cubicBezTo>
                    <a:pt x="9290" y="432"/>
                    <a:pt x="8176" y="621"/>
                    <a:pt x="5947" y="1056"/>
                  </a:cubicBezTo>
                  <a:cubicBezTo>
                    <a:pt x="5307" y="1181"/>
                    <a:pt x="4698" y="1243"/>
                    <a:pt x="4116" y="1243"/>
                  </a:cubicBezTo>
                  <a:cubicBezTo>
                    <a:pt x="2788" y="1243"/>
                    <a:pt x="1605" y="917"/>
                    <a:pt x="534" y="260"/>
                  </a:cubicBezTo>
                  <a:cubicBezTo>
                    <a:pt x="488" y="234"/>
                    <a:pt x="436" y="220"/>
                    <a:pt x="384" y="220"/>
                  </a:cubicBezTo>
                  <a:cubicBezTo>
                    <a:pt x="357" y="220"/>
                    <a:pt x="331" y="224"/>
                    <a:pt x="304" y="231"/>
                  </a:cubicBezTo>
                  <a:cubicBezTo>
                    <a:pt x="227" y="254"/>
                    <a:pt x="164" y="309"/>
                    <a:pt x="129" y="382"/>
                  </a:cubicBezTo>
                  <a:cubicBezTo>
                    <a:pt x="0" y="656"/>
                    <a:pt x="19" y="943"/>
                    <a:pt x="184" y="1209"/>
                  </a:cubicBezTo>
                  <a:cubicBezTo>
                    <a:pt x="722" y="2082"/>
                    <a:pt x="2754" y="2598"/>
                    <a:pt x="4395" y="2641"/>
                  </a:cubicBezTo>
                  <a:cubicBezTo>
                    <a:pt x="4454" y="2643"/>
                    <a:pt x="4512" y="2643"/>
                    <a:pt x="4570" y="2643"/>
                  </a:cubicBezTo>
                  <a:cubicBezTo>
                    <a:pt x="5750" y="2643"/>
                    <a:pt x="6843" y="2339"/>
                    <a:pt x="7812" y="2069"/>
                  </a:cubicBezTo>
                  <a:cubicBezTo>
                    <a:pt x="8616" y="1845"/>
                    <a:pt x="9384" y="1633"/>
                    <a:pt x="10065" y="1633"/>
                  </a:cubicBezTo>
                  <a:cubicBezTo>
                    <a:pt x="10168" y="1633"/>
                    <a:pt x="10269" y="1638"/>
                    <a:pt x="10368" y="1648"/>
                  </a:cubicBezTo>
                  <a:cubicBezTo>
                    <a:pt x="10783" y="1693"/>
                    <a:pt x="11164" y="1721"/>
                    <a:pt x="11507" y="1721"/>
                  </a:cubicBezTo>
                  <a:cubicBezTo>
                    <a:pt x="12172" y="1721"/>
                    <a:pt x="12693" y="1614"/>
                    <a:pt x="13045" y="1308"/>
                  </a:cubicBezTo>
                  <a:cubicBezTo>
                    <a:pt x="13321" y="1070"/>
                    <a:pt x="13469" y="728"/>
                    <a:pt x="13484" y="293"/>
                  </a:cubicBezTo>
                  <a:cubicBezTo>
                    <a:pt x="13487" y="201"/>
                    <a:pt x="13445" y="112"/>
                    <a:pt x="13370" y="56"/>
                  </a:cubicBezTo>
                  <a:cubicBezTo>
                    <a:pt x="13320" y="20"/>
                    <a:pt x="13261" y="1"/>
                    <a:pt x="13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964;p38">
              <a:extLst>
                <a:ext uri="{FF2B5EF4-FFF2-40B4-BE49-F238E27FC236}">
                  <a16:creationId xmlns:a16="http://schemas.microsoft.com/office/drawing/2014/main" id="{1F07D491-993E-4475-B014-738001C92D81}"/>
                </a:ext>
              </a:extLst>
            </p:cNvPr>
            <p:cNvSpPr/>
            <p:nvPr/>
          </p:nvSpPr>
          <p:spPr>
            <a:xfrm>
              <a:off x="3801575" y="3619975"/>
              <a:ext cx="1281850" cy="1582825"/>
            </a:xfrm>
            <a:custGeom>
              <a:avLst/>
              <a:gdLst/>
              <a:ahLst/>
              <a:cxnLst/>
              <a:rect l="l" t="t" r="r" b="b"/>
              <a:pathLst>
                <a:path w="51274" h="63313" extrusionOk="0">
                  <a:moveTo>
                    <a:pt x="34102" y="1"/>
                  </a:moveTo>
                  <a:cubicBezTo>
                    <a:pt x="33263" y="1"/>
                    <a:pt x="31774" y="467"/>
                    <a:pt x="28977" y="1002"/>
                  </a:cubicBezTo>
                  <a:cubicBezTo>
                    <a:pt x="27658" y="1255"/>
                    <a:pt x="25894" y="1347"/>
                    <a:pt x="24027" y="1347"/>
                  </a:cubicBezTo>
                  <a:cubicBezTo>
                    <a:pt x="19049" y="1347"/>
                    <a:pt x="13334" y="694"/>
                    <a:pt x="13334" y="694"/>
                  </a:cubicBezTo>
                  <a:lnTo>
                    <a:pt x="12407" y="3061"/>
                  </a:lnTo>
                  <a:cubicBezTo>
                    <a:pt x="12407" y="3061"/>
                    <a:pt x="983" y="31355"/>
                    <a:pt x="491" y="32381"/>
                  </a:cubicBezTo>
                  <a:cubicBezTo>
                    <a:pt x="0" y="33406"/>
                    <a:pt x="5959" y="62187"/>
                    <a:pt x="6728" y="62848"/>
                  </a:cubicBezTo>
                  <a:cubicBezTo>
                    <a:pt x="7117" y="63182"/>
                    <a:pt x="7572" y="63312"/>
                    <a:pt x="8093" y="63312"/>
                  </a:cubicBezTo>
                  <a:cubicBezTo>
                    <a:pt x="8603" y="63312"/>
                    <a:pt x="9176" y="63188"/>
                    <a:pt x="9813" y="63008"/>
                  </a:cubicBezTo>
                  <a:cubicBezTo>
                    <a:pt x="11106" y="62645"/>
                    <a:pt x="10948" y="61738"/>
                    <a:pt x="10948" y="61738"/>
                  </a:cubicBezTo>
                  <a:lnTo>
                    <a:pt x="8983" y="35464"/>
                  </a:lnTo>
                  <a:lnTo>
                    <a:pt x="20292" y="13848"/>
                  </a:lnTo>
                  <a:lnTo>
                    <a:pt x="22968" y="14363"/>
                  </a:lnTo>
                  <a:cubicBezTo>
                    <a:pt x="22968" y="14363"/>
                    <a:pt x="25748" y="35236"/>
                    <a:pt x="27807" y="38632"/>
                  </a:cubicBezTo>
                  <a:cubicBezTo>
                    <a:pt x="29865" y="42029"/>
                    <a:pt x="47465" y="58290"/>
                    <a:pt x="47980" y="58702"/>
                  </a:cubicBezTo>
                  <a:cubicBezTo>
                    <a:pt x="48151" y="58840"/>
                    <a:pt x="48368" y="58885"/>
                    <a:pt x="48582" y="58885"/>
                  </a:cubicBezTo>
                  <a:cubicBezTo>
                    <a:pt x="49008" y="58885"/>
                    <a:pt x="49420" y="58702"/>
                    <a:pt x="49420" y="58702"/>
                  </a:cubicBezTo>
                  <a:cubicBezTo>
                    <a:pt x="51273" y="58187"/>
                    <a:pt x="51067" y="56644"/>
                    <a:pt x="51067" y="56644"/>
                  </a:cubicBezTo>
                  <a:cubicBezTo>
                    <a:pt x="51067" y="56644"/>
                    <a:pt x="45200" y="47999"/>
                    <a:pt x="42525" y="43675"/>
                  </a:cubicBezTo>
                  <a:cubicBezTo>
                    <a:pt x="39849" y="39353"/>
                    <a:pt x="37172" y="37397"/>
                    <a:pt x="37172" y="37397"/>
                  </a:cubicBezTo>
                  <a:cubicBezTo>
                    <a:pt x="37172" y="37397"/>
                    <a:pt x="35404" y="25464"/>
                    <a:pt x="34683" y="21449"/>
                  </a:cubicBezTo>
                  <a:cubicBezTo>
                    <a:pt x="33963" y="17435"/>
                    <a:pt x="35153" y="900"/>
                    <a:pt x="35153" y="900"/>
                  </a:cubicBezTo>
                  <a:cubicBezTo>
                    <a:pt x="34979" y="249"/>
                    <a:pt x="34714" y="1"/>
                    <a:pt x="341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965;p38">
              <a:extLst>
                <a:ext uri="{FF2B5EF4-FFF2-40B4-BE49-F238E27FC236}">
                  <a16:creationId xmlns:a16="http://schemas.microsoft.com/office/drawing/2014/main" id="{4632F016-D51D-4A78-BB11-1CE73827E781}"/>
                </a:ext>
              </a:extLst>
            </p:cNvPr>
            <p:cNvSpPr/>
            <p:nvPr/>
          </p:nvSpPr>
          <p:spPr>
            <a:xfrm>
              <a:off x="3793375" y="3613100"/>
              <a:ext cx="1297275" cy="1596750"/>
            </a:xfrm>
            <a:custGeom>
              <a:avLst/>
              <a:gdLst/>
              <a:ahLst/>
              <a:cxnLst/>
              <a:rect l="l" t="t" r="r" b="b"/>
              <a:pathLst>
                <a:path w="51891" h="63870" extrusionOk="0">
                  <a:moveTo>
                    <a:pt x="34445" y="559"/>
                  </a:moveTo>
                  <a:cubicBezTo>
                    <a:pt x="34947" y="559"/>
                    <a:pt x="35073" y="761"/>
                    <a:pt x="35195" y="1203"/>
                  </a:cubicBezTo>
                  <a:cubicBezTo>
                    <a:pt x="35111" y="2373"/>
                    <a:pt x="34026" y="17839"/>
                    <a:pt x="34732" y="21774"/>
                  </a:cubicBezTo>
                  <a:cubicBezTo>
                    <a:pt x="35444" y="25737"/>
                    <a:pt x="37203" y="37594"/>
                    <a:pt x="37221" y="37714"/>
                  </a:cubicBezTo>
                  <a:cubicBezTo>
                    <a:pt x="37232" y="37789"/>
                    <a:pt x="37272" y="37856"/>
                    <a:pt x="37334" y="37901"/>
                  </a:cubicBezTo>
                  <a:cubicBezTo>
                    <a:pt x="37360" y="37919"/>
                    <a:pt x="39996" y="39872"/>
                    <a:pt x="42612" y="44100"/>
                  </a:cubicBezTo>
                  <a:cubicBezTo>
                    <a:pt x="45141" y="48185"/>
                    <a:pt x="50583" y="56225"/>
                    <a:pt x="51119" y="57015"/>
                  </a:cubicBezTo>
                  <a:cubicBezTo>
                    <a:pt x="51128" y="57281"/>
                    <a:pt x="51072" y="58316"/>
                    <a:pt x="49634" y="58719"/>
                  </a:cubicBezTo>
                  <a:cubicBezTo>
                    <a:pt x="49506" y="58776"/>
                    <a:pt x="49196" y="58877"/>
                    <a:pt x="48909" y="58877"/>
                  </a:cubicBezTo>
                  <a:cubicBezTo>
                    <a:pt x="48749" y="58877"/>
                    <a:pt x="48595" y="58845"/>
                    <a:pt x="48484" y="58757"/>
                  </a:cubicBezTo>
                  <a:cubicBezTo>
                    <a:pt x="48330" y="58632"/>
                    <a:pt x="30454" y="42188"/>
                    <a:pt x="28377" y="38761"/>
                  </a:cubicBezTo>
                  <a:cubicBezTo>
                    <a:pt x="26373" y="35453"/>
                    <a:pt x="23603" y="14809"/>
                    <a:pt x="23576" y="14600"/>
                  </a:cubicBezTo>
                  <a:cubicBezTo>
                    <a:pt x="23560" y="14480"/>
                    <a:pt x="23469" y="14383"/>
                    <a:pt x="23349" y="14360"/>
                  </a:cubicBezTo>
                  <a:lnTo>
                    <a:pt x="20673" y="13846"/>
                  </a:lnTo>
                  <a:cubicBezTo>
                    <a:pt x="20656" y="13843"/>
                    <a:pt x="20638" y="13841"/>
                    <a:pt x="20621" y="13841"/>
                  </a:cubicBezTo>
                  <a:cubicBezTo>
                    <a:pt x="20517" y="13841"/>
                    <a:pt x="20419" y="13899"/>
                    <a:pt x="20369" y="13993"/>
                  </a:cubicBezTo>
                  <a:lnTo>
                    <a:pt x="9061" y="35608"/>
                  </a:lnTo>
                  <a:cubicBezTo>
                    <a:pt x="9036" y="35654"/>
                    <a:pt x="9025" y="35707"/>
                    <a:pt x="9030" y="35759"/>
                  </a:cubicBezTo>
                  <a:lnTo>
                    <a:pt x="10998" y="62061"/>
                  </a:lnTo>
                  <a:cubicBezTo>
                    <a:pt x="10999" y="62068"/>
                    <a:pt x="11099" y="62720"/>
                    <a:pt x="10064" y="63012"/>
                  </a:cubicBezTo>
                  <a:cubicBezTo>
                    <a:pt x="9427" y="63191"/>
                    <a:pt x="8879" y="63307"/>
                    <a:pt x="8410" y="63307"/>
                  </a:cubicBezTo>
                  <a:cubicBezTo>
                    <a:pt x="7955" y="63307"/>
                    <a:pt x="7574" y="63198"/>
                    <a:pt x="7261" y="62930"/>
                  </a:cubicBezTo>
                  <a:cubicBezTo>
                    <a:pt x="6405" y="61732"/>
                    <a:pt x="745" y="34099"/>
                    <a:pt x="1075" y="32778"/>
                  </a:cubicBezTo>
                  <a:cubicBezTo>
                    <a:pt x="1564" y="31757"/>
                    <a:pt x="12530" y="4598"/>
                    <a:pt x="12999" y="3440"/>
                  </a:cubicBezTo>
                  <a:lnTo>
                    <a:pt x="13845" y="1274"/>
                  </a:lnTo>
                  <a:cubicBezTo>
                    <a:pt x="14960" y="1396"/>
                    <a:pt x="19912" y="1908"/>
                    <a:pt x="24327" y="1908"/>
                  </a:cubicBezTo>
                  <a:cubicBezTo>
                    <a:pt x="26217" y="1908"/>
                    <a:pt x="28008" y="1814"/>
                    <a:pt x="29358" y="1556"/>
                  </a:cubicBezTo>
                  <a:cubicBezTo>
                    <a:pt x="30516" y="1335"/>
                    <a:pt x="31453" y="1123"/>
                    <a:pt x="32206" y="955"/>
                  </a:cubicBezTo>
                  <a:cubicBezTo>
                    <a:pt x="33353" y="698"/>
                    <a:pt x="34028" y="559"/>
                    <a:pt x="34445" y="559"/>
                  </a:cubicBezTo>
                  <a:close/>
                  <a:moveTo>
                    <a:pt x="34433" y="0"/>
                  </a:moveTo>
                  <a:cubicBezTo>
                    <a:pt x="33878" y="0"/>
                    <a:pt x="33122" y="170"/>
                    <a:pt x="32082" y="404"/>
                  </a:cubicBezTo>
                  <a:cubicBezTo>
                    <a:pt x="31333" y="572"/>
                    <a:pt x="30402" y="782"/>
                    <a:pt x="29253" y="1001"/>
                  </a:cubicBezTo>
                  <a:cubicBezTo>
                    <a:pt x="27960" y="1249"/>
                    <a:pt x="26222" y="1339"/>
                    <a:pt x="24376" y="1339"/>
                  </a:cubicBezTo>
                  <a:cubicBezTo>
                    <a:pt x="19457" y="1339"/>
                    <a:pt x="13772" y="699"/>
                    <a:pt x="13693" y="688"/>
                  </a:cubicBezTo>
                  <a:cubicBezTo>
                    <a:pt x="13683" y="687"/>
                    <a:pt x="13672" y="687"/>
                    <a:pt x="13662" y="687"/>
                  </a:cubicBezTo>
                  <a:cubicBezTo>
                    <a:pt x="13547" y="687"/>
                    <a:pt x="13441" y="757"/>
                    <a:pt x="13398" y="867"/>
                  </a:cubicBezTo>
                  <a:lnTo>
                    <a:pt x="12473" y="3230"/>
                  </a:lnTo>
                  <a:cubicBezTo>
                    <a:pt x="12359" y="3513"/>
                    <a:pt x="1047" y="31528"/>
                    <a:pt x="565" y="32535"/>
                  </a:cubicBezTo>
                  <a:cubicBezTo>
                    <a:pt x="1" y="33711"/>
                    <a:pt x="5896" y="62498"/>
                    <a:pt x="6872" y="63338"/>
                  </a:cubicBezTo>
                  <a:cubicBezTo>
                    <a:pt x="7331" y="63732"/>
                    <a:pt x="7871" y="63869"/>
                    <a:pt x="8435" y="63869"/>
                  </a:cubicBezTo>
                  <a:cubicBezTo>
                    <a:pt x="9025" y="63869"/>
                    <a:pt x="9643" y="63719"/>
                    <a:pt x="10219" y="63556"/>
                  </a:cubicBezTo>
                  <a:cubicBezTo>
                    <a:pt x="11434" y="63214"/>
                    <a:pt x="11625" y="62366"/>
                    <a:pt x="11559" y="61992"/>
                  </a:cubicBezTo>
                  <a:lnTo>
                    <a:pt x="9599" y="35799"/>
                  </a:lnTo>
                  <a:lnTo>
                    <a:pt x="20772" y="14442"/>
                  </a:lnTo>
                  <a:lnTo>
                    <a:pt x="23043" y="14877"/>
                  </a:lnTo>
                  <a:cubicBezTo>
                    <a:pt x="23350" y="17164"/>
                    <a:pt x="25913" y="35788"/>
                    <a:pt x="27892" y="39055"/>
                  </a:cubicBezTo>
                  <a:cubicBezTo>
                    <a:pt x="29967" y="42477"/>
                    <a:pt x="47338" y="58564"/>
                    <a:pt x="48131" y="59199"/>
                  </a:cubicBezTo>
                  <a:cubicBezTo>
                    <a:pt x="48364" y="59385"/>
                    <a:pt x="48647" y="59445"/>
                    <a:pt x="48914" y="59445"/>
                  </a:cubicBezTo>
                  <a:cubicBezTo>
                    <a:pt x="49369" y="59445"/>
                    <a:pt x="49779" y="59272"/>
                    <a:pt x="49824" y="59250"/>
                  </a:cubicBezTo>
                  <a:cubicBezTo>
                    <a:pt x="51890" y="58676"/>
                    <a:pt x="51678" y="56900"/>
                    <a:pt x="51675" y="56882"/>
                  </a:cubicBezTo>
                  <a:cubicBezTo>
                    <a:pt x="51670" y="56838"/>
                    <a:pt x="51653" y="56797"/>
                    <a:pt x="51629" y="56761"/>
                  </a:cubicBezTo>
                  <a:cubicBezTo>
                    <a:pt x="51571" y="56674"/>
                    <a:pt x="45735" y="48070"/>
                    <a:pt x="43093" y="43802"/>
                  </a:cubicBezTo>
                  <a:cubicBezTo>
                    <a:pt x="40669" y="39887"/>
                    <a:pt x="38274" y="37914"/>
                    <a:pt x="37763" y="37517"/>
                  </a:cubicBezTo>
                  <a:cubicBezTo>
                    <a:pt x="37580" y="36282"/>
                    <a:pt x="35964" y="25437"/>
                    <a:pt x="35289" y="21675"/>
                  </a:cubicBezTo>
                  <a:cubicBezTo>
                    <a:pt x="34583" y="17741"/>
                    <a:pt x="35751" y="1361"/>
                    <a:pt x="35763" y="1197"/>
                  </a:cubicBezTo>
                  <a:cubicBezTo>
                    <a:pt x="35765" y="1165"/>
                    <a:pt x="35762" y="1134"/>
                    <a:pt x="35755" y="1103"/>
                  </a:cubicBezTo>
                  <a:cubicBezTo>
                    <a:pt x="35537" y="289"/>
                    <a:pt x="35156" y="0"/>
                    <a:pt x="344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966;p38">
              <a:extLst>
                <a:ext uri="{FF2B5EF4-FFF2-40B4-BE49-F238E27FC236}">
                  <a16:creationId xmlns:a16="http://schemas.microsoft.com/office/drawing/2014/main" id="{C89B7E65-A72B-43A2-BEBF-A3D3BD085F4A}"/>
                </a:ext>
              </a:extLst>
            </p:cNvPr>
            <p:cNvSpPr/>
            <p:nvPr/>
          </p:nvSpPr>
          <p:spPr>
            <a:xfrm>
              <a:off x="4154275" y="3915350"/>
              <a:ext cx="162100" cy="57925"/>
            </a:xfrm>
            <a:custGeom>
              <a:avLst/>
              <a:gdLst/>
              <a:ahLst/>
              <a:cxnLst/>
              <a:rect l="l" t="t" r="r" b="b"/>
              <a:pathLst>
                <a:path w="6484" h="2317" extrusionOk="0">
                  <a:moveTo>
                    <a:pt x="317" y="1"/>
                  </a:moveTo>
                  <a:cubicBezTo>
                    <a:pt x="195" y="1"/>
                    <a:pt x="82" y="81"/>
                    <a:pt x="45" y="203"/>
                  </a:cubicBezTo>
                  <a:cubicBezTo>
                    <a:pt x="1" y="353"/>
                    <a:pt x="87" y="510"/>
                    <a:pt x="237" y="555"/>
                  </a:cubicBezTo>
                  <a:lnTo>
                    <a:pt x="6102" y="2305"/>
                  </a:lnTo>
                  <a:cubicBezTo>
                    <a:pt x="6128" y="2312"/>
                    <a:pt x="6156" y="2317"/>
                    <a:pt x="6184" y="2317"/>
                  </a:cubicBezTo>
                  <a:cubicBezTo>
                    <a:pt x="6324" y="2317"/>
                    <a:pt x="6444" y="2214"/>
                    <a:pt x="6463" y="2074"/>
                  </a:cubicBezTo>
                  <a:cubicBezTo>
                    <a:pt x="6484" y="1935"/>
                    <a:pt x="6399" y="1803"/>
                    <a:pt x="6264" y="1762"/>
                  </a:cubicBezTo>
                  <a:lnTo>
                    <a:pt x="397" y="13"/>
                  </a:lnTo>
                  <a:cubicBezTo>
                    <a:pt x="371" y="5"/>
                    <a:pt x="343" y="1"/>
                    <a:pt x="3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967;p38">
              <a:extLst>
                <a:ext uri="{FF2B5EF4-FFF2-40B4-BE49-F238E27FC236}">
                  <a16:creationId xmlns:a16="http://schemas.microsoft.com/office/drawing/2014/main" id="{F9781AFF-2D88-40AF-9165-94F8CF6EB3F3}"/>
                </a:ext>
              </a:extLst>
            </p:cNvPr>
            <p:cNvSpPr/>
            <p:nvPr/>
          </p:nvSpPr>
          <p:spPr>
            <a:xfrm>
              <a:off x="4085250" y="3943675"/>
              <a:ext cx="215475" cy="37325"/>
            </a:xfrm>
            <a:custGeom>
              <a:avLst/>
              <a:gdLst/>
              <a:ahLst/>
              <a:cxnLst/>
              <a:rect l="l" t="t" r="r" b="b"/>
              <a:pathLst>
                <a:path w="8619" h="1493" extrusionOk="0">
                  <a:moveTo>
                    <a:pt x="303" y="1"/>
                  </a:moveTo>
                  <a:cubicBezTo>
                    <a:pt x="163" y="1"/>
                    <a:pt x="35" y="105"/>
                    <a:pt x="17" y="250"/>
                  </a:cubicBezTo>
                  <a:cubicBezTo>
                    <a:pt x="0" y="406"/>
                    <a:pt x="111" y="546"/>
                    <a:pt x="266" y="564"/>
                  </a:cubicBezTo>
                  <a:lnTo>
                    <a:pt x="8294" y="1490"/>
                  </a:lnTo>
                  <a:cubicBezTo>
                    <a:pt x="8305" y="1492"/>
                    <a:pt x="8317" y="1492"/>
                    <a:pt x="8328" y="1492"/>
                  </a:cubicBezTo>
                  <a:cubicBezTo>
                    <a:pt x="8478" y="1492"/>
                    <a:pt x="8601" y="1375"/>
                    <a:pt x="8610" y="1225"/>
                  </a:cubicBezTo>
                  <a:cubicBezTo>
                    <a:pt x="8619" y="1075"/>
                    <a:pt x="8509" y="945"/>
                    <a:pt x="8359" y="928"/>
                  </a:cubicBezTo>
                  <a:lnTo>
                    <a:pt x="332" y="2"/>
                  </a:lnTo>
                  <a:cubicBezTo>
                    <a:pt x="322" y="1"/>
                    <a:pt x="313" y="1"/>
                    <a:pt x="3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968;p38">
              <a:extLst>
                <a:ext uri="{FF2B5EF4-FFF2-40B4-BE49-F238E27FC236}">
                  <a16:creationId xmlns:a16="http://schemas.microsoft.com/office/drawing/2014/main" id="{0897B457-0206-49BC-9942-290CC40911D2}"/>
                </a:ext>
              </a:extLst>
            </p:cNvPr>
            <p:cNvSpPr/>
            <p:nvPr/>
          </p:nvSpPr>
          <p:spPr>
            <a:xfrm>
              <a:off x="4575950" y="3715975"/>
              <a:ext cx="66600" cy="129525"/>
            </a:xfrm>
            <a:custGeom>
              <a:avLst/>
              <a:gdLst/>
              <a:ahLst/>
              <a:cxnLst/>
              <a:rect l="l" t="t" r="r" b="b"/>
              <a:pathLst>
                <a:path w="2664" h="5181" extrusionOk="0">
                  <a:moveTo>
                    <a:pt x="2327" y="1"/>
                  </a:moveTo>
                  <a:cubicBezTo>
                    <a:pt x="2276" y="1"/>
                    <a:pt x="2225" y="14"/>
                    <a:pt x="2179" y="43"/>
                  </a:cubicBezTo>
                  <a:cubicBezTo>
                    <a:pt x="2090" y="99"/>
                    <a:pt x="1" y="1449"/>
                    <a:pt x="132" y="3013"/>
                  </a:cubicBezTo>
                  <a:cubicBezTo>
                    <a:pt x="204" y="3873"/>
                    <a:pt x="917" y="4594"/>
                    <a:pt x="2248" y="5158"/>
                  </a:cubicBezTo>
                  <a:cubicBezTo>
                    <a:pt x="2283" y="5173"/>
                    <a:pt x="2321" y="5180"/>
                    <a:pt x="2359" y="5180"/>
                  </a:cubicBezTo>
                  <a:cubicBezTo>
                    <a:pt x="2360" y="5180"/>
                    <a:pt x="2361" y="5180"/>
                    <a:pt x="2362" y="5180"/>
                  </a:cubicBezTo>
                  <a:cubicBezTo>
                    <a:pt x="2494" y="5180"/>
                    <a:pt x="2609" y="5085"/>
                    <a:pt x="2636" y="4954"/>
                  </a:cubicBezTo>
                  <a:cubicBezTo>
                    <a:pt x="2664" y="4823"/>
                    <a:pt x="2593" y="4690"/>
                    <a:pt x="2469" y="4637"/>
                  </a:cubicBezTo>
                  <a:cubicBezTo>
                    <a:pt x="1346" y="4162"/>
                    <a:pt x="750" y="3600"/>
                    <a:pt x="696" y="2966"/>
                  </a:cubicBezTo>
                  <a:cubicBezTo>
                    <a:pt x="593" y="1742"/>
                    <a:pt x="2464" y="531"/>
                    <a:pt x="2482" y="520"/>
                  </a:cubicBezTo>
                  <a:cubicBezTo>
                    <a:pt x="2611" y="434"/>
                    <a:pt x="2648" y="262"/>
                    <a:pt x="2565" y="132"/>
                  </a:cubicBezTo>
                  <a:cubicBezTo>
                    <a:pt x="2511" y="47"/>
                    <a:pt x="2420" y="1"/>
                    <a:pt x="23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969;p38">
              <a:extLst>
                <a:ext uri="{FF2B5EF4-FFF2-40B4-BE49-F238E27FC236}">
                  <a16:creationId xmlns:a16="http://schemas.microsoft.com/office/drawing/2014/main" id="{18BB26A2-1328-4F38-AD27-1C099B5977AE}"/>
                </a:ext>
              </a:extLst>
            </p:cNvPr>
            <p:cNvSpPr/>
            <p:nvPr/>
          </p:nvSpPr>
          <p:spPr>
            <a:xfrm>
              <a:off x="4257700" y="3744100"/>
              <a:ext cx="76975" cy="175650"/>
            </a:xfrm>
            <a:custGeom>
              <a:avLst/>
              <a:gdLst/>
              <a:ahLst/>
              <a:cxnLst/>
              <a:rect l="l" t="t" r="r" b="b"/>
              <a:pathLst>
                <a:path w="3079" h="7026" extrusionOk="0">
                  <a:moveTo>
                    <a:pt x="2766" y="1"/>
                  </a:moveTo>
                  <a:cubicBezTo>
                    <a:pt x="2639" y="1"/>
                    <a:pt x="2523" y="86"/>
                    <a:pt x="2491" y="215"/>
                  </a:cubicBezTo>
                  <a:lnTo>
                    <a:pt x="1843" y="2812"/>
                  </a:lnTo>
                  <a:lnTo>
                    <a:pt x="114" y="4538"/>
                  </a:lnTo>
                  <a:cubicBezTo>
                    <a:pt x="0" y="4653"/>
                    <a:pt x="5" y="4840"/>
                    <a:pt x="125" y="4949"/>
                  </a:cubicBezTo>
                  <a:lnTo>
                    <a:pt x="2352" y="6953"/>
                  </a:lnTo>
                  <a:cubicBezTo>
                    <a:pt x="2405" y="7000"/>
                    <a:pt x="2472" y="7026"/>
                    <a:pt x="2543" y="7026"/>
                  </a:cubicBezTo>
                  <a:lnTo>
                    <a:pt x="2543" y="7025"/>
                  </a:lnTo>
                  <a:cubicBezTo>
                    <a:pt x="2543" y="7025"/>
                    <a:pt x="2543" y="7025"/>
                    <a:pt x="2544" y="7025"/>
                  </a:cubicBezTo>
                  <a:cubicBezTo>
                    <a:pt x="2803" y="7025"/>
                    <a:pt x="2925" y="6705"/>
                    <a:pt x="2732" y="6531"/>
                  </a:cubicBezTo>
                  <a:lnTo>
                    <a:pt x="726" y="4727"/>
                  </a:lnTo>
                  <a:lnTo>
                    <a:pt x="2297" y="3156"/>
                  </a:lnTo>
                  <a:cubicBezTo>
                    <a:pt x="2333" y="3119"/>
                    <a:pt x="2359" y="3074"/>
                    <a:pt x="2372" y="3025"/>
                  </a:cubicBezTo>
                  <a:lnTo>
                    <a:pt x="3040" y="352"/>
                  </a:lnTo>
                  <a:cubicBezTo>
                    <a:pt x="3078" y="200"/>
                    <a:pt x="2986" y="47"/>
                    <a:pt x="2834" y="9"/>
                  </a:cubicBezTo>
                  <a:cubicBezTo>
                    <a:pt x="2811" y="3"/>
                    <a:pt x="2788" y="1"/>
                    <a:pt x="27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970;p38">
              <a:extLst>
                <a:ext uri="{FF2B5EF4-FFF2-40B4-BE49-F238E27FC236}">
                  <a16:creationId xmlns:a16="http://schemas.microsoft.com/office/drawing/2014/main" id="{E443E655-F18A-4CBF-AFF8-11A81E0D0F7C}"/>
                </a:ext>
              </a:extLst>
            </p:cNvPr>
            <p:cNvSpPr/>
            <p:nvPr/>
          </p:nvSpPr>
          <p:spPr>
            <a:xfrm>
              <a:off x="4127225" y="2778000"/>
              <a:ext cx="886950" cy="960325"/>
            </a:xfrm>
            <a:custGeom>
              <a:avLst/>
              <a:gdLst/>
              <a:ahLst/>
              <a:cxnLst/>
              <a:rect l="l" t="t" r="r" b="b"/>
              <a:pathLst>
                <a:path w="35478" h="38413" extrusionOk="0">
                  <a:moveTo>
                    <a:pt x="11437" y="0"/>
                  </a:moveTo>
                  <a:cubicBezTo>
                    <a:pt x="11020" y="0"/>
                    <a:pt x="10641" y="2"/>
                    <a:pt x="10311" y="6"/>
                  </a:cubicBezTo>
                  <a:lnTo>
                    <a:pt x="4940" y="17151"/>
                  </a:lnTo>
                  <a:cubicBezTo>
                    <a:pt x="4940" y="17151"/>
                    <a:pt x="0" y="34237"/>
                    <a:pt x="206" y="34957"/>
                  </a:cubicBezTo>
                  <a:cubicBezTo>
                    <a:pt x="412" y="35677"/>
                    <a:pt x="3911" y="37325"/>
                    <a:pt x="11733" y="38251"/>
                  </a:cubicBezTo>
                  <a:cubicBezTo>
                    <a:pt x="12679" y="38363"/>
                    <a:pt x="13559" y="38413"/>
                    <a:pt x="14376" y="38413"/>
                  </a:cubicBezTo>
                  <a:cubicBezTo>
                    <a:pt x="20307" y="38413"/>
                    <a:pt x="22873" y="35759"/>
                    <a:pt x="23055" y="34854"/>
                  </a:cubicBezTo>
                  <a:cubicBezTo>
                    <a:pt x="23260" y="33825"/>
                    <a:pt x="22848" y="32075"/>
                    <a:pt x="22848" y="32075"/>
                  </a:cubicBezTo>
                  <a:lnTo>
                    <a:pt x="25525" y="27341"/>
                  </a:lnTo>
                  <a:lnTo>
                    <a:pt x="34377" y="12785"/>
                  </a:lnTo>
                  <a:cubicBezTo>
                    <a:pt x="35478" y="10973"/>
                    <a:pt x="35073" y="8628"/>
                    <a:pt x="33429" y="7292"/>
                  </a:cubicBezTo>
                  <a:cubicBezTo>
                    <a:pt x="29471" y="4078"/>
                    <a:pt x="24556" y="197"/>
                    <a:pt x="24556" y="197"/>
                  </a:cubicBezTo>
                  <a:cubicBezTo>
                    <a:pt x="24556" y="197"/>
                    <a:pt x="15854" y="0"/>
                    <a:pt x="11437" y="0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971;p38">
              <a:extLst>
                <a:ext uri="{FF2B5EF4-FFF2-40B4-BE49-F238E27FC236}">
                  <a16:creationId xmlns:a16="http://schemas.microsoft.com/office/drawing/2014/main" id="{31444845-D9BF-4D1B-9189-36E3CB2F90A4}"/>
                </a:ext>
              </a:extLst>
            </p:cNvPr>
            <p:cNvSpPr/>
            <p:nvPr/>
          </p:nvSpPr>
          <p:spPr>
            <a:xfrm>
              <a:off x="4120300" y="2770925"/>
              <a:ext cx="901625" cy="974500"/>
            </a:xfrm>
            <a:custGeom>
              <a:avLst/>
              <a:gdLst/>
              <a:ahLst/>
              <a:cxnLst/>
              <a:rect l="l" t="t" r="r" b="b"/>
              <a:pathLst>
                <a:path w="36065" h="38980" extrusionOk="0">
                  <a:moveTo>
                    <a:pt x="11769" y="565"/>
                  </a:moveTo>
                  <a:cubicBezTo>
                    <a:pt x="15915" y="565"/>
                    <a:pt x="23778" y="739"/>
                    <a:pt x="24732" y="760"/>
                  </a:cubicBezTo>
                  <a:cubicBezTo>
                    <a:pt x="25363" y="1259"/>
                    <a:pt x="29880" y="4832"/>
                    <a:pt x="33528" y="7794"/>
                  </a:cubicBezTo>
                  <a:cubicBezTo>
                    <a:pt x="35056" y="9035"/>
                    <a:pt x="35435" y="11238"/>
                    <a:pt x="34412" y="12920"/>
                  </a:cubicBezTo>
                  <a:lnTo>
                    <a:pt x="25556" y="27485"/>
                  </a:lnTo>
                  <a:lnTo>
                    <a:pt x="22879" y="32219"/>
                  </a:lnTo>
                  <a:cubicBezTo>
                    <a:pt x="22844" y="32281"/>
                    <a:pt x="22834" y="32354"/>
                    <a:pt x="22850" y="32423"/>
                  </a:cubicBezTo>
                  <a:cubicBezTo>
                    <a:pt x="22855" y="32440"/>
                    <a:pt x="23246" y="34124"/>
                    <a:pt x="23054" y="35082"/>
                  </a:cubicBezTo>
                  <a:cubicBezTo>
                    <a:pt x="22892" y="35894"/>
                    <a:pt x="20394" y="38413"/>
                    <a:pt x="14649" y="38413"/>
                  </a:cubicBezTo>
                  <a:cubicBezTo>
                    <a:pt x="13845" y="38413"/>
                    <a:pt x="12977" y="38364"/>
                    <a:pt x="12043" y="38253"/>
                  </a:cubicBezTo>
                  <a:cubicBezTo>
                    <a:pt x="3925" y="37291"/>
                    <a:pt x="887" y="35627"/>
                    <a:pt x="759" y="35186"/>
                  </a:cubicBezTo>
                  <a:cubicBezTo>
                    <a:pt x="698" y="34435"/>
                    <a:pt x="3554" y="24205"/>
                    <a:pt x="5487" y="17519"/>
                  </a:cubicBezTo>
                  <a:lnTo>
                    <a:pt x="10797" y="569"/>
                  </a:lnTo>
                  <a:cubicBezTo>
                    <a:pt x="11090" y="566"/>
                    <a:pt x="11416" y="565"/>
                    <a:pt x="11769" y="565"/>
                  </a:cubicBezTo>
                  <a:close/>
                  <a:moveTo>
                    <a:pt x="11620" y="0"/>
                  </a:moveTo>
                  <a:cubicBezTo>
                    <a:pt x="11239" y="0"/>
                    <a:pt x="10891" y="2"/>
                    <a:pt x="10586" y="5"/>
                  </a:cubicBezTo>
                  <a:cubicBezTo>
                    <a:pt x="10463" y="7"/>
                    <a:pt x="10356" y="87"/>
                    <a:pt x="10319" y="204"/>
                  </a:cubicBezTo>
                  <a:lnTo>
                    <a:pt x="4945" y="17356"/>
                  </a:lnTo>
                  <a:cubicBezTo>
                    <a:pt x="3781" y="21383"/>
                    <a:pt x="0" y="34576"/>
                    <a:pt x="212" y="35318"/>
                  </a:cubicBezTo>
                  <a:cubicBezTo>
                    <a:pt x="513" y="36373"/>
                    <a:pt x="4739" y="37959"/>
                    <a:pt x="11977" y="38814"/>
                  </a:cubicBezTo>
                  <a:cubicBezTo>
                    <a:pt x="12936" y="38928"/>
                    <a:pt x="13827" y="38979"/>
                    <a:pt x="14654" y="38979"/>
                  </a:cubicBezTo>
                  <a:cubicBezTo>
                    <a:pt x="20820" y="38979"/>
                    <a:pt x="23419" y="36143"/>
                    <a:pt x="23609" y="35194"/>
                  </a:cubicBezTo>
                  <a:cubicBezTo>
                    <a:pt x="23797" y="34257"/>
                    <a:pt x="23514" y="32812"/>
                    <a:pt x="23426" y="32404"/>
                  </a:cubicBezTo>
                  <a:lnTo>
                    <a:pt x="26044" y="27770"/>
                  </a:lnTo>
                  <a:lnTo>
                    <a:pt x="34895" y="13215"/>
                  </a:lnTo>
                  <a:cubicBezTo>
                    <a:pt x="36064" y="11292"/>
                    <a:pt x="35631" y="8773"/>
                    <a:pt x="33884" y="7356"/>
                  </a:cubicBezTo>
                  <a:cubicBezTo>
                    <a:pt x="29970" y="4178"/>
                    <a:pt x="25058" y="296"/>
                    <a:pt x="25008" y="257"/>
                  </a:cubicBezTo>
                  <a:cubicBezTo>
                    <a:pt x="24960" y="219"/>
                    <a:pt x="24901" y="199"/>
                    <a:pt x="24840" y="197"/>
                  </a:cubicBezTo>
                  <a:cubicBezTo>
                    <a:pt x="24743" y="194"/>
                    <a:pt x="15975" y="0"/>
                    <a:pt x="11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972;p38">
              <a:extLst>
                <a:ext uri="{FF2B5EF4-FFF2-40B4-BE49-F238E27FC236}">
                  <a16:creationId xmlns:a16="http://schemas.microsoft.com/office/drawing/2014/main" id="{99BA0B4A-7B7E-4CF1-86C3-CB1AC7D3B460}"/>
                </a:ext>
              </a:extLst>
            </p:cNvPr>
            <p:cNvSpPr/>
            <p:nvPr/>
          </p:nvSpPr>
          <p:spPr>
            <a:xfrm>
              <a:off x="4499925" y="2779525"/>
              <a:ext cx="385300" cy="261475"/>
            </a:xfrm>
            <a:custGeom>
              <a:avLst/>
              <a:gdLst/>
              <a:ahLst/>
              <a:cxnLst/>
              <a:rect l="l" t="t" r="r" b="b"/>
              <a:pathLst>
                <a:path w="15412" h="10459" extrusionOk="0">
                  <a:moveTo>
                    <a:pt x="2527" y="0"/>
                  </a:moveTo>
                  <a:cubicBezTo>
                    <a:pt x="1600" y="2115"/>
                    <a:pt x="1" y="6438"/>
                    <a:pt x="1317" y="8577"/>
                  </a:cubicBezTo>
                  <a:cubicBezTo>
                    <a:pt x="1996" y="9680"/>
                    <a:pt x="3321" y="10459"/>
                    <a:pt x="5158" y="10459"/>
                  </a:cubicBezTo>
                  <a:cubicBezTo>
                    <a:pt x="7710" y="10459"/>
                    <a:pt x="11250" y="8955"/>
                    <a:pt x="15411" y="4724"/>
                  </a:cubicBezTo>
                  <a:cubicBezTo>
                    <a:pt x="12381" y="2294"/>
                    <a:pt x="9648" y="136"/>
                    <a:pt x="9648" y="136"/>
                  </a:cubicBezTo>
                  <a:cubicBezTo>
                    <a:pt x="9648" y="136"/>
                    <a:pt x="6189" y="58"/>
                    <a:pt x="2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973;p38">
              <a:extLst>
                <a:ext uri="{FF2B5EF4-FFF2-40B4-BE49-F238E27FC236}">
                  <a16:creationId xmlns:a16="http://schemas.microsoft.com/office/drawing/2014/main" id="{DF225D2B-228B-4924-B5D2-5B733B619CCD}"/>
                </a:ext>
              </a:extLst>
            </p:cNvPr>
            <p:cNvSpPr/>
            <p:nvPr/>
          </p:nvSpPr>
          <p:spPr>
            <a:xfrm>
              <a:off x="4492750" y="2772450"/>
              <a:ext cx="400450" cy="275600"/>
            </a:xfrm>
            <a:custGeom>
              <a:avLst/>
              <a:gdLst/>
              <a:ahLst/>
              <a:cxnLst/>
              <a:rect l="l" t="t" r="r" b="b"/>
              <a:pathLst>
                <a:path w="16018" h="11024" extrusionOk="0">
                  <a:moveTo>
                    <a:pt x="2997" y="569"/>
                  </a:moveTo>
                  <a:cubicBezTo>
                    <a:pt x="6234" y="620"/>
                    <a:pt x="9267" y="686"/>
                    <a:pt x="9833" y="699"/>
                  </a:cubicBezTo>
                  <a:cubicBezTo>
                    <a:pt x="10275" y="1049"/>
                    <a:pt x="12636" y="2917"/>
                    <a:pt x="15276" y="5032"/>
                  </a:cubicBezTo>
                  <a:cubicBezTo>
                    <a:pt x="10707" y="9595"/>
                    <a:pt x="7337" y="10459"/>
                    <a:pt x="5437" y="10459"/>
                  </a:cubicBezTo>
                  <a:cubicBezTo>
                    <a:pt x="5199" y="10459"/>
                    <a:pt x="4984" y="10445"/>
                    <a:pt x="4793" y="10424"/>
                  </a:cubicBezTo>
                  <a:cubicBezTo>
                    <a:pt x="3480" y="10275"/>
                    <a:pt x="2432" y="9667"/>
                    <a:pt x="1844" y="8712"/>
                  </a:cubicBezTo>
                  <a:cubicBezTo>
                    <a:pt x="611" y="6706"/>
                    <a:pt x="2178" y="2475"/>
                    <a:pt x="2997" y="569"/>
                  </a:cubicBezTo>
                  <a:close/>
                  <a:moveTo>
                    <a:pt x="2818" y="1"/>
                  </a:moveTo>
                  <a:cubicBezTo>
                    <a:pt x="2720" y="5"/>
                    <a:pt x="2601" y="65"/>
                    <a:pt x="2554" y="169"/>
                  </a:cubicBezTo>
                  <a:cubicBezTo>
                    <a:pt x="1525" y="2520"/>
                    <a:pt x="1" y="6795"/>
                    <a:pt x="1363" y="9008"/>
                  </a:cubicBezTo>
                  <a:cubicBezTo>
                    <a:pt x="2044" y="10114"/>
                    <a:pt x="3240" y="10817"/>
                    <a:pt x="4730" y="10986"/>
                  </a:cubicBezTo>
                  <a:cubicBezTo>
                    <a:pt x="4962" y="11012"/>
                    <a:pt x="5196" y="11024"/>
                    <a:pt x="5430" y="11024"/>
                  </a:cubicBezTo>
                  <a:cubicBezTo>
                    <a:pt x="7470" y="11024"/>
                    <a:pt x="11085" y="10100"/>
                    <a:pt x="15901" y="5206"/>
                  </a:cubicBezTo>
                  <a:cubicBezTo>
                    <a:pt x="16018" y="5087"/>
                    <a:pt x="16006" y="4892"/>
                    <a:pt x="15876" y="4787"/>
                  </a:cubicBezTo>
                  <a:cubicBezTo>
                    <a:pt x="12843" y="2356"/>
                    <a:pt x="10110" y="196"/>
                    <a:pt x="10110" y="196"/>
                  </a:cubicBezTo>
                  <a:cubicBezTo>
                    <a:pt x="10062" y="158"/>
                    <a:pt x="10002" y="138"/>
                    <a:pt x="9941" y="136"/>
                  </a:cubicBezTo>
                  <a:cubicBezTo>
                    <a:pt x="9941" y="136"/>
                    <a:pt x="6481" y="57"/>
                    <a:pt x="28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974;p38">
              <a:extLst>
                <a:ext uri="{FF2B5EF4-FFF2-40B4-BE49-F238E27FC236}">
                  <a16:creationId xmlns:a16="http://schemas.microsoft.com/office/drawing/2014/main" id="{11884F5A-629A-4CB6-B852-8D38C463D0C6}"/>
                </a:ext>
              </a:extLst>
            </p:cNvPr>
            <p:cNvSpPr/>
            <p:nvPr/>
          </p:nvSpPr>
          <p:spPr>
            <a:xfrm>
              <a:off x="4541500" y="2338925"/>
              <a:ext cx="473450" cy="642100"/>
            </a:xfrm>
            <a:custGeom>
              <a:avLst/>
              <a:gdLst/>
              <a:ahLst/>
              <a:cxnLst/>
              <a:rect l="l" t="t" r="r" b="b"/>
              <a:pathLst>
                <a:path w="18938" h="25684" extrusionOk="0">
                  <a:moveTo>
                    <a:pt x="9543" y="1"/>
                  </a:moveTo>
                  <a:cubicBezTo>
                    <a:pt x="9342" y="1"/>
                    <a:pt x="9177" y="43"/>
                    <a:pt x="9056" y="133"/>
                  </a:cubicBezTo>
                  <a:cubicBezTo>
                    <a:pt x="9056" y="133"/>
                    <a:pt x="6072" y="956"/>
                    <a:pt x="4837" y="2809"/>
                  </a:cubicBezTo>
                  <a:cubicBezTo>
                    <a:pt x="3603" y="4662"/>
                    <a:pt x="1" y="15469"/>
                    <a:pt x="103" y="16395"/>
                  </a:cubicBezTo>
                  <a:cubicBezTo>
                    <a:pt x="137" y="16704"/>
                    <a:pt x="674" y="16807"/>
                    <a:pt x="1376" y="16807"/>
                  </a:cubicBezTo>
                  <a:cubicBezTo>
                    <a:pt x="2778" y="16807"/>
                    <a:pt x="4837" y="16395"/>
                    <a:pt x="4837" y="16395"/>
                  </a:cubicBezTo>
                  <a:lnTo>
                    <a:pt x="4837" y="16395"/>
                  </a:lnTo>
                  <a:cubicBezTo>
                    <a:pt x="4837" y="16395"/>
                    <a:pt x="1647" y="23085"/>
                    <a:pt x="1647" y="24217"/>
                  </a:cubicBezTo>
                  <a:cubicBezTo>
                    <a:pt x="1647" y="25110"/>
                    <a:pt x="2543" y="25683"/>
                    <a:pt x="3831" y="25683"/>
                  </a:cubicBezTo>
                  <a:cubicBezTo>
                    <a:pt x="4176" y="25683"/>
                    <a:pt x="4549" y="25642"/>
                    <a:pt x="4940" y="25555"/>
                  </a:cubicBezTo>
                  <a:cubicBezTo>
                    <a:pt x="6793" y="25143"/>
                    <a:pt x="13104" y="14277"/>
                    <a:pt x="13104" y="14277"/>
                  </a:cubicBezTo>
                  <a:cubicBezTo>
                    <a:pt x="13104" y="14277"/>
                    <a:pt x="14467" y="15861"/>
                    <a:pt x="15603" y="15861"/>
                  </a:cubicBezTo>
                  <a:cubicBezTo>
                    <a:pt x="15798" y="15861"/>
                    <a:pt x="15986" y="15814"/>
                    <a:pt x="16159" y="15705"/>
                  </a:cubicBezTo>
                  <a:cubicBezTo>
                    <a:pt x="17513" y="14852"/>
                    <a:pt x="17085" y="13132"/>
                    <a:pt x="16056" y="13132"/>
                  </a:cubicBezTo>
                  <a:cubicBezTo>
                    <a:pt x="15027" y="13132"/>
                    <a:pt x="18937" y="8912"/>
                    <a:pt x="17599" y="6133"/>
                  </a:cubicBezTo>
                  <a:cubicBezTo>
                    <a:pt x="16392" y="3625"/>
                    <a:pt x="11410" y="1"/>
                    <a:pt x="95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975;p38">
              <a:extLst>
                <a:ext uri="{FF2B5EF4-FFF2-40B4-BE49-F238E27FC236}">
                  <a16:creationId xmlns:a16="http://schemas.microsoft.com/office/drawing/2014/main" id="{BBBDF46E-7E5A-427B-BAD6-081C50A9F874}"/>
                </a:ext>
              </a:extLst>
            </p:cNvPr>
            <p:cNvSpPr/>
            <p:nvPr/>
          </p:nvSpPr>
          <p:spPr>
            <a:xfrm>
              <a:off x="4534275" y="2331850"/>
              <a:ext cx="476000" cy="656200"/>
            </a:xfrm>
            <a:custGeom>
              <a:avLst/>
              <a:gdLst/>
              <a:ahLst/>
              <a:cxnLst/>
              <a:rect l="l" t="t" r="r" b="b"/>
              <a:pathLst>
                <a:path w="19040" h="26248" extrusionOk="0">
                  <a:moveTo>
                    <a:pt x="9832" y="567"/>
                  </a:moveTo>
                  <a:cubicBezTo>
                    <a:pt x="9961" y="567"/>
                    <a:pt x="10118" y="589"/>
                    <a:pt x="10292" y="631"/>
                  </a:cubicBezTo>
                  <a:cubicBezTo>
                    <a:pt x="12351" y="1132"/>
                    <a:pt x="16572" y="4331"/>
                    <a:pt x="17635" y="6539"/>
                  </a:cubicBezTo>
                  <a:cubicBezTo>
                    <a:pt x="18406" y="8140"/>
                    <a:pt x="17255" y="10332"/>
                    <a:pt x="16494" y="11783"/>
                  </a:cubicBezTo>
                  <a:cubicBezTo>
                    <a:pt x="16006" y="12712"/>
                    <a:pt x="15761" y="13178"/>
                    <a:pt x="15951" y="13495"/>
                  </a:cubicBezTo>
                  <a:cubicBezTo>
                    <a:pt x="15997" y="13571"/>
                    <a:pt x="16110" y="13697"/>
                    <a:pt x="16345" y="13697"/>
                  </a:cubicBezTo>
                  <a:cubicBezTo>
                    <a:pt x="16693" y="13697"/>
                    <a:pt x="16899" y="13981"/>
                    <a:pt x="16975" y="14248"/>
                  </a:cubicBezTo>
                  <a:cubicBezTo>
                    <a:pt x="17097" y="14666"/>
                    <a:pt x="16992" y="15311"/>
                    <a:pt x="16297" y="15748"/>
                  </a:cubicBezTo>
                  <a:cubicBezTo>
                    <a:pt x="16172" y="15826"/>
                    <a:pt x="16033" y="15861"/>
                    <a:pt x="15885" y="15861"/>
                  </a:cubicBezTo>
                  <a:cubicBezTo>
                    <a:pt x="15078" y="15861"/>
                    <a:pt x="14010" y="14842"/>
                    <a:pt x="13607" y="14375"/>
                  </a:cubicBezTo>
                  <a:cubicBezTo>
                    <a:pt x="13553" y="14312"/>
                    <a:pt x="13474" y="14277"/>
                    <a:pt x="13391" y="14277"/>
                  </a:cubicBezTo>
                  <a:cubicBezTo>
                    <a:pt x="13383" y="14277"/>
                    <a:pt x="13375" y="14277"/>
                    <a:pt x="13367" y="14278"/>
                  </a:cubicBezTo>
                  <a:cubicBezTo>
                    <a:pt x="13276" y="14286"/>
                    <a:pt x="13194" y="14338"/>
                    <a:pt x="13148" y="14417"/>
                  </a:cubicBezTo>
                  <a:cubicBezTo>
                    <a:pt x="10732" y="18577"/>
                    <a:pt x="6429" y="25281"/>
                    <a:pt x="5169" y="25562"/>
                  </a:cubicBezTo>
                  <a:cubicBezTo>
                    <a:pt x="4808" y="25642"/>
                    <a:pt x="4456" y="25681"/>
                    <a:pt x="4127" y="25681"/>
                  </a:cubicBezTo>
                  <a:cubicBezTo>
                    <a:pt x="3492" y="25681"/>
                    <a:pt x="2946" y="25536"/>
                    <a:pt x="2599" y="25258"/>
                  </a:cubicBezTo>
                  <a:cubicBezTo>
                    <a:pt x="2347" y="25054"/>
                    <a:pt x="2219" y="24800"/>
                    <a:pt x="2219" y="24499"/>
                  </a:cubicBezTo>
                  <a:cubicBezTo>
                    <a:pt x="2219" y="23715"/>
                    <a:pt x="4110" y="19465"/>
                    <a:pt x="5382" y="16800"/>
                  </a:cubicBezTo>
                  <a:cubicBezTo>
                    <a:pt x="5471" y="16612"/>
                    <a:pt x="5334" y="16394"/>
                    <a:pt x="5126" y="16394"/>
                  </a:cubicBezTo>
                  <a:cubicBezTo>
                    <a:pt x="5108" y="16394"/>
                    <a:pt x="5089" y="16396"/>
                    <a:pt x="5071" y="16401"/>
                  </a:cubicBezTo>
                  <a:cubicBezTo>
                    <a:pt x="3736" y="16668"/>
                    <a:pt x="2436" y="16811"/>
                    <a:pt x="1597" y="16811"/>
                  </a:cubicBezTo>
                  <a:cubicBezTo>
                    <a:pt x="1086" y="16811"/>
                    <a:pt x="746" y="16758"/>
                    <a:pt x="672" y="16646"/>
                  </a:cubicBezTo>
                  <a:cubicBezTo>
                    <a:pt x="593" y="15887"/>
                    <a:pt x="4061" y="5200"/>
                    <a:pt x="5361" y="3249"/>
                  </a:cubicBezTo>
                  <a:cubicBezTo>
                    <a:pt x="6523" y="1507"/>
                    <a:pt x="9392" y="697"/>
                    <a:pt x="9422" y="688"/>
                  </a:cubicBezTo>
                  <a:cubicBezTo>
                    <a:pt x="9455" y="679"/>
                    <a:pt x="9488" y="663"/>
                    <a:pt x="9516" y="642"/>
                  </a:cubicBezTo>
                  <a:cubicBezTo>
                    <a:pt x="9583" y="592"/>
                    <a:pt x="9692" y="567"/>
                    <a:pt x="9832" y="567"/>
                  </a:cubicBezTo>
                  <a:close/>
                  <a:moveTo>
                    <a:pt x="9835" y="0"/>
                  </a:moveTo>
                  <a:cubicBezTo>
                    <a:pt x="9589" y="0"/>
                    <a:pt x="9385" y="52"/>
                    <a:pt x="9225" y="156"/>
                  </a:cubicBezTo>
                  <a:cubicBezTo>
                    <a:pt x="8817" y="275"/>
                    <a:pt x="6099" y="1124"/>
                    <a:pt x="4891" y="2934"/>
                  </a:cubicBezTo>
                  <a:cubicBezTo>
                    <a:pt x="3630" y="4826"/>
                    <a:pt x="1" y="15711"/>
                    <a:pt x="110" y="16708"/>
                  </a:cubicBezTo>
                  <a:cubicBezTo>
                    <a:pt x="122" y="16820"/>
                    <a:pt x="176" y="16980"/>
                    <a:pt x="355" y="17112"/>
                  </a:cubicBezTo>
                  <a:cubicBezTo>
                    <a:pt x="614" y="17302"/>
                    <a:pt x="1122" y="17370"/>
                    <a:pt x="1717" y="17370"/>
                  </a:cubicBezTo>
                  <a:cubicBezTo>
                    <a:pt x="2691" y="17370"/>
                    <a:pt x="3899" y="17187"/>
                    <a:pt x="4633" y="17057"/>
                  </a:cubicBezTo>
                  <a:lnTo>
                    <a:pt x="4633" y="17057"/>
                  </a:lnTo>
                  <a:cubicBezTo>
                    <a:pt x="3856" y="18712"/>
                    <a:pt x="1653" y="23484"/>
                    <a:pt x="1653" y="24499"/>
                  </a:cubicBezTo>
                  <a:cubicBezTo>
                    <a:pt x="1653" y="24973"/>
                    <a:pt x="1857" y="25388"/>
                    <a:pt x="2244" y="25698"/>
                  </a:cubicBezTo>
                  <a:cubicBezTo>
                    <a:pt x="2694" y="26059"/>
                    <a:pt x="3358" y="26248"/>
                    <a:pt x="4123" y="26248"/>
                  </a:cubicBezTo>
                  <a:cubicBezTo>
                    <a:pt x="4517" y="26246"/>
                    <a:pt x="4908" y="26200"/>
                    <a:pt x="5291" y="26113"/>
                  </a:cubicBezTo>
                  <a:cubicBezTo>
                    <a:pt x="7084" y="25714"/>
                    <a:pt x="12244" y="17077"/>
                    <a:pt x="13446" y="15029"/>
                  </a:cubicBezTo>
                  <a:cubicBezTo>
                    <a:pt x="13921" y="15510"/>
                    <a:pt x="14949" y="16423"/>
                    <a:pt x="15901" y="16423"/>
                  </a:cubicBezTo>
                  <a:cubicBezTo>
                    <a:pt x="16142" y="16423"/>
                    <a:pt x="16378" y="16365"/>
                    <a:pt x="16599" y="16226"/>
                  </a:cubicBezTo>
                  <a:cubicBezTo>
                    <a:pt x="17497" y="15661"/>
                    <a:pt x="17709" y="14746"/>
                    <a:pt x="17519" y="14090"/>
                  </a:cubicBezTo>
                  <a:cubicBezTo>
                    <a:pt x="17365" y="13554"/>
                    <a:pt x="16963" y="13193"/>
                    <a:pt x="16473" y="13138"/>
                  </a:cubicBezTo>
                  <a:cubicBezTo>
                    <a:pt x="16543" y="12904"/>
                    <a:pt x="16790" y="12435"/>
                    <a:pt x="16995" y="12045"/>
                  </a:cubicBezTo>
                  <a:cubicBezTo>
                    <a:pt x="17809" y="10494"/>
                    <a:pt x="19039" y="8150"/>
                    <a:pt x="18145" y="6293"/>
                  </a:cubicBezTo>
                  <a:cubicBezTo>
                    <a:pt x="17004" y="3924"/>
                    <a:pt x="12639" y="621"/>
                    <a:pt x="10427" y="80"/>
                  </a:cubicBezTo>
                  <a:cubicBezTo>
                    <a:pt x="10209" y="27"/>
                    <a:pt x="10011" y="0"/>
                    <a:pt x="9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976;p38">
              <a:extLst>
                <a:ext uri="{FF2B5EF4-FFF2-40B4-BE49-F238E27FC236}">
                  <a16:creationId xmlns:a16="http://schemas.microsoft.com/office/drawing/2014/main" id="{166D556B-7AAC-44D0-A24F-57C218A59AFF}"/>
                </a:ext>
              </a:extLst>
            </p:cNvPr>
            <p:cNvSpPr/>
            <p:nvPr/>
          </p:nvSpPr>
          <p:spPr>
            <a:xfrm>
              <a:off x="4581175" y="2183300"/>
              <a:ext cx="498075" cy="486200"/>
            </a:xfrm>
            <a:custGeom>
              <a:avLst/>
              <a:gdLst/>
              <a:ahLst/>
              <a:cxnLst/>
              <a:rect l="l" t="t" r="r" b="b"/>
              <a:pathLst>
                <a:path w="19923" h="19448" extrusionOk="0">
                  <a:moveTo>
                    <a:pt x="5743" y="1"/>
                  </a:moveTo>
                  <a:cubicBezTo>
                    <a:pt x="3437" y="1"/>
                    <a:pt x="2660" y="1181"/>
                    <a:pt x="6337" y="3064"/>
                  </a:cubicBezTo>
                  <a:cubicBezTo>
                    <a:pt x="6337" y="3064"/>
                    <a:pt x="574" y="3064"/>
                    <a:pt x="265" y="5843"/>
                  </a:cubicBezTo>
                  <a:cubicBezTo>
                    <a:pt x="1" y="8210"/>
                    <a:pt x="2128" y="9457"/>
                    <a:pt x="4799" y="9457"/>
                  </a:cubicBezTo>
                  <a:cubicBezTo>
                    <a:pt x="5264" y="9457"/>
                    <a:pt x="5745" y="9419"/>
                    <a:pt x="6234" y="9343"/>
                  </a:cubicBezTo>
                  <a:cubicBezTo>
                    <a:pt x="7563" y="9135"/>
                    <a:pt x="8842" y="9044"/>
                    <a:pt x="9922" y="9044"/>
                  </a:cubicBezTo>
                  <a:cubicBezTo>
                    <a:pt x="11518" y="9044"/>
                    <a:pt x="12679" y="9242"/>
                    <a:pt x="12924" y="9548"/>
                  </a:cubicBezTo>
                  <a:cubicBezTo>
                    <a:pt x="13335" y="10062"/>
                    <a:pt x="8910" y="11092"/>
                    <a:pt x="9939" y="11812"/>
                  </a:cubicBezTo>
                  <a:cubicBezTo>
                    <a:pt x="10741" y="12374"/>
                    <a:pt x="11543" y="12436"/>
                    <a:pt x="11859" y="12436"/>
                  </a:cubicBezTo>
                  <a:cubicBezTo>
                    <a:pt x="11948" y="12436"/>
                    <a:pt x="11998" y="12431"/>
                    <a:pt x="11998" y="12431"/>
                  </a:cubicBezTo>
                  <a:lnTo>
                    <a:pt x="11998" y="12431"/>
                  </a:lnTo>
                  <a:cubicBezTo>
                    <a:pt x="11998" y="12431"/>
                    <a:pt x="10557" y="12843"/>
                    <a:pt x="10661" y="13872"/>
                  </a:cubicBezTo>
                  <a:cubicBezTo>
                    <a:pt x="10764" y="14901"/>
                    <a:pt x="11659" y="19447"/>
                    <a:pt x="12379" y="19447"/>
                  </a:cubicBezTo>
                  <a:cubicBezTo>
                    <a:pt x="13099" y="19447"/>
                    <a:pt x="14469" y="19357"/>
                    <a:pt x="14469" y="19357"/>
                  </a:cubicBezTo>
                  <a:cubicBezTo>
                    <a:pt x="14469" y="19357"/>
                    <a:pt x="16424" y="18430"/>
                    <a:pt x="17968" y="16783"/>
                  </a:cubicBezTo>
                  <a:cubicBezTo>
                    <a:pt x="19512" y="15137"/>
                    <a:pt x="19923" y="11637"/>
                    <a:pt x="17968" y="9580"/>
                  </a:cubicBezTo>
                  <a:cubicBezTo>
                    <a:pt x="16012" y="7521"/>
                    <a:pt x="14469" y="5534"/>
                    <a:pt x="12924" y="3888"/>
                  </a:cubicBezTo>
                  <a:cubicBezTo>
                    <a:pt x="11381" y="2241"/>
                    <a:pt x="9940" y="491"/>
                    <a:pt x="6852" y="79"/>
                  </a:cubicBezTo>
                  <a:cubicBezTo>
                    <a:pt x="6455" y="27"/>
                    <a:pt x="6082" y="1"/>
                    <a:pt x="57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977;p38">
              <a:extLst>
                <a:ext uri="{FF2B5EF4-FFF2-40B4-BE49-F238E27FC236}">
                  <a16:creationId xmlns:a16="http://schemas.microsoft.com/office/drawing/2014/main" id="{A890A185-24FD-41D6-9A8E-2A922FD6EC45}"/>
                </a:ext>
              </a:extLst>
            </p:cNvPr>
            <p:cNvSpPr/>
            <p:nvPr/>
          </p:nvSpPr>
          <p:spPr>
            <a:xfrm>
              <a:off x="4577850" y="2176275"/>
              <a:ext cx="508925" cy="500275"/>
            </a:xfrm>
            <a:custGeom>
              <a:avLst/>
              <a:gdLst/>
              <a:ahLst/>
              <a:cxnLst/>
              <a:rect l="l" t="t" r="r" b="b"/>
              <a:pathLst>
                <a:path w="20357" h="20011" extrusionOk="0">
                  <a:moveTo>
                    <a:pt x="5867" y="564"/>
                  </a:moveTo>
                  <a:cubicBezTo>
                    <a:pt x="6186" y="564"/>
                    <a:pt x="6548" y="588"/>
                    <a:pt x="6947" y="641"/>
                  </a:cubicBezTo>
                  <a:cubicBezTo>
                    <a:pt x="9736" y="1012"/>
                    <a:pt x="11105" y="2485"/>
                    <a:pt x="12554" y="4044"/>
                  </a:cubicBezTo>
                  <a:lnTo>
                    <a:pt x="12851" y="4362"/>
                  </a:lnTo>
                  <a:cubicBezTo>
                    <a:pt x="13549" y="5106"/>
                    <a:pt x="14246" y="5920"/>
                    <a:pt x="14987" y="6783"/>
                  </a:cubicBezTo>
                  <a:cubicBezTo>
                    <a:pt x="15890" y="7836"/>
                    <a:pt x="16825" y="8926"/>
                    <a:pt x="17896" y="10055"/>
                  </a:cubicBezTo>
                  <a:cubicBezTo>
                    <a:pt x="19707" y="11962"/>
                    <a:pt x="19383" y="15284"/>
                    <a:pt x="17895" y="16871"/>
                  </a:cubicBezTo>
                  <a:cubicBezTo>
                    <a:pt x="16538" y="18319"/>
                    <a:pt x="14830" y="19208"/>
                    <a:pt x="14527" y="19359"/>
                  </a:cubicBezTo>
                  <a:cubicBezTo>
                    <a:pt x="14265" y="19376"/>
                    <a:pt x="13138" y="19447"/>
                    <a:pt x="12548" y="19452"/>
                  </a:cubicBezTo>
                  <a:cubicBezTo>
                    <a:pt x="12075" y="19203"/>
                    <a:pt x="11218" y="15557"/>
                    <a:pt x="11075" y="14124"/>
                  </a:cubicBezTo>
                  <a:cubicBezTo>
                    <a:pt x="10997" y="13344"/>
                    <a:pt x="12198" y="12987"/>
                    <a:pt x="12210" y="12983"/>
                  </a:cubicBezTo>
                  <a:cubicBezTo>
                    <a:pt x="12344" y="12944"/>
                    <a:pt x="12431" y="12812"/>
                    <a:pt x="12411" y="12671"/>
                  </a:cubicBezTo>
                  <a:cubicBezTo>
                    <a:pt x="12391" y="12532"/>
                    <a:pt x="12272" y="12428"/>
                    <a:pt x="12131" y="12428"/>
                  </a:cubicBezTo>
                  <a:lnTo>
                    <a:pt x="12130" y="12428"/>
                  </a:lnTo>
                  <a:cubicBezTo>
                    <a:pt x="12122" y="12428"/>
                    <a:pt x="12111" y="12429"/>
                    <a:pt x="12103" y="12430"/>
                  </a:cubicBezTo>
                  <a:cubicBezTo>
                    <a:pt x="12102" y="12430"/>
                    <a:pt x="12063" y="12434"/>
                    <a:pt x="11996" y="12434"/>
                  </a:cubicBezTo>
                  <a:cubicBezTo>
                    <a:pt x="11723" y="12434"/>
                    <a:pt x="10975" y="12381"/>
                    <a:pt x="10234" y="11862"/>
                  </a:cubicBezTo>
                  <a:cubicBezTo>
                    <a:pt x="10225" y="11856"/>
                    <a:pt x="10216" y="11850"/>
                    <a:pt x="10211" y="11845"/>
                  </a:cubicBezTo>
                  <a:cubicBezTo>
                    <a:pt x="10358" y="11617"/>
                    <a:pt x="11293" y="11209"/>
                    <a:pt x="11806" y="10986"/>
                  </a:cubicBezTo>
                  <a:cubicBezTo>
                    <a:pt x="12794" y="10554"/>
                    <a:pt x="13273" y="10333"/>
                    <a:pt x="13355" y="9998"/>
                  </a:cubicBezTo>
                  <a:cubicBezTo>
                    <a:pt x="13386" y="9877"/>
                    <a:pt x="13357" y="9749"/>
                    <a:pt x="13278" y="9653"/>
                  </a:cubicBezTo>
                  <a:cubicBezTo>
                    <a:pt x="12940" y="9231"/>
                    <a:pt x="11668" y="9044"/>
                    <a:pt x="10103" y="9044"/>
                  </a:cubicBezTo>
                  <a:cubicBezTo>
                    <a:pt x="8917" y="9044"/>
                    <a:pt x="7565" y="9151"/>
                    <a:pt x="6323" y="9344"/>
                  </a:cubicBezTo>
                  <a:cubicBezTo>
                    <a:pt x="5851" y="9418"/>
                    <a:pt x="5387" y="9454"/>
                    <a:pt x="4942" y="9454"/>
                  </a:cubicBezTo>
                  <a:cubicBezTo>
                    <a:pt x="3464" y="9454"/>
                    <a:pt x="2181" y="9059"/>
                    <a:pt x="1426" y="8336"/>
                  </a:cubicBezTo>
                  <a:cubicBezTo>
                    <a:pt x="833" y="7768"/>
                    <a:pt x="581" y="7035"/>
                    <a:pt x="679" y="6156"/>
                  </a:cubicBezTo>
                  <a:cubicBezTo>
                    <a:pt x="956" y="3660"/>
                    <a:pt x="6416" y="3629"/>
                    <a:pt x="6471" y="3629"/>
                  </a:cubicBezTo>
                  <a:cubicBezTo>
                    <a:pt x="6601" y="3629"/>
                    <a:pt x="6714" y="3539"/>
                    <a:pt x="6746" y="3412"/>
                  </a:cubicBezTo>
                  <a:cubicBezTo>
                    <a:pt x="6776" y="3285"/>
                    <a:pt x="6716" y="3154"/>
                    <a:pt x="6599" y="3094"/>
                  </a:cubicBezTo>
                  <a:cubicBezTo>
                    <a:pt x="4682" y="2112"/>
                    <a:pt x="4121" y="1382"/>
                    <a:pt x="4223" y="1056"/>
                  </a:cubicBezTo>
                  <a:cubicBezTo>
                    <a:pt x="4308" y="783"/>
                    <a:pt x="4893" y="564"/>
                    <a:pt x="5867" y="564"/>
                  </a:cubicBezTo>
                  <a:close/>
                  <a:moveTo>
                    <a:pt x="5882" y="0"/>
                  </a:moveTo>
                  <a:cubicBezTo>
                    <a:pt x="4827" y="0"/>
                    <a:pt x="3888" y="233"/>
                    <a:pt x="3683" y="887"/>
                  </a:cubicBezTo>
                  <a:cubicBezTo>
                    <a:pt x="3481" y="1535"/>
                    <a:pt x="4079" y="2281"/>
                    <a:pt x="5461" y="3111"/>
                  </a:cubicBezTo>
                  <a:cubicBezTo>
                    <a:pt x="3730" y="3256"/>
                    <a:pt x="368" y="3829"/>
                    <a:pt x="117" y="6092"/>
                  </a:cubicBezTo>
                  <a:cubicBezTo>
                    <a:pt x="1" y="7141"/>
                    <a:pt x="318" y="8058"/>
                    <a:pt x="1036" y="8744"/>
                  </a:cubicBezTo>
                  <a:cubicBezTo>
                    <a:pt x="1904" y="9575"/>
                    <a:pt x="3300" y="10022"/>
                    <a:pt x="4921" y="10022"/>
                  </a:cubicBezTo>
                  <a:cubicBezTo>
                    <a:pt x="5401" y="10022"/>
                    <a:pt x="5900" y="9983"/>
                    <a:pt x="6411" y="9903"/>
                  </a:cubicBezTo>
                  <a:cubicBezTo>
                    <a:pt x="7768" y="9691"/>
                    <a:pt x="9012" y="9609"/>
                    <a:pt x="10037" y="9609"/>
                  </a:cubicBezTo>
                  <a:cubicBezTo>
                    <a:pt x="11388" y="9609"/>
                    <a:pt x="12360" y="9751"/>
                    <a:pt x="12714" y="9919"/>
                  </a:cubicBezTo>
                  <a:cubicBezTo>
                    <a:pt x="12480" y="10075"/>
                    <a:pt x="11953" y="10304"/>
                    <a:pt x="11581" y="10467"/>
                  </a:cubicBezTo>
                  <a:cubicBezTo>
                    <a:pt x="10409" y="10978"/>
                    <a:pt x="9686" y="11317"/>
                    <a:pt x="9637" y="11808"/>
                  </a:cubicBezTo>
                  <a:cubicBezTo>
                    <a:pt x="9623" y="11947"/>
                    <a:pt x="9660" y="12149"/>
                    <a:pt x="9911" y="12325"/>
                  </a:cubicBezTo>
                  <a:cubicBezTo>
                    <a:pt x="10286" y="12588"/>
                    <a:pt x="10707" y="12780"/>
                    <a:pt x="11151" y="12891"/>
                  </a:cubicBezTo>
                  <a:cubicBezTo>
                    <a:pt x="10782" y="13169"/>
                    <a:pt x="10453" y="13586"/>
                    <a:pt x="10513" y="14180"/>
                  </a:cubicBezTo>
                  <a:cubicBezTo>
                    <a:pt x="10519" y="14239"/>
                    <a:pt x="11314" y="20011"/>
                    <a:pt x="12513" y="20011"/>
                  </a:cubicBezTo>
                  <a:cubicBezTo>
                    <a:pt x="13234" y="20011"/>
                    <a:pt x="14564" y="19923"/>
                    <a:pt x="14620" y="19921"/>
                  </a:cubicBezTo>
                  <a:cubicBezTo>
                    <a:pt x="14655" y="19918"/>
                    <a:pt x="14690" y="19909"/>
                    <a:pt x="14723" y="19894"/>
                  </a:cubicBezTo>
                  <a:cubicBezTo>
                    <a:pt x="14804" y="19854"/>
                    <a:pt x="16744" y="18924"/>
                    <a:pt x="18307" y="17258"/>
                  </a:cubicBezTo>
                  <a:cubicBezTo>
                    <a:pt x="19998" y="15454"/>
                    <a:pt x="20357" y="11824"/>
                    <a:pt x="18306" y="9665"/>
                  </a:cubicBezTo>
                  <a:cubicBezTo>
                    <a:pt x="17243" y="8547"/>
                    <a:pt x="16314" y="7462"/>
                    <a:pt x="15415" y="6413"/>
                  </a:cubicBezTo>
                  <a:cubicBezTo>
                    <a:pt x="14671" y="5547"/>
                    <a:pt x="13969" y="4727"/>
                    <a:pt x="13264" y="3975"/>
                  </a:cubicBezTo>
                  <a:lnTo>
                    <a:pt x="12968" y="3658"/>
                  </a:lnTo>
                  <a:cubicBezTo>
                    <a:pt x="11515" y="2095"/>
                    <a:pt x="10012" y="479"/>
                    <a:pt x="7022" y="80"/>
                  </a:cubicBezTo>
                  <a:cubicBezTo>
                    <a:pt x="6646" y="30"/>
                    <a:pt x="6257" y="0"/>
                    <a:pt x="58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978;p38">
              <a:extLst>
                <a:ext uri="{FF2B5EF4-FFF2-40B4-BE49-F238E27FC236}">
                  <a16:creationId xmlns:a16="http://schemas.microsoft.com/office/drawing/2014/main" id="{DB18FDF9-BC10-400A-AD2E-62B37A941D67}"/>
                </a:ext>
              </a:extLst>
            </p:cNvPr>
            <p:cNvSpPr/>
            <p:nvPr/>
          </p:nvSpPr>
          <p:spPr>
            <a:xfrm>
              <a:off x="5032475" y="2518475"/>
              <a:ext cx="18975" cy="59825"/>
            </a:xfrm>
            <a:custGeom>
              <a:avLst/>
              <a:gdLst/>
              <a:ahLst/>
              <a:cxnLst/>
              <a:rect l="l" t="t" r="r" b="b"/>
              <a:pathLst>
                <a:path w="759" h="2393" extrusionOk="0">
                  <a:moveTo>
                    <a:pt x="305" y="0"/>
                  </a:moveTo>
                  <a:cubicBezTo>
                    <a:pt x="290" y="0"/>
                    <a:pt x="274" y="1"/>
                    <a:pt x="259" y="4"/>
                  </a:cubicBezTo>
                  <a:cubicBezTo>
                    <a:pt x="105" y="30"/>
                    <a:pt x="0" y="175"/>
                    <a:pt x="25" y="329"/>
                  </a:cubicBezTo>
                  <a:cubicBezTo>
                    <a:pt x="186" y="1318"/>
                    <a:pt x="87" y="2064"/>
                    <a:pt x="86" y="2071"/>
                  </a:cubicBezTo>
                  <a:cubicBezTo>
                    <a:pt x="64" y="2225"/>
                    <a:pt x="173" y="2369"/>
                    <a:pt x="327" y="2391"/>
                  </a:cubicBezTo>
                  <a:cubicBezTo>
                    <a:pt x="340" y="2392"/>
                    <a:pt x="354" y="2393"/>
                    <a:pt x="367" y="2393"/>
                  </a:cubicBezTo>
                  <a:cubicBezTo>
                    <a:pt x="508" y="2393"/>
                    <a:pt x="626" y="2289"/>
                    <a:pt x="646" y="2149"/>
                  </a:cubicBezTo>
                  <a:cubicBezTo>
                    <a:pt x="651" y="2116"/>
                    <a:pt x="759" y="1316"/>
                    <a:pt x="583" y="238"/>
                  </a:cubicBezTo>
                  <a:cubicBezTo>
                    <a:pt x="560" y="99"/>
                    <a:pt x="441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979;p38">
              <a:extLst>
                <a:ext uri="{FF2B5EF4-FFF2-40B4-BE49-F238E27FC236}">
                  <a16:creationId xmlns:a16="http://schemas.microsoft.com/office/drawing/2014/main" id="{5667879D-4150-41BB-A3EB-6560CBC9414B}"/>
                </a:ext>
              </a:extLst>
            </p:cNvPr>
            <p:cNvSpPr/>
            <p:nvPr/>
          </p:nvSpPr>
          <p:spPr>
            <a:xfrm>
              <a:off x="4654750" y="2334100"/>
              <a:ext cx="383075" cy="161700"/>
            </a:xfrm>
            <a:custGeom>
              <a:avLst/>
              <a:gdLst/>
              <a:ahLst/>
              <a:cxnLst/>
              <a:rect l="l" t="t" r="r" b="b"/>
              <a:pathLst>
                <a:path w="15323" h="6468" extrusionOk="0">
                  <a:moveTo>
                    <a:pt x="4834" y="0"/>
                  </a:moveTo>
                  <a:cubicBezTo>
                    <a:pt x="4825" y="0"/>
                    <a:pt x="4817" y="0"/>
                    <a:pt x="4808" y="1"/>
                  </a:cubicBezTo>
                  <a:cubicBezTo>
                    <a:pt x="3448" y="133"/>
                    <a:pt x="268" y="541"/>
                    <a:pt x="92" y="1475"/>
                  </a:cubicBezTo>
                  <a:cubicBezTo>
                    <a:pt x="1" y="1963"/>
                    <a:pt x="585" y="2259"/>
                    <a:pt x="777" y="2355"/>
                  </a:cubicBezTo>
                  <a:cubicBezTo>
                    <a:pt x="1380" y="2661"/>
                    <a:pt x="2046" y="2760"/>
                    <a:pt x="2774" y="2760"/>
                  </a:cubicBezTo>
                  <a:cubicBezTo>
                    <a:pt x="3410" y="2760"/>
                    <a:pt x="4093" y="2684"/>
                    <a:pt x="4822" y="2603"/>
                  </a:cubicBezTo>
                  <a:cubicBezTo>
                    <a:pt x="5664" y="2509"/>
                    <a:pt x="6556" y="2410"/>
                    <a:pt x="7500" y="2410"/>
                  </a:cubicBezTo>
                  <a:cubicBezTo>
                    <a:pt x="8721" y="2410"/>
                    <a:pt x="10032" y="2576"/>
                    <a:pt x="11441" y="3134"/>
                  </a:cubicBezTo>
                  <a:cubicBezTo>
                    <a:pt x="13028" y="3762"/>
                    <a:pt x="14139" y="4824"/>
                    <a:pt x="14740" y="6291"/>
                  </a:cubicBezTo>
                  <a:cubicBezTo>
                    <a:pt x="14783" y="6397"/>
                    <a:pt x="14886" y="6466"/>
                    <a:pt x="15002" y="6467"/>
                  </a:cubicBezTo>
                  <a:cubicBezTo>
                    <a:pt x="15039" y="6467"/>
                    <a:pt x="15075" y="6459"/>
                    <a:pt x="15108" y="6445"/>
                  </a:cubicBezTo>
                  <a:cubicBezTo>
                    <a:pt x="15253" y="6387"/>
                    <a:pt x="15322" y="6221"/>
                    <a:pt x="15264" y="6077"/>
                  </a:cubicBezTo>
                  <a:cubicBezTo>
                    <a:pt x="14601" y="4462"/>
                    <a:pt x="13384" y="3294"/>
                    <a:pt x="11649" y="2608"/>
                  </a:cubicBezTo>
                  <a:cubicBezTo>
                    <a:pt x="10163" y="2019"/>
                    <a:pt x="8762" y="1847"/>
                    <a:pt x="7483" y="1847"/>
                  </a:cubicBezTo>
                  <a:cubicBezTo>
                    <a:pt x="6498" y="1847"/>
                    <a:pt x="5584" y="1949"/>
                    <a:pt x="4759" y="2041"/>
                  </a:cubicBezTo>
                  <a:cubicBezTo>
                    <a:pt x="4050" y="2120"/>
                    <a:pt x="3388" y="2194"/>
                    <a:pt x="2782" y="2194"/>
                  </a:cubicBezTo>
                  <a:cubicBezTo>
                    <a:pt x="2129" y="2194"/>
                    <a:pt x="1541" y="2108"/>
                    <a:pt x="1032" y="1851"/>
                  </a:cubicBezTo>
                  <a:cubicBezTo>
                    <a:pt x="703" y="1684"/>
                    <a:pt x="653" y="1580"/>
                    <a:pt x="649" y="1580"/>
                  </a:cubicBezTo>
                  <a:cubicBezTo>
                    <a:pt x="769" y="1246"/>
                    <a:pt x="2736" y="771"/>
                    <a:pt x="4862" y="563"/>
                  </a:cubicBezTo>
                  <a:cubicBezTo>
                    <a:pt x="5018" y="548"/>
                    <a:pt x="5132" y="410"/>
                    <a:pt x="5117" y="254"/>
                  </a:cubicBezTo>
                  <a:cubicBezTo>
                    <a:pt x="5100" y="109"/>
                    <a:pt x="4977" y="0"/>
                    <a:pt x="4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980;p38">
              <a:extLst>
                <a:ext uri="{FF2B5EF4-FFF2-40B4-BE49-F238E27FC236}">
                  <a16:creationId xmlns:a16="http://schemas.microsoft.com/office/drawing/2014/main" id="{13146897-9627-441D-9A01-196F91774689}"/>
                </a:ext>
              </a:extLst>
            </p:cNvPr>
            <p:cNvSpPr/>
            <p:nvPr/>
          </p:nvSpPr>
          <p:spPr>
            <a:xfrm>
              <a:off x="4863275" y="2453825"/>
              <a:ext cx="138100" cy="143650"/>
            </a:xfrm>
            <a:custGeom>
              <a:avLst/>
              <a:gdLst/>
              <a:ahLst/>
              <a:cxnLst/>
              <a:rect l="l" t="t" r="r" b="b"/>
              <a:pathLst>
                <a:path w="5524" h="5746" extrusionOk="0">
                  <a:moveTo>
                    <a:pt x="325" y="1"/>
                  </a:moveTo>
                  <a:cubicBezTo>
                    <a:pt x="220" y="1"/>
                    <a:pt x="119" y="59"/>
                    <a:pt x="70" y="160"/>
                  </a:cubicBezTo>
                  <a:cubicBezTo>
                    <a:pt x="0" y="301"/>
                    <a:pt x="61" y="473"/>
                    <a:pt x="205" y="540"/>
                  </a:cubicBezTo>
                  <a:cubicBezTo>
                    <a:pt x="246" y="561"/>
                    <a:pt x="4398" y="2624"/>
                    <a:pt x="4939" y="5515"/>
                  </a:cubicBezTo>
                  <a:cubicBezTo>
                    <a:pt x="4964" y="5648"/>
                    <a:pt x="5080" y="5745"/>
                    <a:pt x="5216" y="5745"/>
                  </a:cubicBezTo>
                  <a:cubicBezTo>
                    <a:pt x="5234" y="5745"/>
                    <a:pt x="5252" y="5743"/>
                    <a:pt x="5269" y="5740"/>
                  </a:cubicBezTo>
                  <a:cubicBezTo>
                    <a:pt x="5423" y="5711"/>
                    <a:pt x="5524" y="5564"/>
                    <a:pt x="5494" y="5410"/>
                  </a:cubicBezTo>
                  <a:cubicBezTo>
                    <a:pt x="4901" y="2240"/>
                    <a:pt x="634" y="121"/>
                    <a:pt x="452" y="31"/>
                  </a:cubicBezTo>
                  <a:cubicBezTo>
                    <a:pt x="412" y="10"/>
                    <a:pt x="368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981;p38">
              <a:extLst>
                <a:ext uri="{FF2B5EF4-FFF2-40B4-BE49-F238E27FC236}">
                  <a16:creationId xmlns:a16="http://schemas.microsoft.com/office/drawing/2014/main" id="{8B5C3448-509C-4362-ACCB-5DD1A3E77488}"/>
                </a:ext>
              </a:extLst>
            </p:cNvPr>
            <p:cNvSpPr/>
            <p:nvPr/>
          </p:nvSpPr>
          <p:spPr>
            <a:xfrm>
              <a:off x="4655275" y="2705725"/>
              <a:ext cx="171975" cy="50150"/>
            </a:xfrm>
            <a:custGeom>
              <a:avLst/>
              <a:gdLst/>
              <a:ahLst/>
              <a:cxnLst/>
              <a:rect l="l" t="t" r="r" b="b"/>
              <a:pathLst>
                <a:path w="6879" h="2006" extrusionOk="0">
                  <a:moveTo>
                    <a:pt x="6561" y="1"/>
                  </a:moveTo>
                  <a:cubicBezTo>
                    <a:pt x="6498" y="1"/>
                    <a:pt x="6434" y="22"/>
                    <a:pt x="6381" y="65"/>
                  </a:cubicBezTo>
                  <a:cubicBezTo>
                    <a:pt x="5343" y="945"/>
                    <a:pt x="1617" y="1356"/>
                    <a:pt x="268" y="1440"/>
                  </a:cubicBezTo>
                  <a:cubicBezTo>
                    <a:pt x="117" y="1450"/>
                    <a:pt x="0" y="1578"/>
                    <a:pt x="5" y="1731"/>
                  </a:cubicBezTo>
                  <a:cubicBezTo>
                    <a:pt x="9" y="1883"/>
                    <a:pt x="133" y="2003"/>
                    <a:pt x="285" y="2006"/>
                  </a:cubicBezTo>
                  <a:cubicBezTo>
                    <a:pt x="292" y="2006"/>
                    <a:pt x="297" y="2004"/>
                    <a:pt x="304" y="2004"/>
                  </a:cubicBezTo>
                  <a:cubicBezTo>
                    <a:pt x="509" y="1991"/>
                    <a:pt x="5353" y="1676"/>
                    <a:pt x="6748" y="497"/>
                  </a:cubicBezTo>
                  <a:cubicBezTo>
                    <a:pt x="6864" y="396"/>
                    <a:pt x="6878" y="219"/>
                    <a:pt x="6778" y="101"/>
                  </a:cubicBezTo>
                  <a:cubicBezTo>
                    <a:pt x="6722" y="35"/>
                    <a:pt x="6642" y="1"/>
                    <a:pt x="65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982;p38">
              <a:extLst>
                <a:ext uri="{FF2B5EF4-FFF2-40B4-BE49-F238E27FC236}">
                  <a16:creationId xmlns:a16="http://schemas.microsoft.com/office/drawing/2014/main" id="{528A977E-085D-4521-AA2B-7C9BCF946299}"/>
                </a:ext>
              </a:extLst>
            </p:cNvPr>
            <p:cNvSpPr/>
            <p:nvPr/>
          </p:nvSpPr>
          <p:spPr>
            <a:xfrm>
              <a:off x="4616275" y="2610500"/>
              <a:ext cx="131400" cy="48675"/>
            </a:xfrm>
            <a:custGeom>
              <a:avLst/>
              <a:gdLst/>
              <a:ahLst/>
              <a:cxnLst/>
              <a:rect l="l" t="t" r="r" b="b"/>
              <a:pathLst>
                <a:path w="5256" h="1947" extrusionOk="0">
                  <a:moveTo>
                    <a:pt x="4933" y="0"/>
                  </a:moveTo>
                  <a:cubicBezTo>
                    <a:pt x="4828" y="0"/>
                    <a:pt x="4726" y="60"/>
                    <a:pt x="4679" y="162"/>
                  </a:cubicBezTo>
                  <a:cubicBezTo>
                    <a:pt x="4215" y="1135"/>
                    <a:pt x="3124" y="1376"/>
                    <a:pt x="2157" y="1376"/>
                  </a:cubicBezTo>
                  <a:cubicBezTo>
                    <a:pt x="1218" y="1376"/>
                    <a:pt x="396" y="1148"/>
                    <a:pt x="379" y="1143"/>
                  </a:cubicBezTo>
                  <a:cubicBezTo>
                    <a:pt x="357" y="1138"/>
                    <a:pt x="335" y="1136"/>
                    <a:pt x="314" y="1136"/>
                  </a:cubicBezTo>
                  <a:cubicBezTo>
                    <a:pt x="190" y="1136"/>
                    <a:pt x="77" y="1217"/>
                    <a:pt x="42" y="1341"/>
                  </a:cubicBezTo>
                  <a:cubicBezTo>
                    <a:pt x="1" y="1486"/>
                    <a:pt x="80" y="1639"/>
                    <a:pt x="224" y="1687"/>
                  </a:cubicBezTo>
                  <a:cubicBezTo>
                    <a:pt x="297" y="1707"/>
                    <a:pt x="1157" y="1946"/>
                    <a:pt x="2161" y="1946"/>
                  </a:cubicBezTo>
                  <a:cubicBezTo>
                    <a:pt x="3287" y="1946"/>
                    <a:pt x="4597" y="1646"/>
                    <a:pt x="5188" y="404"/>
                  </a:cubicBezTo>
                  <a:cubicBezTo>
                    <a:pt x="5256" y="263"/>
                    <a:pt x="5196" y="94"/>
                    <a:pt x="5055" y="28"/>
                  </a:cubicBezTo>
                  <a:cubicBezTo>
                    <a:pt x="5016" y="9"/>
                    <a:pt x="4974" y="0"/>
                    <a:pt x="4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983;p38">
              <a:extLst>
                <a:ext uri="{FF2B5EF4-FFF2-40B4-BE49-F238E27FC236}">
                  <a16:creationId xmlns:a16="http://schemas.microsoft.com/office/drawing/2014/main" id="{D508B25F-6670-41E5-9636-2F1CD23BEA25}"/>
                </a:ext>
              </a:extLst>
            </p:cNvPr>
            <p:cNvSpPr/>
            <p:nvPr/>
          </p:nvSpPr>
          <p:spPr>
            <a:xfrm>
              <a:off x="4716300" y="2600225"/>
              <a:ext cx="54075" cy="29575"/>
            </a:xfrm>
            <a:custGeom>
              <a:avLst/>
              <a:gdLst/>
              <a:ahLst/>
              <a:cxnLst/>
              <a:rect l="l" t="t" r="r" b="b"/>
              <a:pathLst>
                <a:path w="2163" h="1183" extrusionOk="0">
                  <a:moveTo>
                    <a:pt x="320" y="0"/>
                  </a:moveTo>
                  <a:cubicBezTo>
                    <a:pt x="207" y="0"/>
                    <a:pt x="101" y="67"/>
                    <a:pt x="57" y="178"/>
                  </a:cubicBezTo>
                  <a:cubicBezTo>
                    <a:pt x="0" y="322"/>
                    <a:pt x="68" y="485"/>
                    <a:pt x="210" y="544"/>
                  </a:cubicBezTo>
                  <a:lnTo>
                    <a:pt x="1754" y="1162"/>
                  </a:lnTo>
                  <a:cubicBezTo>
                    <a:pt x="1787" y="1175"/>
                    <a:pt x="1823" y="1182"/>
                    <a:pt x="1859" y="1182"/>
                  </a:cubicBezTo>
                  <a:cubicBezTo>
                    <a:pt x="1994" y="1182"/>
                    <a:pt x="2111" y="1086"/>
                    <a:pt x="2136" y="953"/>
                  </a:cubicBezTo>
                  <a:cubicBezTo>
                    <a:pt x="2162" y="819"/>
                    <a:pt x="2089" y="687"/>
                    <a:pt x="1963" y="637"/>
                  </a:cubicBezTo>
                  <a:lnTo>
                    <a:pt x="420" y="18"/>
                  </a:lnTo>
                  <a:cubicBezTo>
                    <a:pt x="387" y="6"/>
                    <a:pt x="353" y="0"/>
                    <a:pt x="3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984;p38">
              <a:extLst>
                <a:ext uri="{FF2B5EF4-FFF2-40B4-BE49-F238E27FC236}">
                  <a16:creationId xmlns:a16="http://schemas.microsoft.com/office/drawing/2014/main" id="{AAC689B3-5017-4B99-982A-1102E1868467}"/>
                </a:ext>
              </a:extLst>
            </p:cNvPr>
            <p:cNvSpPr/>
            <p:nvPr/>
          </p:nvSpPr>
          <p:spPr>
            <a:xfrm>
              <a:off x="4572350" y="2527500"/>
              <a:ext cx="79800" cy="72050"/>
            </a:xfrm>
            <a:custGeom>
              <a:avLst/>
              <a:gdLst/>
              <a:ahLst/>
              <a:cxnLst/>
              <a:rect l="l" t="t" r="r" b="b"/>
              <a:pathLst>
                <a:path w="3192" h="2882" extrusionOk="0">
                  <a:moveTo>
                    <a:pt x="3191" y="0"/>
                  </a:moveTo>
                  <a:cubicBezTo>
                    <a:pt x="3191" y="1"/>
                    <a:pt x="0" y="411"/>
                    <a:pt x="0" y="927"/>
                  </a:cubicBezTo>
                  <a:cubicBezTo>
                    <a:pt x="0" y="1441"/>
                    <a:pt x="2059" y="2882"/>
                    <a:pt x="2059" y="2882"/>
                  </a:cubicBezTo>
                  <a:lnTo>
                    <a:pt x="3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985;p38">
              <a:extLst>
                <a:ext uri="{FF2B5EF4-FFF2-40B4-BE49-F238E27FC236}">
                  <a16:creationId xmlns:a16="http://schemas.microsoft.com/office/drawing/2014/main" id="{0F34444B-778A-4817-B515-EF2640658F7A}"/>
                </a:ext>
              </a:extLst>
            </p:cNvPr>
            <p:cNvSpPr/>
            <p:nvPr/>
          </p:nvSpPr>
          <p:spPr>
            <a:xfrm>
              <a:off x="4565250" y="2520400"/>
              <a:ext cx="94400" cy="86225"/>
            </a:xfrm>
            <a:custGeom>
              <a:avLst/>
              <a:gdLst/>
              <a:ahLst/>
              <a:cxnLst/>
              <a:rect l="l" t="t" r="r" b="b"/>
              <a:pathLst>
                <a:path w="3776" h="3449" extrusionOk="0">
                  <a:moveTo>
                    <a:pt x="3474" y="1"/>
                  </a:moveTo>
                  <a:cubicBezTo>
                    <a:pt x="3462" y="1"/>
                    <a:pt x="3450" y="1"/>
                    <a:pt x="3438" y="3"/>
                  </a:cubicBezTo>
                  <a:cubicBezTo>
                    <a:pt x="1" y="448"/>
                    <a:pt x="1" y="1021"/>
                    <a:pt x="1" y="1211"/>
                  </a:cubicBezTo>
                  <a:cubicBezTo>
                    <a:pt x="1" y="1787"/>
                    <a:pt x="1367" y="2828"/>
                    <a:pt x="2180" y="3397"/>
                  </a:cubicBezTo>
                  <a:cubicBezTo>
                    <a:pt x="2227" y="3431"/>
                    <a:pt x="2284" y="3448"/>
                    <a:pt x="2342" y="3448"/>
                  </a:cubicBezTo>
                  <a:lnTo>
                    <a:pt x="2342" y="3448"/>
                  </a:lnTo>
                  <a:cubicBezTo>
                    <a:pt x="2466" y="3448"/>
                    <a:pt x="2574" y="3369"/>
                    <a:pt x="2611" y="3251"/>
                  </a:cubicBezTo>
                  <a:cubicBezTo>
                    <a:pt x="2649" y="3133"/>
                    <a:pt x="2606" y="3005"/>
                    <a:pt x="2505" y="2934"/>
                  </a:cubicBezTo>
                  <a:cubicBezTo>
                    <a:pt x="1554" y="2268"/>
                    <a:pt x="708" y="1522"/>
                    <a:pt x="581" y="1252"/>
                  </a:cubicBezTo>
                  <a:cubicBezTo>
                    <a:pt x="873" y="1028"/>
                    <a:pt x="2290" y="722"/>
                    <a:pt x="3511" y="565"/>
                  </a:cubicBezTo>
                  <a:cubicBezTo>
                    <a:pt x="3666" y="544"/>
                    <a:pt x="3775" y="403"/>
                    <a:pt x="3755" y="248"/>
                  </a:cubicBezTo>
                  <a:cubicBezTo>
                    <a:pt x="3737" y="104"/>
                    <a:pt x="3614" y="1"/>
                    <a:pt x="3474" y="1"/>
                  </a:cubicBezTo>
                  <a:close/>
                  <a:moveTo>
                    <a:pt x="2342" y="3448"/>
                  </a:moveTo>
                  <a:cubicBezTo>
                    <a:pt x="2342" y="3448"/>
                    <a:pt x="2342" y="3448"/>
                    <a:pt x="2342" y="3448"/>
                  </a:cubicBezTo>
                  <a:lnTo>
                    <a:pt x="2343" y="3448"/>
                  </a:lnTo>
                  <a:cubicBezTo>
                    <a:pt x="2343" y="3448"/>
                    <a:pt x="2342" y="3448"/>
                    <a:pt x="2342" y="34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986;p38">
              <a:extLst>
                <a:ext uri="{FF2B5EF4-FFF2-40B4-BE49-F238E27FC236}">
                  <a16:creationId xmlns:a16="http://schemas.microsoft.com/office/drawing/2014/main" id="{DBE96A54-E4CA-4F46-A952-8F66992CD9D3}"/>
                </a:ext>
              </a:extLst>
            </p:cNvPr>
            <p:cNvSpPr/>
            <p:nvPr/>
          </p:nvSpPr>
          <p:spPr>
            <a:xfrm>
              <a:off x="4638400" y="2478975"/>
              <a:ext cx="27625" cy="40900"/>
            </a:xfrm>
            <a:custGeom>
              <a:avLst/>
              <a:gdLst/>
              <a:ahLst/>
              <a:cxnLst/>
              <a:rect l="l" t="t" r="r" b="b"/>
              <a:pathLst>
                <a:path w="1105" h="1636" extrusionOk="0">
                  <a:moveTo>
                    <a:pt x="750" y="1"/>
                  </a:moveTo>
                  <a:cubicBezTo>
                    <a:pt x="539" y="1"/>
                    <a:pt x="283" y="284"/>
                    <a:pt x="149" y="684"/>
                  </a:cubicBezTo>
                  <a:cubicBezTo>
                    <a:pt x="0" y="1129"/>
                    <a:pt x="60" y="1549"/>
                    <a:pt x="283" y="1624"/>
                  </a:cubicBezTo>
                  <a:cubicBezTo>
                    <a:pt x="306" y="1632"/>
                    <a:pt x="329" y="1635"/>
                    <a:pt x="353" y="1635"/>
                  </a:cubicBezTo>
                  <a:cubicBezTo>
                    <a:pt x="565" y="1635"/>
                    <a:pt x="821" y="1353"/>
                    <a:pt x="956" y="952"/>
                  </a:cubicBezTo>
                  <a:cubicBezTo>
                    <a:pt x="1105" y="508"/>
                    <a:pt x="1044" y="86"/>
                    <a:pt x="821" y="12"/>
                  </a:cubicBezTo>
                  <a:cubicBezTo>
                    <a:pt x="798" y="5"/>
                    <a:pt x="775" y="1"/>
                    <a:pt x="7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987;p38">
              <a:extLst>
                <a:ext uri="{FF2B5EF4-FFF2-40B4-BE49-F238E27FC236}">
                  <a16:creationId xmlns:a16="http://schemas.microsoft.com/office/drawing/2014/main" id="{CDA528EA-CF29-4987-82B7-9AC8FEAF736F}"/>
                </a:ext>
              </a:extLst>
            </p:cNvPr>
            <p:cNvSpPr/>
            <p:nvPr/>
          </p:nvSpPr>
          <p:spPr>
            <a:xfrm>
              <a:off x="4706025" y="2513300"/>
              <a:ext cx="27625" cy="40900"/>
            </a:xfrm>
            <a:custGeom>
              <a:avLst/>
              <a:gdLst/>
              <a:ahLst/>
              <a:cxnLst/>
              <a:rect l="l" t="t" r="r" b="b"/>
              <a:pathLst>
                <a:path w="1105" h="1636" extrusionOk="0">
                  <a:moveTo>
                    <a:pt x="751" y="1"/>
                  </a:moveTo>
                  <a:cubicBezTo>
                    <a:pt x="539" y="1"/>
                    <a:pt x="283" y="284"/>
                    <a:pt x="150" y="683"/>
                  </a:cubicBezTo>
                  <a:cubicBezTo>
                    <a:pt x="1" y="1128"/>
                    <a:pt x="62" y="1550"/>
                    <a:pt x="283" y="1624"/>
                  </a:cubicBezTo>
                  <a:cubicBezTo>
                    <a:pt x="306" y="1631"/>
                    <a:pt x="330" y="1635"/>
                    <a:pt x="354" y="1635"/>
                  </a:cubicBezTo>
                  <a:cubicBezTo>
                    <a:pt x="566" y="1635"/>
                    <a:pt x="822" y="1352"/>
                    <a:pt x="956" y="952"/>
                  </a:cubicBezTo>
                  <a:cubicBezTo>
                    <a:pt x="1105" y="508"/>
                    <a:pt x="1045" y="86"/>
                    <a:pt x="822" y="12"/>
                  </a:cubicBezTo>
                  <a:cubicBezTo>
                    <a:pt x="799" y="4"/>
                    <a:pt x="776" y="1"/>
                    <a:pt x="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988;p38">
              <a:extLst>
                <a:ext uri="{FF2B5EF4-FFF2-40B4-BE49-F238E27FC236}">
                  <a16:creationId xmlns:a16="http://schemas.microsoft.com/office/drawing/2014/main" id="{4B64B438-0615-4CF5-BC46-F18E91D825A4}"/>
                </a:ext>
              </a:extLst>
            </p:cNvPr>
            <p:cNvSpPr/>
            <p:nvPr/>
          </p:nvSpPr>
          <p:spPr>
            <a:xfrm>
              <a:off x="4733625" y="2464000"/>
              <a:ext cx="39000" cy="56675"/>
            </a:xfrm>
            <a:custGeom>
              <a:avLst/>
              <a:gdLst/>
              <a:ahLst/>
              <a:cxnLst/>
              <a:rect l="l" t="t" r="r" b="b"/>
              <a:pathLst>
                <a:path w="1560" h="2267" extrusionOk="0">
                  <a:moveTo>
                    <a:pt x="1" y="0"/>
                  </a:moveTo>
                  <a:lnTo>
                    <a:pt x="1418" y="2267"/>
                  </a:lnTo>
                  <a:cubicBezTo>
                    <a:pt x="1559" y="14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989;p38">
              <a:extLst>
                <a:ext uri="{FF2B5EF4-FFF2-40B4-BE49-F238E27FC236}">
                  <a16:creationId xmlns:a16="http://schemas.microsoft.com/office/drawing/2014/main" id="{3FC0C970-9CCC-439E-A8C9-11929769696A}"/>
                </a:ext>
              </a:extLst>
            </p:cNvPr>
            <p:cNvSpPr/>
            <p:nvPr/>
          </p:nvSpPr>
          <p:spPr>
            <a:xfrm>
              <a:off x="4724650" y="2456925"/>
              <a:ext cx="55425" cy="70825"/>
            </a:xfrm>
            <a:custGeom>
              <a:avLst/>
              <a:gdLst/>
              <a:ahLst/>
              <a:cxnLst/>
              <a:rect l="l" t="t" r="r" b="b"/>
              <a:pathLst>
                <a:path w="2217" h="2833" extrusionOk="0">
                  <a:moveTo>
                    <a:pt x="358" y="1"/>
                  </a:moveTo>
                  <a:cubicBezTo>
                    <a:pt x="141" y="1"/>
                    <a:pt x="1" y="243"/>
                    <a:pt x="120" y="433"/>
                  </a:cubicBezTo>
                  <a:lnTo>
                    <a:pt x="1538" y="2700"/>
                  </a:lnTo>
                  <a:cubicBezTo>
                    <a:pt x="1589" y="2782"/>
                    <a:pt x="1679" y="2832"/>
                    <a:pt x="1777" y="2832"/>
                  </a:cubicBezTo>
                  <a:lnTo>
                    <a:pt x="1777" y="2832"/>
                  </a:lnTo>
                  <a:cubicBezTo>
                    <a:pt x="1925" y="2832"/>
                    <a:pt x="2048" y="2717"/>
                    <a:pt x="2059" y="2568"/>
                  </a:cubicBezTo>
                  <a:cubicBezTo>
                    <a:pt x="2216" y="197"/>
                    <a:pt x="403" y="4"/>
                    <a:pt x="385" y="2"/>
                  </a:cubicBezTo>
                  <a:cubicBezTo>
                    <a:pt x="376" y="1"/>
                    <a:pt x="367" y="1"/>
                    <a:pt x="358" y="1"/>
                  </a:cubicBezTo>
                  <a:close/>
                  <a:moveTo>
                    <a:pt x="1777" y="2832"/>
                  </a:moveTo>
                  <a:cubicBezTo>
                    <a:pt x="1776" y="2832"/>
                    <a:pt x="1776" y="2832"/>
                    <a:pt x="1776" y="2832"/>
                  </a:cubicBezTo>
                  <a:lnTo>
                    <a:pt x="1777" y="2832"/>
                  </a:lnTo>
                  <a:cubicBezTo>
                    <a:pt x="1777" y="2832"/>
                    <a:pt x="1777" y="2832"/>
                    <a:pt x="1777" y="28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990;p38">
              <a:extLst>
                <a:ext uri="{FF2B5EF4-FFF2-40B4-BE49-F238E27FC236}">
                  <a16:creationId xmlns:a16="http://schemas.microsoft.com/office/drawing/2014/main" id="{5E3429E1-F859-42DD-AE21-59E8EF02E752}"/>
                </a:ext>
              </a:extLst>
            </p:cNvPr>
            <p:cNvSpPr/>
            <p:nvPr/>
          </p:nvSpPr>
          <p:spPr>
            <a:xfrm>
              <a:off x="4648650" y="2429275"/>
              <a:ext cx="49600" cy="20600"/>
            </a:xfrm>
            <a:custGeom>
              <a:avLst/>
              <a:gdLst/>
              <a:ahLst/>
              <a:cxnLst/>
              <a:rect l="l" t="t" r="r" b="b"/>
              <a:pathLst>
                <a:path w="1984" h="824" extrusionOk="0">
                  <a:moveTo>
                    <a:pt x="1206" y="0"/>
                  </a:moveTo>
                  <a:cubicBezTo>
                    <a:pt x="877" y="0"/>
                    <a:pt x="462" y="188"/>
                    <a:pt x="0" y="823"/>
                  </a:cubicBezTo>
                  <a:lnTo>
                    <a:pt x="1984" y="398"/>
                  </a:lnTo>
                  <a:cubicBezTo>
                    <a:pt x="1984" y="398"/>
                    <a:pt x="1685" y="0"/>
                    <a:pt x="12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991;p38">
              <a:extLst>
                <a:ext uri="{FF2B5EF4-FFF2-40B4-BE49-F238E27FC236}">
                  <a16:creationId xmlns:a16="http://schemas.microsoft.com/office/drawing/2014/main" id="{E35F5E42-DAB5-4C76-94FF-90BFE7786268}"/>
                </a:ext>
              </a:extLst>
            </p:cNvPr>
            <p:cNvSpPr/>
            <p:nvPr/>
          </p:nvSpPr>
          <p:spPr>
            <a:xfrm>
              <a:off x="4639550" y="2422200"/>
              <a:ext cx="67475" cy="34725"/>
            </a:xfrm>
            <a:custGeom>
              <a:avLst/>
              <a:gdLst/>
              <a:ahLst/>
              <a:cxnLst/>
              <a:rect l="l" t="t" r="r" b="b"/>
              <a:pathLst>
                <a:path w="2699" h="1389" extrusionOk="0">
                  <a:moveTo>
                    <a:pt x="1529" y="567"/>
                  </a:moveTo>
                  <a:lnTo>
                    <a:pt x="1355" y="604"/>
                  </a:lnTo>
                  <a:cubicBezTo>
                    <a:pt x="1411" y="585"/>
                    <a:pt x="1470" y="573"/>
                    <a:pt x="1529" y="567"/>
                  </a:cubicBezTo>
                  <a:close/>
                  <a:moveTo>
                    <a:pt x="1562" y="1"/>
                  </a:moveTo>
                  <a:cubicBezTo>
                    <a:pt x="1066" y="4"/>
                    <a:pt x="587" y="320"/>
                    <a:pt x="136" y="940"/>
                  </a:cubicBezTo>
                  <a:cubicBezTo>
                    <a:pt x="0" y="1127"/>
                    <a:pt x="134" y="1389"/>
                    <a:pt x="364" y="1389"/>
                  </a:cubicBezTo>
                  <a:cubicBezTo>
                    <a:pt x="385" y="1389"/>
                    <a:pt x="404" y="1387"/>
                    <a:pt x="424" y="1382"/>
                  </a:cubicBezTo>
                  <a:lnTo>
                    <a:pt x="2408" y="957"/>
                  </a:lnTo>
                  <a:cubicBezTo>
                    <a:pt x="2610" y="915"/>
                    <a:pt x="2699" y="677"/>
                    <a:pt x="2575" y="512"/>
                  </a:cubicBezTo>
                  <a:cubicBezTo>
                    <a:pt x="2559" y="491"/>
                    <a:pt x="2185" y="1"/>
                    <a:pt x="15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992;p38">
              <a:extLst>
                <a:ext uri="{FF2B5EF4-FFF2-40B4-BE49-F238E27FC236}">
                  <a16:creationId xmlns:a16="http://schemas.microsoft.com/office/drawing/2014/main" id="{802694FA-EA78-4BEA-B575-109BF7F46E04}"/>
                </a:ext>
              </a:extLst>
            </p:cNvPr>
            <p:cNvSpPr/>
            <p:nvPr/>
          </p:nvSpPr>
          <p:spPr>
            <a:xfrm>
              <a:off x="3243525" y="1029425"/>
              <a:ext cx="744700" cy="1174425"/>
            </a:xfrm>
            <a:custGeom>
              <a:avLst/>
              <a:gdLst/>
              <a:ahLst/>
              <a:cxnLst/>
              <a:rect l="l" t="t" r="r" b="b"/>
              <a:pathLst>
                <a:path w="29788" h="46977" extrusionOk="0">
                  <a:moveTo>
                    <a:pt x="14894" y="1"/>
                  </a:moveTo>
                  <a:lnTo>
                    <a:pt x="0" y="18750"/>
                  </a:lnTo>
                  <a:lnTo>
                    <a:pt x="5827" y="18750"/>
                  </a:lnTo>
                  <a:lnTo>
                    <a:pt x="5827" y="46977"/>
                  </a:lnTo>
                  <a:lnTo>
                    <a:pt x="23962" y="46977"/>
                  </a:lnTo>
                  <a:lnTo>
                    <a:pt x="23962" y="18750"/>
                  </a:lnTo>
                  <a:lnTo>
                    <a:pt x="29788" y="18750"/>
                  </a:lnTo>
                  <a:lnTo>
                    <a:pt x="1489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993;p38">
              <a:extLst>
                <a:ext uri="{FF2B5EF4-FFF2-40B4-BE49-F238E27FC236}">
                  <a16:creationId xmlns:a16="http://schemas.microsoft.com/office/drawing/2014/main" id="{441B1F4D-DEE7-4A00-8070-064D50E57FB9}"/>
                </a:ext>
              </a:extLst>
            </p:cNvPr>
            <p:cNvSpPr/>
            <p:nvPr/>
          </p:nvSpPr>
          <p:spPr>
            <a:xfrm>
              <a:off x="3234300" y="1022500"/>
              <a:ext cx="763150" cy="1188425"/>
            </a:xfrm>
            <a:custGeom>
              <a:avLst/>
              <a:gdLst/>
              <a:ahLst/>
              <a:cxnLst/>
              <a:rect l="l" t="t" r="r" b="b"/>
              <a:pathLst>
                <a:path w="30526" h="47537" extrusionOk="0">
                  <a:moveTo>
                    <a:pt x="15263" y="732"/>
                  </a:moveTo>
                  <a:lnTo>
                    <a:pt x="29571" y="18744"/>
                  </a:lnTo>
                  <a:lnTo>
                    <a:pt x="24331" y="18744"/>
                  </a:lnTo>
                  <a:cubicBezTo>
                    <a:pt x="24331" y="18744"/>
                    <a:pt x="24330" y="18744"/>
                    <a:pt x="24329" y="18744"/>
                  </a:cubicBezTo>
                  <a:cubicBezTo>
                    <a:pt x="24175" y="18744"/>
                    <a:pt x="24049" y="18871"/>
                    <a:pt x="24049" y="19027"/>
                  </a:cubicBezTo>
                  <a:lnTo>
                    <a:pt x="24049" y="46971"/>
                  </a:lnTo>
                  <a:lnTo>
                    <a:pt x="6478" y="46971"/>
                  </a:lnTo>
                  <a:lnTo>
                    <a:pt x="6478" y="19027"/>
                  </a:lnTo>
                  <a:cubicBezTo>
                    <a:pt x="6478" y="18871"/>
                    <a:pt x="6352" y="18744"/>
                    <a:pt x="6198" y="18744"/>
                  </a:cubicBezTo>
                  <a:cubicBezTo>
                    <a:pt x="6197" y="18744"/>
                    <a:pt x="6196" y="18744"/>
                    <a:pt x="6196" y="18744"/>
                  </a:cubicBezTo>
                  <a:lnTo>
                    <a:pt x="955" y="18744"/>
                  </a:lnTo>
                  <a:lnTo>
                    <a:pt x="15263" y="732"/>
                  </a:lnTo>
                  <a:close/>
                  <a:moveTo>
                    <a:pt x="15263" y="1"/>
                  </a:moveTo>
                  <a:cubicBezTo>
                    <a:pt x="15180" y="1"/>
                    <a:pt x="15096" y="35"/>
                    <a:pt x="15042" y="102"/>
                  </a:cubicBezTo>
                  <a:lnTo>
                    <a:pt x="148" y="18850"/>
                  </a:lnTo>
                  <a:cubicBezTo>
                    <a:pt x="1" y="19035"/>
                    <a:pt x="133" y="19309"/>
                    <a:pt x="370" y="19309"/>
                  </a:cubicBezTo>
                  <a:lnTo>
                    <a:pt x="5913" y="19309"/>
                  </a:lnTo>
                  <a:lnTo>
                    <a:pt x="5913" y="47254"/>
                  </a:lnTo>
                  <a:cubicBezTo>
                    <a:pt x="5912" y="47410"/>
                    <a:pt x="6039" y="47536"/>
                    <a:pt x="6196" y="47536"/>
                  </a:cubicBezTo>
                  <a:lnTo>
                    <a:pt x="24331" y="47536"/>
                  </a:lnTo>
                  <a:cubicBezTo>
                    <a:pt x="24488" y="47536"/>
                    <a:pt x="24615" y="47410"/>
                    <a:pt x="24615" y="47254"/>
                  </a:cubicBezTo>
                  <a:lnTo>
                    <a:pt x="24615" y="19309"/>
                  </a:lnTo>
                  <a:lnTo>
                    <a:pt x="30157" y="19309"/>
                  </a:lnTo>
                  <a:cubicBezTo>
                    <a:pt x="30394" y="19309"/>
                    <a:pt x="30525" y="19035"/>
                    <a:pt x="30379" y="18850"/>
                  </a:cubicBezTo>
                  <a:lnTo>
                    <a:pt x="15485" y="102"/>
                  </a:lnTo>
                  <a:cubicBezTo>
                    <a:pt x="15431" y="35"/>
                    <a:pt x="15347" y="1"/>
                    <a:pt x="15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994;p38">
              <a:extLst>
                <a:ext uri="{FF2B5EF4-FFF2-40B4-BE49-F238E27FC236}">
                  <a16:creationId xmlns:a16="http://schemas.microsoft.com/office/drawing/2014/main" id="{5B9BF8EC-CF8F-473C-BA52-CA17C06ED044}"/>
                </a:ext>
              </a:extLst>
            </p:cNvPr>
            <p:cNvSpPr/>
            <p:nvPr/>
          </p:nvSpPr>
          <p:spPr>
            <a:xfrm>
              <a:off x="3243525" y="999075"/>
              <a:ext cx="744700" cy="1174425"/>
            </a:xfrm>
            <a:custGeom>
              <a:avLst/>
              <a:gdLst/>
              <a:ahLst/>
              <a:cxnLst/>
              <a:rect l="l" t="t" r="r" b="b"/>
              <a:pathLst>
                <a:path w="29788" h="46977" extrusionOk="0">
                  <a:moveTo>
                    <a:pt x="14894" y="1"/>
                  </a:moveTo>
                  <a:lnTo>
                    <a:pt x="0" y="18749"/>
                  </a:lnTo>
                  <a:lnTo>
                    <a:pt x="5827" y="18749"/>
                  </a:lnTo>
                  <a:lnTo>
                    <a:pt x="5827" y="46977"/>
                  </a:lnTo>
                  <a:lnTo>
                    <a:pt x="23962" y="46977"/>
                  </a:lnTo>
                  <a:lnTo>
                    <a:pt x="23962" y="18749"/>
                  </a:lnTo>
                  <a:lnTo>
                    <a:pt x="29788" y="18749"/>
                  </a:lnTo>
                  <a:lnTo>
                    <a:pt x="148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995;p38">
              <a:extLst>
                <a:ext uri="{FF2B5EF4-FFF2-40B4-BE49-F238E27FC236}">
                  <a16:creationId xmlns:a16="http://schemas.microsoft.com/office/drawing/2014/main" id="{C21E4D53-56A0-4F15-804C-33924BAB0605}"/>
                </a:ext>
              </a:extLst>
            </p:cNvPr>
            <p:cNvSpPr/>
            <p:nvPr/>
          </p:nvSpPr>
          <p:spPr>
            <a:xfrm>
              <a:off x="3234300" y="992150"/>
              <a:ext cx="763150" cy="1188450"/>
            </a:xfrm>
            <a:custGeom>
              <a:avLst/>
              <a:gdLst/>
              <a:ahLst/>
              <a:cxnLst/>
              <a:rect l="l" t="t" r="r" b="b"/>
              <a:pathLst>
                <a:path w="30526" h="47538" extrusionOk="0">
                  <a:moveTo>
                    <a:pt x="15263" y="732"/>
                  </a:moveTo>
                  <a:lnTo>
                    <a:pt x="29571" y="18744"/>
                  </a:lnTo>
                  <a:lnTo>
                    <a:pt x="24331" y="18744"/>
                  </a:lnTo>
                  <a:cubicBezTo>
                    <a:pt x="24331" y="18744"/>
                    <a:pt x="24330" y="18744"/>
                    <a:pt x="24329" y="18744"/>
                  </a:cubicBezTo>
                  <a:cubicBezTo>
                    <a:pt x="24175" y="18744"/>
                    <a:pt x="24049" y="18871"/>
                    <a:pt x="24049" y="19026"/>
                  </a:cubicBezTo>
                  <a:lnTo>
                    <a:pt x="24049" y="46971"/>
                  </a:lnTo>
                  <a:lnTo>
                    <a:pt x="6478" y="46971"/>
                  </a:lnTo>
                  <a:lnTo>
                    <a:pt x="6478" y="19026"/>
                  </a:lnTo>
                  <a:cubicBezTo>
                    <a:pt x="6478" y="18870"/>
                    <a:pt x="6351" y="18744"/>
                    <a:pt x="6196" y="18744"/>
                  </a:cubicBezTo>
                  <a:lnTo>
                    <a:pt x="955" y="18744"/>
                  </a:lnTo>
                  <a:lnTo>
                    <a:pt x="15263" y="732"/>
                  </a:lnTo>
                  <a:close/>
                  <a:moveTo>
                    <a:pt x="15263" y="1"/>
                  </a:moveTo>
                  <a:cubicBezTo>
                    <a:pt x="15180" y="1"/>
                    <a:pt x="15096" y="34"/>
                    <a:pt x="15042" y="102"/>
                  </a:cubicBezTo>
                  <a:lnTo>
                    <a:pt x="148" y="18850"/>
                  </a:lnTo>
                  <a:cubicBezTo>
                    <a:pt x="1" y="19036"/>
                    <a:pt x="133" y="19309"/>
                    <a:pt x="370" y="19309"/>
                  </a:cubicBezTo>
                  <a:lnTo>
                    <a:pt x="5913" y="19309"/>
                  </a:lnTo>
                  <a:lnTo>
                    <a:pt x="5913" y="47254"/>
                  </a:lnTo>
                  <a:cubicBezTo>
                    <a:pt x="5912" y="47410"/>
                    <a:pt x="6039" y="47537"/>
                    <a:pt x="6196" y="47537"/>
                  </a:cubicBezTo>
                  <a:lnTo>
                    <a:pt x="24331" y="47537"/>
                  </a:lnTo>
                  <a:cubicBezTo>
                    <a:pt x="24488" y="47537"/>
                    <a:pt x="24615" y="47410"/>
                    <a:pt x="24615" y="47254"/>
                  </a:cubicBezTo>
                  <a:lnTo>
                    <a:pt x="24615" y="19309"/>
                  </a:lnTo>
                  <a:lnTo>
                    <a:pt x="30157" y="19309"/>
                  </a:lnTo>
                  <a:cubicBezTo>
                    <a:pt x="30394" y="19309"/>
                    <a:pt x="30525" y="19036"/>
                    <a:pt x="30379" y="18850"/>
                  </a:cubicBezTo>
                  <a:lnTo>
                    <a:pt x="15485" y="102"/>
                  </a:lnTo>
                  <a:cubicBezTo>
                    <a:pt x="15431" y="34"/>
                    <a:pt x="15347" y="1"/>
                    <a:pt x="15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996;p38">
              <a:extLst>
                <a:ext uri="{FF2B5EF4-FFF2-40B4-BE49-F238E27FC236}">
                  <a16:creationId xmlns:a16="http://schemas.microsoft.com/office/drawing/2014/main" id="{BB1B3617-F382-480B-A6DC-0D82579FD7C4}"/>
                </a:ext>
              </a:extLst>
            </p:cNvPr>
            <p:cNvSpPr/>
            <p:nvPr/>
          </p:nvSpPr>
          <p:spPr>
            <a:xfrm>
              <a:off x="2827675" y="2093775"/>
              <a:ext cx="1514525" cy="1514525"/>
            </a:xfrm>
            <a:custGeom>
              <a:avLst/>
              <a:gdLst/>
              <a:ahLst/>
              <a:cxnLst/>
              <a:rect l="l" t="t" r="r" b="b"/>
              <a:pathLst>
                <a:path w="60581" h="60581" extrusionOk="0">
                  <a:moveTo>
                    <a:pt x="1" y="1"/>
                  </a:moveTo>
                  <a:lnTo>
                    <a:pt x="1" y="60581"/>
                  </a:lnTo>
                  <a:lnTo>
                    <a:pt x="60580" y="60581"/>
                  </a:lnTo>
                  <a:lnTo>
                    <a:pt x="605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997;p38">
              <a:extLst>
                <a:ext uri="{FF2B5EF4-FFF2-40B4-BE49-F238E27FC236}">
                  <a16:creationId xmlns:a16="http://schemas.microsoft.com/office/drawing/2014/main" id="{C51D60F4-BF80-4A34-B48E-55BD7C3B067D}"/>
                </a:ext>
              </a:extLst>
            </p:cNvPr>
            <p:cNvSpPr/>
            <p:nvPr/>
          </p:nvSpPr>
          <p:spPr>
            <a:xfrm>
              <a:off x="2820625" y="2086725"/>
              <a:ext cx="1528625" cy="1528650"/>
            </a:xfrm>
            <a:custGeom>
              <a:avLst/>
              <a:gdLst/>
              <a:ahLst/>
              <a:cxnLst/>
              <a:rect l="l" t="t" r="r" b="b"/>
              <a:pathLst>
                <a:path w="61145" h="61146" extrusionOk="0">
                  <a:moveTo>
                    <a:pt x="60579" y="565"/>
                  </a:moveTo>
                  <a:lnTo>
                    <a:pt x="60579" y="60580"/>
                  </a:lnTo>
                  <a:lnTo>
                    <a:pt x="565" y="60580"/>
                  </a:lnTo>
                  <a:lnTo>
                    <a:pt x="565" y="565"/>
                  </a:lnTo>
                  <a:close/>
                  <a:moveTo>
                    <a:pt x="283" y="0"/>
                  </a:moveTo>
                  <a:cubicBezTo>
                    <a:pt x="126" y="0"/>
                    <a:pt x="0" y="127"/>
                    <a:pt x="0" y="283"/>
                  </a:cubicBezTo>
                  <a:lnTo>
                    <a:pt x="0" y="60863"/>
                  </a:lnTo>
                  <a:cubicBezTo>
                    <a:pt x="0" y="61019"/>
                    <a:pt x="126" y="61145"/>
                    <a:pt x="283" y="61145"/>
                  </a:cubicBezTo>
                  <a:lnTo>
                    <a:pt x="60862" y="61145"/>
                  </a:lnTo>
                  <a:cubicBezTo>
                    <a:pt x="61018" y="61145"/>
                    <a:pt x="61145" y="61019"/>
                    <a:pt x="61145" y="60863"/>
                  </a:cubicBezTo>
                  <a:lnTo>
                    <a:pt x="61145" y="283"/>
                  </a:lnTo>
                  <a:cubicBezTo>
                    <a:pt x="61145" y="127"/>
                    <a:pt x="61018" y="0"/>
                    <a:pt x="60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998;p38">
              <a:extLst>
                <a:ext uri="{FF2B5EF4-FFF2-40B4-BE49-F238E27FC236}">
                  <a16:creationId xmlns:a16="http://schemas.microsoft.com/office/drawing/2014/main" id="{05FD3C60-CE18-4F45-9B56-252CDEFEAE40}"/>
                </a:ext>
              </a:extLst>
            </p:cNvPr>
            <p:cNvSpPr/>
            <p:nvPr/>
          </p:nvSpPr>
          <p:spPr>
            <a:xfrm>
              <a:off x="2898100" y="2164225"/>
              <a:ext cx="1373650" cy="1373625"/>
            </a:xfrm>
            <a:custGeom>
              <a:avLst/>
              <a:gdLst/>
              <a:ahLst/>
              <a:cxnLst/>
              <a:rect l="l" t="t" r="r" b="b"/>
              <a:pathLst>
                <a:path w="54946" h="54945" extrusionOk="0">
                  <a:moveTo>
                    <a:pt x="1" y="0"/>
                  </a:moveTo>
                  <a:lnTo>
                    <a:pt x="1" y="54945"/>
                  </a:lnTo>
                  <a:lnTo>
                    <a:pt x="54945" y="54945"/>
                  </a:lnTo>
                  <a:lnTo>
                    <a:pt x="549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999;p38">
              <a:extLst>
                <a:ext uri="{FF2B5EF4-FFF2-40B4-BE49-F238E27FC236}">
                  <a16:creationId xmlns:a16="http://schemas.microsoft.com/office/drawing/2014/main" id="{EF11DF2A-1DD2-4037-9719-E5C716A6592B}"/>
                </a:ext>
              </a:extLst>
            </p:cNvPr>
            <p:cNvSpPr/>
            <p:nvPr/>
          </p:nvSpPr>
          <p:spPr>
            <a:xfrm>
              <a:off x="2891050" y="2157150"/>
              <a:ext cx="1387775" cy="1387800"/>
            </a:xfrm>
            <a:custGeom>
              <a:avLst/>
              <a:gdLst/>
              <a:ahLst/>
              <a:cxnLst/>
              <a:rect l="l" t="t" r="r" b="b"/>
              <a:pathLst>
                <a:path w="55511" h="55512" extrusionOk="0">
                  <a:moveTo>
                    <a:pt x="54945" y="567"/>
                  </a:moveTo>
                  <a:lnTo>
                    <a:pt x="54945" y="54945"/>
                  </a:lnTo>
                  <a:lnTo>
                    <a:pt x="566" y="54945"/>
                  </a:lnTo>
                  <a:lnTo>
                    <a:pt x="566" y="567"/>
                  </a:lnTo>
                  <a:close/>
                  <a:moveTo>
                    <a:pt x="283" y="0"/>
                  </a:moveTo>
                  <a:cubicBezTo>
                    <a:pt x="127" y="0"/>
                    <a:pt x="0" y="128"/>
                    <a:pt x="0" y="284"/>
                  </a:cubicBezTo>
                  <a:lnTo>
                    <a:pt x="0" y="55229"/>
                  </a:lnTo>
                  <a:cubicBezTo>
                    <a:pt x="0" y="55385"/>
                    <a:pt x="127" y="55511"/>
                    <a:pt x="283" y="55511"/>
                  </a:cubicBezTo>
                  <a:lnTo>
                    <a:pt x="55227" y="55511"/>
                  </a:lnTo>
                  <a:cubicBezTo>
                    <a:pt x="55384" y="55511"/>
                    <a:pt x="55511" y="55384"/>
                    <a:pt x="55511" y="55228"/>
                  </a:cubicBezTo>
                  <a:lnTo>
                    <a:pt x="55511" y="284"/>
                  </a:lnTo>
                  <a:cubicBezTo>
                    <a:pt x="55511" y="128"/>
                    <a:pt x="55384" y="0"/>
                    <a:pt x="552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000;p38">
              <a:extLst>
                <a:ext uri="{FF2B5EF4-FFF2-40B4-BE49-F238E27FC236}">
                  <a16:creationId xmlns:a16="http://schemas.microsoft.com/office/drawing/2014/main" id="{075677F7-545D-4DCA-A9DA-99DF47EBC781}"/>
                </a:ext>
              </a:extLst>
            </p:cNvPr>
            <p:cNvSpPr/>
            <p:nvPr/>
          </p:nvSpPr>
          <p:spPr>
            <a:xfrm>
              <a:off x="2898100" y="2600550"/>
              <a:ext cx="1373650" cy="937325"/>
            </a:xfrm>
            <a:custGeom>
              <a:avLst/>
              <a:gdLst/>
              <a:ahLst/>
              <a:cxnLst/>
              <a:rect l="l" t="t" r="r" b="b"/>
              <a:pathLst>
                <a:path w="54946" h="37493" extrusionOk="0">
                  <a:moveTo>
                    <a:pt x="44644" y="0"/>
                  </a:moveTo>
                  <a:cubicBezTo>
                    <a:pt x="43756" y="0"/>
                    <a:pt x="42867" y="348"/>
                    <a:pt x="42201" y="1044"/>
                  </a:cubicBezTo>
                  <a:lnTo>
                    <a:pt x="29390" y="14439"/>
                  </a:lnTo>
                  <a:lnTo>
                    <a:pt x="19409" y="11645"/>
                  </a:lnTo>
                  <a:cubicBezTo>
                    <a:pt x="19109" y="11560"/>
                    <a:pt x="18801" y="11519"/>
                    <a:pt x="18496" y="11519"/>
                  </a:cubicBezTo>
                  <a:cubicBezTo>
                    <a:pt x="17791" y="11519"/>
                    <a:pt x="17095" y="11740"/>
                    <a:pt x="16511" y="12163"/>
                  </a:cubicBezTo>
                  <a:lnTo>
                    <a:pt x="1" y="24137"/>
                  </a:lnTo>
                  <a:lnTo>
                    <a:pt x="1" y="37493"/>
                  </a:lnTo>
                  <a:lnTo>
                    <a:pt x="54945" y="37493"/>
                  </a:lnTo>
                  <a:lnTo>
                    <a:pt x="54945" y="9238"/>
                  </a:lnTo>
                  <a:lnTo>
                    <a:pt x="47086" y="1042"/>
                  </a:lnTo>
                  <a:cubicBezTo>
                    <a:pt x="46420" y="348"/>
                    <a:pt x="45532" y="0"/>
                    <a:pt x="446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001;p38">
              <a:extLst>
                <a:ext uri="{FF2B5EF4-FFF2-40B4-BE49-F238E27FC236}">
                  <a16:creationId xmlns:a16="http://schemas.microsoft.com/office/drawing/2014/main" id="{5140E407-3924-44E2-A17B-809DB1D9E54A}"/>
                </a:ext>
              </a:extLst>
            </p:cNvPr>
            <p:cNvSpPr/>
            <p:nvPr/>
          </p:nvSpPr>
          <p:spPr>
            <a:xfrm>
              <a:off x="2891050" y="2593475"/>
              <a:ext cx="1387775" cy="951475"/>
            </a:xfrm>
            <a:custGeom>
              <a:avLst/>
              <a:gdLst/>
              <a:ahLst/>
              <a:cxnLst/>
              <a:rect l="l" t="t" r="r" b="b"/>
              <a:pathLst>
                <a:path w="55511" h="38059" extrusionOk="0">
                  <a:moveTo>
                    <a:pt x="44939" y="567"/>
                  </a:moveTo>
                  <a:cubicBezTo>
                    <a:pt x="45779" y="567"/>
                    <a:pt x="46583" y="911"/>
                    <a:pt x="47163" y="1521"/>
                  </a:cubicBezTo>
                  <a:lnTo>
                    <a:pt x="54945" y="9636"/>
                  </a:lnTo>
                  <a:lnTo>
                    <a:pt x="54945" y="37492"/>
                  </a:lnTo>
                  <a:lnTo>
                    <a:pt x="566" y="37492"/>
                  </a:lnTo>
                  <a:lnTo>
                    <a:pt x="566" y="24565"/>
                  </a:lnTo>
                  <a:lnTo>
                    <a:pt x="16959" y="12676"/>
                  </a:lnTo>
                  <a:cubicBezTo>
                    <a:pt x="17492" y="12286"/>
                    <a:pt x="18129" y="12083"/>
                    <a:pt x="18775" y="12083"/>
                  </a:cubicBezTo>
                  <a:cubicBezTo>
                    <a:pt x="19056" y="12083"/>
                    <a:pt x="19338" y="12121"/>
                    <a:pt x="19614" y="12199"/>
                  </a:cubicBezTo>
                  <a:lnTo>
                    <a:pt x="29595" y="14995"/>
                  </a:lnTo>
                  <a:cubicBezTo>
                    <a:pt x="29620" y="15002"/>
                    <a:pt x="29645" y="15005"/>
                    <a:pt x="29670" y="15005"/>
                  </a:cubicBezTo>
                  <a:cubicBezTo>
                    <a:pt x="29747" y="15005"/>
                    <a:pt x="29821" y="14974"/>
                    <a:pt x="29876" y="14918"/>
                  </a:cubicBezTo>
                  <a:lnTo>
                    <a:pt x="42687" y="1523"/>
                  </a:lnTo>
                  <a:cubicBezTo>
                    <a:pt x="43267" y="913"/>
                    <a:pt x="44072" y="567"/>
                    <a:pt x="44913" y="567"/>
                  </a:cubicBezTo>
                  <a:cubicBezTo>
                    <a:pt x="44917" y="567"/>
                    <a:pt x="44921" y="567"/>
                    <a:pt x="44925" y="567"/>
                  </a:cubicBezTo>
                  <a:lnTo>
                    <a:pt x="44927" y="567"/>
                  </a:lnTo>
                  <a:cubicBezTo>
                    <a:pt x="44931" y="567"/>
                    <a:pt x="44935" y="567"/>
                    <a:pt x="44939" y="567"/>
                  </a:cubicBezTo>
                  <a:close/>
                  <a:moveTo>
                    <a:pt x="44913" y="0"/>
                  </a:moveTo>
                  <a:cubicBezTo>
                    <a:pt x="43917" y="0"/>
                    <a:pt x="42965" y="410"/>
                    <a:pt x="42278" y="1132"/>
                  </a:cubicBezTo>
                  <a:lnTo>
                    <a:pt x="29585" y="14405"/>
                  </a:lnTo>
                  <a:lnTo>
                    <a:pt x="19767" y="11655"/>
                  </a:lnTo>
                  <a:cubicBezTo>
                    <a:pt x="19441" y="11563"/>
                    <a:pt x="19107" y="11518"/>
                    <a:pt x="18776" y="11518"/>
                  </a:cubicBezTo>
                  <a:cubicBezTo>
                    <a:pt x="18012" y="11518"/>
                    <a:pt x="17258" y="11758"/>
                    <a:pt x="16627" y="12218"/>
                  </a:cubicBezTo>
                  <a:lnTo>
                    <a:pt x="118" y="24192"/>
                  </a:lnTo>
                  <a:cubicBezTo>
                    <a:pt x="44" y="24245"/>
                    <a:pt x="0" y="24330"/>
                    <a:pt x="0" y="24420"/>
                  </a:cubicBezTo>
                  <a:lnTo>
                    <a:pt x="0" y="37776"/>
                  </a:lnTo>
                  <a:cubicBezTo>
                    <a:pt x="0" y="37932"/>
                    <a:pt x="127" y="38058"/>
                    <a:pt x="283" y="38058"/>
                  </a:cubicBezTo>
                  <a:lnTo>
                    <a:pt x="55227" y="38058"/>
                  </a:lnTo>
                  <a:cubicBezTo>
                    <a:pt x="55384" y="38058"/>
                    <a:pt x="55511" y="37931"/>
                    <a:pt x="55511" y="37775"/>
                  </a:cubicBezTo>
                  <a:lnTo>
                    <a:pt x="55511" y="9520"/>
                  </a:lnTo>
                  <a:cubicBezTo>
                    <a:pt x="55511" y="9448"/>
                    <a:pt x="55483" y="9378"/>
                    <a:pt x="55433" y="9325"/>
                  </a:cubicBezTo>
                  <a:lnTo>
                    <a:pt x="47571" y="1129"/>
                  </a:lnTo>
                  <a:cubicBezTo>
                    <a:pt x="46874" y="401"/>
                    <a:pt x="45934" y="0"/>
                    <a:pt x="44927" y="0"/>
                  </a:cubicBezTo>
                  <a:lnTo>
                    <a:pt x="44925" y="0"/>
                  </a:lnTo>
                  <a:cubicBezTo>
                    <a:pt x="44921" y="0"/>
                    <a:pt x="44917" y="0"/>
                    <a:pt x="449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002;p38">
              <a:extLst>
                <a:ext uri="{FF2B5EF4-FFF2-40B4-BE49-F238E27FC236}">
                  <a16:creationId xmlns:a16="http://schemas.microsoft.com/office/drawing/2014/main" id="{7BD909A6-AC25-47EE-877A-8378E9F80D11}"/>
                </a:ext>
              </a:extLst>
            </p:cNvPr>
            <p:cNvSpPr/>
            <p:nvPr/>
          </p:nvSpPr>
          <p:spPr>
            <a:xfrm>
              <a:off x="3234175" y="23606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33" y="0"/>
                  </a:moveTo>
                  <a:cubicBezTo>
                    <a:pt x="5094" y="0"/>
                    <a:pt x="3331" y="730"/>
                    <a:pt x="2032" y="2030"/>
                  </a:cubicBezTo>
                  <a:cubicBezTo>
                    <a:pt x="732" y="3330"/>
                    <a:pt x="0" y="5094"/>
                    <a:pt x="0" y="6933"/>
                  </a:cubicBezTo>
                  <a:cubicBezTo>
                    <a:pt x="0" y="8771"/>
                    <a:pt x="732" y="10535"/>
                    <a:pt x="2032" y="11835"/>
                  </a:cubicBezTo>
                  <a:cubicBezTo>
                    <a:pt x="3331" y="13135"/>
                    <a:pt x="5094" y="13865"/>
                    <a:pt x="6933" y="13865"/>
                  </a:cubicBezTo>
                  <a:cubicBezTo>
                    <a:pt x="8772" y="13865"/>
                    <a:pt x="10535" y="13135"/>
                    <a:pt x="11836" y="11835"/>
                  </a:cubicBezTo>
                  <a:cubicBezTo>
                    <a:pt x="13136" y="10535"/>
                    <a:pt x="13866" y="8771"/>
                    <a:pt x="13866" y="6933"/>
                  </a:cubicBezTo>
                  <a:cubicBezTo>
                    <a:pt x="13866" y="5094"/>
                    <a:pt x="13136" y="3330"/>
                    <a:pt x="11836" y="2030"/>
                  </a:cubicBezTo>
                  <a:cubicBezTo>
                    <a:pt x="10535" y="730"/>
                    <a:pt x="8772" y="0"/>
                    <a:pt x="69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003;p38">
              <a:extLst>
                <a:ext uri="{FF2B5EF4-FFF2-40B4-BE49-F238E27FC236}">
                  <a16:creationId xmlns:a16="http://schemas.microsoft.com/office/drawing/2014/main" id="{6F47A3F7-0B71-46D5-996E-CF5DF0D565F6}"/>
                </a:ext>
              </a:extLst>
            </p:cNvPr>
            <p:cNvSpPr/>
            <p:nvPr/>
          </p:nvSpPr>
          <p:spPr>
            <a:xfrm>
              <a:off x="3227100" y="2353600"/>
              <a:ext cx="360800" cy="360775"/>
            </a:xfrm>
            <a:custGeom>
              <a:avLst/>
              <a:gdLst/>
              <a:ahLst/>
              <a:cxnLst/>
              <a:rect l="l" t="t" r="r" b="b"/>
              <a:pathLst>
                <a:path w="14432" h="14431" extrusionOk="0">
                  <a:moveTo>
                    <a:pt x="7216" y="566"/>
                  </a:moveTo>
                  <a:cubicBezTo>
                    <a:pt x="10883" y="566"/>
                    <a:pt x="13867" y="3548"/>
                    <a:pt x="13867" y="7215"/>
                  </a:cubicBezTo>
                  <a:cubicBezTo>
                    <a:pt x="13867" y="10882"/>
                    <a:pt x="10883" y="13866"/>
                    <a:pt x="7216" y="13866"/>
                  </a:cubicBezTo>
                  <a:cubicBezTo>
                    <a:pt x="3550" y="13866"/>
                    <a:pt x="567" y="10882"/>
                    <a:pt x="567" y="7216"/>
                  </a:cubicBezTo>
                  <a:cubicBezTo>
                    <a:pt x="567" y="3549"/>
                    <a:pt x="3550" y="566"/>
                    <a:pt x="7216" y="566"/>
                  </a:cubicBezTo>
                  <a:close/>
                  <a:moveTo>
                    <a:pt x="7216" y="1"/>
                  </a:moveTo>
                  <a:cubicBezTo>
                    <a:pt x="3237" y="1"/>
                    <a:pt x="1" y="3237"/>
                    <a:pt x="1" y="7216"/>
                  </a:cubicBezTo>
                  <a:cubicBezTo>
                    <a:pt x="1" y="11194"/>
                    <a:pt x="3237" y="14431"/>
                    <a:pt x="7216" y="14431"/>
                  </a:cubicBezTo>
                  <a:cubicBezTo>
                    <a:pt x="11195" y="14431"/>
                    <a:pt x="14432" y="11194"/>
                    <a:pt x="14432" y="7216"/>
                  </a:cubicBezTo>
                  <a:cubicBezTo>
                    <a:pt x="14432" y="3237"/>
                    <a:pt x="11195" y="1"/>
                    <a:pt x="721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004;p38">
              <a:extLst>
                <a:ext uri="{FF2B5EF4-FFF2-40B4-BE49-F238E27FC236}">
                  <a16:creationId xmlns:a16="http://schemas.microsoft.com/office/drawing/2014/main" id="{1AA9EB92-8111-4C72-9CDC-88C48B3F0615}"/>
                </a:ext>
              </a:extLst>
            </p:cNvPr>
            <p:cNvSpPr/>
            <p:nvPr/>
          </p:nvSpPr>
          <p:spPr>
            <a:xfrm>
              <a:off x="3513700" y="2949125"/>
              <a:ext cx="1528500" cy="720675"/>
            </a:xfrm>
            <a:custGeom>
              <a:avLst/>
              <a:gdLst/>
              <a:ahLst/>
              <a:cxnLst/>
              <a:rect l="l" t="t" r="r" b="b"/>
              <a:pathLst>
                <a:path w="61140" h="28827" extrusionOk="0">
                  <a:moveTo>
                    <a:pt x="55263" y="0"/>
                  </a:moveTo>
                  <a:lnTo>
                    <a:pt x="50402" y="3063"/>
                  </a:lnTo>
                  <a:lnTo>
                    <a:pt x="35262" y="18629"/>
                  </a:lnTo>
                  <a:lnTo>
                    <a:pt x="12189" y="24985"/>
                  </a:lnTo>
                  <a:cubicBezTo>
                    <a:pt x="12189" y="24985"/>
                    <a:pt x="10133" y="22591"/>
                    <a:pt x="8648" y="22577"/>
                  </a:cubicBezTo>
                  <a:cubicBezTo>
                    <a:pt x="8642" y="22577"/>
                    <a:pt x="8636" y="22577"/>
                    <a:pt x="8630" y="22577"/>
                  </a:cubicBezTo>
                  <a:cubicBezTo>
                    <a:pt x="7125" y="22577"/>
                    <a:pt x="2395" y="24302"/>
                    <a:pt x="2395" y="24302"/>
                  </a:cubicBezTo>
                  <a:cubicBezTo>
                    <a:pt x="2395" y="24302"/>
                    <a:pt x="1788" y="25781"/>
                    <a:pt x="2976" y="25792"/>
                  </a:cubicBezTo>
                  <a:cubicBezTo>
                    <a:pt x="2987" y="25792"/>
                    <a:pt x="2998" y="25792"/>
                    <a:pt x="3009" y="25792"/>
                  </a:cubicBezTo>
                  <a:cubicBezTo>
                    <a:pt x="3119" y="25792"/>
                    <a:pt x="3239" y="25787"/>
                    <a:pt x="3365" y="25779"/>
                  </a:cubicBezTo>
                  <a:lnTo>
                    <a:pt x="3365" y="25779"/>
                  </a:lnTo>
                  <a:lnTo>
                    <a:pt x="1" y="26358"/>
                  </a:lnTo>
                  <a:cubicBezTo>
                    <a:pt x="163" y="27387"/>
                    <a:pt x="1045" y="28149"/>
                    <a:pt x="2088" y="28159"/>
                  </a:cubicBezTo>
                  <a:lnTo>
                    <a:pt x="5033" y="28186"/>
                  </a:lnTo>
                  <a:lnTo>
                    <a:pt x="10075" y="28827"/>
                  </a:lnTo>
                  <a:lnTo>
                    <a:pt x="14840" y="27385"/>
                  </a:lnTo>
                  <a:cubicBezTo>
                    <a:pt x="14840" y="27385"/>
                    <a:pt x="37433" y="24920"/>
                    <a:pt x="38623" y="24634"/>
                  </a:cubicBezTo>
                  <a:cubicBezTo>
                    <a:pt x="39813" y="24348"/>
                    <a:pt x="58970" y="7893"/>
                    <a:pt x="58970" y="7893"/>
                  </a:cubicBezTo>
                  <a:cubicBezTo>
                    <a:pt x="58970" y="7893"/>
                    <a:pt x="61139" y="5986"/>
                    <a:pt x="60312" y="3775"/>
                  </a:cubicBezTo>
                  <a:cubicBezTo>
                    <a:pt x="59485" y="1564"/>
                    <a:pt x="55263" y="0"/>
                    <a:pt x="55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005;p38">
              <a:extLst>
                <a:ext uri="{FF2B5EF4-FFF2-40B4-BE49-F238E27FC236}">
                  <a16:creationId xmlns:a16="http://schemas.microsoft.com/office/drawing/2014/main" id="{BD5A6791-7962-4867-9F47-4353C665161D}"/>
                </a:ext>
              </a:extLst>
            </p:cNvPr>
            <p:cNvSpPr/>
            <p:nvPr/>
          </p:nvSpPr>
          <p:spPr>
            <a:xfrm>
              <a:off x="3506125" y="2942150"/>
              <a:ext cx="1544150" cy="734750"/>
            </a:xfrm>
            <a:custGeom>
              <a:avLst/>
              <a:gdLst/>
              <a:ahLst/>
              <a:cxnLst/>
              <a:rect l="l" t="t" r="r" b="b"/>
              <a:pathLst>
                <a:path w="61766" h="29390" extrusionOk="0">
                  <a:moveTo>
                    <a:pt x="55574" y="1"/>
                  </a:moveTo>
                  <a:cubicBezTo>
                    <a:pt x="55459" y="1"/>
                    <a:pt x="55350" y="72"/>
                    <a:pt x="55308" y="185"/>
                  </a:cubicBezTo>
                  <a:cubicBezTo>
                    <a:pt x="55255" y="328"/>
                    <a:pt x="55325" y="488"/>
                    <a:pt x="55467" y="546"/>
                  </a:cubicBezTo>
                  <a:cubicBezTo>
                    <a:pt x="55507" y="561"/>
                    <a:pt x="59578" y="2090"/>
                    <a:pt x="60350" y="4154"/>
                  </a:cubicBezTo>
                  <a:cubicBezTo>
                    <a:pt x="61098" y="6153"/>
                    <a:pt x="59107" y="7944"/>
                    <a:pt x="59088" y="7959"/>
                  </a:cubicBezTo>
                  <a:cubicBezTo>
                    <a:pt x="51463" y="14509"/>
                    <a:pt x="39781" y="24356"/>
                    <a:pt x="38859" y="24638"/>
                  </a:cubicBezTo>
                  <a:cubicBezTo>
                    <a:pt x="37700" y="24918"/>
                    <a:pt x="15337" y="27359"/>
                    <a:pt x="15061" y="27395"/>
                  </a:cubicBezTo>
                  <a:lnTo>
                    <a:pt x="10354" y="28819"/>
                  </a:lnTo>
                  <a:lnTo>
                    <a:pt x="5337" y="28184"/>
                  </a:lnTo>
                  <a:lnTo>
                    <a:pt x="2393" y="28157"/>
                  </a:lnTo>
                  <a:cubicBezTo>
                    <a:pt x="1593" y="28151"/>
                    <a:pt x="886" y="27630"/>
                    <a:pt x="646" y="26865"/>
                  </a:cubicBezTo>
                  <a:lnTo>
                    <a:pt x="3701" y="26338"/>
                  </a:lnTo>
                  <a:cubicBezTo>
                    <a:pt x="4961" y="26251"/>
                    <a:pt x="6825" y="25806"/>
                    <a:pt x="6913" y="25785"/>
                  </a:cubicBezTo>
                  <a:cubicBezTo>
                    <a:pt x="7062" y="25750"/>
                    <a:pt x="7157" y="25603"/>
                    <a:pt x="7126" y="25453"/>
                  </a:cubicBezTo>
                  <a:cubicBezTo>
                    <a:pt x="7098" y="25318"/>
                    <a:pt x="6981" y="25226"/>
                    <a:pt x="6849" y="25226"/>
                  </a:cubicBezTo>
                  <a:cubicBezTo>
                    <a:pt x="6833" y="25226"/>
                    <a:pt x="6816" y="25228"/>
                    <a:pt x="6799" y="25231"/>
                  </a:cubicBezTo>
                  <a:lnTo>
                    <a:pt x="3633" y="25777"/>
                  </a:lnTo>
                  <a:cubicBezTo>
                    <a:pt x="3508" y="25786"/>
                    <a:pt x="3389" y="25788"/>
                    <a:pt x="3282" y="25788"/>
                  </a:cubicBezTo>
                  <a:cubicBezTo>
                    <a:pt x="2993" y="25786"/>
                    <a:pt x="2921" y="25678"/>
                    <a:pt x="2897" y="25643"/>
                  </a:cubicBezTo>
                  <a:cubicBezTo>
                    <a:pt x="2761" y="25437"/>
                    <a:pt x="2847" y="25031"/>
                    <a:pt x="2920" y="24803"/>
                  </a:cubicBezTo>
                  <a:cubicBezTo>
                    <a:pt x="3674" y="24533"/>
                    <a:pt x="7628" y="23140"/>
                    <a:pt x="8932" y="23140"/>
                  </a:cubicBezTo>
                  <a:lnTo>
                    <a:pt x="8948" y="23140"/>
                  </a:lnTo>
                  <a:cubicBezTo>
                    <a:pt x="10060" y="23149"/>
                    <a:pt x="11728" y="24811"/>
                    <a:pt x="12278" y="25449"/>
                  </a:cubicBezTo>
                  <a:cubicBezTo>
                    <a:pt x="12332" y="25513"/>
                    <a:pt x="12412" y="25548"/>
                    <a:pt x="12493" y="25548"/>
                  </a:cubicBezTo>
                  <a:cubicBezTo>
                    <a:pt x="12518" y="25548"/>
                    <a:pt x="12543" y="25545"/>
                    <a:pt x="12567" y="25538"/>
                  </a:cubicBezTo>
                  <a:lnTo>
                    <a:pt x="35640" y="19181"/>
                  </a:lnTo>
                  <a:cubicBezTo>
                    <a:pt x="35688" y="19168"/>
                    <a:pt x="35732" y="19142"/>
                    <a:pt x="35767" y="19106"/>
                  </a:cubicBezTo>
                  <a:lnTo>
                    <a:pt x="50907" y="3539"/>
                  </a:lnTo>
                  <a:cubicBezTo>
                    <a:pt x="51009" y="3426"/>
                    <a:pt x="51004" y="3253"/>
                    <a:pt x="50894" y="3147"/>
                  </a:cubicBezTo>
                  <a:cubicBezTo>
                    <a:pt x="50839" y="3094"/>
                    <a:pt x="50768" y="3067"/>
                    <a:pt x="50697" y="3067"/>
                  </a:cubicBezTo>
                  <a:cubicBezTo>
                    <a:pt x="50627" y="3067"/>
                    <a:pt x="50556" y="3093"/>
                    <a:pt x="50502" y="3144"/>
                  </a:cubicBezTo>
                  <a:lnTo>
                    <a:pt x="35415" y="18656"/>
                  </a:lnTo>
                  <a:lnTo>
                    <a:pt x="12585" y="24945"/>
                  </a:lnTo>
                  <a:cubicBezTo>
                    <a:pt x="12110" y="24421"/>
                    <a:pt x="10350" y="22586"/>
                    <a:pt x="8953" y="22573"/>
                  </a:cubicBezTo>
                  <a:lnTo>
                    <a:pt x="8934" y="22573"/>
                  </a:lnTo>
                  <a:cubicBezTo>
                    <a:pt x="7396" y="22573"/>
                    <a:pt x="2797" y="24244"/>
                    <a:pt x="2601" y="24316"/>
                  </a:cubicBezTo>
                  <a:cubicBezTo>
                    <a:pt x="2526" y="24342"/>
                    <a:pt x="2467" y="24399"/>
                    <a:pt x="2436" y="24473"/>
                  </a:cubicBezTo>
                  <a:cubicBezTo>
                    <a:pt x="2397" y="24569"/>
                    <a:pt x="2067" y="25414"/>
                    <a:pt x="2424" y="25955"/>
                  </a:cubicBezTo>
                  <a:cubicBezTo>
                    <a:pt x="2430" y="25963"/>
                    <a:pt x="2436" y="25972"/>
                    <a:pt x="2444" y="25982"/>
                  </a:cubicBezTo>
                  <a:lnTo>
                    <a:pt x="255" y="26359"/>
                  </a:lnTo>
                  <a:cubicBezTo>
                    <a:pt x="103" y="26385"/>
                    <a:pt x="1" y="26529"/>
                    <a:pt x="25" y="26682"/>
                  </a:cubicBezTo>
                  <a:cubicBezTo>
                    <a:pt x="205" y="27849"/>
                    <a:pt x="1206" y="28713"/>
                    <a:pt x="2388" y="28722"/>
                  </a:cubicBezTo>
                  <a:lnTo>
                    <a:pt x="5300" y="28747"/>
                  </a:lnTo>
                  <a:lnTo>
                    <a:pt x="10342" y="29386"/>
                  </a:lnTo>
                  <a:cubicBezTo>
                    <a:pt x="10354" y="29388"/>
                    <a:pt x="10366" y="29389"/>
                    <a:pt x="10378" y="29389"/>
                  </a:cubicBezTo>
                  <a:cubicBezTo>
                    <a:pt x="10405" y="29389"/>
                    <a:pt x="10432" y="29385"/>
                    <a:pt x="10460" y="29377"/>
                  </a:cubicBezTo>
                  <a:lnTo>
                    <a:pt x="15173" y="27947"/>
                  </a:lnTo>
                  <a:cubicBezTo>
                    <a:pt x="16096" y="27846"/>
                    <a:pt x="37798" y="25475"/>
                    <a:pt x="38992" y="25188"/>
                  </a:cubicBezTo>
                  <a:cubicBezTo>
                    <a:pt x="40213" y="24895"/>
                    <a:pt x="57492" y="10077"/>
                    <a:pt x="59460" y="8385"/>
                  </a:cubicBezTo>
                  <a:cubicBezTo>
                    <a:pt x="59554" y="8303"/>
                    <a:pt x="61765" y="6322"/>
                    <a:pt x="60880" y="3956"/>
                  </a:cubicBezTo>
                  <a:cubicBezTo>
                    <a:pt x="60017" y="1651"/>
                    <a:pt x="55841" y="82"/>
                    <a:pt x="55663" y="15"/>
                  </a:cubicBezTo>
                  <a:cubicBezTo>
                    <a:pt x="55634" y="6"/>
                    <a:pt x="55604" y="1"/>
                    <a:pt x="55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006;p38">
              <a:extLst>
                <a:ext uri="{FF2B5EF4-FFF2-40B4-BE49-F238E27FC236}">
                  <a16:creationId xmlns:a16="http://schemas.microsoft.com/office/drawing/2014/main" id="{CCDCBD12-DD75-42D7-B4D5-D861FF6D3506}"/>
                </a:ext>
              </a:extLst>
            </p:cNvPr>
            <p:cNvSpPr/>
            <p:nvPr/>
          </p:nvSpPr>
          <p:spPr>
            <a:xfrm>
              <a:off x="4416950" y="2923850"/>
              <a:ext cx="632475" cy="586425"/>
            </a:xfrm>
            <a:custGeom>
              <a:avLst/>
              <a:gdLst/>
              <a:ahLst/>
              <a:cxnLst/>
              <a:rect l="l" t="t" r="r" b="b"/>
              <a:pathLst>
                <a:path w="25299" h="23457" extrusionOk="0">
                  <a:moveTo>
                    <a:pt x="19818" y="1"/>
                  </a:moveTo>
                  <a:lnTo>
                    <a:pt x="11540" y="5699"/>
                  </a:lnTo>
                  <a:lnTo>
                    <a:pt x="0" y="17277"/>
                  </a:lnTo>
                  <a:lnTo>
                    <a:pt x="8588" y="23456"/>
                  </a:lnTo>
                  <a:lnTo>
                    <a:pt x="23478" y="9434"/>
                  </a:lnTo>
                  <a:cubicBezTo>
                    <a:pt x="24969" y="8030"/>
                    <a:pt x="25298" y="5774"/>
                    <a:pt x="24239" y="4021"/>
                  </a:cubicBezTo>
                  <a:cubicBezTo>
                    <a:pt x="24222" y="3994"/>
                    <a:pt x="24206" y="3967"/>
                    <a:pt x="24189" y="3940"/>
                  </a:cubicBezTo>
                  <a:cubicBezTo>
                    <a:pt x="22519" y="1213"/>
                    <a:pt x="19818" y="1"/>
                    <a:pt x="19818" y="1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007;p38">
              <a:extLst>
                <a:ext uri="{FF2B5EF4-FFF2-40B4-BE49-F238E27FC236}">
                  <a16:creationId xmlns:a16="http://schemas.microsoft.com/office/drawing/2014/main" id="{8FEBEE43-2EC0-45A1-8B3B-5D9A79ED3C3B}"/>
                </a:ext>
              </a:extLst>
            </p:cNvPr>
            <p:cNvSpPr/>
            <p:nvPr/>
          </p:nvSpPr>
          <p:spPr>
            <a:xfrm>
              <a:off x="4409750" y="2916800"/>
              <a:ext cx="647150" cy="600550"/>
            </a:xfrm>
            <a:custGeom>
              <a:avLst/>
              <a:gdLst/>
              <a:ahLst/>
              <a:cxnLst/>
              <a:rect l="l" t="t" r="r" b="b"/>
              <a:pathLst>
                <a:path w="25886" h="24022" extrusionOk="0">
                  <a:moveTo>
                    <a:pt x="20108" y="0"/>
                  </a:moveTo>
                  <a:cubicBezTo>
                    <a:pt x="20000" y="0"/>
                    <a:pt x="19897" y="62"/>
                    <a:pt x="19850" y="166"/>
                  </a:cubicBezTo>
                  <a:cubicBezTo>
                    <a:pt x="19786" y="309"/>
                    <a:pt x="19849" y="477"/>
                    <a:pt x="19992" y="541"/>
                  </a:cubicBezTo>
                  <a:cubicBezTo>
                    <a:pt x="20018" y="553"/>
                    <a:pt x="22636" y="1753"/>
                    <a:pt x="24255" y="4399"/>
                  </a:cubicBezTo>
                  <a:lnTo>
                    <a:pt x="24285" y="4449"/>
                  </a:lnTo>
                  <a:cubicBezTo>
                    <a:pt x="25265" y="6070"/>
                    <a:pt x="24965" y="8198"/>
                    <a:pt x="23572" y="9510"/>
                  </a:cubicBezTo>
                  <a:lnTo>
                    <a:pt x="8851" y="23373"/>
                  </a:lnTo>
                  <a:lnTo>
                    <a:pt x="723" y="17523"/>
                  </a:lnTo>
                  <a:lnTo>
                    <a:pt x="12030" y="6180"/>
                  </a:lnTo>
                  <a:cubicBezTo>
                    <a:pt x="12140" y="6069"/>
                    <a:pt x="12139" y="5891"/>
                    <a:pt x="12028" y="5780"/>
                  </a:cubicBezTo>
                  <a:cubicBezTo>
                    <a:pt x="11973" y="5726"/>
                    <a:pt x="11902" y="5698"/>
                    <a:pt x="11830" y="5698"/>
                  </a:cubicBezTo>
                  <a:cubicBezTo>
                    <a:pt x="11757" y="5698"/>
                    <a:pt x="11684" y="5726"/>
                    <a:pt x="11629" y="5782"/>
                  </a:cubicBezTo>
                  <a:lnTo>
                    <a:pt x="90" y="17359"/>
                  </a:lnTo>
                  <a:cubicBezTo>
                    <a:pt x="30" y="17417"/>
                    <a:pt x="0" y="17499"/>
                    <a:pt x="8" y="17581"/>
                  </a:cubicBezTo>
                  <a:cubicBezTo>
                    <a:pt x="15" y="17664"/>
                    <a:pt x="57" y="17739"/>
                    <a:pt x="124" y="17788"/>
                  </a:cubicBezTo>
                  <a:lnTo>
                    <a:pt x="8711" y="23968"/>
                  </a:lnTo>
                  <a:cubicBezTo>
                    <a:pt x="8758" y="24003"/>
                    <a:pt x="8816" y="24021"/>
                    <a:pt x="8876" y="24021"/>
                  </a:cubicBezTo>
                  <a:cubicBezTo>
                    <a:pt x="8948" y="24021"/>
                    <a:pt x="9017" y="23994"/>
                    <a:pt x="9069" y="23944"/>
                  </a:cubicBezTo>
                  <a:lnTo>
                    <a:pt x="23959" y="9922"/>
                  </a:lnTo>
                  <a:cubicBezTo>
                    <a:pt x="25545" y="8429"/>
                    <a:pt x="25885" y="6004"/>
                    <a:pt x="24771" y="4158"/>
                  </a:cubicBezTo>
                  <a:lnTo>
                    <a:pt x="24720" y="4074"/>
                  </a:lnTo>
                  <a:cubicBezTo>
                    <a:pt x="23022" y="1303"/>
                    <a:pt x="20337" y="75"/>
                    <a:pt x="20224" y="25"/>
                  </a:cubicBezTo>
                  <a:cubicBezTo>
                    <a:pt x="20186" y="8"/>
                    <a:pt x="20146" y="0"/>
                    <a:pt x="201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008;p38">
              <a:extLst>
                <a:ext uri="{FF2B5EF4-FFF2-40B4-BE49-F238E27FC236}">
                  <a16:creationId xmlns:a16="http://schemas.microsoft.com/office/drawing/2014/main" id="{0199745F-6B5F-4094-AD2D-716B4F5E6B00}"/>
                </a:ext>
              </a:extLst>
            </p:cNvPr>
            <p:cNvSpPr/>
            <p:nvPr/>
          </p:nvSpPr>
          <p:spPr>
            <a:xfrm>
              <a:off x="4416950" y="3305775"/>
              <a:ext cx="265150" cy="204500"/>
            </a:xfrm>
            <a:custGeom>
              <a:avLst/>
              <a:gdLst/>
              <a:ahLst/>
              <a:cxnLst/>
              <a:rect l="l" t="t" r="r" b="b"/>
              <a:pathLst>
                <a:path w="10606" h="8180" extrusionOk="0">
                  <a:moveTo>
                    <a:pt x="1992" y="1"/>
                  </a:moveTo>
                  <a:lnTo>
                    <a:pt x="0" y="1998"/>
                  </a:lnTo>
                  <a:lnTo>
                    <a:pt x="8588" y="8179"/>
                  </a:lnTo>
                  <a:lnTo>
                    <a:pt x="10605" y="6279"/>
                  </a:lnTo>
                  <a:lnTo>
                    <a:pt x="19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009;p38">
              <a:extLst>
                <a:ext uri="{FF2B5EF4-FFF2-40B4-BE49-F238E27FC236}">
                  <a16:creationId xmlns:a16="http://schemas.microsoft.com/office/drawing/2014/main" id="{A6D64185-CD74-42B3-ACAF-12BCC93B85FE}"/>
                </a:ext>
              </a:extLst>
            </p:cNvPr>
            <p:cNvSpPr/>
            <p:nvPr/>
          </p:nvSpPr>
          <p:spPr>
            <a:xfrm>
              <a:off x="4409750" y="3298750"/>
              <a:ext cx="280425" cy="218600"/>
            </a:xfrm>
            <a:custGeom>
              <a:avLst/>
              <a:gdLst/>
              <a:ahLst/>
              <a:cxnLst/>
              <a:rect l="l" t="t" r="r" b="b"/>
              <a:pathLst>
                <a:path w="11217" h="8744" extrusionOk="0">
                  <a:moveTo>
                    <a:pt x="2309" y="653"/>
                  </a:moveTo>
                  <a:lnTo>
                    <a:pt x="10452" y="6588"/>
                  </a:lnTo>
                  <a:lnTo>
                    <a:pt x="8851" y="8095"/>
                  </a:lnTo>
                  <a:lnTo>
                    <a:pt x="724" y="2245"/>
                  </a:lnTo>
                  <a:lnTo>
                    <a:pt x="2309" y="653"/>
                  </a:lnTo>
                  <a:close/>
                  <a:moveTo>
                    <a:pt x="2281" y="0"/>
                  </a:moveTo>
                  <a:cubicBezTo>
                    <a:pt x="2208" y="0"/>
                    <a:pt x="2135" y="29"/>
                    <a:pt x="2080" y="84"/>
                  </a:cubicBezTo>
                  <a:lnTo>
                    <a:pt x="90" y="2081"/>
                  </a:lnTo>
                  <a:cubicBezTo>
                    <a:pt x="30" y="2139"/>
                    <a:pt x="0" y="2221"/>
                    <a:pt x="8" y="2303"/>
                  </a:cubicBezTo>
                  <a:cubicBezTo>
                    <a:pt x="15" y="2386"/>
                    <a:pt x="57" y="2461"/>
                    <a:pt x="124" y="2510"/>
                  </a:cubicBezTo>
                  <a:lnTo>
                    <a:pt x="8711" y="8690"/>
                  </a:lnTo>
                  <a:cubicBezTo>
                    <a:pt x="8758" y="8725"/>
                    <a:pt x="8816" y="8743"/>
                    <a:pt x="8876" y="8743"/>
                  </a:cubicBezTo>
                  <a:cubicBezTo>
                    <a:pt x="8948" y="8743"/>
                    <a:pt x="9017" y="8716"/>
                    <a:pt x="9069" y="8667"/>
                  </a:cubicBezTo>
                  <a:lnTo>
                    <a:pt x="11088" y="6767"/>
                  </a:lnTo>
                  <a:cubicBezTo>
                    <a:pt x="11217" y="6645"/>
                    <a:pt x="11204" y="6437"/>
                    <a:pt x="11060" y="6332"/>
                  </a:cubicBezTo>
                  <a:lnTo>
                    <a:pt x="2447" y="55"/>
                  </a:lnTo>
                  <a:cubicBezTo>
                    <a:pt x="2397" y="18"/>
                    <a:pt x="2339" y="0"/>
                    <a:pt x="22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010;p38">
              <a:extLst>
                <a:ext uri="{FF2B5EF4-FFF2-40B4-BE49-F238E27FC236}">
                  <a16:creationId xmlns:a16="http://schemas.microsoft.com/office/drawing/2014/main" id="{C8926E8B-928B-414D-9C66-59690232BC3A}"/>
                </a:ext>
              </a:extLst>
            </p:cNvPr>
            <p:cNvSpPr/>
            <p:nvPr/>
          </p:nvSpPr>
          <p:spPr>
            <a:xfrm>
              <a:off x="3250625" y="3574150"/>
              <a:ext cx="107125" cy="70225"/>
            </a:xfrm>
            <a:custGeom>
              <a:avLst/>
              <a:gdLst/>
              <a:ahLst/>
              <a:cxnLst/>
              <a:rect l="l" t="t" r="r" b="b"/>
              <a:pathLst>
                <a:path w="4285" h="2809" extrusionOk="0">
                  <a:moveTo>
                    <a:pt x="1009" y="1"/>
                  </a:moveTo>
                  <a:lnTo>
                    <a:pt x="1" y="219"/>
                  </a:lnTo>
                  <a:lnTo>
                    <a:pt x="2179" y="2573"/>
                  </a:lnTo>
                  <a:lnTo>
                    <a:pt x="4284" y="2808"/>
                  </a:lnTo>
                  <a:lnTo>
                    <a:pt x="10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011;p38">
              <a:extLst>
                <a:ext uri="{FF2B5EF4-FFF2-40B4-BE49-F238E27FC236}">
                  <a16:creationId xmlns:a16="http://schemas.microsoft.com/office/drawing/2014/main" id="{94F550C7-3F21-41C0-9F94-94C66FFC7712}"/>
                </a:ext>
              </a:extLst>
            </p:cNvPr>
            <p:cNvSpPr/>
            <p:nvPr/>
          </p:nvSpPr>
          <p:spPr>
            <a:xfrm>
              <a:off x="3241750" y="3567075"/>
              <a:ext cx="125550" cy="84350"/>
            </a:xfrm>
            <a:custGeom>
              <a:avLst/>
              <a:gdLst/>
              <a:ahLst/>
              <a:cxnLst/>
              <a:rect l="l" t="t" r="r" b="b"/>
              <a:pathLst>
                <a:path w="5022" h="3374" extrusionOk="0">
                  <a:moveTo>
                    <a:pt x="1286" y="589"/>
                  </a:moveTo>
                  <a:lnTo>
                    <a:pt x="3759" y="2709"/>
                  </a:lnTo>
                  <a:lnTo>
                    <a:pt x="2670" y="2587"/>
                  </a:lnTo>
                  <a:lnTo>
                    <a:pt x="900" y="674"/>
                  </a:lnTo>
                  <a:lnTo>
                    <a:pt x="1286" y="589"/>
                  </a:lnTo>
                  <a:close/>
                  <a:moveTo>
                    <a:pt x="1365" y="1"/>
                  </a:moveTo>
                  <a:cubicBezTo>
                    <a:pt x="1345" y="1"/>
                    <a:pt x="1324" y="3"/>
                    <a:pt x="1304" y="8"/>
                  </a:cubicBezTo>
                  <a:lnTo>
                    <a:pt x="296" y="226"/>
                  </a:lnTo>
                  <a:cubicBezTo>
                    <a:pt x="83" y="272"/>
                    <a:pt x="0" y="534"/>
                    <a:pt x="148" y="695"/>
                  </a:cubicBezTo>
                  <a:lnTo>
                    <a:pt x="2325" y="3049"/>
                  </a:lnTo>
                  <a:cubicBezTo>
                    <a:pt x="2372" y="3099"/>
                    <a:pt x="2434" y="3130"/>
                    <a:pt x="2502" y="3138"/>
                  </a:cubicBezTo>
                  <a:lnTo>
                    <a:pt x="4608" y="3372"/>
                  </a:lnTo>
                  <a:cubicBezTo>
                    <a:pt x="4619" y="3373"/>
                    <a:pt x="4628" y="3374"/>
                    <a:pt x="4639" y="3374"/>
                  </a:cubicBezTo>
                  <a:cubicBezTo>
                    <a:pt x="4901" y="3374"/>
                    <a:pt x="5022" y="3047"/>
                    <a:pt x="4823" y="2876"/>
                  </a:cubicBezTo>
                  <a:lnTo>
                    <a:pt x="1548" y="69"/>
                  </a:lnTo>
                  <a:cubicBezTo>
                    <a:pt x="1497" y="25"/>
                    <a:pt x="1432" y="1"/>
                    <a:pt x="136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012;p38">
              <a:extLst>
                <a:ext uri="{FF2B5EF4-FFF2-40B4-BE49-F238E27FC236}">
                  <a16:creationId xmlns:a16="http://schemas.microsoft.com/office/drawing/2014/main" id="{32A5AB64-E32E-494C-BE05-B6FE434361B8}"/>
                </a:ext>
              </a:extLst>
            </p:cNvPr>
            <p:cNvSpPr/>
            <p:nvPr/>
          </p:nvSpPr>
          <p:spPr>
            <a:xfrm>
              <a:off x="3353000" y="3574150"/>
              <a:ext cx="107075" cy="70225"/>
            </a:xfrm>
            <a:custGeom>
              <a:avLst/>
              <a:gdLst/>
              <a:ahLst/>
              <a:cxnLst/>
              <a:rect l="l" t="t" r="r" b="b"/>
              <a:pathLst>
                <a:path w="4283" h="2809" extrusionOk="0">
                  <a:moveTo>
                    <a:pt x="1008" y="1"/>
                  </a:moveTo>
                  <a:lnTo>
                    <a:pt x="0" y="219"/>
                  </a:lnTo>
                  <a:lnTo>
                    <a:pt x="2177" y="2573"/>
                  </a:lnTo>
                  <a:lnTo>
                    <a:pt x="4282" y="2808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013;p38">
              <a:extLst>
                <a:ext uri="{FF2B5EF4-FFF2-40B4-BE49-F238E27FC236}">
                  <a16:creationId xmlns:a16="http://schemas.microsoft.com/office/drawing/2014/main" id="{0F903403-1197-4BA5-90F9-0C1B04F306F6}"/>
                </a:ext>
              </a:extLst>
            </p:cNvPr>
            <p:cNvSpPr/>
            <p:nvPr/>
          </p:nvSpPr>
          <p:spPr>
            <a:xfrm>
              <a:off x="3344075" y="3567075"/>
              <a:ext cx="125575" cy="84350"/>
            </a:xfrm>
            <a:custGeom>
              <a:avLst/>
              <a:gdLst/>
              <a:ahLst/>
              <a:cxnLst/>
              <a:rect l="l" t="t" r="r" b="b"/>
              <a:pathLst>
                <a:path w="5023" h="3374" extrusionOk="0">
                  <a:moveTo>
                    <a:pt x="1287" y="589"/>
                  </a:moveTo>
                  <a:lnTo>
                    <a:pt x="3759" y="2709"/>
                  </a:lnTo>
                  <a:lnTo>
                    <a:pt x="2671" y="2587"/>
                  </a:lnTo>
                  <a:lnTo>
                    <a:pt x="900" y="674"/>
                  </a:lnTo>
                  <a:lnTo>
                    <a:pt x="1287" y="589"/>
                  </a:lnTo>
                  <a:close/>
                  <a:moveTo>
                    <a:pt x="1366" y="1"/>
                  </a:moveTo>
                  <a:cubicBezTo>
                    <a:pt x="1346" y="1"/>
                    <a:pt x="1325" y="3"/>
                    <a:pt x="1305" y="8"/>
                  </a:cubicBezTo>
                  <a:lnTo>
                    <a:pt x="297" y="226"/>
                  </a:lnTo>
                  <a:cubicBezTo>
                    <a:pt x="83" y="272"/>
                    <a:pt x="1" y="534"/>
                    <a:pt x="149" y="695"/>
                  </a:cubicBezTo>
                  <a:lnTo>
                    <a:pt x="2326" y="3049"/>
                  </a:lnTo>
                  <a:cubicBezTo>
                    <a:pt x="2372" y="3099"/>
                    <a:pt x="2435" y="3130"/>
                    <a:pt x="2503" y="3138"/>
                  </a:cubicBezTo>
                  <a:lnTo>
                    <a:pt x="4609" y="3372"/>
                  </a:lnTo>
                  <a:cubicBezTo>
                    <a:pt x="4619" y="3373"/>
                    <a:pt x="4630" y="3374"/>
                    <a:pt x="4639" y="3374"/>
                  </a:cubicBezTo>
                  <a:cubicBezTo>
                    <a:pt x="4902" y="3374"/>
                    <a:pt x="5023" y="3047"/>
                    <a:pt x="4824" y="2876"/>
                  </a:cubicBezTo>
                  <a:lnTo>
                    <a:pt x="1549" y="69"/>
                  </a:lnTo>
                  <a:cubicBezTo>
                    <a:pt x="1498" y="25"/>
                    <a:pt x="1433" y="1"/>
                    <a:pt x="1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014;p38">
              <a:extLst>
                <a:ext uri="{FF2B5EF4-FFF2-40B4-BE49-F238E27FC236}">
                  <a16:creationId xmlns:a16="http://schemas.microsoft.com/office/drawing/2014/main" id="{A369BD32-C621-4BD2-A559-A4BE355C66B4}"/>
                </a:ext>
              </a:extLst>
            </p:cNvPr>
            <p:cNvSpPr/>
            <p:nvPr/>
          </p:nvSpPr>
          <p:spPr>
            <a:xfrm>
              <a:off x="3296300" y="3565375"/>
              <a:ext cx="114075" cy="84825"/>
            </a:xfrm>
            <a:custGeom>
              <a:avLst/>
              <a:gdLst/>
              <a:ahLst/>
              <a:cxnLst/>
              <a:rect l="l" t="t" r="r" b="b"/>
              <a:pathLst>
                <a:path w="4563" h="3393" extrusionOk="0">
                  <a:moveTo>
                    <a:pt x="1" y="1"/>
                  </a:moveTo>
                  <a:lnTo>
                    <a:pt x="2457" y="3159"/>
                  </a:lnTo>
                  <a:lnTo>
                    <a:pt x="3276" y="3393"/>
                  </a:lnTo>
                  <a:lnTo>
                    <a:pt x="4562" y="3159"/>
                  </a:lnTo>
                  <a:lnTo>
                    <a:pt x="15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015;p38">
              <a:extLst>
                <a:ext uri="{FF2B5EF4-FFF2-40B4-BE49-F238E27FC236}">
                  <a16:creationId xmlns:a16="http://schemas.microsoft.com/office/drawing/2014/main" id="{97265479-97A1-45F3-9E80-84E84804ACEA}"/>
                </a:ext>
              </a:extLst>
            </p:cNvPr>
            <p:cNvSpPr/>
            <p:nvPr/>
          </p:nvSpPr>
          <p:spPr>
            <a:xfrm>
              <a:off x="3287125" y="3558325"/>
              <a:ext cx="132250" cy="98950"/>
            </a:xfrm>
            <a:custGeom>
              <a:avLst/>
              <a:gdLst/>
              <a:ahLst/>
              <a:cxnLst/>
              <a:rect l="l" t="t" r="r" b="b"/>
              <a:pathLst>
                <a:path w="5290" h="3958" extrusionOk="0">
                  <a:moveTo>
                    <a:pt x="1768" y="566"/>
                  </a:moveTo>
                  <a:lnTo>
                    <a:pt x="4360" y="3258"/>
                  </a:lnTo>
                  <a:lnTo>
                    <a:pt x="3658" y="3385"/>
                  </a:lnTo>
                  <a:lnTo>
                    <a:pt x="2990" y="3194"/>
                  </a:lnTo>
                  <a:lnTo>
                    <a:pt x="946" y="566"/>
                  </a:lnTo>
                  <a:close/>
                  <a:moveTo>
                    <a:pt x="368" y="0"/>
                  </a:moveTo>
                  <a:cubicBezTo>
                    <a:pt x="132" y="0"/>
                    <a:pt x="0" y="271"/>
                    <a:pt x="144" y="457"/>
                  </a:cubicBezTo>
                  <a:lnTo>
                    <a:pt x="2601" y="3614"/>
                  </a:lnTo>
                  <a:cubicBezTo>
                    <a:pt x="2637" y="3662"/>
                    <a:pt x="2688" y="3697"/>
                    <a:pt x="2746" y="3713"/>
                  </a:cubicBezTo>
                  <a:lnTo>
                    <a:pt x="3565" y="3947"/>
                  </a:lnTo>
                  <a:cubicBezTo>
                    <a:pt x="3590" y="3953"/>
                    <a:pt x="3616" y="3957"/>
                    <a:pt x="3643" y="3957"/>
                  </a:cubicBezTo>
                  <a:cubicBezTo>
                    <a:pt x="3660" y="3957"/>
                    <a:pt x="3676" y="3955"/>
                    <a:pt x="3694" y="3953"/>
                  </a:cubicBezTo>
                  <a:lnTo>
                    <a:pt x="4979" y="3719"/>
                  </a:lnTo>
                  <a:cubicBezTo>
                    <a:pt x="5202" y="3678"/>
                    <a:pt x="5289" y="3407"/>
                    <a:pt x="5133" y="3244"/>
                  </a:cubicBezTo>
                  <a:lnTo>
                    <a:pt x="2093" y="86"/>
                  </a:lnTo>
                  <a:cubicBezTo>
                    <a:pt x="2038" y="32"/>
                    <a:pt x="1966" y="0"/>
                    <a:pt x="1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016;p38">
              <a:extLst>
                <a:ext uri="{FF2B5EF4-FFF2-40B4-BE49-F238E27FC236}">
                  <a16:creationId xmlns:a16="http://schemas.microsoft.com/office/drawing/2014/main" id="{7D63E5D1-C6E2-4B5A-8930-87C34EDC6757}"/>
                </a:ext>
              </a:extLst>
            </p:cNvPr>
            <p:cNvSpPr/>
            <p:nvPr/>
          </p:nvSpPr>
          <p:spPr>
            <a:xfrm>
              <a:off x="3229050" y="3579625"/>
              <a:ext cx="76050" cy="58875"/>
            </a:xfrm>
            <a:custGeom>
              <a:avLst/>
              <a:gdLst/>
              <a:ahLst/>
              <a:cxnLst/>
              <a:rect l="l" t="t" r="r" b="b"/>
              <a:pathLst>
                <a:path w="3042" h="2355" extrusionOk="0">
                  <a:moveTo>
                    <a:pt x="864" y="0"/>
                  </a:moveTo>
                  <a:lnTo>
                    <a:pt x="1" y="249"/>
                  </a:lnTo>
                  <a:lnTo>
                    <a:pt x="1053" y="2238"/>
                  </a:lnTo>
                  <a:lnTo>
                    <a:pt x="3042" y="2354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017;p38">
              <a:extLst>
                <a:ext uri="{FF2B5EF4-FFF2-40B4-BE49-F238E27FC236}">
                  <a16:creationId xmlns:a16="http://schemas.microsoft.com/office/drawing/2014/main" id="{B3BF2397-4863-49FA-8CAA-24435BCEF302}"/>
                </a:ext>
              </a:extLst>
            </p:cNvPr>
            <p:cNvSpPr/>
            <p:nvPr/>
          </p:nvSpPr>
          <p:spPr>
            <a:xfrm>
              <a:off x="3220700" y="3572575"/>
              <a:ext cx="93800" cy="73050"/>
            </a:xfrm>
            <a:custGeom>
              <a:avLst/>
              <a:gdLst/>
              <a:ahLst/>
              <a:cxnLst/>
              <a:rect l="l" t="t" r="r" b="b"/>
              <a:pathLst>
                <a:path w="3752" h="2922" extrusionOk="0">
                  <a:moveTo>
                    <a:pt x="1109" y="602"/>
                  </a:moveTo>
                  <a:lnTo>
                    <a:pt x="2691" y="2314"/>
                  </a:lnTo>
                  <a:lnTo>
                    <a:pt x="1563" y="2247"/>
                  </a:lnTo>
                  <a:lnTo>
                    <a:pt x="748" y="706"/>
                  </a:lnTo>
                  <a:lnTo>
                    <a:pt x="1109" y="602"/>
                  </a:lnTo>
                  <a:close/>
                  <a:moveTo>
                    <a:pt x="1198" y="1"/>
                  </a:moveTo>
                  <a:cubicBezTo>
                    <a:pt x="1172" y="1"/>
                    <a:pt x="1146" y="4"/>
                    <a:pt x="1120" y="12"/>
                  </a:cubicBezTo>
                  <a:lnTo>
                    <a:pt x="255" y="261"/>
                  </a:lnTo>
                  <a:cubicBezTo>
                    <a:pt x="84" y="311"/>
                    <a:pt x="0" y="506"/>
                    <a:pt x="85" y="665"/>
                  </a:cubicBezTo>
                  <a:lnTo>
                    <a:pt x="1137" y="2653"/>
                  </a:lnTo>
                  <a:cubicBezTo>
                    <a:pt x="1184" y="2740"/>
                    <a:pt x="1272" y="2797"/>
                    <a:pt x="1371" y="2803"/>
                  </a:cubicBezTo>
                  <a:lnTo>
                    <a:pt x="3358" y="2919"/>
                  </a:lnTo>
                  <a:lnTo>
                    <a:pt x="3376" y="2919"/>
                  </a:lnTo>
                  <a:lnTo>
                    <a:pt x="3376" y="2921"/>
                  </a:lnTo>
                  <a:cubicBezTo>
                    <a:pt x="3623" y="2921"/>
                    <a:pt x="3752" y="2627"/>
                    <a:pt x="3583" y="2445"/>
                  </a:cubicBezTo>
                  <a:lnTo>
                    <a:pt x="1405" y="91"/>
                  </a:lnTo>
                  <a:cubicBezTo>
                    <a:pt x="1351" y="32"/>
                    <a:pt x="1276" y="1"/>
                    <a:pt x="1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" name="Google Shape;2056;p50">
            <a:extLst>
              <a:ext uri="{FF2B5EF4-FFF2-40B4-BE49-F238E27FC236}">
                <a16:creationId xmlns:a16="http://schemas.microsoft.com/office/drawing/2014/main" id="{B3517E84-3CCD-41B3-A6CD-67895AE321F7}"/>
              </a:ext>
            </a:extLst>
          </p:cNvPr>
          <p:cNvSpPr txBox="1">
            <a:spLocks/>
          </p:cNvSpPr>
          <p:nvPr/>
        </p:nvSpPr>
        <p:spPr>
          <a:xfrm>
            <a:off x="2219116" y="3362031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800">
                <a:latin typeface="Viga" panose="020B0604020202020204" charset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>
                <a:solidFill>
                  <a:srgbClr val="1F1C51"/>
                </a:solidFill>
              </a:rPr>
              <a:t>User Friendly</a:t>
            </a:r>
          </a:p>
        </p:txBody>
      </p:sp>
      <p:sp>
        <p:nvSpPr>
          <p:cNvPr id="469" name="Google Shape;2058;p50">
            <a:extLst>
              <a:ext uri="{FF2B5EF4-FFF2-40B4-BE49-F238E27FC236}">
                <a16:creationId xmlns:a16="http://schemas.microsoft.com/office/drawing/2014/main" id="{8FA30EC7-9A2C-4AD3-8EFB-B441FF096CC3}"/>
              </a:ext>
            </a:extLst>
          </p:cNvPr>
          <p:cNvSpPr txBox="1">
            <a:spLocks/>
          </p:cNvSpPr>
          <p:nvPr/>
        </p:nvSpPr>
        <p:spPr>
          <a:xfrm>
            <a:off x="205428" y="3346257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IN" sz="1800">
                <a:solidFill>
                  <a:srgbClr val="1F1C51"/>
                </a:solidFill>
                <a:latin typeface="Viga" panose="020B0604020202020204" charset="0"/>
              </a:rPr>
              <a:t>Scalable</a:t>
            </a:r>
            <a:endParaRPr lang="en-IN">
              <a:solidFill>
                <a:srgbClr val="1F1C51"/>
              </a:solidFill>
              <a:latin typeface="Viga" panose="020B0604020202020204" charset="0"/>
            </a:endParaRPr>
          </a:p>
        </p:txBody>
      </p:sp>
      <p:sp>
        <p:nvSpPr>
          <p:cNvPr id="470" name="Google Shape;2060;p50">
            <a:extLst>
              <a:ext uri="{FF2B5EF4-FFF2-40B4-BE49-F238E27FC236}">
                <a16:creationId xmlns:a16="http://schemas.microsoft.com/office/drawing/2014/main" id="{DF0700BD-D3DE-4BB5-A0AC-07D0CB8FF919}"/>
              </a:ext>
            </a:extLst>
          </p:cNvPr>
          <p:cNvSpPr txBox="1">
            <a:spLocks/>
          </p:cNvSpPr>
          <p:nvPr/>
        </p:nvSpPr>
        <p:spPr>
          <a:xfrm>
            <a:off x="4418800" y="3354228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800">
                <a:latin typeface="Viga" panose="020B0604020202020204" charset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>
                <a:solidFill>
                  <a:srgbClr val="1F1C51"/>
                </a:solidFill>
              </a:rPr>
              <a:t>API Enabled</a:t>
            </a:r>
          </a:p>
        </p:txBody>
      </p:sp>
      <p:sp>
        <p:nvSpPr>
          <p:cNvPr id="474" name="Google Shape;2060;p50">
            <a:extLst>
              <a:ext uri="{FF2B5EF4-FFF2-40B4-BE49-F238E27FC236}">
                <a16:creationId xmlns:a16="http://schemas.microsoft.com/office/drawing/2014/main" id="{07C61306-F253-4A12-8CAF-D4B6931C3F90}"/>
              </a:ext>
            </a:extLst>
          </p:cNvPr>
          <p:cNvSpPr txBox="1">
            <a:spLocks/>
          </p:cNvSpPr>
          <p:nvPr/>
        </p:nvSpPr>
        <p:spPr>
          <a:xfrm>
            <a:off x="6632800" y="3343296"/>
            <a:ext cx="2456274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800">
                <a:latin typeface="Viga" panose="020B0604020202020204" charset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>
                <a:solidFill>
                  <a:srgbClr val="1F1C51"/>
                </a:solidFill>
              </a:rPr>
              <a:t>Adaptive Learning</a:t>
            </a:r>
          </a:p>
        </p:txBody>
      </p:sp>
      <p:cxnSp>
        <p:nvCxnSpPr>
          <p:cNvPr id="464" name="Straight Connector 463">
            <a:extLst>
              <a:ext uri="{FF2B5EF4-FFF2-40B4-BE49-F238E27FC236}">
                <a16:creationId xmlns:a16="http://schemas.microsoft.com/office/drawing/2014/main" id="{F34EEB81-0AFB-4C47-84C1-6BF879A3BB3F}"/>
              </a:ext>
            </a:extLst>
          </p:cNvPr>
          <p:cNvCxnSpPr/>
          <p:nvPr/>
        </p:nvCxnSpPr>
        <p:spPr>
          <a:xfrm>
            <a:off x="6490010" y="571303"/>
            <a:ext cx="0" cy="4267200"/>
          </a:xfrm>
          <a:prstGeom prst="line">
            <a:avLst/>
          </a:prstGeom>
          <a:ln>
            <a:solidFill>
              <a:srgbClr val="184B8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2" name="Google Shape;2060;p50">
            <a:extLst>
              <a:ext uri="{FF2B5EF4-FFF2-40B4-BE49-F238E27FC236}">
                <a16:creationId xmlns:a16="http://schemas.microsoft.com/office/drawing/2014/main" id="{812CDA2B-8DB9-A549-B387-CD1CC46BC1C6}"/>
              </a:ext>
            </a:extLst>
          </p:cNvPr>
          <p:cNvSpPr txBox="1">
            <a:spLocks/>
          </p:cNvSpPr>
          <p:nvPr/>
        </p:nvSpPr>
        <p:spPr>
          <a:xfrm>
            <a:off x="6663582" y="565493"/>
            <a:ext cx="2456274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800">
                <a:latin typeface="Viga" panose="020B0604020202020204" charset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>
                <a:solidFill>
                  <a:srgbClr val="1F1C51"/>
                </a:solidFill>
              </a:rPr>
              <a:t>Coming Soon</a:t>
            </a:r>
          </a:p>
        </p:txBody>
      </p:sp>
      <p:grpSp>
        <p:nvGrpSpPr>
          <p:cNvPr id="562" name="Google Shape;3133;p64">
            <a:extLst>
              <a:ext uri="{FF2B5EF4-FFF2-40B4-BE49-F238E27FC236}">
                <a16:creationId xmlns:a16="http://schemas.microsoft.com/office/drawing/2014/main" id="{CA0ABC60-8D40-0646-BD74-90021ED8BEE7}"/>
              </a:ext>
            </a:extLst>
          </p:cNvPr>
          <p:cNvGrpSpPr/>
          <p:nvPr/>
        </p:nvGrpSpPr>
        <p:grpSpPr>
          <a:xfrm>
            <a:off x="7006198" y="1222696"/>
            <a:ext cx="1771049" cy="1777165"/>
            <a:chOff x="1252700" y="238400"/>
            <a:chExt cx="5219700" cy="5237775"/>
          </a:xfrm>
        </p:grpSpPr>
        <p:sp>
          <p:nvSpPr>
            <p:cNvPr id="563" name="Google Shape;3134;p64">
              <a:extLst>
                <a:ext uri="{FF2B5EF4-FFF2-40B4-BE49-F238E27FC236}">
                  <a16:creationId xmlns:a16="http://schemas.microsoft.com/office/drawing/2014/main" id="{1989C14E-1E61-CE4A-ABE4-DE7E0B80818D}"/>
                </a:ext>
              </a:extLst>
            </p:cNvPr>
            <p:cNvSpPr/>
            <p:nvPr/>
          </p:nvSpPr>
          <p:spPr>
            <a:xfrm>
              <a:off x="2451375" y="1351625"/>
              <a:ext cx="469250" cy="37725"/>
            </a:xfrm>
            <a:custGeom>
              <a:avLst/>
              <a:gdLst/>
              <a:ahLst/>
              <a:cxnLst/>
              <a:rect l="l" t="t" r="r" b="b"/>
              <a:pathLst>
                <a:path w="18770" h="1509" extrusionOk="0">
                  <a:moveTo>
                    <a:pt x="18770" y="1"/>
                  </a:moveTo>
                  <a:cubicBezTo>
                    <a:pt x="12824" y="577"/>
                    <a:pt x="6970" y="485"/>
                    <a:pt x="0" y="1077"/>
                  </a:cubicBezTo>
                  <a:cubicBezTo>
                    <a:pt x="74" y="1212"/>
                    <a:pt x="127" y="1357"/>
                    <a:pt x="156" y="1508"/>
                  </a:cubicBezTo>
                  <a:lnTo>
                    <a:pt x="18770" y="1508"/>
                  </a:lnTo>
                  <a:lnTo>
                    <a:pt x="18770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3135;p64">
              <a:extLst>
                <a:ext uri="{FF2B5EF4-FFF2-40B4-BE49-F238E27FC236}">
                  <a16:creationId xmlns:a16="http://schemas.microsoft.com/office/drawing/2014/main" id="{9A9D723D-D5A4-3942-9E1B-162478606408}"/>
                </a:ext>
              </a:extLst>
            </p:cNvPr>
            <p:cNvSpPr/>
            <p:nvPr/>
          </p:nvSpPr>
          <p:spPr>
            <a:xfrm>
              <a:off x="1252700" y="693600"/>
              <a:ext cx="5219700" cy="3620175"/>
            </a:xfrm>
            <a:custGeom>
              <a:avLst/>
              <a:gdLst/>
              <a:ahLst/>
              <a:cxnLst/>
              <a:rect l="l" t="t" r="r" b="b"/>
              <a:pathLst>
                <a:path w="208788" h="144807" extrusionOk="0">
                  <a:moveTo>
                    <a:pt x="166787" y="50315"/>
                  </a:moveTo>
                  <a:cubicBezTo>
                    <a:pt x="166836" y="50315"/>
                    <a:pt x="166886" y="50317"/>
                    <a:pt x="166937" y="50322"/>
                  </a:cubicBezTo>
                  <a:cubicBezTo>
                    <a:pt x="167741" y="50397"/>
                    <a:pt x="168355" y="51073"/>
                    <a:pt x="168355" y="51882"/>
                  </a:cubicBezTo>
                  <a:cubicBezTo>
                    <a:pt x="168355" y="52690"/>
                    <a:pt x="167741" y="53366"/>
                    <a:pt x="166937" y="53441"/>
                  </a:cubicBezTo>
                  <a:cubicBezTo>
                    <a:pt x="166886" y="53446"/>
                    <a:pt x="166836" y="53449"/>
                    <a:pt x="166787" y="53449"/>
                  </a:cubicBezTo>
                  <a:cubicBezTo>
                    <a:pt x="166043" y="53449"/>
                    <a:pt x="165392" y="52920"/>
                    <a:pt x="165250" y="52176"/>
                  </a:cubicBezTo>
                  <a:lnTo>
                    <a:pt x="145519" y="52176"/>
                  </a:lnTo>
                  <a:lnTo>
                    <a:pt x="145519" y="51587"/>
                  </a:lnTo>
                  <a:lnTo>
                    <a:pt x="165250" y="51587"/>
                  </a:lnTo>
                  <a:cubicBezTo>
                    <a:pt x="165392" y="50843"/>
                    <a:pt x="166043" y="50315"/>
                    <a:pt x="166787" y="50315"/>
                  </a:cubicBezTo>
                  <a:close/>
                  <a:moveTo>
                    <a:pt x="39992" y="50314"/>
                  </a:moveTo>
                  <a:cubicBezTo>
                    <a:pt x="39997" y="50314"/>
                    <a:pt x="40002" y="50314"/>
                    <a:pt x="40006" y="50314"/>
                  </a:cubicBezTo>
                  <a:cubicBezTo>
                    <a:pt x="40814" y="50314"/>
                    <a:pt x="41471" y="50928"/>
                    <a:pt x="41557" y="51713"/>
                  </a:cubicBezTo>
                  <a:lnTo>
                    <a:pt x="70690" y="51713"/>
                  </a:lnTo>
                  <a:lnTo>
                    <a:pt x="70690" y="52302"/>
                  </a:lnTo>
                  <a:lnTo>
                    <a:pt x="41510" y="52302"/>
                  </a:lnTo>
                  <a:cubicBezTo>
                    <a:pt x="41324" y="52962"/>
                    <a:pt x="40726" y="53449"/>
                    <a:pt x="40006" y="53449"/>
                  </a:cubicBezTo>
                  <a:cubicBezTo>
                    <a:pt x="40002" y="53449"/>
                    <a:pt x="39997" y="53449"/>
                    <a:pt x="39992" y="53449"/>
                  </a:cubicBezTo>
                  <a:cubicBezTo>
                    <a:pt x="39127" y="53449"/>
                    <a:pt x="38424" y="52748"/>
                    <a:pt x="38424" y="51882"/>
                  </a:cubicBezTo>
                  <a:cubicBezTo>
                    <a:pt x="38424" y="51015"/>
                    <a:pt x="39127" y="50314"/>
                    <a:pt x="39992" y="50314"/>
                  </a:cubicBezTo>
                  <a:close/>
                  <a:moveTo>
                    <a:pt x="189267" y="65419"/>
                  </a:moveTo>
                  <a:cubicBezTo>
                    <a:pt x="190075" y="65419"/>
                    <a:pt x="190750" y="66033"/>
                    <a:pt x="190827" y="66837"/>
                  </a:cubicBezTo>
                  <a:cubicBezTo>
                    <a:pt x="190904" y="67642"/>
                    <a:pt x="190355" y="68373"/>
                    <a:pt x="189561" y="68524"/>
                  </a:cubicBezTo>
                  <a:lnTo>
                    <a:pt x="189561" y="84816"/>
                  </a:lnTo>
                  <a:lnTo>
                    <a:pt x="180120" y="84816"/>
                  </a:lnTo>
                  <a:lnTo>
                    <a:pt x="180120" y="95311"/>
                  </a:lnTo>
                  <a:lnTo>
                    <a:pt x="179530" y="95311"/>
                  </a:lnTo>
                  <a:lnTo>
                    <a:pt x="179530" y="84226"/>
                  </a:lnTo>
                  <a:lnTo>
                    <a:pt x="188972" y="84226"/>
                  </a:lnTo>
                  <a:lnTo>
                    <a:pt x="188972" y="68524"/>
                  </a:lnTo>
                  <a:cubicBezTo>
                    <a:pt x="188178" y="68373"/>
                    <a:pt x="187629" y="67642"/>
                    <a:pt x="187706" y="66837"/>
                  </a:cubicBezTo>
                  <a:cubicBezTo>
                    <a:pt x="187782" y="66033"/>
                    <a:pt x="188458" y="65419"/>
                    <a:pt x="189267" y="65419"/>
                  </a:cubicBezTo>
                  <a:close/>
                  <a:moveTo>
                    <a:pt x="15147" y="88090"/>
                  </a:moveTo>
                  <a:cubicBezTo>
                    <a:pt x="15152" y="88090"/>
                    <a:pt x="15158" y="88090"/>
                    <a:pt x="15163" y="88090"/>
                  </a:cubicBezTo>
                  <a:cubicBezTo>
                    <a:pt x="15858" y="88090"/>
                    <a:pt x="16440" y="88545"/>
                    <a:pt x="16646" y="89172"/>
                  </a:cubicBezTo>
                  <a:lnTo>
                    <a:pt x="30860" y="89172"/>
                  </a:lnTo>
                  <a:lnTo>
                    <a:pt x="30860" y="94304"/>
                  </a:lnTo>
                  <a:cubicBezTo>
                    <a:pt x="31360" y="94499"/>
                    <a:pt x="31725" y="94938"/>
                    <a:pt x="31827" y="95467"/>
                  </a:cubicBezTo>
                  <a:lnTo>
                    <a:pt x="191326" y="95467"/>
                  </a:lnTo>
                  <a:cubicBezTo>
                    <a:pt x="191468" y="94722"/>
                    <a:pt x="192120" y="94193"/>
                    <a:pt x="192864" y="94193"/>
                  </a:cubicBezTo>
                  <a:cubicBezTo>
                    <a:pt x="192913" y="94193"/>
                    <a:pt x="192963" y="94195"/>
                    <a:pt x="193012" y="94200"/>
                  </a:cubicBezTo>
                  <a:cubicBezTo>
                    <a:pt x="193817" y="94277"/>
                    <a:pt x="194431" y="94952"/>
                    <a:pt x="194431" y="95760"/>
                  </a:cubicBezTo>
                  <a:cubicBezTo>
                    <a:pt x="194431" y="96569"/>
                    <a:pt x="193817" y="97244"/>
                    <a:pt x="193012" y="97321"/>
                  </a:cubicBezTo>
                  <a:cubicBezTo>
                    <a:pt x="192962" y="97326"/>
                    <a:pt x="192912" y="97328"/>
                    <a:pt x="192862" y="97328"/>
                  </a:cubicBezTo>
                  <a:cubicBezTo>
                    <a:pt x="192119" y="97328"/>
                    <a:pt x="191468" y="96800"/>
                    <a:pt x="191326" y="96055"/>
                  </a:cubicBezTo>
                  <a:lnTo>
                    <a:pt x="31826" y="96055"/>
                  </a:lnTo>
                  <a:cubicBezTo>
                    <a:pt x="31686" y="96793"/>
                    <a:pt x="31040" y="97327"/>
                    <a:pt x="30289" y="97327"/>
                  </a:cubicBezTo>
                  <a:cubicBezTo>
                    <a:pt x="29538" y="97327"/>
                    <a:pt x="28892" y="96793"/>
                    <a:pt x="28751" y="96055"/>
                  </a:cubicBezTo>
                  <a:lnTo>
                    <a:pt x="23560" y="96055"/>
                  </a:lnTo>
                  <a:cubicBezTo>
                    <a:pt x="23418" y="96800"/>
                    <a:pt x="22767" y="97328"/>
                    <a:pt x="22023" y="97328"/>
                  </a:cubicBezTo>
                  <a:cubicBezTo>
                    <a:pt x="21973" y="97328"/>
                    <a:pt x="21923" y="97326"/>
                    <a:pt x="21873" y="97321"/>
                  </a:cubicBezTo>
                  <a:cubicBezTo>
                    <a:pt x="21069" y="97244"/>
                    <a:pt x="20455" y="96569"/>
                    <a:pt x="20455" y="95760"/>
                  </a:cubicBezTo>
                  <a:cubicBezTo>
                    <a:pt x="20455" y="94952"/>
                    <a:pt x="21069" y="94276"/>
                    <a:pt x="21873" y="94200"/>
                  </a:cubicBezTo>
                  <a:cubicBezTo>
                    <a:pt x="21923" y="94195"/>
                    <a:pt x="21973" y="94193"/>
                    <a:pt x="22023" y="94193"/>
                  </a:cubicBezTo>
                  <a:cubicBezTo>
                    <a:pt x="22767" y="94193"/>
                    <a:pt x="23418" y="94721"/>
                    <a:pt x="23560" y="95465"/>
                  </a:cubicBezTo>
                  <a:lnTo>
                    <a:pt x="28751" y="95465"/>
                  </a:lnTo>
                  <a:cubicBezTo>
                    <a:pt x="28891" y="94734"/>
                    <a:pt x="29527" y="94203"/>
                    <a:pt x="30270" y="94195"/>
                  </a:cubicBezTo>
                  <a:lnTo>
                    <a:pt x="30270" y="89761"/>
                  </a:lnTo>
                  <a:lnTo>
                    <a:pt x="16720" y="89761"/>
                  </a:lnTo>
                  <a:cubicBezTo>
                    <a:pt x="16665" y="90577"/>
                    <a:pt x="15993" y="91224"/>
                    <a:pt x="15163" y="91224"/>
                  </a:cubicBezTo>
                  <a:cubicBezTo>
                    <a:pt x="15158" y="91224"/>
                    <a:pt x="15152" y="91224"/>
                    <a:pt x="15147" y="91224"/>
                  </a:cubicBezTo>
                  <a:cubicBezTo>
                    <a:pt x="14282" y="91224"/>
                    <a:pt x="13581" y="90523"/>
                    <a:pt x="13581" y="89657"/>
                  </a:cubicBezTo>
                  <a:cubicBezTo>
                    <a:pt x="13581" y="88791"/>
                    <a:pt x="14282" y="88090"/>
                    <a:pt x="15147" y="88090"/>
                  </a:cubicBezTo>
                  <a:close/>
                  <a:moveTo>
                    <a:pt x="169604" y="115323"/>
                  </a:moveTo>
                  <a:cubicBezTo>
                    <a:pt x="170357" y="115323"/>
                    <a:pt x="171001" y="115858"/>
                    <a:pt x="171142" y="116596"/>
                  </a:cubicBezTo>
                  <a:lnTo>
                    <a:pt x="191775" y="116596"/>
                  </a:lnTo>
                  <a:cubicBezTo>
                    <a:pt x="191917" y="115852"/>
                    <a:pt x="192569" y="115323"/>
                    <a:pt x="193312" y="115323"/>
                  </a:cubicBezTo>
                  <a:cubicBezTo>
                    <a:pt x="193362" y="115323"/>
                    <a:pt x="193412" y="115326"/>
                    <a:pt x="193462" y="115330"/>
                  </a:cubicBezTo>
                  <a:cubicBezTo>
                    <a:pt x="194267" y="115407"/>
                    <a:pt x="194880" y="116083"/>
                    <a:pt x="194880" y="116891"/>
                  </a:cubicBezTo>
                  <a:cubicBezTo>
                    <a:pt x="194880" y="117699"/>
                    <a:pt x="194267" y="118374"/>
                    <a:pt x="193462" y="118450"/>
                  </a:cubicBezTo>
                  <a:cubicBezTo>
                    <a:pt x="193412" y="118455"/>
                    <a:pt x="193362" y="118457"/>
                    <a:pt x="193312" y="118457"/>
                  </a:cubicBezTo>
                  <a:cubicBezTo>
                    <a:pt x="192569" y="118457"/>
                    <a:pt x="191917" y="117929"/>
                    <a:pt x="191775" y="117186"/>
                  </a:cubicBezTo>
                  <a:lnTo>
                    <a:pt x="171143" y="117186"/>
                  </a:lnTo>
                  <a:cubicBezTo>
                    <a:pt x="171016" y="117853"/>
                    <a:pt x="170464" y="118364"/>
                    <a:pt x="169780" y="118440"/>
                  </a:cubicBezTo>
                  <a:lnTo>
                    <a:pt x="169780" y="123789"/>
                  </a:lnTo>
                  <a:lnTo>
                    <a:pt x="191767" y="123789"/>
                  </a:lnTo>
                  <a:cubicBezTo>
                    <a:pt x="191869" y="123023"/>
                    <a:pt x="192518" y="122430"/>
                    <a:pt x="193313" y="122430"/>
                  </a:cubicBezTo>
                  <a:cubicBezTo>
                    <a:pt x="194172" y="122437"/>
                    <a:pt x="194865" y="123137"/>
                    <a:pt x="194865" y="123996"/>
                  </a:cubicBezTo>
                  <a:cubicBezTo>
                    <a:pt x="194865" y="124856"/>
                    <a:pt x="194172" y="125556"/>
                    <a:pt x="193313" y="125565"/>
                  </a:cubicBezTo>
                  <a:cubicBezTo>
                    <a:pt x="192579" y="125565"/>
                    <a:pt x="191969" y="125059"/>
                    <a:pt x="191797" y="124378"/>
                  </a:cubicBezTo>
                  <a:lnTo>
                    <a:pt x="169191" y="124378"/>
                  </a:lnTo>
                  <a:lnTo>
                    <a:pt x="169191" y="118395"/>
                  </a:lnTo>
                  <a:cubicBezTo>
                    <a:pt x="168620" y="118239"/>
                    <a:pt x="168179" y="117774"/>
                    <a:pt x="168067" y="117186"/>
                  </a:cubicBezTo>
                  <a:lnTo>
                    <a:pt x="142960" y="117186"/>
                  </a:lnTo>
                  <a:lnTo>
                    <a:pt x="142960" y="116596"/>
                  </a:lnTo>
                  <a:lnTo>
                    <a:pt x="168067" y="116596"/>
                  </a:lnTo>
                  <a:cubicBezTo>
                    <a:pt x="168207" y="115858"/>
                    <a:pt x="168853" y="115323"/>
                    <a:pt x="169604" y="115323"/>
                  </a:cubicBezTo>
                  <a:close/>
                  <a:moveTo>
                    <a:pt x="14087" y="111137"/>
                  </a:moveTo>
                  <a:cubicBezTo>
                    <a:pt x="14092" y="111137"/>
                    <a:pt x="14097" y="111137"/>
                    <a:pt x="14102" y="111137"/>
                  </a:cubicBezTo>
                  <a:cubicBezTo>
                    <a:pt x="14914" y="111137"/>
                    <a:pt x="15574" y="111758"/>
                    <a:pt x="15653" y="112550"/>
                  </a:cubicBezTo>
                  <a:lnTo>
                    <a:pt x="27665" y="112550"/>
                  </a:lnTo>
                  <a:cubicBezTo>
                    <a:pt x="27744" y="111758"/>
                    <a:pt x="28404" y="111137"/>
                    <a:pt x="29216" y="111137"/>
                  </a:cubicBezTo>
                  <a:cubicBezTo>
                    <a:pt x="30029" y="111137"/>
                    <a:pt x="30689" y="111758"/>
                    <a:pt x="30768" y="112550"/>
                  </a:cubicBezTo>
                  <a:lnTo>
                    <a:pt x="39402" y="112550"/>
                  </a:lnTo>
                  <a:lnTo>
                    <a:pt x="39402" y="122440"/>
                  </a:lnTo>
                  <a:lnTo>
                    <a:pt x="57801" y="122440"/>
                  </a:lnTo>
                  <a:cubicBezTo>
                    <a:pt x="57922" y="121811"/>
                    <a:pt x="58414" y="121318"/>
                    <a:pt x="59043" y="121197"/>
                  </a:cubicBezTo>
                  <a:lnTo>
                    <a:pt x="59043" y="116486"/>
                  </a:lnTo>
                  <a:lnTo>
                    <a:pt x="69556" y="116486"/>
                  </a:lnTo>
                  <a:lnTo>
                    <a:pt x="69556" y="117075"/>
                  </a:lnTo>
                  <a:lnTo>
                    <a:pt x="59632" y="117075"/>
                  </a:lnTo>
                  <a:lnTo>
                    <a:pt x="59632" y="121198"/>
                  </a:lnTo>
                  <a:cubicBezTo>
                    <a:pt x="60202" y="121307"/>
                    <a:pt x="60665" y="121721"/>
                    <a:pt x="60836" y="122275"/>
                  </a:cubicBezTo>
                  <a:cubicBezTo>
                    <a:pt x="61006" y="122830"/>
                    <a:pt x="60857" y="123433"/>
                    <a:pt x="60447" y="123843"/>
                  </a:cubicBezTo>
                  <a:cubicBezTo>
                    <a:pt x="60149" y="124142"/>
                    <a:pt x="59749" y="124302"/>
                    <a:pt x="59339" y="124302"/>
                  </a:cubicBezTo>
                  <a:cubicBezTo>
                    <a:pt x="59185" y="124302"/>
                    <a:pt x="59030" y="124280"/>
                    <a:pt x="58879" y="124233"/>
                  </a:cubicBezTo>
                  <a:cubicBezTo>
                    <a:pt x="58324" y="124062"/>
                    <a:pt x="57910" y="123600"/>
                    <a:pt x="57801" y="123030"/>
                  </a:cubicBezTo>
                  <a:lnTo>
                    <a:pt x="38812" y="123030"/>
                  </a:lnTo>
                  <a:lnTo>
                    <a:pt x="38812" y="113140"/>
                  </a:lnTo>
                  <a:lnTo>
                    <a:pt x="30715" y="113140"/>
                  </a:lnTo>
                  <a:cubicBezTo>
                    <a:pt x="30553" y="113700"/>
                    <a:pt x="30091" y="114132"/>
                    <a:pt x="29511" y="114243"/>
                  </a:cubicBezTo>
                  <a:lnTo>
                    <a:pt x="29511" y="129324"/>
                  </a:lnTo>
                  <a:lnTo>
                    <a:pt x="20101" y="129324"/>
                  </a:lnTo>
                  <a:cubicBezTo>
                    <a:pt x="19877" y="129917"/>
                    <a:pt x="19309" y="130341"/>
                    <a:pt x="18638" y="130341"/>
                  </a:cubicBezTo>
                  <a:cubicBezTo>
                    <a:pt x="18633" y="130341"/>
                    <a:pt x="18629" y="130341"/>
                    <a:pt x="18624" y="130341"/>
                  </a:cubicBezTo>
                  <a:cubicBezTo>
                    <a:pt x="17759" y="130341"/>
                    <a:pt x="17056" y="129640"/>
                    <a:pt x="17056" y="128773"/>
                  </a:cubicBezTo>
                  <a:cubicBezTo>
                    <a:pt x="17056" y="127907"/>
                    <a:pt x="17759" y="127206"/>
                    <a:pt x="18624" y="127206"/>
                  </a:cubicBezTo>
                  <a:cubicBezTo>
                    <a:pt x="18629" y="127206"/>
                    <a:pt x="18633" y="127206"/>
                    <a:pt x="18638" y="127206"/>
                  </a:cubicBezTo>
                  <a:cubicBezTo>
                    <a:pt x="19490" y="127206"/>
                    <a:pt x="20180" y="127888"/>
                    <a:pt x="20201" y="128735"/>
                  </a:cubicBezTo>
                  <a:lnTo>
                    <a:pt x="28921" y="128735"/>
                  </a:lnTo>
                  <a:lnTo>
                    <a:pt x="28921" y="114243"/>
                  </a:lnTo>
                  <a:cubicBezTo>
                    <a:pt x="28341" y="114132"/>
                    <a:pt x="27880" y="113700"/>
                    <a:pt x="27717" y="113140"/>
                  </a:cubicBezTo>
                  <a:lnTo>
                    <a:pt x="15601" y="113140"/>
                  </a:lnTo>
                  <a:cubicBezTo>
                    <a:pt x="15411" y="113792"/>
                    <a:pt x="14815" y="114272"/>
                    <a:pt x="14102" y="114272"/>
                  </a:cubicBezTo>
                  <a:cubicBezTo>
                    <a:pt x="14097" y="114272"/>
                    <a:pt x="14092" y="114272"/>
                    <a:pt x="14087" y="114272"/>
                  </a:cubicBezTo>
                  <a:cubicBezTo>
                    <a:pt x="13223" y="114272"/>
                    <a:pt x="12519" y="113571"/>
                    <a:pt x="12519" y="112705"/>
                  </a:cubicBezTo>
                  <a:cubicBezTo>
                    <a:pt x="12519" y="111838"/>
                    <a:pt x="13223" y="111137"/>
                    <a:pt x="14087" y="111137"/>
                  </a:cubicBezTo>
                  <a:close/>
                  <a:moveTo>
                    <a:pt x="136905" y="1"/>
                  </a:moveTo>
                  <a:cubicBezTo>
                    <a:pt x="132240" y="1"/>
                    <a:pt x="127894" y="738"/>
                    <a:pt x="123858" y="1748"/>
                  </a:cubicBezTo>
                  <a:cubicBezTo>
                    <a:pt x="110020" y="5210"/>
                    <a:pt x="103470" y="13062"/>
                    <a:pt x="88405" y="20150"/>
                  </a:cubicBezTo>
                  <a:lnTo>
                    <a:pt x="88405" y="23084"/>
                  </a:lnTo>
                  <a:lnTo>
                    <a:pt x="101149" y="23084"/>
                  </a:lnTo>
                  <a:lnTo>
                    <a:pt x="101149" y="23672"/>
                  </a:lnTo>
                  <a:lnTo>
                    <a:pt x="87817" y="23672"/>
                  </a:lnTo>
                  <a:lnTo>
                    <a:pt x="87817" y="20427"/>
                  </a:lnTo>
                  <a:cubicBezTo>
                    <a:pt x="86732" y="20929"/>
                    <a:pt x="85607" y="21426"/>
                    <a:pt x="84429" y="21917"/>
                  </a:cubicBezTo>
                  <a:cubicBezTo>
                    <a:pt x="78037" y="24581"/>
                    <a:pt x="72617" y="25705"/>
                    <a:pt x="67307" y="26261"/>
                  </a:cubicBezTo>
                  <a:lnTo>
                    <a:pt x="67307" y="28418"/>
                  </a:lnTo>
                  <a:lnTo>
                    <a:pt x="48103" y="28418"/>
                  </a:lnTo>
                  <a:cubicBezTo>
                    <a:pt x="47960" y="29163"/>
                    <a:pt x="47309" y="29691"/>
                    <a:pt x="46565" y="29691"/>
                  </a:cubicBezTo>
                  <a:cubicBezTo>
                    <a:pt x="46516" y="29691"/>
                    <a:pt x="46466" y="29688"/>
                    <a:pt x="46417" y="29684"/>
                  </a:cubicBezTo>
                  <a:cubicBezTo>
                    <a:pt x="45613" y="29607"/>
                    <a:pt x="44999" y="28931"/>
                    <a:pt x="44999" y="28124"/>
                  </a:cubicBezTo>
                  <a:cubicBezTo>
                    <a:pt x="44999" y="27968"/>
                    <a:pt x="45028" y="27819"/>
                    <a:pt x="45071" y="27678"/>
                  </a:cubicBezTo>
                  <a:lnTo>
                    <a:pt x="45071" y="27678"/>
                  </a:lnTo>
                  <a:cubicBezTo>
                    <a:pt x="41448" y="28073"/>
                    <a:pt x="37848" y="28655"/>
                    <a:pt x="34286" y="29422"/>
                  </a:cubicBezTo>
                  <a:cubicBezTo>
                    <a:pt x="12428" y="34111"/>
                    <a:pt x="0" y="63661"/>
                    <a:pt x="0" y="80547"/>
                  </a:cubicBezTo>
                  <a:cubicBezTo>
                    <a:pt x="0" y="97433"/>
                    <a:pt x="1314" y="121838"/>
                    <a:pt x="20143" y="134487"/>
                  </a:cubicBezTo>
                  <a:cubicBezTo>
                    <a:pt x="24099" y="137145"/>
                    <a:pt x="29192" y="138189"/>
                    <a:pt x="34933" y="138189"/>
                  </a:cubicBezTo>
                  <a:cubicBezTo>
                    <a:pt x="55990" y="138189"/>
                    <a:pt x="85762" y="124142"/>
                    <a:pt x="100094" y="124142"/>
                  </a:cubicBezTo>
                  <a:cubicBezTo>
                    <a:pt x="100454" y="124142"/>
                    <a:pt x="100804" y="124150"/>
                    <a:pt x="101144" y="124169"/>
                  </a:cubicBezTo>
                  <a:cubicBezTo>
                    <a:pt x="118716" y="125107"/>
                    <a:pt x="138858" y="144807"/>
                    <a:pt x="164145" y="144807"/>
                  </a:cubicBezTo>
                  <a:cubicBezTo>
                    <a:pt x="199570" y="144806"/>
                    <a:pt x="208787" y="98789"/>
                    <a:pt x="202926" y="65885"/>
                  </a:cubicBezTo>
                  <a:cubicBezTo>
                    <a:pt x="200074" y="49872"/>
                    <a:pt x="192226" y="37294"/>
                    <a:pt x="182144" y="25669"/>
                  </a:cubicBezTo>
                  <a:cubicBezTo>
                    <a:pt x="180993" y="24341"/>
                    <a:pt x="179852" y="23076"/>
                    <a:pt x="178721" y="21874"/>
                  </a:cubicBezTo>
                  <a:lnTo>
                    <a:pt x="148778" y="21874"/>
                  </a:lnTo>
                  <a:cubicBezTo>
                    <a:pt x="148554" y="22468"/>
                    <a:pt x="147986" y="22893"/>
                    <a:pt x="147314" y="22893"/>
                  </a:cubicBezTo>
                  <a:cubicBezTo>
                    <a:pt x="147313" y="22893"/>
                    <a:pt x="147313" y="22893"/>
                    <a:pt x="147312" y="22893"/>
                  </a:cubicBezTo>
                  <a:cubicBezTo>
                    <a:pt x="146447" y="22893"/>
                    <a:pt x="145746" y="22190"/>
                    <a:pt x="145747" y="21326"/>
                  </a:cubicBezTo>
                  <a:cubicBezTo>
                    <a:pt x="145747" y="20512"/>
                    <a:pt x="146369" y="19852"/>
                    <a:pt x="147161" y="19773"/>
                  </a:cubicBezTo>
                  <a:lnTo>
                    <a:pt x="147161" y="12882"/>
                  </a:lnTo>
                  <a:lnTo>
                    <a:pt x="129767" y="12882"/>
                  </a:lnTo>
                  <a:lnTo>
                    <a:pt x="129767" y="21874"/>
                  </a:lnTo>
                  <a:lnTo>
                    <a:pt x="109249" y="21874"/>
                  </a:lnTo>
                  <a:lnTo>
                    <a:pt x="109249" y="38214"/>
                  </a:lnTo>
                  <a:lnTo>
                    <a:pt x="108659" y="38214"/>
                  </a:lnTo>
                  <a:lnTo>
                    <a:pt x="108659" y="21285"/>
                  </a:lnTo>
                  <a:lnTo>
                    <a:pt x="129178" y="21285"/>
                  </a:lnTo>
                  <a:lnTo>
                    <a:pt x="129178" y="12293"/>
                  </a:lnTo>
                  <a:lnTo>
                    <a:pt x="161653" y="12293"/>
                  </a:lnTo>
                  <a:cubicBezTo>
                    <a:pt x="161795" y="11549"/>
                    <a:pt x="162447" y="11021"/>
                    <a:pt x="163191" y="11021"/>
                  </a:cubicBezTo>
                  <a:cubicBezTo>
                    <a:pt x="163240" y="11021"/>
                    <a:pt x="163291" y="11023"/>
                    <a:pt x="163341" y="11028"/>
                  </a:cubicBezTo>
                  <a:cubicBezTo>
                    <a:pt x="164145" y="11104"/>
                    <a:pt x="164759" y="11779"/>
                    <a:pt x="164759" y="12588"/>
                  </a:cubicBezTo>
                  <a:cubicBezTo>
                    <a:pt x="164759" y="13397"/>
                    <a:pt x="164145" y="14072"/>
                    <a:pt x="163341" y="14149"/>
                  </a:cubicBezTo>
                  <a:cubicBezTo>
                    <a:pt x="163291" y="14154"/>
                    <a:pt x="163242" y="14156"/>
                    <a:pt x="163193" y="14156"/>
                  </a:cubicBezTo>
                  <a:cubicBezTo>
                    <a:pt x="162448" y="14156"/>
                    <a:pt x="161795" y="13627"/>
                    <a:pt x="161653" y="12882"/>
                  </a:cubicBezTo>
                  <a:lnTo>
                    <a:pt x="147750" y="12882"/>
                  </a:lnTo>
                  <a:lnTo>
                    <a:pt x="147750" y="19828"/>
                  </a:lnTo>
                  <a:cubicBezTo>
                    <a:pt x="148403" y="20016"/>
                    <a:pt x="148859" y="20605"/>
                    <a:pt x="148878" y="21285"/>
                  </a:cubicBezTo>
                  <a:lnTo>
                    <a:pt x="178162" y="21285"/>
                  </a:lnTo>
                  <a:cubicBezTo>
                    <a:pt x="162316" y="4644"/>
                    <a:pt x="148608" y="1"/>
                    <a:pt x="136905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3136;p64">
              <a:extLst>
                <a:ext uri="{FF2B5EF4-FFF2-40B4-BE49-F238E27FC236}">
                  <a16:creationId xmlns:a16="http://schemas.microsoft.com/office/drawing/2014/main" id="{AFAC33A4-8212-204F-8F22-7770A789D158}"/>
                </a:ext>
              </a:extLst>
            </p:cNvPr>
            <p:cNvSpPr/>
            <p:nvPr/>
          </p:nvSpPr>
          <p:spPr>
            <a:xfrm>
              <a:off x="2451375" y="1351625"/>
              <a:ext cx="469250" cy="37725"/>
            </a:xfrm>
            <a:custGeom>
              <a:avLst/>
              <a:gdLst/>
              <a:ahLst/>
              <a:cxnLst/>
              <a:rect l="l" t="t" r="r" b="b"/>
              <a:pathLst>
                <a:path w="18770" h="1509" extrusionOk="0">
                  <a:moveTo>
                    <a:pt x="18770" y="1"/>
                  </a:moveTo>
                  <a:cubicBezTo>
                    <a:pt x="12824" y="577"/>
                    <a:pt x="6970" y="485"/>
                    <a:pt x="0" y="1077"/>
                  </a:cubicBezTo>
                  <a:cubicBezTo>
                    <a:pt x="74" y="1212"/>
                    <a:pt x="127" y="1357"/>
                    <a:pt x="156" y="1508"/>
                  </a:cubicBezTo>
                  <a:lnTo>
                    <a:pt x="18770" y="1508"/>
                  </a:lnTo>
                  <a:lnTo>
                    <a:pt x="18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3137;p64">
              <a:extLst>
                <a:ext uri="{FF2B5EF4-FFF2-40B4-BE49-F238E27FC236}">
                  <a16:creationId xmlns:a16="http://schemas.microsoft.com/office/drawing/2014/main" id="{4FDD3315-7676-1347-A80D-57F92A15A79E}"/>
                </a:ext>
              </a:extLst>
            </p:cNvPr>
            <p:cNvSpPr/>
            <p:nvPr/>
          </p:nvSpPr>
          <p:spPr>
            <a:xfrm>
              <a:off x="3739775" y="587475"/>
              <a:ext cx="435225" cy="424425"/>
            </a:xfrm>
            <a:custGeom>
              <a:avLst/>
              <a:gdLst/>
              <a:ahLst/>
              <a:cxnLst/>
              <a:rect l="l" t="t" r="r" b="b"/>
              <a:pathLst>
                <a:path w="17409" h="16977" extrusionOk="0">
                  <a:moveTo>
                    <a:pt x="8704" y="2482"/>
                  </a:moveTo>
                  <a:cubicBezTo>
                    <a:pt x="12135" y="2482"/>
                    <a:pt x="14927" y="5273"/>
                    <a:pt x="14927" y="8705"/>
                  </a:cubicBezTo>
                  <a:lnTo>
                    <a:pt x="14927" y="14496"/>
                  </a:lnTo>
                  <a:lnTo>
                    <a:pt x="2481" y="14496"/>
                  </a:lnTo>
                  <a:lnTo>
                    <a:pt x="2481" y="8705"/>
                  </a:lnTo>
                  <a:cubicBezTo>
                    <a:pt x="2481" y="5274"/>
                    <a:pt x="5273" y="2482"/>
                    <a:pt x="8704" y="2482"/>
                  </a:cubicBezTo>
                  <a:close/>
                  <a:moveTo>
                    <a:pt x="8704" y="0"/>
                  </a:moveTo>
                  <a:cubicBezTo>
                    <a:pt x="3905" y="0"/>
                    <a:pt x="1" y="3905"/>
                    <a:pt x="1" y="8705"/>
                  </a:cubicBezTo>
                  <a:lnTo>
                    <a:pt x="1" y="15736"/>
                  </a:lnTo>
                  <a:cubicBezTo>
                    <a:pt x="1" y="16420"/>
                    <a:pt x="556" y="16976"/>
                    <a:pt x="1241" y="16976"/>
                  </a:cubicBezTo>
                  <a:lnTo>
                    <a:pt x="16167" y="16976"/>
                  </a:lnTo>
                  <a:cubicBezTo>
                    <a:pt x="16852" y="16976"/>
                    <a:pt x="17407" y="16421"/>
                    <a:pt x="17408" y="15736"/>
                  </a:cubicBezTo>
                  <a:lnTo>
                    <a:pt x="17408" y="8705"/>
                  </a:lnTo>
                  <a:cubicBezTo>
                    <a:pt x="17408" y="3905"/>
                    <a:pt x="13504" y="0"/>
                    <a:pt x="87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3138;p64">
              <a:extLst>
                <a:ext uri="{FF2B5EF4-FFF2-40B4-BE49-F238E27FC236}">
                  <a16:creationId xmlns:a16="http://schemas.microsoft.com/office/drawing/2014/main" id="{9FEDCC75-28B7-1246-A29D-D85C4EF44E41}"/>
                </a:ext>
              </a:extLst>
            </p:cNvPr>
            <p:cNvSpPr/>
            <p:nvPr/>
          </p:nvSpPr>
          <p:spPr>
            <a:xfrm>
              <a:off x="3732400" y="580100"/>
              <a:ext cx="449950" cy="439125"/>
            </a:xfrm>
            <a:custGeom>
              <a:avLst/>
              <a:gdLst/>
              <a:ahLst/>
              <a:cxnLst/>
              <a:rect l="l" t="t" r="r" b="b"/>
              <a:pathLst>
                <a:path w="17998" h="17565" extrusionOk="0">
                  <a:moveTo>
                    <a:pt x="8998" y="3070"/>
                  </a:moveTo>
                  <a:cubicBezTo>
                    <a:pt x="12268" y="3070"/>
                    <a:pt x="14927" y="5730"/>
                    <a:pt x="14927" y="8999"/>
                  </a:cubicBezTo>
                  <a:lnTo>
                    <a:pt x="14927" y="14496"/>
                  </a:lnTo>
                  <a:lnTo>
                    <a:pt x="3070" y="14496"/>
                  </a:lnTo>
                  <a:lnTo>
                    <a:pt x="3070" y="8999"/>
                  </a:lnTo>
                  <a:cubicBezTo>
                    <a:pt x="3070" y="5729"/>
                    <a:pt x="5728" y="3070"/>
                    <a:pt x="8998" y="3070"/>
                  </a:cubicBezTo>
                  <a:close/>
                  <a:moveTo>
                    <a:pt x="8999" y="2482"/>
                  </a:moveTo>
                  <a:cubicBezTo>
                    <a:pt x="5406" y="2482"/>
                    <a:pt x="2482" y="5405"/>
                    <a:pt x="2482" y="9000"/>
                  </a:cubicBezTo>
                  <a:lnTo>
                    <a:pt x="2482" y="14791"/>
                  </a:lnTo>
                  <a:cubicBezTo>
                    <a:pt x="2482" y="14953"/>
                    <a:pt x="2614" y="15085"/>
                    <a:pt x="2777" y="15085"/>
                  </a:cubicBezTo>
                  <a:lnTo>
                    <a:pt x="15223" y="15085"/>
                  </a:lnTo>
                  <a:cubicBezTo>
                    <a:pt x="15385" y="15085"/>
                    <a:pt x="15517" y="14953"/>
                    <a:pt x="15517" y="14791"/>
                  </a:cubicBezTo>
                  <a:lnTo>
                    <a:pt x="15517" y="9000"/>
                  </a:lnTo>
                  <a:cubicBezTo>
                    <a:pt x="15517" y="5405"/>
                    <a:pt x="12592" y="2482"/>
                    <a:pt x="8999" y="2482"/>
                  </a:cubicBezTo>
                  <a:close/>
                  <a:moveTo>
                    <a:pt x="8999" y="590"/>
                  </a:moveTo>
                  <a:cubicBezTo>
                    <a:pt x="13636" y="590"/>
                    <a:pt x="17408" y="4362"/>
                    <a:pt x="17407" y="9000"/>
                  </a:cubicBezTo>
                  <a:lnTo>
                    <a:pt x="17407" y="16031"/>
                  </a:lnTo>
                  <a:cubicBezTo>
                    <a:pt x="17406" y="16553"/>
                    <a:pt x="16984" y="16976"/>
                    <a:pt x="16462" y="16977"/>
                  </a:cubicBezTo>
                  <a:lnTo>
                    <a:pt x="1535" y="16977"/>
                  </a:lnTo>
                  <a:cubicBezTo>
                    <a:pt x="1013" y="16976"/>
                    <a:pt x="590" y="16553"/>
                    <a:pt x="590" y="16031"/>
                  </a:cubicBezTo>
                  <a:lnTo>
                    <a:pt x="590" y="9000"/>
                  </a:lnTo>
                  <a:cubicBezTo>
                    <a:pt x="590" y="4362"/>
                    <a:pt x="4362" y="590"/>
                    <a:pt x="8999" y="590"/>
                  </a:cubicBezTo>
                  <a:close/>
                  <a:moveTo>
                    <a:pt x="8999" y="0"/>
                  </a:moveTo>
                  <a:cubicBezTo>
                    <a:pt x="4037" y="0"/>
                    <a:pt x="1" y="4038"/>
                    <a:pt x="1" y="9000"/>
                  </a:cubicBezTo>
                  <a:lnTo>
                    <a:pt x="1" y="16030"/>
                  </a:lnTo>
                  <a:cubicBezTo>
                    <a:pt x="2" y="16877"/>
                    <a:pt x="688" y="17564"/>
                    <a:pt x="1536" y="17565"/>
                  </a:cubicBezTo>
                  <a:lnTo>
                    <a:pt x="16462" y="17565"/>
                  </a:lnTo>
                  <a:cubicBezTo>
                    <a:pt x="17310" y="17565"/>
                    <a:pt x="17996" y="16878"/>
                    <a:pt x="17997" y="16031"/>
                  </a:cubicBezTo>
                  <a:lnTo>
                    <a:pt x="17997" y="9000"/>
                  </a:lnTo>
                  <a:cubicBezTo>
                    <a:pt x="17997" y="4038"/>
                    <a:pt x="13961" y="0"/>
                    <a:pt x="89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3139;p64">
              <a:extLst>
                <a:ext uri="{FF2B5EF4-FFF2-40B4-BE49-F238E27FC236}">
                  <a16:creationId xmlns:a16="http://schemas.microsoft.com/office/drawing/2014/main" id="{71BF1AF3-911B-B944-9096-5A44AF8CECA0}"/>
                </a:ext>
              </a:extLst>
            </p:cNvPr>
            <p:cNvSpPr/>
            <p:nvPr/>
          </p:nvSpPr>
          <p:spPr>
            <a:xfrm>
              <a:off x="3716725" y="927125"/>
              <a:ext cx="475125" cy="401500"/>
            </a:xfrm>
            <a:custGeom>
              <a:avLst/>
              <a:gdLst/>
              <a:ahLst/>
              <a:cxnLst/>
              <a:rect l="l" t="t" r="r" b="b"/>
              <a:pathLst>
                <a:path w="19005" h="16060" extrusionOk="0">
                  <a:moveTo>
                    <a:pt x="1" y="1"/>
                  </a:moveTo>
                  <a:lnTo>
                    <a:pt x="1" y="16060"/>
                  </a:lnTo>
                  <a:lnTo>
                    <a:pt x="19005" y="16060"/>
                  </a:lnTo>
                  <a:lnTo>
                    <a:pt x="190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3140;p64">
              <a:extLst>
                <a:ext uri="{FF2B5EF4-FFF2-40B4-BE49-F238E27FC236}">
                  <a16:creationId xmlns:a16="http://schemas.microsoft.com/office/drawing/2014/main" id="{87AEAB22-123C-FA4F-824B-FF117B7186BE}"/>
                </a:ext>
              </a:extLst>
            </p:cNvPr>
            <p:cNvSpPr/>
            <p:nvPr/>
          </p:nvSpPr>
          <p:spPr>
            <a:xfrm>
              <a:off x="3709350" y="919775"/>
              <a:ext cx="489875" cy="416200"/>
            </a:xfrm>
            <a:custGeom>
              <a:avLst/>
              <a:gdLst/>
              <a:ahLst/>
              <a:cxnLst/>
              <a:rect l="l" t="t" r="r" b="b"/>
              <a:pathLst>
                <a:path w="19595" h="16648" extrusionOk="0">
                  <a:moveTo>
                    <a:pt x="19005" y="590"/>
                  </a:moveTo>
                  <a:lnTo>
                    <a:pt x="19005" y="16059"/>
                  </a:lnTo>
                  <a:lnTo>
                    <a:pt x="589" y="16059"/>
                  </a:lnTo>
                  <a:lnTo>
                    <a:pt x="589" y="590"/>
                  </a:lnTo>
                  <a:close/>
                  <a:moveTo>
                    <a:pt x="296" y="1"/>
                  </a:moveTo>
                  <a:cubicBezTo>
                    <a:pt x="132" y="1"/>
                    <a:pt x="1" y="132"/>
                    <a:pt x="1" y="295"/>
                  </a:cubicBezTo>
                  <a:lnTo>
                    <a:pt x="1" y="16352"/>
                  </a:lnTo>
                  <a:cubicBezTo>
                    <a:pt x="1" y="16516"/>
                    <a:pt x="132" y="16647"/>
                    <a:pt x="296" y="16647"/>
                  </a:cubicBezTo>
                  <a:lnTo>
                    <a:pt x="19300" y="16647"/>
                  </a:lnTo>
                  <a:cubicBezTo>
                    <a:pt x="19462" y="16647"/>
                    <a:pt x="19595" y="16516"/>
                    <a:pt x="19594" y="16352"/>
                  </a:cubicBezTo>
                  <a:lnTo>
                    <a:pt x="19594" y="295"/>
                  </a:lnTo>
                  <a:cubicBezTo>
                    <a:pt x="19595" y="132"/>
                    <a:pt x="19462" y="1"/>
                    <a:pt x="193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3141;p64">
              <a:extLst>
                <a:ext uri="{FF2B5EF4-FFF2-40B4-BE49-F238E27FC236}">
                  <a16:creationId xmlns:a16="http://schemas.microsoft.com/office/drawing/2014/main" id="{DE7DCB9A-1D19-9E4D-B31F-7C7F06E6DCC9}"/>
                </a:ext>
              </a:extLst>
            </p:cNvPr>
            <p:cNvSpPr/>
            <p:nvPr/>
          </p:nvSpPr>
          <p:spPr>
            <a:xfrm>
              <a:off x="3899800" y="1042075"/>
              <a:ext cx="103925" cy="188500"/>
            </a:xfrm>
            <a:custGeom>
              <a:avLst/>
              <a:gdLst/>
              <a:ahLst/>
              <a:cxnLst/>
              <a:rect l="l" t="t" r="r" b="b"/>
              <a:pathLst>
                <a:path w="4157" h="7540" extrusionOk="0">
                  <a:moveTo>
                    <a:pt x="2086" y="1"/>
                  </a:moveTo>
                  <a:cubicBezTo>
                    <a:pt x="1719" y="1"/>
                    <a:pt x="1352" y="98"/>
                    <a:pt x="1026" y="293"/>
                  </a:cubicBezTo>
                  <a:cubicBezTo>
                    <a:pt x="385" y="675"/>
                    <a:pt x="0" y="1371"/>
                    <a:pt x="17" y="2116"/>
                  </a:cubicBezTo>
                  <a:cubicBezTo>
                    <a:pt x="33" y="2860"/>
                    <a:pt x="449" y="3539"/>
                    <a:pt x="1105" y="3892"/>
                  </a:cubicBezTo>
                  <a:lnTo>
                    <a:pt x="757" y="7539"/>
                  </a:lnTo>
                  <a:lnTo>
                    <a:pt x="3417" y="7539"/>
                  </a:lnTo>
                  <a:lnTo>
                    <a:pt x="3070" y="3892"/>
                  </a:lnTo>
                  <a:cubicBezTo>
                    <a:pt x="3738" y="3531"/>
                    <a:pt x="4156" y="2832"/>
                    <a:pt x="4156" y="2072"/>
                  </a:cubicBezTo>
                  <a:cubicBezTo>
                    <a:pt x="4156" y="1326"/>
                    <a:pt x="3756" y="639"/>
                    <a:pt x="3108" y="271"/>
                  </a:cubicBezTo>
                  <a:cubicBezTo>
                    <a:pt x="2791" y="91"/>
                    <a:pt x="2438" y="1"/>
                    <a:pt x="20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3142;p64">
              <a:extLst>
                <a:ext uri="{FF2B5EF4-FFF2-40B4-BE49-F238E27FC236}">
                  <a16:creationId xmlns:a16="http://schemas.microsoft.com/office/drawing/2014/main" id="{08EFB409-EBF2-0F47-B55B-4D523BAB209E}"/>
                </a:ext>
              </a:extLst>
            </p:cNvPr>
            <p:cNvSpPr/>
            <p:nvPr/>
          </p:nvSpPr>
          <p:spPr>
            <a:xfrm>
              <a:off x="3892850" y="1034750"/>
              <a:ext cx="118250" cy="203200"/>
            </a:xfrm>
            <a:custGeom>
              <a:avLst/>
              <a:gdLst/>
              <a:ahLst/>
              <a:cxnLst/>
              <a:rect l="l" t="t" r="r" b="b"/>
              <a:pathLst>
                <a:path w="4730" h="8128" extrusionOk="0">
                  <a:moveTo>
                    <a:pt x="2364" y="589"/>
                  </a:moveTo>
                  <a:cubicBezTo>
                    <a:pt x="3343" y="589"/>
                    <a:pt x="4139" y="1386"/>
                    <a:pt x="4139" y="2364"/>
                  </a:cubicBezTo>
                  <a:cubicBezTo>
                    <a:pt x="4139" y="3016"/>
                    <a:pt x="3782" y="3617"/>
                    <a:pt x="3207" y="3926"/>
                  </a:cubicBezTo>
                  <a:lnTo>
                    <a:pt x="3035" y="4019"/>
                  </a:lnTo>
                  <a:lnTo>
                    <a:pt x="3371" y="7537"/>
                  </a:lnTo>
                  <a:lnTo>
                    <a:pt x="1358" y="7537"/>
                  </a:lnTo>
                  <a:lnTo>
                    <a:pt x="1694" y="4019"/>
                  </a:lnTo>
                  <a:lnTo>
                    <a:pt x="1522" y="3926"/>
                  </a:lnTo>
                  <a:cubicBezTo>
                    <a:pt x="947" y="3617"/>
                    <a:pt x="590" y="3016"/>
                    <a:pt x="590" y="2364"/>
                  </a:cubicBezTo>
                  <a:cubicBezTo>
                    <a:pt x="590" y="1386"/>
                    <a:pt x="1386" y="589"/>
                    <a:pt x="2364" y="589"/>
                  </a:cubicBezTo>
                  <a:close/>
                  <a:moveTo>
                    <a:pt x="2365" y="1"/>
                  </a:moveTo>
                  <a:cubicBezTo>
                    <a:pt x="1061" y="1"/>
                    <a:pt x="1" y="1061"/>
                    <a:pt x="1" y="2365"/>
                  </a:cubicBezTo>
                  <a:cubicBezTo>
                    <a:pt x="1" y="3162"/>
                    <a:pt x="403" y="3907"/>
                    <a:pt x="1072" y="4343"/>
                  </a:cubicBezTo>
                  <a:lnTo>
                    <a:pt x="711" y="8127"/>
                  </a:lnTo>
                  <a:lnTo>
                    <a:pt x="4019" y="8127"/>
                  </a:lnTo>
                  <a:lnTo>
                    <a:pt x="3658" y="4343"/>
                  </a:lnTo>
                  <a:cubicBezTo>
                    <a:pt x="4326" y="3907"/>
                    <a:pt x="4729" y="3162"/>
                    <a:pt x="4728" y="2365"/>
                  </a:cubicBezTo>
                  <a:cubicBezTo>
                    <a:pt x="4728" y="1061"/>
                    <a:pt x="3668" y="1"/>
                    <a:pt x="2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3143;p64">
              <a:extLst>
                <a:ext uri="{FF2B5EF4-FFF2-40B4-BE49-F238E27FC236}">
                  <a16:creationId xmlns:a16="http://schemas.microsoft.com/office/drawing/2014/main" id="{17A1EE5B-3C5D-F744-9A54-AF2976B2E8BD}"/>
                </a:ext>
              </a:extLst>
            </p:cNvPr>
            <p:cNvSpPr/>
            <p:nvPr/>
          </p:nvSpPr>
          <p:spPr>
            <a:xfrm>
              <a:off x="5477025" y="2569425"/>
              <a:ext cx="435225" cy="424400"/>
            </a:xfrm>
            <a:custGeom>
              <a:avLst/>
              <a:gdLst/>
              <a:ahLst/>
              <a:cxnLst/>
              <a:rect l="l" t="t" r="r" b="b"/>
              <a:pathLst>
                <a:path w="17409" h="16976" extrusionOk="0">
                  <a:moveTo>
                    <a:pt x="8705" y="2481"/>
                  </a:moveTo>
                  <a:cubicBezTo>
                    <a:pt x="12136" y="2481"/>
                    <a:pt x="14928" y="5273"/>
                    <a:pt x="14928" y="8704"/>
                  </a:cubicBezTo>
                  <a:lnTo>
                    <a:pt x="14928" y="14495"/>
                  </a:lnTo>
                  <a:lnTo>
                    <a:pt x="2482" y="14495"/>
                  </a:lnTo>
                  <a:lnTo>
                    <a:pt x="2482" y="8704"/>
                  </a:lnTo>
                  <a:cubicBezTo>
                    <a:pt x="2482" y="5273"/>
                    <a:pt x="5273" y="2481"/>
                    <a:pt x="8705" y="2481"/>
                  </a:cubicBezTo>
                  <a:close/>
                  <a:moveTo>
                    <a:pt x="8705" y="0"/>
                  </a:moveTo>
                  <a:cubicBezTo>
                    <a:pt x="3906" y="0"/>
                    <a:pt x="1" y="3904"/>
                    <a:pt x="1" y="8704"/>
                  </a:cubicBezTo>
                  <a:lnTo>
                    <a:pt x="1" y="15735"/>
                  </a:lnTo>
                  <a:cubicBezTo>
                    <a:pt x="1" y="16420"/>
                    <a:pt x="557" y="16975"/>
                    <a:pt x="1242" y="16975"/>
                  </a:cubicBezTo>
                  <a:lnTo>
                    <a:pt x="16168" y="16975"/>
                  </a:lnTo>
                  <a:cubicBezTo>
                    <a:pt x="16854" y="16975"/>
                    <a:pt x="17409" y="16420"/>
                    <a:pt x="17409" y="15735"/>
                  </a:cubicBezTo>
                  <a:lnTo>
                    <a:pt x="17409" y="8704"/>
                  </a:lnTo>
                  <a:cubicBezTo>
                    <a:pt x="17409" y="3905"/>
                    <a:pt x="13505" y="0"/>
                    <a:pt x="870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3144;p64">
              <a:extLst>
                <a:ext uri="{FF2B5EF4-FFF2-40B4-BE49-F238E27FC236}">
                  <a16:creationId xmlns:a16="http://schemas.microsoft.com/office/drawing/2014/main" id="{58401261-C17C-9849-90B8-1E3CDCCEA6F2}"/>
                </a:ext>
              </a:extLst>
            </p:cNvPr>
            <p:cNvSpPr/>
            <p:nvPr/>
          </p:nvSpPr>
          <p:spPr>
            <a:xfrm>
              <a:off x="5469700" y="2562050"/>
              <a:ext cx="449925" cy="439125"/>
            </a:xfrm>
            <a:custGeom>
              <a:avLst/>
              <a:gdLst/>
              <a:ahLst/>
              <a:cxnLst/>
              <a:rect l="l" t="t" r="r" b="b"/>
              <a:pathLst>
                <a:path w="17997" h="17565" extrusionOk="0">
                  <a:moveTo>
                    <a:pt x="8998" y="3069"/>
                  </a:moveTo>
                  <a:cubicBezTo>
                    <a:pt x="12267" y="3069"/>
                    <a:pt x="14926" y="5729"/>
                    <a:pt x="14926" y="8999"/>
                  </a:cubicBezTo>
                  <a:lnTo>
                    <a:pt x="14926" y="14495"/>
                  </a:lnTo>
                  <a:lnTo>
                    <a:pt x="3069" y="14495"/>
                  </a:lnTo>
                  <a:lnTo>
                    <a:pt x="3069" y="8999"/>
                  </a:lnTo>
                  <a:cubicBezTo>
                    <a:pt x="3069" y="5729"/>
                    <a:pt x="5728" y="3069"/>
                    <a:pt x="8998" y="3069"/>
                  </a:cubicBezTo>
                  <a:close/>
                  <a:moveTo>
                    <a:pt x="8998" y="2481"/>
                  </a:moveTo>
                  <a:cubicBezTo>
                    <a:pt x="5405" y="2481"/>
                    <a:pt x="2480" y="5405"/>
                    <a:pt x="2480" y="8999"/>
                  </a:cubicBezTo>
                  <a:lnTo>
                    <a:pt x="2480" y="14790"/>
                  </a:lnTo>
                  <a:cubicBezTo>
                    <a:pt x="2480" y="14952"/>
                    <a:pt x="2613" y="15085"/>
                    <a:pt x="2775" y="15085"/>
                  </a:cubicBezTo>
                  <a:lnTo>
                    <a:pt x="15221" y="15085"/>
                  </a:lnTo>
                  <a:cubicBezTo>
                    <a:pt x="15383" y="15085"/>
                    <a:pt x="15516" y="14952"/>
                    <a:pt x="15516" y="14790"/>
                  </a:cubicBezTo>
                  <a:lnTo>
                    <a:pt x="15516" y="8999"/>
                  </a:lnTo>
                  <a:cubicBezTo>
                    <a:pt x="15516" y="5405"/>
                    <a:pt x="12592" y="2481"/>
                    <a:pt x="8998" y="2481"/>
                  </a:cubicBezTo>
                  <a:close/>
                  <a:moveTo>
                    <a:pt x="8998" y="589"/>
                  </a:moveTo>
                  <a:cubicBezTo>
                    <a:pt x="13634" y="589"/>
                    <a:pt x="17408" y="4361"/>
                    <a:pt x="17407" y="8999"/>
                  </a:cubicBezTo>
                  <a:lnTo>
                    <a:pt x="17407" y="16030"/>
                  </a:lnTo>
                  <a:cubicBezTo>
                    <a:pt x="17407" y="16552"/>
                    <a:pt x="16983" y="16975"/>
                    <a:pt x="16461" y="16975"/>
                  </a:cubicBezTo>
                  <a:lnTo>
                    <a:pt x="1534" y="16975"/>
                  </a:lnTo>
                  <a:cubicBezTo>
                    <a:pt x="1012" y="16974"/>
                    <a:pt x="589" y="16552"/>
                    <a:pt x="589" y="16030"/>
                  </a:cubicBezTo>
                  <a:lnTo>
                    <a:pt x="589" y="8999"/>
                  </a:lnTo>
                  <a:cubicBezTo>
                    <a:pt x="589" y="4361"/>
                    <a:pt x="4361" y="589"/>
                    <a:pt x="8998" y="589"/>
                  </a:cubicBezTo>
                  <a:close/>
                  <a:moveTo>
                    <a:pt x="8998" y="1"/>
                  </a:moveTo>
                  <a:cubicBezTo>
                    <a:pt x="4036" y="1"/>
                    <a:pt x="0" y="4037"/>
                    <a:pt x="0" y="8999"/>
                  </a:cubicBezTo>
                  <a:lnTo>
                    <a:pt x="0" y="16030"/>
                  </a:lnTo>
                  <a:cubicBezTo>
                    <a:pt x="1" y="16877"/>
                    <a:pt x="688" y="17564"/>
                    <a:pt x="1535" y="17565"/>
                  </a:cubicBezTo>
                  <a:lnTo>
                    <a:pt x="16461" y="17565"/>
                  </a:lnTo>
                  <a:cubicBezTo>
                    <a:pt x="17309" y="17564"/>
                    <a:pt x="17996" y="16877"/>
                    <a:pt x="17996" y="16030"/>
                  </a:cubicBezTo>
                  <a:lnTo>
                    <a:pt x="17996" y="8999"/>
                  </a:lnTo>
                  <a:cubicBezTo>
                    <a:pt x="17996" y="4037"/>
                    <a:pt x="13960" y="1"/>
                    <a:pt x="8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3145;p64">
              <a:extLst>
                <a:ext uri="{FF2B5EF4-FFF2-40B4-BE49-F238E27FC236}">
                  <a16:creationId xmlns:a16="http://schemas.microsoft.com/office/drawing/2014/main" id="{BDA6EDBB-15D2-EF4D-8BB3-E1385127C3BB}"/>
                </a:ext>
              </a:extLst>
            </p:cNvPr>
            <p:cNvSpPr/>
            <p:nvPr/>
          </p:nvSpPr>
          <p:spPr>
            <a:xfrm>
              <a:off x="5453975" y="2909075"/>
              <a:ext cx="475150" cy="401475"/>
            </a:xfrm>
            <a:custGeom>
              <a:avLst/>
              <a:gdLst/>
              <a:ahLst/>
              <a:cxnLst/>
              <a:rect l="l" t="t" r="r" b="b"/>
              <a:pathLst>
                <a:path w="19006" h="16059" extrusionOk="0">
                  <a:moveTo>
                    <a:pt x="1" y="1"/>
                  </a:moveTo>
                  <a:lnTo>
                    <a:pt x="1" y="16059"/>
                  </a:lnTo>
                  <a:lnTo>
                    <a:pt x="19006" y="16059"/>
                  </a:lnTo>
                  <a:lnTo>
                    <a:pt x="190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3146;p64">
              <a:extLst>
                <a:ext uri="{FF2B5EF4-FFF2-40B4-BE49-F238E27FC236}">
                  <a16:creationId xmlns:a16="http://schemas.microsoft.com/office/drawing/2014/main" id="{0AABF5DF-110E-B547-9E9E-BFFF47AF8003}"/>
                </a:ext>
              </a:extLst>
            </p:cNvPr>
            <p:cNvSpPr/>
            <p:nvPr/>
          </p:nvSpPr>
          <p:spPr>
            <a:xfrm>
              <a:off x="5446600" y="2901700"/>
              <a:ext cx="489875" cy="416225"/>
            </a:xfrm>
            <a:custGeom>
              <a:avLst/>
              <a:gdLst/>
              <a:ahLst/>
              <a:cxnLst/>
              <a:rect l="l" t="t" r="r" b="b"/>
              <a:pathLst>
                <a:path w="19595" h="16649" extrusionOk="0">
                  <a:moveTo>
                    <a:pt x="19006" y="590"/>
                  </a:moveTo>
                  <a:lnTo>
                    <a:pt x="19006" y="16059"/>
                  </a:lnTo>
                  <a:lnTo>
                    <a:pt x="590" y="16059"/>
                  </a:lnTo>
                  <a:lnTo>
                    <a:pt x="591" y="590"/>
                  </a:lnTo>
                  <a:close/>
                  <a:moveTo>
                    <a:pt x="296" y="1"/>
                  </a:moveTo>
                  <a:cubicBezTo>
                    <a:pt x="133" y="1"/>
                    <a:pt x="1" y="132"/>
                    <a:pt x="2" y="296"/>
                  </a:cubicBezTo>
                  <a:lnTo>
                    <a:pt x="2" y="16354"/>
                  </a:lnTo>
                  <a:cubicBezTo>
                    <a:pt x="2" y="16516"/>
                    <a:pt x="133" y="16649"/>
                    <a:pt x="296" y="16649"/>
                  </a:cubicBezTo>
                  <a:lnTo>
                    <a:pt x="19301" y="16649"/>
                  </a:lnTo>
                  <a:cubicBezTo>
                    <a:pt x="19463" y="16649"/>
                    <a:pt x="19595" y="16516"/>
                    <a:pt x="19595" y="16354"/>
                  </a:cubicBezTo>
                  <a:lnTo>
                    <a:pt x="19595" y="296"/>
                  </a:lnTo>
                  <a:cubicBezTo>
                    <a:pt x="19595" y="132"/>
                    <a:pt x="19463" y="1"/>
                    <a:pt x="19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3147;p64">
              <a:extLst>
                <a:ext uri="{FF2B5EF4-FFF2-40B4-BE49-F238E27FC236}">
                  <a16:creationId xmlns:a16="http://schemas.microsoft.com/office/drawing/2014/main" id="{7882B2B4-C351-EA4F-9C52-F025F1768EFC}"/>
                </a:ext>
              </a:extLst>
            </p:cNvPr>
            <p:cNvSpPr/>
            <p:nvPr/>
          </p:nvSpPr>
          <p:spPr>
            <a:xfrm>
              <a:off x="5637075" y="3024025"/>
              <a:ext cx="103925" cy="188500"/>
            </a:xfrm>
            <a:custGeom>
              <a:avLst/>
              <a:gdLst/>
              <a:ahLst/>
              <a:cxnLst/>
              <a:rect l="l" t="t" r="r" b="b"/>
              <a:pathLst>
                <a:path w="4157" h="7540" extrusionOk="0">
                  <a:moveTo>
                    <a:pt x="2085" y="0"/>
                  </a:moveTo>
                  <a:cubicBezTo>
                    <a:pt x="1718" y="0"/>
                    <a:pt x="1351" y="98"/>
                    <a:pt x="1025" y="292"/>
                  </a:cubicBezTo>
                  <a:cubicBezTo>
                    <a:pt x="385" y="675"/>
                    <a:pt x="1" y="1370"/>
                    <a:pt x="17" y="2116"/>
                  </a:cubicBezTo>
                  <a:cubicBezTo>
                    <a:pt x="33" y="2860"/>
                    <a:pt x="448" y="3539"/>
                    <a:pt x="1104" y="3892"/>
                  </a:cubicBezTo>
                  <a:lnTo>
                    <a:pt x="757" y="7539"/>
                  </a:lnTo>
                  <a:lnTo>
                    <a:pt x="3416" y="7539"/>
                  </a:lnTo>
                  <a:lnTo>
                    <a:pt x="3069" y="3892"/>
                  </a:lnTo>
                  <a:cubicBezTo>
                    <a:pt x="3739" y="3531"/>
                    <a:pt x="4155" y="2832"/>
                    <a:pt x="4155" y="2071"/>
                  </a:cubicBezTo>
                  <a:cubicBezTo>
                    <a:pt x="4156" y="1326"/>
                    <a:pt x="3756" y="639"/>
                    <a:pt x="3108" y="270"/>
                  </a:cubicBezTo>
                  <a:cubicBezTo>
                    <a:pt x="2790" y="90"/>
                    <a:pt x="2438" y="0"/>
                    <a:pt x="208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3148;p64">
              <a:extLst>
                <a:ext uri="{FF2B5EF4-FFF2-40B4-BE49-F238E27FC236}">
                  <a16:creationId xmlns:a16="http://schemas.microsoft.com/office/drawing/2014/main" id="{96130886-A9E4-8744-B456-9D3DEAA9FE77}"/>
                </a:ext>
              </a:extLst>
            </p:cNvPr>
            <p:cNvSpPr/>
            <p:nvPr/>
          </p:nvSpPr>
          <p:spPr>
            <a:xfrm>
              <a:off x="5630150" y="3016700"/>
              <a:ext cx="118200" cy="203200"/>
            </a:xfrm>
            <a:custGeom>
              <a:avLst/>
              <a:gdLst/>
              <a:ahLst/>
              <a:cxnLst/>
              <a:rect l="l" t="t" r="r" b="b"/>
              <a:pathLst>
                <a:path w="4728" h="8128" extrusionOk="0">
                  <a:moveTo>
                    <a:pt x="2364" y="590"/>
                  </a:moveTo>
                  <a:cubicBezTo>
                    <a:pt x="3342" y="590"/>
                    <a:pt x="4138" y="1386"/>
                    <a:pt x="4138" y="2364"/>
                  </a:cubicBezTo>
                  <a:cubicBezTo>
                    <a:pt x="4138" y="3016"/>
                    <a:pt x="3781" y="3616"/>
                    <a:pt x="3206" y="3926"/>
                  </a:cubicBezTo>
                  <a:lnTo>
                    <a:pt x="3034" y="4018"/>
                  </a:lnTo>
                  <a:lnTo>
                    <a:pt x="3370" y="7537"/>
                  </a:lnTo>
                  <a:lnTo>
                    <a:pt x="1358" y="7537"/>
                  </a:lnTo>
                  <a:lnTo>
                    <a:pt x="1693" y="4018"/>
                  </a:lnTo>
                  <a:lnTo>
                    <a:pt x="1521" y="3926"/>
                  </a:lnTo>
                  <a:cubicBezTo>
                    <a:pt x="947" y="3616"/>
                    <a:pt x="589" y="3016"/>
                    <a:pt x="589" y="2364"/>
                  </a:cubicBezTo>
                  <a:cubicBezTo>
                    <a:pt x="589" y="1386"/>
                    <a:pt x="1386" y="590"/>
                    <a:pt x="2364" y="590"/>
                  </a:cubicBezTo>
                  <a:close/>
                  <a:moveTo>
                    <a:pt x="2364" y="1"/>
                  </a:moveTo>
                  <a:cubicBezTo>
                    <a:pt x="1060" y="1"/>
                    <a:pt x="0" y="1060"/>
                    <a:pt x="0" y="2364"/>
                  </a:cubicBezTo>
                  <a:cubicBezTo>
                    <a:pt x="0" y="3162"/>
                    <a:pt x="403" y="3907"/>
                    <a:pt x="1070" y="4343"/>
                  </a:cubicBezTo>
                  <a:lnTo>
                    <a:pt x="710" y="8127"/>
                  </a:lnTo>
                  <a:lnTo>
                    <a:pt x="4018" y="8127"/>
                  </a:lnTo>
                  <a:lnTo>
                    <a:pt x="3657" y="4343"/>
                  </a:lnTo>
                  <a:cubicBezTo>
                    <a:pt x="4325" y="3907"/>
                    <a:pt x="4727" y="3162"/>
                    <a:pt x="4727" y="2364"/>
                  </a:cubicBezTo>
                  <a:cubicBezTo>
                    <a:pt x="4727" y="1060"/>
                    <a:pt x="3667" y="1"/>
                    <a:pt x="2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3149;p64">
              <a:extLst>
                <a:ext uri="{FF2B5EF4-FFF2-40B4-BE49-F238E27FC236}">
                  <a16:creationId xmlns:a16="http://schemas.microsoft.com/office/drawing/2014/main" id="{BB91DCCD-559F-2F41-A1F2-D647C999DA43}"/>
                </a:ext>
              </a:extLst>
            </p:cNvPr>
            <p:cNvSpPr/>
            <p:nvPr/>
          </p:nvSpPr>
          <p:spPr>
            <a:xfrm>
              <a:off x="1981725" y="2569425"/>
              <a:ext cx="435225" cy="424400"/>
            </a:xfrm>
            <a:custGeom>
              <a:avLst/>
              <a:gdLst/>
              <a:ahLst/>
              <a:cxnLst/>
              <a:rect l="l" t="t" r="r" b="b"/>
              <a:pathLst>
                <a:path w="17409" h="16976" extrusionOk="0">
                  <a:moveTo>
                    <a:pt x="8704" y="2481"/>
                  </a:moveTo>
                  <a:cubicBezTo>
                    <a:pt x="12135" y="2481"/>
                    <a:pt x="14927" y="5273"/>
                    <a:pt x="14927" y="8704"/>
                  </a:cubicBezTo>
                  <a:lnTo>
                    <a:pt x="14927" y="14495"/>
                  </a:lnTo>
                  <a:lnTo>
                    <a:pt x="2481" y="14495"/>
                  </a:lnTo>
                  <a:lnTo>
                    <a:pt x="2481" y="8704"/>
                  </a:lnTo>
                  <a:cubicBezTo>
                    <a:pt x="2481" y="5273"/>
                    <a:pt x="5273" y="2481"/>
                    <a:pt x="8704" y="2481"/>
                  </a:cubicBezTo>
                  <a:close/>
                  <a:moveTo>
                    <a:pt x="8704" y="0"/>
                  </a:moveTo>
                  <a:cubicBezTo>
                    <a:pt x="3905" y="0"/>
                    <a:pt x="0" y="3904"/>
                    <a:pt x="0" y="8704"/>
                  </a:cubicBezTo>
                  <a:lnTo>
                    <a:pt x="0" y="15735"/>
                  </a:lnTo>
                  <a:cubicBezTo>
                    <a:pt x="0" y="16420"/>
                    <a:pt x="555" y="16975"/>
                    <a:pt x="1241" y="16975"/>
                  </a:cubicBezTo>
                  <a:lnTo>
                    <a:pt x="16168" y="16975"/>
                  </a:lnTo>
                  <a:cubicBezTo>
                    <a:pt x="16852" y="16975"/>
                    <a:pt x="17408" y="16420"/>
                    <a:pt x="17408" y="15735"/>
                  </a:cubicBezTo>
                  <a:lnTo>
                    <a:pt x="17408" y="8704"/>
                  </a:lnTo>
                  <a:cubicBezTo>
                    <a:pt x="17408" y="3905"/>
                    <a:pt x="13503" y="0"/>
                    <a:pt x="870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3150;p64">
              <a:extLst>
                <a:ext uri="{FF2B5EF4-FFF2-40B4-BE49-F238E27FC236}">
                  <a16:creationId xmlns:a16="http://schemas.microsoft.com/office/drawing/2014/main" id="{25010680-959C-D042-93F8-16FFC5E68677}"/>
                </a:ext>
              </a:extLst>
            </p:cNvPr>
            <p:cNvSpPr/>
            <p:nvPr/>
          </p:nvSpPr>
          <p:spPr>
            <a:xfrm>
              <a:off x="1974350" y="2562050"/>
              <a:ext cx="449975" cy="439125"/>
            </a:xfrm>
            <a:custGeom>
              <a:avLst/>
              <a:gdLst/>
              <a:ahLst/>
              <a:cxnLst/>
              <a:rect l="l" t="t" r="r" b="b"/>
              <a:pathLst>
                <a:path w="17999" h="17565" extrusionOk="0">
                  <a:moveTo>
                    <a:pt x="8999" y="3069"/>
                  </a:moveTo>
                  <a:cubicBezTo>
                    <a:pt x="12269" y="3069"/>
                    <a:pt x="14928" y="5729"/>
                    <a:pt x="14928" y="8999"/>
                  </a:cubicBezTo>
                  <a:lnTo>
                    <a:pt x="14928" y="14495"/>
                  </a:lnTo>
                  <a:lnTo>
                    <a:pt x="3070" y="14495"/>
                  </a:lnTo>
                  <a:lnTo>
                    <a:pt x="3071" y="8999"/>
                  </a:lnTo>
                  <a:cubicBezTo>
                    <a:pt x="3071" y="5730"/>
                    <a:pt x="5729" y="3069"/>
                    <a:pt x="8999" y="3069"/>
                  </a:cubicBezTo>
                  <a:close/>
                  <a:moveTo>
                    <a:pt x="9000" y="2481"/>
                  </a:moveTo>
                  <a:cubicBezTo>
                    <a:pt x="5405" y="2481"/>
                    <a:pt x="2482" y="5405"/>
                    <a:pt x="2482" y="8999"/>
                  </a:cubicBezTo>
                  <a:lnTo>
                    <a:pt x="2482" y="14790"/>
                  </a:lnTo>
                  <a:cubicBezTo>
                    <a:pt x="2481" y="14952"/>
                    <a:pt x="2614" y="15085"/>
                    <a:pt x="2776" y="15085"/>
                  </a:cubicBezTo>
                  <a:lnTo>
                    <a:pt x="15223" y="15085"/>
                  </a:lnTo>
                  <a:cubicBezTo>
                    <a:pt x="15385" y="15085"/>
                    <a:pt x="15517" y="14952"/>
                    <a:pt x="15517" y="14790"/>
                  </a:cubicBezTo>
                  <a:lnTo>
                    <a:pt x="15517" y="8999"/>
                  </a:lnTo>
                  <a:cubicBezTo>
                    <a:pt x="15517" y="5405"/>
                    <a:pt x="12593" y="2481"/>
                    <a:pt x="9000" y="2481"/>
                  </a:cubicBezTo>
                  <a:close/>
                  <a:moveTo>
                    <a:pt x="9000" y="589"/>
                  </a:moveTo>
                  <a:cubicBezTo>
                    <a:pt x="13636" y="589"/>
                    <a:pt x="17409" y="4361"/>
                    <a:pt x="17408" y="8999"/>
                  </a:cubicBezTo>
                  <a:lnTo>
                    <a:pt x="17408" y="16030"/>
                  </a:lnTo>
                  <a:cubicBezTo>
                    <a:pt x="17407" y="16552"/>
                    <a:pt x="16985" y="16974"/>
                    <a:pt x="16463" y="16975"/>
                  </a:cubicBezTo>
                  <a:lnTo>
                    <a:pt x="1536" y="16975"/>
                  </a:lnTo>
                  <a:cubicBezTo>
                    <a:pt x="1013" y="16975"/>
                    <a:pt x="590" y="16552"/>
                    <a:pt x="589" y="16030"/>
                  </a:cubicBezTo>
                  <a:lnTo>
                    <a:pt x="589" y="8999"/>
                  </a:lnTo>
                  <a:cubicBezTo>
                    <a:pt x="589" y="4361"/>
                    <a:pt x="4361" y="589"/>
                    <a:pt x="8999" y="589"/>
                  </a:cubicBezTo>
                  <a:close/>
                  <a:moveTo>
                    <a:pt x="8999" y="1"/>
                  </a:moveTo>
                  <a:cubicBezTo>
                    <a:pt x="4038" y="1"/>
                    <a:pt x="0" y="4037"/>
                    <a:pt x="0" y="8999"/>
                  </a:cubicBezTo>
                  <a:lnTo>
                    <a:pt x="0" y="16030"/>
                  </a:lnTo>
                  <a:cubicBezTo>
                    <a:pt x="2" y="16877"/>
                    <a:pt x="688" y="17564"/>
                    <a:pt x="1536" y="17565"/>
                  </a:cubicBezTo>
                  <a:lnTo>
                    <a:pt x="16463" y="17565"/>
                  </a:lnTo>
                  <a:cubicBezTo>
                    <a:pt x="17309" y="17564"/>
                    <a:pt x="17997" y="16877"/>
                    <a:pt x="17998" y="16030"/>
                  </a:cubicBezTo>
                  <a:lnTo>
                    <a:pt x="17998" y="8999"/>
                  </a:lnTo>
                  <a:cubicBezTo>
                    <a:pt x="17998" y="4037"/>
                    <a:pt x="13961" y="1"/>
                    <a:pt x="89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3151;p64">
              <a:extLst>
                <a:ext uri="{FF2B5EF4-FFF2-40B4-BE49-F238E27FC236}">
                  <a16:creationId xmlns:a16="http://schemas.microsoft.com/office/drawing/2014/main" id="{DE81D986-1352-F04D-96CD-9F30E95FA8C4}"/>
                </a:ext>
              </a:extLst>
            </p:cNvPr>
            <p:cNvSpPr/>
            <p:nvPr/>
          </p:nvSpPr>
          <p:spPr>
            <a:xfrm>
              <a:off x="1958675" y="2909075"/>
              <a:ext cx="475150" cy="401475"/>
            </a:xfrm>
            <a:custGeom>
              <a:avLst/>
              <a:gdLst/>
              <a:ahLst/>
              <a:cxnLst/>
              <a:rect l="l" t="t" r="r" b="b"/>
              <a:pathLst>
                <a:path w="19006" h="16059" extrusionOk="0">
                  <a:moveTo>
                    <a:pt x="0" y="1"/>
                  </a:moveTo>
                  <a:lnTo>
                    <a:pt x="0" y="16059"/>
                  </a:lnTo>
                  <a:lnTo>
                    <a:pt x="19006" y="16059"/>
                  </a:lnTo>
                  <a:lnTo>
                    <a:pt x="190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3152;p64">
              <a:extLst>
                <a:ext uri="{FF2B5EF4-FFF2-40B4-BE49-F238E27FC236}">
                  <a16:creationId xmlns:a16="http://schemas.microsoft.com/office/drawing/2014/main" id="{53C2CC38-9AD3-B34A-9CDE-1DC4830A0E3F}"/>
                </a:ext>
              </a:extLst>
            </p:cNvPr>
            <p:cNvSpPr/>
            <p:nvPr/>
          </p:nvSpPr>
          <p:spPr>
            <a:xfrm>
              <a:off x="1951300" y="2901700"/>
              <a:ext cx="489875" cy="416225"/>
            </a:xfrm>
            <a:custGeom>
              <a:avLst/>
              <a:gdLst/>
              <a:ahLst/>
              <a:cxnLst/>
              <a:rect l="l" t="t" r="r" b="b"/>
              <a:pathLst>
                <a:path w="19595" h="16649" extrusionOk="0">
                  <a:moveTo>
                    <a:pt x="19006" y="590"/>
                  </a:moveTo>
                  <a:lnTo>
                    <a:pt x="19006" y="16059"/>
                  </a:lnTo>
                  <a:lnTo>
                    <a:pt x="590" y="16059"/>
                  </a:lnTo>
                  <a:lnTo>
                    <a:pt x="590" y="590"/>
                  </a:lnTo>
                  <a:close/>
                  <a:moveTo>
                    <a:pt x="295" y="1"/>
                  </a:moveTo>
                  <a:cubicBezTo>
                    <a:pt x="133" y="1"/>
                    <a:pt x="0" y="132"/>
                    <a:pt x="1" y="296"/>
                  </a:cubicBezTo>
                  <a:lnTo>
                    <a:pt x="1" y="16354"/>
                  </a:lnTo>
                  <a:cubicBezTo>
                    <a:pt x="0" y="16516"/>
                    <a:pt x="133" y="16649"/>
                    <a:pt x="295" y="16649"/>
                  </a:cubicBezTo>
                  <a:lnTo>
                    <a:pt x="19299" y="16649"/>
                  </a:lnTo>
                  <a:cubicBezTo>
                    <a:pt x="19463" y="16649"/>
                    <a:pt x="19594" y="16516"/>
                    <a:pt x="19594" y="16354"/>
                  </a:cubicBezTo>
                  <a:lnTo>
                    <a:pt x="19594" y="296"/>
                  </a:lnTo>
                  <a:cubicBezTo>
                    <a:pt x="19594" y="132"/>
                    <a:pt x="19463" y="1"/>
                    <a:pt x="19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3153;p64">
              <a:extLst>
                <a:ext uri="{FF2B5EF4-FFF2-40B4-BE49-F238E27FC236}">
                  <a16:creationId xmlns:a16="http://schemas.microsoft.com/office/drawing/2014/main" id="{79807B53-A5B3-944D-BA42-9492259CB057}"/>
                </a:ext>
              </a:extLst>
            </p:cNvPr>
            <p:cNvSpPr/>
            <p:nvPr/>
          </p:nvSpPr>
          <p:spPr>
            <a:xfrm>
              <a:off x="2141775" y="3024025"/>
              <a:ext cx="103875" cy="188500"/>
            </a:xfrm>
            <a:custGeom>
              <a:avLst/>
              <a:gdLst/>
              <a:ahLst/>
              <a:cxnLst/>
              <a:rect l="l" t="t" r="r" b="b"/>
              <a:pathLst>
                <a:path w="4155" h="7540" extrusionOk="0">
                  <a:moveTo>
                    <a:pt x="2084" y="0"/>
                  </a:moveTo>
                  <a:cubicBezTo>
                    <a:pt x="1717" y="0"/>
                    <a:pt x="1351" y="98"/>
                    <a:pt x="1024" y="292"/>
                  </a:cubicBezTo>
                  <a:cubicBezTo>
                    <a:pt x="385" y="675"/>
                    <a:pt x="0" y="1370"/>
                    <a:pt x="15" y="2116"/>
                  </a:cubicBezTo>
                  <a:cubicBezTo>
                    <a:pt x="32" y="2860"/>
                    <a:pt x="447" y="3539"/>
                    <a:pt x="1103" y="3892"/>
                  </a:cubicBezTo>
                  <a:lnTo>
                    <a:pt x="756" y="7539"/>
                  </a:lnTo>
                  <a:lnTo>
                    <a:pt x="3416" y="7539"/>
                  </a:lnTo>
                  <a:lnTo>
                    <a:pt x="3068" y="3892"/>
                  </a:lnTo>
                  <a:cubicBezTo>
                    <a:pt x="3738" y="3531"/>
                    <a:pt x="4155" y="2832"/>
                    <a:pt x="4155" y="2071"/>
                  </a:cubicBezTo>
                  <a:cubicBezTo>
                    <a:pt x="4155" y="1326"/>
                    <a:pt x="3756" y="639"/>
                    <a:pt x="3108" y="270"/>
                  </a:cubicBezTo>
                  <a:cubicBezTo>
                    <a:pt x="2790" y="90"/>
                    <a:pt x="2437" y="0"/>
                    <a:pt x="208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3154;p64">
              <a:extLst>
                <a:ext uri="{FF2B5EF4-FFF2-40B4-BE49-F238E27FC236}">
                  <a16:creationId xmlns:a16="http://schemas.microsoft.com/office/drawing/2014/main" id="{D1EACB93-45BD-4341-B222-3EDA30E50A63}"/>
                </a:ext>
              </a:extLst>
            </p:cNvPr>
            <p:cNvSpPr/>
            <p:nvPr/>
          </p:nvSpPr>
          <p:spPr>
            <a:xfrm>
              <a:off x="2134800" y="3016675"/>
              <a:ext cx="118225" cy="203225"/>
            </a:xfrm>
            <a:custGeom>
              <a:avLst/>
              <a:gdLst/>
              <a:ahLst/>
              <a:cxnLst/>
              <a:rect l="l" t="t" r="r" b="b"/>
              <a:pathLst>
                <a:path w="4729" h="8129" extrusionOk="0">
                  <a:moveTo>
                    <a:pt x="2365" y="591"/>
                  </a:moveTo>
                  <a:cubicBezTo>
                    <a:pt x="3344" y="591"/>
                    <a:pt x="4140" y="1387"/>
                    <a:pt x="4140" y="2365"/>
                  </a:cubicBezTo>
                  <a:cubicBezTo>
                    <a:pt x="4140" y="3017"/>
                    <a:pt x="3781" y="3617"/>
                    <a:pt x="3208" y="3927"/>
                  </a:cubicBezTo>
                  <a:lnTo>
                    <a:pt x="3036" y="4019"/>
                  </a:lnTo>
                  <a:lnTo>
                    <a:pt x="3371" y="7538"/>
                  </a:lnTo>
                  <a:lnTo>
                    <a:pt x="1358" y="7538"/>
                  </a:lnTo>
                  <a:lnTo>
                    <a:pt x="1695" y="4019"/>
                  </a:lnTo>
                  <a:lnTo>
                    <a:pt x="1523" y="3927"/>
                  </a:lnTo>
                  <a:cubicBezTo>
                    <a:pt x="948" y="3617"/>
                    <a:pt x="590" y="3017"/>
                    <a:pt x="590" y="2365"/>
                  </a:cubicBezTo>
                  <a:cubicBezTo>
                    <a:pt x="590" y="1387"/>
                    <a:pt x="1387" y="591"/>
                    <a:pt x="2365" y="591"/>
                  </a:cubicBezTo>
                  <a:close/>
                  <a:moveTo>
                    <a:pt x="2365" y="1"/>
                  </a:moveTo>
                  <a:cubicBezTo>
                    <a:pt x="1062" y="1"/>
                    <a:pt x="2" y="1061"/>
                    <a:pt x="2" y="2365"/>
                  </a:cubicBezTo>
                  <a:cubicBezTo>
                    <a:pt x="1" y="3162"/>
                    <a:pt x="403" y="3907"/>
                    <a:pt x="1072" y="4344"/>
                  </a:cubicBezTo>
                  <a:lnTo>
                    <a:pt x="711" y="8128"/>
                  </a:lnTo>
                  <a:lnTo>
                    <a:pt x="4019" y="8128"/>
                  </a:lnTo>
                  <a:lnTo>
                    <a:pt x="3659" y="4343"/>
                  </a:lnTo>
                  <a:cubicBezTo>
                    <a:pt x="4326" y="3907"/>
                    <a:pt x="4729" y="3162"/>
                    <a:pt x="4729" y="2365"/>
                  </a:cubicBezTo>
                  <a:cubicBezTo>
                    <a:pt x="4729" y="1062"/>
                    <a:pt x="3667" y="1"/>
                    <a:pt x="2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3155;p64">
              <a:extLst>
                <a:ext uri="{FF2B5EF4-FFF2-40B4-BE49-F238E27FC236}">
                  <a16:creationId xmlns:a16="http://schemas.microsoft.com/office/drawing/2014/main" id="{E15D7C05-02A9-2645-B830-6505E37CD5FC}"/>
                </a:ext>
              </a:extLst>
            </p:cNvPr>
            <p:cNvSpPr/>
            <p:nvPr/>
          </p:nvSpPr>
          <p:spPr>
            <a:xfrm>
              <a:off x="6074275" y="2700300"/>
              <a:ext cx="144125" cy="518900"/>
            </a:xfrm>
            <a:custGeom>
              <a:avLst/>
              <a:gdLst/>
              <a:ahLst/>
              <a:cxnLst/>
              <a:rect l="l" t="t" r="r" b="b"/>
              <a:pathLst>
                <a:path w="5765" h="20756" extrusionOk="0">
                  <a:moveTo>
                    <a:pt x="4480" y="0"/>
                  </a:moveTo>
                  <a:cubicBezTo>
                    <a:pt x="4218" y="0"/>
                    <a:pt x="3956" y="103"/>
                    <a:pt x="3761" y="306"/>
                  </a:cubicBezTo>
                  <a:cubicBezTo>
                    <a:pt x="1396" y="2772"/>
                    <a:pt x="0" y="6537"/>
                    <a:pt x="26" y="10377"/>
                  </a:cubicBezTo>
                  <a:cubicBezTo>
                    <a:pt x="54" y="14266"/>
                    <a:pt x="1529" y="18039"/>
                    <a:pt x="3973" y="20469"/>
                  </a:cubicBezTo>
                  <a:cubicBezTo>
                    <a:pt x="4167" y="20660"/>
                    <a:pt x="4419" y="20755"/>
                    <a:pt x="4672" y="20755"/>
                  </a:cubicBezTo>
                  <a:cubicBezTo>
                    <a:pt x="4927" y="20755"/>
                    <a:pt x="5183" y="20657"/>
                    <a:pt x="5378" y="20461"/>
                  </a:cubicBezTo>
                  <a:cubicBezTo>
                    <a:pt x="5765" y="20073"/>
                    <a:pt x="5764" y="19444"/>
                    <a:pt x="5375" y="19056"/>
                  </a:cubicBezTo>
                  <a:cubicBezTo>
                    <a:pt x="3296" y="16989"/>
                    <a:pt x="2041" y="13739"/>
                    <a:pt x="2018" y="10363"/>
                  </a:cubicBezTo>
                  <a:cubicBezTo>
                    <a:pt x="1995" y="7029"/>
                    <a:pt x="3183" y="3786"/>
                    <a:pt x="5198" y="1685"/>
                  </a:cubicBezTo>
                  <a:cubicBezTo>
                    <a:pt x="5578" y="1288"/>
                    <a:pt x="5565" y="657"/>
                    <a:pt x="5168" y="277"/>
                  </a:cubicBezTo>
                  <a:cubicBezTo>
                    <a:pt x="4975" y="92"/>
                    <a:pt x="4727" y="0"/>
                    <a:pt x="4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3156;p64">
              <a:extLst>
                <a:ext uri="{FF2B5EF4-FFF2-40B4-BE49-F238E27FC236}">
                  <a16:creationId xmlns:a16="http://schemas.microsoft.com/office/drawing/2014/main" id="{67AAA657-23AC-C74E-A1F3-89B235AE93C3}"/>
                </a:ext>
              </a:extLst>
            </p:cNvPr>
            <p:cNvSpPr/>
            <p:nvPr/>
          </p:nvSpPr>
          <p:spPr>
            <a:xfrm>
              <a:off x="6177275" y="2766625"/>
              <a:ext cx="113725" cy="384825"/>
            </a:xfrm>
            <a:custGeom>
              <a:avLst/>
              <a:gdLst/>
              <a:ahLst/>
              <a:cxnLst/>
              <a:rect l="l" t="t" r="r" b="b"/>
              <a:pathLst>
                <a:path w="4549" h="15393" extrusionOk="0">
                  <a:moveTo>
                    <a:pt x="3301" y="0"/>
                  </a:moveTo>
                  <a:cubicBezTo>
                    <a:pt x="3019" y="0"/>
                    <a:pt x="2738" y="120"/>
                    <a:pt x="2542" y="353"/>
                  </a:cubicBezTo>
                  <a:cubicBezTo>
                    <a:pt x="897" y="2345"/>
                    <a:pt x="1" y="4953"/>
                    <a:pt x="21" y="7696"/>
                  </a:cubicBezTo>
                  <a:cubicBezTo>
                    <a:pt x="39" y="10459"/>
                    <a:pt x="983" y="13070"/>
                    <a:pt x="2680" y="15046"/>
                  </a:cubicBezTo>
                  <a:cubicBezTo>
                    <a:pt x="2876" y="15275"/>
                    <a:pt x="3155" y="15392"/>
                    <a:pt x="3435" y="15392"/>
                  </a:cubicBezTo>
                  <a:cubicBezTo>
                    <a:pt x="3664" y="15392"/>
                    <a:pt x="3895" y="15313"/>
                    <a:pt x="4082" y="15152"/>
                  </a:cubicBezTo>
                  <a:cubicBezTo>
                    <a:pt x="4500" y="14795"/>
                    <a:pt x="4548" y="14166"/>
                    <a:pt x="4190" y="13750"/>
                  </a:cubicBezTo>
                  <a:cubicBezTo>
                    <a:pt x="2800" y="12130"/>
                    <a:pt x="2027" y="9975"/>
                    <a:pt x="2011" y="7681"/>
                  </a:cubicBezTo>
                  <a:cubicBezTo>
                    <a:pt x="1994" y="5406"/>
                    <a:pt x="2729" y="3253"/>
                    <a:pt x="4077" y="1620"/>
                  </a:cubicBezTo>
                  <a:cubicBezTo>
                    <a:pt x="4418" y="1195"/>
                    <a:pt x="4355" y="575"/>
                    <a:pt x="3934" y="228"/>
                  </a:cubicBezTo>
                  <a:cubicBezTo>
                    <a:pt x="3749" y="75"/>
                    <a:pt x="3525" y="0"/>
                    <a:pt x="3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3157;p64">
              <a:extLst>
                <a:ext uri="{FF2B5EF4-FFF2-40B4-BE49-F238E27FC236}">
                  <a16:creationId xmlns:a16="http://schemas.microsoft.com/office/drawing/2014/main" id="{C1B6FF63-053E-F04A-8E57-C19679278BE2}"/>
                </a:ext>
              </a:extLst>
            </p:cNvPr>
            <p:cNvSpPr/>
            <p:nvPr/>
          </p:nvSpPr>
          <p:spPr>
            <a:xfrm>
              <a:off x="6272025" y="2833800"/>
              <a:ext cx="91725" cy="251225"/>
            </a:xfrm>
            <a:custGeom>
              <a:avLst/>
              <a:gdLst/>
              <a:ahLst/>
              <a:cxnLst/>
              <a:rect l="l" t="t" r="r" b="b"/>
              <a:pathLst>
                <a:path w="3669" h="10049" extrusionOk="0">
                  <a:moveTo>
                    <a:pt x="2402" y="1"/>
                  </a:moveTo>
                  <a:cubicBezTo>
                    <a:pt x="2106" y="1"/>
                    <a:pt x="1813" y="132"/>
                    <a:pt x="1617" y="383"/>
                  </a:cubicBezTo>
                  <a:lnTo>
                    <a:pt x="1618" y="383"/>
                  </a:lnTo>
                  <a:cubicBezTo>
                    <a:pt x="557" y="1743"/>
                    <a:pt x="1" y="3333"/>
                    <a:pt x="13" y="4982"/>
                  </a:cubicBezTo>
                  <a:cubicBezTo>
                    <a:pt x="24" y="6697"/>
                    <a:pt x="643" y="8331"/>
                    <a:pt x="1803" y="9707"/>
                  </a:cubicBezTo>
                  <a:cubicBezTo>
                    <a:pt x="2000" y="9933"/>
                    <a:pt x="2276" y="10049"/>
                    <a:pt x="2554" y="10049"/>
                  </a:cubicBezTo>
                  <a:cubicBezTo>
                    <a:pt x="2781" y="10049"/>
                    <a:pt x="3009" y="9972"/>
                    <a:pt x="3196" y="9815"/>
                  </a:cubicBezTo>
                  <a:cubicBezTo>
                    <a:pt x="3612" y="9464"/>
                    <a:pt x="3669" y="8844"/>
                    <a:pt x="3324" y="8424"/>
                  </a:cubicBezTo>
                  <a:cubicBezTo>
                    <a:pt x="2468" y="7408"/>
                    <a:pt x="2011" y="6213"/>
                    <a:pt x="2002" y="4969"/>
                  </a:cubicBezTo>
                  <a:cubicBezTo>
                    <a:pt x="1994" y="3773"/>
                    <a:pt x="2403" y="2611"/>
                    <a:pt x="3186" y="1609"/>
                  </a:cubicBezTo>
                  <a:cubicBezTo>
                    <a:pt x="3524" y="1176"/>
                    <a:pt x="3447" y="550"/>
                    <a:pt x="3014" y="212"/>
                  </a:cubicBezTo>
                  <a:cubicBezTo>
                    <a:pt x="2832" y="70"/>
                    <a:pt x="2616" y="1"/>
                    <a:pt x="2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3158;p64">
              <a:extLst>
                <a:ext uri="{FF2B5EF4-FFF2-40B4-BE49-F238E27FC236}">
                  <a16:creationId xmlns:a16="http://schemas.microsoft.com/office/drawing/2014/main" id="{81AB6A78-2309-8647-9A94-4C3CAD01265C}"/>
                </a:ext>
              </a:extLst>
            </p:cNvPr>
            <p:cNvSpPr/>
            <p:nvPr/>
          </p:nvSpPr>
          <p:spPr>
            <a:xfrm>
              <a:off x="1692475" y="2700300"/>
              <a:ext cx="144300" cy="519000"/>
            </a:xfrm>
            <a:custGeom>
              <a:avLst/>
              <a:gdLst/>
              <a:ahLst/>
              <a:cxnLst/>
              <a:rect l="l" t="t" r="r" b="b"/>
              <a:pathLst>
                <a:path w="5772" h="20760" extrusionOk="0">
                  <a:moveTo>
                    <a:pt x="1292" y="0"/>
                  </a:moveTo>
                  <a:cubicBezTo>
                    <a:pt x="1045" y="0"/>
                    <a:pt x="797" y="92"/>
                    <a:pt x="604" y="277"/>
                  </a:cubicBezTo>
                  <a:cubicBezTo>
                    <a:pt x="207" y="657"/>
                    <a:pt x="194" y="1288"/>
                    <a:pt x="574" y="1685"/>
                  </a:cubicBezTo>
                  <a:cubicBezTo>
                    <a:pt x="2589" y="3786"/>
                    <a:pt x="3777" y="7029"/>
                    <a:pt x="3754" y="10363"/>
                  </a:cubicBezTo>
                  <a:cubicBezTo>
                    <a:pt x="3731" y="13739"/>
                    <a:pt x="2476" y="16989"/>
                    <a:pt x="396" y="19056"/>
                  </a:cubicBezTo>
                  <a:cubicBezTo>
                    <a:pt x="4" y="19443"/>
                    <a:pt x="1" y="20075"/>
                    <a:pt x="389" y="20466"/>
                  </a:cubicBezTo>
                  <a:cubicBezTo>
                    <a:pt x="584" y="20662"/>
                    <a:pt x="839" y="20760"/>
                    <a:pt x="1095" y="20760"/>
                  </a:cubicBezTo>
                  <a:cubicBezTo>
                    <a:pt x="1350" y="20760"/>
                    <a:pt x="1605" y="20663"/>
                    <a:pt x="1799" y="20469"/>
                  </a:cubicBezTo>
                  <a:cubicBezTo>
                    <a:pt x="4243" y="18039"/>
                    <a:pt x="5717" y="14266"/>
                    <a:pt x="5745" y="10377"/>
                  </a:cubicBezTo>
                  <a:cubicBezTo>
                    <a:pt x="5772" y="6537"/>
                    <a:pt x="4376" y="2772"/>
                    <a:pt x="2011" y="306"/>
                  </a:cubicBezTo>
                  <a:cubicBezTo>
                    <a:pt x="1815" y="103"/>
                    <a:pt x="1554" y="0"/>
                    <a:pt x="1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3159;p64">
              <a:extLst>
                <a:ext uri="{FF2B5EF4-FFF2-40B4-BE49-F238E27FC236}">
                  <a16:creationId xmlns:a16="http://schemas.microsoft.com/office/drawing/2014/main" id="{393A3BF2-8A5D-1944-AF10-5D3FFF6BB815}"/>
                </a:ext>
              </a:extLst>
            </p:cNvPr>
            <p:cNvSpPr/>
            <p:nvPr/>
          </p:nvSpPr>
          <p:spPr>
            <a:xfrm>
              <a:off x="1619925" y="2766125"/>
              <a:ext cx="113825" cy="385475"/>
            </a:xfrm>
            <a:custGeom>
              <a:avLst/>
              <a:gdLst/>
              <a:ahLst/>
              <a:cxnLst/>
              <a:rect l="l" t="t" r="r" b="b"/>
              <a:pathLst>
                <a:path w="4553" h="15419" extrusionOk="0">
                  <a:moveTo>
                    <a:pt x="1236" y="1"/>
                  </a:moveTo>
                  <a:cubicBezTo>
                    <a:pt x="1013" y="1"/>
                    <a:pt x="789" y="75"/>
                    <a:pt x="603" y="228"/>
                  </a:cubicBezTo>
                  <a:cubicBezTo>
                    <a:pt x="176" y="581"/>
                    <a:pt x="119" y="1216"/>
                    <a:pt x="477" y="1640"/>
                  </a:cubicBezTo>
                  <a:cubicBezTo>
                    <a:pt x="1825" y="3273"/>
                    <a:pt x="2559" y="5426"/>
                    <a:pt x="2543" y="7701"/>
                  </a:cubicBezTo>
                  <a:cubicBezTo>
                    <a:pt x="2527" y="9995"/>
                    <a:pt x="1753" y="12150"/>
                    <a:pt x="364" y="13770"/>
                  </a:cubicBezTo>
                  <a:cubicBezTo>
                    <a:pt x="0" y="14186"/>
                    <a:pt x="46" y="14819"/>
                    <a:pt x="465" y="15179"/>
                  </a:cubicBezTo>
                  <a:cubicBezTo>
                    <a:pt x="653" y="15340"/>
                    <a:pt x="884" y="15419"/>
                    <a:pt x="1114" y="15419"/>
                  </a:cubicBezTo>
                  <a:cubicBezTo>
                    <a:pt x="1397" y="15419"/>
                    <a:pt x="1678" y="15299"/>
                    <a:pt x="1874" y="15066"/>
                  </a:cubicBezTo>
                  <a:cubicBezTo>
                    <a:pt x="3571" y="13090"/>
                    <a:pt x="4515" y="10479"/>
                    <a:pt x="4533" y="7716"/>
                  </a:cubicBezTo>
                  <a:cubicBezTo>
                    <a:pt x="4552" y="4973"/>
                    <a:pt x="3657" y="2365"/>
                    <a:pt x="2012" y="373"/>
                  </a:cubicBezTo>
                  <a:cubicBezTo>
                    <a:pt x="1816" y="128"/>
                    <a:pt x="1527" y="1"/>
                    <a:pt x="12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3160;p64">
              <a:extLst>
                <a:ext uri="{FF2B5EF4-FFF2-40B4-BE49-F238E27FC236}">
                  <a16:creationId xmlns:a16="http://schemas.microsoft.com/office/drawing/2014/main" id="{BDCB597C-C38A-DC46-AE85-578AB7448492}"/>
                </a:ext>
              </a:extLst>
            </p:cNvPr>
            <p:cNvSpPr/>
            <p:nvPr/>
          </p:nvSpPr>
          <p:spPr>
            <a:xfrm>
              <a:off x="1547400" y="2833800"/>
              <a:ext cx="91625" cy="251100"/>
            </a:xfrm>
            <a:custGeom>
              <a:avLst/>
              <a:gdLst/>
              <a:ahLst/>
              <a:cxnLst/>
              <a:rect l="l" t="t" r="r" b="b"/>
              <a:pathLst>
                <a:path w="3665" h="10044" extrusionOk="0">
                  <a:moveTo>
                    <a:pt x="1263" y="1"/>
                  </a:moveTo>
                  <a:cubicBezTo>
                    <a:pt x="1048" y="1"/>
                    <a:pt x="832" y="70"/>
                    <a:pt x="650" y="212"/>
                  </a:cubicBezTo>
                  <a:cubicBezTo>
                    <a:pt x="217" y="550"/>
                    <a:pt x="140" y="1176"/>
                    <a:pt x="479" y="1609"/>
                  </a:cubicBezTo>
                  <a:cubicBezTo>
                    <a:pt x="1262" y="2611"/>
                    <a:pt x="1671" y="3773"/>
                    <a:pt x="1663" y="4969"/>
                  </a:cubicBezTo>
                  <a:cubicBezTo>
                    <a:pt x="1655" y="6213"/>
                    <a:pt x="1197" y="7408"/>
                    <a:pt x="340" y="8424"/>
                  </a:cubicBezTo>
                  <a:cubicBezTo>
                    <a:pt x="1" y="8845"/>
                    <a:pt x="60" y="9460"/>
                    <a:pt x="474" y="9809"/>
                  </a:cubicBezTo>
                  <a:cubicBezTo>
                    <a:pt x="660" y="9966"/>
                    <a:pt x="888" y="10043"/>
                    <a:pt x="1114" y="10043"/>
                  </a:cubicBezTo>
                  <a:cubicBezTo>
                    <a:pt x="1390" y="10043"/>
                    <a:pt x="1665" y="9929"/>
                    <a:pt x="1862" y="9707"/>
                  </a:cubicBezTo>
                  <a:cubicBezTo>
                    <a:pt x="3022" y="8331"/>
                    <a:pt x="3640" y="6697"/>
                    <a:pt x="3652" y="4982"/>
                  </a:cubicBezTo>
                  <a:cubicBezTo>
                    <a:pt x="3664" y="3333"/>
                    <a:pt x="3109" y="1743"/>
                    <a:pt x="2047" y="383"/>
                  </a:cubicBezTo>
                  <a:cubicBezTo>
                    <a:pt x="1851" y="132"/>
                    <a:pt x="1559" y="1"/>
                    <a:pt x="1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3161;p64">
              <a:extLst>
                <a:ext uri="{FF2B5EF4-FFF2-40B4-BE49-F238E27FC236}">
                  <a16:creationId xmlns:a16="http://schemas.microsoft.com/office/drawing/2014/main" id="{DC8D1628-8378-F146-A94B-CC6AB40E79FC}"/>
                </a:ext>
              </a:extLst>
            </p:cNvPr>
            <p:cNvSpPr/>
            <p:nvPr/>
          </p:nvSpPr>
          <p:spPr>
            <a:xfrm>
              <a:off x="3693525" y="383050"/>
              <a:ext cx="523850" cy="141150"/>
            </a:xfrm>
            <a:custGeom>
              <a:avLst/>
              <a:gdLst/>
              <a:ahLst/>
              <a:cxnLst/>
              <a:rect l="l" t="t" r="r" b="b"/>
              <a:pathLst>
                <a:path w="20954" h="5646" extrusionOk="0">
                  <a:moveTo>
                    <a:pt x="1095" y="0"/>
                  </a:moveTo>
                  <a:cubicBezTo>
                    <a:pt x="841" y="0"/>
                    <a:pt x="587" y="97"/>
                    <a:pt x="392" y="290"/>
                  </a:cubicBezTo>
                  <a:cubicBezTo>
                    <a:pt x="2" y="678"/>
                    <a:pt x="1" y="1310"/>
                    <a:pt x="391" y="1700"/>
                  </a:cubicBezTo>
                  <a:cubicBezTo>
                    <a:pt x="2820" y="4144"/>
                    <a:pt x="6592" y="5618"/>
                    <a:pt x="10482" y="5645"/>
                  </a:cubicBezTo>
                  <a:cubicBezTo>
                    <a:pt x="10517" y="5646"/>
                    <a:pt x="10553" y="5646"/>
                    <a:pt x="10588" y="5646"/>
                  </a:cubicBezTo>
                  <a:cubicBezTo>
                    <a:pt x="14391" y="5646"/>
                    <a:pt x="18109" y="4254"/>
                    <a:pt x="20552" y="1912"/>
                  </a:cubicBezTo>
                  <a:cubicBezTo>
                    <a:pt x="20944" y="1530"/>
                    <a:pt x="20954" y="904"/>
                    <a:pt x="20575" y="510"/>
                  </a:cubicBezTo>
                  <a:cubicBezTo>
                    <a:pt x="20380" y="306"/>
                    <a:pt x="20118" y="204"/>
                    <a:pt x="19857" y="204"/>
                  </a:cubicBezTo>
                  <a:cubicBezTo>
                    <a:pt x="19612" y="204"/>
                    <a:pt x="19366" y="293"/>
                    <a:pt x="19174" y="474"/>
                  </a:cubicBezTo>
                  <a:cubicBezTo>
                    <a:pt x="17093" y="2470"/>
                    <a:pt x="13888" y="3656"/>
                    <a:pt x="10587" y="3656"/>
                  </a:cubicBezTo>
                  <a:cubicBezTo>
                    <a:pt x="10556" y="3656"/>
                    <a:pt x="10526" y="3655"/>
                    <a:pt x="10496" y="3655"/>
                  </a:cubicBezTo>
                  <a:cubicBezTo>
                    <a:pt x="7120" y="3632"/>
                    <a:pt x="3870" y="2377"/>
                    <a:pt x="1803" y="297"/>
                  </a:cubicBezTo>
                  <a:cubicBezTo>
                    <a:pt x="1608" y="99"/>
                    <a:pt x="1351" y="0"/>
                    <a:pt x="109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3162;p64">
              <a:extLst>
                <a:ext uri="{FF2B5EF4-FFF2-40B4-BE49-F238E27FC236}">
                  <a16:creationId xmlns:a16="http://schemas.microsoft.com/office/drawing/2014/main" id="{3D0D416B-6C9E-5342-9018-30C5C32A9533}"/>
                </a:ext>
              </a:extLst>
            </p:cNvPr>
            <p:cNvSpPr/>
            <p:nvPr/>
          </p:nvSpPr>
          <p:spPr>
            <a:xfrm>
              <a:off x="3760900" y="311100"/>
              <a:ext cx="390750" cy="110275"/>
            </a:xfrm>
            <a:custGeom>
              <a:avLst/>
              <a:gdLst/>
              <a:ahLst/>
              <a:cxnLst/>
              <a:rect l="l" t="t" r="r" b="b"/>
              <a:pathLst>
                <a:path w="15630" h="4411" extrusionOk="0">
                  <a:moveTo>
                    <a:pt x="1114" y="0"/>
                  </a:moveTo>
                  <a:cubicBezTo>
                    <a:pt x="834" y="0"/>
                    <a:pt x="555" y="118"/>
                    <a:pt x="359" y="348"/>
                  </a:cubicBezTo>
                  <a:cubicBezTo>
                    <a:pt x="0" y="764"/>
                    <a:pt x="48" y="1393"/>
                    <a:pt x="465" y="1751"/>
                  </a:cubicBezTo>
                  <a:cubicBezTo>
                    <a:pt x="2441" y="3446"/>
                    <a:pt x="5052" y="4391"/>
                    <a:pt x="7815" y="4410"/>
                  </a:cubicBezTo>
                  <a:cubicBezTo>
                    <a:pt x="7843" y="4411"/>
                    <a:pt x="7871" y="4411"/>
                    <a:pt x="7899" y="4411"/>
                  </a:cubicBezTo>
                  <a:cubicBezTo>
                    <a:pt x="10610" y="4411"/>
                    <a:pt x="13186" y="3517"/>
                    <a:pt x="15158" y="1889"/>
                  </a:cubicBezTo>
                  <a:lnTo>
                    <a:pt x="15158" y="1888"/>
                  </a:lnTo>
                  <a:cubicBezTo>
                    <a:pt x="15574" y="1536"/>
                    <a:pt x="15629" y="916"/>
                    <a:pt x="15283" y="496"/>
                  </a:cubicBezTo>
                  <a:cubicBezTo>
                    <a:pt x="15086" y="257"/>
                    <a:pt x="14801" y="134"/>
                    <a:pt x="14514" y="134"/>
                  </a:cubicBezTo>
                  <a:cubicBezTo>
                    <a:pt x="14295" y="134"/>
                    <a:pt x="14075" y="206"/>
                    <a:pt x="13891" y="353"/>
                  </a:cubicBezTo>
                  <a:cubicBezTo>
                    <a:pt x="12274" y="1688"/>
                    <a:pt x="10149" y="2420"/>
                    <a:pt x="7899" y="2420"/>
                  </a:cubicBezTo>
                  <a:cubicBezTo>
                    <a:pt x="7876" y="2420"/>
                    <a:pt x="7853" y="2420"/>
                    <a:pt x="7829" y="2420"/>
                  </a:cubicBezTo>
                  <a:cubicBezTo>
                    <a:pt x="5535" y="2404"/>
                    <a:pt x="3381" y="1629"/>
                    <a:pt x="1761" y="240"/>
                  </a:cubicBezTo>
                  <a:cubicBezTo>
                    <a:pt x="1574" y="79"/>
                    <a:pt x="1343" y="0"/>
                    <a:pt x="111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3163;p64">
              <a:extLst>
                <a:ext uri="{FF2B5EF4-FFF2-40B4-BE49-F238E27FC236}">
                  <a16:creationId xmlns:a16="http://schemas.microsoft.com/office/drawing/2014/main" id="{4301C6B6-8157-B643-959F-94DC97CB56FB}"/>
                </a:ext>
              </a:extLst>
            </p:cNvPr>
            <p:cNvSpPr/>
            <p:nvPr/>
          </p:nvSpPr>
          <p:spPr>
            <a:xfrm>
              <a:off x="3827425" y="238400"/>
              <a:ext cx="257250" cy="88425"/>
            </a:xfrm>
            <a:custGeom>
              <a:avLst/>
              <a:gdLst/>
              <a:ahLst/>
              <a:cxnLst/>
              <a:rect l="l" t="t" r="r" b="b"/>
              <a:pathLst>
                <a:path w="10290" h="3537" extrusionOk="0">
                  <a:moveTo>
                    <a:pt x="1111" y="1"/>
                  </a:moveTo>
                  <a:cubicBezTo>
                    <a:pt x="828" y="1"/>
                    <a:pt x="547" y="121"/>
                    <a:pt x="350" y="354"/>
                  </a:cubicBezTo>
                  <a:cubicBezTo>
                    <a:pt x="0" y="770"/>
                    <a:pt x="48" y="1388"/>
                    <a:pt x="456" y="1746"/>
                  </a:cubicBezTo>
                  <a:cubicBezTo>
                    <a:pt x="1832" y="2906"/>
                    <a:pt x="3466" y="3524"/>
                    <a:pt x="5181" y="3536"/>
                  </a:cubicBezTo>
                  <a:cubicBezTo>
                    <a:pt x="5198" y="3536"/>
                    <a:pt x="5216" y="3537"/>
                    <a:pt x="5233" y="3537"/>
                  </a:cubicBezTo>
                  <a:cubicBezTo>
                    <a:pt x="6863" y="3537"/>
                    <a:pt x="8434" y="2981"/>
                    <a:pt x="9779" y="1931"/>
                  </a:cubicBezTo>
                  <a:cubicBezTo>
                    <a:pt x="10213" y="1592"/>
                    <a:pt x="10289" y="967"/>
                    <a:pt x="9950" y="534"/>
                  </a:cubicBezTo>
                  <a:cubicBezTo>
                    <a:pt x="9755" y="283"/>
                    <a:pt x="9461" y="151"/>
                    <a:pt x="9165" y="151"/>
                  </a:cubicBezTo>
                  <a:cubicBezTo>
                    <a:pt x="8951" y="151"/>
                    <a:pt x="8735" y="220"/>
                    <a:pt x="8553" y="362"/>
                  </a:cubicBezTo>
                  <a:cubicBezTo>
                    <a:pt x="7562" y="1137"/>
                    <a:pt x="6414" y="1546"/>
                    <a:pt x="5231" y="1546"/>
                  </a:cubicBezTo>
                  <a:cubicBezTo>
                    <a:pt x="5219" y="1546"/>
                    <a:pt x="5206" y="1546"/>
                    <a:pt x="5194" y="1546"/>
                  </a:cubicBezTo>
                  <a:cubicBezTo>
                    <a:pt x="3950" y="1537"/>
                    <a:pt x="2755" y="1080"/>
                    <a:pt x="1738" y="224"/>
                  </a:cubicBezTo>
                  <a:cubicBezTo>
                    <a:pt x="1554" y="74"/>
                    <a:pt x="1332" y="1"/>
                    <a:pt x="1111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3164;p64">
              <a:extLst>
                <a:ext uri="{FF2B5EF4-FFF2-40B4-BE49-F238E27FC236}">
                  <a16:creationId xmlns:a16="http://schemas.microsoft.com/office/drawing/2014/main" id="{D9733A55-BA26-1B45-827C-D78EC3A71413}"/>
                </a:ext>
              </a:extLst>
            </p:cNvPr>
            <p:cNvSpPr/>
            <p:nvPr/>
          </p:nvSpPr>
          <p:spPr>
            <a:xfrm>
              <a:off x="1543650" y="3991975"/>
              <a:ext cx="4747325" cy="1484200"/>
            </a:xfrm>
            <a:custGeom>
              <a:avLst/>
              <a:gdLst/>
              <a:ahLst/>
              <a:cxnLst/>
              <a:rect l="l" t="t" r="r" b="b"/>
              <a:pathLst>
                <a:path w="189893" h="59368" extrusionOk="0">
                  <a:moveTo>
                    <a:pt x="94946" y="0"/>
                  </a:moveTo>
                  <a:cubicBezTo>
                    <a:pt x="69765" y="0"/>
                    <a:pt x="45615" y="3128"/>
                    <a:pt x="27809" y="8694"/>
                  </a:cubicBezTo>
                  <a:cubicBezTo>
                    <a:pt x="10003" y="14261"/>
                    <a:pt x="1" y="21811"/>
                    <a:pt x="1" y="29684"/>
                  </a:cubicBezTo>
                  <a:cubicBezTo>
                    <a:pt x="1" y="37556"/>
                    <a:pt x="10003" y="45106"/>
                    <a:pt x="27809" y="50673"/>
                  </a:cubicBezTo>
                  <a:cubicBezTo>
                    <a:pt x="45615" y="56240"/>
                    <a:pt x="69765" y="59367"/>
                    <a:pt x="94946" y="59367"/>
                  </a:cubicBezTo>
                  <a:cubicBezTo>
                    <a:pt x="120127" y="59367"/>
                    <a:pt x="144277" y="56240"/>
                    <a:pt x="162083" y="50673"/>
                  </a:cubicBezTo>
                  <a:cubicBezTo>
                    <a:pt x="179888" y="45106"/>
                    <a:pt x="189892" y="37556"/>
                    <a:pt x="189892" y="29684"/>
                  </a:cubicBezTo>
                  <a:cubicBezTo>
                    <a:pt x="189892" y="21811"/>
                    <a:pt x="179888" y="14261"/>
                    <a:pt x="162083" y="8694"/>
                  </a:cubicBezTo>
                  <a:cubicBezTo>
                    <a:pt x="144277" y="3128"/>
                    <a:pt x="120127" y="0"/>
                    <a:pt x="94946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3165;p64">
              <a:extLst>
                <a:ext uri="{FF2B5EF4-FFF2-40B4-BE49-F238E27FC236}">
                  <a16:creationId xmlns:a16="http://schemas.microsoft.com/office/drawing/2014/main" id="{84225C6D-41EC-5245-9E0C-1EDA68625C10}"/>
                </a:ext>
              </a:extLst>
            </p:cNvPr>
            <p:cNvSpPr/>
            <p:nvPr/>
          </p:nvSpPr>
          <p:spPr>
            <a:xfrm>
              <a:off x="1778600" y="3998425"/>
              <a:ext cx="4325100" cy="1313725"/>
            </a:xfrm>
            <a:custGeom>
              <a:avLst/>
              <a:gdLst/>
              <a:ahLst/>
              <a:cxnLst/>
              <a:rect l="l" t="t" r="r" b="b"/>
              <a:pathLst>
                <a:path w="173004" h="52549" extrusionOk="0">
                  <a:moveTo>
                    <a:pt x="86502" y="0"/>
                  </a:moveTo>
                  <a:cubicBezTo>
                    <a:pt x="63560" y="0"/>
                    <a:pt x="41558" y="2768"/>
                    <a:pt x="25336" y="7696"/>
                  </a:cubicBezTo>
                  <a:cubicBezTo>
                    <a:pt x="9113" y="12623"/>
                    <a:pt x="0" y="19306"/>
                    <a:pt x="0" y="26275"/>
                  </a:cubicBezTo>
                  <a:cubicBezTo>
                    <a:pt x="0" y="33243"/>
                    <a:pt x="9113" y="39925"/>
                    <a:pt x="25336" y="44853"/>
                  </a:cubicBezTo>
                  <a:cubicBezTo>
                    <a:pt x="41558" y="49780"/>
                    <a:pt x="63560" y="52549"/>
                    <a:pt x="86502" y="52549"/>
                  </a:cubicBezTo>
                  <a:cubicBezTo>
                    <a:pt x="109443" y="52549"/>
                    <a:pt x="131445" y="49780"/>
                    <a:pt x="147667" y="44853"/>
                  </a:cubicBezTo>
                  <a:cubicBezTo>
                    <a:pt x="163889" y="39925"/>
                    <a:pt x="173004" y="33243"/>
                    <a:pt x="173004" y="26275"/>
                  </a:cubicBezTo>
                  <a:cubicBezTo>
                    <a:pt x="173004" y="19306"/>
                    <a:pt x="163889" y="12623"/>
                    <a:pt x="147667" y="7696"/>
                  </a:cubicBezTo>
                  <a:cubicBezTo>
                    <a:pt x="131445" y="2768"/>
                    <a:pt x="109443" y="0"/>
                    <a:pt x="86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3166;p64">
              <a:extLst>
                <a:ext uri="{FF2B5EF4-FFF2-40B4-BE49-F238E27FC236}">
                  <a16:creationId xmlns:a16="http://schemas.microsoft.com/office/drawing/2014/main" id="{A48F7EDB-3613-1B42-9EC9-D0703B1158A8}"/>
                </a:ext>
              </a:extLst>
            </p:cNvPr>
            <p:cNvSpPr/>
            <p:nvPr/>
          </p:nvSpPr>
          <p:spPr>
            <a:xfrm>
              <a:off x="1771225" y="3991075"/>
              <a:ext cx="4339825" cy="1328450"/>
            </a:xfrm>
            <a:custGeom>
              <a:avLst/>
              <a:gdLst/>
              <a:ahLst/>
              <a:cxnLst/>
              <a:rect l="l" t="t" r="r" b="b"/>
              <a:pathLst>
                <a:path w="173593" h="53138" extrusionOk="0">
                  <a:moveTo>
                    <a:pt x="86797" y="589"/>
                  </a:moveTo>
                  <a:cubicBezTo>
                    <a:pt x="134332" y="589"/>
                    <a:pt x="173005" y="12243"/>
                    <a:pt x="173005" y="26569"/>
                  </a:cubicBezTo>
                  <a:cubicBezTo>
                    <a:pt x="173005" y="40894"/>
                    <a:pt x="134331" y="52549"/>
                    <a:pt x="86797" y="52549"/>
                  </a:cubicBezTo>
                  <a:cubicBezTo>
                    <a:pt x="39262" y="52549"/>
                    <a:pt x="589" y="40894"/>
                    <a:pt x="589" y="26569"/>
                  </a:cubicBezTo>
                  <a:cubicBezTo>
                    <a:pt x="589" y="12243"/>
                    <a:pt x="39262" y="589"/>
                    <a:pt x="86797" y="589"/>
                  </a:cubicBezTo>
                  <a:close/>
                  <a:moveTo>
                    <a:pt x="86797" y="0"/>
                  </a:moveTo>
                  <a:cubicBezTo>
                    <a:pt x="63663" y="0"/>
                    <a:pt x="41910" y="2737"/>
                    <a:pt x="25545" y="7708"/>
                  </a:cubicBezTo>
                  <a:cubicBezTo>
                    <a:pt x="9072" y="12711"/>
                    <a:pt x="0" y="19410"/>
                    <a:pt x="0" y="26569"/>
                  </a:cubicBezTo>
                  <a:cubicBezTo>
                    <a:pt x="0" y="33728"/>
                    <a:pt x="9072" y="40426"/>
                    <a:pt x="25545" y="45429"/>
                  </a:cubicBezTo>
                  <a:cubicBezTo>
                    <a:pt x="41910" y="50400"/>
                    <a:pt x="63663" y="53138"/>
                    <a:pt x="86797" y="53138"/>
                  </a:cubicBezTo>
                  <a:cubicBezTo>
                    <a:pt x="109930" y="53138"/>
                    <a:pt x="131683" y="50400"/>
                    <a:pt x="148049" y="45429"/>
                  </a:cubicBezTo>
                  <a:cubicBezTo>
                    <a:pt x="164521" y="40427"/>
                    <a:pt x="173593" y="33728"/>
                    <a:pt x="173593" y="26569"/>
                  </a:cubicBezTo>
                  <a:cubicBezTo>
                    <a:pt x="173593" y="19410"/>
                    <a:pt x="164521" y="12713"/>
                    <a:pt x="148049" y="7708"/>
                  </a:cubicBezTo>
                  <a:cubicBezTo>
                    <a:pt x="131683" y="2737"/>
                    <a:pt x="109931" y="0"/>
                    <a:pt x="867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3167;p64">
              <a:extLst>
                <a:ext uri="{FF2B5EF4-FFF2-40B4-BE49-F238E27FC236}">
                  <a16:creationId xmlns:a16="http://schemas.microsoft.com/office/drawing/2014/main" id="{3E03B20D-3368-194D-A2BF-9C7ECE73F26E}"/>
                </a:ext>
              </a:extLst>
            </p:cNvPr>
            <p:cNvSpPr/>
            <p:nvPr/>
          </p:nvSpPr>
          <p:spPr>
            <a:xfrm>
              <a:off x="2012975" y="3937675"/>
              <a:ext cx="3856325" cy="1114050"/>
            </a:xfrm>
            <a:custGeom>
              <a:avLst/>
              <a:gdLst/>
              <a:ahLst/>
              <a:cxnLst/>
              <a:rect l="l" t="t" r="r" b="b"/>
              <a:pathLst>
                <a:path w="154253" h="44562" extrusionOk="0">
                  <a:moveTo>
                    <a:pt x="77127" y="0"/>
                  </a:moveTo>
                  <a:cubicBezTo>
                    <a:pt x="56671" y="0"/>
                    <a:pt x="37054" y="2348"/>
                    <a:pt x="22590" y="6526"/>
                  </a:cubicBezTo>
                  <a:cubicBezTo>
                    <a:pt x="8126" y="10705"/>
                    <a:pt x="1" y="16372"/>
                    <a:pt x="1" y="22281"/>
                  </a:cubicBezTo>
                  <a:cubicBezTo>
                    <a:pt x="1" y="28190"/>
                    <a:pt x="8126" y="33857"/>
                    <a:pt x="22590" y="38036"/>
                  </a:cubicBezTo>
                  <a:cubicBezTo>
                    <a:pt x="37054" y="42214"/>
                    <a:pt x="56671" y="44562"/>
                    <a:pt x="77127" y="44562"/>
                  </a:cubicBezTo>
                  <a:cubicBezTo>
                    <a:pt x="97582" y="44562"/>
                    <a:pt x="117199" y="42214"/>
                    <a:pt x="131662" y="38036"/>
                  </a:cubicBezTo>
                  <a:cubicBezTo>
                    <a:pt x="146127" y="33857"/>
                    <a:pt x="154252" y="28190"/>
                    <a:pt x="154252" y="22281"/>
                  </a:cubicBezTo>
                  <a:cubicBezTo>
                    <a:pt x="154252" y="16372"/>
                    <a:pt x="146127" y="10705"/>
                    <a:pt x="131662" y="6526"/>
                  </a:cubicBezTo>
                  <a:cubicBezTo>
                    <a:pt x="117199" y="2348"/>
                    <a:pt x="97582" y="0"/>
                    <a:pt x="77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3168;p64">
              <a:extLst>
                <a:ext uri="{FF2B5EF4-FFF2-40B4-BE49-F238E27FC236}">
                  <a16:creationId xmlns:a16="http://schemas.microsoft.com/office/drawing/2014/main" id="{A30D7870-56B0-3541-9898-02957FB68980}"/>
                </a:ext>
              </a:extLst>
            </p:cNvPr>
            <p:cNvSpPr/>
            <p:nvPr/>
          </p:nvSpPr>
          <p:spPr>
            <a:xfrm>
              <a:off x="2005600" y="3930300"/>
              <a:ext cx="3871075" cy="1128800"/>
            </a:xfrm>
            <a:custGeom>
              <a:avLst/>
              <a:gdLst/>
              <a:ahLst/>
              <a:cxnLst/>
              <a:rect l="l" t="t" r="r" b="b"/>
              <a:pathLst>
                <a:path w="154843" h="45152" extrusionOk="0">
                  <a:moveTo>
                    <a:pt x="77422" y="590"/>
                  </a:moveTo>
                  <a:cubicBezTo>
                    <a:pt x="119787" y="590"/>
                    <a:pt x="154253" y="10451"/>
                    <a:pt x="154253" y="22576"/>
                  </a:cubicBezTo>
                  <a:cubicBezTo>
                    <a:pt x="154253" y="34699"/>
                    <a:pt x="119787" y="44562"/>
                    <a:pt x="77422" y="44562"/>
                  </a:cubicBezTo>
                  <a:cubicBezTo>
                    <a:pt x="35056" y="44562"/>
                    <a:pt x="589" y="34698"/>
                    <a:pt x="589" y="22576"/>
                  </a:cubicBezTo>
                  <a:cubicBezTo>
                    <a:pt x="589" y="10453"/>
                    <a:pt x="35056" y="590"/>
                    <a:pt x="77422" y="590"/>
                  </a:cubicBezTo>
                  <a:close/>
                  <a:moveTo>
                    <a:pt x="77422" y="0"/>
                  </a:moveTo>
                  <a:cubicBezTo>
                    <a:pt x="56794" y="0"/>
                    <a:pt x="37396" y="2322"/>
                    <a:pt x="22803" y="6537"/>
                  </a:cubicBezTo>
                  <a:cubicBezTo>
                    <a:pt x="8099" y="10785"/>
                    <a:pt x="1" y="16481"/>
                    <a:pt x="1" y="22575"/>
                  </a:cubicBezTo>
                  <a:cubicBezTo>
                    <a:pt x="1" y="28669"/>
                    <a:pt x="8099" y="34365"/>
                    <a:pt x="22803" y="38613"/>
                  </a:cubicBezTo>
                  <a:cubicBezTo>
                    <a:pt x="37397" y="42829"/>
                    <a:pt x="56794" y="45152"/>
                    <a:pt x="77422" y="45152"/>
                  </a:cubicBezTo>
                  <a:cubicBezTo>
                    <a:pt x="98049" y="45152"/>
                    <a:pt x="117447" y="42829"/>
                    <a:pt x="132040" y="38613"/>
                  </a:cubicBezTo>
                  <a:cubicBezTo>
                    <a:pt x="146744" y="34365"/>
                    <a:pt x="154842" y="28669"/>
                    <a:pt x="154842" y="22575"/>
                  </a:cubicBezTo>
                  <a:cubicBezTo>
                    <a:pt x="154842" y="16481"/>
                    <a:pt x="146744" y="10785"/>
                    <a:pt x="132040" y="6537"/>
                  </a:cubicBezTo>
                  <a:cubicBezTo>
                    <a:pt x="117447" y="2322"/>
                    <a:pt x="98049" y="0"/>
                    <a:pt x="77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3169;p64">
              <a:extLst>
                <a:ext uri="{FF2B5EF4-FFF2-40B4-BE49-F238E27FC236}">
                  <a16:creationId xmlns:a16="http://schemas.microsoft.com/office/drawing/2014/main" id="{5F9FF577-F7F4-9747-A94D-91DAE3C3DA07}"/>
                </a:ext>
              </a:extLst>
            </p:cNvPr>
            <p:cNvSpPr/>
            <p:nvPr/>
          </p:nvSpPr>
          <p:spPr>
            <a:xfrm>
              <a:off x="2182475" y="3986625"/>
              <a:ext cx="3517325" cy="979400"/>
            </a:xfrm>
            <a:custGeom>
              <a:avLst/>
              <a:gdLst/>
              <a:ahLst/>
              <a:cxnLst/>
              <a:rect l="l" t="t" r="r" b="b"/>
              <a:pathLst>
                <a:path w="140693" h="39176" extrusionOk="0">
                  <a:moveTo>
                    <a:pt x="70347" y="1"/>
                  </a:moveTo>
                  <a:cubicBezTo>
                    <a:pt x="51689" y="1"/>
                    <a:pt x="33797" y="2064"/>
                    <a:pt x="20604" y="5738"/>
                  </a:cubicBezTo>
                  <a:cubicBezTo>
                    <a:pt x="7412" y="9411"/>
                    <a:pt x="0" y="14393"/>
                    <a:pt x="0" y="19588"/>
                  </a:cubicBezTo>
                  <a:cubicBezTo>
                    <a:pt x="0" y="24784"/>
                    <a:pt x="7412" y="29765"/>
                    <a:pt x="20604" y="33439"/>
                  </a:cubicBezTo>
                  <a:cubicBezTo>
                    <a:pt x="33797" y="37112"/>
                    <a:pt x="51689" y="39176"/>
                    <a:pt x="70347" y="39176"/>
                  </a:cubicBezTo>
                  <a:cubicBezTo>
                    <a:pt x="89003" y="39176"/>
                    <a:pt x="106896" y="37112"/>
                    <a:pt x="120088" y="33439"/>
                  </a:cubicBezTo>
                  <a:cubicBezTo>
                    <a:pt x="133281" y="29765"/>
                    <a:pt x="140692" y="24784"/>
                    <a:pt x="140692" y="19588"/>
                  </a:cubicBezTo>
                  <a:cubicBezTo>
                    <a:pt x="140692" y="14393"/>
                    <a:pt x="133281" y="9411"/>
                    <a:pt x="120088" y="5738"/>
                  </a:cubicBezTo>
                  <a:cubicBezTo>
                    <a:pt x="106896" y="2064"/>
                    <a:pt x="89003" y="1"/>
                    <a:pt x="70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3170;p64">
              <a:extLst>
                <a:ext uri="{FF2B5EF4-FFF2-40B4-BE49-F238E27FC236}">
                  <a16:creationId xmlns:a16="http://schemas.microsoft.com/office/drawing/2014/main" id="{7091142D-A809-CE46-AD84-C207CFD1030B}"/>
                </a:ext>
              </a:extLst>
            </p:cNvPr>
            <p:cNvSpPr/>
            <p:nvPr/>
          </p:nvSpPr>
          <p:spPr>
            <a:xfrm>
              <a:off x="2175125" y="3979250"/>
              <a:ext cx="3532025" cy="994150"/>
            </a:xfrm>
            <a:custGeom>
              <a:avLst/>
              <a:gdLst/>
              <a:ahLst/>
              <a:cxnLst/>
              <a:rect l="l" t="t" r="r" b="b"/>
              <a:pathLst>
                <a:path w="141281" h="39766" extrusionOk="0">
                  <a:moveTo>
                    <a:pt x="70641" y="590"/>
                  </a:moveTo>
                  <a:cubicBezTo>
                    <a:pt x="109267" y="590"/>
                    <a:pt x="140691" y="9245"/>
                    <a:pt x="140691" y="19883"/>
                  </a:cubicBezTo>
                  <a:cubicBezTo>
                    <a:pt x="140691" y="30522"/>
                    <a:pt x="109267" y="39177"/>
                    <a:pt x="70641" y="39177"/>
                  </a:cubicBezTo>
                  <a:cubicBezTo>
                    <a:pt x="32014" y="39177"/>
                    <a:pt x="589" y="30522"/>
                    <a:pt x="589" y="19883"/>
                  </a:cubicBezTo>
                  <a:cubicBezTo>
                    <a:pt x="589" y="9245"/>
                    <a:pt x="32014" y="590"/>
                    <a:pt x="70641" y="590"/>
                  </a:cubicBezTo>
                  <a:close/>
                  <a:moveTo>
                    <a:pt x="70641" y="1"/>
                  </a:moveTo>
                  <a:cubicBezTo>
                    <a:pt x="51824" y="1"/>
                    <a:pt x="34132" y="2042"/>
                    <a:pt x="20820" y="5749"/>
                  </a:cubicBezTo>
                  <a:cubicBezTo>
                    <a:pt x="7395" y="9488"/>
                    <a:pt x="1" y="14507"/>
                    <a:pt x="1" y="19883"/>
                  </a:cubicBezTo>
                  <a:cubicBezTo>
                    <a:pt x="1" y="25260"/>
                    <a:pt x="7395" y="30280"/>
                    <a:pt x="20820" y="34018"/>
                  </a:cubicBezTo>
                  <a:cubicBezTo>
                    <a:pt x="34132" y="37724"/>
                    <a:pt x="51824" y="39766"/>
                    <a:pt x="70641" y="39766"/>
                  </a:cubicBezTo>
                  <a:cubicBezTo>
                    <a:pt x="89456" y="39766"/>
                    <a:pt x="107150" y="37724"/>
                    <a:pt x="120461" y="34018"/>
                  </a:cubicBezTo>
                  <a:cubicBezTo>
                    <a:pt x="133887" y="30280"/>
                    <a:pt x="141280" y="25260"/>
                    <a:pt x="141280" y="19883"/>
                  </a:cubicBezTo>
                  <a:cubicBezTo>
                    <a:pt x="141280" y="14507"/>
                    <a:pt x="133887" y="9488"/>
                    <a:pt x="120461" y="5749"/>
                  </a:cubicBezTo>
                  <a:cubicBezTo>
                    <a:pt x="107150" y="2042"/>
                    <a:pt x="89456" y="1"/>
                    <a:pt x="70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3171;p64">
              <a:extLst>
                <a:ext uri="{FF2B5EF4-FFF2-40B4-BE49-F238E27FC236}">
                  <a16:creationId xmlns:a16="http://schemas.microsoft.com/office/drawing/2014/main" id="{F555D8AF-2DDA-604F-971C-939912AB9D0F}"/>
                </a:ext>
              </a:extLst>
            </p:cNvPr>
            <p:cNvSpPr/>
            <p:nvPr/>
          </p:nvSpPr>
          <p:spPr>
            <a:xfrm>
              <a:off x="2205725" y="4145775"/>
              <a:ext cx="3470825" cy="820250"/>
            </a:xfrm>
            <a:custGeom>
              <a:avLst/>
              <a:gdLst/>
              <a:ahLst/>
              <a:cxnLst/>
              <a:rect l="l" t="t" r="r" b="b"/>
              <a:pathLst>
                <a:path w="138833" h="32810" extrusionOk="0">
                  <a:moveTo>
                    <a:pt x="69417" y="0"/>
                  </a:moveTo>
                  <a:cubicBezTo>
                    <a:pt x="51006" y="0"/>
                    <a:pt x="33349" y="1729"/>
                    <a:pt x="20332" y="4805"/>
                  </a:cubicBezTo>
                  <a:cubicBezTo>
                    <a:pt x="7314" y="7882"/>
                    <a:pt x="0" y="12054"/>
                    <a:pt x="0" y="16406"/>
                  </a:cubicBezTo>
                  <a:cubicBezTo>
                    <a:pt x="0" y="20756"/>
                    <a:pt x="7314" y="24929"/>
                    <a:pt x="20332" y="28005"/>
                  </a:cubicBezTo>
                  <a:cubicBezTo>
                    <a:pt x="33349" y="31082"/>
                    <a:pt x="51006" y="32810"/>
                    <a:pt x="69417" y="32810"/>
                  </a:cubicBezTo>
                  <a:cubicBezTo>
                    <a:pt x="87827" y="32810"/>
                    <a:pt x="105483" y="31082"/>
                    <a:pt x="118501" y="28005"/>
                  </a:cubicBezTo>
                  <a:cubicBezTo>
                    <a:pt x="131520" y="24929"/>
                    <a:pt x="138832" y="20756"/>
                    <a:pt x="138832" y="16406"/>
                  </a:cubicBezTo>
                  <a:cubicBezTo>
                    <a:pt x="138832" y="12054"/>
                    <a:pt x="131520" y="7882"/>
                    <a:pt x="118501" y="4805"/>
                  </a:cubicBezTo>
                  <a:cubicBezTo>
                    <a:pt x="105483" y="1729"/>
                    <a:pt x="87827" y="0"/>
                    <a:pt x="69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3172;p64">
              <a:extLst>
                <a:ext uri="{FF2B5EF4-FFF2-40B4-BE49-F238E27FC236}">
                  <a16:creationId xmlns:a16="http://schemas.microsoft.com/office/drawing/2014/main" id="{F830DAED-5056-C64C-A240-E2C00805CC77}"/>
                </a:ext>
              </a:extLst>
            </p:cNvPr>
            <p:cNvSpPr/>
            <p:nvPr/>
          </p:nvSpPr>
          <p:spPr>
            <a:xfrm>
              <a:off x="2197200" y="4138425"/>
              <a:ext cx="3487875" cy="834975"/>
            </a:xfrm>
            <a:custGeom>
              <a:avLst/>
              <a:gdLst/>
              <a:ahLst/>
              <a:cxnLst/>
              <a:rect l="l" t="t" r="r" b="b"/>
              <a:pathLst>
                <a:path w="139515" h="33399" extrusionOk="0">
                  <a:moveTo>
                    <a:pt x="69758" y="589"/>
                  </a:moveTo>
                  <a:cubicBezTo>
                    <a:pt x="103563" y="589"/>
                    <a:pt x="133159" y="7504"/>
                    <a:pt x="138829" y="16700"/>
                  </a:cubicBezTo>
                  <a:cubicBezTo>
                    <a:pt x="133159" y="25895"/>
                    <a:pt x="103562" y="32810"/>
                    <a:pt x="69758" y="32810"/>
                  </a:cubicBezTo>
                  <a:cubicBezTo>
                    <a:pt x="35953" y="32810"/>
                    <a:pt x="6356" y="25895"/>
                    <a:pt x="685" y="16700"/>
                  </a:cubicBezTo>
                  <a:cubicBezTo>
                    <a:pt x="6356" y="7504"/>
                    <a:pt x="35953" y="589"/>
                    <a:pt x="69758" y="589"/>
                  </a:cubicBezTo>
                  <a:close/>
                  <a:moveTo>
                    <a:pt x="69758" y="0"/>
                  </a:moveTo>
                  <a:cubicBezTo>
                    <a:pt x="35017" y="0"/>
                    <a:pt x="5717" y="6961"/>
                    <a:pt x="87" y="16550"/>
                  </a:cubicBezTo>
                  <a:lnTo>
                    <a:pt x="0" y="16700"/>
                  </a:lnTo>
                  <a:lnTo>
                    <a:pt x="87" y="16849"/>
                  </a:lnTo>
                  <a:cubicBezTo>
                    <a:pt x="5717" y="26438"/>
                    <a:pt x="35017" y="33399"/>
                    <a:pt x="69758" y="33399"/>
                  </a:cubicBezTo>
                  <a:cubicBezTo>
                    <a:pt x="104497" y="33399"/>
                    <a:pt x="133799" y="26438"/>
                    <a:pt x="139428" y="16849"/>
                  </a:cubicBezTo>
                  <a:lnTo>
                    <a:pt x="139514" y="16700"/>
                  </a:lnTo>
                  <a:lnTo>
                    <a:pt x="139428" y="16550"/>
                  </a:lnTo>
                  <a:cubicBezTo>
                    <a:pt x="133799" y="6961"/>
                    <a:pt x="104497" y="0"/>
                    <a:pt x="69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3173;p64">
              <a:extLst>
                <a:ext uri="{FF2B5EF4-FFF2-40B4-BE49-F238E27FC236}">
                  <a16:creationId xmlns:a16="http://schemas.microsoft.com/office/drawing/2014/main" id="{7C1490AA-28BD-3347-B835-978016915019}"/>
                </a:ext>
              </a:extLst>
            </p:cNvPr>
            <p:cNvSpPr/>
            <p:nvPr/>
          </p:nvSpPr>
          <p:spPr>
            <a:xfrm>
              <a:off x="2166250" y="4842425"/>
              <a:ext cx="119075" cy="104200"/>
            </a:xfrm>
            <a:custGeom>
              <a:avLst/>
              <a:gdLst/>
              <a:ahLst/>
              <a:cxnLst/>
              <a:rect l="l" t="t" r="r" b="b"/>
              <a:pathLst>
                <a:path w="4763" h="4168" extrusionOk="0">
                  <a:moveTo>
                    <a:pt x="2382" y="1"/>
                  </a:moveTo>
                  <a:cubicBezTo>
                    <a:pt x="1066" y="1"/>
                    <a:pt x="0" y="933"/>
                    <a:pt x="0" y="2084"/>
                  </a:cubicBezTo>
                  <a:cubicBezTo>
                    <a:pt x="0" y="3235"/>
                    <a:pt x="1066" y="4168"/>
                    <a:pt x="2382" y="4168"/>
                  </a:cubicBezTo>
                  <a:cubicBezTo>
                    <a:pt x="3697" y="4168"/>
                    <a:pt x="4763" y="3235"/>
                    <a:pt x="4763" y="2084"/>
                  </a:cubicBezTo>
                  <a:cubicBezTo>
                    <a:pt x="4763" y="934"/>
                    <a:pt x="3697" y="1"/>
                    <a:pt x="2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3174;p64">
              <a:extLst>
                <a:ext uri="{FF2B5EF4-FFF2-40B4-BE49-F238E27FC236}">
                  <a16:creationId xmlns:a16="http://schemas.microsoft.com/office/drawing/2014/main" id="{18F015DF-229C-F142-B7EE-D653F3073BEB}"/>
                </a:ext>
              </a:extLst>
            </p:cNvPr>
            <p:cNvSpPr/>
            <p:nvPr/>
          </p:nvSpPr>
          <p:spPr>
            <a:xfrm>
              <a:off x="2158900" y="4835075"/>
              <a:ext cx="133800" cy="118925"/>
            </a:xfrm>
            <a:custGeom>
              <a:avLst/>
              <a:gdLst/>
              <a:ahLst/>
              <a:cxnLst/>
              <a:rect l="l" t="t" r="r" b="b"/>
              <a:pathLst>
                <a:path w="5352" h="4757" extrusionOk="0">
                  <a:moveTo>
                    <a:pt x="2676" y="590"/>
                  </a:moveTo>
                  <a:cubicBezTo>
                    <a:pt x="3826" y="590"/>
                    <a:pt x="4763" y="1391"/>
                    <a:pt x="4763" y="2378"/>
                  </a:cubicBezTo>
                  <a:cubicBezTo>
                    <a:pt x="4763" y="3364"/>
                    <a:pt x="3826" y="4168"/>
                    <a:pt x="2676" y="4168"/>
                  </a:cubicBezTo>
                  <a:cubicBezTo>
                    <a:pt x="1525" y="4168"/>
                    <a:pt x="589" y="3364"/>
                    <a:pt x="589" y="2378"/>
                  </a:cubicBezTo>
                  <a:cubicBezTo>
                    <a:pt x="589" y="1391"/>
                    <a:pt x="1525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0" y="1"/>
                    <a:pt x="0" y="1067"/>
                    <a:pt x="0" y="2378"/>
                  </a:cubicBezTo>
                  <a:cubicBezTo>
                    <a:pt x="0" y="3690"/>
                    <a:pt x="1200" y="4756"/>
                    <a:pt x="2676" y="4756"/>
                  </a:cubicBezTo>
                  <a:cubicBezTo>
                    <a:pt x="4151" y="4756"/>
                    <a:pt x="5352" y="3688"/>
                    <a:pt x="5352" y="2378"/>
                  </a:cubicBezTo>
                  <a:cubicBezTo>
                    <a:pt x="5352" y="1067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3175;p64">
              <a:extLst>
                <a:ext uri="{FF2B5EF4-FFF2-40B4-BE49-F238E27FC236}">
                  <a16:creationId xmlns:a16="http://schemas.microsoft.com/office/drawing/2014/main" id="{900C77EF-CA99-BC49-97A1-471E64AB3F49}"/>
                </a:ext>
              </a:extLst>
            </p:cNvPr>
            <p:cNvSpPr/>
            <p:nvPr/>
          </p:nvSpPr>
          <p:spPr>
            <a:xfrm>
              <a:off x="3023025" y="5069875"/>
              <a:ext cx="119075" cy="104200"/>
            </a:xfrm>
            <a:custGeom>
              <a:avLst/>
              <a:gdLst/>
              <a:ahLst/>
              <a:cxnLst/>
              <a:rect l="l" t="t" r="r" b="b"/>
              <a:pathLst>
                <a:path w="4763" h="4168" extrusionOk="0">
                  <a:moveTo>
                    <a:pt x="2382" y="1"/>
                  </a:moveTo>
                  <a:cubicBezTo>
                    <a:pt x="1066" y="1"/>
                    <a:pt x="1" y="934"/>
                    <a:pt x="1" y="2084"/>
                  </a:cubicBezTo>
                  <a:cubicBezTo>
                    <a:pt x="1" y="3234"/>
                    <a:pt x="1066" y="4168"/>
                    <a:pt x="2382" y="4168"/>
                  </a:cubicBezTo>
                  <a:cubicBezTo>
                    <a:pt x="3697" y="4168"/>
                    <a:pt x="4763" y="3234"/>
                    <a:pt x="4763" y="2084"/>
                  </a:cubicBezTo>
                  <a:cubicBezTo>
                    <a:pt x="4763" y="934"/>
                    <a:pt x="3697" y="1"/>
                    <a:pt x="2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3176;p64">
              <a:extLst>
                <a:ext uri="{FF2B5EF4-FFF2-40B4-BE49-F238E27FC236}">
                  <a16:creationId xmlns:a16="http://schemas.microsoft.com/office/drawing/2014/main" id="{DAAD4BDF-0D24-754D-87B0-17BEB1FB9D83}"/>
                </a:ext>
              </a:extLst>
            </p:cNvPr>
            <p:cNvSpPr/>
            <p:nvPr/>
          </p:nvSpPr>
          <p:spPr>
            <a:xfrm>
              <a:off x="3015650" y="5062500"/>
              <a:ext cx="133800" cy="118925"/>
            </a:xfrm>
            <a:custGeom>
              <a:avLst/>
              <a:gdLst/>
              <a:ahLst/>
              <a:cxnLst/>
              <a:rect l="l" t="t" r="r" b="b"/>
              <a:pathLst>
                <a:path w="5352" h="4757" extrusionOk="0">
                  <a:moveTo>
                    <a:pt x="2676" y="590"/>
                  </a:moveTo>
                  <a:cubicBezTo>
                    <a:pt x="3828" y="590"/>
                    <a:pt x="4763" y="1393"/>
                    <a:pt x="4763" y="2379"/>
                  </a:cubicBezTo>
                  <a:cubicBezTo>
                    <a:pt x="4763" y="3366"/>
                    <a:pt x="3826" y="4168"/>
                    <a:pt x="2676" y="4168"/>
                  </a:cubicBezTo>
                  <a:cubicBezTo>
                    <a:pt x="1526" y="4168"/>
                    <a:pt x="589" y="3366"/>
                    <a:pt x="589" y="2379"/>
                  </a:cubicBezTo>
                  <a:cubicBezTo>
                    <a:pt x="589" y="1392"/>
                    <a:pt x="1526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1" y="1"/>
                    <a:pt x="1" y="1069"/>
                    <a:pt x="1" y="2379"/>
                  </a:cubicBezTo>
                  <a:cubicBezTo>
                    <a:pt x="1" y="3689"/>
                    <a:pt x="1201" y="4756"/>
                    <a:pt x="2676" y="4756"/>
                  </a:cubicBezTo>
                  <a:cubicBezTo>
                    <a:pt x="4152" y="4756"/>
                    <a:pt x="5352" y="3691"/>
                    <a:pt x="5352" y="2379"/>
                  </a:cubicBezTo>
                  <a:cubicBezTo>
                    <a:pt x="5352" y="1068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3177;p64">
              <a:extLst>
                <a:ext uri="{FF2B5EF4-FFF2-40B4-BE49-F238E27FC236}">
                  <a16:creationId xmlns:a16="http://schemas.microsoft.com/office/drawing/2014/main" id="{74D7DB93-CF8E-0643-B6AD-351BB6605DEC}"/>
                </a:ext>
              </a:extLst>
            </p:cNvPr>
            <p:cNvSpPr/>
            <p:nvPr/>
          </p:nvSpPr>
          <p:spPr>
            <a:xfrm>
              <a:off x="4042400" y="5107075"/>
              <a:ext cx="119075" cy="104200"/>
            </a:xfrm>
            <a:custGeom>
              <a:avLst/>
              <a:gdLst/>
              <a:ahLst/>
              <a:cxnLst/>
              <a:rect l="l" t="t" r="r" b="b"/>
              <a:pathLst>
                <a:path w="4763" h="4168" extrusionOk="0">
                  <a:moveTo>
                    <a:pt x="2382" y="1"/>
                  </a:moveTo>
                  <a:cubicBezTo>
                    <a:pt x="1067" y="1"/>
                    <a:pt x="1" y="933"/>
                    <a:pt x="1" y="2084"/>
                  </a:cubicBezTo>
                  <a:cubicBezTo>
                    <a:pt x="1" y="3236"/>
                    <a:pt x="1067" y="4168"/>
                    <a:pt x="2382" y="4168"/>
                  </a:cubicBezTo>
                  <a:cubicBezTo>
                    <a:pt x="3697" y="4168"/>
                    <a:pt x="4763" y="3236"/>
                    <a:pt x="4763" y="2084"/>
                  </a:cubicBezTo>
                  <a:cubicBezTo>
                    <a:pt x="4763" y="934"/>
                    <a:pt x="3697" y="1"/>
                    <a:pt x="2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3178;p64">
              <a:extLst>
                <a:ext uri="{FF2B5EF4-FFF2-40B4-BE49-F238E27FC236}">
                  <a16:creationId xmlns:a16="http://schemas.microsoft.com/office/drawing/2014/main" id="{23218BD9-E37B-6542-9016-54031592C999}"/>
                </a:ext>
              </a:extLst>
            </p:cNvPr>
            <p:cNvSpPr/>
            <p:nvPr/>
          </p:nvSpPr>
          <p:spPr>
            <a:xfrm>
              <a:off x="4035050" y="5099725"/>
              <a:ext cx="133800" cy="118925"/>
            </a:xfrm>
            <a:custGeom>
              <a:avLst/>
              <a:gdLst/>
              <a:ahLst/>
              <a:cxnLst/>
              <a:rect l="l" t="t" r="r" b="b"/>
              <a:pathLst>
                <a:path w="5352" h="4757" extrusionOk="0">
                  <a:moveTo>
                    <a:pt x="2676" y="590"/>
                  </a:moveTo>
                  <a:cubicBezTo>
                    <a:pt x="3827" y="590"/>
                    <a:pt x="4763" y="1391"/>
                    <a:pt x="4763" y="2378"/>
                  </a:cubicBezTo>
                  <a:cubicBezTo>
                    <a:pt x="4763" y="3365"/>
                    <a:pt x="3827" y="4168"/>
                    <a:pt x="2676" y="4168"/>
                  </a:cubicBezTo>
                  <a:cubicBezTo>
                    <a:pt x="1526" y="4168"/>
                    <a:pt x="590" y="3364"/>
                    <a:pt x="590" y="2378"/>
                  </a:cubicBezTo>
                  <a:cubicBezTo>
                    <a:pt x="590" y="1392"/>
                    <a:pt x="1526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0" y="1"/>
                    <a:pt x="1" y="1067"/>
                    <a:pt x="1" y="2378"/>
                  </a:cubicBezTo>
                  <a:cubicBezTo>
                    <a:pt x="1" y="3690"/>
                    <a:pt x="1200" y="4757"/>
                    <a:pt x="2676" y="4757"/>
                  </a:cubicBezTo>
                  <a:cubicBezTo>
                    <a:pt x="4151" y="4757"/>
                    <a:pt x="5352" y="3689"/>
                    <a:pt x="5352" y="2378"/>
                  </a:cubicBezTo>
                  <a:cubicBezTo>
                    <a:pt x="5352" y="1068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3179;p64">
              <a:extLst>
                <a:ext uri="{FF2B5EF4-FFF2-40B4-BE49-F238E27FC236}">
                  <a16:creationId xmlns:a16="http://schemas.microsoft.com/office/drawing/2014/main" id="{D599F106-7096-9847-9566-FCB4082EC07D}"/>
                </a:ext>
              </a:extLst>
            </p:cNvPr>
            <p:cNvSpPr/>
            <p:nvPr/>
          </p:nvSpPr>
          <p:spPr>
            <a:xfrm>
              <a:off x="5054350" y="5017800"/>
              <a:ext cx="119075" cy="104200"/>
            </a:xfrm>
            <a:custGeom>
              <a:avLst/>
              <a:gdLst/>
              <a:ahLst/>
              <a:cxnLst/>
              <a:rect l="l" t="t" r="r" b="b"/>
              <a:pathLst>
                <a:path w="4763" h="4168" extrusionOk="0">
                  <a:moveTo>
                    <a:pt x="2381" y="0"/>
                  </a:moveTo>
                  <a:cubicBezTo>
                    <a:pt x="1066" y="0"/>
                    <a:pt x="0" y="933"/>
                    <a:pt x="0" y="2084"/>
                  </a:cubicBezTo>
                  <a:cubicBezTo>
                    <a:pt x="0" y="3234"/>
                    <a:pt x="1066" y="4167"/>
                    <a:pt x="2381" y="4167"/>
                  </a:cubicBezTo>
                  <a:cubicBezTo>
                    <a:pt x="3697" y="4167"/>
                    <a:pt x="4763" y="3234"/>
                    <a:pt x="4763" y="2084"/>
                  </a:cubicBezTo>
                  <a:cubicBezTo>
                    <a:pt x="4763" y="933"/>
                    <a:pt x="3697" y="0"/>
                    <a:pt x="2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3180;p64">
              <a:extLst>
                <a:ext uri="{FF2B5EF4-FFF2-40B4-BE49-F238E27FC236}">
                  <a16:creationId xmlns:a16="http://schemas.microsoft.com/office/drawing/2014/main" id="{94C09513-107D-1F49-BA28-793CD4659977}"/>
                </a:ext>
              </a:extLst>
            </p:cNvPr>
            <p:cNvSpPr/>
            <p:nvPr/>
          </p:nvSpPr>
          <p:spPr>
            <a:xfrm>
              <a:off x="5047000" y="5010425"/>
              <a:ext cx="133800" cy="118950"/>
            </a:xfrm>
            <a:custGeom>
              <a:avLst/>
              <a:gdLst/>
              <a:ahLst/>
              <a:cxnLst/>
              <a:rect l="l" t="t" r="r" b="b"/>
              <a:pathLst>
                <a:path w="5352" h="4758" extrusionOk="0">
                  <a:moveTo>
                    <a:pt x="2676" y="590"/>
                  </a:moveTo>
                  <a:cubicBezTo>
                    <a:pt x="3826" y="590"/>
                    <a:pt x="4763" y="1392"/>
                    <a:pt x="4763" y="2379"/>
                  </a:cubicBezTo>
                  <a:cubicBezTo>
                    <a:pt x="4763" y="3364"/>
                    <a:pt x="3826" y="4167"/>
                    <a:pt x="2676" y="4167"/>
                  </a:cubicBezTo>
                  <a:cubicBezTo>
                    <a:pt x="1526" y="4167"/>
                    <a:pt x="589" y="3364"/>
                    <a:pt x="589" y="2379"/>
                  </a:cubicBezTo>
                  <a:cubicBezTo>
                    <a:pt x="589" y="1392"/>
                    <a:pt x="1526" y="590"/>
                    <a:pt x="2676" y="590"/>
                  </a:cubicBezTo>
                  <a:close/>
                  <a:moveTo>
                    <a:pt x="2676" y="0"/>
                  </a:moveTo>
                  <a:cubicBezTo>
                    <a:pt x="1201" y="0"/>
                    <a:pt x="0" y="1067"/>
                    <a:pt x="0" y="2379"/>
                  </a:cubicBezTo>
                  <a:cubicBezTo>
                    <a:pt x="0" y="3690"/>
                    <a:pt x="1201" y="4757"/>
                    <a:pt x="2676" y="4757"/>
                  </a:cubicBezTo>
                  <a:cubicBezTo>
                    <a:pt x="4151" y="4757"/>
                    <a:pt x="5352" y="3689"/>
                    <a:pt x="5352" y="2379"/>
                  </a:cubicBezTo>
                  <a:cubicBezTo>
                    <a:pt x="5352" y="1067"/>
                    <a:pt x="4151" y="0"/>
                    <a:pt x="2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3181;p64">
              <a:extLst>
                <a:ext uri="{FF2B5EF4-FFF2-40B4-BE49-F238E27FC236}">
                  <a16:creationId xmlns:a16="http://schemas.microsoft.com/office/drawing/2014/main" id="{A6B228EC-77A1-034C-B374-E50D57D55FA1}"/>
                </a:ext>
              </a:extLst>
            </p:cNvPr>
            <p:cNvSpPr/>
            <p:nvPr/>
          </p:nvSpPr>
          <p:spPr>
            <a:xfrm>
              <a:off x="5709150" y="4779675"/>
              <a:ext cx="119050" cy="104200"/>
            </a:xfrm>
            <a:custGeom>
              <a:avLst/>
              <a:gdLst/>
              <a:ahLst/>
              <a:cxnLst/>
              <a:rect l="l" t="t" r="r" b="b"/>
              <a:pathLst>
                <a:path w="4762" h="4168" extrusionOk="0">
                  <a:moveTo>
                    <a:pt x="2381" y="1"/>
                  </a:moveTo>
                  <a:cubicBezTo>
                    <a:pt x="1066" y="1"/>
                    <a:pt x="0" y="934"/>
                    <a:pt x="0" y="2084"/>
                  </a:cubicBezTo>
                  <a:cubicBezTo>
                    <a:pt x="0" y="3235"/>
                    <a:pt x="1066" y="4168"/>
                    <a:pt x="2381" y="4168"/>
                  </a:cubicBezTo>
                  <a:cubicBezTo>
                    <a:pt x="3696" y="4168"/>
                    <a:pt x="4762" y="3235"/>
                    <a:pt x="4762" y="2084"/>
                  </a:cubicBezTo>
                  <a:cubicBezTo>
                    <a:pt x="4762" y="934"/>
                    <a:pt x="3696" y="1"/>
                    <a:pt x="2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3182;p64">
              <a:extLst>
                <a:ext uri="{FF2B5EF4-FFF2-40B4-BE49-F238E27FC236}">
                  <a16:creationId xmlns:a16="http://schemas.microsoft.com/office/drawing/2014/main" id="{501E2C8A-3B0D-3B42-B211-BC798A40F94A}"/>
                </a:ext>
              </a:extLst>
            </p:cNvPr>
            <p:cNvSpPr/>
            <p:nvPr/>
          </p:nvSpPr>
          <p:spPr>
            <a:xfrm>
              <a:off x="5701775" y="4772325"/>
              <a:ext cx="133800" cy="118925"/>
            </a:xfrm>
            <a:custGeom>
              <a:avLst/>
              <a:gdLst/>
              <a:ahLst/>
              <a:cxnLst/>
              <a:rect l="l" t="t" r="r" b="b"/>
              <a:pathLst>
                <a:path w="5352" h="4757" extrusionOk="0">
                  <a:moveTo>
                    <a:pt x="2676" y="590"/>
                  </a:moveTo>
                  <a:lnTo>
                    <a:pt x="2676" y="591"/>
                  </a:lnTo>
                  <a:cubicBezTo>
                    <a:pt x="3826" y="591"/>
                    <a:pt x="4763" y="1391"/>
                    <a:pt x="4763" y="2378"/>
                  </a:cubicBezTo>
                  <a:cubicBezTo>
                    <a:pt x="4763" y="3364"/>
                    <a:pt x="3826" y="4167"/>
                    <a:pt x="2676" y="4167"/>
                  </a:cubicBezTo>
                  <a:cubicBezTo>
                    <a:pt x="1526" y="4167"/>
                    <a:pt x="589" y="3364"/>
                    <a:pt x="589" y="2378"/>
                  </a:cubicBezTo>
                  <a:cubicBezTo>
                    <a:pt x="589" y="1391"/>
                    <a:pt x="1526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1" y="1"/>
                    <a:pt x="0" y="1068"/>
                    <a:pt x="0" y="2378"/>
                  </a:cubicBezTo>
                  <a:cubicBezTo>
                    <a:pt x="0" y="3690"/>
                    <a:pt x="1201" y="4756"/>
                    <a:pt x="2676" y="4756"/>
                  </a:cubicBezTo>
                  <a:cubicBezTo>
                    <a:pt x="4151" y="4756"/>
                    <a:pt x="5351" y="3690"/>
                    <a:pt x="5351" y="2378"/>
                  </a:cubicBezTo>
                  <a:cubicBezTo>
                    <a:pt x="5351" y="1068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3183;p64">
              <a:extLst>
                <a:ext uri="{FF2B5EF4-FFF2-40B4-BE49-F238E27FC236}">
                  <a16:creationId xmlns:a16="http://schemas.microsoft.com/office/drawing/2014/main" id="{63DEACB6-F2D9-CD49-BB8C-30EC1422C9C7}"/>
                </a:ext>
              </a:extLst>
            </p:cNvPr>
            <p:cNvSpPr/>
            <p:nvPr/>
          </p:nvSpPr>
          <p:spPr>
            <a:xfrm>
              <a:off x="5907275" y="4468250"/>
              <a:ext cx="137700" cy="91925"/>
            </a:xfrm>
            <a:custGeom>
              <a:avLst/>
              <a:gdLst/>
              <a:ahLst/>
              <a:cxnLst/>
              <a:rect l="l" t="t" r="r" b="b"/>
              <a:pathLst>
                <a:path w="5508" h="3677" extrusionOk="0">
                  <a:moveTo>
                    <a:pt x="1702" y="1"/>
                  </a:moveTo>
                  <a:cubicBezTo>
                    <a:pt x="1092" y="1"/>
                    <a:pt x="602" y="206"/>
                    <a:pt x="393" y="608"/>
                  </a:cubicBezTo>
                  <a:cubicBezTo>
                    <a:pt x="0" y="1363"/>
                    <a:pt x="738" y="2525"/>
                    <a:pt x="2042" y="3204"/>
                  </a:cubicBezTo>
                  <a:cubicBezTo>
                    <a:pt x="2650" y="3521"/>
                    <a:pt x="3273" y="3676"/>
                    <a:pt x="3805" y="3676"/>
                  </a:cubicBezTo>
                  <a:cubicBezTo>
                    <a:pt x="4415" y="3676"/>
                    <a:pt x="4905" y="3471"/>
                    <a:pt x="5114" y="3069"/>
                  </a:cubicBezTo>
                  <a:cubicBezTo>
                    <a:pt x="5508" y="2315"/>
                    <a:pt x="4769" y="1152"/>
                    <a:pt x="3465" y="473"/>
                  </a:cubicBezTo>
                  <a:cubicBezTo>
                    <a:pt x="2857" y="157"/>
                    <a:pt x="2234" y="1"/>
                    <a:pt x="1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3184;p64">
              <a:extLst>
                <a:ext uri="{FF2B5EF4-FFF2-40B4-BE49-F238E27FC236}">
                  <a16:creationId xmlns:a16="http://schemas.microsoft.com/office/drawing/2014/main" id="{9B973807-7DF6-C040-9FB2-EE57FB2CA138}"/>
                </a:ext>
              </a:extLst>
            </p:cNvPr>
            <p:cNvSpPr/>
            <p:nvPr/>
          </p:nvSpPr>
          <p:spPr>
            <a:xfrm>
              <a:off x="5904525" y="4460875"/>
              <a:ext cx="143175" cy="106700"/>
            </a:xfrm>
            <a:custGeom>
              <a:avLst/>
              <a:gdLst/>
              <a:ahLst/>
              <a:cxnLst/>
              <a:rect l="l" t="t" r="r" b="b"/>
              <a:pathLst>
                <a:path w="5727" h="4268" extrusionOk="0">
                  <a:moveTo>
                    <a:pt x="1800" y="588"/>
                  </a:moveTo>
                  <a:cubicBezTo>
                    <a:pt x="2286" y="588"/>
                    <a:pt x="2874" y="736"/>
                    <a:pt x="3439" y="1029"/>
                  </a:cubicBezTo>
                  <a:cubicBezTo>
                    <a:pt x="4025" y="1334"/>
                    <a:pt x="4504" y="1750"/>
                    <a:pt x="4788" y="2196"/>
                  </a:cubicBezTo>
                  <a:cubicBezTo>
                    <a:pt x="4935" y="2426"/>
                    <a:pt x="5152" y="2867"/>
                    <a:pt x="4964" y="3228"/>
                  </a:cubicBezTo>
                  <a:cubicBezTo>
                    <a:pt x="4807" y="3529"/>
                    <a:pt x="4419" y="3680"/>
                    <a:pt x="3928" y="3680"/>
                  </a:cubicBezTo>
                  <a:cubicBezTo>
                    <a:pt x="3442" y="3680"/>
                    <a:pt x="2854" y="3532"/>
                    <a:pt x="2289" y="3238"/>
                  </a:cubicBezTo>
                  <a:cubicBezTo>
                    <a:pt x="1703" y="2933"/>
                    <a:pt x="1224" y="2519"/>
                    <a:pt x="940" y="2072"/>
                  </a:cubicBezTo>
                  <a:cubicBezTo>
                    <a:pt x="793" y="1841"/>
                    <a:pt x="576" y="1401"/>
                    <a:pt x="764" y="1040"/>
                  </a:cubicBezTo>
                  <a:cubicBezTo>
                    <a:pt x="920" y="739"/>
                    <a:pt x="1308" y="588"/>
                    <a:pt x="1800" y="588"/>
                  </a:cubicBezTo>
                  <a:close/>
                  <a:moveTo>
                    <a:pt x="1816" y="0"/>
                  </a:moveTo>
                  <a:cubicBezTo>
                    <a:pt x="1093" y="0"/>
                    <a:pt x="505" y="261"/>
                    <a:pt x="241" y="767"/>
                  </a:cubicBezTo>
                  <a:cubicBezTo>
                    <a:pt x="0" y="1229"/>
                    <a:pt x="72" y="1805"/>
                    <a:pt x="442" y="2388"/>
                  </a:cubicBezTo>
                  <a:cubicBezTo>
                    <a:pt x="781" y="2921"/>
                    <a:pt x="1340" y="3409"/>
                    <a:pt x="2016" y="3761"/>
                  </a:cubicBezTo>
                  <a:cubicBezTo>
                    <a:pt x="2669" y="4101"/>
                    <a:pt x="3334" y="4268"/>
                    <a:pt x="3912" y="4268"/>
                  </a:cubicBezTo>
                  <a:cubicBezTo>
                    <a:pt x="4634" y="4268"/>
                    <a:pt x="5222" y="4007"/>
                    <a:pt x="5485" y="3500"/>
                  </a:cubicBezTo>
                  <a:cubicBezTo>
                    <a:pt x="5727" y="3038"/>
                    <a:pt x="5654" y="2463"/>
                    <a:pt x="5285" y="1880"/>
                  </a:cubicBezTo>
                  <a:cubicBezTo>
                    <a:pt x="4946" y="1346"/>
                    <a:pt x="4388" y="860"/>
                    <a:pt x="3711" y="508"/>
                  </a:cubicBezTo>
                  <a:cubicBezTo>
                    <a:pt x="3058" y="167"/>
                    <a:pt x="2394" y="0"/>
                    <a:pt x="1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3185;p64">
              <a:extLst>
                <a:ext uri="{FF2B5EF4-FFF2-40B4-BE49-F238E27FC236}">
                  <a16:creationId xmlns:a16="http://schemas.microsoft.com/office/drawing/2014/main" id="{2098F4C9-3C0B-9C4A-BA4A-85641F12F159}"/>
                </a:ext>
              </a:extLst>
            </p:cNvPr>
            <p:cNvSpPr/>
            <p:nvPr/>
          </p:nvSpPr>
          <p:spPr>
            <a:xfrm>
              <a:off x="1837300" y="4468250"/>
              <a:ext cx="137725" cy="91925"/>
            </a:xfrm>
            <a:custGeom>
              <a:avLst/>
              <a:gdLst/>
              <a:ahLst/>
              <a:cxnLst/>
              <a:rect l="l" t="t" r="r" b="b"/>
              <a:pathLst>
                <a:path w="5509" h="3677" extrusionOk="0">
                  <a:moveTo>
                    <a:pt x="3807" y="1"/>
                  </a:moveTo>
                  <a:cubicBezTo>
                    <a:pt x="3275" y="1"/>
                    <a:pt x="2651" y="157"/>
                    <a:pt x="2044" y="473"/>
                  </a:cubicBezTo>
                  <a:cubicBezTo>
                    <a:pt x="739" y="1152"/>
                    <a:pt x="1" y="2315"/>
                    <a:pt x="393" y="3069"/>
                  </a:cubicBezTo>
                  <a:cubicBezTo>
                    <a:pt x="603" y="3471"/>
                    <a:pt x="1094" y="3676"/>
                    <a:pt x="1704" y="3676"/>
                  </a:cubicBezTo>
                  <a:cubicBezTo>
                    <a:pt x="2236" y="3676"/>
                    <a:pt x="2859" y="3521"/>
                    <a:pt x="3466" y="3204"/>
                  </a:cubicBezTo>
                  <a:cubicBezTo>
                    <a:pt x="4771" y="2525"/>
                    <a:pt x="5509" y="1363"/>
                    <a:pt x="5116" y="608"/>
                  </a:cubicBezTo>
                  <a:cubicBezTo>
                    <a:pt x="4907" y="206"/>
                    <a:pt x="4417" y="1"/>
                    <a:pt x="38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3186;p64">
              <a:extLst>
                <a:ext uri="{FF2B5EF4-FFF2-40B4-BE49-F238E27FC236}">
                  <a16:creationId xmlns:a16="http://schemas.microsoft.com/office/drawing/2014/main" id="{4B016998-D2F6-3349-80BA-E3D624E136FE}"/>
                </a:ext>
              </a:extLst>
            </p:cNvPr>
            <p:cNvSpPr/>
            <p:nvPr/>
          </p:nvSpPr>
          <p:spPr>
            <a:xfrm>
              <a:off x="1834575" y="4460850"/>
              <a:ext cx="143175" cy="106725"/>
            </a:xfrm>
            <a:custGeom>
              <a:avLst/>
              <a:gdLst/>
              <a:ahLst/>
              <a:cxnLst/>
              <a:rect l="l" t="t" r="r" b="b"/>
              <a:pathLst>
                <a:path w="5727" h="4269" extrusionOk="0">
                  <a:moveTo>
                    <a:pt x="3927" y="589"/>
                  </a:moveTo>
                  <a:cubicBezTo>
                    <a:pt x="4419" y="589"/>
                    <a:pt x="4806" y="740"/>
                    <a:pt x="4964" y="1041"/>
                  </a:cubicBezTo>
                  <a:cubicBezTo>
                    <a:pt x="5152" y="1401"/>
                    <a:pt x="4935" y="1842"/>
                    <a:pt x="4788" y="2073"/>
                  </a:cubicBezTo>
                  <a:cubicBezTo>
                    <a:pt x="4504" y="2520"/>
                    <a:pt x="4025" y="2934"/>
                    <a:pt x="3439" y="3239"/>
                  </a:cubicBezTo>
                  <a:cubicBezTo>
                    <a:pt x="2873" y="3534"/>
                    <a:pt x="2286" y="3681"/>
                    <a:pt x="1800" y="3681"/>
                  </a:cubicBezTo>
                  <a:cubicBezTo>
                    <a:pt x="1309" y="3681"/>
                    <a:pt x="921" y="3530"/>
                    <a:pt x="763" y="3229"/>
                  </a:cubicBezTo>
                  <a:cubicBezTo>
                    <a:pt x="576" y="2868"/>
                    <a:pt x="793" y="2427"/>
                    <a:pt x="940" y="2197"/>
                  </a:cubicBezTo>
                  <a:cubicBezTo>
                    <a:pt x="1224" y="1750"/>
                    <a:pt x="1703" y="1335"/>
                    <a:pt x="2289" y="1030"/>
                  </a:cubicBezTo>
                  <a:cubicBezTo>
                    <a:pt x="2853" y="737"/>
                    <a:pt x="3441" y="589"/>
                    <a:pt x="3927" y="589"/>
                  </a:cubicBezTo>
                  <a:close/>
                  <a:moveTo>
                    <a:pt x="3912" y="1"/>
                  </a:moveTo>
                  <a:cubicBezTo>
                    <a:pt x="3334" y="1"/>
                    <a:pt x="2670" y="167"/>
                    <a:pt x="2017" y="507"/>
                  </a:cubicBezTo>
                  <a:cubicBezTo>
                    <a:pt x="1340" y="859"/>
                    <a:pt x="781" y="1347"/>
                    <a:pt x="442" y="1880"/>
                  </a:cubicBezTo>
                  <a:cubicBezTo>
                    <a:pt x="73" y="2464"/>
                    <a:pt x="0" y="3039"/>
                    <a:pt x="241" y="3501"/>
                  </a:cubicBezTo>
                  <a:cubicBezTo>
                    <a:pt x="506" y="4009"/>
                    <a:pt x="1093" y="4269"/>
                    <a:pt x="1816" y="4269"/>
                  </a:cubicBezTo>
                  <a:cubicBezTo>
                    <a:pt x="2394" y="4269"/>
                    <a:pt x="3057" y="4102"/>
                    <a:pt x="3711" y="3761"/>
                  </a:cubicBezTo>
                  <a:cubicBezTo>
                    <a:pt x="4386" y="3409"/>
                    <a:pt x="4946" y="2922"/>
                    <a:pt x="5284" y="2388"/>
                  </a:cubicBezTo>
                  <a:cubicBezTo>
                    <a:pt x="5655" y="1806"/>
                    <a:pt x="5726" y="1230"/>
                    <a:pt x="5486" y="768"/>
                  </a:cubicBezTo>
                  <a:cubicBezTo>
                    <a:pt x="5222" y="261"/>
                    <a:pt x="4634" y="1"/>
                    <a:pt x="39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3187;p64">
              <a:extLst>
                <a:ext uri="{FF2B5EF4-FFF2-40B4-BE49-F238E27FC236}">
                  <a16:creationId xmlns:a16="http://schemas.microsoft.com/office/drawing/2014/main" id="{6E332CBF-59E4-5048-AB4D-0F1DDA11977C}"/>
                </a:ext>
              </a:extLst>
            </p:cNvPr>
            <p:cNvSpPr/>
            <p:nvPr/>
          </p:nvSpPr>
          <p:spPr>
            <a:xfrm>
              <a:off x="2172400" y="3867125"/>
              <a:ext cx="14750" cy="502475"/>
            </a:xfrm>
            <a:custGeom>
              <a:avLst/>
              <a:gdLst/>
              <a:ahLst/>
              <a:cxnLst/>
              <a:rect l="l" t="t" r="r" b="b"/>
              <a:pathLst>
                <a:path w="590" h="20099" extrusionOk="0">
                  <a:moveTo>
                    <a:pt x="1" y="1"/>
                  </a:moveTo>
                  <a:lnTo>
                    <a:pt x="1" y="20098"/>
                  </a:lnTo>
                  <a:lnTo>
                    <a:pt x="590" y="20098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3188;p64">
              <a:extLst>
                <a:ext uri="{FF2B5EF4-FFF2-40B4-BE49-F238E27FC236}">
                  <a16:creationId xmlns:a16="http://schemas.microsoft.com/office/drawing/2014/main" id="{181ECA58-3929-3441-90BE-06F45B7373A5}"/>
                </a:ext>
              </a:extLst>
            </p:cNvPr>
            <p:cNvSpPr/>
            <p:nvPr/>
          </p:nvSpPr>
          <p:spPr>
            <a:xfrm>
              <a:off x="2496875" y="4484675"/>
              <a:ext cx="14750" cy="251250"/>
            </a:xfrm>
            <a:custGeom>
              <a:avLst/>
              <a:gdLst/>
              <a:ahLst/>
              <a:cxnLst/>
              <a:rect l="l" t="t" r="r" b="b"/>
              <a:pathLst>
                <a:path w="590" h="10050" extrusionOk="0">
                  <a:moveTo>
                    <a:pt x="1" y="1"/>
                  </a:moveTo>
                  <a:lnTo>
                    <a:pt x="1" y="10049"/>
                  </a:lnTo>
                  <a:lnTo>
                    <a:pt x="590" y="10049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3189;p64">
              <a:extLst>
                <a:ext uri="{FF2B5EF4-FFF2-40B4-BE49-F238E27FC236}">
                  <a16:creationId xmlns:a16="http://schemas.microsoft.com/office/drawing/2014/main" id="{2BECDBD0-CF8F-6F4F-82ED-8F4A53063A83}"/>
                </a:ext>
              </a:extLst>
            </p:cNvPr>
            <p:cNvSpPr/>
            <p:nvPr/>
          </p:nvSpPr>
          <p:spPr>
            <a:xfrm>
              <a:off x="2496875" y="3919475"/>
              <a:ext cx="14750" cy="502425"/>
            </a:xfrm>
            <a:custGeom>
              <a:avLst/>
              <a:gdLst/>
              <a:ahLst/>
              <a:cxnLst/>
              <a:rect l="l" t="t" r="r" b="b"/>
              <a:pathLst>
                <a:path w="590" h="20097" extrusionOk="0">
                  <a:moveTo>
                    <a:pt x="1" y="0"/>
                  </a:moveTo>
                  <a:lnTo>
                    <a:pt x="1" y="20097"/>
                  </a:lnTo>
                  <a:lnTo>
                    <a:pt x="590" y="20097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3190;p64">
              <a:extLst>
                <a:ext uri="{FF2B5EF4-FFF2-40B4-BE49-F238E27FC236}">
                  <a16:creationId xmlns:a16="http://schemas.microsoft.com/office/drawing/2014/main" id="{FA3699A8-2E48-6F42-9E6A-464D0CBDC5A7}"/>
                </a:ext>
              </a:extLst>
            </p:cNvPr>
            <p:cNvSpPr/>
            <p:nvPr/>
          </p:nvSpPr>
          <p:spPr>
            <a:xfrm>
              <a:off x="5396200" y="4254400"/>
              <a:ext cx="14750" cy="502475"/>
            </a:xfrm>
            <a:custGeom>
              <a:avLst/>
              <a:gdLst/>
              <a:ahLst/>
              <a:cxnLst/>
              <a:rect l="l" t="t" r="r" b="b"/>
              <a:pathLst>
                <a:path w="590" h="20099" extrusionOk="0">
                  <a:moveTo>
                    <a:pt x="0" y="1"/>
                  </a:moveTo>
                  <a:lnTo>
                    <a:pt x="0" y="20098"/>
                  </a:lnTo>
                  <a:lnTo>
                    <a:pt x="589" y="20098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3191;p64">
              <a:extLst>
                <a:ext uri="{FF2B5EF4-FFF2-40B4-BE49-F238E27FC236}">
                  <a16:creationId xmlns:a16="http://schemas.microsoft.com/office/drawing/2014/main" id="{4E1FB746-5031-9942-928C-2B51BB881B86}"/>
                </a:ext>
              </a:extLst>
            </p:cNvPr>
            <p:cNvSpPr/>
            <p:nvPr/>
          </p:nvSpPr>
          <p:spPr>
            <a:xfrm>
              <a:off x="5091050" y="3739200"/>
              <a:ext cx="14750" cy="1104850"/>
            </a:xfrm>
            <a:custGeom>
              <a:avLst/>
              <a:gdLst/>
              <a:ahLst/>
              <a:cxnLst/>
              <a:rect l="l" t="t" r="r" b="b"/>
              <a:pathLst>
                <a:path w="590" h="44194" extrusionOk="0">
                  <a:moveTo>
                    <a:pt x="1" y="0"/>
                  </a:moveTo>
                  <a:lnTo>
                    <a:pt x="1" y="44193"/>
                  </a:lnTo>
                  <a:lnTo>
                    <a:pt x="589" y="44193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3192;p64">
              <a:extLst>
                <a:ext uri="{FF2B5EF4-FFF2-40B4-BE49-F238E27FC236}">
                  <a16:creationId xmlns:a16="http://schemas.microsoft.com/office/drawing/2014/main" id="{6004EF44-8072-414E-8C0E-87C3C858CB04}"/>
                </a:ext>
              </a:extLst>
            </p:cNvPr>
            <p:cNvSpPr/>
            <p:nvPr/>
          </p:nvSpPr>
          <p:spPr>
            <a:xfrm>
              <a:off x="3826175" y="4725425"/>
              <a:ext cx="14725" cy="230300"/>
            </a:xfrm>
            <a:custGeom>
              <a:avLst/>
              <a:gdLst/>
              <a:ahLst/>
              <a:cxnLst/>
              <a:rect l="l" t="t" r="r" b="b"/>
              <a:pathLst>
                <a:path w="589" h="9212" extrusionOk="0">
                  <a:moveTo>
                    <a:pt x="0" y="1"/>
                  </a:moveTo>
                  <a:lnTo>
                    <a:pt x="0" y="9212"/>
                  </a:lnTo>
                  <a:lnTo>
                    <a:pt x="589" y="9212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3193;p64">
              <a:extLst>
                <a:ext uri="{FF2B5EF4-FFF2-40B4-BE49-F238E27FC236}">
                  <a16:creationId xmlns:a16="http://schemas.microsoft.com/office/drawing/2014/main" id="{A992C447-2062-634E-B9C0-2554EADC9C1C}"/>
                </a:ext>
              </a:extLst>
            </p:cNvPr>
            <p:cNvSpPr/>
            <p:nvPr/>
          </p:nvSpPr>
          <p:spPr>
            <a:xfrm>
              <a:off x="2860325" y="4309025"/>
              <a:ext cx="14750" cy="563275"/>
            </a:xfrm>
            <a:custGeom>
              <a:avLst/>
              <a:gdLst/>
              <a:ahLst/>
              <a:cxnLst/>
              <a:rect l="l" t="t" r="r" b="b"/>
              <a:pathLst>
                <a:path w="590" h="22531" extrusionOk="0">
                  <a:moveTo>
                    <a:pt x="1" y="0"/>
                  </a:moveTo>
                  <a:lnTo>
                    <a:pt x="1" y="22531"/>
                  </a:lnTo>
                  <a:lnTo>
                    <a:pt x="589" y="22531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3194;p64">
              <a:extLst>
                <a:ext uri="{FF2B5EF4-FFF2-40B4-BE49-F238E27FC236}">
                  <a16:creationId xmlns:a16="http://schemas.microsoft.com/office/drawing/2014/main" id="{D7770356-C1A4-5142-B7F3-851D07D3BB08}"/>
                </a:ext>
              </a:extLst>
            </p:cNvPr>
            <p:cNvSpPr/>
            <p:nvPr/>
          </p:nvSpPr>
          <p:spPr>
            <a:xfrm>
              <a:off x="4577075" y="4827050"/>
              <a:ext cx="14750" cy="113825"/>
            </a:xfrm>
            <a:custGeom>
              <a:avLst/>
              <a:gdLst/>
              <a:ahLst/>
              <a:cxnLst/>
              <a:rect l="l" t="t" r="r" b="b"/>
              <a:pathLst>
                <a:path w="590" h="4553" extrusionOk="0">
                  <a:moveTo>
                    <a:pt x="1" y="0"/>
                  </a:moveTo>
                  <a:lnTo>
                    <a:pt x="1" y="4552"/>
                  </a:lnTo>
                  <a:lnTo>
                    <a:pt x="589" y="4552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3195;p64">
              <a:extLst>
                <a:ext uri="{FF2B5EF4-FFF2-40B4-BE49-F238E27FC236}">
                  <a16:creationId xmlns:a16="http://schemas.microsoft.com/office/drawing/2014/main" id="{7941658D-7225-4649-8327-0B6968CDF108}"/>
                </a:ext>
              </a:extLst>
            </p:cNvPr>
            <p:cNvSpPr/>
            <p:nvPr/>
          </p:nvSpPr>
          <p:spPr>
            <a:xfrm>
              <a:off x="4577075" y="4559250"/>
              <a:ext cx="14750" cy="232350"/>
            </a:xfrm>
            <a:custGeom>
              <a:avLst/>
              <a:gdLst/>
              <a:ahLst/>
              <a:cxnLst/>
              <a:rect l="l" t="t" r="r" b="b"/>
              <a:pathLst>
                <a:path w="590" h="9294" extrusionOk="0">
                  <a:moveTo>
                    <a:pt x="1" y="0"/>
                  </a:moveTo>
                  <a:lnTo>
                    <a:pt x="1" y="9294"/>
                  </a:lnTo>
                  <a:lnTo>
                    <a:pt x="589" y="9294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3196;p64">
              <a:extLst>
                <a:ext uri="{FF2B5EF4-FFF2-40B4-BE49-F238E27FC236}">
                  <a16:creationId xmlns:a16="http://schemas.microsoft.com/office/drawing/2014/main" id="{6696A846-C01B-D34C-8A96-1900C339FAD7}"/>
                </a:ext>
              </a:extLst>
            </p:cNvPr>
            <p:cNvSpPr/>
            <p:nvPr/>
          </p:nvSpPr>
          <p:spPr>
            <a:xfrm>
              <a:off x="3826175" y="4495150"/>
              <a:ext cx="14725" cy="125625"/>
            </a:xfrm>
            <a:custGeom>
              <a:avLst/>
              <a:gdLst/>
              <a:ahLst/>
              <a:cxnLst/>
              <a:rect l="l" t="t" r="r" b="b"/>
              <a:pathLst>
                <a:path w="589" h="5025" extrusionOk="0">
                  <a:moveTo>
                    <a:pt x="0" y="1"/>
                  </a:moveTo>
                  <a:lnTo>
                    <a:pt x="0" y="5025"/>
                  </a:lnTo>
                  <a:lnTo>
                    <a:pt x="589" y="5025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3197;p64">
              <a:extLst>
                <a:ext uri="{FF2B5EF4-FFF2-40B4-BE49-F238E27FC236}">
                  <a16:creationId xmlns:a16="http://schemas.microsoft.com/office/drawing/2014/main" id="{8A5AEA4B-6C3A-E143-9382-C92610C6BD18}"/>
                </a:ext>
              </a:extLst>
            </p:cNvPr>
            <p:cNvSpPr/>
            <p:nvPr/>
          </p:nvSpPr>
          <p:spPr>
            <a:xfrm>
              <a:off x="5396200" y="3909025"/>
              <a:ext cx="14750" cy="230300"/>
            </a:xfrm>
            <a:custGeom>
              <a:avLst/>
              <a:gdLst/>
              <a:ahLst/>
              <a:cxnLst/>
              <a:rect l="l" t="t" r="r" b="b"/>
              <a:pathLst>
                <a:path w="590" h="9212" extrusionOk="0">
                  <a:moveTo>
                    <a:pt x="0" y="0"/>
                  </a:moveTo>
                  <a:lnTo>
                    <a:pt x="0" y="9211"/>
                  </a:lnTo>
                  <a:lnTo>
                    <a:pt x="589" y="9211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3198;p64">
              <a:extLst>
                <a:ext uri="{FF2B5EF4-FFF2-40B4-BE49-F238E27FC236}">
                  <a16:creationId xmlns:a16="http://schemas.microsoft.com/office/drawing/2014/main" id="{26BC70A8-5275-F748-96F1-92273F230E8F}"/>
                </a:ext>
              </a:extLst>
            </p:cNvPr>
            <p:cNvSpPr/>
            <p:nvPr/>
          </p:nvSpPr>
          <p:spPr>
            <a:xfrm>
              <a:off x="5689275" y="3417075"/>
              <a:ext cx="14750" cy="1119950"/>
            </a:xfrm>
            <a:custGeom>
              <a:avLst/>
              <a:gdLst/>
              <a:ahLst/>
              <a:cxnLst/>
              <a:rect l="l" t="t" r="r" b="b"/>
              <a:pathLst>
                <a:path w="590" h="44798" extrusionOk="0">
                  <a:moveTo>
                    <a:pt x="0" y="1"/>
                  </a:moveTo>
                  <a:lnTo>
                    <a:pt x="0" y="44798"/>
                  </a:lnTo>
                  <a:lnTo>
                    <a:pt x="589" y="44798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3199;p64">
              <a:extLst>
                <a:ext uri="{FF2B5EF4-FFF2-40B4-BE49-F238E27FC236}">
                  <a16:creationId xmlns:a16="http://schemas.microsoft.com/office/drawing/2014/main" id="{CE66CDE7-BAE1-1140-B48B-45F4B017AB97}"/>
                </a:ext>
              </a:extLst>
            </p:cNvPr>
            <p:cNvSpPr/>
            <p:nvPr/>
          </p:nvSpPr>
          <p:spPr>
            <a:xfrm>
              <a:off x="2172400" y="3522075"/>
              <a:ext cx="14750" cy="271825"/>
            </a:xfrm>
            <a:custGeom>
              <a:avLst/>
              <a:gdLst/>
              <a:ahLst/>
              <a:cxnLst/>
              <a:rect l="l" t="t" r="r" b="b"/>
              <a:pathLst>
                <a:path w="590" h="10873" extrusionOk="0">
                  <a:moveTo>
                    <a:pt x="1" y="1"/>
                  </a:moveTo>
                  <a:lnTo>
                    <a:pt x="1" y="10873"/>
                  </a:lnTo>
                  <a:lnTo>
                    <a:pt x="590" y="10873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3200;p64">
              <a:extLst>
                <a:ext uri="{FF2B5EF4-FFF2-40B4-BE49-F238E27FC236}">
                  <a16:creationId xmlns:a16="http://schemas.microsoft.com/office/drawing/2014/main" id="{55FE5156-842F-244D-8097-BD384E02FE71}"/>
                </a:ext>
              </a:extLst>
            </p:cNvPr>
            <p:cNvSpPr/>
            <p:nvPr/>
          </p:nvSpPr>
          <p:spPr>
            <a:xfrm>
              <a:off x="4837850" y="2968175"/>
              <a:ext cx="69975" cy="184900"/>
            </a:xfrm>
            <a:custGeom>
              <a:avLst/>
              <a:gdLst/>
              <a:ahLst/>
              <a:cxnLst/>
              <a:rect l="l" t="t" r="r" b="b"/>
              <a:pathLst>
                <a:path w="2799" h="7396" extrusionOk="0">
                  <a:moveTo>
                    <a:pt x="1" y="1"/>
                  </a:moveTo>
                  <a:lnTo>
                    <a:pt x="1" y="7396"/>
                  </a:lnTo>
                  <a:lnTo>
                    <a:pt x="2798" y="7396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3201;p64">
              <a:extLst>
                <a:ext uri="{FF2B5EF4-FFF2-40B4-BE49-F238E27FC236}">
                  <a16:creationId xmlns:a16="http://schemas.microsoft.com/office/drawing/2014/main" id="{D74AA704-E931-D04D-84D8-B4BDF37A2885}"/>
                </a:ext>
              </a:extLst>
            </p:cNvPr>
            <p:cNvSpPr/>
            <p:nvPr/>
          </p:nvSpPr>
          <p:spPr>
            <a:xfrm>
              <a:off x="4830525" y="2960825"/>
              <a:ext cx="84675" cy="199625"/>
            </a:xfrm>
            <a:custGeom>
              <a:avLst/>
              <a:gdLst/>
              <a:ahLst/>
              <a:cxnLst/>
              <a:rect l="l" t="t" r="r" b="b"/>
              <a:pathLst>
                <a:path w="3387" h="7985" extrusionOk="0">
                  <a:moveTo>
                    <a:pt x="2797" y="590"/>
                  </a:moveTo>
                  <a:lnTo>
                    <a:pt x="2797" y="7395"/>
                  </a:lnTo>
                  <a:lnTo>
                    <a:pt x="589" y="7395"/>
                  </a:lnTo>
                  <a:lnTo>
                    <a:pt x="589" y="590"/>
                  </a:lnTo>
                  <a:close/>
                  <a:moveTo>
                    <a:pt x="0" y="1"/>
                  </a:moveTo>
                  <a:lnTo>
                    <a:pt x="0" y="7985"/>
                  </a:lnTo>
                  <a:lnTo>
                    <a:pt x="3386" y="7985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3202;p64">
              <a:extLst>
                <a:ext uri="{FF2B5EF4-FFF2-40B4-BE49-F238E27FC236}">
                  <a16:creationId xmlns:a16="http://schemas.microsoft.com/office/drawing/2014/main" id="{A81A9B7F-D8FD-9D4D-8A93-0BA7B051266D}"/>
                </a:ext>
              </a:extLst>
            </p:cNvPr>
            <p:cNvSpPr/>
            <p:nvPr/>
          </p:nvSpPr>
          <p:spPr>
            <a:xfrm>
              <a:off x="3019925" y="1595025"/>
              <a:ext cx="1840900" cy="398775"/>
            </a:xfrm>
            <a:custGeom>
              <a:avLst/>
              <a:gdLst/>
              <a:ahLst/>
              <a:cxnLst/>
              <a:rect l="l" t="t" r="r" b="b"/>
              <a:pathLst>
                <a:path w="73636" h="15951" extrusionOk="0">
                  <a:moveTo>
                    <a:pt x="1" y="1"/>
                  </a:moveTo>
                  <a:lnTo>
                    <a:pt x="1" y="15950"/>
                  </a:lnTo>
                  <a:lnTo>
                    <a:pt x="73636" y="15950"/>
                  </a:lnTo>
                  <a:lnTo>
                    <a:pt x="73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3203;p64">
              <a:extLst>
                <a:ext uri="{FF2B5EF4-FFF2-40B4-BE49-F238E27FC236}">
                  <a16:creationId xmlns:a16="http://schemas.microsoft.com/office/drawing/2014/main" id="{37CC8296-E979-944D-AF56-35235B0206C8}"/>
                </a:ext>
              </a:extLst>
            </p:cNvPr>
            <p:cNvSpPr/>
            <p:nvPr/>
          </p:nvSpPr>
          <p:spPr>
            <a:xfrm>
              <a:off x="3012575" y="1587675"/>
              <a:ext cx="1855600" cy="413525"/>
            </a:xfrm>
            <a:custGeom>
              <a:avLst/>
              <a:gdLst/>
              <a:ahLst/>
              <a:cxnLst/>
              <a:rect l="l" t="t" r="r" b="b"/>
              <a:pathLst>
                <a:path w="74224" h="16541" extrusionOk="0">
                  <a:moveTo>
                    <a:pt x="73635" y="590"/>
                  </a:moveTo>
                  <a:lnTo>
                    <a:pt x="73635" y="15950"/>
                  </a:lnTo>
                  <a:lnTo>
                    <a:pt x="590" y="15950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16540"/>
                  </a:lnTo>
                  <a:lnTo>
                    <a:pt x="74224" y="16540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3204;p64">
              <a:extLst>
                <a:ext uri="{FF2B5EF4-FFF2-40B4-BE49-F238E27FC236}">
                  <a16:creationId xmlns:a16="http://schemas.microsoft.com/office/drawing/2014/main" id="{6D78D020-049F-5041-9CDF-E3DD819EFA69}"/>
                </a:ext>
              </a:extLst>
            </p:cNvPr>
            <p:cNvSpPr/>
            <p:nvPr/>
          </p:nvSpPr>
          <p:spPr>
            <a:xfrm>
              <a:off x="4837850" y="4059175"/>
              <a:ext cx="69975" cy="184900"/>
            </a:xfrm>
            <a:custGeom>
              <a:avLst/>
              <a:gdLst/>
              <a:ahLst/>
              <a:cxnLst/>
              <a:rect l="l" t="t" r="r" b="b"/>
              <a:pathLst>
                <a:path w="2799" h="7396" extrusionOk="0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3205;p64">
              <a:extLst>
                <a:ext uri="{FF2B5EF4-FFF2-40B4-BE49-F238E27FC236}">
                  <a16:creationId xmlns:a16="http://schemas.microsoft.com/office/drawing/2014/main" id="{59B9A13F-338E-2B48-BBAC-E2367A14095B}"/>
                </a:ext>
              </a:extLst>
            </p:cNvPr>
            <p:cNvSpPr/>
            <p:nvPr/>
          </p:nvSpPr>
          <p:spPr>
            <a:xfrm>
              <a:off x="4830525" y="4051825"/>
              <a:ext cx="84675" cy="199625"/>
            </a:xfrm>
            <a:custGeom>
              <a:avLst/>
              <a:gdLst/>
              <a:ahLst/>
              <a:cxnLst/>
              <a:rect l="l" t="t" r="r" b="b"/>
              <a:pathLst>
                <a:path w="3387" h="7985" extrusionOk="0">
                  <a:moveTo>
                    <a:pt x="2797" y="588"/>
                  </a:moveTo>
                  <a:lnTo>
                    <a:pt x="2797" y="7394"/>
                  </a:lnTo>
                  <a:lnTo>
                    <a:pt x="589" y="7394"/>
                  </a:lnTo>
                  <a:lnTo>
                    <a:pt x="589" y="588"/>
                  </a:lnTo>
                  <a:close/>
                  <a:moveTo>
                    <a:pt x="0" y="0"/>
                  </a:moveTo>
                  <a:lnTo>
                    <a:pt x="0" y="7984"/>
                  </a:lnTo>
                  <a:lnTo>
                    <a:pt x="3386" y="7984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3206;p64">
              <a:extLst>
                <a:ext uri="{FF2B5EF4-FFF2-40B4-BE49-F238E27FC236}">
                  <a16:creationId xmlns:a16="http://schemas.microsoft.com/office/drawing/2014/main" id="{BEB2194B-CE21-164E-AA4A-994C51CB414A}"/>
                </a:ext>
              </a:extLst>
            </p:cNvPr>
            <p:cNvSpPr/>
            <p:nvPr/>
          </p:nvSpPr>
          <p:spPr>
            <a:xfrm>
              <a:off x="2966825" y="4059175"/>
              <a:ext cx="69950" cy="184900"/>
            </a:xfrm>
            <a:custGeom>
              <a:avLst/>
              <a:gdLst/>
              <a:ahLst/>
              <a:cxnLst/>
              <a:rect l="l" t="t" r="r" b="b"/>
              <a:pathLst>
                <a:path w="2798" h="7396" extrusionOk="0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3207;p64">
              <a:extLst>
                <a:ext uri="{FF2B5EF4-FFF2-40B4-BE49-F238E27FC236}">
                  <a16:creationId xmlns:a16="http://schemas.microsoft.com/office/drawing/2014/main" id="{88925B05-00DA-574E-900C-0108F65BF3EC}"/>
                </a:ext>
              </a:extLst>
            </p:cNvPr>
            <p:cNvSpPr/>
            <p:nvPr/>
          </p:nvSpPr>
          <p:spPr>
            <a:xfrm>
              <a:off x="2959450" y="4051825"/>
              <a:ext cx="84700" cy="199625"/>
            </a:xfrm>
            <a:custGeom>
              <a:avLst/>
              <a:gdLst/>
              <a:ahLst/>
              <a:cxnLst/>
              <a:rect l="l" t="t" r="r" b="b"/>
              <a:pathLst>
                <a:path w="3388" h="7985" extrusionOk="0">
                  <a:moveTo>
                    <a:pt x="2799" y="588"/>
                  </a:moveTo>
                  <a:lnTo>
                    <a:pt x="2799" y="7394"/>
                  </a:lnTo>
                  <a:lnTo>
                    <a:pt x="590" y="7394"/>
                  </a:lnTo>
                  <a:lnTo>
                    <a:pt x="591" y="588"/>
                  </a:lnTo>
                  <a:close/>
                  <a:moveTo>
                    <a:pt x="1" y="0"/>
                  </a:moveTo>
                  <a:lnTo>
                    <a:pt x="1" y="7984"/>
                  </a:lnTo>
                  <a:lnTo>
                    <a:pt x="3388" y="7984"/>
                  </a:lnTo>
                  <a:lnTo>
                    <a:pt x="33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3208;p64">
              <a:extLst>
                <a:ext uri="{FF2B5EF4-FFF2-40B4-BE49-F238E27FC236}">
                  <a16:creationId xmlns:a16="http://schemas.microsoft.com/office/drawing/2014/main" id="{9F00E5CE-1BCD-5044-A4B8-64DE8B499A0D}"/>
                </a:ext>
              </a:extLst>
            </p:cNvPr>
            <p:cNvSpPr/>
            <p:nvPr/>
          </p:nvSpPr>
          <p:spPr>
            <a:xfrm>
              <a:off x="2956625" y="1898175"/>
              <a:ext cx="69975" cy="184925"/>
            </a:xfrm>
            <a:custGeom>
              <a:avLst/>
              <a:gdLst/>
              <a:ahLst/>
              <a:cxnLst/>
              <a:rect l="l" t="t" r="r" b="b"/>
              <a:pathLst>
                <a:path w="2799" h="7397" extrusionOk="0">
                  <a:moveTo>
                    <a:pt x="1" y="0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3209;p64">
              <a:extLst>
                <a:ext uri="{FF2B5EF4-FFF2-40B4-BE49-F238E27FC236}">
                  <a16:creationId xmlns:a16="http://schemas.microsoft.com/office/drawing/2014/main" id="{40A61577-D25D-F849-A6B1-0433B2CE5332}"/>
                </a:ext>
              </a:extLst>
            </p:cNvPr>
            <p:cNvSpPr/>
            <p:nvPr/>
          </p:nvSpPr>
          <p:spPr>
            <a:xfrm>
              <a:off x="2949275" y="1890825"/>
              <a:ext cx="84650" cy="199625"/>
            </a:xfrm>
            <a:custGeom>
              <a:avLst/>
              <a:gdLst/>
              <a:ahLst/>
              <a:cxnLst/>
              <a:rect l="l" t="t" r="r" b="b"/>
              <a:pathLst>
                <a:path w="3386" h="7985" extrusionOk="0">
                  <a:moveTo>
                    <a:pt x="2797" y="589"/>
                  </a:moveTo>
                  <a:lnTo>
                    <a:pt x="2797" y="7396"/>
                  </a:lnTo>
                  <a:lnTo>
                    <a:pt x="589" y="7396"/>
                  </a:lnTo>
                  <a:lnTo>
                    <a:pt x="589" y="589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6" y="7985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3210;p64">
              <a:extLst>
                <a:ext uri="{FF2B5EF4-FFF2-40B4-BE49-F238E27FC236}">
                  <a16:creationId xmlns:a16="http://schemas.microsoft.com/office/drawing/2014/main" id="{608E19CB-710B-AF47-9AD9-A243543C4CF0}"/>
                </a:ext>
              </a:extLst>
            </p:cNvPr>
            <p:cNvSpPr/>
            <p:nvPr/>
          </p:nvSpPr>
          <p:spPr>
            <a:xfrm>
              <a:off x="2956625" y="3520650"/>
              <a:ext cx="69975" cy="184925"/>
            </a:xfrm>
            <a:custGeom>
              <a:avLst/>
              <a:gdLst/>
              <a:ahLst/>
              <a:cxnLst/>
              <a:rect l="l" t="t" r="r" b="b"/>
              <a:pathLst>
                <a:path w="2799" h="7397" extrusionOk="0">
                  <a:moveTo>
                    <a:pt x="1" y="1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3211;p64">
              <a:extLst>
                <a:ext uri="{FF2B5EF4-FFF2-40B4-BE49-F238E27FC236}">
                  <a16:creationId xmlns:a16="http://schemas.microsoft.com/office/drawing/2014/main" id="{194A6303-F71F-4144-A3AE-9F6460BEAA77}"/>
                </a:ext>
              </a:extLst>
            </p:cNvPr>
            <p:cNvSpPr/>
            <p:nvPr/>
          </p:nvSpPr>
          <p:spPr>
            <a:xfrm>
              <a:off x="2949275" y="3513300"/>
              <a:ext cx="84650" cy="199625"/>
            </a:xfrm>
            <a:custGeom>
              <a:avLst/>
              <a:gdLst/>
              <a:ahLst/>
              <a:cxnLst/>
              <a:rect l="l" t="t" r="r" b="b"/>
              <a:pathLst>
                <a:path w="3386" h="7985" extrusionOk="0">
                  <a:moveTo>
                    <a:pt x="2797" y="590"/>
                  </a:moveTo>
                  <a:lnTo>
                    <a:pt x="2797" y="7396"/>
                  </a:lnTo>
                  <a:lnTo>
                    <a:pt x="589" y="7396"/>
                  </a:lnTo>
                  <a:lnTo>
                    <a:pt x="589" y="590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6" y="7985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3212;p64">
              <a:extLst>
                <a:ext uri="{FF2B5EF4-FFF2-40B4-BE49-F238E27FC236}">
                  <a16:creationId xmlns:a16="http://schemas.microsoft.com/office/drawing/2014/main" id="{6A955D3F-AEE1-6948-B33C-C0AE9D5D8F05}"/>
                </a:ext>
              </a:extLst>
            </p:cNvPr>
            <p:cNvSpPr/>
            <p:nvPr/>
          </p:nvSpPr>
          <p:spPr>
            <a:xfrm>
              <a:off x="2956625" y="2967050"/>
              <a:ext cx="69975" cy="184925"/>
            </a:xfrm>
            <a:custGeom>
              <a:avLst/>
              <a:gdLst/>
              <a:ahLst/>
              <a:cxnLst/>
              <a:rect l="l" t="t" r="r" b="b"/>
              <a:pathLst>
                <a:path w="2799" h="7397" extrusionOk="0">
                  <a:moveTo>
                    <a:pt x="1" y="1"/>
                  </a:moveTo>
                  <a:lnTo>
                    <a:pt x="1" y="7396"/>
                  </a:lnTo>
                  <a:lnTo>
                    <a:pt x="2798" y="7396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3213;p64">
              <a:extLst>
                <a:ext uri="{FF2B5EF4-FFF2-40B4-BE49-F238E27FC236}">
                  <a16:creationId xmlns:a16="http://schemas.microsoft.com/office/drawing/2014/main" id="{D4642810-7BFB-3C49-99FF-018A3DF50DE2}"/>
                </a:ext>
              </a:extLst>
            </p:cNvPr>
            <p:cNvSpPr/>
            <p:nvPr/>
          </p:nvSpPr>
          <p:spPr>
            <a:xfrm>
              <a:off x="2949275" y="2959725"/>
              <a:ext cx="84650" cy="199600"/>
            </a:xfrm>
            <a:custGeom>
              <a:avLst/>
              <a:gdLst/>
              <a:ahLst/>
              <a:cxnLst/>
              <a:rect l="l" t="t" r="r" b="b"/>
              <a:pathLst>
                <a:path w="3386" h="7984" extrusionOk="0">
                  <a:moveTo>
                    <a:pt x="2797" y="589"/>
                  </a:moveTo>
                  <a:lnTo>
                    <a:pt x="2797" y="7394"/>
                  </a:lnTo>
                  <a:lnTo>
                    <a:pt x="589" y="7394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7984"/>
                  </a:lnTo>
                  <a:lnTo>
                    <a:pt x="3386" y="7984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3214;p64">
              <a:extLst>
                <a:ext uri="{FF2B5EF4-FFF2-40B4-BE49-F238E27FC236}">
                  <a16:creationId xmlns:a16="http://schemas.microsoft.com/office/drawing/2014/main" id="{B15AA72C-8266-C243-A6D2-A0F700FC1131}"/>
                </a:ext>
              </a:extLst>
            </p:cNvPr>
            <p:cNvSpPr/>
            <p:nvPr/>
          </p:nvSpPr>
          <p:spPr>
            <a:xfrm>
              <a:off x="4855675" y="1898175"/>
              <a:ext cx="69950" cy="184925"/>
            </a:xfrm>
            <a:custGeom>
              <a:avLst/>
              <a:gdLst/>
              <a:ahLst/>
              <a:cxnLst/>
              <a:rect l="l" t="t" r="r" b="b"/>
              <a:pathLst>
                <a:path w="2798" h="7397" extrusionOk="0">
                  <a:moveTo>
                    <a:pt x="1" y="0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3215;p64">
              <a:extLst>
                <a:ext uri="{FF2B5EF4-FFF2-40B4-BE49-F238E27FC236}">
                  <a16:creationId xmlns:a16="http://schemas.microsoft.com/office/drawing/2014/main" id="{76C8CC9D-D1E6-2F42-A89F-A4B6A89F5377}"/>
                </a:ext>
              </a:extLst>
            </p:cNvPr>
            <p:cNvSpPr/>
            <p:nvPr/>
          </p:nvSpPr>
          <p:spPr>
            <a:xfrm>
              <a:off x="4848325" y="1890825"/>
              <a:ext cx="84675" cy="199625"/>
            </a:xfrm>
            <a:custGeom>
              <a:avLst/>
              <a:gdLst/>
              <a:ahLst/>
              <a:cxnLst/>
              <a:rect l="l" t="t" r="r" b="b"/>
              <a:pathLst>
                <a:path w="3387" h="7985" extrusionOk="0">
                  <a:moveTo>
                    <a:pt x="2798" y="589"/>
                  </a:moveTo>
                  <a:lnTo>
                    <a:pt x="2798" y="7396"/>
                  </a:lnTo>
                  <a:lnTo>
                    <a:pt x="590" y="7396"/>
                  </a:lnTo>
                  <a:lnTo>
                    <a:pt x="590" y="589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7" y="7985"/>
                  </a:lnTo>
                  <a:lnTo>
                    <a:pt x="33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3216;p64">
              <a:extLst>
                <a:ext uri="{FF2B5EF4-FFF2-40B4-BE49-F238E27FC236}">
                  <a16:creationId xmlns:a16="http://schemas.microsoft.com/office/drawing/2014/main" id="{53C6C3E3-B94F-0549-A780-6CFBEDA24FE9}"/>
                </a:ext>
              </a:extLst>
            </p:cNvPr>
            <p:cNvSpPr/>
            <p:nvPr/>
          </p:nvSpPr>
          <p:spPr>
            <a:xfrm>
              <a:off x="4855675" y="3520650"/>
              <a:ext cx="69950" cy="184925"/>
            </a:xfrm>
            <a:custGeom>
              <a:avLst/>
              <a:gdLst/>
              <a:ahLst/>
              <a:cxnLst/>
              <a:rect l="l" t="t" r="r" b="b"/>
              <a:pathLst>
                <a:path w="2798" h="7397" extrusionOk="0">
                  <a:moveTo>
                    <a:pt x="1" y="1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3217;p64">
              <a:extLst>
                <a:ext uri="{FF2B5EF4-FFF2-40B4-BE49-F238E27FC236}">
                  <a16:creationId xmlns:a16="http://schemas.microsoft.com/office/drawing/2014/main" id="{54F85AE3-AB52-B143-96D9-FC829DB08BBE}"/>
                </a:ext>
              </a:extLst>
            </p:cNvPr>
            <p:cNvSpPr/>
            <p:nvPr/>
          </p:nvSpPr>
          <p:spPr>
            <a:xfrm>
              <a:off x="4848325" y="3513300"/>
              <a:ext cx="84675" cy="199625"/>
            </a:xfrm>
            <a:custGeom>
              <a:avLst/>
              <a:gdLst/>
              <a:ahLst/>
              <a:cxnLst/>
              <a:rect l="l" t="t" r="r" b="b"/>
              <a:pathLst>
                <a:path w="3387" h="7985" extrusionOk="0">
                  <a:moveTo>
                    <a:pt x="2798" y="590"/>
                  </a:moveTo>
                  <a:lnTo>
                    <a:pt x="2798" y="7396"/>
                  </a:lnTo>
                  <a:lnTo>
                    <a:pt x="590" y="7396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7" y="7985"/>
                  </a:lnTo>
                  <a:lnTo>
                    <a:pt x="33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3218;p64">
              <a:extLst>
                <a:ext uri="{FF2B5EF4-FFF2-40B4-BE49-F238E27FC236}">
                  <a16:creationId xmlns:a16="http://schemas.microsoft.com/office/drawing/2014/main" id="{61BC86D2-E91C-3346-943E-44F37B5482E6}"/>
                </a:ext>
              </a:extLst>
            </p:cNvPr>
            <p:cNvSpPr/>
            <p:nvPr/>
          </p:nvSpPr>
          <p:spPr>
            <a:xfrm>
              <a:off x="2956625" y="2431675"/>
              <a:ext cx="69975" cy="184900"/>
            </a:xfrm>
            <a:custGeom>
              <a:avLst/>
              <a:gdLst/>
              <a:ahLst/>
              <a:cxnLst/>
              <a:rect l="l" t="t" r="r" b="b"/>
              <a:pathLst>
                <a:path w="2799" h="7396" extrusionOk="0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3219;p64">
              <a:extLst>
                <a:ext uri="{FF2B5EF4-FFF2-40B4-BE49-F238E27FC236}">
                  <a16:creationId xmlns:a16="http://schemas.microsoft.com/office/drawing/2014/main" id="{D90EDE94-7426-DF4E-B84C-51EBE0B7840B}"/>
                </a:ext>
              </a:extLst>
            </p:cNvPr>
            <p:cNvSpPr/>
            <p:nvPr/>
          </p:nvSpPr>
          <p:spPr>
            <a:xfrm>
              <a:off x="2949275" y="2424300"/>
              <a:ext cx="84650" cy="199650"/>
            </a:xfrm>
            <a:custGeom>
              <a:avLst/>
              <a:gdLst/>
              <a:ahLst/>
              <a:cxnLst/>
              <a:rect l="l" t="t" r="r" b="b"/>
              <a:pathLst>
                <a:path w="3386" h="7986" extrusionOk="0">
                  <a:moveTo>
                    <a:pt x="2797" y="589"/>
                  </a:moveTo>
                  <a:lnTo>
                    <a:pt x="2797" y="7397"/>
                  </a:lnTo>
                  <a:lnTo>
                    <a:pt x="589" y="7397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7985"/>
                  </a:lnTo>
                  <a:lnTo>
                    <a:pt x="3386" y="7985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3220;p64">
              <a:extLst>
                <a:ext uri="{FF2B5EF4-FFF2-40B4-BE49-F238E27FC236}">
                  <a16:creationId xmlns:a16="http://schemas.microsoft.com/office/drawing/2014/main" id="{2AA4482E-A29B-1545-AE03-47DBE31D9DC9}"/>
                </a:ext>
              </a:extLst>
            </p:cNvPr>
            <p:cNvSpPr/>
            <p:nvPr/>
          </p:nvSpPr>
          <p:spPr>
            <a:xfrm>
              <a:off x="4855675" y="2431675"/>
              <a:ext cx="69950" cy="184900"/>
            </a:xfrm>
            <a:custGeom>
              <a:avLst/>
              <a:gdLst/>
              <a:ahLst/>
              <a:cxnLst/>
              <a:rect l="l" t="t" r="r" b="b"/>
              <a:pathLst>
                <a:path w="2798" h="7396" extrusionOk="0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3221;p64">
              <a:extLst>
                <a:ext uri="{FF2B5EF4-FFF2-40B4-BE49-F238E27FC236}">
                  <a16:creationId xmlns:a16="http://schemas.microsoft.com/office/drawing/2014/main" id="{858E70DD-25E8-2B40-8F5D-4C9552F8278D}"/>
                </a:ext>
              </a:extLst>
            </p:cNvPr>
            <p:cNvSpPr/>
            <p:nvPr/>
          </p:nvSpPr>
          <p:spPr>
            <a:xfrm>
              <a:off x="4848325" y="2424300"/>
              <a:ext cx="84675" cy="199650"/>
            </a:xfrm>
            <a:custGeom>
              <a:avLst/>
              <a:gdLst/>
              <a:ahLst/>
              <a:cxnLst/>
              <a:rect l="l" t="t" r="r" b="b"/>
              <a:pathLst>
                <a:path w="3387" h="7986" extrusionOk="0">
                  <a:moveTo>
                    <a:pt x="2798" y="589"/>
                  </a:moveTo>
                  <a:lnTo>
                    <a:pt x="2798" y="7397"/>
                  </a:lnTo>
                  <a:lnTo>
                    <a:pt x="590" y="7397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7985"/>
                  </a:lnTo>
                  <a:lnTo>
                    <a:pt x="3387" y="7985"/>
                  </a:lnTo>
                  <a:lnTo>
                    <a:pt x="33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3222;p64">
              <a:extLst>
                <a:ext uri="{FF2B5EF4-FFF2-40B4-BE49-F238E27FC236}">
                  <a16:creationId xmlns:a16="http://schemas.microsoft.com/office/drawing/2014/main" id="{8CF37E44-A371-D643-9147-7E10DACB1295}"/>
                </a:ext>
              </a:extLst>
            </p:cNvPr>
            <p:cNvSpPr/>
            <p:nvPr/>
          </p:nvSpPr>
          <p:spPr>
            <a:xfrm>
              <a:off x="3019925" y="1795900"/>
              <a:ext cx="1840900" cy="398750"/>
            </a:xfrm>
            <a:custGeom>
              <a:avLst/>
              <a:gdLst/>
              <a:ahLst/>
              <a:cxnLst/>
              <a:rect l="l" t="t" r="r" b="b"/>
              <a:pathLst>
                <a:path w="73636" h="15950" extrusionOk="0">
                  <a:moveTo>
                    <a:pt x="1" y="0"/>
                  </a:moveTo>
                  <a:lnTo>
                    <a:pt x="1" y="15950"/>
                  </a:lnTo>
                  <a:lnTo>
                    <a:pt x="73636" y="15950"/>
                  </a:lnTo>
                  <a:lnTo>
                    <a:pt x="73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3223;p64">
              <a:extLst>
                <a:ext uri="{FF2B5EF4-FFF2-40B4-BE49-F238E27FC236}">
                  <a16:creationId xmlns:a16="http://schemas.microsoft.com/office/drawing/2014/main" id="{72823F49-CBCD-9F47-BAAE-2A0A86F8488D}"/>
                </a:ext>
              </a:extLst>
            </p:cNvPr>
            <p:cNvSpPr/>
            <p:nvPr/>
          </p:nvSpPr>
          <p:spPr>
            <a:xfrm>
              <a:off x="3012575" y="1788525"/>
              <a:ext cx="1855600" cy="413500"/>
            </a:xfrm>
            <a:custGeom>
              <a:avLst/>
              <a:gdLst/>
              <a:ahLst/>
              <a:cxnLst/>
              <a:rect l="l" t="t" r="r" b="b"/>
              <a:pathLst>
                <a:path w="74224" h="16540" extrusionOk="0">
                  <a:moveTo>
                    <a:pt x="73635" y="589"/>
                  </a:moveTo>
                  <a:lnTo>
                    <a:pt x="73635" y="15950"/>
                  </a:lnTo>
                  <a:lnTo>
                    <a:pt x="590" y="15950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3224;p64">
              <a:extLst>
                <a:ext uri="{FF2B5EF4-FFF2-40B4-BE49-F238E27FC236}">
                  <a16:creationId xmlns:a16="http://schemas.microsoft.com/office/drawing/2014/main" id="{22796A42-DCBD-2743-9AFC-A3AE5E4F603C}"/>
                </a:ext>
              </a:extLst>
            </p:cNvPr>
            <p:cNvSpPr/>
            <p:nvPr/>
          </p:nvSpPr>
          <p:spPr>
            <a:xfrm>
              <a:off x="3409425" y="1897625"/>
              <a:ext cx="105150" cy="195325"/>
            </a:xfrm>
            <a:custGeom>
              <a:avLst/>
              <a:gdLst/>
              <a:ahLst/>
              <a:cxnLst/>
              <a:rect l="l" t="t" r="r" b="b"/>
              <a:pathLst>
                <a:path w="4206" h="7813" extrusionOk="0">
                  <a:moveTo>
                    <a:pt x="0" y="1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3225;p64">
              <a:extLst>
                <a:ext uri="{FF2B5EF4-FFF2-40B4-BE49-F238E27FC236}">
                  <a16:creationId xmlns:a16="http://schemas.microsoft.com/office/drawing/2014/main" id="{DEF60977-1CFB-C746-BECD-B0E8E5E24F96}"/>
                </a:ext>
              </a:extLst>
            </p:cNvPr>
            <p:cNvSpPr/>
            <p:nvPr/>
          </p:nvSpPr>
          <p:spPr>
            <a:xfrm>
              <a:off x="3402075" y="1890250"/>
              <a:ext cx="119850" cy="210050"/>
            </a:xfrm>
            <a:custGeom>
              <a:avLst/>
              <a:gdLst/>
              <a:ahLst/>
              <a:cxnLst/>
              <a:rect l="l" t="t" r="r" b="b"/>
              <a:pathLst>
                <a:path w="4794" h="8402" extrusionOk="0">
                  <a:moveTo>
                    <a:pt x="4205" y="588"/>
                  </a:moveTo>
                  <a:lnTo>
                    <a:pt x="4205" y="7812"/>
                  </a:lnTo>
                  <a:lnTo>
                    <a:pt x="589" y="7812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3226;p64">
              <a:extLst>
                <a:ext uri="{FF2B5EF4-FFF2-40B4-BE49-F238E27FC236}">
                  <a16:creationId xmlns:a16="http://schemas.microsoft.com/office/drawing/2014/main" id="{CC538CA1-C1F5-2B46-801D-A4FEAC30A10F}"/>
                </a:ext>
              </a:extLst>
            </p:cNvPr>
            <p:cNvSpPr/>
            <p:nvPr/>
          </p:nvSpPr>
          <p:spPr>
            <a:xfrm>
              <a:off x="3248250" y="1897625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3227;p64">
              <a:extLst>
                <a:ext uri="{FF2B5EF4-FFF2-40B4-BE49-F238E27FC236}">
                  <a16:creationId xmlns:a16="http://schemas.microsoft.com/office/drawing/2014/main" id="{F783179A-4ABE-284B-8507-DADD9674986F}"/>
                </a:ext>
              </a:extLst>
            </p:cNvPr>
            <p:cNvSpPr/>
            <p:nvPr/>
          </p:nvSpPr>
          <p:spPr>
            <a:xfrm>
              <a:off x="3240875" y="1890250"/>
              <a:ext cx="119875" cy="210050"/>
            </a:xfrm>
            <a:custGeom>
              <a:avLst/>
              <a:gdLst/>
              <a:ahLst/>
              <a:cxnLst/>
              <a:rect l="l" t="t" r="r" b="b"/>
              <a:pathLst>
                <a:path w="4795" h="8402" extrusionOk="0">
                  <a:moveTo>
                    <a:pt x="4206" y="588"/>
                  </a:moveTo>
                  <a:lnTo>
                    <a:pt x="4206" y="7812"/>
                  </a:lnTo>
                  <a:lnTo>
                    <a:pt x="590" y="7812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3228;p64">
              <a:extLst>
                <a:ext uri="{FF2B5EF4-FFF2-40B4-BE49-F238E27FC236}">
                  <a16:creationId xmlns:a16="http://schemas.microsoft.com/office/drawing/2014/main" id="{81E8C6B2-73EE-4047-A44F-C2A5C8E22445}"/>
                </a:ext>
              </a:extLst>
            </p:cNvPr>
            <p:cNvSpPr/>
            <p:nvPr/>
          </p:nvSpPr>
          <p:spPr>
            <a:xfrm>
              <a:off x="3108475" y="1897625"/>
              <a:ext cx="83750" cy="195325"/>
            </a:xfrm>
            <a:custGeom>
              <a:avLst/>
              <a:gdLst/>
              <a:ahLst/>
              <a:cxnLst/>
              <a:rect l="l" t="t" r="r" b="b"/>
              <a:pathLst>
                <a:path w="3350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3229;p64">
              <a:extLst>
                <a:ext uri="{FF2B5EF4-FFF2-40B4-BE49-F238E27FC236}">
                  <a16:creationId xmlns:a16="http://schemas.microsoft.com/office/drawing/2014/main" id="{2BF1049E-9A79-B742-87CE-D835CECD9A5A}"/>
                </a:ext>
              </a:extLst>
            </p:cNvPr>
            <p:cNvSpPr/>
            <p:nvPr/>
          </p:nvSpPr>
          <p:spPr>
            <a:xfrm>
              <a:off x="3101100" y="1890250"/>
              <a:ext cx="98475" cy="210050"/>
            </a:xfrm>
            <a:custGeom>
              <a:avLst/>
              <a:gdLst/>
              <a:ahLst/>
              <a:cxnLst/>
              <a:rect l="l" t="t" r="r" b="b"/>
              <a:pathLst>
                <a:path w="3939" h="8402" extrusionOk="0">
                  <a:moveTo>
                    <a:pt x="3349" y="588"/>
                  </a:moveTo>
                  <a:lnTo>
                    <a:pt x="3349" y="7812"/>
                  </a:lnTo>
                  <a:lnTo>
                    <a:pt x="589" y="7812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3230;p64">
              <a:extLst>
                <a:ext uri="{FF2B5EF4-FFF2-40B4-BE49-F238E27FC236}">
                  <a16:creationId xmlns:a16="http://schemas.microsoft.com/office/drawing/2014/main" id="{2011BF04-A0FE-6042-B430-E497E082789F}"/>
                </a:ext>
              </a:extLst>
            </p:cNvPr>
            <p:cNvSpPr/>
            <p:nvPr/>
          </p:nvSpPr>
          <p:spPr>
            <a:xfrm>
              <a:off x="3570625" y="1897625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0" y="1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3231;p64">
              <a:extLst>
                <a:ext uri="{FF2B5EF4-FFF2-40B4-BE49-F238E27FC236}">
                  <a16:creationId xmlns:a16="http://schemas.microsoft.com/office/drawing/2014/main" id="{9720B905-5299-4046-B159-5940BE10B8D9}"/>
                </a:ext>
              </a:extLst>
            </p:cNvPr>
            <p:cNvSpPr/>
            <p:nvPr/>
          </p:nvSpPr>
          <p:spPr>
            <a:xfrm>
              <a:off x="3563250" y="1890250"/>
              <a:ext cx="119875" cy="210050"/>
            </a:xfrm>
            <a:custGeom>
              <a:avLst/>
              <a:gdLst/>
              <a:ahLst/>
              <a:cxnLst/>
              <a:rect l="l" t="t" r="r" b="b"/>
              <a:pathLst>
                <a:path w="4795" h="8402" extrusionOk="0">
                  <a:moveTo>
                    <a:pt x="4204" y="588"/>
                  </a:moveTo>
                  <a:lnTo>
                    <a:pt x="4204" y="7812"/>
                  </a:lnTo>
                  <a:lnTo>
                    <a:pt x="589" y="7812"/>
                  </a:lnTo>
                  <a:lnTo>
                    <a:pt x="589" y="588"/>
                  </a:lnTo>
                  <a:close/>
                  <a:moveTo>
                    <a:pt x="0" y="1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3232;p64">
              <a:extLst>
                <a:ext uri="{FF2B5EF4-FFF2-40B4-BE49-F238E27FC236}">
                  <a16:creationId xmlns:a16="http://schemas.microsoft.com/office/drawing/2014/main" id="{757F10B8-C893-2D4C-B949-78C77EB955F4}"/>
                </a:ext>
              </a:extLst>
            </p:cNvPr>
            <p:cNvSpPr/>
            <p:nvPr/>
          </p:nvSpPr>
          <p:spPr>
            <a:xfrm>
              <a:off x="3731775" y="1897625"/>
              <a:ext cx="645425" cy="195325"/>
            </a:xfrm>
            <a:custGeom>
              <a:avLst/>
              <a:gdLst/>
              <a:ahLst/>
              <a:cxnLst/>
              <a:rect l="l" t="t" r="r" b="b"/>
              <a:pathLst>
                <a:path w="25817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3233;p64">
              <a:extLst>
                <a:ext uri="{FF2B5EF4-FFF2-40B4-BE49-F238E27FC236}">
                  <a16:creationId xmlns:a16="http://schemas.microsoft.com/office/drawing/2014/main" id="{75DFD1CE-909C-7A4B-BE65-1C228DEB1CAF}"/>
                </a:ext>
              </a:extLst>
            </p:cNvPr>
            <p:cNvSpPr/>
            <p:nvPr/>
          </p:nvSpPr>
          <p:spPr>
            <a:xfrm>
              <a:off x="3724425" y="1890250"/>
              <a:ext cx="660150" cy="210050"/>
            </a:xfrm>
            <a:custGeom>
              <a:avLst/>
              <a:gdLst/>
              <a:ahLst/>
              <a:cxnLst/>
              <a:rect l="l" t="t" r="r" b="b"/>
              <a:pathLst>
                <a:path w="26406" h="8402" extrusionOk="0">
                  <a:moveTo>
                    <a:pt x="25817" y="588"/>
                  </a:moveTo>
                  <a:lnTo>
                    <a:pt x="25817" y="7812"/>
                  </a:lnTo>
                  <a:lnTo>
                    <a:pt x="590" y="7812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3234;p64">
              <a:extLst>
                <a:ext uri="{FF2B5EF4-FFF2-40B4-BE49-F238E27FC236}">
                  <a16:creationId xmlns:a16="http://schemas.microsoft.com/office/drawing/2014/main" id="{91C9DEC6-863E-AB40-AE76-F4D9FF6D1CEA}"/>
                </a:ext>
              </a:extLst>
            </p:cNvPr>
            <p:cNvSpPr/>
            <p:nvPr/>
          </p:nvSpPr>
          <p:spPr>
            <a:xfrm>
              <a:off x="4499825" y="1937575"/>
              <a:ext cx="98450" cy="98400"/>
            </a:xfrm>
            <a:custGeom>
              <a:avLst/>
              <a:gdLst/>
              <a:ahLst/>
              <a:cxnLst/>
              <a:rect l="l" t="t" r="r" b="b"/>
              <a:pathLst>
                <a:path w="3938" h="3936" extrusionOk="0">
                  <a:moveTo>
                    <a:pt x="1969" y="0"/>
                  </a:moveTo>
                  <a:cubicBezTo>
                    <a:pt x="882" y="0"/>
                    <a:pt x="0" y="881"/>
                    <a:pt x="0" y="1968"/>
                  </a:cubicBezTo>
                  <a:cubicBezTo>
                    <a:pt x="0" y="3055"/>
                    <a:pt x="882" y="3936"/>
                    <a:pt x="1969" y="3936"/>
                  </a:cubicBezTo>
                  <a:cubicBezTo>
                    <a:pt x="3057" y="3936"/>
                    <a:pt x="3937" y="3055"/>
                    <a:pt x="3937" y="1968"/>
                  </a:cubicBezTo>
                  <a:cubicBezTo>
                    <a:pt x="3937" y="881"/>
                    <a:pt x="3057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3235;p64">
              <a:extLst>
                <a:ext uri="{FF2B5EF4-FFF2-40B4-BE49-F238E27FC236}">
                  <a16:creationId xmlns:a16="http://schemas.microsoft.com/office/drawing/2014/main" id="{812DDE13-E120-2F40-A72A-052F095251D7}"/>
                </a:ext>
              </a:extLst>
            </p:cNvPr>
            <p:cNvSpPr/>
            <p:nvPr/>
          </p:nvSpPr>
          <p:spPr>
            <a:xfrm>
              <a:off x="4492475" y="1930200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2263" y="589"/>
                  </a:moveTo>
                  <a:cubicBezTo>
                    <a:pt x="3187" y="590"/>
                    <a:pt x="3936" y="1339"/>
                    <a:pt x="3936" y="2263"/>
                  </a:cubicBezTo>
                  <a:cubicBezTo>
                    <a:pt x="3936" y="2940"/>
                    <a:pt x="3529" y="3550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400" y="3767"/>
                    <a:pt x="1080" y="3447"/>
                  </a:cubicBezTo>
                  <a:cubicBezTo>
                    <a:pt x="600" y="2967"/>
                    <a:pt x="458" y="2248"/>
                    <a:pt x="717" y="1622"/>
                  </a:cubicBezTo>
                  <a:cubicBezTo>
                    <a:pt x="975" y="997"/>
                    <a:pt x="1586" y="589"/>
                    <a:pt x="2263" y="589"/>
                  </a:cubicBezTo>
                  <a:close/>
                  <a:moveTo>
                    <a:pt x="2263" y="0"/>
                  </a:moveTo>
                  <a:cubicBezTo>
                    <a:pt x="1016" y="0"/>
                    <a:pt x="1" y="1016"/>
                    <a:pt x="1" y="2263"/>
                  </a:cubicBezTo>
                  <a:cubicBezTo>
                    <a:pt x="1" y="3510"/>
                    <a:pt x="1016" y="4526"/>
                    <a:pt x="2263" y="4526"/>
                  </a:cubicBezTo>
                  <a:cubicBezTo>
                    <a:pt x="3511" y="4526"/>
                    <a:pt x="4526" y="3510"/>
                    <a:pt x="4526" y="2263"/>
                  </a:cubicBezTo>
                  <a:cubicBezTo>
                    <a:pt x="4526" y="1016"/>
                    <a:pt x="3511" y="0"/>
                    <a:pt x="2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3236;p64">
              <a:extLst>
                <a:ext uri="{FF2B5EF4-FFF2-40B4-BE49-F238E27FC236}">
                  <a16:creationId xmlns:a16="http://schemas.microsoft.com/office/drawing/2014/main" id="{E0F1AD8A-84D1-924F-830A-CE47C6DFB86F}"/>
                </a:ext>
              </a:extLst>
            </p:cNvPr>
            <p:cNvSpPr/>
            <p:nvPr/>
          </p:nvSpPr>
          <p:spPr>
            <a:xfrm>
              <a:off x="4688675" y="1937550"/>
              <a:ext cx="102300" cy="98425"/>
            </a:xfrm>
            <a:custGeom>
              <a:avLst/>
              <a:gdLst/>
              <a:ahLst/>
              <a:cxnLst/>
              <a:rect l="l" t="t" r="r" b="b"/>
              <a:pathLst>
                <a:path w="4092" h="3937" extrusionOk="0">
                  <a:moveTo>
                    <a:pt x="2124" y="0"/>
                  </a:moveTo>
                  <a:cubicBezTo>
                    <a:pt x="1612" y="0"/>
                    <a:pt x="1108" y="201"/>
                    <a:pt x="732" y="577"/>
                  </a:cubicBezTo>
                  <a:cubicBezTo>
                    <a:pt x="168" y="1141"/>
                    <a:pt x="1" y="1987"/>
                    <a:pt x="305" y="2722"/>
                  </a:cubicBezTo>
                  <a:cubicBezTo>
                    <a:pt x="609" y="3458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69"/>
                  </a:cubicBezTo>
                  <a:cubicBezTo>
                    <a:pt x="4092" y="1173"/>
                    <a:pt x="3611" y="455"/>
                    <a:pt x="2877" y="150"/>
                  </a:cubicBezTo>
                  <a:cubicBezTo>
                    <a:pt x="2633" y="49"/>
                    <a:pt x="2378" y="0"/>
                    <a:pt x="212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3237;p64">
              <a:extLst>
                <a:ext uri="{FF2B5EF4-FFF2-40B4-BE49-F238E27FC236}">
                  <a16:creationId xmlns:a16="http://schemas.microsoft.com/office/drawing/2014/main" id="{0E2C29C8-E4F0-884A-A0FC-75B75919F39B}"/>
                </a:ext>
              </a:extLst>
            </p:cNvPr>
            <p:cNvSpPr/>
            <p:nvPr/>
          </p:nvSpPr>
          <p:spPr>
            <a:xfrm>
              <a:off x="4685200" y="1930200"/>
              <a:ext cx="113125" cy="113150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2262" y="589"/>
                  </a:moveTo>
                  <a:cubicBezTo>
                    <a:pt x="3187" y="590"/>
                    <a:pt x="3935" y="1339"/>
                    <a:pt x="3936" y="2262"/>
                  </a:cubicBezTo>
                  <a:cubicBezTo>
                    <a:pt x="3936" y="2940"/>
                    <a:pt x="3528" y="3550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399" y="3767"/>
                    <a:pt x="1079" y="3447"/>
                  </a:cubicBezTo>
                  <a:cubicBezTo>
                    <a:pt x="600" y="2967"/>
                    <a:pt x="456" y="2248"/>
                    <a:pt x="716" y="1622"/>
                  </a:cubicBezTo>
                  <a:cubicBezTo>
                    <a:pt x="975" y="997"/>
                    <a:pt x="1586" y="589"/>
                    <a:pt x="2262" y="589"/>
                  </a:cubicBezTo>
                  <a:close/>
                  <a:moveTo>
                    <a:pt x="2262" y="0"/>
                  </a:moveTo>
                  <a:cubicBezTo>
                    <a:pt x="1015" y="0"/>
                    <a:pt x="0" y="1016"/>
                    <a:pt x="0" y="2263"/>
                  </a:cubicBezTo>
                  <a:cubicBezTo>
                    <a:pt x="0" y="3510"/>
                    <a:pt x="1016" y="4526"/>
                    <a:pt x="2262" y="4526"/>
                  </a:cubicBezTo>
                  <a:cubicBezTo>
                    <a:pt x="3510" y="4526"/>
                    <a:pt x="4525" y="3510"/>
                    <a:pt x="4525" y="2263"/>
                  </a:cubicBezTo>
                  <a:cubicBezTo>
                    <a:pt x="4525" y="1016"/>
                    <a:pt x="3510" y="0"/>
                    <a:pt x="2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3238;p64">
              <a:extLst>
                <a:ext uri="{FF2B5EF4-FFF2-40B4-BE49-F238E27FC236}">
                  <a16:creationId xmlns:a16="http://schemas.microsoft.com/office/drawing/2014/main" id="{75935168-5EED-D747-93A4-214EF30539A1}"/>
                </a:ext>
              </a:extLst>
            </p:cNvPr>
            <p:cNvSpPr/>
            <p:nvPr/>
          </p:nvSpPr>
          <p:spPr>
            <a:xfrm>
              <a:off x="4212825" y="1937575"/>
              <a:ext cx="98425" cy="98400"/>
            </a:xfrm>
            <a:custGeom>
              <a:avLst/>
              <a:gdLst/>
              <a:ahLst/>
              <a:cxnLst/>
              <a:rect l="l" t="t" r="r" b="b"/>
              <a:pathLst>
                <a:path w="3937" h="3936" extrusionOk="0">
                  <a:moveTo>
                    <a:pt x="1969" y="0"/>
                  </a:moveTo>
                  <a:cubicBezTo>
                    <a:pt x="881" y="0"/>
                    <a:pt x="1" y="881"/>
                    <a:pt x="1" y="1968"/>
                  </a:cubicBezTo>
                  <a:cubicBezTo>
                    <a:pt x="1" y="3055"/>
                    <a:pt x="881" y="3936"/>
                    <a:pt x="1969" y="3936"/>
                  </a:cubicBezTo>
                  <a:cubicBezTo>
                    <a:pt x="3056" y="3936"/>
                    <a:pt x="3936" y="3055"/>
                    <a:pt x="3936" y="1968"/>
                  </a:cubicBezTo>
                  <a:cubicBezTo>
                    <a:pt x="3936" y="881"/>
                    <a:pt x="3056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3239;p64">
              <a:extLst>
                <a:ext uri="{FF2B5EF4-FFF2-40B4-BE49-F238E27FC236}">
                  <a16:creationId xmlns:a16="http://schemas.microsoft.com/office/drawing/2014/main" id="{A13796EA-E236-624B-82ED-8BDF17224A61}"/>
                </a:ext>
              </a:extLst>
            </p:cNvPr>
            <p:cNvSpPr/>
            <p:nvPr/>
          </p:nvSpPr>
          <p:spPr>
            <a:xfrm>
              <a:off x="4205475" y="1930200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2262" y="589"/>
                  </a:moveTo>
                  <a:cubicBezTo>
                    <a:pt x="3186" y="590"/>
                    <a:pt x="3935" y="1339"/>
                    <a:pt x="3936" y="2263"/>
                  </a:cubicBezTo>
                  <a:cubicBezTo>
                    <a:pt x="3936" y="2940"/>
                    <a:pt x="3528" y="3550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399" y="3767"/>
                    <a:pt x="1079" y="3447"/>
                  </a:cubicBezTo>
                  <a:cubicBezTo>
                    <a:pt x="601" y="2967"/>
                    <a:pt x="457" y="2248"/>
                    <a:pt x="716" y="1623"/>
                  </a:cubicBezTo>
                  <a:cubicBezTo>
                    <a:pt x="975" y="997"/>
                    <a:pt x="1585" y="589"/>
                    <a:pt x="2262" y="589"/>
                  </a:cubicBezTo>
                  <a:close/>
                  <a:moveTo>
                    <a:pt x="2262" y="0"/>
                  </a:moveTo>
                  <a:cubicBezTo>
                    <a:pt x="1015" y="0"/>
                    <a:pt x="1" y="1016"/>
                    <a:pt x="1" y="2263"/>
                  </a:cubicBezTo>
                  <a:cubicBezTo>
                    <a:pt x="1" y="3510"/>
                    <a:pt x="1015" y="4526"/>
                    <a:pt x="2262" y="4526"/>
                  </a:cubicBezTo>
                  <a:cubicBezTo>
                    <a:pt x="3510" y="4526"/>
                    <a:pt x="4525" y="3510"/>
                    <a:pt x="4525" y="2263"/>
                  </a:cubicBezTo>
                  <a:cubicBezTo>
                    <a:pt x="4525" y="1016"/>
                    <a:pt x="3510" y="0"/>
                    <a:pt x="2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3240;p64">
              <a:extLst>
                <a:ext uri="{FF2B5EF4-FFF2-40B4-BE49-F238E27FC236}">
                  <a16:creationId xmlns:a16="http://schemas.microsoft.com/office/drawing/2014/main" id="{D338CED3-C7CB-6D4F-BA26-B87DF0FE55B1}"/>
                </a:ext>
              </a:extLst>
            </p:cNvPr>
            <p:cNvSpPr/>
            <p:nvPr/>
          </p:nvSpPr>
          <p:spPr>
            <a:xfrm>
              <a:off x="3089800" y="2194625"/>
              <a:ext cx="1701175" cy="136575"/>
            </a:xfrm>
            <a:custGeom>
              <a:avLst/>
              <a:gdLst/>
              <a:ahLst/>
              <a:cxnLst/>
              <a:rect l="l" t="t" r="r" b="b"/>
              <a:pathLst>
                <a:path w="68047" h="5463" extrusionOk="0">
                  <a:moveTo>
                    <a:pt x="1" y="1"/>
                  </a:moveTo>
                  <a:lnTo>
                    <a:pt x="1" y="5462"/>
                  </a:lnTo>
                  <a:lnTo>
                    <a:pt x="68047" y="5462"/>
                  </a:lnTo>
                  <a:lnTo>
                    <a:pt x="680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3241;p64">
              <a:extLst>
                <a:ext uri="{FF2B5EF4-FFF2-40B4-BE49-F238E27FC236}">
                  <a16:creationId xmlns:a16="http://schemas.microsoft.com/office/drawing/2014/main" id="{6BADD235-2E0C-3D40-8767-8B997F021AF5}"/>
                </a:ext>
              </a:extLst>
            </p:cNvPr>
            <p:cNvSpPr/>
            <p:nvPr/>
          </p:nvSpPr>
          <p:spPr>
            <a:xfrm>
              <a:off x="3082425" y="2187275"/>
              <a:ext cx="1715900" cy="151300"/>
            </a:xfrm>
            <a:custGeom>
              <a:avLst/>
              <a:gdLst/>
              <a:ahLst/>
              <a:cxnLst/>
              <a:rect l="l" t="t" r="r" b="b"/>
              <a:pathLst>
                <a:path w="68636" h="6052" extrusionOk="0">
                  <a:moveTo>
                    <a:pt x="68047" y="589"/>
                  </a:moveTo>
                  <a:lnTo>
                    <a:pt x="68047" y="5461"/>
                  </a:lnTo>
                  <a:lnTo>
                    <a:pt x="590" y="5461"/>
                  </a:lnTo>
                  <a:lnTo>
                    <a:pt x="590" y="589"/>
                  </a:lnTo>
                  <a:close/>
                  <a:moveTo>
                    <a:pt x="1" y="1"/>
                  </a:moveTo>
                  <a:lnTo>
                    <a:pt x="1" y="6051"/>
                  </a:lnTo>
                  <a:lnTo>
                    <a:pt x="68636" y="6051"/>
                  </a:lnTo>
                  <a:lnTo>
                    <a:pt x="68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3242;p64">
              <a:extLst>
                <a:ext uri="{FF2B5EF4-FFF2-40B4-BE49-F238E27FC236}">
                  <a16:creationId xmlns:a16="http://schemas.microsoft.com/office/drawing/2014/main" id="{77750ED4-3AD5-F941-9408-B12932D22D0E}"/>
                </a:ext>
              </a:extLst>
            </p:cNvPr>
            <p:cNvSpPr/>
            <p:nvPr/>
          </p:nvSpPr>
          <p:spPr>
            <a:xfrm>
              <a:off x="3019925" y="2331175"/>
              <a:ext cx="1840900" cy="398750"/>
            </a:xfrm>
            <a:custGeom>
              <a:avLst/>
              <a:gdLst/>
              <a:ahLst/>
              <a:cxnLst/>
              <a:rect l="l" t="t" r="r" b="b"/>
              <a:pathLst>
                <a:path w="73636" h="15950" extrusionOk="0">
                  <a:moveTo>
                    <a:pt x="1" y="0"/>
                  </a:moveTo>
                  <a:lnTo>
                    <a:pt x="1" y="15950"/>
                  </a:lnTo>
                  <a:lnTo>
                    <a:pt x="73636" y="15950"/>
                  </a:lnTo>
                  <a:lnTo>
                    <a:pt x="73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3243;p64">
              <a:extLst>
                <a:ext uri="{FF2B5EF4-FFF2-40B4-BE49-F238E27FC236}">
                  <a16:creationId xmlns:a16="http://schemas.microsoft.com/office/drawing/2014/main" id="{4648745E-978A-214C-AAEE-8EA252D1F197}"/>
                </a:ext>
              </a:extLst>
            </p:cNvPr>
            <p:cNvSpPr/>
            <p:nvPr/>
          </p:nvSpPr>
          <p:spPr>
            <a:xfrm>
              <a:off x="3012575" y="2323825"/>
              <a:ext cx="1855600" cy="413475"/>
            </a:xfrm>
            <a:custGeom>
              <a:avLst/>
              <a:gdLst/>
              <a:ahLst/>
              <a:cxnLst/>
              <a:rect l="l" t="t" r="r" b="b"/>
              <a:pathLst>
                <a:path w="74224" h="16539" extrusionOk="0">
                  <a:moveTo>
                    <a:pt x="73635" y="589"/>
                  </a:moveTo>
                  <a:lnTo>
                    <a:pt x="73635" y="15949"/>
                  </a:lnTo>
                  <a:lnTo>
                    <a:pt x="590" y="15949"/>
                  </a:lnTo>
                  <a:lnTo>
                    <a:pt x="590" y="589"/>
                  </a:lnTo>
                  <a:close/>
                  <a:moveTo>
                    <a:pt x="1" y="1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3244;p64">
              <a:extLst>
                <a:ext uri="{FF2B5EF4-FFF2-40B4-BE49-F238E27FC236}">
                  <a16:creationId xmlns:a16="http://schemas.microsoft.com/office/drawing/2014/main" id="{238AFE95-2A3C-1143-90ED-5EABCEE20210}"/>
                </a:ext>
              </a:extLst>
            </p:cNvPr>
            <p:cNvSpPr/>
            <p:nvPr/>
          </p:nvSpPr>
          <p:spPr>
            <a:xfrm>
              <a:off x="3248250" y="2432900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3245;p64">
              <a:extLst>
                <a:ext uri="{FF2B5EF4-FFF2-40B4-BE49-F238E27FC236}">
                  <a16:creationId xmlns:a16="http://schemas.microsoft.com/office/drawing/2014/main" id="{C69B1158-83AF-C247-9D3C-3FC2FB0FA59D}"/>
                </a:ext>
              </a:extLst>
            </p:cNvPr>
            <p:cNvSpPr/>
            <p:nvPr/>
          </p:nvSpPr>
          <p:spPr>
            <a:xfrm>
              <a:off x="3240875" y="2425525"/>
              <a:ext cx="119875" cy="210050"/>
            </a:xfrm>
            <a:custGeom>
              <a:avLst/>
              <a:gdLst/>
              <a:ahLst/>
              <a:cxnLst/>
              <a:rect l="l" t="t" r="r" b="b"/>
              <a:pathLst>
                <a:path w="4795" h="8402" extrusionOk="0">
                  <a:moveTo>
                    <a:pt x="4206" y="588"/>
                  </a:moveTo>
                  <a:lnTo>
                    <a:pt x="4206" y="7813"/>
                  </a:lnTo>
                  <a:lnTo>
                    <a:pt x="590" y="7813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3246;p64">
              <a:extLst>
                <a:ext uri="{FF2B5EF4-FFF2-40B4-BE49-F238E27FC236}">
                  <a16:creationId xmlns:a16="http://schemas.microsoft.com/office/drawing/2014/main" id="{5984F3B2-8C80-1041-9F8A-AFDC48054D59}"/>
                </a:ext>
              </a:extLst>
            </p:cNvPr>
            <p:cNvSpPr/>
            <p:nvPr/>
          </p:nvSpPr>
          <p:spPr>
            <a:xfrm>
              <a:off x="3570625" y="2432900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0" y="1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3247;p64">
              <a:extLst>
                <a:ext uri="{FF2B5EF4-FFF2-40B4-BE49-F238E27FC236}">
                  <a16:creationId xmlns:a16="http://schemas.microsoft.com/office/drawing/2014/main" id="{C92D5854-C328-D347-B378-71C4C876E930}"/>
                </a:ext>
              </a:extLst>
            </p:cNvPr>
            <p:cNvSpPr/>
            <p:nvPr/>
          </p:nvSpPr>
          <p:spPr>
            <a:xfrm>
              <a:off x="3563250" y="2425525"/>
              <a:ext cx="119875" cy="210050"/>
            </a:xfrm>
            <a:custGeom>
              <a:avLst/>
              <a:gdLst/>
              <a:ahLst/>
              <a:cxnLst/>
              <a:rect l="l" t="t" r="r" b="b"/>
              <a:pathLst>
                <a:path w="4795" h="8402" extrusionOk="0">
                  <a:moveTo>
                    <a:pt x="4204" y="588"/>
                  </a:moveTo>
                  <a:lnTo>
                    <a:pt x="4204" y="7813"/>
                  </a:lnTo>
                  <a:lnTo>
                    <a:pt x="589" y="7813"/>
                  </a:lnTo>
                  <a:lnTo>
                    <a:pt x="589" y="588"/>
                  </a:lnTo>
                  <a:close/>
                  <a:moveTo>
                    <a:pt x="0" y="1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3248;p64">
              <a:extLst>
                <a:ext uri="{FF2B5EF4-FFF2-40B4-BE49-F238E27FC236}">
                  <a16:creationId xmlns:a16="http://schemas.microsoft.com/office/drawing/2014/main" id="{509A4CAF-2AE7-CD4D-A6B9-9CC65F7A7634}"/>
                </a:ext>
              </a:extLst>
            </p:cNvPr>
            <p:cNvSpPr/>
            <p:nvPr/>
          </p:nvSpPr>
          <p:spPr>
            <a:xfrm>
              <a:off x="3409425" y="2432900"/>
              <a:ext cx="105150" cy="195325"/>
            </a:xfrm>
            <a:custGeom>
              <a:avLst/>
              <a:gdLst/>
              <a:ahLst/>
              <a:cxnLst/>
              <a:rect l="l" t="t" r="r" b="b"/>
              <a:pathLst>
                <a:path w="4206" h="7813" extrusionOk="0">
                  <a:moveTo>
                    <a:pt x="0" y="1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3249;p64">
              <a:extLst>
                <a:ext uri="{FF2B5EF4-FFF2-40B4-BE49-F238E27FC236}">
                  <a16:creationId xmlns:a16="http://schemas.microsoft.com/office/drawing/2014/main" id="{4E54FB36-E945-424A-AC40-F48965ED3049}"/>
                </a:ext>
              </a:extLst>
            </p:cNvPr>
            <p:cNvSpPr/>
            <p:nvPr/>
          </p:nvSpPr>
          <p:spPr>
            <a:xfrm>
              <a:off x="3402075" y="2425525"/>
              <a:ext cx="119850" cy="210050"/>
            </a:xfrm>
            <a:custGeom>
              <a:avLst/>
              <a:gdLst/>
              <a:ahLst/>
              <a:cxnLst/>
              <a:rect l="l" t="t" r="r" b="b"/>
              <a:pathLst>
                <a:path w="4794" h="8402" extrusionOk="0">
                  <a:moveTo>
                    <a:pt x="4205" y="588"/>
                  </a:moveTo>
                  <a:lnTo>
                    <a:pt x="4205" y="7813"/>
                  </a:lnTo>
                  <a:lnTo>
                    <a:pt x="589" y="7813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3250;p64">
              <a:extLst>
                <a:ext uri="{FF2B5EF4-FFF2-40B4-BE49-F238E27FC236}">
                  <a16:creationId xmlns:a16="http://schemas.microsoft.com/office/drawing/2014/main" id="{E2EFF9DF-446D-8149-87C1-29AAB2FD6A3E}"/>
                </a:ext>
              </a:extLst>
            </p:cNvPr>
            <p:cNvSpPr/>
            <p:nvPr/>
          </p:nvSpPr>
          <p:spPr>
            <a:xfrm>
              <a:off x="3108475" y="2432900"/>
              <a:ext cx="83750" cy="195325"/>
            </a:xfrm>
            <a:custGeom>
              <a:avLst/>
              <a:gdLst/>
              <a:ahLst/>
              <a:cxnLst/>
              <a:rect l="l" t="t" r="r" b="b"/>
              <a:pathLst>
                <a:path w="3350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3251;p64">
              <a:extLst>
                <a:ext uri="{FF2B5EF4-FFF2-40B4-BE49-F238E27FC236}">
                  <a16:creationId xmlns:a16="http://schemas.microsoft.com/office/drawing/2014/main" id="{40B938B3-232B-CB49-9A96-8DA00314F9E3}"/>
                </a:ext>
              </a:extLst>
            </p:cNvPr>
            <p:cNvSpPr/>
            <p:nvPr/>
          </p:nvSpPr>
          <p:spPr>
            <a:xfrm>
              <a:off x="3101100" y="2425525"/>
              <a:ext cx="98475" cy="210050"/>
            </a:xfrm>
            <a:custGeom>
              <a:avLst/>
              <a:gdLst/>
              <a:ahLst/>
              <a:cxnLst/>
              <a:rect l="l" t="t" r="r" b="b"/>
              <a:pathLst>
                <a:path w="3939" h="8402" extrusionOk="0">
                  <a:moveTo>
                    <a:pt x="3349" y="588"/>
                  </a:moveTo>
                  <a:lnTo>
                    <a:pt x="3349" y="7813"/>
                  </a:lnTo>
                  <a:lnTo>
                    <a:pt x="589" y="7813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3252;p64">
              <a:extLst>
                <a:ext uri="{FF2B5EF4-FFF2-40B4-BE49-F238E27FC236}">
                  <a16:creationId xmlns:a16="http://schemas.microsoft.com/office/drawing/2014/main" id="{30AE1C98-1FC0-9746-BB13-9FAB3C6E9DDB}"/>
                </a:ext>
              </a:extLst>
            </p:cNvPr>
            <p:cNvSpPr/>
            <p:nvPr/>
          </p:nvSpPr>
          <p:spPr>
            <a:xfrm>
              <a:off x="3731775" y="2432900"/>
              <a:ext cx="645425" cy="195325"/>
            </a:xfrm>
            <a:custGeom>
              <a:avLst/>
              <a:gdLst/>
              <a:ahLst/>
              <a:cxnLst/>
              <a:rect l="l" t="t" r="r" b="b"/>
              <a:pathLst>
                <a:path w="25817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3253;p64">
              <a:extLst>
                <a:ext uri="{FF2B5EF4-FFF2-40B4-BE49-F238E27FC236}">
                  <a16:creationId xmlns:a16="http://schemas.microsoft.com/office/drawing/2014/main" id="{EEC467BB-DF73-CD41-B709-6D1E338586EC}"/>
                </a:ext>
              </a:extLst>
            </p:cNvPr>
            <p:cNvSpPr/>
            <p:nvPr/>
          </p:nvSpPr>
          <p:spPr>
            <a:xfrm>
              <a:off x="3724425" y="2425525"/>
              <a:ext cx="660150" cy="210050"/>
            </a:xfrm>
            <a:custGeom>
              <a:avLst/>
              <a:gdLst/>
              <a:ahLst/>
              <a:cxnLst/>
              <a:rect l="l" t="t" r="r" b="b"/>
              <a:pathLst>
                <a:path w="26406" h="8402" extrusionOk="0">
                  <a:moveTo>
                    <a:pt x="25817" y="588"/>
                  </a:moveTo>
                  <a:lnTo>
                    <a:pt x="25817" y="7813"/>
                  </a:lnTo>
                  <a:lnTo>
                    <a:pt x="590" y="7813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3254;p64">
              <a:extLst>
                <a:ext uri="{FF2B5EF4-FFF2-40B4-BE49-F238E27FC236}">
                  <a16:creationId xmlns:a16="http://schemas.microsoft.com/office/drawing/2014/main" id="{7E47DB1B-36F2-2F4F-AC68-11F0CCD3AC5F}"/>
                </a:ext>
              </a:extLst>
            </p:cNvPr>
            <p:cNvSpPr/>
            <p:nvPr/>
          </p:nvSpPr>
          <p:spPr>
            <a:xfrm>
              <a:off x="4499825" y="2472850"/>
              <a:ext cx="98450" cy="98400"/>
            </a:xfrm>
            <a:custGeom>
              <a:avLst/>
              <a:gdLst/>
              <a:ahLst/>
              <a:cxnLst/>
              <a:rect l="l" t="t" r="r" b="b"/>
              <a:pathLst>
                <a:path w="3938" h="3936" extrusionOk="0">
                  <a:moveTo>
                    <a:pt x="1969" y="0"/>
                  </a:moveTo>
                  <a:cubicBezTo>
                    <a:pt x="882" y="0"/>
                    <a:pt x="0" y="881"/>
                    <a:pt x="0" y="1969"/>
                  </a:cubicBezTo>
                  <a:cubicBezTo>
                    <a:pt x="0" y="3055"/>
                    <a:pt x="882" y="3936"/>
                    <a:pt x="1969" y="3936"/>
                  </a:cubicBezTo>
                  <a:cubicBezTo>
                    <a:pt x="3057" y="3936"/>
                    <a:pt x="3937" y="3055"/>
                    <a:pt x="3937" y="1969"/>
                  </a:cubicBezTo>
                  <a:cubicBezTo>
                    <a:pt x="3937" y="881"/>
                    <a:pt x="3057" y="0"/>
                    <a:pt x="196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3255;p64">
              <a:extLst>
                <a:ext uri="{FF2B5EF4-FFF2-40B4-BE49-F238E27FC236}">
                  <a16:creationId xmlns:a16="http://schemas.microsoft.com/office/drawing/2014/main" id="{691DAAE1-A939-164D-947B-94CB23BBB2AA}"/>
                </a:ext>
              </a:extLst>
            </p:cNvPr>
            <p:cNvSpPr/>
            <p:nvPr/>
          </p:nvSpPr>
          <p:spPr>
            <a:xfrm>
              <a:off x="4492475" y="2465475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2263" y="589"/>
                  </a:moveTo>
                  <a:lnTo>
                    <a:pt x="2263" y="590"/>
                  </a:lnTo>
                  <a:cubicBezTo>
                    <a:pt x="3187" y="590"/>
                    <a:pt x="3935" y="1339"/>
                    <a:pt x="3937" y="2264"/>
                  </a:cubicBezTo>
                  <a:cubicBezTo>
                    <a:pt x="3936" y="2940"/>
                    <a:pt x="3529" y="3551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400" y="3767"/>
                    <a:pt x="1080" y="3447"/>
                  </a:cubicBezTo>
                  <a:cubicBezTo>
                    <a:pt x="600" y="2968"/>
                    <a:pt x="458" y="2248"/>
                    <a:pt x="717" y="1622"/>
                  </a:cubicBezTo>
                  <a:cubicBezTo>
                    <a:pt x="975" y="997"/>
                    <a:pt x="1586" y="589"/>
                    <a:pt x="2263" y="589"/>
                  </a:cubicBezTo>
                  <a:close/>
                  <a:moveTo>
                    <a:pt x="2263" y="0"/>
                  </a:moveTo>
                  <a:cubicBezTo>
                    <a:pt x="1016" y="0"/>
                    <a:pt x="1" y="1016"/>
                    <a:pt x="1" y="2264"/>
                  </a:cubicBezTo>
                  <a:cubicBezTo>
                    <a:pt x="1" y="3510"/>
                    <a:pt x="1016" y="4526"/>
                    <a:pt x="2263" y="4526"/>
                  </a:cubicBezTo>
                  <a:cubicBezTo>
                    <a:pt x="3511" y="4526"/>
                    <a:pt x="4526" y="3510"/>
                    <a:pt x="4526" y="2264"/>
                  </a:cubicBezTo>
                  <a:cubicBezTo>
                    <a:pt x="4526" y="1016"/>
                    <a:pt x="3511" y="0"/>
                    <a:pt x="2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3256;p64">
              <a:extLst>
                <a:ext uri="{FF2B5EF4-FFF2-40B4-BE49-F238E27FC236}">
                  <a16:creationId xmlns:a16="http://schemas.microsoft.com/office/drawing/2014/main" id="{5289B22E-42C8-004F-8993-0E963FBBAA4C}"/>
                </a:ext>
              </a:extLst>
            </p:cNvPr>
            <p:cNvSpPr/>
            <p:nvPr/>
          </p:nvSpPr>
          <p:spPr>
            <a:xfrm>
              <a:off x="4688675" y="2472825"/>
              <a:ext cx="102300" cy="98425"/>
            </a:xfrm>
            <a:custGeom>
              <a:avLst/>
              <a:gdLst/>
              <a:ahLst/>
              <a:cxnLst/>
              <a:rect l="l" t="t" r="r" b="b"/>
              <a:pathLst>
                <a:path w="4092" h="3937" extrusionOk="0">
                  <a:moveTo>
                    <a:pt x="2124" y="1"/>
                  </a:moveTo>
                  <a:cubicBezTo>
                    <a:pt x="1612" y="1"/>
                    <a:pt x="1108" y="201"/>
                    <a:pt x="732" y="577"/>
                  </a:cubicBezTo>
                  <a:cubicBezTo>
                    <a:pt x="168" y="1141"/>
                    <a:pt x="1" y="1987"/>
                    <a:pt x="305" y="2723"/>
                  </a:cubicBezTo>
                  <a:cubicBezTo>
                    <a:pt x="609" y="3458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70"/>
                  </a:cubicBezTo>
                  <a:cubicBezTo>
                    <a:pt x="4092" y="1174"/>
                    <a:pt x="3611" y="455"/>
                    <a:pt x="2877" y="150"/>
                  </a:cubicBezTo>
                  <a:cubicBezTo>
                    <a:pt x="2633" y="50"/>
                    <a:pt x="2378" y="1"/>
                    <a:pt x="2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3257;p64">
              <a:extLst>
                <a:ext uri="{FF2B5EF4-FFF2-40B4-BE49-F238E27FC236}">
                  <a16:creationId xmlns:a16="http://schemas.microsoft.com/office/drawing/2014/main" id="{3046F49E-2C89-8940-ABF5-A0D5238FB1DA}"/>
                </a:ext>
              </a:extLst>
            </p:cNvPr>
            <p:cNvSpPr/>
            <p:nvPr/>
          </p:nvSpPr>
          <p:spPr>
            <a:xfrm>
              <a:off x="4685200" y="2465475"/>
              <a:ext cx="113125" cy="113150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2262" y="589"/>
                  </a:moveTo>
                  <a:lnTo>
                    <a:pt x="2262" y="590"/>
                  </a:lnTo>
                  <a:cubicBezTo>
                    <a:pt x="3186" y="590"/>
                    <a:pt x="3935" y="1339"/>
                    <a:pt x="3936" y="2264"/>
                  </a:cubicBezTo>
                  <a:cubicBezTo>
                    <a:pt x="3936" y="2940"/>
                    <a:pt x="3528" y="3551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399" y="3767"/>
                    <a:pt x="1079" y="3447"/>
                  </a:cubicBezTo>
                  <a:cubicBezTo>
                    <a:pt x="600" y="2968"/>
                    <a:pt x="456" y="2248"/>
                    <a:pt x="716" y="1622"/>
                  </a:cubicBezTo>
                  <a:cubicBezTo>
                    <a:pt x="975" y="997"/>
                    <a:pt x="1586" y="589"/>
                    <a:pt x="2262" y="589"/>
                  </a:cubicBezTo>
                  <a:close/>
                  <a:moveTo>
                    <a:pt x="2262" y="0"/>
                  </a:moveTo>
                  <a:cubicBezTo>
                    <a:pt x="1016" y="0"/>
                    <a:pt x="0" y="1016"/>
                    <a:pt x="0" y="2264"/>
                  </a:cubicBezTo>
                  <a:cubicBezTo>
                    <a:pt x="0" y="3510"/>
                    <a:pt x="1016" y="4526"/>
                    <a:pt x="2262" y="4526"/>
                  </a:cubicBezTo>
                  <a:cubicBezTo>
                    <a:pt x="3510" y="4526"/>
                    <a:pt x="4525" y="3510"/>
                    <a:pt x="4525" y="2264"/>
                  </a:cubicBezTo>
                  <a:cubicBezTo>
                    <a:pt x="4525" y="1016"/>
                    <a:pt x="3510" y="0"/>
                    <a:pt x="2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3258;p64">
              <a:extLst>
                <a:ext uri="{FF2B5EF4-FFF2-40B4-BE49-F238E27FC236}">
                  <a16:creationId xmlns:a16="http://schemas.microsoft.com/office/drawing/2014/main" id="{ED3D34A6-198E-5749-9059-7762C85CFD18}"/>
                </a:ext>
              </a:extLst>
            </p:cNvPr>
            <p:cNvSpPr/>
            <p:nvPr/>
          </p:nvSpPr>
          <p:spPr>
            <a:xfrm>
              <a:off x="4212825" y="2472850"/>
              <a:ext cx="98425" cy="98400"/>
            </a:xfrm>
            <a:custGeom>
              <a:avLst/>
              <a:gdLst/>
              <a:ahLst/>
              <a:cxnLst/>
              <a:rect l="l" t="t" r="r" b="b"/>
              <a:pathLst>
                <a:path w="3937" h="3936" extrusionOk="0">
                  <a:moveTo>
                    <a:pt x="1969" y="0"/>
                  </a:moveTo>
                  <a:cubicBezTo>
                    <a:pt x="881" y="0"/>
                    <a:pt x="1" y="881"/>
                    <a:pt x="1" y="1969"/>
                  </a:cubicBezTo>
                  <a:cubicBezTo>
                    <a:pt x="1" y="3055"/>
                    <a:pt x="881" y="3936"/>
                    <a:pt x="1969" y="3936"/>
                  </a:cubicBezTo>
                  <a:cubicBezTo>
                    <a:pt x="3056" y="3936"/>
                    <a:pt x="3936" y="3055"/>
                    <a:pt x="3936" y="1969"/>
                  </a:cubicBezTo>
                  <a:cubicBezTo>
                    <a:pt x="3936" y="881"/>
                    <a:pt x="3056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3259;p64">
              <a:extLst>
                <a:ext uri="{FF2B5EF4-FFF2-40B4-BE49-F238E27FC236}">
                  <a16:creationId xmlns:a16="http://schemas.microsoft.com/office/drawing/2014/main" id="{16C98D33-0401-664B-9820-2F3DC06C5954}"/>
                </a:ext>
              </a:extLst>
            </p:cNvPr>
            <p:cNvSpPr/>
            <p:nvPr/>
          </p:nvSpPr>
          <p:spPr>
            <a:xfrm>
              <a:off x="4205450" y="2465475"/>
              <a:ext cx="113175" cy="113150"/>
            </a:xfrm>
            <a:custGeom>
              <a:avLst/>
              <a:gdLst/>
              <a:ahLst/>
              <a:cxnLst/>
              <a:rect l="l" t="t" r="r" b="b"/>
              <a:pathLst>
                <a:path w="4527" h="4526" extrusionOk="0">
                  <a:moveTo>
                    <a:pt x="2263" y="589"/>
                  </a:moveTo>
                  <a:lnTo>
                    <a:pt x="2263" y="590"/>
                  </a:lnTo>
                  <a:cubicBezTo>
                    <a:pt x="3187" y="590"/>
                    <a:pt x="3935" y="1339"/>
                    <a:pt x="3936" y="2264"/>
                  </a:cubicBezTo>
                  <a:cubicBezTo>
                    <a:pt x="3936" y="2940"/>
                    <a:pt x="3528" y="3551"/>
                    <a:pt x="2903" y="3810"/>
                  </a:cubicBezTo>
                  <a:cubicBezTo>
                    <a:pt x="2697" y="3895"/>
                    <a:pt x="2479" y="3937"/>
                    <a:pt x="2264" y="3937"/>
                  </a:cubicBezTo>
                  <a:cubicBezTo>
                    <a:pt x="1828" y="3937"/>
                    <a:pt x="1400" y="3767"/>
                    <a:pt x="1080" y="3447"/>
                  </a:cubicBezTo>
                  <a:cubicBezTo>
                    <a:pt x="601" y="2968"/>
                    <a:pt x="458" y="2248"/>
                    <a:pt x="717" y="1622"/>
                  </a:cubicBezTo>
                  <a:cubicBezTo>
                    <a:pt x="976" y="997"/>
                    <a:pt x="1586" y="589"/>
                    <a:pt x="2263" y="589"/>
                  </a:cubicBezTo>
                  <a:close/>
                  <a:moveTo>
                    <a:pt x="2263" y="0"/>
                  </a:moveTo>
                  <a:cubicBezTo>
                    <a:pt x="1016" y="0"/>
                    <a:pt x="1" y="1016"/>
                    <a:pt x="1" y="2264"/>
                  </a:cubicBezTo>
                  <a:cubicBezTo>
                    <a:pt x="1" y="3510"/>
                    <a:pt x="1016" y="4526"/>
                    <a:pt x="2263" y="4526"/>
                  </a:cubicBezTo>
                  <a:cubicBezTo>
                    <a:pt x="3511" y="4526"/>
                    <a:pt x="4526" y="3510"/>
                    <a:pt x="4526" y="2264"/>
                  </a:cubicBezTo>
                  <a:cubicBezTo>
                    <a:pt x="4526" y="1016"/>
                    <a:pt x="3511" y="0"/>
                    <a:pt x="2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3260;p64">
              <a:extLst>
                <a:ext uri="{FF2B5EF4-FFF2-40B4-BE49-F238E27FC236}">
                  <a16:creationId xmlns:a16="http://schemas.microsoft.com/office/drawing/2014/main" id="{2435DCA5-5816-D54F-BC10-C4BF8AFD0F93}"/>
                </a:ext>
              </a:extLst>
            </p:cNvPr>
            <p:cNvSpPr/>
            <p:nvPr/>
          </p:nvSpPr>
          <p:spPr>
            <a:xfrm>
              <a:off x="3089800" y="2729900"/>
              <a:ext cx="1701175" cy="136575"/>
            </a:xfrm>
            <a:custGeom>
              <a:avLst/>
              <a:gdLst/>
              <a:ahLst/>
              <a:cxnLst/>
              <a:rect l="l" t="t" r="r" b="b"/>
              <a:pathLst>
                <a:path w="68047" h="5463" extrusionOk="0">
                  <a:moveTo>
                    <a:pt x="1" y="1"/>
                  </a:moveTo>
                  <a:lnTo>
                    <a:pt x="1" y="5463"/>
                  </a:lnTo>
                  <a:lnTo>
                    <a:pt x="68047" y="5463"/>
                  </a:lnTo>
                  <a:lnTo>
                    <a:pt x="680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3261;p64">
              <a:extLst>
                <a:ext uri="{FF2B5EF4-FFF2-40B4-BE49-F238E27FC236}">
                  <a16:creationId xmlns:a16="http://schemas.microsoft.com/office/drawing/2014/main" id="{43658A6B-F1A7-9449-BC33-74963A554680}"/>
                </a:ext>
              </a:extLst>
            </p:cNvPr>
            <p:cNvSpPr/>
            <p:nvPr/>
          </p:nvSpPr>
          <p:spPr>
            <a:xfrm>
              <a:off x="3082425" y="2722550"/>
              <a:ext cx="1715900" cy="151300"/>
            </a:xfrm>
            <a:custGeom>
              <a:avLst/>
              <a:gdLst/>
              <a:ahLst/>
              <a:cxnLst/>
              <a:rect l="l" t="t" r="r" b="b"/>
              <a:pathLst>
                <a:path w="68636" h="6052" extrusionOk="0">
                  <a:moveTo>
                    <a:pt x="68047" y="590"/>
                  </a:moveTo>
                  <a:lnTo>
                    <a:pt x="68047" y="5462"/>
                  </a:lnTo>
                  <a:lnTo>
                    <a:pt x="590" y="5462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6052"/>
                  </a:lnTo>
                  <a:lnTo>
                    <a:pt x="68636" y="6052"/>
                  </a:lnTo>
                  <a:lnTo>
                    <a:pt x="68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3262;p64">
              <a:extLst>
                <a:ext uri="{FF2B5EF4-FFF2-40B4-BE49-F238E27FC236}">
                  <a16:creationId xmlns:a16="http://schemas.microsoft.com/office/drawing/2014/main" id="{597A3E1D-5EE9-0148-936C-2136CFCABC45}"/>
                </a:ext>
              </a:extLst>
            </p:cNvPr>
            <p:cNvSpPr/>
            <p:nvPr/>
          </p:nvSpPr>
          <p:spPr>
            <a:xfrm>
              <a:off x="3019925" y="2866450"/>
              <a:ext cx="1840900" cy="398775"/>
            </a:xfrm>
            <a:custGeom>
              <a:avLst/>
              <a:gdLst/>
              <a:ahLst/>
              <a:cxnLst/>
              <a:rect l="l" t="t" r="r" b="b"/>
              <a:pathLst>
                <a:path w="73636" h="15951" extrusionOk="0">
                  <a:moveTo>
                    <a:pt x="1" y="1"/>
                  </a:moveTo>
                  <a:lnTo>
                    <a:pt x="1" y="15951"/>
                  </a:lnTo>
                  <a:lnTo>
                    <a:pt x="73636" y="15951"/>
                  </a:lnTo>
                  <a:lnTo>
                    <a:pt x="736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3263;p64">
              <a:extLst>
                <a:ext uri="{FF2B5EF4-FFF2-40B4-BE49-F238E27FC236}">
                  <a16:creationId xmlns:a16="http://schemas.microsoft.com/office/drawing/2014/main" id="{7738541C-63BD-BA4A-87ED-FB0EF18E049A}"/>
                </a:ext>
              </a:extLst>
            </p:cNvPr>
            <p:cNvSpPr/>
            <p:nvPr/>
          </p:nvSpPr>
          <p:spPr>
            <a:xfrm>
              <a:off x="3012575" y="2859100"/>
              <a:ext cx="1855600" cy="413475"/>
            </a:xfrm>
            <a:custGeom>
              <a:avLst/>
              <a:gdLst/>
              <a:ahLst/>
              <a:cxnLst/>
              <a:rect l="l" t="t" r="r" b="b"/>
              <a:pathLst>
                <a:path w="74224" h="16539" extrusionOk="0">
                  <a:moveTo>
                    <a:pt x="73635" y="590"/>
                  </a:moveTo>
                  <a:lnTo>
                    <a:pt x="73635" y="15949"/>
                  </a:lnTo>
                  <a:lnTo>
                    <a:pt x="590" y="15949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3264;p64">
              <a:extLst>
                <a:ext uri="{FF2B5EF4-FFF2-40B4-BE49-F238E27FC236}">
                  <a16:creationId xmlns:a16="http://schemas.microsoft.com/office/drawing/2014/main" id="{6B6C34AA-30CA-8241-8A22-E779B0E1F3F7}"/>
                </a:ext>
              </a:extLst>
            </p:cNvPr>
            <p:cNvSpPr/>
            <p:nvPr/>
          </p:nvSpPr>
          <p:spPr>
            <a:xfrm>
              <a:off x="3409425" y="2968175"/>
              <a:ext cx="105150" cy="195325"/>
            </a:xfrm>
            <a:custGeom>
              <a:avLst/>
              <a:gdLst/>
              <a:ahLst/>
              <a:cxnLst/>
              <a:rect l="l" t="t" r="r" b="b"/>
              <a:pathLst>
                <a:path w="4206" h="7813" extrusionOk="0">
                  <a:moveTo>
                    <a:pt x="0" y="1"/>
                  </a:moveTo>
                  <a:lnTo>
                    <a:pt x="0" y="7813"/>
                  </a:lnTo>
                  <a:lnTo>
                    <a:pt x="4206" y="7813"/>
                  </a:lnTo>
                  <a:lnTo>
                    <a:pt x="4206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3265;p64">
              <a:extLst>
                <a:ext uri="{FF2B5EF4-FFF2-40B4-BE49-F238E27FC236}">
                  <a16:creationId xmlns:a16="http://schemas.microsoft.com/office/drawing/2014/main" id="{0D7E40AC-E78D-5E48-955C-402243635530}"/>
                </a:ext>
              </a:extLst>
            </p:cNvPr>
            <p:cNvSpPr/>
            <p:nvPr/>
          </p:nvSpPr>
          <p:spPr>
            <a:xfrm>
              <a:off x="3402075" y="2960825"/>
              <a:ext cx="119850" cy="210025"/>
            </a:xfrm>
            <a:custGeom>
              <a:avLst/>
              <a:gdLst/>
              <a:ahLst/>
              <a:cxnLst/>
              <a:rect l="l" t="t" r="r" b="b"/>
              <a:pathLst>
                <a:path w="4794" h="8401" extrusionOk="0">
                  <a:moveTo>
                    <a:pt x="4205" y="590"/>
                  </a:moveTo>
                  <a:lnTo>
                    <a:pt x="4205" y="7812"/>
                  </a:lnTo>
                  <a:lnTo>
                    <a:pt x="589" y="7812"/>
                  </a:lnTo>
                  <a:lnTo>
                    <a:pt x="589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3266;p64">
              <a:extLst>
                <a:ext uri="{FF2B5EF4-FFF2-40B4-BE49-F238E27FC236}">
                  <a16:creationId xmlns:a16="http://schemas.microsoft.com/office/drawing/2014/main" id="{C339A249-41A8-EB43-B3F4-C94785DE50DC}"/>
                </a:ext>
              </a:extLst>
            </p:cNvPr>
            <p:cNvSpPr/>
            <p:nvPr/>
          </p:nvSpPr>
          <p:spPr>
            <a:xfrm>
              <a:off x="3570625" y="2968175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0" y="1"/>
                  </a:moveTo>
                  <a:lnTo>
                    <a:pt x="0" y="7813"/>
                  </a:lnTo>
                  <a:lnTo>
                    <a:pt x="4204" y="7813"/>
                  </a:lnTo>
                  <a:lnTo>
                    <a:pt x="4204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3267;p64">
              <a:extLst>
                <a:ext uri="{FF2B5EF4-FFF2-40B4-BE49-F238E27FC236}">
                  <a16:creationId xmlns:a16="http://schemas.microsoft.com/office/drawing/2014/main" id="{446A5A54-C943-DD44-AC3F-9309FB1886C4}"/>
                </a:ext>
              </a:extLst>
            </p:cNvPr>
            <p:cNvSpPr/>
            <p:nvPr/>
          </p:nvSpPr>
          <p:spPr>
            <a:xfrm>
              <a:off x="3563250" y="2960825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4" y="590"/>
                  </a:moveTo>
                  <a:lnTo>
                    <a:pt x="4204" y="7812"/>
                  </a:lnTo>
                  <a:lnTo>
                    <a:pt x="589" y="7812"/>
                  </a:lnTo>
                  <a:lnTo>
                    <a:pt x="589" y="590"/>
                  </a:lnTo>
                  <a:close/>
                  <a:moveTo>
                    <a:pt x="0" y="1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3268;p64">
              <a:extLst>
                <a:ext uri="{FF2B5EF4-FFF2-40B4-BE49-F238E27FC236}">
                  <a16:creationId xmlns:a16="http://schemas.microsoft.com/office/drawing/2014/main" id="{D96F37CD-A80C-C747-8B7D-813366DC0F86}"/>
                </a:ext>
              </a:extLst>
            </p:cNvPr>
            <p:cNvSpPr/>
            <p:nvPr/>
          </p:nvSpPr>
          <p:spPr>
            <a:xfrm>
              <a:off x="3248250" y="2968175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1" y="1"/>
                  </a:moveTo>
                  <a:lnTo>
                    <a:pt x="1" y="7813"/>
                  </a:lnTo>
                  <a:lnTo>
                    <a:pt x="4205" y="7813"/>
                  </a:lnTo>
                  <a:lnTo>
                    <a:pt x="420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3269;p64">
              <a:extLst>
                <a:ext uri="{FF2B5EF4-FFF2-40B4-BE49-F238E27FC236}">
                  <a16:creationId xmlns:a16="http://schemas.microsoft.com/office/drawing/2014/main" id="{0B6A7B6C-3718-2147-AE2F-8378C27FDB3C}"/>
                </a:ext>
              </a:extLst>
            </p:cNvPr>
            <p:cNvSpPr/>
            <p:nvPr/>
          </p:nvSpPr>
          <p:spPr>
            <a:xfrm>
              <a:off x="3240875" y="2960825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6" y="590"/>
                  </a:moveTo>
                  <a:lnTo>
                    <a:pt x="4206" y="7812"/>
                  </a:lnTo>
                  <a:lnTo>
                    <a:pt x="590" y="7812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3270;p64">
              <a:extLst>
                <a:ext uri="{FF2B5EF4-FFF2-40B4-BE49-F238E27FC236}">
                  <a16:creationId xmlns:a16="http://schemas.microsoft.com/office/drawing/2014/main" id="{06BF251C-F876-7A4F-ABF5-6AEC7E98AB86}"/>
                </a:ext>
              </a:extLst>
            </p:cNvPr>
            <p:cNvSpPr/>
            <p:nvPr/>
          </p:nvSpPr>
          <p:spPr>
            <a:xfrm>
              <a:off x="3731775" y="2968175"/>
              <a:ext cx="645425" cy="195325"/>
            </a:xfrm>
            <a:custGeom>
              <a:avLst/>
              <a:gdLst/>
              <a:ahLst/>
              <a:cxnLst/>
              <a:rect l="l" t="t" r="r" b="b"/>
              <a:pathLst>
                <a:path w="25817" h="7813" extrusionOk="0">
                  <a:moveTo>
                    <a:pt x="1" y="1"/>
                  </a:moveTo>
                  <a:lnTo>
                    <a:pt x="1" y="7813"/>
                  </a:lnTo>
                  <a:lnTo>
                    <a:pt x="25817" y="7813"/>
                  </a:lnTo>
                  <a:lnTo>
                    <a:pt x="2581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3271;p64">
              <a:extLst>
                <a:ext uri="{FF2B5EF4-FFF2-40B4-BE49-F238E27FC236}">
                  <a16:creationId xmlns:a16="http://schemas.microsoft.com/office/drawing/2014/main" id="{44F4D12F-7EA7-D344-980D-8979FE026C73}"/>
                </a:ext>
              </a:extLst>
            </p:cNvPr>
            <p:cNvSpPr/>
            <p:nvPr/>
          </p:nvSpPr>
          <p:spPr>
            <a:xfrm>
              <a:off x="3724425" y="2960825"/>
              <a:ext cx="660150" cy="210025"/>
            </a:xfrm>
            <a:custGeom>
              <a:avLst/>
              <a:gdLst/>
              <a:ahLst/>
              <a:cxnLst/>
              <a:rect l="l" t="t" r="r" b="b"/>
              <a:pathLst>
                <a:path w="26406" h="8401" extrusionOk="0">
                  <a:moveTo>
                    <a:pt x="25817" y="590"/>
                  </a:moveTo>
                  <a:lnTo>
                    <a:pt x="25817" y="7812"/>
                  </a:lnTo>
                  <a:lnTo>
                    <a:pt x="590" y="7812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3272;p64">
              <a:extLst>
                <a:ext uri="{FF2B5EF4-FFF2-40B4-BE49-F238E27FC236}">
                  <a16:creationId xmlns:a16="http://schemas.microsoft.com/office/drawing/2014/main" id="{782C3EAB-61F4-A942-BE34-D19E7576564D}"/>
                </a:ext>
              </a:extLst>
            </p:cNvPr>
            <p:cNvSpPr/>
            <p:nvPr/>
          </p:nvSpPr>
          <p:spPr>
            <a:xfrm>
              <a:off x="3108475" y="2968175"/>
              <a:ext cx="83750" cy="195325"/>
            </a:xfrm>
            <a:custGeom>
              <a:avLst/>
              <a:gdLst/>
              <a:ahLst/>
              <a:cxnLst/>
              <a:rect l="l" t="t" r="r" b="b"/>
              <a:pathLst>
                <a:path w="3350" h="7813" extrusionOk="0">
                  <a:moveTo>
                    <a:pt x="1" y="1"/>
                  </a:moveTo>
                  <a:lnTo>
                    <a:pt x="1" y="7813"/>
                  </a:lnTo>
                  <a:lnTo>
                    <a:pt x="3349" y="7813"/>
                  </a:lnTo>
                  <a:lnTo>
                    <a:pt x="3349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3273;p64">
              <a:extLst>
                <a:ext uri="{FF2B5EF4-FFF2-40B4-BE49-F238E27FC236}">
                  <a16:creationId xmlns:a16="http://schemas.microsoft.com/office/drawing/2014/main" id="{E1F143DF-A547-F243-9C0D-AF21C75B67D3}"/>
                </a:ext>
              </a:extLst>
            </p:cNvPr>
            <p:cNvSpPr/>
            <p:nvPr/>
          </p:nvSpPr>
          <p:spPr>
            <a:xfrm>
              <a:off x="3101100" y="2960825"/>
              <a:ext cx="98475" cy="210025"/>
            </a:xfrm>
            <a:custGeom>
              <a:avLst/>
              <a:gdLst/>
              <a:ahLst/>
              <a:cxnLst/>
              <a:rect l="l" t="t" r="r" b="b"/>
              <a:pathLst>
                <a:path w="3939" h="8401" extrusionOk="0">
                  <a:moveTo>
                    <a:pt x="3349" y="590"/>
                  </a:moveTo>
                  <a:lnTo>
                    <a:pt x="3349" y="7812"/>
                  </a:lnTo>
                  <a:lnTo>
                    <a:pt x="589" y="7812"/>
                  </a:lnTo>
                  <a:lnTo>
                    <a:pt x="589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3274;p64">
              <a:extLst>
                <a:ext uri="{FF2B5EF4-FFF2-40B4-BE49-F238E27FC236}">
                  <a16:creationId xmlns:a16="http://schemas.microsoft.com/office/drawing/2014/main" id="{6D9B6B02-2D7B-2740-8F49-B10E498BCA47}"/>
                </a:ext>
              </a:extLst>
            </p:cNvPr>
            <p:cNvSpPr/>
            <p:nvPr/>
          </p:nvSpPr>
          <p:spPr>
            <a:xfrm>
              <a:off x="4499825" y="3008125"/>
              <a:ext cx="98450" cy="98450"/>
            </a:xfrm>
            <a:custGeom>
              <a:avLst/>
              <a:gdLst/>
              <a:ahLst/>
              <a:cxnLst/>
              <a:rect l="l" t="t" r="r" b="b"/>
              <a:pathLst>
                <a:path w="3938" h="3938" extrusionOk="0">
                  <a:moveTo>
                    <a:pt x="1969" y="1"/>
                  </a:moveTo>
                  <a:cubicBezTo>
                    <a:pt x="882" y="1"/>
                    <a:pt x="0" y="881"/>
                    <a:pt x="0" y="1969"/>
                  </a:cubicBezTo>
                  <a:cubicBezTo>
                    <a:pt x="0" y="3056"/>
                    <a:pt x="882" y="3937"/>
                    <a:pt x="1969" y="3937"/>
                  </a:cubicBezTo>
                  <a:cubicBezTo>
                    <a:pt x="3057" y="3937"/>
                    <a:pt x="3937" y="3056"/>
                    <a:pt x="3937" y="1969"/>
                  </a:cubicBezTo>
                  <a:cubicBezTo>
                    <a:pt x="3937" y="881"/>
                    <a:pt x="3057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3275;p64">
              <a:extLst>
                <a:ext uri="{FF2B5EF4-FFF2-40B4-BE49-F238E27FC236}">
                  <a16:creationId xmlns:a16="http://schemas.microsoft.com/office/drawing/2014/main" id="{2FD7ED78-40DA-E84C-AC2C-89E5C9F2FC4F}"/>
                </a:ext>
              </a:extLst>
            </p:cNvPr>
            <p:cNvSpPr/>
            <p:nvPr/>
          </p:nvSpPr>
          <p:spPr>
            <a:xfrm>
              <a:off x="4492475" y="3000775"/>
              <a:ext cx="113150" cy="113125"/>
            </a:xfrm>
            <a:custGeom>
              <a:avLst/>
              <a:gdLst/>
              <a:ahLst/>
              <a:cxnLst/>
              <a:rect l="l" t="t" r="r" b="b"/>
              <a:pathLst>
                <a:path w="4526" h="4525" extrusionOk="0">
                  <a:moveTo>
                    <a:pt x="2263" y="589"/>
                  </a:moveTo>
                  <a:cubicBezTo>
                    <a:pt x="3187" y="589"/>
                    <a:pt x="3936" y="1338"/>
                    <a:pt x="3937" y="2263"/>
                  </a:cubicBezTo>
                  <a:cubicBezTo>
                    <a:pt x="3936" y="2939"/>
                    <a:pt x="3529" y="3550"/>
                    <a:pt x="2903" y="3809"/>
                  </a:cubicBezTo>
                  <a:cubicBezTo>
                    <a:pt x="2696" y="3895"/>
                    <a:pt x="2479" y="3936"/>
                    <a:pt x="2264" y="3936"/>
                  </a:cubicBezTo>
                  <a:cubicBezTo>
                    <a:pt x="1829" y="3936"/>
                    <a:pt x="1400" y="3766"/>
                    <a:pt x="1080" y="3446"/>
                  </a:cubicBezTo>
                  <a:cubicBezTo>
                    <a:pt x="601" y="2967"/>
                    <a:pt x="458" y="2247"/>
                    <a:pt x="717" y="1622"/>
                  </a:cubicBezTo>
                  <a:cubicBezTo>
                    <a:pt x="976" y="997"/>
                    <a:pt x="1586" y="589"/>
                    <a:pt x="2263" y="589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5"/>
                    <a:pt x="2263" y="4525"/>
                  </a:cubicBezTo>
                  <a:cubicBezTo>
                    <a:pt x="3511" y="4525"/>
                    <a:pt x="4526" y="3511"/>
                    <a:pt x="4526" y="2263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3276;p64">
              <a:extLst>
                <a:ext uri="{FF2B5EF4-FFF2-40B4-BE49-F238E27FC236}">
                  <a16:creationId xmlns:a16="http://schemas.microsoft.com/office/drawing/2014/main" id="{5792AB48-285E-7147-A450-E719931CBCF3}"/>
                </a:ext>
              </a:extLst>
            </p:cNvPr>
            <p:cNvSpPr/>
            <p:nvPr/>
          </p:nvSpPr>
          <p:spPr>
            <a:xfrm>
              <a:off x="4688675" y="3008125"/>
              <a:ext cx="102300" cy="98450"/>
            </a:xfrm>
            <a:custGeom>
              <a:avLst/>
              <a:gdLst/>
              <a:ahLst/>
              <a:cxnLst/>
              <a:rect l="l" t="t" r="r" b="b"/>
              <a:pathLst>
                <a:path w="4092" h="3938" extrusionOk="0">
                  <a:moveTo>
                    <a:pt x="2124" y="0"/>
                  </a:moveTo>
                  <a:cubicBezTo>
                    <a:pt x="1612" y="0"/>
                    <a:pt x="1108" y="200"/>
                    <a:pt x="732" y="577"/>
                  </a:cubicBezTo>
                  <a:cubicBezTo>
                    <a:pt x="168" y="1140"/>
                    <a:pt x="1" y="1986"/>
                    <a:pt x="305" y="2722"/>
                  </a:cubicBezTo>
                  <a:cubicBezTo>
                    <a:pt x="609" y="3457"/>
                    <a:pt x="1327" y="3937"/>
                    <a:pt x="2123" y="3937"/>
                  </a:cubicBezTo>
                  <a:cubicBezTo>
                    <a:pt x="3210" y="3936"/>
                    <a:pt x="4092" y="3056"/>
                    <a:pt x="4092" y="1969"/>
                  </a:cubicBezTo>
                  <a:cubicBezTo>
                    <a:pt x="4092" y="1173"/>
                    <a:pt x="3611" y="454"/>
                    <a:pt x="2877" y="150"/>
                  </a:cubicBezTo>
                  <a:cubicBezTo>
                    <a:pt x="2633" y="49"/>
                    <a:pt x="2378" y="0"/>
                    <a:pt x="212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3277;p64">
              <a:extLst>
                <a:ext uri="{FF2B5EF4-FFF2-40B4-BE49-F238E27FC236}">
                  <a16:creationId xmlns:a16="http://schemas.microsoft.com/office/drawing/2014/main" id="{277E6626-8136-1240-B792-E6BDD99660CA}"/>
                </a:ext>
              </a:extLst>
            </p:cNvPr>
            <p:cNvSpPr/>
            <p:nvPr/>
          </p:nvSpPr>
          <p:spPr>
            <a:xfrm>
              <a:off x="4685200" y="3000775"/>
              <a:ext cx="113125" cy="113125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589"/>
                  </a:moveTo>
                  <a:cubicBezTo>
                    <a:pt x="3187" y="589"/>
                    <a:pt x="3935" y="1338"/>
                    <a:pt x="3936" y="2263"/>
                  </a:cubicBezTo>
                  <a:cubicBezTo>
                    <a:pt x="3936" y="2939"/>
                    <a:pt x="3528" y="3550"/>
                    <a:pt x="2903" y="3809"/>
                  </a:cubicBezTo>
                  <a:cubicBezTo>
                    <a:pt x="2696" y="3895"/>
                    <a:pt x="2479" y="3936"/>
                    <a:pt x="2264" y="3936"/>
                  </a:cubicBezTo>
                  <a:cubicBezTo>
                    <a:pt x="1828" y="3936"/>
                    <a:pt x="1399" y="3766"/>
                    <a:pt x="1079" y="3446"/>
                  </a:cubicBezTo>
                  <a:cubicBezTo>
                    <a:pt x="601" y="2967"/>
                    <a:pt x="458" y="2247"/>
                    <a:pt x="716" y="1622"/>
                  </a:cubicBezTo>
                  <a:cubicBezTo>
                    <a:pt x="975" y="997"/>
                    <a:pt x="1586" y="589"/>
                    <a:pt x="2262" y="589"/>
                  </a:cubicBezTo>
                  <a:close/>
                  <a:moveTo>
                    <a:pt x="2262" y="1"/>
                  </a:moveTo>
                  <a:cubicBezTo>
                    <a:pt x="1015" y="1"/>
                    <a:pt x="0" y="1016"/>
                    <a:pt x="0" y="2263"/>
                  </a:cubicBezTo>
                  <a:cubicBezTo>
                    <a:pt x="0" y="3511"/>
                    <a:pt x="1016" y="4525"/>
                    <a:pt x="2262" y="4525"/>
                  </a:cubicBezTo>
                  <a:cubicBezTo>
                    <a:pt x="3510" y="4525"/>
                    <a:pt x="4525" y="3511"/>
                    <a:pt x="4525" y="2263"/>
                  </a:cubicBezTo>
                  <a:cubicBezTo>
                    <a:pt x="4525" y="1016"/>
                    <a:pt x="3510" y="1"/>
                    <a:pt x="2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3278;p64">
              <a:extLst>
                <a:ext uri="{FF2B5EF4-FFF2-40B4-BE49-F238E27FC236}">
                  <a16:creationId xmlns:a16="http://schemas.microsoft.com/office/drawing/2014/main" id="{1B80EAC6-4140-B24D-82EB-6B115296247E}"/>
                </a:ext>
              </a:extLst>
            </p:cNvPr>
            <p:cNvSpPr/>
            <p:nvPr/>
          </p:nvSpPr>
          <p:spPr>
            <a:xfrm>
              <a:off x="4212825" y="3008125"/>
              <a:ext cx="98425" cy="98450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9" y="1"/>
                  </a:moveTo>
                  <a:cubicBezTo>
                    <a:pt x="881" y="1"/>
                    <a:pt x="1" y="881"/>
                    <a:pt x="1" y="1969"/>
                  </a:cubicBezTo>
                  <a:cubicBezTo>
                    <a:pt x="1" y="3056"/>
                    <a:pt x="881" y="3937"/>
                    <a:pt x="1969" y="3937"/>
                  </a:cubicBezTo>
                  <a:cubicBezTo>
                    <a:pt x="3056" y="3937"/>
                    <a:pt x="3936" y="3056"/>
                    <a:pt x="3936" y="1969"/>
                  </a:cubicBezTo>
                  <a:cubicBezTo>
                    <a:pt x="3936" y="881"/>
                    <a:pt x="3056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3279;p64">
              <a:extLst>
                <a:ext uri="{FF2B5EF4-FFF2-40B4-BE49-F238E27FC236}">
                  <a16:creationId xmlns:a16="http://schemas.microsoft.com/office/drawing/2014/main" id="{A286250D-1E6B-C343-8257-49CC9E4282BC}"/>
                </a:ext>
              </a:extLst>
            </p:cNvPr>
            <p:cNvSpPr/>
            <p:nvPr/>
          </p:nvSpPr>
          <p:spPr>
            <a:xfrm>
              <a:off x="4205450" y="3000775"/>
              <a:ext cx="113175" cy="113125"/>
            </a:xfrm>
            <a:custGeom>
              <a:avLst/>
              <a:gdLst/>
              <a:ahLst/>
              <a:cxnLst/>
              <a:rect l="l" t="t" r="r" b="b"/>
              <a:pathLst>
                <a:path w="4527" h="4525" extrusionOk="0">
                  <a:moveTo>
                    <a:pt x="2263" y="589"/>
                  </a:moveTo>
                  <a:cubicBezTo>
                    <a:pt x="3187" y="589"/>
                    <a:pt x="3936" y="1338"/>
                    <a:pt x="3936" y="2263"/>
                  </a:cubicBezTo>
                  <a:cubicBezTo>
                    <a:pt x="3936" y="2939"/>
                    <a:pt x="3528" y="3550"/>
                    <a:pt x="2903" y="3809"/>
                  </a:cubicBezTo>
                  <a:cubicBezTo>
                    <a:pt x="2697" y="3895"/>
                    <a:pt x="2480" y="3936"/>
                    <a:pt x="2264" y="3936"/>
                  </a:cubicBezTo>
                  <a:cubicBezTo>
                    <a:pt x="1829" y="3936"/>
                    <a:pt x="1400" y="3766"/>
                    <a:pt x="1080" y="3446"/>
                  </a:cubicBezTo>
                  <a:cubicBezTo>
                    <a:pt x="602" y="2967"/>
                    <a:pt x="458" y="2247"/>
                    <a:pt x="717" y="1622"/>
                  </a:cubicBezTo>
                  <a:cubicBezTo>
                    <a:pt x="976" y="997"/>
                    <a:pt x="1586" y="589"/>
                    <a:pt x="2263" y="589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5"/>
                    <a:pt x="2263" y="4525"/>
                  </a:cubicBezTo>
                  <a:cubicBezTo>
                    <a:pt x="3511" y="4525"/>
                    <a:pt x="4526" y="3511"/>
                    <a:pt x="4526" y="2263"/>
                  </a:cubicBezTo>
                  <a:cubicBezTo>
                    <a:pt x="4526" y="1015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3280;p64">
              <a:extLst>
                <a:ext uri="{FF2B5EF4-FFF2-40B4-BE49-F238E27FC236}">
                  <a16:creationId xmlns:a16="http://schemas.microsoft.com/office/drawing/2014/main" id="{058A2971-3B42-B245-AD7A-A68F5ED6B8E8}"/>
                </a:ext>
              </a:extLst>
            </p:cNvPr>
            <p:cNvSpPr/>
            <p:nvPr/>
          </p:nvSpPr>
          <p:spPr>
            <a:xfrm>
              <a:off x="3089800" y="3265175"/>
              <a:ext cx="1701175" cy="136575"/>
            </a:xfrm>
            <a:custGeom>
              <a:avLst/>
              <a:gdLst/>
              <a:ahLst/>
              <a:cxnLst/>
              <a:rect l="l" t="t" r="r" b="b"/>
              <a:pathLst>
                <a:path w="68047" h="5463" extrusionOk="0">
                  <a:moveTo>
                    <a:pt x="1" y="1"/>
                  </a:moveTo>
                  <a:lnTo>
                    <a:pt x="1" y="5463"/>
                  </a:lnTo>
                  <a:lnTo>
                    <a:pt x="68047" y="5463"/>
                  </a:lnTo>
                  <a:lnTo>
                    <a:pt x="680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3281;p64">
              <a:extLst>
                <a:ext uri="{FF2B5EF4-FFF2-40B4-BE49-F238E27FC236}">
                  <a16:creationId xmlns:a16="http://schemas.microsoft.com/office/drawing/2014/main" id="{17B36075-62AE-AA43-94AE-412CF97182FF}"/>
                </a:ext>
              </a:extLst>
            </p:cNvPr>
            <p:cNvSpPr/>
            <p:nvPr/>
          </p:nvSpPr>
          <p:spPr>
            <a:xfrm>
              <a:off x="3082425" y="3257825"/>
              <a:ext cx="1715900" cy="151300"/>
            </a:xfrm>
            <a:custGeom>
              <a:avLst/>
              <a:gdLst/>
              <a:ahLst/>
              <a:cxnLst/>
              <a:rect l="l" t="t" r="r" b="b"/>
              <a:pathLst>
                <a:path w="68636" h="6052" extrusionOk="0">
                  <a:moveTo>
                    <a:pt x="68047" y="590"/>
                  </a:moveTo>
                  <a:lnTo>
                    <a:pt x="68047" y="5463"/>
                  </a:lnTo>
                  <a:lnTo>
                    <a:pt x="590" y="5463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6052"/>
                  </a:lnTo>
                  <a:lnTo>
                    <a:pt x="68636" y="6052"/>
                  </a:lnTo>
                  <a:lnTo>
                    <a:pt x="68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3282;p64">
              <a:extLst>
                <a:ext uri="{FF2B5EF4-FFF2-40B4-BE49-F238E27FC236}">
                  <a16:creationId xmlns:a16="http://schemas.microsoft.com/office/drawing/2014/main" id="{15DC2620-7A48-5B48-BECC-475F2FE413D5}"/>
                </a:ext>
              </a:extLst>
            </p:cNvPr>
            <p:cNvSpPr/>
            <p:nvPr/>
          </p:nvSpPr>
          <p:spPr>
            <a:xfrm>
              <a:off x="3019925" y="3401725"/>
              <a:ext cx="1840900" cy="398800"/>
            </a:xfrm>
            <a:custGeom>
              <a:avLst/>
              <a:gdLst/>
              <a:ahLst/>
              <a:cxnLst/>
              <a:rect l="l" t="t" r="r" b="b"/>
              <a:pathLst>
                <a:path w="73636" h="15952" extrusionOk="0">
                  <a:moveTo>
                    <a:pt x="1" y="1"/>
                  </a:moveTo>
                  <a:lnTo>
                    <a:pt x="1" y="15951"/>
                  </a:lnTo>
                  <a:lnTo>
                    <a:pt x="73636" y="15951"/>
                  </a:lnTo>
                  <a:lnTo>
                    <a:pt x="736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3283;p64">
              <a:extLst>
                <a:ext uri="{FF2B5EF4-FFF2-40B4-BE49-F238E27FC236}">
                  <a16:creationId xmlns:a16="http://schemas.microsoft.com/office/drawing/2014/main" id="{F884BCEB-973C-5C48-AAFD-84411A3C860F}"/>
                </a:ext>
              </a:extLst>
            </p:cNvPr>
            <p:cNvSpPr/>
            <p:nvPr/>
          </p:nvSpPr>
          <p:spPr>
            <a:xfrm>
              <a:off x="3012575" y="3394375"/>
              <a:ext cx="1855600" cy="413475"/>
            </a:xfrm>
            <a:custGeom>
              <a:avLst/>
              <a:gdLst/>
              <a:ahLst/>
              <a:cxnLst/>
              <a:rect l="l" t="t" r="r" b="b"/>
              <a:pathLst>
                <a:path w="74224" h="16539" extrusionOk="0">
                  <a:moveTo>
                    <a:pt x="73635" y="590"/>
                  </a:moveTo>
                  <a:lnTo>
                    <a:pt x="73635" y="15950"/>
                  </a:lnTo>
                  <a:lnTo>
                    <a:pt x="590" y="15950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3284;p64">
              <a:extLst>
                <a:ext uri="{FF2B5EF4-FFF2-40B4-BE49-F238E27FC236}">
                  <a16:creationId xmlns:a16="http://schemas.microsoft.com/office/drawing/2014/main" id="{B1F303EC-4C77-3949-BF13-93FB379A8064}"/>
                </a:ext>
              </a:extLst>
            </p:cNvPr>
            <p:cNvSpPr/>
            <p:nvPr/>
          </p:nvSpPr>
          <p:spPr>
            <a:xfrm>
              <a:off x="3570625" y="3503475"/>
              <a:ext cx="105125" cy="195300"/>
            </a:xfrm>
            <a:custGeom>
              <a:avLst/>
              <a:gdLst/>
              <a:ahLst/>
              <a:cxnLst/>
              <a:rect l="l" t="t" r="r" b="b"/>
              <a:pathLst>
                <a:path w="4205" h="7812" extrusionOk="0">
                  <a:moveTo>
                    <a:pt x="0" y="0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3285;p64">
              <a:extLst>
                <a:ext uri="{FF2B5EF4-FFF2-40B4-BE49-F238E27FC236}">
                  <a16:creationId xmlns:a16="http://schemas.microsoft.com/office/drawing/2014/main" id="{0C0BC982-B94D-BC48-9351-524A539F6257}"/>
                </a:ext>
              </a:extLst>
            </p:cNvPr>
            <p:cNvSpPr/>
            <p:nvPr/>
          </p:nvSpPr>
          <p:spPr>
            <a:xfrm>
              <a:off x="3563250" y="3496100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4" y="589"/>
                  </a:moveTo>
                  <a:lnTo>
                    <a:pt x="4204" y="7812"/>
                  </a:lnTo>
                  <a:lnTo>
                    <a:pt x="589" y="7812"/>
                  </a:lnTo>
                  <a:lnTo>
                    <a:pt x="589" y="589"/>
                  </a:lnTo>
                  <a:close/>
                  <a:moveTo>
                    <a:pt x="0" y="0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3286;p64">
              <a:extLst>
                <a:ext uri="{FF2B5EF4-FFF2-40B4-BE49-F238E27FC236}">
                  <a16:creationId xmlns:a16="http://schemas.microsoft.com/office/drawing/2014/main" id="{7733F1E6-4EFE-EB4C-982B-210E1645278E}"/>
                </a:ext>
              </a:extLst>
            </p:cNvPr>
            <p:cNvSpPr/>
            <p:nvPr/>
          </p:nvSpPr>
          <p:spPr>
            <a:xfrm>
              <a:off x="3248250" y="3503475"/>
              <a:ext cx="105125" cy="195300"/>
            </a:xfrm>
            <a:custGeom>
              <a:avLst/>
              <a:gdLst/>
              <a:ahLst/>
              <a:cxnLst/>
              <a:rect l="l" t="t" r="r" b="b"/>
              <a:pathLst>
                <a:path w="4205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3287;p64">
              <a:extLst>
                <a:ext uri="{FF2B5EF4-FFF2-40B4-BE49-F238E27FC236}">
                  <a16:creationId xmlns:a16="http://schemas.microsoft.com/office/drawing/2014/main" id="{690337FE-7F45-5348-8A62-BBA7950F7C5F}"/>
                </a:ext>
              </a:extLst>
            </p:cNvPr>
            <p:cNvSpPr/>
            <p:nvPr/>
          </p:nvSpPr>
          <p:spPr>
            <a:xfrm>
              <a:off x="3240875" y="3496100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6" y="589"/>
                  </a:moveTo>
                  <a:lnTo>
                    <a:pt x="4206" y="7812"/>
                  </a:lnTo>
                  <a:lnTo>
                    <a:pt x="590" y="7812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3288;p64">
              <a:extLst>
                <a:ext uri="{FF2B5EF4-FFF2-40B4-BE49-F238E27FC236}">
                  <a16:creationId xmlns:a16="http://schemas.microsoft.com/office/drawing/2014/main" id="{1C4740F3-A357-934C-8A2D-D01F32923403}"/>
                </a:ext>
              </a:extLst>
            </p:cNvPr>
            <p:cNvSpPr/>
            <p:nvPr/>
          </p:nvSpPr>
          <p:spPr>
            <a:xfrm>
              <a:off x="3409425" y="3503475"/>
              <a:ext cx="105150" cy="195300"/>
            </a:xfrm>
            <a:custGeom>
              <a:avLst/>
              <a:gdLst/>
              <a:ahLst/>
              <a:cxnLst/>
              <a:rect l="l" t="t" r="r" b="b"/>
              <a:pathLst>
                <a:path w="4206" h="7812" extrusionOk="0">
                  <a:moveTo>
                    <a:pt x="0" y="0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3289;p64">
              <a:extLst>
                <a:ext uri="{FF2B5EF4-FFF2-40B4-BE49-F238E27FC236}">
                  <a16:creationId xmlns:a16="http://schemas.microsoft.com/office/drawing/2014/main" id="{9C80E03A-3AC7-8E43-A4D6-F27D7CBFED26}"/>
                </a:ext>
              </a:extLst>
            </p:cNvPr>
            <p:cNvSpPr/>
            <p:nvPr/>
          </p:nvSpPr>
          <p:spPr>
            <a:xfrm>
              <a:off x="3402075" y="3496100"/>
              <a:ext cx="119850" cy="210025"/>
            </a:xfrm>
            <a:custGeom>
              <a:avLst/>
              <a:gdLst/>
              <a:ahLst/>
              <a:cxnLst/>
              <a:rect l="l" t="t" r="r" b="b"/>
              <a:pathLst>
                <a:path w="4794" h="8401" extrusionOk="0">
                  <a:moveTo>
                    <a:pt x="4205" y="589"/>
                  </a:moveTo>
                  <a:lnTo>
                    <a:pt x="4205" y="7812"/>
                  </a:lnTo>
                  <a:lnTo>
                    <a:pt x="589" y="7812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3290;p64">
              <a:extLst>
                <a:ext uri="{FF2B5EF4-FFF2-40B4-BE49-F238E27FC236}">
                  <a16:creationId xmlns:a16="http://schemas.microsoft.com/office/drawing/2014/main" id="{DB6E141E-1566-9641-8C96-40BF0CB10093}"/>
                </a:ext>
              </a:extLst>
            </p:cNvPr>
            <p:cNvSpPr/>
            <p:nvPr/>
          </p:nvSpPr>
          <p:spPr>
            <a:xfrm>
              <a:off x="3108475" y="3503475"/>
              <a:ext cx="83750" cy="195300"/>
            </a:xfrm>
            <a:custGeom>
              <a:avLst/>
              <a:gdLst/>
              <a:ahLst/>
              <a:cxnLst/>
              <a:rect l="l" t="t" r="r" b="b"/>
              <a:pathLst>
                <a:path w="3350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3291;p64">
              <a:extLst>
                <a:ext uri="{FF2B5EF4-FFF2-40B4-BE49-F238E27FC236}">
                  <a16:creationId xmlns:a16="http://schemas.microsoft.com/office/drawing/2014/main" id="{AA69882E-6DDA-8247-8D1F-639633924636}"/>
                </a:ext>
              </a:extLst>
            </p:cNvPr>
            <p:cNvSpPr/>
            <p:nvPr/>
          </p:nvSpPr>
          <p:spPr>
            <a:xfrm>
              <a:off x="3101100" y="3496100"/>
              <a:ext cx="98475" cy="210025"/>
            </a:xfrm>
            <a:custGeom>
              <a:avLst/>
              <a:gdLst/>
              <a:ahLst/>
              <a:cxnLst/>
              <a:rect l="l" t="t" r="r" b="b"/>
              <a:pathLst>
                <a:path w="3939" h="8401" extrusionOk="0">
                  <a:moveTo>
                    <a:pt x="3349" y="589"/>
                  </a:moveTo>
                  <a:lnTo>
                    <a:pt x="3349" y="7812"/>
                  </a:lnTo>
                  <a:lnTo>
                    <a:pt x="589" y="7812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3292;p64">
              <a:extLst>
                <a:ext uri="{FF2B5EF4-FFF2-40B4-BE49-F238E27FC236}">
                  <a16:creationId xmlns:a16="http://schemas.microsoft.com/office/drawing/2014/main" id="{BC10328D-1AB8-C04F-B73B-20C56A6601F3}"/>
                </a:ext>
              </a:extLst>
            </p:cNvPr>
            <p:cNvSpPr/>
            <p:nvPr/>
          </p:nvSpPr>
          <p:spPr>
            <a:xfrm>
              <a:off x="3731775" y="3503475"/>
              <a:ext cx="645425" cy="195300"/>
            </a:xfrm>
            <a:custGeom>
              <a:avLst/>
              <a:gdLst/>
              <a:ahLst/>
              <a:cxnLst/>
              <a:rect l="l" t="t" r="r" b="b"/>
              <a:pathLst>
                <a:path w="25817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3293;p64">
              <a:extLst>
                <a:ext uri="{FF2B5EF4-FFF2-40B4-BE49-F238E27FC236}">
                  <a16:creationId xmlns:a16="http://schemas.microsoft.com/office/drawing/2014/main" id="{4142DFEE-3A9A-2944-9D26-DC780779F585}"/>
                </a:ext>
              </a:extLst>
            </p:cNvPr>
            <p:cNvSpPr/>
            <p:nvPr/>
          </p:nvSpPr>
          <p:spPr>
            <a:xfrm>
              <a:off x="3724425" y="3496100"/>
              <a:ext cx="660150" cy="210025"/>
            </a:xfrm>
            <a:custGeom>
              <a:avLst/>
              <a:gdLst/>
              <a:ahLst/>
              <a:cxnLst/>
              <a:rect l="l" t="t" r="r" b="b"/>
              <a:pathLst>
                <a:path w="26406" h="8401" extrusionOk="0">
                  <a:moveTo>
                    <a:pt x="25817" y="589"/>
                  </a:moveTo>
                  <a:lnTo>
                    <a:pt x="25817" y="7812"/>
                  </a:lnTo>
                  <a:lnTo>
                    <a:pt x="590" y="7812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3294;p64">
              <a:extLst>
                <a:ext uri="{FF2B5EF4-FFF2-40B4-BE49-F238E27FC236}">
                  <a16:creationId xmlns:a16="http://schemas.microsoft.com/office/drawing/2014/main" id="{4A0CD48F-5138-EE4A-B344-879E872667CC}"/>
                </a:ext>
              </a:extLst>
            </p:cNvPr>
            <p:cNvSpPr/>
            <p:nvPr/>
          </p:nvSpPr>
          <p:spPr>
            <a:xfrm>
              <a:off x="4499825" y="3543400"/>
              <a:ext cx="98450" cy="98450"/>
            </a:xfrm>
            <a:custGeom>
              <a:avLst/>
              <a:gdLst/>
              <a:ahLst/>
              <a:cxnLst/>
              <a:rect l="l" t="t" r="r" b="b"/>
              <a:pathLst>
                <a:path w="3938" h="3938" extrusionOk="0">
                  <a:moveTo>
                    <a:pt x="1969" y="1"/>
                  </a:moveTo>
                  <a:cubicBezTo>
                    <a:pt x="882" y="1"/>
                    <a:pt x="0" y="882"/>
                    <a:pt x="0" y="1969"/>
                  </a:cubicBezTo>
                  <a:cubicBezTo>
                    <a:pt x="0" y="3056"/>
                    <a:pt x="882" y="3937"/>
                    <a:pt x="1969" y="3937"/>
                  </a:cubicBezTo>
                  <a:cubicBezTo>
                    <a:pt x="3057" y="3937"/>
                    <a:pt x="3937" y="3056"/>
                    <a:pt x="3937" y="1969"/>
                  </a:cubicBezTo>
                  <a:cubicBezTo>
                    <a:pt x="3937" y="882"/>
                    <a:pt x="3057" y="1"/>
                    <a:pt x="196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3295;p64">
              <a:extLst>
                <a:ext uri="{FF2B5EF4-FFF2-40B4-BE49-F238E27FC236}">
                  <a16:creationId xmlns:a16="http://schemas.microsoft.com/office/drawing/2014/main" id="{205D398B-3A29-614D-9580-51FF9AE49842}"/>
                </a:ext>
              </a:extLst>
            </p:cNvPr>
            <p:cNvSpPr/>
            <p:nvPr/>
          </p:nvSpPr>
          <p:spPr>
            <a:xfrm>
              <a:off x="4492475" y="3536025"/>
              <a:ext cx="113150" cy="113175"/>
            </a:xfrm>
            <a:custGeom>
              <a:avLst/>
              <a:gdLst/>
              <a:ahLst/>
              <a:cxnLst/>
              <a:rect l="l" t="t" r="r" b="b"/>
              <a:pathLst>
                <a:path w="4526" h="4527" extrusionOk="0">
                  <a:moveTo>
                    <a:pt x="2260" y="591"/>
                  </a:moveTo>
                  <a:cubicBezTo>
                    <a:pt x="2261" y="591"/>
                    <a:pt x="2262" y="591"/>
                    <a:pt x="2263" y="591"/>
                  </a:cubicBezTo>
                  <a:cubicBezTo>
                    <a:pt x="3187" y="591"/>
                    <a:pt x="3936" y="1340"/>
                    <a:pt x="3937" y="2264"/>
                  </a:cubicBezTo>
                  <a:cubicBezTo>
                    <a:pt x="3937" y="2941"/>
                    <a:pt x="3529" y="3551"/>
                    <a:pt x="2903" y="3810"/>
                  </a:cubicBezTo>
                  <a:cubicBezTo>
                    <a:pt x="2696" y="3896"/>
                    <a:pt x="2479" y="3938"/>
                    <a:pt x="2263" y="3938"/>
                  </a:cubicBezTo>
                  <a:cubicBezTo>
                    <a:pt x="1827" y="3938"/>
                    <a:pt x="1399" y="3768"/>
                    <a:pt x="1080" y="3447"/>
                  </a:cubicBezTo>
                  <a:cubicBezTo>
                    <a:pt x="600" y="2969"/>
                    <a:pt x="458" y="2249"/>
                    <a:pt x="717" y="1624"/>
                  </a:cubicBezTo>
                  <a:cubicBezTo>
                    <a:pt x="975" y="998"/>
                    <a:pt x="1585" y="591"/>
                    <a:pt x="2260" y="591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4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4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3296;p64">
              <a:extLst>
                <a:ext uri="{FF2B5EF4-FFF2-40B4-BE49-F238E27FC236}">
                  <a16:creationId xmlns:a16="http://schemas.microsoft.com/office/drawing/2014/main" id="{0B89E548-4902-3A4B-B956-AF91E4558590}"/>
                </a:ext>
              </a:extLst>
            </p:cNvPr>
            <p:cNvSpPr/>
            <p:nvPr/>
          </p:nvSpPr>
          <p:spPr>
            <a:xfrm>
              <a:off x="4688675" y="3543400"/>
              <a:ext cx="102300" cy="98450"/>
            </a:xfrm>
            <a:custGeom>
              <a:avLst/>
              <a:gdLst/>
              <a:ahLst/>
              <a:cxnLst/>
              <a:rect l="l" t="t" r="r" b="b"/>
              <a:pathLst>
                <a:path w="4092" h="3938" extrusionOk="0">
                  <a:moveTo>
                    <a:pt x="2123" y="1"/>
                  </a:moveTo>
                  <a:cubicBezTo>
                    <a:pt x="1611" y="1"/>
                    <a:pt x="1108" y="201"/>
                    <a:pt x="732" y="577"/>
                  </a:cubicBezTo>
                  <a:cubicBezTo>
                    <a:pt x="168" y="1140"/>
                    <a:pt x="1" y="1987"/>
                    <a:pt x="305" y="2722"/>
                  </a:cubicBezTo>
                  <a:cubicBezTo>
                    <a:pt x="609" y="3457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69"/>
                  </a:cubicBezTo>
                  <a:cubicBezTo>
                    <a:pt x="4092" y="1173"/>
                    <a:pt x="3611" y="455"/>
                    <a:pt x="2877" y="151"/>
                  </a:cubicBezTo>
                  <a:cubicBezTo>
                    <a:pt x="2633" y="50"/>
                    <a:pt x="2377" y="1"/>
                    <a:pt x="2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3297;p64">
              <a:extLst>
                <a:ext uri="{FF2B5EF4-FFF2-40B4-BE49-F238E27FC236}">
                  <a16:creationId xmlns:a16="http://schemas.microsoft.com/office/drawing/2014/main" id="{EC2087C3-F71C-714A-B816-5A4B1420FDCF}"/>
                </a:ext>
              </a:extLst>
            </p:cNvPr>
            <p:cNvSpPr/>
            <p:nvPr/>
          </p:nvSpPr>
          <p:spPr>
            <a:xfrm>
              <a:off x="4685200" y="3536025"/>
              <a:ext cx="113125" cy="113175"/>
            </a:xfrm>
            <a:custGeom>
              <a:avLst/>
              <a:gdLst/>
              <a:ahLst/>
              <a:cxnLst/>
              <a:rect l="l" t="t" r="r" b="b"/>
              <a:pathLst>
                <a:path w="4525" h="4527" extrusionOk="0">
                  <a:moveTo>
                    <a:pt x="2260" y="591"/>
                  </a:moveTo>
                  <a:cubicBezTo>
                    <a:pt x="2261" y="591"/>
                    <a:pt x="2262" y="591"/>
                    <a:pt x="2262" y="591"/>
                  </a:cubicBezTo>
                  <a:cubicBezTo>
                    <a:pt x="3187" y="591"/>
                    <a:pt x="3935" y="1340"/>
                    <a:pt x="3936" y="2264"/>
                  </a:cubicBezTo>
                  <a:cubicBezTo>
                    <a:pt x="3936" y="2941"/>
                    <a:pt x="3528" y="3551"/>
                    <a:pt x="2903" y="3810"/>
                  </a:cubicBezTo>
                  <a:cubicBezTo>
                    <a:pt x="2696" y="3896"/>
                    <a:pt x="2478" y="3938"/>
                    <a:pt x="2263" y="3938"/>
                  </a:cubicBezTo>
                  <a:cubicBezTo>
                    <a:pt x="1827" y="3938"/>
                    <a:pt x="1399" y="3768"/>
                    <a:pt x="1079" y="3447"/>
                  </a:cubicBezTo>
                  <a:cubicBezTo>
                    <a:pt x="600" y="2969"/>
                    <a:pt x="456" y="2249"/>
                    <a:pt x="716" y="1624"/>
                  </a:cubicBezTo>
                  <a:cubicBezTo>
                    <a:pt x="975" y="998"/>
                    <a:pt x="1584" y="591"/>
                    <a:pt x="2260" y="591"/>
                  </a:cubicBezTo>
                  <a:close/>
                  <a:moveTo>
                    <a:pt x="2262" y="1"/>
                  </a:moveTo>
                  <a:cubicBezTo>
                    <a:pt x="1015" y="1"/>
                    <a:pt x="0" y="1016"/>
                    <a:pt x="0" y="2264"/>
                  </a:cubicBezTo>
                  <a:cubicBezTo>
                    <a:pt x="0" y="3511"/>
                    <a:pt x="1016" y="4526"/>
                    <a:pt x="2262" y="4526"/>
                  </a:cubicBezTo>
                  <a:cubicBezTo>
                    <a:pt x="3510" y="4526"/>
                    <a:pt x="4525" y="3511"/>
                    <a:pt x="4525" y="2264"/>
                  </a:cubicBezTo>
                  <a:cubicBezTo>
                    <a:pt x="4525" y="1016"/>
                    <a:pt x="3510" y="1"/>
                    <a:pt x="2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3298;p64">
              <a:extLst>
                <a:ext uri="{FF2B5EF4-FFF2-40B4-BE49-F238E27FC236}">
                  <a16:creationId xmlns:a16="http://schemas.microsoft.com/office/drawing/2014/main" id="{201FD05F-ABCD-0E45-B5ED-234B39308463}"/>
                </a:ext>
              </a:extLst>
            </p:cNvPr>
            <p:cNvSpPr/>
            <p:nvPr/>
          </p:nvSpPr>
          <p:spPr>
            <a:xfrm>
              <a:off x="4212825" y="3543400"/>
              <a:ext cx="98425" cy="98450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9" y="1"/>
                  </a:moveTo>
                  <a:cubicBezTo>
                    <a:pt x="881" y="1"/>
                    <a:pt x="1" y="882"/>
                    <a:pt x="1" y="1969"/>
                  </a:cubicBezTo>
                  <a:cubicBezTo>
                    <a:pt x="1" y="3056"/>
                    <a:pt x="881" y="3937"/>
                    <a:pt x="1969" y="3937"/>
                  </a:cubicBezTo>
                  <a:cubicBezTo>
                    <a:pt x="3056" y="3937"/>
                    <a:pt x="3936" y="3056"/>
                    <a:pt x="3936" y="1969"/>
                  </a:cubicBezTo>
                  <a:cubicBezTo>
                    <a:pt x="3936" y="882"/>
                    <a:pt x="3056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3299;p64">
              <a:extLst>
                <a:ext uri="{FF2B5EF4-FFF2-40B4-BE49-F238E27FC236}">
                  <a16:creationId xmlns:a16="http://schemas.microsoft.com/office/drawing/2014/main" id="{488A29D3-7DFE-784A-B9D3-97A5C54A7AB0}"/>
                </a:ext>
              </a:extLst>
            </p:cNvPr>
            <p:cNvSpPr/>
            <p:nvPr/>
          </p:nvSpPr>
          <p:spPr>
            <a:xfrm>
              <a:off x="4205450" y="3536025"/>
              <a:ext cx="113175" cy="113175"/>
            </a:xfrm>
            <a:custGeom>
              <a:avLst/>
              <a:gdLst/>
              <a:ahLst/>
              <a:cxnLst/>
              <a:rect l="l" t="t" r="r" b="b"/>
              <a:pathLst>
                <a:path w="4527" h="4527" extrusionOk="0">
                  <a:moveTo>
                    <a:pt x="2263" y="591"/>
                  </a:moveTo>
                  <a:cubicBezTo>
                    <a:pt x="3187" y="591"/>
                    <a:pt x="3936" y="1340"/>
                    <a:pt x="3936" y="2264"/>
                  </a:cubicBezTo>
                  <a:cubicBezTo>
                    <a:pt x="3936" y="2941"/>
                    <a:pt x="3529" y="3551"/>
                    <a:pt x="2903" y="3810"/>
                  </a:cubicBezTo>
                  <a:cubicBezTo>
                    <a:pt x="2696" y="3896"/>
                    <a:pt x="2479" y="3938"/>
                    <a:pt x="2263" y="3938"/>
                  </a:cubicBezTo>
                  <a:cubicBezTo>
                    <a:pt x="1828" y="3938"/>
                    <a:pt x="1399" y="3768"/>
                    <a:pt x="1080" y="3447"/>
                  </a:cubicBezTo>
                  <a:cubicBezTo>
                    <a:pt x="601" y="2969"/>
                    <a:pt x="458" y="2249"/>
                    <a:pt x="717" y="1624"/>
                  </a:cubicBezTo>
                  <a:cubicBezTo>
                    <a:pt x="976" y="997"/>
                    <a:pt x="1586" y="591"/>
                    <a:pt x="2263" y="591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4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4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3300;p64">
              <a:extLst>
                <a:ext uri="{FF2B5EF4-FFF2-40B4-BE49-F238E27FC236}">
                  <a16:creationId xmlns:a16="http://schemas.microsoft.com/office/drawing/2014/main" id="{9670E628-307B-E845-A1ED-23C1F0C0E158}"/>
                </a:ext>
              </a:extLst>
            </p:cNvPr>
            <p:cNvSpPr/>
            <p:nvPr/>
          </p:nvSpPr>
          <p:spPr>
            <a:xfrm>
              <a:off x="3089800" y="3800475"/>
              <a:ext cx="1701175" cy="136550"/>
            </a:xfrm>
            <a:custGeom>
              <a:avLst/>
              <a:gdLst/>
              <a:ahLst/>
              <a:cxnLst/>
              <a:rect l="l" t="t" r="r" b="b"/>
              <a:pathLst>
                <a:path w="68047" h="5462" extrusionOk="0">
                  <a:moveTo>
                    <a:pt x="1" y="0"/>
                  </a:moveTo>
                  <a:lnTo>
                    <a:pt x="1" y="5462"/>
                  </a:lnTo>
                  <a:lnTo>
                    <a:pt x="68047" y="5462"/>
                  </a:lnTo>
                  <a:lnTo>
                    <a:pt x="680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3301;p64">
              <a:extLst>
                <a:ext uri="{FF2B5EF4-FFF2-40B4-BE49-F238E27FC236}">
                  <a16:creationId xmlns:a16="http://schemas.microsoft.com/office/drawing/2014/main" id="{2B11A1B0-48C0-4C44-9AB2-4A0E07F59339}"/>
                </a:ext>
              </a:extLst>
            </p:cNvPr>
            <p:cNvSpPr/>
            <p:nvPr/>
          </p:nvSpPr>
          <p:spPr>
            <a:xfrm>
              <a:off x="3082425" y="3793125"/>
              <a:ext cx="1715900" cy="151275"/>
            </a:xfrm>
            <a:custGeom>
              <a:avLst/>
              <a:gdLst/>
              <a:ahLst/>
              <a:cxnLst/>
              <a:rect l="l" t="t" r="r" b="b"/>
              <a:pathLst>
                <a:path w="68636" h="6051" extrusionOk="0">
                  <a:moveTo>
                    <a:pt x="68047" y="589"/>
                  </a:moveTo>
                  <a:lnTo>
                    <a:pt x="68047" y="5461"/>
                  </a:lnTo>
                  <a:lnTo>
                    <a:pt x="590" y="5461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6051"/>
                  </a:lnTo>
                  <a:lnTo>
                    <a:pt x="68636" y="6051"/>
                  </a:lnTo>
                  <a:lnTo>
                    <a:pt x="686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3302;p64">
              <a:extLst>
                <a:ext uri="{FF2B5EF4-FFF2-40B4-BE49-F238E27FC236}">
                  <a16:creationId xmlns:a16="http://schemas.microsoft.com/office/drawing/2014/main" id="{4517A490-173C-5747-9AB6-C8E28FC5B0ED}"/>
                </a:ext>
              </a:extLst>
            </p:cNvPr>
            <p:cNvSpPr/>
            <p:nvPr/>
          </p:nvSpPr>
          <p:spPr>
            <a:xfrm>
              <a:off x="3019925" y="3937050"/>
              <a:ext cx="1840900" cy="398750"/>
            </a:xfrm>
            <a:custGeom>
              <a:avLst/>
              <a:gdLst/>
              <a:ahLst/>
              <a:cxnLst/>
              <a:rect l="l" t="t" r="r" b="b"/>
              <a:pathLst>
                <a:path w="73636" h="15950" extrusionOk="0">
                  <a:moveTo>
                    <a:pt x="1" y="0"/>
                  </a:moveTo>
                  <a:lnTo>
                    <a:pt x="1" y="15949"/>
                  </a:lnTo>
                  <a:lnTo>
                    <a:pt x="73636" y="15949"/>
                  </a:lnTo>
                  <a:lnTo>
                    <a:pt x="73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3303;p64">
              <a:extLst>
                <a:ext uri="{FF2B5EF4-FFF2-40B4-BE49-F238E27FC236}">
                  <a16:creationId xmlns:a16="http://schemas.microsoft.com/office/drawing/2014/main" id="{89668F8C-B8B6-0540-8F72-DF7476E1E3FF}"/>
                </a:ext>
              </a:extLst>
            </p:cNvPr>
            <p:cNvSpPr/>
            <p:nvPr/>
          </p:nvSpPr>
          <p:spPr>
            <a:xfrm>
              <a:off x="3012575" y="3929675"/>
              <a:ext cx="1855600" cy="413475"/>
            </a:xfrm>
            <a:custGeom>
              <a:avLst/>
              <a:gdLst/>
              <a:ahLst/>
              <a:cxnLst/>
              <a:rect l="l" t="t" r="r" b="b"/>
              <a:pathLst>
                <a:path w="74224" h="16539" extrusionOk="0">
                  <a:moveTo>
                    <a:pt x="73635" y="589"/>
                  </a:moveTo>
                  <a:lnTo>
                    <a:pt x="73635" y="15949"/>
                  </a:lnTo>
                  <a:lnTo>
                    <a:pt x="590" y="15949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16538"/>
                  </a:lnTo>
                  <a:lnTo>
                    <a:pt x="74224" y="16538"/>
                  </a:lnTo>
                  <a:lnTo>
                    <a:pt x="74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3304;p64">
              <a:extLst>
                <a:ext uri="{FF2B5EF4-FFF2-40B4-BE49-F238E27FC236}">
                  <a16:creationId xmlns:a16="http://schemas.microsoft.com/office/drawing/2014/main" id="{5B574E89-1DE9-014D-8A68-E72D306B5B2D}"/>
                </a:ext>
              </a:extLst>
            </p:cNvPr>
            <p:cNvSpPr/>
            <p:nvPr/>
          </p:nvSpPr>
          <p:spPr>
            <a:xfrm>
              <a:off x="3248250" y="4038750"/>
              <a:ext cx="105125" cy="195300"/>
            </a:xfrm>
            <a:custGeom>
              <a:avLst/>
              <a:gdLst/>
              <a:ahLst/>
              <a:cxnLst/>
              <a:rect l="l" t="t" r="r" b="b"/>
              <a:pathLst>
                <a:path w="4205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3305;p64">
              <a:extLst>
                <a:ext uri="{FF2B5EF4-FFF2-40B4-BE49-F238E27FC236}">
                  <a16:creationId xmlns:a16="http://schemas.microsoft.com/office/drawing/2014/main" id="{4CB1AA1A-DF75-F645-8368-24D82B3C4CC6}"/>
                </a:ext>
              </a:extLst>
            </p:cNvPr>
            <p:cNvSpPr/>
            <p:nvPr/>
          </p:nvSpPr>
          <p:spPr>
            <a:xfrm>
              <a:off x="3240875" y="4031400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6" y="589"/>
                  </a:moveTo>
                  <a:lnTo>
                    <a:pt x="4206" y="7811"/>
                  </a:lnTo>
                  <a:lnTo>
                    <a:pt x="590" y="7811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3306;p64">
              <a:extLst>
                <a:ext uri="{FF2B5EF4-FFF2-40B4-BE49-F238E27FC236}">
                  <a16:creationId xmlns:a16="http://schemas.microsoft.com/office/drawing/2014/main" id="{879803A4-9FF5-AE46-A636-C6EFA4D4271E}"/>
                </a:ext>
              </a:extLst>
            </p:cNvPr>
            <p:cNvSpPr/>
            <p:nvPr/>
          </p:nvSpPr>
          <p:spPr>
            <a:xfrm>
              <a:off x="3409425" y="4038750"/>
              <a:ext cx="105150" cy="195300"/>
            </a:xfrm>
            <a:custGeom>
              <a:avLst/>
              <a:gdLst/>
              <a:ahLst/>
              <a:cxnLst/>
              <a:rect l="l" t="t" r="r" b="b"/>
              <a:pathLst>
                <a:path w="4206" h="7812" extrusionOk="0">
                  <a:moveTo>
                    <a:pt x="0" y="0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3307;p64">
              <a:extLst>
                <a:ext uri="{FF2B5EF4-FFF2-40B4-BE49-F238E27FC236}">
                  <a16:creationId xmlns:a16="http://schemas.microsoft.com/office/drawing/2014/main" id="{08E80A6E-137F-4D45-942F-231B53686781}"/>
                </a:ext>
              </a:extLst>
            </p:cNvPr>
            <p:cNvSpPr/>
            <p:nvPr/>
          </p:nvSpPr>
          <p:spPr>
            <a:xfrm>
              <a:off x="3402075" y="4031400"/>
              <a:ext cx="119850" cy="210025"/>
            </a:xfrm>
            <a:custGeom>
              <a:avLst/>
              <a:gdLst/>
              <a:ahLst/>
              <a:cxnLst/>
              <a:rect l="l" t="t" r="r" b="b"/>
              <a:pathLst>
                <a:path w="4794" h="8401" extrusionOk="0">
                  <a:moveTo>
                    <a:pt x="4205" y="589"/>
                  </a:moveTo>
                  <a:lnTo>
                    <a:pt x="4205" y="7811"/>
                  </a:lnTo>
                  <a:lnTo>
                    <a:pt x="589" y="7811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3308;p64">
              <a:extLst>
                <a:ext uri="{FF2B5EF4-FFF2-40B4-BE49-F238E27FC236}">
                  <a16:creationId xmlns:a16="http://schemas.microsoft.com/office/drawing/2014/main" id="{CE3E2A0F-8E60-7B48-82BB-A06F56389DEB}"/>
                </a:ext>
              </a:extLst>
            </p:cNvPr>
            <p:cNvSpPr/>
            <p:nvPr/>
          </p:nvSpPr>
          <p:spPr>
            <a:xfrm>
              <a:off x="3570625" y="4038750"/>
              <a:ext cx="105125" cy="195300"/>
            </a:xfrm>
            <a:custGeom>
              <a:avLst/>
              <a:gdLst/>
              <a:ahLst/>
              <a:cxnLst/>
              <a:rect l="l" t="t" r="r" b="b"/>
              <a:pathLst>
                <a:path w="4205" h="7812" extrusionOk="0">
                  <a:moveTo>
                    <a:pt x="0" y="0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3309;p64">
              <a:extLst>
                <a:ext uri="{FF2B5EF4-FFF2-40B4-BE49-F238E27FC236}">
                  <a16:creationId xmlns:a16="http://schemas.microsoft.com/office/drawing/2014/main" id="{C22C0706-9B7F-D04C-A9FD-47A125C37539}"/>
                </a:ext>
              </a:extLst>
            </p:cNvPr>
            <p:cNvSpPr/>
            <p:nvPr/>
          </p:nvSpPr>
          <p:spPr>
            <a:xfrm>
              <a:off x="3563250" y="4031400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4" y="589"/>
                  </a:moveTo>
                  <a:lnTo>
                    <a:pt x="4204" y="7811"/>
                  </a:lnTo>
                  <a:lnTo>
                    <a:pt x="589" y="7811"/>
                  </a:lnTo>
                  <a:lnTo>
                    <a:pt x="589" y="589"/>
                  </a:lnTo>
                  <a:close/>
                  <a:moveTo>
                    <a:pt x="0" y="0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3310;p64">
              <a:extLst>
                <a:ext uri="{FF2B5EF4-FFF2-40B4-BE49-F238E27FC236}">
                  <a16:creationId xmlns:a16="http://schemas.microsoft.com/office/drawing/2014/main" id="{386748CD-CD5C-424C-863C-C03132A533B9}"/>
                </a:ext>
              </a:extLst>
            </p:cNvPr>
            <p:cNvSpPr/>
            <p:nvPr/>
          </p:nvSpPr>
          <p:spPr>
            <a:xfrm>
              <a:off x="3108475" y="4038750"/>
              <a:ext cx="83750" cy="195300"/>
            </a:xfrm>
            <a:custGeom>
              <a:avLst/>
              <a:gdLst/>
              <a:ahLst/>
              <a:cxnLst/>
              <a:rect l="l" t="t" r="r" b="b"/>
              <a:pathLst>
                <a:path w="3350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3311;p64">
              <a:extLst>
                <a:ext uri="{FF2B5EF4-FFF2-40B4-BE49-F238E27FC236}">
                  <a16:creationId xmlns:a16="http://schemas.microsoft.com/office/drawing/2014/main" id="{9066C62E-5A73-D84A-9EE9-4D3738BA84D4}"/>
                </a:ext>
              </a:extLst>
            </p:cNvPr>
            <p:cNvSpPr/>
            <p:nvPr/>
          </p:nvSpPr>
          <p:spPr>
            <a:xfrm>
              <a:off x="3101100" y="4031400"/>
              <a:ext cx="98475" cy="210025"/>
            </a:xfrm>
            <a:custGeom>
              <a:avLst/>
              <a:gdLst/>
              <a:ahLst/>
              <a:cxnLst/>
              <a:rect l="l" t="t" r="r" b="b"/>
              <a:pathLst>
                <a:path w="3939" h="8401" extrusionOk="0">
                  <a:moveTo>
                    <a:pt x="3349" y="589"/>
                  </a:moveTo>
                  <a:lnTo>
                    <a:pt x="3349" y="7811"/>
                  </a:lnTo>
                  <a:lnTo>
                    <a:pt x="589" y="7811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3312;p64">
              <a:extLst>
                <a:ext uri="{FF2B5EF4-FFF2-40B4-BE49-F238E27FC236}">
                  <a16:creationId xmlns:a16="http://schemas.microsoft.com/office/drawing/2014/main" id="{90DAA5F3-5B08-5040-929C-FCCC1DB3CCD2}"/>
                </a:ext>
              </a:extLst>
            </p:cNvPr>
            <p:cNvSpPr/>
            <p:nvPr/>
          </p:nvSpPr>
          <p:spPr>
            <a:xfrm>
              <a:off x="3731775" y="4038750"/>
              <a:ext cx="645425" cy="195300"/>
            </a:xfrm>
            <a:custGeom>
              <a:avLst/>
              <a:gdLst/>
              <a:ahLst/>
              <a:cxnLst/>
              <a:rect l="l" t="t" r="r" b="b"/>
              <a:pathLst>
                <a:path w="25817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3313;p64">
              <a:extLst>
                <a:ext uri="{FF2B5EF4-FFF2-40B4-BE49-F238E27FC236}">
                  <a16:creationId xmlns:a16="http://schemas.microsoft.com/office/drawing/2014/main" id="{C4E506A0-50B6-0841-B45F-A9F88843AD4E}"/>
                </a:ext>
              </a:extLst>
            </p:cNvPr>
            <p:cNvSpPr/>
            <p:nvPr/>
          </p:nvSpPr>
          <p:spPr>
            <a:xfrm>
              <a:off x="3724425" y="4031400"/>
              <a:ext cx="660150" cy="210025"/>
            </a:xfrm>
            <a:custGeom>
              <a:avLst/>
              <a:gdLst/>
              <a:ahLst/>
              <a:cxnLst/>
              <a:rect l="l" t="t" r="r" b="b"/>
              <a:pathLst>
                <a:path w="26406" h="8401" extrusionOk="0">
                  <a:moveTo>
                    <a:pt x="25817" y="589"/>
                  </a:moveTo>
                  <a:lnTo>
                    <a:pt x="25817" y="7811"/>
                  </a:lnTo>
                  <a:lnTo>
                    <a:pt x="590" y="7811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3314;p64">
              <a:extLst>
                <a:ext uri="{FF2B5EF4-FFF2-40B4-BE49-F238E27FC236}">
                  <a16:creationId xmlns:a16="http://schemas.microsoft.com/office/drawing/2014/main" id="{34C18067-06F6-EA4A-923B-0357510841EF}"/>
                </a:ext>
              </a:extLst>
            </p:cNvPr>
            <p:cNvSpPr/>
            <p:nvPr/>
          </p:nvSpPr>
          <p:spPr>
            <a:xfrm>
              <a:off x="4499825" y="4078675"/>
              <a:ext cx="98450" cy="98450"/>
            </a:xfrm>
            <a:custGeom>
              <a:avLst/>
              <a:gdLst/>
              <a:ahLst/>
              <a:cxnLst/>
              <a:rect l="l" t="t" r="r" b="b"/>
              <a:pathLst>
                <a:path w="3938" h="3938" extrusionOk="0">
                  <a:moveTo>
                    <a:pt x="1969" y="1"/>
                  </a:moveTo>
                  <a:cubicBezTo>
                    <a:pt x="882" y="1"/>
                    <a:pt x="0" y="882"/>
                    <a:pt x="0" y="1969"/>
                  </a:cubicBezTo>
                  <a:cubicBezTo>
                    <a:pt x="0" y="3056"/>
                    <a:pt x="882" y="3937"/>
                    <a:pt x="1969" y="3937"/>
                  </a:cubicBezTo>
                  <a:cubicBezTo>
                    <a:pt x="3057" y="3937"/>
                    <a:pt x="3937" y="3056"/>
                    <a:pt x="3937" y="1969"/>
                  </a:cubicBezTo>
                  <a:cubicBezTo>
                    <a:pt x="3937" y="882"/>
                    <a:pt x="3057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3315;p64">
              <a:extLst>
                <a:ext uri="{FF2B5EF4-FFF2-40B4-BE49-F238E27FC236}">
                  <a16:creationId xmlns:a16="http://schemas.microsoft.com/office/drawing/2014/main" id="{EBFD2348-BF62-B443-9E1D-EBE4E6656A3A}"/>
                </a:ext>
              </a:extLst>
            </p:cNvPr>
            <p:cNvSpPr/>
            <p:nvPr/>
          </p:nvSpPr>
          <p:spPr>
            <a:xfrm>
              <a:off x="4492475" y="4071325"/>
              <a:ext cx="113150" cy="113175"/>
            </a:xfrm>
            <a:custGeom>
              <a:avLst/>
              <a:gdLst/>
              <a:ahLst/>
              <a:cxnLst/>
              <a:rect l="l" t="t" r="r" b="b"/>
              <a:pathLst>
                <a:path w="4526" h="4527" extrusionOk="0">
                  <a:moveTo>
                    <a:pt x="2263" y="590"/>
                  </a:moveTo>
                  <a:cubicBezTo>
                    <a:pt x="3187" y="591"/>
                    <a:pt x="3936" y="1340"/>
                    <a:pt x="3937" y="2263"/>
                  </a:cubicBezTo>
                  <a:cubicBezTo>
                    <a:pt x="3937" y="2941"/>
                    <a:pt x="3529" y="3551"/>
                    <a:pt x="2903" y="3809"/>
                  </a:cubicBezTo>
                  <a:cubicBezTo>
                    <a:pt x="2696" y="3895"/>
                    <a:pt x="2478" y="3937"/>
                    <a:pt x="2263" y="3937"/>
                  </a:cubicBezTo>
                  <a:cubicBezTo>
                    <a:pt x="1827" y="3937"/>
                    <a:pt x="1399" y="3767"/>
                    <a:pt x="1080" y="3447"/>
                  </a:cubicBezTo>
                  <a:cubicBezTo>
                    <a:pt x="600" y="2968"/>
                    <a:pt x="458" y="2248"/>
                    <a:pt x="717" y="1623"/>
                  </a:cubicBezTo>
                  <a:cubicBezTo>
                    <a:pt x="975" y="998"/>
                    <a:pt x="1586" y="590"/>
                    <a:pt x="2263" y="590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3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3316;p64">
              <a:extLst>
                <a:ext uri="{FF2B5EF4-FFF2-40B4-BE49-F238E27FC236}">
                  <a16:creationId xmlns:a16="http://schemas.microsoft.com/office/drawing/2014/main" id="{9D84FD5E-0EEF-8B42-8089-ACA4A45889B3}"/>
                </a:ext>
              </a:extLst>
            </p:cNvPr>
            <p:cNvSpPr/>
            <p:nvPr/>
          </p:nvSpPr>
          <p:spPr>
            <a:xfrm>
              <a:off x="4688675" y="4078675"/>
              <a:ext cx="102300" cy="98450"/>
            </a:xfrm>
            <a:custGeom>
              <a:avLst/>
              <a:gdLst/>
              <a:ahLst/>
              <a:cxnLst/>
              <a:rect l="l" t="t" r="r" b="b"/>
              <a:pathLst>
                <a:path w="4092" h="3938" extrusionOk="0">
                  <a:moveTo>
                    <a:pt x="2123" y="1"/>
                  </a:moveTo>
                  <a:cubicBezTo>
                    <a:pt x="1611" y="1"/>
                    <a:pt x="1108" y="201"/>
                    <a:pt x="732" y="578"/>
                  </a:cubicBezTo>
                  <a:cubicBezTo>
                    <a:pt x="168" y="1140"/>
                    <a:pt x="1" y="1987"/>
                    <a:pt x="305" y="2722"/>
                  </a:cubicBezTo>
                  <a:cubicBezTo>
                    <a:pt x="609" y="3458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69"/>
                  </a:cubicBezTo>
                  <a:cubicBezTo>
                    <a:pt x="4092" y="1173"/>
                    <a:pt x="3611" y="455"/>
                    <a:pt x="2877" y="151"/>
                  </a:cubicBezTo>
                  <a:cubicBezTo>
                    <a:pt x="2633" y="50"/>
                    <a:pt x="2377" y="1"/>
                    <a:pt x="2123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3317;p64">
              <a:extLst>
                <a:ext uri="{FF2B5EF4-FFF2-40B4-BE49-F238E27FC236}">
                  <a16:creationId xmlns:a16="http://schemas.microsoft.com/office/drawing/2014/main" id="{02129E8C-908E-7743-8D44-07359FF8E02A}"/>
                </a:ext>
              </a:extLst>
            </p:cNvPr>
            <p:cNvSpPr/>
            <p:nvPr/>
          </p:nvSpPr>
          <p:spPr>
            <a:xfrm>
              <a:off x="4685200" y="4071325"/>
              <a:ext cx="113125" cy="113175"/>
            </a:xfrm>
            <a:custGeom>
              <a:avLst/>
              <a:gdLst/>
              <a:ahLst/>
              <a:cxnLst/>
              <a:rect l="l" t="t" r="r" b="b"/>
              <a:pathLst>
                <a:path w="4525" h="4527" extrusionOk="0">
                  <a:moveTo>
                    <a:pt x="2262" y="590"/>
                  </a:moveTo>
                  <a:cubicBezTo>
                    <a:pt x="3187" y="591"/>
                    <a:pt x="3935" y="1340"/>
                    <a:pt x="3936" y="2263"/>
                  </a:cubicBezTo>
                  <a:cubicBezTo>
                    <a:pt x="3936" y="2941"/>
                    <a:pt x="3528" y="3551"/>
                    <a:pt x="2903" y="3809"/>
                  </a:cubicBezTo>
                  <a:cubicBezTo>
                    <a:pt x="2696" y="3895"/>
                    <a:pt x="2478" y="3937"/>
                    <a:pt x="2262" y="3937"/>
                  </a:cubicBezTo>
                  <a:cubicBezTo>
                    <a:pt x="1827" y="3937"/>
                    <a:pt x="1399" y="3767"/>
                    <a:pt x="1079" y="3447"/>
                  </a:cubicBezTo>
                  <a:cubicBezTo>
                    <a:pt x="600" y="2968"/>
                    <a:pt x="456" y="2248"/>
                    <a:pt x="716" y="1623"/>
                  </a:cubicBezTo>
                  <a:cubicBezTo>
                    <a:pt x="975" y="998"/>
                    <a:pt x="1586" y="590"/>
                    <a:pt x="2262" y="590"/>
                  </a:cubicBezTo>
                  <a:close/>
                  <a:moveTo>
                    <a:pt x="2262" y="1"/>
                  </a:moveTo>
                  <a:cubicBezTo>
                    <a:pt x="1015" y="1"/>
                    <a:pt x="0" y="1016"/>
                    <a:pt x="0" y="2263"/>
                  </a:cubicBezTo>
                  <a:cubicBezTo>
                    <a:pt x="0" y="3511"/>
                    <a:pt x="1016" y="4526"/>
                    <a:pt x="2262" y="4526"/>
                  </a:cubicBezTo>
                  <a:cubicBezTo>
                    <a:pt x="3510" y="4526"/>
                    <a:pt x="4525" y="3511"/>
                    <a:pt x="4525" y="2263"/>
                  </a:cubicBezTo>
                  <a:cubicBezTo>
                    <a:pt x="4525" y="1016"/>
                    <a:pt x="3510" y="1"/>
                    <a:pt x="2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3318;p64">
              <a:extLst>
                <a:ext uri="{FF2B5EF4-FFF2-40B4-BE49-F238E27FC236}">
                  <a16:creationId xmlns:a16="http://schemas.microsoft.com/office/drawing/2014/main" id="{F9ACF46B-2C54-B841-B494-D4B8B084EEB5}"/>
                </a:ext>
              </a:extLst>
            </p:cNvPr>
            <p:cNvSpPr/>
            <p:nvPr/>
          </p:nvSpPr>
          <p:spPr>
            <a:xfrm>
              <a:off x="4212825" y="4078675"/>
              <a:ext cx="98425" cy="98450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9" y="1"/>
                  </a:moveTo>
                  <a:cubicBezTo>
                    <a:pt x="881" y="1"/>
                    <a:pt x="1" y="882"/>
                    <a:pt x="1" y="1969"/>
                  </a:cubicBezTo>
                  <a:cubicBezTo>
                    <a:pt x="1" y="3056"/>
                    <a:pt x="881" y="3937"/>
                    <a:pt x="1969" y="3937"/>
                  </a:cubicBezTo>
                  <a:cubicBezTo>
                    <a:pt x="3056" y="3937"/>
                    <a:pt x="3936" y="3056"/>
                    <a:pt x="3936" y="1969"/>
                  </a:cubicBezTo>
                  <a:cubicBezTo>
                    <a:pt x="3936" y="882"/>
                    <a:pt x="3056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3319;p64">
              <a:extLst>
                <a:ext uri="{FF2B5EF4-FFF2-40B4-BE49-F238E27FC236}">
                  <a16:creationId xmlns:a16="http://schemas.microsoft.com/office/drawing/2014/main" id="{ED2E0D94-3735-8C4A-8361-69D4865BFE79}"/>
                </a:ext>
              </a:extLst>
            </p:cNvPr>
            <p:cNvSpPr/>
            <p:nvPr/>
          </p:nvSpPr>
          <p:spPr>
            <a:xfrm>
              <a:off x="4205450" y="4071325"/>
              <a:ext cx="113175" cy="113175"/>
            </a:xfrm>
            <a:custGeom>
              <a:avLst/>
              <a:gdLst/>
              <a:ahLst/>
              <a:cxnLst/>
              <a:rect l="l" t="t" r="r" b="b"/>
              <a:pathLst>
                <a:path w="4527" h="4527" extrusionOk="0">
                  <a:moveTo>
                    <a:pt x="2263" y="590"/>
                  </a:moveTo>
                  <a:cubicBezTo>
                    <a:pt x="3187" y="591"/>
                    <a:pt x="3936" y="1339"/>
                    <a:pt x="3936" y="2263"/>
                  </a:cubicBezTo>
                  <a:cubicBezTo>
                    <a:pt x="3936" y="2940"/>
                    <a:pt x="3529" y="3551"/>
                    <a:pt x="2903" y="3809"/>
                  </a:cubicBezTo>
                  <a:cubicBezTo>
                    <a:pt x="2696" y="3895"/>
                    <a:pt x="2479" y="3937"/>
                    <a:pt x="2263" y="3937"/>
                  </a:cubicBezTo>
                  <a:cubicBezTo>
                    <a:pt x="1827" y="3937"/>
                    <a:pt x="1399" y="3767"/>
                    <a:pt x="1080" y="3447"/>
                  </a:cubicBezTo>
                  <a:cubicBezTo>
                    <a:pt x="601" y="2968"/>
                    <a:pt x="458" y="2249"/>
                    <a:pt x="717" y="1623"/>
                  </a:cubicBezTo>
                  <a:cubicBezTo>
                    <a:pt x="976" y="998"/>
                    <a:pt x="1586" y="590"/>
                    <a:pt x="2263" y="590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3"/>
                  </a:cubicBezTo>
                  <a:cubicBezTo>
                    <a:pt x="4526" y="1015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35844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p51"/>
          <p:cNvSpPr txBox="1">
            <a:spLocks noGrp="1"/>
          </p:cNvSpPr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IN ACTION</a:t>
            </a:r>
            <a:endParaRPr/>
          </a:p>
        </p:txBody>
      </p:sp>
      <p:grpSp>
        <p:nvGrpSpPr>
          <p:cNvPr id="112" name="Google Shape;3560;p64">
            <a:extLst>
              <a:ext uri="{FF2B5EF4-FFF2-40B4-BE49-F238E27FC236}">
                <a16:creationId xmlns:a16="http://schemas.microsoft.com/office/drawing/2014/main" id="{FB96143A-EFEF-4C39-9D4F-E4EEA95C24F9}"/>
              </a:ext>
            </a:extLst>
          </p:cNvPr>
          <p:cNvGrpSpPr/>
          <p:nvPr/>
        </p:nvGrpSpPr>
        <p:grpSpPr>
          <a:xfrm>
            <a:off x="4572000" y="1302589"/>
            <a:ext cx="3847381" cy="3157268"/>
            <a:chOff x="449250" y="238125"/>
            <a:chExt cx="6401725" cy="5237425"/>
          </a:xfrm>
        </p:grpSpPr>
        <p:sp>
          <p:nvSpPr>
            <p:cNvPr id="113" name="Google Shape;3561;p64">
              <a:extLst>
                <a:ext uri="{FF2B5EF4-FFF2-40B4-BE49-F238E27FC236}">
                  <a16:creationId xmlns:a16="http://schemas.microsoft.com/office/drawing/2014/main" id="{2DF2DD0C-65A7-4C47-98A0-97279E48584A}"/>
                </a:ext>
              </a:extLst>
            </p:cNvPr>
            <p:cNvSpPr/>
            <p:nvPr/>
          </p:nvSpPr>
          <p:spPr>
            <a:xfrm>
              <a:off x="449250" y="238125"/>
              <a:ext cx="6401725" cy="4867000"/>
            </a:xfrm>
            <a:custGeom>
              <a:avLst/>
              <a:gdLst/>
              <a:ahLst/>
              <a:cxnLst/>
              <a:rect l="l" t="t" r="r" b="b"/>
              <a:pathLst>
                <a:path w="256069" h="194680" extrusionOk="0">
                  <a:moveTo>
                    <a:pt x="156176" y="0"/>
                  </a:moveTo>
                  <a:cubicBezTo>
                    <a:pt x="145518" y="0"/>
                    <a:pt x="132819" y="2041"/>
                    <a:pt x="117347" y="7037"/>
                  </a:cubicBezTo>
                  <a:cubicBezTo>
                    <a:pt x="73919" y="21063"/>
                    <a:pt x="72529" y="47320"/>
                    <a:pt x="39520" y="50959"/>
                  </a:cubicBezTo>
                  <a:cubicBezTo>
                    <a:pt x="6511" y="54598"/>
                    <a:pt x="0" y="81018"/>
                    <a:pt x="20457" y="107280"/>
                  </a:cubicBezTo>
                  <a:cubicBezTo>
                    <a:pt x="40914" y="133541"/>
                    <a:pt x="34389" y="155948"/>
                    <a:pt x="53883" y="173479"/>
                  </a:cubicBezTo>
                  <a:cubicBezTo>
                    <a:pt x="53883" y="173479"/>
                    <a:pt x="75463" y="194395"/>
                    <a:pt x="109332" y="194677"/>
                  </a:cubicBezTo>
                  <a:cubicBezTo>
                    <a:pt x="109494" y="194679"/>
                    <a:pt x="109655" y="194679"/>
                    <a:pt x="109816" y="194679"/>
                  </a:cubicBezTo>
                  <a:cubicBezTo>
                    <a:pt x="143285" y="194679"/>
                    <a:pt x="152002" y="165455"/>
                    <a:pt x="163781" y="160161"/>
                  </a:cubicBezTo>
                  <a:cubicBezTo>
                    <a:pt x="165889" y="159213"/>
                    <a:pt x="168046" y="158833"/>
                    <a:pt x="170310" y="158833"/>
                  </a:cubicBezTo>
                  <a:cubicBezTo>
                    <a:pt x="179462" y="158833"/>
                    <a:pt x="190378" y="165035"/>
                    <a:pt x="206960" y="165035"/>
                  </a:cubicBezTo>
                  <a:cubicBezTo>
                    <a:pt x="209318" y="165035"/>
                    <a:pt x="211790" y="164910"/>
                    <a:pt x="214388" y="164623"/>
                  </a:cubicBezTo>
                  <a:cubicBezTo>
                    <a:pt x="239780" y="161824"/>
                    <a:pt x="256069" y="123080"/>
                    <a:pt x="238166" y="100552"/>
                  </a:cubicBezTo>
                  <a:cubicBezTo>
                    <a:pt x="220263" y="78026"/>
                    <a:pt x="194362" y="68431"/>
                    <a:pt x="196727" y="54917"/>
                  </a:cubicBezTo>
                  <a:cubicBezTo>
                    <a:pt x="199092" y="41401"/>
                    <a:pt x="214197" y="26885"/>
                    <a:pt x="198277" y="14582"/>
                  </a:cubicBezTo>
                  <a:cubicBezTo>
                    <a:pt x="188030" y="6662"/>
                    <a:pt x="175435" y="0"/>
                    <a:pt x="156176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562;p64">
              <a:extLst>
                <a:ext uri="{FF2B5EF4-FFF2-40B4-BE49-F238E27FC236}">
                  <a16:creationId xmlns:a16="http://schemas.microsoft.com/office/drawing/2014/main" id="{654E4DC2-656C-4FEB-9732-0D1339DDB00B}"/>
                </a:ext>
              </a:extLst>
            </p:cNvPr>
            <p:cNvSpPr/>
            <p:nvPr/>
          </p:nvSpPr>
          <p:spPr>
            <a:xfrm>
              <a:off x="654175" y="1408900"/>
              <a:ext cx="2934500" cy="1237575"/>
            </a:xfrm>
            <a:custGeom>
              <a:avLst/>
              <a:gdLst/>
              <a:ahLst/>
              <a:cxnLst/>
              <a:rect l="l" t="t" r="r" b="b"/>
              <a:pathLst>
                <a:path w="117380" h="49503" extrusionOk="0">
                  <a:moveTo>
                    <a:pt x="117379" y="0"/>
                  </a:moveTo>
                  <a:lnTo>
                    <a:pt x="819" y="28131"/>
                  </a:lnTo>
                  <a:lnTo>
                    <a:pt x="819" y="28131"/>
                  </a:lnTo>
                  <a:cubicBezTo>
                    <a:pt x="0" y="34609"/>
                    <a:pt x="1478" y="41924"/>
                    <a:pt x="5269" y="49502"/>
                  </a:cubicBezTo>
                  <a:lnTo>
                    <a:pt x="5269" y="49502"/>
                  </a:lnTo>
                  <a:lnTo>
                    <a:pt x="117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563;p64">
              <a:extLst>
                <a:ext uri="{FF2B5EF4-FFF2-40B4-BE49-F238E27FC236}">
                  <a16:creationId xmlns:a16="http://schemas.microsoft.com/office/drawing/2014/main" id="{31C69950-8BB1-46C7-8DC5-500D271B9995}"/>
                </a:ext>
              </a:extLst>
            </p:cNvPr>
            <p:cNvSpPr/>
            <p:nvPr/>
          </p:nvSpPr>
          <p:spPr>
            <a:xfrm>
              <a:off x="1359925" y="1527750"/>
              <a:ext cx="2324375" cy="2834650"/>
            </a:xfrm>
            <a:custGeom>
              <a:avLst/>
              <a:gdLst/>
              <a:ahLst/>
              <a:cxnLst/>
              <a:rect l="l" t="t" r="r" b="b"/>
              <a:pathLst>
                <a:path w="92975" h="113386" extrusionOk="0">
                  <a:moveTo>
                    <a:pt x="92975" y="1"/>
                  </a:moveTo>
                  <a:lnTo>
                    <a:pt x="1" y="88441"/>
                  </a:lnTo>
                  <a:cubicBezTo>
                    <a:pt x="2765" y="97462"/>
                    <a:pt x="5000" y="105799"/>
                    <a:pt x="10063" y="113385"/>
                  </a:cubicBezTo>
                  <a:lnTo>
                    <a:pt x="10063" y="113385"/>
                  </a:lnTo>
                  <a:lnTo>
                    <a:pt x="929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564;p64">
              <a:extLst>
                <a:ext uri="{FF2B5EF4-FFF2-40B4-BE49-F238E27FC236}">
                  <a16:creationId xmlns:a16="http://schemas.microsoft.com/office/drawing/2014/main" id="{435C5019-9EBE-429C-8A61-3E00CAC60754}"/>
                </a:ext>
              </a:extLst>
            </p:cNvPr>
            <p:cNvSpPr/>
            <p:nvPr/>
          </p:nvSpPr>
          <p:spPr>
            <a:xfrm>
              <a:off x="1872225" y="1564700"/>
              <a:ext cx="1879600" cy="3395675"/>
            </a:xfrm>
            <a:custGeom>
              <a:avLst/>
              <a:gdLst/>
              <a:ahLst/>
              <a:cxnLst/>
              <a:rect l="l" t="t" r="r" b="b"/>
              <a:pathLst>
                <a:path w="75184" h="135827" extrusionOk="0">
                  <a:moveTo>
                    <a:pt x="75183" y="1"/>
                  </a:moveTo>
                  <a:lnTo>
                    <a:pt x="1" y="123012"/>
                  </a:lnTo>
                  <a:cubicBezTo>
                    <a:pt x="3990" y="126184"/>
                    <a:pt x="11779" y="131640"/>
                    <a:pt x="22564" y="135827"/>
                  </a:cubicBezTo>
                  <a:lnTo>
                    <a:pt x="751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565;p64">
              <a:extLst>
                <a:ext uri="{FF2B5EF4-FFF2-40B4-BE49-F238E27FC236}">
                  <a16:creationId xmlns:a16="http://schemas.microsoft.com/office/drawing/2014/main" id="{004EA207-973B-41BE-B6DB-5AADCD0F44AD}"/>
                </a:ext>
              </a:extLst>
            </p:cNvPr>
            <p:cNvSpPr/>
            <p:nvPr/>
          </p:nvSpPr>
          <p:spPr>
            <a:xfrm>
              <a:off x="847450" y="1296475"/>
              <a:ext cx="2719600" cy="460775"/>
            </a:xfrm>
            <a:custGeom>
              <a:avLst/>
              <a:gdLst/>
              <a:ahLst/>
              <a:cxnLst/>
              <a:rect l="l" t="t" r="r" b="b"/>
              <a:pathLst>
                <a:path w="108784" h="18431" extrusionOk="0">
                  <a:moveTo>
                    <a:pt x="47015" y="0"/>
                  </a:moveTo>
                  <a:cubicBezTo>
                    <a:pt x="40751" y="4314"/>
                    <a:pt x="33637" y="7517"/>
                    <a:pt x="23592" y="8625"/>
                  </a:cubicBezTo>
                  <a:cubicBezTo>
                    <a:pt x="12986" y="9794"/>
                    <a:pt x="5121" y="13318"/>
                    <a:pt x="1" y="18431"/>
                  </a:cubicBezTo>
                  <a:lnTo>
                    <a:pt x="108783" y="1544"/>
                  </a:lnTo>
                  <a:lnTo>
                    <a:pt x="470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566;p64">
              <a:extLst>
                <a:ext uri="{FF2B5EF4-FFF2-40B4-BE49-F238E27FC236}">
                  <a16:creationId xmlns:a16="http://schemas.microsoft.com/office/drawing/2014/main" id="{DE9453F6-207D-42F9-A730-ABFAF2211397}"/>
                </a:ext>
              </a:extLst>
            </p:cNvPr>
            <p:cNvSpPr/>
            <p:nvPr/>
          </p:nvSpPr>
          <p:spPr>
            <a:xfrm>
              <a:off x="2799325" y="1582900"/>
              <a:ext cx="1027275" cy="3522225"/>
            </a:xfrm>
            <a:custGeom>
              <a:avLst/>
              <a:gdLst/>
              <a:ahLst/>
              <a:cxnLst/>
              <a:rect l="l" t="t" r="r" b="b"/>
              <a:pathLst>
                <a:path w="41091" h="140889" extrusionOk="0">
                  <a:moveTo>
                    <a:pt x="41090" y="0"/>
                  </a:moveTo>
                  <a:lnTo>
                    <a:pt x="0" y="139320"/>
                  </a:lnTo>
                  <a:cubicBezTo>
                    <a:pt x="4769" y="140258"/>
                    <a:pt x="9888" y="140841"/>
                    <a:pt x="15329" y="140886"/>
                  </a:cubicBezTo>
                  <a:cubicBezTo>
                    <a:pt x="15489" y="140888"/>
                    <a:pt x="15648" y="140888"/>
                    <a:pt x="15807" y="140888"/>
                  </a:cubicBezTo>
                  <a:cubicBezTo>
                    <a:pt x="19473" y="140888"/>
                    <a:pt x="22841" y="140535"/>
                    <a:pt x="25951" y="139903"/>
                  </a:cubicBezTo>
                  <a:lnTo>
                    <a:pt x="410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567;p64">
              <a:extLst>
                <a:ext uri="{FF2B5EF4-FFF2-40B4-BE49-F238E27FC236}">
                  <a16:creationId xmlns:a16="http://schemas.microsoft.com/office/drawing/2014/main" id="{19F2BC05-8A23-433E-9A47-6E71ED238890}"/>
                </a:ext>
              </a:extLst>
            </p:cNvPr>
            <p:cNvSpPr/>
            <p:nvPr/>
          </p:nvSpPr>
          <p:spPr>
            <a:xfrm>
              <a:off x="964550" y="1474650"/>
              <a:ext cx="2664100" cy="1922400"/>
            </a:xfrm>
            <a:custGeom>
              <a:avLst/>
              <a:gdLst/>
              <a:ahLst/>
              <a:cxnLst/>
              <a:rect l="l" t="t" r="r" b="b"/>
              <a:pathLst>
                <a:path w="106564" h="76896" extrusionOk="0">
                  <a:moveTo>
                    <a:pt x="106564" y="0"/>
                  </a:moveTo>
                  <a:lnTo>
                    <a:pt x="1" y="58023"/>
                  </a:lnTo>
                  <a:cubicBezTo>
                    <a:pt x="5061" y="64558"/>
                    <a:pt x="8458" y="70854"/>
                    <a:pt x="11006" y="76896"/>
                  </a:cubicBezTo>
                  <a:lnTo>
                    <a:pt x="106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568;p64">
              <a:extLst>
                <a:ext uri="{FF2B5EF4-FFF2-40B4-BE49-F238E27FC236}">
                  <a16:creationId xmlns:a16="http://schemas.microsoft.com/office/drawing/2014/main" id="{B542202E-10FC-48AE-8B8A-0E3ABA650017}"/>
                </a:ext>
              </a:extLst>
            </p:cNvPr>
            <p:cNvSpPr/>
            <p:nvPr/>
          </p:nvSpPr>
          <p:spPr>
            <a:xfrm>
              <a:off x="4043050" y="1519500"/>
              <a:ext cx="2147875" cy="2844425"/>
            </a:xfrm>
            <a:custGeom>
              <a:avLst/>
              <a:gdLst/>
              <a:ahLst/>
              <a:cxnLst/>
              <a:rect l="l" t="t" r="r" b="b"/>
              <a:pathLst>
                <a:path w="85915" h="113777" extrusionOk="0">
                  <a:moveTo>
                    <a:pt x="1" y="0"/>
                  </a:moveTo>
                  <a:lnTo>
                    <a:pt x="61944" y="113764"/>
                  </a:lnTo>
                  <a:cubicBezTo>
                    <a:pt x="62372" y="113772"/>
                    <a:pt x="62799" y="113776"/>
                    <a:pt x="63227" y="113776"/>
                  </a:cubicBezTo>
                  <a:cubicBezTo>
                    <a:pt x="65702" y="113776"/>
                    <a:pt x="68175" y="113640"/>
                    <a:pt x="70636" y="113368"/>
                  </a:cubicBezTo>
                  <a:cubicBezTo>
                    <a:pt x="76268" y="112747"/>
                    <a:pt x="81452" y="110354"/>
                    <a:pt x="85915" y="10676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569;p64">
              <a:extLst>
                <a:ext uri="{FF2B5EF4-FFF2-40B4-BE49-F238E27FC236}">
                  <a16:creationId xmlns:a16="http://schemas.microsoft.com/office/drawing/2014/main" id="{DBFB7041-6E4A-43BF-B975-D2B549AE5FB3}"/>
                </a:ext>
              </a:extLst>
            </p:cNvPr>
            <p:cNvSpPr/>
            <p:nvPr/>
          </p:nvSpPr>
          <p:spPr>
            <a:xfrm>
              <a:off x="4096200" y="1463850"/>
              <a:ext cx="2502050" cy="2449625"/>
            </a:xfrm>
            <a:custGeom>
              <a:avLst/>
              <a:gdLst/>
              <a:ahLst/>
              <a:cxnLst/>
              <a:rect l="l" t="t" r="r" b="b"/>
              <a:pathLst>
                <a:path w="100082" h="97985" extrusionOk="0">
                  <a:moveTo>
                    <a:pt x="1" y="0"/>
                  </a:moveTo>
                  <a:lnTo>
                    <a:pt x="93205" y="97984"/>
                  </a:lnTo>
                  <a:cubicBezTo>
                    <a:pt x="97609" y="90591"/>
                    <a:pt x="100081" y="81711"/>
                    <a:pt x="99830" y="730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570;p64">
              <a:extLst>
                <a:ext uri="{FF2B5EF4-FFF2-40B4-BE49-F238E27FC236}">
                  <a16:creationId xmlns:a16="http://schemas.microsoft.com/office/drawing/2014/main" id="{6DC430CB-57DB-44B9-B3C2-020C296069E4}"/>
                </a:ext>
              </a:extLst>
            </p:cNvPr>
            <p:cNvSpPr/>
            <p:nvPr/>
          </p:nvSpPr>
          <p:spPr>
            <a:xfrm>
              <a:off x="4133125" y="1396325"/>
              <a:ext cx="2311975" cy="1413025"/>
            </a:xfrm>
            <a:custGeom>
              <a:avLst/>
              <a:gdLst/>
              <a:ahLst/>
              <a:cxnLst/>
              <a:rect l="l" t="t" r="r" b="b"/>
              <a:pathLst>
                <a:path w="92479" h="56521" extrusionOk="0">
                  <a:moveTo>
                    <a:pt x="0" y="1"/>
                  </a:moveTo>
                  <a:lnTo>
                    <a:pt x="92479" y="56521"/>
                  </a:lnTo>
                  <a:cubicBezTo>
                    <a:pt x="91960" y="55739"/>
                    <a:pt x="91403" y="54974"/>
                    <a:pt x="90811" y="54224"/>
                  </a:cubicBezTo>
                  <a:cubicBezTo>
                    <a:pt x="78816" y="39131"/>
                    <a:pt x="63231" y="29844"/>
                    <a:pt x="54962" y="2129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571;p64">
              <a:extLst>
                <a:ext uri="{FF2B5EF4-FFF2-40B4-BE49-F238E27FC236}">
                  <a16:creationId xmlns:a16="http://schemas.microsoft.com/office/drawing/2014/main" id="{D1E5106F-BEC1-456E-B5D6-F7A7E0E469EB}"/>
                </a:ext>
              </a:extLst>
            </p:cNvPr>
            <p:cNvSpPr/>
            <p:nvPr/>
          </p:nvSpPr>
          <p:spPr>
            <a:xfrm>
              <a:off x="4151325" y="1321550"/>
              <a:ext cx="1260400" cy="358000"/>
            </a:xfrm>
            <a:custGeom>
              <a:avLst/>
              <a:gdLst/>
              <a:ahLst/>
              <a:cxnLst/>
              <a:rect l="l" t="t" r="r" b="b"/>
              <a:pathLst>
                <a:path w="50416" h="14320" extrusionOk="0">
                  <a:moveTo>
                    <a:pt x="0" y="1"/>
                  </a:moveTo>
                  <a:lnTo>
                    <a:pt x="48550" y="14320"/>
                  </a:lnTo>
                  <a:cubicBezTo>
                    <a:pt x="48454" y="13406"/>
                    <a:pt x="48486" y="12483"/>
                    <a:pt x="48644" y="11580"/>
                  </a:cubicBezTo>
                  <a:cubicBezTo>
                    <a:pt x="48999" y="9557"/>
                    <a:pt x="49638" y="7512"/>
                    <a:pt x="50416" y="545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572;p64">
              <a:extLst>
                <a:ext uri="{FF2B5EF4-FFF2-40B4-BE49-F238E27FC236}">
                  <a16:creationId xmlns:a16="http://schemas.microsoft.com/office/drawing/2014/main" id="{3ED21B49-1E0E-4789-873E-5F46D585E571}"/>
                </a:ext>
              </a:extLst>
            </p:cNvPr>
            <p:cNvSpPr/>
            <p:nvPr/>
          </p:nvSpPr>
          <p:spPr>
            <a:xfrm>
              <a:off x="3819750" y="1581100"/>
              <a:ext cx="523450" cy="3350000"/>
            </a:xfrm>
            <a:custGeom>
              <a:avLst/>
              <a:gdLst/>
              <a:ahLst/>
              <a:cxnLst/>
              <a:rect l="l" t="t" r="r" b="b"/>
              <a:pathLst>
                <a:path w="20938" h="134000" extrusionOk="0">
                  <a:moveTo>
                    <a:pt x="3350" y="1"/>
                  </a:moveTo>
                  <a:lnTo>
                    <a:pt x="0" y="133999"/>
                  </a:lnTo>
                  <a:cubicBezTo>
                    <a:pt x="9434" y="128035"/>
                    <a:pt x="15537" y="119459"/>
                    <a:pt x="20937" y="113297"/>
                  </a:cubicBezTo>
                  <a:lnTo>
                    <a:pt x="33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573;p64">
              <a:extLst>
                <a:ext uri="{FF2B5EF4-FFF2-40B4-BE49-F238E27FC236}">
                  <a16:creationId xmlns:a16="http://schemas.microsoft.com/office/drawing/2014/main" id="{255225F4-7ACB-4E12-B1FC-031390A88BEE}"/>
                </a:ext>
              </a:extLst>
            </p:cNvPr>
            <p:cNvSpPr/>
            <p:nvPr/>
          </p:nvSpPr>
          <p:spPr>
            <a:xfrm>
              <a:off x="2249600" y="932000"/>
              <a:ext cx="1315650" cy="326150"/>
            </a:xfrm>
            <a:custGeom>
              <a:avLst/>
              <a:gdLst/>
              <a:ahLst/>
              <a:cxnLst/>
              <a:rect l="l" t="t" r="r" b="b"/>
              <a:pathLst>
                <a:path w="52626" h="13046" extrusionOk="0">
                  <a:moveTo>
                    <a:pt x="8392" y="0"/>
                  </a:moveTo>
                  <a:cubicBezTo>
                    <a:pt x="5426" y="2517"/>
                    <a:pt x="2693" y="4997"/>
                    <a:pt x="0" y="7351"/>
                  </a:cubicBezTo>
                  <a:lnTo>
                    <a:pt x="52625" y="13045"/>
                  </a:lnTo>
                  <a:lnTo>
                    <a:pt x="8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574;p64">
              <a:extLst>
                <a:ext uri="{FF2B5EF4-FFF2-40B4-BE49-F238E27FC236}">
                  <a16:creationId xmlns:a16="http://schemas.microsoft.com/office/drawing/2014/main" id="{67868A9D-D1B2-4738-88E3-20C5AB3E7B56}"/>
                </a:ext>
              </a:extLst>
            </p:cNvPr>
            <p:cNvSpPr/>
            <p:nvPr/>
          </p:nvSpPr>
          <p:spPr>
            <a:xfrm>
              <a:off x="3977350" y="1559475"/>
              <a:ext cx="1214650" cy="2750925"/>
            </a:xfrm>
            <a:custGeom>
              <a:avLst/>
              <a:gdLst/>
              <a:ahLst/>
              <a:cxnLst/>
              <a:rect l="l" t="t" r="r" b="b"/>
              <a:pathLst>
                <a:path w="48586" h="110037" extrusionOk="0">
                  <a:moveTo>
                    <a:pt x="0" y="1"/>
                  </a:moveTo>
                  <a:lnTo>
                    <a:pt x="25662" y="106338"/>
                  </a:lnTo>
                  <a:cubicBezTo>
                    <a:pt x="26816" y="106095"/>
                    <a:pt x="27991" y="105987"/>
                    <a:pt x="29198" y="105987"/>
                  </a:cubicBezTo>
                  <a:cubicBezTo>
                    <a:pt x="34728" y="105987"/>
                    <a:pt x="40906" y="108245"/>
                    <a:pt x="48586" y="11003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575;p64">
              <a:extLst>
                <a:ext uri="{FF2B5EF4-FFF2-40B4-BE49-F238E27FC236}">
                  <a16:creationId xmlns:a16="http://schemas.microsoft.com/office/drawing/2014/main" id="{AA86F71A-38AB-49E6-B012-BB88410927F5}"/>
                </a:ext>
              </a:extLst>
            </p:cNvPr>
            <p:cNvSpPr/>
            <p:nvPr/>
          </p:nvSpPr>
          <p:spPr>
            <a:xfrm>
              <a:off x="3460800" y="355375"/>
              <a:ext cx="278450" cy="664850"/>
            </a:xfrm>
            <a:custGeom>
              <a:avLst/>
              <a:gdLst/>
              <a:ahLst/>
              <a:cxnLst/>
              <a:rect l="l" t="t" r="r" b="b"/>
              <a:pathLst>
                <a:path w="11138" h="26594" extrusionOk="0">
                  <a:moveTo>
                    <a:pt x="4720" y="1"/>
                  </a:moveTo>
                  <a:cubicBezTo>
                    <a:pt x="3178" y="425"/>
                    <a:pt x="1604" y="881"/>
                    <a:pt x="1" y="1372"/>
                  </a:cubicBezTo>
                  <a:lnTo>
                    <a:pt x="11138" y="26593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576;p64">
              <a:extLst>
                <a:ext uri="{FF2B5EF4-FFF2-40B4-BE49-F238E27FC236}">
                  <a16:creationId xmlns:a16="http://schemas.microsoft.com/office/drawing/2014/main" id="{41F37A42-0428-4F9E-8DDA-D37882E5A232}"/>
                </a:ext>
              </a:extLst>
            </p:cNvPr>
            <p:cNvSpPr/>
            <p:nvPr/>
          </p:nvSpPr>
          <p:spPr>
            <a:xfrm>
              <a:off x="4127900" y="605050"/>
              <a:ext cx="1443000" cy="565750"/>
            </a:xfrm>
            <a:custGeom>
              <a:avLst/>
              <a:gdLst/>
              <a:ahLst/>
              <a:cxnLst/>
              <a:rect l="l" t="t" r="r" b="b"/>
              <a:pathLst>
                <a:path w="57720" h="22630" extrusionOk="0">
                  <a:moveTo>
                    <a:pt x="51250" y="1"/>
                  </a:moveTo>
                  <a:lnTo>
                    <a:pt x="0" y="22630"/>
                  </a:lnTo>
                  <a:lnTo>
                    <a:pt x="57720" y="8700"/>
                  </a:lnTo>
                  <a:cubicBezTo>
                    <a:pt x="56818" y="5712"/>
                    <a:pt x="54832" y="2799"/>
                    <a:pt x="512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577;p64">
              <a:extLst>
                <a:ext uri="{FF2B5EF4-FFF2-40B4-BE49-F238E27FC236}">
                  <a16:creationId xmlns:a16="http://schemas.microsoft.com/office/drawing/2014/main" id="{AC3713E3-73FE-4BC7-80F8-9DEDF3C283BF}"/>
                </a:ext>
              </a:extLst>
            </p:cNvPr>
            <p:cNvSpPr/>
            <p:nvPr/>
          </p:nvSpPr>
          <p:spPr>
            <a:xfrm>
              <a:off x="4149525" y="1023150"/>
              <a:ext cx="1426900" cy="254950"/>
            </a:xfrm>
            <a:custGeom>
              <a:avLst/>
              <a:gdLst/>
              <a:ahLst/>
              <a:cxnLst/>
              <a:rect l="l" t="t" r="r" b="b"/>
              <a:pathLst>
                <a:path w="57076" h="10198" extrusionOk="0">
                  <a:moveTo>
                    <a:pt x="57075" y="0"/>
                  </a:moveTo>
                  <a:lnTo>
                    <a:pt x="0" y="8860"/>
                  </a:lnTo>
                  <a:lnTo>
                    <a:pt x="53528" y="10198"/>
                  </a:lnTo>
                  <a:cubicBezTo>
                    <a:pt x="55018" y="6780"/>
                    <a:pt x="56419" y="3364"/>
                    <a:pt x="57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578;p64">
              <a:extLst>
                <a:ext uri="{FF2B5EF4-FFF2-40B4-BE49-F238E27FC236}">
                  <a16:creationId xmlns:a16="http://schemas.microsoft.com/office/drawing/2014/main" id="{A13D9A26-4BB6-4FAB-8292-CB2B6E9A0BFE}"/>
                </a:ext>
              </a:extLst>
            </p:cNvPr>
            <p:cNvSpPr/>
            <p:nvPr/>
          </p:nvSpPr>
          <p:spPr>
            <a:xfrm>
              <a:off x="4087925" y="364150"/>
              <a:ext cx="1145150" cy="740950"/>
            </a:xfrm>
            <a:custGeom>
              <a:avLst/>
              <a:gdLst/>
              <a:ahLst/>
              <a:cxnLst/>
              <a:rect l="l" t="t" r="r" b="b"/>
              <a:pathLst>
                <a:path w="45806" h="29638" extrusionOk="0">
                  <a:moveTo>
                    <a:pt x="36827" y="1"/>
                  </a:moveTo>
                  <a:lnTo>
                    <a:pt x="0" y="29637"/>
                  </a:lnTo>
                  <a:lnTo>
                    <a:pt x="45806" y="4695"/>
                  </a:lnTo>
                  <a:cubicBezTo>
                    <a:pt x="43026" y="2962"/>
                    <a:pt x="40054" y="1372"/>
                    <a:pt x="36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579;p64">
              <a:extLst>
                <a:ext uri="{FF2B5EF4-FFF2-40B4-BE49-F238E27FC236}">
                  <a16:creationId xmlns:a16="http://schemas.microsoft.com/office/drawing/2014/main" id="{A6803EDC-3BD9-4B14-90AF-C9FE19573EA2}"/>
                </a:ext>
              </a:extLst>
            </p:cNvPr>
            <p:cNvSpPr/>
            <p:nvPr/>
          </p:nvSpPr>
          <p:spPr>
            <a:xfrm>
              <a:off x="3565225" y="996800"/>
              <a:ext cx="586125" cy="586125"/>
            </a:xfrm>
            <a:custGeom>
              <a:avLst/>
              <a:gdLst/>
              <a:ahLst/>
              <a:cxnLst/>
              <a:rect l="l" t="t" r="r" b="b"/>
              <a:pathLst>
                <a:path w="23445" h="23445" extrusionOk="0">
                  <a:moveTo>
                    <a:pt x="12990" y="1"/>
                  </a:moveTo>
                  <a:lnTo>
                    <a:pt x="10968" y="6861"/>
                  </a:lnTo>
                  <a:lnTo>
                    <a:pt x="9913" y="71"/>
                  </a:lnTo>
                  <a:lnTo>
                    <a:pt x="9735" y="7221"/>
                  </a:lnTo>
                  <a:lnTo>
                    <a:pt x="6959" y="936"/>
                  </a:lnTo>
                  <a:lnTo>
                    <a:pt x="8638" y="7889"/>
                  </a:lnTo>
                  <a:lnTo>
                    <a:pt x="4331" y="2537"/>
                  </a:lnTo>
                  <a:lnTo>
                    <a:pt x="7751" y="8818"/>
                  </a:lnTo>
                  <a:lnTo>
                    <a:pt x="2205" y="4763"/>
                  </a:lnTo>
                  <a:lnTo>
                    <a:pt x="7135" y="9944"/>
                  </a:lnTo>
                  <a:lnTo>
                    <a:pt x="728" y="7463"/>
                  </a:lnTo>
                  <a:lnTo>
                    <a:pt x="6831" y="11193"/>
                  </a:lnTo>
                  <a:lnTo>
                    <a:pt x="6831" y="11193"/>
                  </a:lnTo>
                  <a:lnTo>
                    <a:pt x="0" y="10453"/>
                  </a:lnTo>
                  <a:lnTo>
                    <a:pt x="6861" y="12477"/>
                  </a:lnTo>
                  <a:lnTo>
                    <a:pt x="71" y="13530"/>
                  </a:lnTo>
                  <a:lnTo>
                    <a:pt x="7222" y="13710"/>
                  </a:lnTo>
                  <a:lnTo>
                    <a:pt x="936" y="16484"/>
                  </a:lnTo>
                  <a:lnTo>
                    <a:pt x="7890" y="14807"/>
                  </a:lnTo>
                  <a:lnTo>
                    <a:pt x="2537" y="19114"/>
                  </a:lnTo>
                  <a:lnTo>
                    <a:pt x="2537" y="19114"/>
                  </a:lnTo>
                  <a:lnTo>
                    <a:pt x="8818" y="15694"/>
                  </a:lnTo>
                  <a:lnTo>
                    <a:pt x="9804" y="14344"/>
                  </a:lnTo>
                  <a:lnTo>
                    <a:pt x="10799" y="14104"/>
                  </a:lnTo>
                  <a:lnTo>
                    <a:pt x="10549" y="14752"/>
                  </a:lnTo>
                  <a:lnTo>
                    <a:pt x="10549" y="14752"/>
                  </a:lnTo>
                  <a:lnTo>
                    <a:pt x="11447" y="14262"/>
                  </a:lnTo>
                  <a:lnTo>
                    <a:pt x="11373" y="14951"/>
                  </a:lnTo>
                  <a:lnTo>
                    <a:pt x="9945" y="16310"/>
                  </a:lnTo>
                  <a:lnTo>
                    <a:pt x="7463" y="22717"/>
                  </a:lnTo>
                  <a:lnTo>
                    <a:pt x="11192" y="16614"/>
                  </a:lnTo>
                  <a:lnTo>
                    <a:pt x="10454" y="23444"/>
                  </a:lnTo>
                  <a:lnTo>
                    <a:pt x="12477" y="16584"/>
                  </a:lnTo>
                  <a:lnTo>
                    <a:pt x="13531" y="23373"/>
                  </a:lnTo>
                  <a:lnTo>
                    <a:pt x="13709" y="16223"/>
                  </a:lnTo>
                  <a:lnTo>
                    <a:pt x="16485" y="22508"/>
                  </a:lnTo>
                  <a:lnTo>
                    <a:pt x="14806" y="15555"/>
                  </a:lnTo>
                  <a:lnTo>
                    <a:pt x="19114" y="20908"/>
                  </a:lnTo>
                  <a:lnTo>
                    <a:pt x="15693" y="14626"/>
                  </a:lnTo>
                  <a:lnTo>
                    <a:pt x="21240" y="18682"/>
                  </a:lnTo>
                  <a:lnTo>
                    <a:pt x="16310" y="13499"/>
                  </a:lnTo>
                  <a:lnTo>
                    <a:pt x="22716" y="15981"/>
                  </a:lnTo>
                  <a:lnTo>
                    <a:pt x="16613" y="12251"/>
                  </a:lnTo>
                  <a:lnTo>
                    <a:pt x="23444" y="12991"/>
                  </a:lnTo>
                  <a:lnTo>
                    <a:pt x="16584" y="10967"/>
                  </a:lnTo>
                  <a:lnTo>
                    <a:pt x="23372" y="9914"/>
                  </a:lnTo>
                  <a:lnTo>
                    <a:pt x="16223" y="9735"/>
                  </a:lnTo>
                  <a:lnTo>
                    <a:pt x="22507" y="6960"/>
                  </a:lnTo>
                  <a:lnTo>
                    <a:pt x="15555" y="8637"/>
                  </a:lnTo>
                  <a:lnTo>
                    <a:pt x="15555" y="8637"/>
                  </a:lnTo>
                  <a:lnTo>
                    <a:pt x="20908" y="4331"/>
                  </a:lnTo>
                  <a:lnTo>
                    <a:pt x="14627" y="7750"/>
                  </a:lnTo>
                  <a:lnTo>
                    <a:pt x="18682" y="2205"/>
                  </a:lnTo>
                  <a:lnTo>
                    <a:pt x="13499" y="7134"/>
                  </a:lnTo>
                  <a:lnTo>
                    <a:pt x="15982" y="729"/>
                  </a:lnTo>
                  <a:lnTo>
                    <a:pt x="12252" y="6830"/>
                  </a:lnTo>
                  <a:lnTo>
                    <a:pt x="129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580;p64">
              <a:extLst>
                <a:ext uri="{FF2B5EF4-FFF2-40B4-BE49-F238E27FC236}">
                  <a16:creationId xmlns:a16="http://schemas.microsoft.com/office/drawing/2014/main" id="{14665480-D0C0-4A1C-9EA0-A49C4FF10A4C}"/>
                </a:ext>
              </a:extLst>
            </p:cNvPr>
            <p:cNvSpPr/>
            <p:nvPr/>
          </p:nvSpPr>
          <p:spPr>
            <a:xfrm>
              <a:off x="4032250" y="255800"/>
              <a:ext cx="791300" cy="796125"/>
            </a:xfrm>
            <a:custGeom>
              <a:avLst/>
              <a:gdLst/>
              <a:ahLst/>
              <a:cxnLst/>
              <a:rect l="l" t="t" r="r" b="b"/>
              <a:pathLst>
                <a:path w="31652" h="31845" extrusionOk="0">
                  <a:moveTo>
                    <a:pt x="23287" y="0"/>
                  </a:moveTo>
                  <a:lnTo>
                    <a:pt x="1" y="31845"/>
                  </a:lnTo>
                  <a:lnTo>
                    <a:pt x="31652" y="1738"/>
                  </a:lnTo>
                  <a:cubicBezTo>
                    <a:pt x="29029" y="1004"/>
                    <a:pt x="26246" y="417"/>
                    <a:pt x="232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581;p64">
              <a:extLst>
                <a:ext uri="{FF2B5EF4-FFF2-40B4-BE49-F238E27FC236}">
                  <a16:creationId xmlns:a16="http://schemas.microsoft.com/office/drawing/2014/main" id="{AEAFA234-8B9E-4967-931D-57BF7D5CD916}"/>
                </a:ext>
              </a:extLst>
            </p:cNvPr>
            <p:cNvSpPr/>
            <p:nvPr/>
          </p:nvSpPr>
          <p:spPr>
            <a:xfrm>
              <a:off x="3684275" y="1365575"/>
              <a:ext cx="144700" cy="162200"/>
            </a:xfrm>
            <a:custGeom>
              <a:avLst/>
              <a:gdLst/>
              <a:ahLst/>
              <a:cxnLst/>
              <a:rect l="l" t="t" r="r" b="b"/>
              <a:pathLst>
                <a:path w="5788" h="6488" extrusionOk="0">
                  <a:moveTo>
                    <a:pt x="5787" y="1"/>
                  </a:moveTo>
                  <a:lnTo>
                    <a:pt x="4056" y="943"/>
                  </a:lnTo>
                  <a:lnTo>
                    <a:pt x="1" y="6488"/>
                  </a:lnTo>
                  <a:lnTo>
                    <a:pt x="5183" y="1559"/>
                  </a:lnTo>
                  <a:lnTo>
                    <a:pt x="5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582;p64">
              <a:extLst>
                <a:ext uri="{FF2B5EF4-FFF2-40B4-BE49-F238E27FC236}">
                  <a16:creationId xmlns:a16="http://schemas.microsoft.com/office/drawing/2014/main" id="{319C437B-45DF-4B1A-A382-A61DB8BEDC56}"/>
                </a:ext>
              </a:extLst>
            </p:cNvPr>
            <p:cNvSpPr/>
            <p:nvPr/>
          </p:nvSpPr>
          <p:spPr>
            <a:xfrm>
              <a:off x="3708050" y="294975"/>
              <a:ext cx="122600" cy="703625"/>
            </a:xfrm>
            <a:custGeom>
              <a:avLst/>
              <a:gdLst/>
              <a:ahLst/>
              <a:cxnLst/>
              <a:rect l="l" t="t" r="r" b="b"/>
              <a:pathLst>
                <a:path w="4904" h="28145" extrusionOk="0">
                  <a:moveTo>
                    <a:pt x="4904" y="1"/>
                  </a:moveTo>
                  <a:cubicBezTo>
                    <a:pt x="3306" y="325"/>
                    <a:pt x="1671" y="688"/>
                    <a:pt x="1" y="1086"/>
                  </a:cubicBezTo>
                  <a:lnTo>
                    <a:pt x="4200" y="28144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583;p64">
              <a:extLst>
                <a:ext uri="{FF2B5EF4-FFF2-40B4-BE49-F238E27FC236}">
                  <a16:creationId xmlns:a16="http://schemas.microsoft.com/office/drawing/2014/main" id="{2FA2D6FC-4ADE-40C7-A008-72302DA54EC4}"/>
                </a:ext>
              </a:extLst>
            </p:cNvPr>
            <p:cNvSpPr/>
            <p:nvPr/>
          </p:nvSpPr>
          <p:spPr>
            <a:xfrm>
              <a:off x="2925250" y="535875"/>
              <a:ext cx="695100" cy="580000"/>
            </a:xfrm>
            <a:custGeom>
              <a:avLst/>
              <a:gdLst/>
              <a:ahLst/>
              <a:cxnLst/>
              <a:rect l="l" t="t" r="r" b="b"/>
              <a:pathLst>
                <a:path w="27804" h="23200" extrusionOk="0">
                  <a:moveTo>
                    <a:pt x="5736" y="1"/>
                  </a:moveTo>
                  <a:cubicBezTo>
                    <a:pt x="3717" y="930"/>
                    <a:pt x="1810" y="1889"/>
                    <a:pt x="0" y="2868"/>
                  </a:cubicBezTo>
                  <a:lnTo>
                    <a:pt x="27804" y="23200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584;p64">
              <a:extLst>
                <a:ext uri="{FF2B5EF4-FFF2-40B4-BE49-F238E27FC236}">
                  <a16:creationId xmlns:a16="http://schemas.microsoft.com/office/drawing/2014/main" id="{875F2113-0540-4C82-8852-493E759C3D18}"/>
                </a:ext>
              </a:extLst>
            </p:cNvPr>
            <p:cNvSpPr/>
            <p:nvPr/>
          </p:nvSpPr>
          <p:spPr>
            <a:xfrm>
              <a:off x="3204825" y="431275"/>
              <a:ext cx="468675" cy="628950"/>
            </a:xfrm>
            <a:custGeom>
              <a:avLst/>
              <a:gdLst/>
              <a:ahLst/>
              <a:cxnLst/>
              <a:rect l="l" t="t" r="r" b="b"/>
              <a:pathLst>
                <a:path w="18747" h="25158" extrusionOk="0">
                  <a:moveTo>
                    <a:pt x="5049" y="1"/>
                  </a:moveTo>
                  <a:cubicBezTo>
                    <a:pt x="3295" y="602"/>
                    <a:pt x="1617" y="1223"/>
                    <a:pt x="0" y="1861"/>
                  </a:cubicBezTo>
                  <a:lnTo>
                    <a:pt x="18747" y="25158"/>
                  </a:ln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585;p64">
              <a:extLst>
                <a:ext uri="{FF2B5EF4-FFF2-40B4-BE49-F238E27FC236}">
                  <a16:creationId xmlns:a16="http://schemas.microsoft.com/office/drawing/2014/main" id="{9E82C428-0928-423D-BBA8-FFCB9E901018}"/>
                </a:ext>
              </a:extLst>
            </p:cNvPr>
            <p:cNvSpPr/>
            <p:nvPr/>
          </p:nvSpPr>
          <p:spPr>
            <a:xfrm>
              <a:off x="2614000" y="692550"/>
              <a:ext cx="969450" cy="490850"/>
            </a:xfrm>
            <a:custGeom>
              <a:avLst/>
              <a:gdLst/>
              <a:ahLst/>
              <a:cxnLst/>
              <a:rect l="l" t="t" r="r" b="b"/>
              <a:pathLst>
                <a:path w="38778" h="19634" extrusionOk="0">
                  <a:moveTo>
                    <a:pt x="6655" y="1"/>
                  </a:moveTo>
                  <a:cubicBezTo>
                    <a:pt x="4272" y="1514"/>
                    <a:pt x="2067" y="3057"/>
                    <a:pt x="1" y="4612"/>
                  </a:cubicBezTo>
                  <a:lnTo>
                    <a:pt x="38777" y="19633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586;p64">
              <a:extLst>
                <a:ext uri="{FF2B5EF4-FFF2-40B4-BE49-F238E27FC236}">
                  <a16:creationId xmlns:a16="http://schemas.microsoft.com/office/drawing/2014/main" id="{8ACD766F-DE36-4D55-9602-8578A5069BEE}"/>
                </a:ext>
              </a:extLst>
            </p:cNvPr>
            <p:cNvSpPr/>
            <p:nvPr/>
          </p:nvSpPr>
          <p:spPr>
            <a:xfrm>
              <a:off x="3964750" y="238200"/>
              <a:ext cx="473700" cy="776825"/>
            </a:xfrm>
            <a:custGeom>
              <a:avLst/>
              <a:gdLst/>
              <a:ahLst/>
              <a:cxnLst/>
              <a:rect l="l" t="t" r="r" b="b"/>
              <a:pathLst>
                <a:path w="18948" h="31073" extrusionOk="0">
                  <a:moveTo>
                    <a:pt x="15585" y="1"/>
                  </a:moveTo>
                  <a:cubicBezTo>
                    <a:pt x="14417" y="1"/>
                    <a:pt x="13225" y="25"/>
                    <a:pt x="12009" y="73"/>
                  </a:cubicBezTo>
                  <a:lnTo>
                    <a:pt x="1" y="31073"/>
                  </a:lnTo>
                  <a:lnTo>
                    <a:pt x="18947" y="70"/>
                  </a:lnTo>
                  <a:cubicBezTo>
                    <a:pt x="17850" y="24"/>
                    <a:pt x="16729" y="1"/>
                    <a:pt x="15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587;p64">
              <a:extLst>
                <a:ext uri="{FF2B5EF4-FFF2-40B4-BE49-F238E27FC236}">
                  <a16:creationId xmlns:a16="http://schemas.microsoft.com/office/drawing/2014/main" id="{2FD2FFB8-82FB-40D9-911D-0552BE8DDF88}"/>
                </a:ext>
              </a:extLst>
            </p:cNvPr>
            <p:cNvSpPr/>
            <p:nvPr/>
          </p:nvSpPr>
          <p:spPr>
            <a:xfrm>
              <a:off x="3889975" y="251450"/>
              <a:ext cx="219850" cy="745375"/>
            </a:xfrm>
            <a:custGeom>
              <a:avLst/>
              <a:gdLst/>
              <a:ahLst/>
              <a:cxnLst/>
              <a:rect l="l" t="t" r="r" b="b"/>
              <a:pathLst>
                <a:path w="8794" h="29815" extrusionOk="0">
                  <a:moveTo>
                    <a:pt x="8793" y="0"/>
                  </a:moveTo>
                  <a:lnTo>
                    <a:pt x="8793" y="0"/>
                  </a:lnTo>
                  <a:cubicBezTo>
                    <a:pt x="6966" y="194"/>
                    <a:pt x="5083" y="441"/>
                    <a:pt x="3147" y="746"/>
                  </a:cubicBezTo>
                  <a:lnTo>
                    <a:pt x="0" y="29815"/>
                  </a:lnTo>
                  <a:lnTo>
                    <a:pt x="87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588;p64">
              <a:extLst>
                <a:ext uri="{FF2B5EF4-FFF2-40B4-BE49-F238E27FC236}">
                  <a16:creationId xmlns:a16="http://schemas.microsoft.com/office/drawing/2014/main" id="{08ED3BE6-61A0-498F-9201-E7D67A1A2C29}"/>
                </a:ext>
              </a:extLst>
            </p:cNvPr>
            <p:cNvSpPr/>
            <p:nvPr/>
          </p:nvSpPr>
          <p:spPr>
            <a:xfrm>
              <a:off x="940875" y="3892750"/>
              <a:ext cx="5715600" cy="1582800"/>
            </a:xfrm>
            <a:custGeom>
              <a:avLst/>
              <a:gdLst/>
              <a:ahLst/>
              <a:cxnLst/>
              <a:rect l="l" t="t" r="r" b="b"/>
              <a:pathLst>
                <a:path w="228624" h="63312" extrusionOk="0">
                  <a:moveTo>
                    <a:pt x="114312" y="0"/>
                  </a:moveTo>
                  <a:cubicBezTo>
                    <a:pt x="83995" y="0"/>
                    <a:pt x="54920" y="3335"/>
                    <a:pt x="33482" y="9271"/>
                  </a:cubicBezTo>
                  <a:cubicBezTo>
                    <a:pt x="12045" y="15209"/>
                    <a:pt x="1" y="23259"/>
                    <a:pt x="1" y="31655"/>
                  </a:cubicBezTo>
                  <a:cubicBezTo>
                    <a:pt x="1" y="40051"/>
                    <a:pt x="12045" y="48103"/>
                    <a:pt x="33482" y="54039"/>
                  </a:cubicBezTo>
                  <a:cubicBezTo>
                    <a:pt x="54920" y="59975"/>
                    <a:pt x="83995" y="63311"/>
                    <a:pt x="114312" y="63311"/>
                  </a:cubicBezTo>
                  <a:cubicBezTo>
                    <a:pt x="144629" y="63311"/>
                    <a:pt x="173704" y="59975"/>
                    <a:pt x="195142" y="54039"/>
                  </a:cubicBezTo>
                  <a:cubicBezTo>
                    <a:pt x="216579" y="48103"/>
                    <a:pt x="228623" y="40051"/>
                    <a:pt x="228623" y="31655"/>
                  </a:cubicBezTo>
                  <a:cubicBezTo>
                    <a:pt x="228623" y="23259"/>
                    <a:pt x="216579" y="15209"/>
                    <a:pt x="195142" y="9271"/>
                  </a:cubicBezTo>
                  <a:cubicBezTo>
                    <a:pt x="173704" y="3335"/>
                    <a:pt x="144629" y="0"/>
                    <a:pt x="114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589;p64">
              <a:extLst>
                <a:ext uri="{FF2B5EF4-FFF2-40B4-BE49-F238E27FC236}">
                  <a16:creationId xmlns:a16="http://schemas.microsoft.com/office/drawing/2014/main" id="{42B95A76-869B-43C8-8BC9-D085DFA8BD92}"/>
                </a:ext>
              </a:extLst>
            </p:cNvPr>
            <p:cNvSpPr/>
            <p:nvPr/>
          </p:nvSpPr>
          <p:spPr>
            <a:xfrm>
              <a:off x="3607375" y="1380825"/>
              <a:ext cx="481725" cy="124175"/>
            </a:xfrm>
            <a:custGeom>
              <a:avLst/>
              <a:gdLst/>
              <a:ahLst/>
              <a:cxnLst/>
              <a:rect l="l" t="t" r="r" b="b"/>
              <a:pathLst>
                <a:path w="19269" h="4967" extrusionOk="0">
                  <a:moveTo>
                    <a:pt x="1" y="1"/>
                  </a:moveTo>
                  <a:lnTo>
                    <a:pt x="1" y="4967"/>
                  </a:lnTo>
                  <a:lnTo>
                    <a:pt x="19268" y="4967"/>
                  </a:lnTo>
                  <a:lnTo>
                    <a:pt x="192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590;p64">
              <a:extLst>
                <a:ext uri="{FF2B5EF4-FFF2-40B4-BE49-F238E27FC236}">
                  <a16:creationId xmlns:a16="http://schemas.microsoft.com/office/drawing/2014/main" id="{241F0828-D48E-4B82-A4A7-05952913524C}"/>
                </a:ext>
              </a:extLst>
            </p:cNvPr>
            <p:cNvSpPr/>
            <p:nvPr/>
          </p:nvSpPr>
          <p:spPr>
            <a:xfrm>
              <a:off x="3600250" y="1373675"/>
              <a:ext cx="495975" cy="138475"/>
            </a:xfrm>
            <a:custGeom>
              <a:avLst/>
              <a:gdLst/>
              <a:ahLst/>
              <a:cxnLst/>
              <a:rect l="l" t="t" r="r" b="b"/>
              <a:pathLst>
                <a:path w="19839" h="5539" extrusionOk="0">
                  <a:moveTo>
                    <a:pt x="19267" y="574"/>
                  </a:moveTo>
                  <a:lnTo>
                    <a:pt x="19267" y="4967"/>
                  </a:lnTo>
                  <a:lnTo>
                    <a:pt x="572" y="4967"/>
                  </a:lnTo>
                  <a:lnTo>
                    <a:pt x="572" y="574"/>
                  </a:lnTo>
                  <a:close/>
                  <a:moveTo>
                    <a:pt x="286" y="1"/>
                  </a:moveTo>
                  <a:cubicBezTo>
                    <a:pt x="128" y="1"/>
                    <a:pt x="0" y="129"/>
                    <a:pt x="0" y="287"/>
                  </a:cubicBezTo>
                  <a:lnTo>
                    <a:pt x="0" y="5253"/>
                  </a:lnTo>
                  <a:cubicBezTo>
                    <a:pt x="0" y="5410"/>
                    <a:pt x="128" y="5538"/>
                    <a:pt x="286" y="5538"/>
                  </a:cubicBezTo>
                  <a:lnTo>
                    <a:pt x="19553" y="5538"/>
                  </a:lnTo>
                  <a:cubicBezTo>
                    <a:pt x="19711" y="5538"/>
                    <a:pt x="19839" y="5410"/>
                    <a:pt x="19839" y="5253"/>
                  </a:cubicBezTo>
                  <a:lnTo>
                    <a:pt x="19839" y="287"/>
                  </a:lnTo>
                  <a:cubicBezTo>
                    <a:pt x="19839" y="129"/>
                    <a:pt x="19711" y="1"/>
                    <a:pt x="19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591;p64">
              <a:extLst>
                <a:ext uri="{FF2B5EF4-FFF2-40B4-BE49-F238E27FC236}">
                  <a16:creationId xmlns:a16="http://schemas.microsoft.com/office/drawing/2014/main" id="{56379ECE-17D2-4D95-A4B4-363937E80FA9}"/>
                </a:ext>
              </a:extLst>
            </p:cNvPr>
            <p:cNvSpPr/>
            <p:nvPr/>
          </p:nvSpPr>
          <p:spPr>
            <a:xfrm>
              <a:off x="3701800" y="1380825"/>
              <a:ext cx="76325" cy="124175"/>
            </a:xfrm>
            <a:custGeom>
              <a:avLst/>
              <a:gdLst/>
              <a:ahLst/>
              <a:cxnLst/>
              <a:rect l="l" t="t" r="r" b="b"/>
              <a:pathLst>
                <a:path w="3053" h="4967" extrusionOk="0">
                  <a:moveTo>
                    <a:pt x="1" y="1"/>
                  </a:moveTo>
                  <a:lnTo>
                    <a:pt x="1" y="4967"/>
                  </a:lnTo>
                  <a:lnTo>
                    <a:pt x="3052" y="4967"/>
                  </a:lnTo>
                  <a:lnTo>
                    <a:pt x="30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592;p64">
              <a:extLst>
                <a:ext uri="{FF2B5EF4-FFF2-40B4-BE49-F238E27FC236}">
                  <a16:creationId xmlns:a16="http://schemas.microsoft.com/office/drawing/2014/main" id="{C92B85C7-80B1-46BC-A574-7D97A81EA511}"/>
                </a:ext>
              </a:extLst>
            </p:cNvPr>
            <p:cNvSpPr/>
            <p:nvPr/>
          </p:nvSpPr>
          <p:spPr>
            <a:xfrm>
              <a:off x="3694625" y="1373675"/>
              <a:ext cx="90675" cy="138475"/>
            </a:xfrm>
            <a:custGeom>
              <a:avLst/>
              <a:gdLst/>
              <a:ahLst/>
              <a:cxnLst/>
              <a:rect l="l" t="t" r="r" b="b"/>
              <a:pathLst>
                <a:path w="3627" h="5539" extrusionOk="0">
                  <a:moveTo>
                    <a:pt x="3053" y="574"/>
                  </a:moveTo>
                  <a:lnTo>
                    <a:pt x="3053" y="4967"/>
                  </a:lnTo>
                  <a:lnTo>
                    <a:pt x="574" y="4967"/>
                  </a:lnTo>
                  <a:lnTo>
                    <a:pt x="574" y="574"/>
                  </a:lnTo>
                  <a:close/>
                  <a:moveTo>
                    <a:pt x="288" y="1"/>
                  </a:moveTo>
                  <a:cubicBezTo>
                    <a:pt x="129" y="1"/>
                    <a:pt x="1" y="129"/>
                    <a:pt x="1" y="287"/>
                  </a:cubicBezTo>
                  <a:lnTo>
                    <a:pt x="1" y="5253"/>
                  </a:lnTo>
                  <a:cubicBezTo>
                    <a:pt x="1" y="5411"/>
                    <a:pt x="128" y="5538"/>
                    <a:pt x="285" y="5538"/>
                  </a:cubicBezTo>
                  <a:cubicBezTo>
                    <a:pt x="286" y="5538"/>
                    <a:pt x="287" y="5538"/>
                    <a:pt x="288" y="5538"/>
                  </a:cubicBezTo>
                  <a:lnTo>
                    <a:pt x="3339" y="5538"/>
                  </a:lnTo>
                  <a:cubicBezTo>
                    <a:pt x="3340" y="5538"/>
                    <a:pt x="3341" y="5538"/>
                    <a:pt x="3342" y="5538"/>
                  </a:cubicBezTo>
                  <a:cubicBezTo>
                    <a:pt x="3499" y="5538"/>
                    <a:pt x="3626" y="5411"/>
                    <a:pt x="3626" y="5253"/>
                  </a:cubicBezTo>
                  <a:lnTo>
                    <a:pt x="3626" y="287"/>
                  </a:lnTo>
                  <a:cubicBezTo>
                    <a:pt x="3626" y="129"/>
                    <a:pt x="3498" y="1"/>
                    <a:pt x="33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593;p64">
              <a:extLst>
                <a:ext uri="{FF2B5EF4-FFF2-40B4-BE49-F238E27FC236}">
                  <a16:creationId xmlns:a16="http://schemas.microsoft.com/office/drawing/2014/main" id="{72D24FD9-2A8C-489D-BF9B-8B56399BEE13}"/>
                </a:ext>
              </a:extLst>
            </p:cNvPr>
            <p:cNvSpPr/>
            <p:nvPr/>
          </p:nvSpPr>
          <p:spPr>
            <a:xfrm>
              <a:off x="3542000" y="1499250"/>
              <a:ext cx="612475" cy="124175"/>
            </a:xfrm>
            <a:custGeom>
              <a:avLst/>
              <a:gdLst/>
              <a:ahLst/>
              <a:cxnLst/>
              <a:rect l="l" t="t" r="r" b="b"/>
              <a:pathLst>
                <a:path w="24499" h="4967" extrusionOk="0">
                  <a:moveTo>
                    <a:pt x="0" y="0"/>
                  </a:moveTo>
                  <a:lnTo>
                    <a:pt x="0" y="4966"/>
                  </a:lnTo>
                  <a:lnTo>
                    <a:pt x="24499" y="4966"/>
                  </a:lnTo>
                  <a:lnTo>
                    <a:pt x="244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594;p64">
              <a:extLst>
                <a:ext uri="{FF2B5EF4-FFF2-40B4-BE49-F238E27FC236}">
                  <a16:creationId xmlns:a16="http://schemas.microsoft.com/office/drawing/2014/main" id="{948E1D0D-82D8-478F-8481-EB49F5356CE9}"/>
                </a:ext>
              </a:extLst>
            </p:cNvPr>
            <p:cNvSpPr/>
            <p:nvPr/>
          </p:nvSpPr>
          <p:spPr>
            <a:xfrm>
              <a:off x="3534825" y="1492100"/>
              <a:ext cx="626800" cy="138500"/>
            </a:xfrm>
            <a:custGeom>
              <a:avLst/>
              <a:gdLst/>
              <a:ahLst/>
              <a:cxnLst/>
              <a:rect l="l" t="t" r="r" b="b"/>
              <a:pathLst>
                <a:path w="25072" h="5540" extrusionOk="0">
                  <a:moveTo>
                    <a:pt x="24499" y="573"/>
                  </a:moveTo>
                  <a:lnTo>
                    <a:pt x="24499" y="4967"/>
                  </a:lnTo>
                  <a:lnTo>
                    <a:pt x="573" y="4967"/>
                  </a:lnTo>
                  <a:lnTo>
                    <a:pt x="573" y="573"/>
                  </a:lnTo>
                  <a:close/>
                  <a:moveTo>
                    <a:pt x="287" y="0"/>
                  </a:moveTo>
                  <a:cubicBezTo>
                    <a:pt x="128" y="0"/>
                    <a:pt x="0" y="129"/>
                    <a:pt x="2" y="288"/>
                  </a:cubicBezTo>
                  <a:lnTo>
                    <a:pt x="2" y="5252"/>
                  </a:lnTo>
                  <a:cubicBezTo>
                    <a:pt x="0" y="5411"/>
                    <a:pt x="128" y="5539"/>
                    <a:pt x="287" y="5539"/>
                  </a:cubicBezTo>
                  <a:lnTo>
                    <a:pt x="24786" y="5539"/>
                  </a:lnTo>
                  <a:cubicBezTo>
                    <a:pt x="24943" y="5539"/>
                    <a:pt x="25072" y="5411"/>
                    <a:pt x="25072" y="5254"/>
                  </a:cubicBezTo>
                  <a:lnTo>
                    <a:pt x="25072" y="288"/>
                  </a:lnTo>
                  <a:cubicBezTo>
                    <a:pt x="25072" y="129"/>
                    <a:pt x="24943" y="0"/>
                    <a:pt x="24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595;p64">
              <a:extLst>
                <a:ext uri="{FF2B5EF4-FFF2-40B4-BE49-F238E27FC236}">
                  <a16:creationId xmlns:a16="http://schemas.microsoft.com/office/drawing/2014/main" id="{4899DC0F-B763-466E-9193-96C06D28BBBD}"/>
                </a:ext>
              </a:extLst>
            </p:cNvPr>
            <p:cNvSpPr/>
            <p:nvPr/>
          </p:nvSpPr>
          <p:spPr>
            <a:xfrm>
              <a:off x="3654100" y="1499250"/>
              <a:ext cx="85850" cy="124175"/>
            </a:xfrm>
            <a:custGeom>
              <a:avLst/>
              <a:gdLst/>
              <a:ahLst/>
              <a:cxnLst/>
              <a:rect l="l" t="t" r="r" b="b"/>
              <a:pathLst>
                <a:path w="3434" h="4967" extrusionOk="0">
                  <a:moveTo>
                    <a:pt x="1" y="0"/>
                  </a:moveTo>
                  <a:lnTo>
                    <a:pt x="1" y="4966"/>
                  </a:lnTo>
                  <a:lnTo>
                    <a:pt x="3434" y="4966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596;p64">
              <a:extLst>
                <a:ext uri="{FF2B5EF4-FFF2-40B4-BE49-F238E27FC236}">
                  <a16:creationId xmlns:a16="http://schemas.microsoft.com/office/drawing/2014/main" id="{86997D59-9AA9-4F3F-B061-F1143C7EF6AA}"/>
                </a:ext>
              </a:extLst>
            </p:cNvPr>
            <p:cNvSpPr/>
            <p:nvPr/>
          </p:nvSpPr>
          <p:spPr>
            <a:xfrm>
              <a:off x="3646950" y="1492100"/>
              <a:ext cx="100175" cy="138500"/>
            </a:xfrm>
            <a:custGeom>
              <a:avLst/>
              <a:gdLst/>
              <a:ahLst/>
              <a:cxnLst/>
              <a:rect l="l" t="t" r="r" b="b"/>
              <a:pathLst>
                <a:path w="4007" h="5540" extrusionOk="0">
                  <a:moveTo>
                    <a:pt x="3434" y="573"/>
                  </a:moveTo>
                  <a:lnTo>
                    <a:pt x="3434" y="4967"/>
                  </a:lnTo>
                  <a:lnTo>
                    <a:pt x="572" y="4967"/>
                  </a:lnTo>
                  <a:lnTo>
                    <a:pt x="572" y="573"/>
                  </a:lnTo>
                  <a:close/>
                  <a:moveTo>
                    <a:pt x="287" y="0"/>
                  </a:moveTo>
                  <a:cubicBezTo>
                    <a:pt x="129" y="0"/>
                    <a:pt x="1" y="129"/>
                    <a:pt x="1" y="288"/>
                  </a:cubicBezTo>
                  <a:lnTo>
                    <a:pt x="1" y="5252"/>
                  </a:lnTo>
                  <a:cubicBezTo>
                    <a:pt x="1" y="5411"/>
                    <a:pt x="129" y="5539"/>
                    <a:pt x="287" y="5539"/>
                  </a:cubicBezTo>
                  <a:lnTo>
                    <a:pt x="3720" y="5539"/>
                  </a:lnTo>
                  <a:cubicBezTo>
                    <a:pt x="3879" y="5539"/>
                    <a:pt x="4007" y="5411"/>
                    <a:pt x="4007" y="5254"/>
                  </a:cubicBezTo>
                  <a:lnTo>
                    <a:pt x="4007" y="288"/>
                  </a:lnTo>
                  <a:cubicBezTo>
                    <a:pt x="4007" y="129"/>
                    <a:pt x="3879" y="0"/>
                    <a:pt x="37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597;p64">
              <a:extLst>
                <a:ext uri="{FF2B5EF4-FFF2-40B4-BE49-F238E27FC236}">
                  <a16:creationId xmlns:a16="http://schemas.microsoft.com/office/drawing/2014/main" id="{2F539CCF-0D8F-4581-8E4A-ED7B1E262BAA}"/>
                </a:ext>
              </a:extLst>
            </p:cNvPr>
            <p:cNvSpPr/>
            <p:nvPr/>
          </p:nvSpPr>
          <p:spPr>
            <a:xfrm>
              <a:off x="3607375" y="1025575"/>
              <a:ext cx="481725" cy="361000"/>
            </a:xfrm>
            <a:custGeom>
              <a:avLst/>
              <a:gdLst/>
              <a:ahLst/>
              <a:cxnLst/>
              <a:rect l="l" t="t" r="r" b="b"/>
              <a:pathLst>
                <a:path w="19269" h="14440" extrusionOk="0">
                  <a:moveTo>
                    <a:pt x="9635" y="1"/>
                  </a:moveTo>
                  <a:cubicBezTo>
                    <a:pt x="4313" y="1"/>
                    <a:pt x="1" y="4314"/>
                    <a:pt x="1" y="9634"/>
                  </a:cubicBezTo>
                  <a:lnTo>
                    <a:pt x="1" y="14440"/>
                  </a:lnTo>
                  <a:lnTo>
                    <a:pt x="19268" y="14440"/>
                  </a:lnTo>
                  <a:lnTo>
                    <a:pt x="19268" y="9634"/>
                  </a:lnTo>
                  <a:cubicBezTo>
                    <a:pt x="19268" y="4314"/>
                    <a:pt x="14954" y="1"/>
                    <a:pt x="96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598;p64">
              <a:extLst>
                <a:ext uri="{FF2B5EF4-FFF2-40B4-BE49-F238E27FC236}">
                  <a16:creationId xmlns:a16="http://schemas.microsoft.com/office/drawing/2014/main" id="{204DEF2C-C248-4A4C-8EAF-023B884A6FD6}"/>
                </a:ext>
              </a:extLst>
            </p:cNvPr>
            <p:cNvSpPr/>
            <p:nvPr/>
          </p:nvSpPr>
          <p:spPr>
            <a:xfrm>
              <a:off x="3600200" y="1018425"/>
              <a:ext cx="496025" cy="375350"/>
            </a:xfrm>
            <a:custGeom>
              <a:avLst/>
              <a:gdLst/>
              <a:ahLst/>
              <a:cxnLst/>
              <a:rect l="l" t="t" r="r" b="b"/>
              <a:pathLst>
                <a:path w="19841" h="15014" extrusionOk="0">
                  <a:moveTo>
                    <a:pt x="9922" y="574"/>
                  </a:moveTo>
                  <a:cubicBezTo>
                    <a:pt x="15075" y="574"/>
                    <a:pt x="19269" y="4767"/>
                    <a:pt x="19269" y="9920"/>
                  </a:cubicBezTo>
                  <a:lnTo>
                    <a:pt x="19269" y="14440"/>
                  </a:lnTo>
                  <a:lnTo>
                    <a:pt x="574" y="14440"/>
                  </a:lnTo>
                  <a:lnTo>
                    <a:pt x="574" y="9920"/>
                  </a:lnTo>
                  <a:cubicBezTo>
                    <a:pt x="574" y="4767"/>
                    <a:pt x="4767" y="574"/>
                    <a:pt x="9922" y="574"/>
                  </a:cubicBezTo>
                  <a:close/>
                  <a:moveTo>
                    <a:pt x="9922" y="1"/>
                  </a:moveTo>
                  <a:cubicBezTo>
                    <a:pt x="4452" y="1"/>
                    <a:pt x="2" y="4450"/>
                    <a:pt x="2" y="9920"/>
                  </a:cubicBezTo>
                  <a:lnTo>
                    <a:pt x="2" y="14726"/>
                  </a:lnTo>
                  <a:cubicBezTo>
                    <a:pt x="1" y="14884"/>
                    <a:pt x="129" y="15013"/>
                    <a:pt x="288" y="15013"/>
                  </a:cubicBezTo>
                  <a:lnTo>
                    <a:pt x="19555" y="15013"/>
                  </a:lnTo>
                  <a:cubicBezTo>
                    <a:pt x="19713" y="15013"/>
                    <a:pt x="19841" y="14884"/>
                    <a:pt x="19841" y="14726"/>
                  </a:cubicBezTo>
                  <a:lnTo>
                    <a:pt x="19841" y="9920"/>
                  </a:lnTo>
                  <a:cubicBezTo>
                    <a:pt x="19841" y="4450"/>
                    <a:pt x="15391" y="1"/>
                    <a:pt x="9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599;p64">
              <a:extLst>
                <a:ext uri="{FF2B5EF4-FFF2-40B4-BE49-F238E27FC236}">
                  <a16:creationId xmlns:a16="http://schemas.microsoft.com/office/drawing/2014/main" id="{DC876A8F-53A7-458F-827B-E98467D50AF4}"/>
                </a:ext>
              </a:extLst>
            </p:cNvPr>
            <p:cNvSpPr/>
            <p:nvPr/>
          </p:nvSpPr>
          <p:spPr>
            <a:xfrm>
              <a:off x="3752200" y="1096725"/>
              <a:ext cx="225675" cy="240775"/>
            </a:xfrm>
            <a:custGeom>
              <a:avLst/>
              <a:gdLst/>
              <a:ahLst/>
              <a:cxnLst/>
              <a:rect l="l" t="t" r="r" b="b"/>
              <a:pathLst>
                <a:path w="9027" h="9631" extrusionOk="0">
                  <a:moveTo>
                    <a:pt x="7071" y="1"/>
                  </a:moveTo>
                  <a:cubicBezTo>
                    <a:pt x="5991" y="1"/>
                    <a:pt x="5115" y="876"/>
                    <a:pt x="5115" y="1957"/>
                  </a:cubicBezTo>
                  <a:cubicBezTo>
                    <a:pt x="5115" y="1971"/>
                    <a:pt x="5119" y="1983"/>
                    <a:pt x="5119" y="1999"/>
                  </a:cubicBezTo>
                  <a:cubicBezTo>
                    <a:pt x="4730" y="1871"/>
                    <a:pt x="4322" y="1807"/>
                    <a:pt x="3912" y="1807"/>
                  </a:cubicBezTo>
                  <a:cubicBezTo>
                    <a:pt x="1751" y="1807"/>
                    <a:pt x="1" y="3557"/>
                    <a:pt x="1" y="5718"/>
                  </a:cubicBezTo>
                  <a:cubicBezTo>
                    <a:pt x="1" y="7879"/>
                    <a:pt x="1751" y="9631"/>
                    <a:pt x="3912" y="9631"/>
                  </a:cubicBezTo>
                  <a:cubicBezTo>
                    <a:pt x="6073" y="9631"/>
                    <a:pt x="7823" y="7879"/>
                    <a:pt x="7823" y="5718"/>
                  </a:cubicBezTo>
                  <a:cubicBezTo>
                    <a:pt x="7823" y="5078"/>
                    <a:pt x="7667" y="4448"/>
                    <a:pt x="7366" y="3883"/>
                  </a:cubicBezTo>
                  <a:cubicBezTo>
                    <a:pt x="8305" y="3741"/>
                    <a:pt x="9027" y="2937"/>
                    <a:pt x="9027" y="1957"/>
                  </a:cubicBezTo>
                  <a:cubicBezTo>
                    <a:pt x="9027" y="876"/>
                    <a:pt x="8151" y="1"/>
                    <a:pt x="70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600;p64">
              <a:extLst>
                <a:ext uri="{FF2B5EF4-FFF2-40B4-BE49-F238E27FC236}">
                  <a16:creationId xmlns:a16="http://schemas.microsoft.com/office/drawing/2014/main" id="{2426624C-E0CD-42C3-B6C3-3AA601D08FE8}"/>
                </a:ext>
              </a:extLst>
            </p:cNvPr>
            <p:cNvSpPr/>
            <p:nvPr/>
          </p:nvSpPr>
          <p:spPr>
            <a:xfrm>
              <a:off x="3643175" y="1122275"/>
              <a:ext cx="70200" cy="211025"/>
            </a:xfrm>
            <a:custGeom>
              <a:avLst/>
              <a:gdLst/>
              <a:ahLst/>
              <a:cxnLst/>
              <a:rect l="l" t="t" r="r" b="b"/>
              <a:pathLst>
                <a:path w="2808" h="8441" extrusionOk="0">
                  <a:moveTo>
                    <a:pt x="2491" y="1"/>
                  </a:moveTo>
                  <a:cubicBezTo>
                    <a:pt x="2414" y="1"/>
                    <a:pt x="2337" y="32"/>
                    <a:pt x="2280" y="93"/>
                  </a:cubicBezTo>
                  <a:cubicBezTo>
                    <a:pt x="2170" y="212"/>
                    <a:pt x="2063" y="335"/>
                    <a:pt x="1960" y="463"/>
                  </a:cubicBezTo>
                  <a:cubicBezTo>
                    <a:pt x="637" y="2097"/>
                    <a:pt x="217" y="3678"/>
                    <a:pt x="84" y="4476"/>
                  </a:cubicBezTo>
                  <a:cubicBezTo>
                    <a:pt x="1" y="4983"/>
                    <a:pt x="72" y="7838"/>
                    <a:pt x="80" y="8163"/>
                  </a:cubicBezTo>
                  <a:cubicBezTo>
                    <a:pt x="85" y="8318"/>
                    <a:pt x="211" y="8441"/>
                    <a:pt x="367" y="8441"/>
                  </a:cubicBezTo>
                  <a:lnTo>
                    <a:pt x="375" y="8441"/>
                  </a:lnTo>
                  <a:cubicBezTo>
                    <a:pt x="532" y="8437"/>
                    <a:pt x="657" y="8305"/>
                    <a:pt x="653" y="8147"/>
                  </a:cubicBezTo>
                  <a:cubicBezTo>
                    <a:pt x="620" y="6898"/>
                    <a:pt x="593" y="4913"/>
                    <a:pt x="649" y="4569"/>
                  </a:cubicBezTo>
                  <a:cubicBezTo>
                    <a:pt x="773" y="3828"/>
                    <a:pt x="1165" y="2355"/>
                    <a:pt x="2406" y="823"/>
                  </a:cubicBezTo>
                  <a:cubicBezTo>
                    <a:pt x="2501" y="705"/>
                    <a:pt x="2601" y="590"/>
                    <a:pt x="2702" y="478"/>
                  </a:cubicBezTo>
                  <a:cubicBezTo>
                    <a:pt x="2807" y="362"/>
                    <a:pt x="2799" y="182"/>
                    <a:pt x="2683" y="76"/>
                  </a:cubicBezTo>
                  <a:cubicBezTo>
                    <a:pt x="2628" y="26"/>
                    <a:pt x="2560" y="1"/>
                    <a:pt x="24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601;p64">
              <a:extLst>
                <a:ext uri="{FF2B5EF4-FFF2-40B4-BE49-F238E27FC236}">
                  <a16:creationId xmlns:a16="http://schemas.microsoft.com/office/drawing/2014/main" id="{F34DEB59-3692-4EC2-8617-A33D49800347}"/>
                </a:ext>
              </a:extLst>
            </p:cNvPr>
            <p:cNvSpPr/>
            <p:nvPr/>
          </p:nvSpPr>
          <p:spPr>
            <a:xfrm>
              <a:off x="3737125" y="1063100"/>
              <a:ext cx="57375" cy="37700"/>
            </a:xfrm>
            <a:custGeom>
              <a:avLst/>
              <a:gdLst/>
              <a:ahLst/>
              <a:cxnLst/>
              <a:rect l="l" t="t" r="r" b="b"/>
              <a:pathLst>
                <a:path w="2295" h="1508" extrusionOk="0">
                  <a:moveTo>
                    <a:pt x="1968" y="1"/>
                  </a:moveTo>
                  <a:cubicBezTo>
                    <a:pt x="1930" y="1"/>
                    <a:pt x="1891" y="9"/>
                    <a:pt x="1855" y="25"/>
                  </a:cubicBezTo>
                  <a:cubicBezTo>
                    <a:pt x="1825" y="39"/>
                    <a:pt x="1110" y="371"/>
                    <a:pt x="229" y="987"/>
                  </a:cubicBezTo>
                  <a:cubicBezTo>
                    <a:pt x="0" y="1147"/>
                    <a:pt x="114" y="1507"/>
                    <a:pt x="394" y="1507"/>
                  </a:cubicBezTo>
                  <a:cubicBezTo>
                    <a:pt x="452" y="1507"/>
                    <a:pt x="509" y="1489"/>
                    <a:pt x="556" y="1456"/>
                  </a:cubicBezTo>
                  <a:cubicBezTo>
                    <a:pt x="1394" y="870"/>
                    <a:pt x="2088" y="547"/>
                    <a:pt x="2094" y="544"/>
                  </a:cubicBezTo>
                  <a:cubicBezTo>
                    <a:pt x="2234" y="476"/>
                    <a:pt x="2294" y="308"/>
                    <a:pt x="2229" y="167"/>
                  </a:cubicBezTo>
                  <a:cubicBezTo>
                    <a:pt x="2180" y="63"/>
                    <a:pt x="2077" y="1"/>
                    <a:pt x="1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602;p64">
              <a:extLst>
                <a:ext uri="{FF2B5EF4-FFF2-40B4-BE49-F238E27FC236}">
                  <a16:creationId xmlns:a16="http://schemas.microsoft.com/office/drawing/2014/main" id="{6B87A973-419B-49EC-B57D-DBD0C7BDF31F}"/>
                </a:ext>
              </a:extLst>
            </p:cNvPr>
            <p:cNvSpPr/>
            <p:nvPr/>
          </p:nvSpPr>
          <p:spPr>
            <a:xfrm>
              <a:off x="3843250" y="800975"/>
              <a:ext cx="25" cy="134775"/>
            </a:xfrm>
            <a:custGeom>
              <a:avLst/>
              <a:gdLst/>
              <a:ahLst/>
              <a:cxnLst/>
              <a:rect l="l" t="t" r="r" b="b"/>
              <a:pathLst>
                <a:path w="1" h="5391" extrusionOk="0">
                  <a:moveTo>
                    <a:pt x="1" y="1"/>
                  </a:moveTo>
                  <a:lnTo>
                    <a:pt x="1" y="5391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603;p64">
              <a:extLst>
                <a:ext uri="{FF2B5EF4-FFF2-40B4-BE49-F238E27FC236}">
                  <a16:creationId xmlns:a16="http://schemas.microsoft.com/office/drawing/2014/main" id="{AE1099BF-A608-419F-AC00-44646DE4B1F5}"/>
                </a:ext>
              </a:extLst>
            </p:cNvPr>
            <p:cNvSpPr/>
            <p:nvPr/>
          </p:nvSpPr>
          <p:spPr>
            <a:xfrm>
              <a:off x="3836125" y="793825"/>
              <a:ext cx="14325" cy="149075"/>
            </a:xfrm>
            <a:custGeom>
              <a:avLst/>
              <a:gdLst/>
              <a:ahLst/>
              <a:cxnLst/>
              <a:rect l="l" t="t" r="r" b="b"/>
              <a:pathLst>
                <a:path w="573" h="5963" extrusionOk="0">
                  <a:moveTo>
                    <a:pt x="286" y="1"/>
                  </a:moveTo>
                  <a:cubicBezTo>
                    <a:pt x="128" y="1"/>
                    <a:pt x="0" y="129"/>
                    <a:pt x="0" y="287"/>
                  </a:cubicBezTo>
                  <a:lnTo>
                    <a:pt x="0" y="5677"/>
                  </a:lnTo>
                  <a:cubicBezTo>
                    <a:pt x="0" y="5835"/>
                    <a:pt x="128" y="5963"/>
                    <a:pt x="286" y="5963"/>
                  </a:cubicBezTo>
                  <a:cubicBezTo>
                    <a:pt x="445" y="5963"/>
                    <a:pt x="573" y="5835"/>
                    <a:pt x="573" y="5677"/>
                  </a:cubicBezTo>
                  <a:lnTo>
                    <a:pt x="573" y="287"/>
                  </a:lnTo>
                  <a:cubicBezTo>
                    <a:pt x="573" y="129"/>
                    <a:pt x="445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604;p64">
              <a:extLst>
                <a:ext uri="{FF2B5EF4-FFF2-40B4-BE49-F238E27FC236}">
                  <a16:creationId xmlns:a16="http://schemas.microsoft.com/office/drawing/2014/main" id="{4C830F31-A129-4A7D-8FB3-B5597FC1DE77}"/>
                </a:ext>
              </a:extLst>
            </p:cNvPr>
            <p:cNvSpPr/>
            <p:nvPr/>
          </p:nvSpPr>
          <p:spPr>
            <a:xfrm>
              <a:off x="4035975" y="953200"/>
              <a:ext cx="77600" cy="68775"/>
            </a:xfrm>
            <a:custGeom>
              <a:avLst/>
              <a:gdLst/>
              <a:ahLst/>
              <a:cxnLst/>
              <a:rect l="l" t="t" r="r" b="b"/>
              <a:pathLst>
                <a:path w="3104" h="2751" extrusionOk="0">
                  <a:moveTo>
                    <a:pt x="1" y="2751"/>
                  </a:moveTo>
                  <a:lnTo>
                    <a:pt x="3103" y="0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605;p64">
              <a:extLst>
                <a:ext uri="{FF2B5EF4-FFF2-40B4-BE49-F238E27FC236}">
                  <a16:creationId xmlns:a16="http://schemas.microsoft.com/office/drawing/2014/main" id="{B4717438-6067-46F5-9817-C24BDA110F2D}"/>
                </a:ext>
              </a:extLst>
            </p:cNvPr>
            <p:cNvSpPr/>
            <p:nvPr/>
          </p:nvSpPr>
          <p:spPr>
            <a:xfrm>
              <a:off x="4026325" y="946025"/>
              <a:ext cx="95250" cy="83100"/>
            </a:xfrm>
            <a:custGeom>
              <a:avLst/>
              <a:gdLst/>
              <a:ahLst/>
              <a:cxnLst/>
              <a:rect l="l" t="t" r="r" b="b"/>
              <a:pathLst>
                <a:path w="3810" h="3324" extrusionOk="0">
                  <a:moveTo>
                    <a:pt x="3490" y="0"/>
                  </a:moveTo>
                  <a:cubicBezTo>
                    <a:pt x="3422" y="0"/>
                    <a:pt x="3354" y="24"/>
                    <a:pt x="3300" y="72"/>
                  </a:cubicBezTo>
                  <a:lnTo>
                    <a:pt x="197" y="2822"/>
                  </a:lnTo>
                  <a:cubicBezTo>
                    <a:pt x="1" y="2998"/>
                    <a:pt x="124" y="3322"/>
                    <a:pt x="388" y="3323"/>
                  </a:cubicBezTo>
                  <a:cubicBezTo>
                    <a:pt x="457" y="3323"/>
                    <a:pt x="525" y="3298"/>
                    <a:pt x="578" y="3250"/>
                  </a:cubicBezTo>
                  <a:lnTo>
                    <a:pt x="3680" y="501"/>
                  </a:lnTo>
                  <a:cubicBezTo>
                    <a:pt x="3798" y="396"/>
                    <a:pt x="3810" y="214"/>
                    <a:pt x="3705" y="96"/>
                  </a:cubicBezTo>
                  <a:cubicBezTo>
                    <a:pt x="3648" y="33"/>
                    <a:pt x="3569" y="0"/>
                    <a:pt x="34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606;p64">
              <a:extLst>
                <a:ext uri="{FF2B5EF4-FFF2-40B4-BE49-F238E27FC236}">
                  <a16:creationId xmlns:a16="http://schemas.microsoft.com/office/drawing/2014/main" id="{0FFBE001-4E7A-448E-BB16-A62D565E95A4}"/>
                </a:ext>
              </a:extLst>
            </p:cNvPr>
            <p:cNvSpPr/>
            <p:nvPr/>
          </p:nvSpPr>
          <p:spPr>
            <a:xfrm>
              <a:off x="4123125" y="1246700"/>
              <a:ext cx="120975" cy="25"/>
            </a:xfrm>
            <a:custGeom>
              <a:avLst/>
              <a:gdLst/>
              <a:ahLst/>
              <a:cxnLst/>
              <a:rect l="l" t="t" r="r" b="b"/>
              <a:pathLst>
                <a:path w="4839" h="1" extrusionOk="0">
                  <a:moveTo>
                    <a:pt x="0" y="1"/>
                  </a:moveTo>
                  <a:lnTo>
                    <a:pt x="4838" y="1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607;p64">
              <a:extLst>
                <a:ext uri="{FF2B5EF4-FFF2-40B4-BE49-F238E27FC236}">
                  <a16:creationId xmlns:a16="http://schemas.microsoft.com/office/drawing/2014/main" id="{4251A4B0-2532-4E83-9E8A-89FFA8D70E84}"/>
                </a:ext>
              </a:extLst>
            </p:cNvPr>
            <p:cNvSpPr/>
            <p:nvPr/>
          </p:nvSpPr>
          <p:spPr>
            <a:xfrm>
              <a:off x="4115950" y="1239575"/>
              <a:ext cx="135300" cy="14300"/>
            </a:xfrm>
            <a:custGeom>
              <a:avLst/>
              <a:gdLst/>
              <a:ahLst/>
              <a:cxnLst/>
              <a:rect l="l" t="t" r="r" b="b"/>
              <a:pathLst>
                <a:path w="5412" h="572" extrusionOk="0">
                  <a:moveTo>
                    <a:pt x="287" y="0"/>
                  </a:moveTo>
                  <a:cubicBezTo>
                    <a:pt x="129" y="0"/>
                    <a:pt x="0" y="128"/>
                    <a:pt x="0" y="286"/>
                  </a:cubicBezTo>
                  <a:cubicBezTo>
                    <a:pt x="0" y="444"/>
                    <a:pt x="129" y="572"/>
                    <a:pt x="287" y="572"/>
                  </a:cubicBezTo>
                  <a:lnTo>
                    <a:pt x="5125" y="572"/>
                  </a:lnTo>
                  <a:cubicBezTo>
                    <a:pt x="5283" y="572"/>
                    <a:pt x="5411" y="444"/>
                    <a:pt x="5411" y="286"/>
                  </a:cubicBezTo>
                  <a:cubicBezTo>
                    <a:pt x="5411" y="128"/>
                    <a:pt x="5283" y="0"/>
                    <a:pt x="5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608;p64">
              <a:extLst>
                <a:ext uri="{FF2B5EF4-FFF2-40B4-BE49-F238E27FC236}">
                  <a16:creationId xmlns:a16="http://schemas.microsoft.com/office/drawing/2014/main" id="{4CDDC013-DD6C-4BA8-B8CC-DB3B5AA9EAAE}"/>
                </a:ext>
              </a:extLst>
            </p:cNvPr>
            <p:cNvSpPr/>
            <p:nvPr/>
          </p:nvSpPr>
          <p:spPr>
            <a:xfrm>
              <a:off x="3580100" y="953200"/>
              <a:ext cx="77575" cy="68775"/>
            </a:xfrm>
            <a:custGeom>
              <a:avLst/>
              <a:gdLst/>
              <a:ahLst/>
              <a:cxnLst/>
              <a:rect l="l" t="t" r="r" b="b"/>
              <a:pathLst>
                <a:path w="3103" h="2751" extrusionOk="0">
                  <a:moveTo>
                    <a:pt x="3103" y="2751"/>
                  </a:moveTo>
                  <a:lnTo>
                    <a:pt x="0" y="0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609;p64">
              <a:extLst>
                <a:ext uri="{FF2B5EF4-FFF2-40B4-BE49-F238E27FC236}">
                  <a16:creationId xmlns:a16="http://schemas.microsoft.com/office/drawing/2014/main" id="{347AF798-78F6-4A15-86AB-DE67BEF4A90C}"/>
                </a:ext>
              </a:extLst>
            </p:cNvPr>
            <p:cNvSpPr/>
            <p:nvPr/>
          </p:nvSpPr>
          <p:spPr>
            <a:xfrm>
              <a:off x="3572200" y="946100"/>
              <a:ext cx="95150" cy="83025"/>
            </a:xfrm>
            <a:custGeom>
              <a:avLst/>
              <a:gdLst/>
              <a:ahLst/>
              <a:cxnLst/>
              <a:rect l="l" t="t" r="r" b="b"/>
              <a:pathLst>
                <a:path w="3806" h="3321" extrusionOk="0">
                  <a:moveTo>
                    <a:pt x="319" y="0"/>
                  </a:moveTo>
                  <a:cubicBezTo>
                    <a:pt x="240" y="0"/>
                    <a:pt x="161" y="33"/>
                    <a:pt x="105" y="96"/>
                  </a:cubicBezTo>
                  <a:cubicBezTo>
                    <a:pt x="1" y="214"/>
                    <a:pt x="10" y="392"/>
                    <a:pt x="126" y="498"/>
                  </a:cubicBezTo>
                  <a:lnTo>
                    <a:pt x="3229" y="3247"/>
                  </a:lnTo>
                  <a:cubicBezTo>
                    <a:pt x="3282" y="3295"/>
                    <a:pt x="3348" y="3320"/>
                    <a:pt x="3419" y="3320"/>
                  </a:cubicBezTo>
                  <a:cubicBezTo>
                    <a:pt x="3681" y="3319"/>
                    <a:pt x="3806" y="2995"/>
                    <a:pt x="3608" y="2819"/>
                  </a:cubicBezTo>
                  <a:lnTo>
                    <a:pt x="506" y="69"/>
                  </a:lnTo>
                  <a:cubicBezTo>
                    <a:pt x="451" y="23"/>
                    <a:pt x="385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610;p64">
              <a:extLst>
                <a:ext uri="{FF2B5EF4-FFF2-40B4-BE49-F238E27FC236}">
                  <a16:creationId xmlns:a16="http://schemas.microsoft.com/office/drawing/2014/main" id="{DADA81F8-2B35-420B-B040-55A6DB22E2B7}"/>
                </a:ext>
              </a:extLst>
            </p:cNvPr>
            <p:cNvSpPr/>
            <p:nvPr/>
          </p:nvSpPr>
          <p:spPr>
            <a:xfrm>
              <a:off x="3449550" y="1246700"/>
              <a:ext cx="120975" cy="25"/>
            </a:xfrm>
            <a:custGeom>
              <a:avLst/>
              <a:gdLst/>
              <a:ahLst/>
              <a:cxnLst/>
              <a:rect l="l" t="t" r="r" b="b"/>
              <a:pathLst>
                <a:path w="4839" h="1" extrusionOk="0">
                  <a:moveTo>
                    <a:pt x="4839" y="1"/>
                  </a:moveTo>
                  <a:lnTo>
                    <a:pt x="1" y="1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611;p64">
              <a:extLst>
                <a:ext uri="{FF2B5EF4-FFF2-40B4-BE49-F238E27FC236}">
                  <a16:creationId xmlns:a16="http://schemas.microsoft.com/office/drawing/2014/main" id="{6AFB4819-9D32-4829-9BCC-B473E82FFD11}"/>
                </a:ext>
              </a:extLst>
            </p:cNvPr>
            <p:cNvSpPr/>
            <p:nvPr/>
          </p:nvSpPr>
          <p:spPr>
            <a:xfrm>
              <a:off x="3442375" y="1239575"/>
              <a:ext cx="135300" cy="14300"/>
            </a:xfrm>
            <a:custGeom>
              <a:avLst/>
              <a:gdLst/>
              <a:ahLst/>
              <a:cxnLst/>
              <a:rect l="l" t="t" r="r" b="b"/>
              <a:pathLst>
                <a:path w="5412" h="572" extrusionOk="0">
                  <a:moveTo>
                    <a:pt x="288" y="0"/>
                  </a:moveTo>
                  <a:cubicBezTo>
                    <a:pt x="129" y="0"/>
                    <a:pt x="1" y="128"/>
                    <a:pt x="1" y="286"/>
                  </a:cubicBezTo>
                  <a:cubicBezTo>
                    <a:pt x="1" y="444"/>
                    <a:pt x="129" y="572"/>
                    <a:pt x="288" y="572"/>
                  </a:cubicBezTo>
                  <a:lnTo>
                    <a:pt x="5126" y="572"/>
                  </a:lnTo>
                  <a:cubicBezTo>
                    <a:pt x="5284" y="572"/>
                    <a:pt x="5412" y="444"/>
                    <a:pt x="5412" y="286"/>
                  </a:cubicBezTo>
                  <a:cubicBezTo>
                    <a:pt x="5412" y="128"/>
                    <a:pt x="5284" y="0"/>
                    <a:pt x="5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612;p64">
              <a:extLst>
                <a:ext uri="{FF2B5EF4-FFF2-40B4-BE49-F238E27FC236}">
                  <a16:creationId xmlns:a16="http://schemas.microsoft.com/office/drawing/2014/main" id="{EECE5470-9D16-4573-83ED-EE7D6D3369E3}"/>
                </a:ext>
              </a:extLst>
            </p:cNvPr>
            <p:cNvSpPr/>
            <p:nvPr/>
          </p:nvSpPr>
          <p:spPr>
            <a:xfrm>
              <a:off x="2166600" y="1616125"/>
              <a:ext cx="3358450" cy="2301150"/>
            </a:xfrm>
            <a:custGeom>
              <a:avLst/>
              <a:gdLst/>
              <a:ahLst/>
              <a:cxnLst/>
              <a:rect l="l" t="t" r="r" b="b"/>
              <a:pathLst>
                <a:path w="134338" h="92046" extrusionOk="0">
                  <a:moveTo>
                    <a:pt x="129" y="0"/>
                  </a:moveTo>
                  <a:cubicBezTo>
                    <a:pt x="59" y="0"/>
                    <a:pt x="1" y="58"/>
                    <a:pt x="1" y="129"/>
                  </a:cubicBezTo>
                  <a:lnTo>
                    <a:pt x="1" y="92046"/>
                  </a:lnTo>
                  <a:lnTo>
                    <a:pt x="134338" y="92046"/>
                  </a:lnTo>
                  <a:lnTo>
                    <a:pt x="134338" y="130"/>
                  </a:lnTo>
                  <a:cubicBezTo>
                    <a:pt x="134338" y="58"/>
                    <a:pt x="134280" y="2"/>
                    <a:pt x="134210" y="2"/>
                  </a:cubicBezTo>
                  <a:lnTo>
                    <a:pt x="129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613;p64">
              <a:extLst>
                <a:ext uri="{FF2B5EF4-FFF2-40B4-BE49-F238E27FC236}">
                  <a16:creationId xmlns:a16="http://schemas.microsoft.com/office/drawing/2014/main" id="{9A33B27F-7D79-43FB-82EB-DED2C56E432A}"/>
                </a:ext>
              </a:extLst>
            </p:cNvPr>
            <p:cNvSpPr/>
            <p:nvPr/>
          </p:nvSpPr>
          <p:spPr>
            <a:xfrm>
              <a:off x="1662850" y="3917250"/>
              <a:ext cx="4365925" cy="1017275"/>
            </a:xfrm>
            <a:custGeom>
              <a:avLst/>
              <a:gdLst/>
              <a:ahLst/>
              <a:cxnLst/>
              <a:rect l="l" t="t" r="r" b="b"/>
              <a:pathLst>
                <a:path w="174637" h="40691" extrusionOk="0">
                  <a:moveTo>
                    <a:pt x="20151" y="1"/>
                  </a:moveTo>
                  <a:lnTo>
                    <a:pt x="1" y="40691"/>
                  </a:lnTo>
                  <a:lnTo>
                    <a:pt x="174637" y="40691"/>
                  </a:lnTo>
                  <a:lnTo>
                    <a:pt x="1544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614;p64">
              <a:extLst>
                <a:ext uri="{FF2B5EF4-FFF2-40B4-BE49-F238E27FC236}">
                  <a16:creationId xmlns:a16="http://schemas.microsoft.com/office/drawing/2014/main" id="{2F84B456-A675-4F65-B9B4-E664C33E0D89}"/>
                </a:ext>
              </a:extLst>
            </p:cNvPr>
            <p:cNvSpPr/>
            <p:nvPr/>
          </p:nvSpPr>
          <p:spPr>
            <a:xfrm>
              <a:off x="1654100" y="3910100"/>
              <a:ext cx="4383450" cy="1031600"/>
            </a:xfrm>
            <a:custGeom>
              <a:avLst/>
              <a:gdLst/>
              <a:ahLst/>
              <a:cxnLst/>
              <a:rect l="l" t="t" r="r" b="b"/>
              <a:pathLst>
                <a:path w="175338" h="41264" extrusionOk="0">
                  <a:moveTo>
                    <a:pt x="154660" y="574"/>
                  </a:moveTo>
                  <a:lnTo>
                    <a:pt x="174527" y="40691"/>
                  </a:lnTo>
                  <a:lnTo>
                    <a:pt x="812" y="40691"/>
                  </a:lnTo>
                  <a:lnTo>
                    <a:pt x="20679" y="574"/>
                  </a:lnTo>
                  <a:close/>
                  <a:moveTo>
                    <a:pt x="20501" y="1"/>
                  </a:moveTo>
                  <a:cubicBezTo>
                    <a:pt x="20393" y="1"/>
                    <a:pt x="20293" y="64"/>
                    <a:pt x="20245" y="161"/>
                  </a:cubicBezTo>
                  <a:lnTo>
                    <a:pt x="94" y="40851"/>
                  </a:lnTo>
                  <a:cubicBezTo>
                    <a:pt x="1" y="41041"/>
                    <a:pt x="139" y="41264"/>
                    <a:pt x="351" y="41264"/>
                  </a:cubicBezTo>
                  <a:lnTo>
                    <a:pt x="174987" y="41264"/>
                  </a:lnTo>
                  <a:cubicBezTo>
                    <a:pt x="175200" y="41264"/>
                    <a:pt x="175338" y="41041"/>
                    <a:pt x="175243" y="40851"/>
                  </a:cubicBezTo>
                  <a:lnTo>
                    <a:pt x="155094" y="161"/>
                  </a:lnTo>
                  <a:cubicBezTo>
                    <a:pt x="155046" y="64"/>
                    <a:pt x="154946" y="1"/>
                    <a:pt x="154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615;p64">
              <a:extLst>
                <a:ext uri="{FF2B5EF4-FFF2-40B4-BE49-F238E27FC236}">
                  <a16:creationId xmlns:a16="http://schemas.microsoft.com/office/drawing/2014/main" id="{9468201E-4757-4967-B5CD-89711D84FB8C}"/>
                </a:ext>
              </a:extLst>
            </p:cNvPr>
            <p:cNvSpPr/>
            <p:nvPr/>
          </p:nvSpPr>
          <p:spPr>
            <a:xfrm>
              <a:off x="2370050" y="1798375"/>
              <a:ext cx="2951550" cy="1936700"/>
            </a:xfrm>
            <a:custGeom>
              <a:avLst/>
              <a:gdLst/>
              <a:ahLst/>
              <a:cxnLst/>
              <a:rect l="l" t="t" r="r" b="b"/>
              <a:pathLst>
                <a:path w="118062" h="77468" extrusionOk="0">
                  <a:moveTo>
                    <a:pt x="1" y="0"/>
                  </a:moveTo>
                  <a:lnTo>
                    <a:pt x="1" y="77467"/>
                  </a:lnTo>
                  <a:lnTo>
                    <a:pt x="118062" y="77467"/>
                  </a:lnTo>
                  <a:lnTo>
                    <a:pt x="11806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616;p64">
              <a:extLst>
                <a:ext uri="{FF2B5EF4-FFF2-40B4-BE49-F238E27FC236}">
                  <a16:creationId xmlns:a16="http://schemas.microsoft.com/office/drawing/2014/main" id="{0DD49075-15ED-42F9-908E-E581D078CFFC}"/>
                </a:ext>
              </a:extLst>
            </p:cNvPr>
            <p:cNvSpPr/>
            <p:nvPr/>
          </p:nvSpPr>
          <p:spPr>
            <a:xfrm>
              <a:off x="2362875" y="1791175"/>
              <a:ext cx="2965900" cy="1951075"/>
            </a:xfrm>
            <a:custGeom>
              <a:avLst/>
              <a:gdLst/>
              <a:ahLst/>
              <a:cxnLst/>
              <a:rect l="l" t="t" r="r" b="b"/>
              <a:pathLst>
                <a:path w="118636" h="78043" extrusionOk="0">
                  <a:moveTo>
                    <a:pt x="118063" y="574"/>
                  </a:moveTo>
                  <a:lnTo>
                    <a:pt x="118063" y="77470"/>
                  </a:lnTo>
                  <a:lnTo>
                    <a:pt x="574" y="77470"/>
                  </a:lnTo>
                  <a:lnTo>
                    <a:pt x="574" y="574"/>
                  </a:lnTo>
                  <a:close/>
                  <a:moveTo>
                    <a:pt x="288" y="1"/>
                  </a:moveTo>
                  <a:cubicBezTo>
                    <a:pt x="129" y="1"/>
                    <a:pt x="1" y="129"/>
                    <a:pt x="1" y="288"/>
                  </a:cubicBezTo>
                  <a:lnTo>
                    <a:pt x="1" y="77757"/>
                  </a:lnTo>
                  <a:cubicBezTo>
                    <a:pt x="1" y="77914"/>
                    <a:pt x="129" y="78042"/>
                    <a:pt x="288" y="78042"/>
                  </a:cubicBezTo>
                  <a:lnTo>
                    <a:pt x="118349" y="78042"/>
                  </a:lnTo>
                  <a:cubicBezTo>
                    <a:pt x="118508" y="78042"/>
                    <a:pt x="118636" y="77914"/>
                    <a:pt x="118636" y="77757"/>
                  </a:cubicBezTo>
                  <a:lnTo>
                    <a:pt x="118636" y="288"/>
                  </a:lnTo>
                  <a:cubicBezTo>
                    <a:pt x="118636" y="129"/>
                    <a:pt x="118508" y="1"/>
                    <a:pt x="1183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617;p64">
              <a:extLst>
                <a:ext uri="{FF2B5EF4-FFF2-40B4-BE49-F238E27FC236}">
                  <a16:creationId xmlns:a16="http://schemas.microsoft.com/office/drawing/2014/main" id="{07ABD453-BB84-4BE2-AAD4-89A58B85D652}"/>
                </a:ext>
              </a:extLst>
            </p:cNvPr>
            <p:cNvSpPr/>
            <p:nvPr/>
          </p:nvSpPr>
          <p:spPr>
            <a:xfrm>
              <a:off x="2435450" y="1846625"/>
              <a:ext cx="2824625" cy="100725"/>
            </a:xfrm>
            <a:custGeom>
              <a:avLst/>
              <a:gdLst/>
              <a:ahLst/>
              <a:cxnLst/>
              <a:rect l="l" t="t" r="r" b="b"/>
              <a:pathLst>
                <a:path w="112985" h="4029" extrusionOk="0">
                  <a:moveTo>
                    <a:pt x="1" y="0"/>
                  </a:moveTo>
                  <a:lnTo>
                    <a:pt x="1" y="4028"/>
                  </a:lnTo>
                  <a:lnTo>
                    <a:pt x="112984" y="4028"/>
                  </a:lnTo>
                  <a:lnTo>
                    <a:pt x="1129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618;p64">
              <a:extLst>
                <a:ext uri="{FF2B5EF4-FFF2-40B4-BE49-F238E27FC236}">
                  <a16:creationId xmlns:a16="http://schemas.microsoft.com/office/drawing/2014/main" id="{547B6C65-0524-4550-A008-A8A4EE393619}"/>
                </a:ext>
              </a:extLst>
            </p:cNvPr>
            <p:cNvSpPr/>
            <p:nvPr/>
          </p:nvSpPr>
          <p:spPr>
            <a:xfrm>
              <a:off x="2428275" y="1839475"/>
              <a:ext cx="2838925" cy="115000"/>
            </a:xfrm>
            <a:custGeom>
              <a:avLst/>
              <a:gdLst/>
              <a:ahLst/>
              <a:cxnLst/>
              <a:rect l="l" t="t" r="r" b="b"/>
              <a:pathLst>
                <a:path w="113557" h="4600" extrusionOk="0">
                  <a:moveTo>
                    <a:pt x="112984" y="572"/>
                  </a:moveTo>
                  <a:lnTo>
                    <a:pt x="112984" y="4027"/>
                  </a:lnTo>
                  <a:lnTo>
                    <a:pt x="572" y="4027"/>
                  </a:lnTo>
                  <a:lnTo>
                    <a:pt x="573" y="572"/>
                  </a:lnTo>
                  <a:close/>
                  <a:moveTo>
                    <a:pt x="288" y="0"/>
                  </a:moveTo>
                  <a:cubicBezTo>
                    <a:pt x="129" y="0"/>
                    <a:pt x="1" y="128"/>
                    <a:pt x="1" y="286"/>
                  </a:cubicBezTo>
                  <a:lnTo>
                    <a:pt x="1" y="4314"/>
                  </a:lnTo>
                  <a:cubicBezTo>
                    <a:pt x="1" y="4472"/>
                    <a:pt x="129" y="4600"/>
                    <a:pt x="288" y="4600"/>
                  </a:cubicBezTo>
                  <a:lnTo>
                    <a:pt x="113271" y="4600"/>
                  </a:lnTo>
                  <a:cubicBezTo>
                    <a:pt x="113429" y="4600"/>
                    <a:pt x="113557" y="4472"/>
                    <a:pt x="113557" y="4314"/>
                  </a:cubicBezTo>
                  <a:lnTo>
                    <a:pt x="113557" y="286"/>
                  </a:lnTo>
                  <a:cubicBezTo>
                    <a:pt x="113557" y="128"/>
                    <a:pt x="113429" y="0"/>
                    <a:pt x="113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619;p64">
              <a:extLst>
                <a:ext uri="{FF2B5EF4-FFF2-40B4-BE49-F238E27FC236}">
                  <a16:creationId xmlns:a16="http://schemas.microsoft.com/office/drawing/2014/main" id="{E568B2E1-1C5B-4F22-9FFE-8881F75FAE23}"/>
                </a:ext>
              </a:extLst>
            </p:cNvPr>
            <p:cNvSpPr/>
            <p:nvPr/>
          </p:nvSpPr>
          <p:spPr>
            <a:xfrm>
              <a:off x="5022300" y="1846625"/>
              <a:ext cx="237775" cy="100725"/>
            </a:xfrm>
            <a:custGeom>
              <a:avLst/>
              <a:gdLst/>
              <a:ahLst/>
              <a:cxnLst/>
              <a:rect l="l" t="t" r="r" b="b"/>
              <a:pathLst>
                <a:path w="9511" h="4029" extrusionOk="0">
                  <a:moveTo>
                    <a:pt x="1" y="0"/>
                  </a:moveTo>
                  <a:lnTo>
                    <a:pt x="1" y="4028"/>
                  </a:lnTo>
                  <a:lnTo>
                    <a:pt x="9510" y="4028"/>
                  </a:lnTo>
                  <a:lnTo>
                    <a:pt x="9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620;p64">
              <a:extLst>
                <a:ext uri="{FF2B5EF4-FFF2-40B4-BE49-F238E27FC236}">
                  <a16:creationId xmlns:a16="http://schemas.microsoft.com/office/drawing/2014/main" id="{CB60C7A8-A62F-466D-B964-F056C34D1153}"/>
                </a:ext>
              </a:extLst>
            </p:cNvPr>
            <p:cNvSpPr/>
            <p:nvPr/>
          </p:nvSpPr>
          <p:spPr>
            <a:xfrm>
              <a:off x="5015125" y="1839475"/>
              <a:ext cx="252075" cy="115000"/>
            </a:xfrm>
            <a:custGeom>
              <a:avLst/>
              <a:gdLst/>
              <a:ahLst/>
              <a:cxnLst/>
              <a:rect l="l" t="t" r="r" b="b"/>
              <a:pathLst>
                <a:path w="10083" h="4600" extrusionOk="0">
                  <a:moveTo>
                    <a:pt x="9511" y="572"/>
                  </a:moveTo>
                  <a:lnTo>
                    <a:pt x="9511" y="4027"/>
                  </a:lnTo>
                  <a:lnTo>
                    <a:pt x="574" y="4027"/>
                  </a:lnTo>
                  <a:lnTo>
                    <a:pt x="574" y="572"/>
                  </a:lnTo>
                  <a:close/>
                  <a:moveTo>
                    <a:pt x="288" y="0"/>
                  </a:moveTo>
                  <a:cubicBezTo>
                    <a:pt x="129" y="0"/>
                    <a:pt x="1" y="128"/>
                    <a:pt x="1" y="286"/>
                  </a:cubicBezTo>
                  <a:lnTo>
                    <a:pt x="1" y="4314"/>
                  </a:lnTo>
                  <a:cubicBezTo>
                    <a:pt x="1" y="4472"/>
                    <a:pt x="129" y="4600"/>
                    <a:pt x="288" y="4600"/>
                  </a:cubicBezTo>
                  <a:lnTo>
                    <a:pt x="9797" y="4600"/>
                  </a:lnTo>
                  <a:cubicBezTo>
                    <a:pt x="9955" y="4600"/>
                    <a:pt x="10083" y="4472"/>
                    <a:pt x="10083" y="4314"/>
                  </a:cubicBezTo>
                  <a:lnTo>
                    <a:pt x="10083" y="286"/>
                  </a:lnTo>
                  <a:cubicBezTo>
                    <a:pt x="10083" y="128"/>
                    <a:pt x="9955" y="0"/>
                    <a:pt x="97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621;p64">
              <a:extLst>
                <a:ext uri="{FF2B5EF4-FFF2-40B4-BE49-F238E27FC236}">
                  <a16:creationId xmlns:a16="http://schemas.microsoft.com/office/drawing/2014/main" id="{4CBCAF2C-D46B-46F6-9BEB-5C3766588BBB}"/>
                </a:ext>
              </a:extLst>
            </p:cNvPr>
            <p:cNvSpPr/>
            <p:nvPr/>
          </p:nvSpPr>
          <p:spPr>
            <a:xfrm>
              <a:off x="3522350" y="4115325"/>
              <a:ext cx="189225" cy="123975"/>
            </a:xfrm>
            <a:custGeom>
              <a:avLst/>
              <a:gdLst/>
              <a:ahLst/>
              <a:cxnLst/>
              <a:rect l="l" t="t" r="r" b="b"/>
              <a:pathLst>
                <a:path w="7569" h="4959" extrusionOk="0">
                  <a:moveTo>
                    <a:pt x="471" y="0"/>
                  </a:moveTo>
                  <a:lnTo>
                    <a:pt x="1" y="4959"/>
                  </a:lnTo>
                  <a:lnTo>
                    <a:pt x="7335" y="4959"/>
                  </a:lnTo>
                  <a:lnTo>
                    <a:pt x="7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622;p64">
              <a:extLst>
                <a:ext uri="{FF2B5EF4-FFF2-40B4-BE49-F238E27FC236}">
                  <a16:creationId xmlns:a16="http://schemas.microsoft.com/office/drawing/2014/main" id="{7FEFB385-E259-4BEC-A29A-896E9F9A03D0}"/>
                </a:ext>
              </a:extLst>
            </p:cNvPr>
            <p:cNvSpPr/>
            <p:nvPr/>
          </p:nvSpPr>
          <p:spPr>
            <a:xfrm>
              <a:off x="3514825" y="4108175"/>
              <a:ext cx="204075" cy="138275"/>
            </a:xfrm>
            <a:custGeom>
              <a:avLst/>
              <a:gdLst/>
              <a:ahLst/>
              <a:cxnLst/>
              <a:rect l="l" t="t" r="r" b="b"/>
              <a:pathLst>
                <a:path w="8163" h="5531" extrusionOk="0">
                  <a:moveTo>
                    <a:pt x="7569" y="573"/>
                  </a:moveTo>
                  <a:lnTo>
                    <a:pt x="7363" y="4958"/>
                  </a:lnTo>
                  <a:lnTo>
                    <a:pt x="616" y="4958"/>
                  </a:lnTo>
                  <a:lnTo>
                    <a:pt x="1031" y="573"/>
                  </a:lnTo>
                  <a:close/>
                  <a:moveTo>
                    <a:pt x="771" y="0"/>
                  </a:moveTo>
                  <a:cubicBezTo>
                    <a:pt x="623" y="0"/>
                    <a:pt x="500" y="112"/>
                    <a:pt x="486" y="259"/>
                  </a:cubicBezTo>
                  <a:lnTo>
                    <a:pt x="16" y="5218"/>
                  </a:lnTo>
                  <a:cubicBezTo>
                    <a:pt x="1" y="5386"/>
                    <a:pt x="133" y="5530"/>
                    <a:pt x="302" y="5530"/>
                  </a:cubicBezTo>
                  <a:lnTo>
                    <a:pt x="7636" y="5530"/>
                  </a:lnTo>
                  <a:cubicBezTo>
                    <a:pt x="7789" y="5530"/>
                    <a:pt x="7914" y="5410"/>
                    <a:pt x="7922" y="5258"/>
                  </a:cubicBezTo>
                  <a:lnTo>
                    <a:pt x="8155" y="299"/>
                  </a:lnTo>
                  <a:cubicBezTo>
                    <a:pt x="8163" y="136"/>
                    <a:pt x="8032" y="0"/>
                    <a:pt x="7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623;p64">
              <a:extLst>
                <a:ext uri="{FF2B5EF4-FFF2-40B4-BE49-F238E27FC236}">
                  <a16:creationId xmlns:a16="http://schemas.microsoft.com/office/drawing/2014/main" id="{3CC7807E-5063-47FF-998B-68C7025DA91A}"/>
                </a:ext>
              </a:extLst>
            </p:cNvPr>
            <p:cNvSpPr/>
            <p:nvPr/>
          </p:nvSpPr>
          <p:spPr>
            <a:xfrm>
              <a:off x="3889025" y="4115325"/>
              <a:ext cx="183500" cy="123975"/>
            </a:xfrm>
            <a:custGeom>
              <a:avLst/>
              <a:gdLst/>
              <a:ahLst/>
              <a:cxnLst/>
              <a:rect l="l" t="t" r="r" b="b"/>
              <a:pathLst>
                <a:path w="7340" h="4959" extrusionOk="0">
                  <a:moveTo>
                    <a:pt x="0" y="0"/>
                  </a:moveTo>
                  <a:lnTo>
                    <a:pt x="4" y="4959"/>
                  </a:lnTo>
                  <a:lnTo>
                    <a:pt x="7340" y="4959"/>
                  </a:lnTo>
                  <a:lnTo>
                    <a:pt x="70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624;p64">
              <a:extLst>
                <a:ext uri="{FF2B5EF4-FFF2-40B4-BE49-F238E27FC236}">
                  <a16:creationId xmlns:a16="http://schemas.microsoft.com/office/drawing/2014/main" id="{AF0D7DE6-8ED4-4812-A548-C4D3A08EEF56}"/>
                </a:ext>
              </a:extLst>
            </p:cNvPr>
            <p:cNvSpPr/>
            <p:nvPr/>
          </p:nvSpPr>
          <p:spPr>
            <a:xfrm>
              <a:off x="3881825" y="4108175"/>
              <a:ext cx="198050" cy="138275"/>
            </a:xfrm>
            <a:custGeom>
              <a:avLst/>
              <a:gdLst/>
              <a:ahLst/>
              <a:cxnLst/>
              <a:rect l="l" t="t" r="r" b="b"/>
              <a:pathLst>
                <a:path w="7922" h="5531" extrusionOk="0">
                  <a:moveTo>
                    <a:pt x="7112" y="573"/>
                  </a:moveTo>
                  <a:lnTo>
                    <a:pt x="7328" y="4958"/>
                  </a:lnTo>
                  <a:lnTo>
                    <a:pt x="579" y="4958"/>
                  </a:lnTo>
                  <a:lnTo>
                    <a:pt x="574" y="573"/>
                  </a:lnTo>
                  <a:close/>
                  <a:moveTo>
                    <a:pt x="288" y="0"/>
                  </a:moveTo>
                  <a:cubicBezTo>
                    <a:pt x="129" y="0"/>
                    <a:pt x="1" y="129"/>
                    <a:pt x="1" y="286"/>
                  </a:cubicBezTo>
                  <a:lnTo>
                    <a:pt x="6" y="5243"/>
                  </a:lnTo>
                  <a:cubicBezTo>
                    <a:pt x="6" y="5402"/>
                    <a:pt x="134" y="5530"/>
                    <a:pt x="292" y="5530"/>
                  </a:cubicBezTo>
                  <a:lnTo>
                    <a:pt x="7626" y="5530"/>
                  </a:lnTo>
                  <a:cubicBezTo>
                    <a:pt x="7790" y="5530"/>
                    <a:pt x="7921" y="5393"/>
                    <a:pt x="7912" y="5231"/>
                  </a:cubicBezTo>
                  <a:lnTo>
                    <a:pt x="7670" y="272"/>
                  </a:lnTo>
                  <a:cubicBezTo>
                    <a:pt x="7663" y="120"/>
                    <a:pt x="7538" y="0"/>
                    <a:pt x="73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625;p64">
              <a:extLst>
                <a:ext uri="{FF2B5EF4-FFF2-40B4-BE49-F238E27FC236}">
                  <a16:creationId xmlns:a16="http://schemas.microsoft.com/office/drawing/2014/main" id="{5319A10D-0DC0-4139-8DF1-1EF3A47FCBE5}"/>
                </a:ext>
              </a:extLst>
            </p:cNvPr>
            <p:cNvSpPr/>
            <p:nvPr/>
          </p:nvSpPr>
          <p:spPr>
            <a:xfrm>
              <a:off x="4989425" y="4234404"/>
              <a:ext cx="227925" cy="132550"/>
            </a:xfrm>
            <a:custGeom>
              <a:avLst/>
              <a:gdLst/>
              <a:ahLst/>
              <a:cxnLst/>
              <a:rect l="l" t="t" r="r" b="b"/>
              <a:pathLst>
                <a:path w="9117" h="5302" extrusionOk="0">
                  <a:moveTo>
                    <a:pt x="1" y="1"/>
                  </a:moveTo>
                  <a:lnTo>
                    <a:pt x="1529" y="5301"/>
                  </a:lnTo>
                  <a:lnTo>
                    <a:pt x="9117" y="5301"/>
                  </a:lnTo>
                  <a:lnTo>
                    <a:pt x="73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626;p64">
              <a:extLst>
                <a:ext uri="{FF2B5EF4-FFF2-40B4-BE49-F238E27FC236}">
                  <a16:creationId xmlns:a16="http://schemas.microsoft.com/office/drawing/2014/main" id="{B683DC54-6FCC-4EF1-8A2D-3F280BB5B14D}"/>
                </a:ext>
              </a:extLst>
            </p:cNvPr>
            <p:cNvSpPr/>
            <p:nvPr/>
          </p:nvSpPr>
          <p:spPr>
            <a:xfrm>
              <a:off x="4981225" y="4232100"/>
              <a:ext cx="244450" cy="146900"/>
            </a:xfrm>
            <a:custGeom>
              <a:avLst/>
              <a:gdLst/>
              <a:ahLst/>
              <a:cxnLst/>
              <a:rect l="l" t="t" r="r" b="b"/>
              <a:pathLst>
                <a:path w="9778" h="5876" extrusionOk="0">
                  <a:moveTo>
                    <a:pt x="7458" y="573"/>
                  </a:moveTo>
                  <a:lnTo>
                    <a:pt x="9047" y="5302"/>
                  </a:lnTo>
                  <a:lnTo>
                    <a:pt x="2072" y="5302"/>
                  </a:lnTo>
                  <a:lnTo>
                    <a:pt x="708" y="573"/>
                  </a:lnTo>
                  <a:close/>
                  <a:moveTo>
                    <a:pt x="328" y="1"/>
                  </a:moveTo>
                  <a:cubicBezTo>
                    <a:pt x="138" y="1"/>
                    <a:pt x="1" y="184"/>
                    <a:pt x="53" y="367"/>
                  </a:cubicBezTo>
                  <a:lnTo>
                    <a:pt x="1581" y="5668"/>
                  </a:lnTo>
                  <a:cubicBezTo>
                    <a:pt x="1616" y="5791"/>
                    <a:pt x="1728" y="5875"/>
                    <a:pt x="1857" y="5875"/>
                  </a:cubicBezTo>
                  <a:lnTo>
                    <a:pt x="9445" y="5875"/>
                  </a:lnTo>
                  <a:cubicBezTo>
                    <a:pt x="9445" y="5875"/>
                    <a:pt x="9446" y="5875"/>
                    <a:pt x="9447" y="5875"/>
                  </a:cubicBezTo>
                  <a:cubicBezTo>
                    <a:pt x="9642" y="5875"/>
                    <a:pt x="9778" y="5684"/>
                    <a:pt x="9715" y="5499"/>
                  </a:cubicBezTo>
                  <a:lnTo>
                    <a:pt x="7935" y="195"/>
                  </a:lnTo>
                  <a:cubicBezTo>
                    <a:pt x="7895" y="79"/>
                    <a:pt x="7786" y="1"/>
                    <a:pt x="76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627;p64">
              <a:extLst>
                <a:ext uri="{FF2B5EF4-FFF2-40B4-BE49-F238E27FC236}">
                  <a16:creationId xmlns:a16="http://schemas.microsoft.com/office/drawing/2014/main" id="{6B8AC475-51C1-4EA7-BD78-7F9CA00AE062}"/>
                </a:ext>
              </a:extLst>
            </p:cNvPr>
            <p:cNvSpPr/>
            <p:nvPr/>
          </p:nvSpPr>
          <p:spPr>
            <a:xfrm>
              <a:off x="3338950" y="4115325"/>
              <a:ext cx="195200" cy="123975"/>
            </a:xfrm>
            <a:custGeom>
              <a:avLst/>
              <a:gdLst/>
              <a:ahLst/>
              <a:cxnLst/>
              <a:rect l="l" t="t" r="r" b="b"/>
              <a:pathLst>
                <a:path w="7808" h="4959" extrusionOk="0">
                  <a:moveTo>
                    <a:pt x="708" y="0"/>
                  </a:moveTo>
                  <a:lnTo>
                    <a:pt x="1" y="4959"/>
                  </a:lnTo>
                  <a:lnTo>
                    <a:pt x="7337" y="4959"/>
                  </a:lnTo>
                  <a:lnTo>
                    <a:pt x="78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628;p64">
              <a:extLst>
                <a:ext uri="{FF2B5EF4-FFF2-40B4-BE49-F238E27FC236}">
                  <a16:creationId xmlns:a16="http://schemas.microsoft.com/office/drawing/2014/main" id="{6C1CE801-AFC0-4F46-AEB3-A2B521659080}"/>
                </a:ext>
              </a:extLst>
            </p:cNvPr>
            <p:cNvSpPr/>
            <p:nvPr/>
          </p:nvSpPr>
          <p:spPr>
            <a:xfrm>
              <a:off x="3331275" y="4108175"/>
              <a:ext cx="210400" cy="138275"/>
            </a:xfrm>
            <a:custGeom>
              <a:avLst/>
              <a:gdLst/>
              <a:ahLst/>
              <a:cxnLst/>
              <a:rect l="l" t="t" r="r" b="b"/>
              <a:pathLst>
                <a:path w="8416" h="5531" extrusionOk="0">
                  <a:moveTo>
                    <a:pt x="7799" y="573"/>
                  </a:moveTo>
                  <a:lnTo>
                    <a:pt x="7384" y="4958"/>
                  </a:lnTo>
                  <a:lnTo>
                    <a:pt x="637" y="4958"/>
                  </a:lnTo>
                  <a:lnTo>
                    <a:pt x="1263" y="573"/>
                  </a:lnTo>
                  <a:close/>
                  <a:moveTo>
                    <a:pt x="8116" y="0"/>
                  </a:moveTo>
                  <a:cubicBezTo>
                    <a:pt x="8115" y="0"/>
                    <a:pt x="8115" y="0"/>
                    <a:pt x="8114" y="0"/>
                  </a:cubicBezTo>
                  <a:lnTo>
                    <a:pt x="1015" y="0"/>
                  </a:lnTo>
                  <a:cubicBezTo>
                    <a:pt x="872" y="0"/>
                    <a:pt x="751" y="104"/>
                    <a:pt x="732" y="247"/>
                  </a:cubicBezTo>
                  <a:lnTo>
                    <a:pt x="25" y="5204"/>
                  </a:lnTo>
                  <a:cubicBezTo>
                    <a:pt x="0" y="5377"/>
                    <a:pt x="134" y="5530"/>
                    <a:pt x="308" y="5530"/>
                  </a:cubicBezTo>
                  <a:lnTo>
                    <a:pt x="7644" y="5530"/>
                  </a:lnTo>
                  <a:cubicBezTo>
                    <a:pt x="7791" y="5530"/>
                    <a:pt x="7914" y="5418"/>
                    <a:pt x="7928" y="5272"/>
                  </a:cubicBezTo>
                  <a:lnTo>
                    <a:pt x="8399" y="313"/>
                  </a:lnTo>
                  <a:cubicBezTo>
                    <a:pt x="8415" y="146"/>
                    <a:pt x="8283" y="0"/>
                    <a:pt x="8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629;p64">
              <a:extLst>
                <a:ext uri="{FF2B5EF4-FFF2-40B4-BE49-F238E27FC236}">
                  <a16:creationId xmlns:a16="http://schemas.microsoft.com/office/drawing/2014/main" id="{F8133836-3D06-4A15-A35B-DF26468E8B03}"/>
                </a:ext>
              </a:extLst>
            </p:cNvPr>
            <p:cNvSpPr/>
            <p:nvPr/>
          </p:nvSpPr>
          <p:spPr>
            <a:xfrm>
              <a:off x="2972175" y="4115325"/>
              <a:ext cx="207075" cy="123975"/>
            </a:xfrm>
            <a:custGeom>
              <a:avLst/>
              <a:gdLst/>
              <a:ahLst/>
              <a:cxnLst/>
              <a:rect l="l" t="t" r="r" b="b"/>
              <a:pathLst>
                <a:path w="8283" h="4959" extrusionOk="0">
                  <a:moveTo>
                    <a:pt x="1183" y="0"/>
                  </a:moveTo>
                  <a:lnTo>
                    <a:pt x="1" y="4959"/>
                  </a:lnTo>
                  <a:lnTo>
                    <a:pt x="7336" y="4959"/>
                  </a:lnTo>
                  <a:lnTo>
                    <a:pt x="82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630;p64">
              <a:extLst>
                <a:ext uri="{FF2B5EF4-FFF2-40B4-BE49-F238E27FC236}">
                  <a16:creationId xmlns:a16="http://schemas.microsoft.com/office/drawing/2014/main" id="{9EB057B4-F985-40CF-A2C5-048859B85AC0}"/>
                </a:ext>
              </a:extLst>
            </p:cNvPr>
            <p:cNvSpPr/>
            <p:nvPr/>
          </p:nvSpPr>
          <p:spPr>
            <a:xfrm>
              <a:off x="2964175" y="4108175"/>
              <a:ext cx="222925" cy="138275"/>
            </a:xfrm>
            <a:custGeom>
              <a:avLst/>
              <a:gdLst/>
              <a:ahLst/>
              <a:cxnLst/>
              <a:rect l="l" t="t" r="r" b="b"/>
              <a:pathLst>
                <a:path w="8917" h="5531" extrusionOk="0">
                  <a:moveTo>
                    <a:pt x="8256" y="573"/>
                  </a:moveTo>
                  <a:lnTo>
                    <a:pt x="7420" y="4958"/>
                  </a:lnTo>
                  <a:lnTo>
                    <a:pt x="683" y="4958"/>
                  </a:lnTo>
                  <a:lnTo>
                    <a:pt x="1729" y="573"/>
                  </a:lnTo>
                  <a:close/>
                  <a:moveTo>
                    <a:pt x="1503" y="0"/>
                  </a:moveTo>
                  <a:cubicBezTo>
                    <a:pt x="1371" y="0"/>
                    <a:pt x="1256" y="91"/>
                    <a:pt x="1225" y="221"/>
                  </a:cubicBezTo>
                  <a:lnTo>
                    <a:pt x="42" y="5178"/>
                  </a:lnTo>
                  <a:cubicBezTo>
                    <a:pt x="0" y="5357"/>
                    <a:pt x="136" y="5530"/>
                    <a:pt x="321" y="5530"/>
                  </a:cubicBezTo>
                  <a:lnTo>
                    <a:pt x="7656" y="5530"/>
                  </a:lnTo>
                  <a:cubicBezTo>
                    <a:pt x="7793" y="5530"/>
                    <a:pt x="7911" y="5433"/>
                    <a:pt x="7937" y="5299"/>
                  </a:cubicBezTo>
                  <a:lnTo>
                    <a:pt x="8883" y="340"/>
                  </a:lnTo>
                  <a:cubicBezTo>
                    <a:pt x="8916" y="165"/>
                    <a:pt x="8780" y="0"/>
                    <a:pt x="8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631;p64">
              <a:extLst>
                <a:ext uri="{FF2B5EF4-FFF2-40B4-BE49-F238E27FC236}">
                  <a16:creationId xmlns:a16="http://schemas.microsoft.com/office/drawing/2014/main" id="{41058B41-FEAC-46D3-B52E-6B4B2822FF0B}"/>
                </a:ext>
              </a:extLst>
            </p:cNvPr>
            <p:cNvSpPr/>
            <p:nvPr/>
          </p:nvSpPr>
          <p:spPr>
            <a:xfrm>
              <a:off x="4598800" y="4110454"/>
              <a:ext cx="207275" cy="123975"/>
            </a:xfrm>
            <a:custGeom>
              <a:avLst/>
              <a:gdLst/>
              <a:ahLst/>
              <a:cxnLst/>
              <a:rect l="l" t="t" r="r" b="b"/>
              <a:pathLst>
                <a:path w="8291" h="4959" extrusionOk="0">
                  <a:moveTo>
                    <a:pt x="1" y="0"/>
                  </a:moveTo>
                  <a:lnTo>
                    <a:pt x="954" y="4959"/>
                  </a:lnTo>
                  <a:lnTo>
                    <a:pt x="8290" y="4959"/>
                  </a:lnTo>
                  <a:lnTo>
                    <a:pt x="7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632;p64">
              <a:extLst>
                <a:ext uri="{FF2B5EF4-FFF2-40B4-BE49-F238E27FC236}">
                  <a16:creationId xmlns:a16="http://schemas.microsoft.com/office/drawing/2014/main" id="{D28FF1D6-983A-4B91-8FA2-8C1E7728ACB4}"/>
                </a:ext>
              </a:extLst>
            </p:cNvPr>
            <p:cNvSpPr/>
            <p:nvPr/>
          </p:nvSpPr>
          <p:spPr>
            <a:xfrm>
              <a:off x="4590925" y="4108175"/>
              <a:ext cx="223150" cy="138275"/>
            </a:xfrm>
            <a:custGeom>
              <a:avLst/>
              <a:gdLst/>
              <a:ahLst/>
              <a:cxnLst/>
              <a:rect l="l" t="t" r="r" b="b"/>
              <a:pathLst>
                <a:path w="8926" h="5531" extrusionOk="0">
                  <a:moveTo>
                    <a:pt x="7188" y="572"/>
                  </a:moveTo>
                  <a:lnTo>
                    <a:pt x="8241" y="4958"/>
                  </a:lnTo>
                  <a:lnTo>
                    <a:pt x="1507" y="4958"/>
                  </a:lnTo>
                  <a:lnTo>
                    <a:pt x="662" y="572"/>
                  </a:lnTo>
                  <a:close/>
                  <a:moveTo>
                    <a:pt x="316" y="0"/>
                  </a:moveTo>
                  <a:cubicBezTo>
                    <a:pt x="135" y="0"/>
                    <a:pt x="1" y="165"/>
                    <a:pt x="34" y="340"/>
                  </a:cubicBezTo>
                  <a:lnTo>
                    <a:pt x="989" y="5299"/>
                  </a:lnTo>
                  <a:cubicBezTo>
                    <a:pt x="1014" y="5433"/>
                    <a:pt x="1132" y="5530"/>
                    <a:pt x="1269" y="5530"/>
                  </a:cubicBezTo>
                  <a:lnTo>
                    <a:pt x="8605" y="5530"/>
                  </a:lnTo>
                  <a:lnTo>
                    <a:pt x="8605" y="5529"/>
                  </a:lnTo>
                  <a:cubicBezTo>
                    <a:pt x="8790" y="5529"/>
                    <a:pt x="8926" y="5357"/>
                    <a:pt x="8883" y="5177"/>
                  </a:cubicBezTo>
                  <a:lnTo>
                    <a:pt x="7691" y="220"/>
                  </a:lnTo>
                  <a:cubicBezTo>
                    <a:pt x="7661" y="90"/>
                    <a:pt x="7545" y="0"/>
                    <a:pt x="74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633;p64">
              <a:extLst>
                <a:ext uri="{FF2B5EF4-FFF2-40B4-BE49-F238E27FC236}">
                  <a16:creationId xmlns:a16="http://schemas.microsoft.com/office/drawing/2014/main" id="{86217165-6A8A-4E90-AB48-4DB5A749AE8F}"/>
                </a:ext>
              </a:extLst>
            </p:cNvPr>
            <p:cNvSpPr/>
            <p:nvPr/>
          </p:nvSpPr>
          <p:spPr>
            <a:xfrm>
              <a:off x="4776250" y="4110454"/>
              <a:ext cx="213200" cy="123975"/>
            </a:xfrm>
            <a:custGeom>
              <a:avLst/>
              <a:gdLst/>
              <a:ahLst/>
              <a:cxnLst/>
              <a:rect l="l" t="t" r="r" b="b"/>
              <a:pathLst>
                <a:path w="8528" h="4959" extrusionOk="0">
                  <a:moveTo>
                    <a:pt x="0" y="0"/>
                  </a:moveTo>
                  <a:lnTo>
                    <a:pt x="1192" y="4959"/>
                  </a:lnTo>
                  <a:lnTo>
                    <a:pt x="8528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634;p64">
              <a:extLst>
                <a:ext uri="{FF2B5EF4-FFF2-40B4-BE49-F238E27FC236}">
                  <a16:creationId xmlns:a16="http://schemas.microsoft.com/office/drawing/2014/main" id="{1B641481-AE5F-42DC-81D3-A5643D74EBB5}"/>
                </a:ext>
              </a:extLst>
            </p:cNvPr>
            <p:cNvSpPr/>
            <p:nvPr/>
          </p:nvSpPr>
          <p:spPr>
            <a:xfrm>
              <a:off x="4768225" y="4108175"/>
              <a:ext cx="229425" cy="138275"/>
            </a:xfrm>
            <a:custGeom>
              <a:avLst/>
              <a:gdLst/>
              <a:ahLst/>
              <a:cxnLst/>
              <a:rect l="l" t="t" r="r" b="b"/>
              <a:pathLst>
                <a:path w="9177" h="5531" extrusionOk="0">
                  <a:moveTo>
                    <a:pt x="7205" y="573"/>
                  </a:moveTo>
                  <a:lnTo>
                    <a:pt x="8468" y="4958"/>
                  </a:lnTo>
                  <a:lnTo>
                    <a:pt x="1739" y="4958"/>
                  </a:lnTo>
                  <a:lnTo>
                    <a:pt x="684" y="573"/>
                  </a:lnTo>
                  <a:close/>
                  <a:moveTo>
                    <a:pt x="321" y="0"/>
                  </a:moveTo>
                  <a:cubicBezTo>
                    <a:pt x="137" y="0"/>
                    <a:pt x="1" y="174"/>
                    <a:pt x="43" y="353"/>
                  </a:cubicBezTo>
                  <a:lnTo>
                    <a:pt x="1235" y="5311"/>
                  </a:lnTo>
                  <a:cubicBezTo>
                    <a:pt x="1266" y="5439"/>
                    <a:pt x="1381" y="5530"/>
                    <a:pt x="1513" y="5530"/>
                  </a:cubicBezTo>
                  <a:lnTo>
                    <a:pt x="8849" y="5530"/>
                  </a:lnTo>
                  <a:cubicBezTo>
                    <a:pt x="9039" y="5530"/>
                    <a:pt x="9177" y="5348"/>
                    <a:pt x="9123" y="5165"/>
                  </a:cubicBezTo>
                  <a:lnTo>
                    <a:pt x="7695" y="208"/>
                  </a:lnTo>
                  <a:cubicBezTo>
                    <a:pt x="7660" y="85"/>
                    <a:pt x="7547" y="0"/>
                    <a:pt x="7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635;p64">
              <a:extLst>
                <a:ext uri="{FF2B5EF4-FFF2-40B4-BE49-F238E27FC236}">
                  <a16:creationId xmlns:a16="http://schemas.microsoft.com/office/drawing/2014/main" id="{7E6A3C85-DDEF-4CA8-8452-622BDBCA835F}"/>
                </a:ext>
              </a:extLst>
            </p:cNvPr>
            <p:cNvSpPr/>
            <p:nvPr/>
          </p:nvSpPr>
          <p:spPr>
            <a:xfrm>
              <a:off x="2788825" y="4115325"/>
              <a:ext cx="212950" cy="123975"/>
            </a:xfrm>
            <a:custGeom>
              <a:avLst/>
              <a:gdLst/>
              <a:ahLst/>
              <a:cxnLst/>
              <a:rect l="l" t="t" r="r" b="b"/>
              <a:pathLst>
                <a:path w="8518" h="4959" extrusionOk="0">
                  <a:moveTo>
                    <a:pt x="1420" y="0"/>
                  </a:moveTo>
                  <a:lnTo>
                    <a:pt x="0" y="4959"/>
                  </a:lnTo>
                  <a:lnTo>
                    <a:pt x="7335" y="4959"/>
                  </a:lnTo>
                  <a:lnTo>
                    <a:pt x="85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636;p64">
              <a:extLst>
                <a:ext uri="{FF2B5EF4-FFF2-40B4-BE49-F238E27FC236}">
                  <a16:creationId xmlns:a16="http://schemas.microsoft.com/office/drawing/2014/main" id="{03758A0B-8FC6-4DD4-A019-F1BCB64A83BD}"/>
                </a:ext>
              </a:extLst>
            </p:cNvPr>
            <p:cNvSpPr/>
            <p:nvPr/>
          </p:nvSpPr>
          <p:spPr>
            <a:xfrm>
              <a:off x="2780625" y="4108175"/>
              <a:ext cx="229200" cy="138275"/>
            </a:xfrm>
            <a:custGeom>
              <a:avLst/>
              <a:gdLst/>
              <a:ahLst/>
              <a:cxnLst/>
              <a:rect l="l" t="t" r="r" b="b"/>
              <a:pathLst>
                <a:path w="9168" h="5531" extrusionOk="0">
                  <a:moveTo>
                    <a:pt x="8483" y="572"/>
                  </a:moveTo>
                  <a:lnTo>
                    <a:pt x="7437" y="4958"/>
                  </a:lnTo>
                  <a:lnTo>
                    <a:pt x="707" y="4958"/>
                  </a:lnTo>
                  <a:lnTo>
                    <a:pt x="1963" y="572"/>
                  </a:lnTo>
                  <a:close/>
                  <a:moveTo>
                    <a:pt x="1748" y="0"/>
                  </a:moveTo>
                  <a:cubicBezTo>
                    <a:pt x="1620" y="0"/>
                    <a:pt x="1507" y="85"/>
                    <a:pt x="1473" y="207"/>
                  </a:cubicBezTo>
                  <a:lnTo>
                    <a:pt x="53" y="5165"/>
                  </a:lnTo>
                  <a:cubicBezTo>
                    <a:pt x="0" y="5348"/>
                    <a:pt x="137" y="5530"/>
                    <a:pt x="328" y="5530"/>
                  </a:cubicBezTo>
                  <a:lnTo>
                    <a:pt x="7663" y="5530"/>
                  </a:lnTo>
                  <a:cubicBezTo>
                    <a:pt x="7796" y="5530"/>
                    <a:pt x="7911" y="5439"/>
                    <a:pt x="7941" y="5310"/>
                  </a:cubicBezTo>
                  <a:lnTo>
                    <a:pt x="9124" y="353"/>
                  </a:lnTo>
                  <a:cubicBezTo>
                    <a:pt x="9167" y="172"/>
                    <a:pt x="9030" y="0"/>
                    <a:pt x="8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637;p64">
              <a:extLst>
                <a:ext uri="{FF2B5EF4-FFF2-40B4-BE49-F238E27FC236}">
                  <a16:creationId xmlns:a16="http://schemas.microsoft.com/office/drawing/2014/main" id="{CC8681F0-76FA-405B-9132-5DBCBE8195D0}"/>
                </a:ext>
              </a:extLst>
            </p:cNvPr>
            <p:cNvSpPr/>
            <p:nvPr/>
          </p:nvSpPr>
          <p:spPr>
            <a:xfrm>
              <a:off x="4066450" y="4115325"/>
              <a:ext cx="189475" cy="123975"/>
            </a:xfrm>
            <a:custGeom>
              <a:avLst/>
              <a:gdLst/>
              <a:ahLst/>
              <a:cxnLst/>
              <a:rect l="l" t="t" r="r" b="b"/>
              <a:pathLst>
                <a:path w="7579" h="4959" extrusionOk="0">
                  <a:moveTo>
                    <a:pt x="0" y="0"/>
                  </a:moveTo>
                  <a:lnTo>
                    <a:pt x="243" y="4959"/>
                  </a:lnTo>
                  <a:lnTo>
                    <a:pt x="7578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638;p64">
              <a:extLst>
                <a:ext uri="{FF2B5EF4-FFF2-40B4-BE49-F238E27FC236}">
                  <a16:creationId xmlns:a16="http://schemas.microsoft.com/office/drawing/2014/main" id="{78147593-8BBB-46E5-81EE-98A2A40017A3}"/>
                </a:ext>
              </a:extLst>
            </p:cNvPr>
            <p:cNvSpPr/>
            <p:nvPr/>
          </p:nvSpPr>
          <p:spPr>
            <a:xfrm>
              <a:off x="4059100" y="4108175"/>
              <a:ext cx="204325" cy="138275"/>
            </a:xfrm>
            <a:custGeom>
              <a:avLst/>
              <a:gdLst/>
              <a:ahLst/>
              <a:cxnLst/>
              <a:rect l="l" t="t" r="r" b="b"/>
              <a:pathLst>
                <a:path w="8173" h="5531" extrusionOk="0">
                  <a:moveTo>
                    <a:pt x="7133" y="573"/>
                  </a:moveTo>
                  <a:lnTo>
                    <a:pt x="7557" y="4958"/>
                  </a:lnTo>
                  <a:lnTo>
                    <a:pt x="810" y="4958"/>
                  </a:lnTo>
                  <a:lnTo>
                    <a:pt x="596" y="573"/>
                  </a:lnTo>
                  <a:close/>
                  <a:moveTo>
                    <a:pt x="294" y="0"/>
                  </a:moveTo>
                  <a:cubicBezTo>
                    <a:pt x="130" y="0"/>
                    <a:pt x="1" y="138"/>
                    <a:pt x="9" y="300"/>
                  </a:cubicBezTo>
                  <a:lnTo>
                    <a:pt x="251" y="5258"/>
                  </a:lnTo>
                  <a:cubicBezTo>
                    <a:pt x="258" y="5410"/>
                    <a:pt x="384" y="5530"/>
                    <a:pt x="537" y="5530"/>
                  </a:cubicBezTo>
                  <a:lnTo>
                    <a:pt x="7872" y="5530"/>
                  </a:lnTo>
                  <a:cubicBezTo>
                    <a:pt x="8040" y="5530"/>
                    <a:pt x="8172" y="5384"/>
                    <a:pt x="8157" y="5216"/>
                  </a:cubicBezTo>
                  <a:lnTo>
                    <a:pt x="7677" y="259"/>
                  </a:lnTo>
                  <a:cubicBezTo>
                    <a:pt x="7663" y="112"/>
                    <a:pt x="7539" y="0"/>
                    <a:pt x="7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639;p64">
              <a:extLst>
                <a:ext uri="{FF2B5EF4-FFF2-40B4-BE49-F238E27FC236}">
                  <a16:creationId xmlns:a16="http://schemas.microsoft.com/office/drawing/2014/main" id="{C3163A48-B322-4343-AA37-9FF1C783D171}"/>
                </a:ext>
              </a:extLst>
            </p:cNvPr>
            <p:cNvSpPr/>
            <p:nvPr/>
          </p:nvSpPr>
          <p:spPr>
            <a:xfrm>
              <a:off x="4953700" y="4110454"/>
              <a:ext cx="219125" cy="123975"/>
            </a:xfrm>
            <a:custGeom>
              <a:avLst/>
              <a:gdLst/>
              <a:ahLst/>
              <a:cxnLst/>
              <a:rect l="l" t="t" r="r" b="b"/>
              <a:pathLst>
                <a:path w="8765" h="4959" extrusionOk="0">
                  <a:moveTo>
                    <a:pt x="1" y="0"/>
                  </a:moveTo>
                  <a:lnTo>
                    <a:pt x="1430" y="4959"/>
                  </a:lnTo>
                  <a:lnTo>
                    <a:pt x="8764" y="4959"/>
                  </a:lnTo>
                  <a:lnTo>
                    <a:pt x="7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40;p64">
              <a:extLst>
                <a:ext uri="{FF2B5EF4-FFF2-40B4-BE49-F238E27FC236}">
                  <a16:creationId xmlns:a16="http://schemas.microsoft.com/office/drawing/2014/main" id="{C7BF43C2-37BD-4CB8-B7BE-54A915FCDC34}"/>
                </a:ext>
              </a:extLst>
            </p:cNvPr>
            <p:cNvSpPr/>
            <p:nvPr/>
          </p:nvSpPr>
          <p:spPr>
            <a:xfrm>
              <a:off x="4945500" y="4108175"/>
              <a:ext cx="235675" cy="138275"/>
            </a:xfrm>
            <a:custGeom>
              <a:avLst/>
              <a:gdLst/>
              <a:ahLst/>
              <a:cxnLst/>
              <a:rect l="l" t="t" r="r" b="b"/>
              <a:pathLst>
                <a:path w="9427" h="5531" extrusionOk="0">
                  <a:moveTo>
                    <a:pt x="7221" y="572"/>
                  </a:moveTo>
                  <a:lnTo>
                    <a:pt x="8695" y="4958"/>
                  </a:lnTo>
                  <a:lnTo>
                    <a:pt x="1973" y="4958"/>
                  </a:lnTo>
                  <a:lnTo>
                    <a:pt x="710" y="572"/>
                  </a:lnTo>
                  <a:close/>
                  <a:moveTo>
                    <a:pt x="329" y="0"/>
                  </a:moveTo>
                  <a:cubicBezTo>
                    <a:pt x="138" y="0"/>
                    <a:pt x="1" y="182"/>
                    <a:pt x="53" y="366"/>
                  </a:cubicBezTo>
                  <a:lnTo>
                    <a:pt x="1482" y="5324"/>
                  </a:lnTo>
                  <a:cubicBezTo>
                    <a:pt x="1518" y="5446"/>
                    <a:pt x="1630" y="5530"/>
                    <a:pt x="1758" y="5530"/>
                  </a:cubicBezTo>
                  <a:lnTo>
                    <a:pt x="9092" y="5530"/>
                  </a:lnTo>
                  <a:cubicBezTo>
                    <a:pt x="9288" y="5530"/>
                    <a:pt x="9427" y="5338"/>
                    <a:pt x="9364" y="5152"/>
                  </a:cubicBezTo>
                  <a:lnTo>
                    <a:pt x="7698" y="195"/>
                  </a:lnTo>
                  <a:cubicBezTo>
                    <a:pt x="7658" y="79"/>
                    <a:pt x="7549" y="0"/>
                    <a:pt x="7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41;p64">
              <a:extLst>
                <a:ext uri="{FF2B5EF4-FFF2-40B4-BE49-F238E27FC236}">
                  <a16:creationId xmlns:a16="http://schemas.microsoft.com/office/drawing/2014/main" id="{ECF43809-FD9B-4BDE-924D-DAD7F4B37844}"/>
                </a:ext>
              </a:extLst>
            </p:cNvPr>
            <p:cNvSpPr/>
            <p:nvPr/>
          </p:nvSpPr>
          <p:spPr>
            <a:xfrm>
              <a:off x="4421350" y="4110454"/>
              <a:ext cx="201325" cy="123975"/>
            </a:xfrm>
            <a:custGeom>
              <a:avLst/>
              <a:gdLst/>
              <a:ahLst/>
              <a:cxnLst/>
              <a:rect l="l" t="t" r="r" b="b"/>
              <a:pathLst>
                <a:path w="8053" h="4959" extrusionOk="0">
                  <a:moveTo>
                    <a:pt x="0" y="0"/>
                  </a:moveTo>
                  <a:lnTo>
                    <a:pt x="717" y="4959"/>
                  </a:lnTo>
                  <a:lnTo>
                    <a:pt x="8052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2;p64">
              <a:extLst>
                <a:ext uri="{FF2B5EF4-FFF2-40B4-BE49-F238E27FC236}">
                  <a16:creationId xmlns:a16="http://schemas.microsoft.com/office/drawing/2014/main" id="{477F1669-40B2-4928-BD04-68CAD70188CD}"/>
                </a:ext>
              </a:extLst>
            </p:cNvPr>
            <p:cNvSpPr/>
            <p:nvPr/>
          </p:nvSpPr>
          <p:spPr>
            <a:xfrm>
              <a:off x="4413700" y="4108175"/>
              <a:ext cx="216875" cy="138275"/>
            </a:xfrm>
            <a:custGeom>
              <a:avLst/>
              <a:gdLst/>
              <a:ahLst/>
              <a:cxnLst/>
              <a:rect l="l" t="t" r="r" b="b"/>
              <a:pathLst>
                <a:path w="8675" h="5531" extrusionOk="0">
                  <a:moveTo>
                    <a:pt x="7168" y="573"/>
                  </a:moveTo>
                  <a:lnTo>
                    <a:pt x="8012" y="4958"/>
                  </a:lnTo>
                  <a:lnTo>
                    <a:pt x="1271" y="4958"/>
                  </a:lnTo>
                  <a:lnTo>
                    <a:pt x="637" y="573"/>
                  </a:lnTo>
                  <a:close/>
                  <a:moveTo>
                    <a:pt x="308" y="0"/>
                  </a:moveTo>
                  <a:cubicBezTo>
                    <a:pt x="133" y="0"/>
                    <a:pt x="0" y="154"/>
                    <a:pt x="24" y="327"/>
                  </a:cubicBezTo>
                  <a:lnTo>
                    <a:pt x="741" y="5284"/>
                  </a:lnTo>
                  <a:cubicBezTo>
                    <a:pt x="761" y="5425"/>
                    <a:pt x="882" y="5530"/>
                    <a:pt x="1024" y="5530"/>
                  </a:cubicBezTo>
                  <a:lnTo>
                    <a:pt x="8360" y="5530"/>
                  </a:lnTo>
                  <a:cubicBezTo>
                    <a:pt x="8539" y="5530"/>
                    <a:pt x="8675" y="5366"/>
                    <a:pt x="8640" y="5190"/>
                  </a:cubicBezTo>
                  <a:lnTo>
                    <a:pt x="7687" y="232"/>
                  </a:lnTo>
                  <a:cubicBezTo>
                    <a:pt x="7660" y="98"/>
                    <a:pt x="7542" y="0"/>
                    <a:pt x="74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3;p64">
              <a:extLst>
                <a:ext uri="{FF2B5EF4-FFF2-40B4-BE49-F238E27FC236}">
                  <a16:creationId xmlns:a16="http://schemas.microsoft.com/office/drawing/2014/main" id="{9E859D27-4B8C-471C-BAAE-CA12C3F9BF0C}"/>
                </a:ext>
              </a:extLst>
            </p:cNvPr>
            <p:cNvSpPr/>
            <p:nvPr/>
          </p:nvSpPr>
          <p:spPr>
            <a:xfrm>
              <a:off x="4243900" y="4115325"/>
              <a:ext cx="195375" cy="123975"/>
            </a:xfrm>
            <a:custGeom>
              <a:avLst/>
              <a:gdLst/>
              <a:ahLst/>
              <a:cxnLst/>
              <a:rect l="l" t="t" r="r" b="b"/>
              <a:pathLst>
                <a:path w="7815" h="4959" extrusionOk="0">
                  <a:moveTo>
                    <a:pt x="1" y="0"/>
                  </a:moveTo>
                  <a:lnTo>
                    <a:pt x="480" y="4959"/>
                  </a:lnTo>
                  <a:lnTo>
                    <a:pt x="7815" y="4959"/>
                  </a:lnTo>
                  <a:lnTo>
                    <a:pt x="7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4;p64">
              <a:extLst>
                <a:ext uri="{FF2B5EF4-FFF2-40B4-BE49-F238E27FC236}">
                  <a16:creationId xmlns:a16="http://schemas.microsoft.com/office/drawing/2014/main" id="{9F3F87C3-0957-459A-9219-37B8462DB8F3}"/>
                </a:ext>
              </a:extLst>
            </p:cNvPr>
            <p:cNvSpPr/>
            <p:nvPr/>
          </p:nvSpPr>
          <p:spPr>
            <a:xfrm>
              <a:off x="4236375" y="4108175"/>
              <a:ext cx="210625" cy="138275"/>
            </a:xfrm>
            <a:custGeom>
              <a:avLst/>
              <a:gdLst/>
              <a:ahLst/>
              <a:cxnLst/>
              <a:rect l="l" t="t" r="r" b="b"/>
              <a:pathLst>
                <a:path w="8425" h="5531" extrusionOk="0">
                  <a:moveTo>
                    <a:pt x="7152" y="573"/>
                  </a:moveTo>
                  <a:lnTo>
                    <a:pt x="7786" y="4958"/>
                  </a:lnTo>
                  <a:lnTo>
                    <a:pt x="1041" y="4958"/>
                  </a:lnTo>
                  <a:lnTo>
                    <a:pt x="616" y="573"/>
                  </a:lnTo>
                  <a:close/>
                  <a:moveTo>
                    <a:pt x="302" y="0"/>
                  </a:moveTo>
                  <a:cubicBezTo>
                    <a:pt x="133" y="0"/>
                    <a:pt x="1" y="145"/>
                    <a:pt x="17" y="313"/>
                  </a:cubicBezTo>
                  <a:lnTo>
                    <a:pt x="497" y="5272"/>
                  </a:lnTo>
                  <a:cubicBezTo>
                    <a:pt x="511" y="5418"/>
                    <a:pt x="634" y="5530"/>
                    <a:pt x="781" y="5530"/>
                  </a:cubicBezTo>
                  <a:lnTo>
                    <a:pt x="8117" y="5530"/>
                  </a:lnTo>
                  <a:cubicBezTo>
                    <a:pt x="8291" y="5530"/>
                    <a:pt x="8425" y="5375"/>
                    <a:pt x="8400" y="5204"/>
                  </a:cubicBezTo>
                  <a:lnTo>
                    <a:pt x="7684" y="245"/>
                  </a:lnTo>
                  <a:cubicBezTo>
                    <a:pt x="7663" y="104"/>
                    <a:pt x="7543" y="0"/>
                    <a:pt x="74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45;p64">
              <a:extLst>
                <a:ext uri="{FF2B5EF4-FFF2-40B4-BE49-F238E27FC236}">
                  <a16:creationId xmlns:a16="http://schemas.microsoft.com/office/drawing/2014/main" id="{7BE0A1EB-4E0D-43CE-8D4D-82B77B72078A}"/>
                </a:ext>
              </a:extLst>
            </p:cNvPr>
            <p:cNvSpPr/>
            <p:nvPr/>
          </p:nvSpPr>
          <p:spPr>
            <a:xfrm>
              <a:off x="3705725" y="4115325"/>
              <a:ext cx="183400" cy="123975"/>
            </a:xfrm>
            <a:custGeom>
              <a:avLst/>
              <a:gdLst/>
              <a:ahLst/>
              <a:cxnLst/>
              <a:rect l="l" t="t" r="r" b="b"/>
              <a:pathLst>
                <a:path w="7336" h="4959" extrusionOk="0">
                  <a:moveTo>
                    <a:pt x="233" y="0"/>
                  </a:moveTo>
                  <a:lnTo>
                    <a:pt x="0" y="4959"/>
                  </a:lnTo>
                  <a:lnTo>
                    <a:pt x="7336" y="4959"/>
                  </a:lnTo>
                  <a:lnTo>
                    <a:pt x="73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46;p64">
              <a:extLst>
                <a:ext uri="{FF2B5EF4-FFF2-40B4-BE49-F238E27FC236}">
                  <a16:creationId xmlns:a16="http://schemas.microsoft.com/office/drawing/2014/main" id="{20BDF771-451D-4B1B-9908-36C0A6F31FAB}"/>
                </a:ext>
              </a:extLst>
            </p:cNvPr>
            <p:cNvSpPr/>
            <p:nvPr/>
          </p:nvSpPr>
          <p:spPr>
            <a:xfrm>
              <a:off x="3698375" y="4108175"/>
              <a:ext cx="197925" cy="138275"/>
            </a:xfrm>
            <a:custGeom>
              <a:avLst/>
              <a:gdLst/>
              <a:ahLst/>
              <a:cxnLst/>
              <a:rect l="l" t="t" r="r" b="b"/>
              <a:pathLst>
                <a:path w="7917" h="5531" extrusionOk="0">
                  <a:moveTo>
                    <a:pt x="7339" y="573"/>
                  </a:moveTo>
                  <a:lnTo>
                    <a:pt x="7344" y="4958"/>
                  </a:lnTo>
                  <a:lnTo>
                    <a:pt x="594" y="4958"/>
                  </a:lnTo>
                  <a:lnTo>
                    <a:pt x="800" y="573"/>
                  </a:lnTo>
                  <a:close/>
                  <a:moveTo>
                    <a:pt x="527" y="0"/>
                  </a:moveTo>
                  <a:cubicBezTo>
                    <a:pt x="375" y="0"/>
                    <a:pt x="249" y="121"/>
                    <a:pt x="242" y="272"/>
                  </a:cubicBezTo>
                  <a:lnTo>
                    <a:pt x="8" y="5231"/>
                  </a:lnTo>
                  <a:cubicBezTo>
                    <a:pt x="1" y="5393"/>
                    <a:pt x="131" y="5530"/>
                    <a:pt x="294" y="5530"/>
                  </a:cubicBezTo>
                  <a:lnTo>
                    <a:pt x="7631" y="5530"/>
                  </a:lnTo>
                  <a:cubicBezTo>
                    <a:pt x="7789" y="5530"/>
                    <a:pt x="7917" y="5402"/>
                    <a:pt x="7917" y="5245"/>
                  </a:cubicBezTo>
                  <a:lnTo>
                    <a:pt x="7912" y="286"/>
                  </a:lnTo>
                  <a:cubicBezTo>
                    <a:pt x="7912" y="129"/>
                    <a:pt x="7784" y="0"/>
                    <a:pt x="7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7;p64">
              <a:extLst>
                <a:ext uri="{FF2B5EF4-FFF2-40B4-BE49-F238E27FC236}">
                  <a16:creationId xmlns:a16="http://schemas.microsoft.com/office/drawing/2014/main" id="{5FE8DD24-F4C9-4DC5-9A33-4CCDBCD1FDD4}"/>
                </a:ext>
              </a:extLst>
            </p:cNvPr>
            <p:cNvSpPr/>
            <p:nvPr/>
          </p:nvSpPr>
          <p:spPr>
            <a:xfrm>
              <a:off x="2371400" y="4239275"/>
              <a:ext cx="234050" cy="132550"/>
            </a:xfrm>
            <a:custGeom>
              <a:avLst/>
              <a:gdLst/>
              <a:ahLst/>
              <a:cxnLst/>
              <a:rect l="l" t="t" r="r" b="b"/>
              <a:pathLst>
                <a:path w="9362" h="5302" extrusionOk="0">
                  <a:moveTo>
                    <a:pt x="2026" y="1"/>
                  </a:moveTo>
                  <a:lnTo>
                    <a:pt x="1" y="5301"/>
                  </a:lnTo>
                  <a:lnTo>
                    <a:pt x="7589" y="5301"/>
                  </a:lnTo>
                  <a:lnTo>
                    <a:pt x="93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8;p64">
              <a:extLst>
                <a:ext uri="{FF2B5EF4-FFF2-40B4-BE49-F238E27FC236}">
                  <a16:creationId xmlns:a16="http://schemas.microsoft.com/office/drawing/2014/main" id="{2B884D4B-997B-4AC2-BC21-7B048CA43D4F}"/>
                </a:ext>
              </a:extLst>
            </p:cNvPr>
            <p:cNvSpPr/>
            <p:nvPr/>
          </p:nvSpPr>
          <p:spPr>
            <a:xfrm>
              <a:off x="2362950" y="4232100"/>
              <a:ext cx="250850" cy="146900"/>
            </a:xfrm>
            <a:custGeom>
              <a:avLst/>
              <a:gdLst/>
              <a:ahLst/>
              <a:cxnLst/>
              <a:rect l="l" t="t" r="r" b="b"/>
              <a:pathLst>
                <a:path w="10034" h="5876" extrusionOk="0">
                  <a:moveTo>
                    <a:pt x="9302" y="573"/>
                  </a:moveTo>
                  <a:lnTo>
                    <a:pt x="7722" y="5302"/>
                  </a:lnTo>
                  <a:lnTo>
                    <a:pt x="754" y="5302"/>
                  </a:lnTo>
                  <a:lnTo>
                    <a:pt x="2561" y="573"/>
                  </a:lnTo>
                  <a:close/>
                  <a:moveTo>
                    <a:pt x="2364" y="1"/>
                  </a:moveTo>
                  <a:cubicBezTo>
                    <a:pt x="2246" y="1"/>
                    <a:pt x="2139" y="74"/>
                    <a:pt x="2097" y="185"/>
                  </a:cubicBezTo>
                  <a:lnTo>
                    <a:pt x="71" y="5487"/>
                  </a:lnTo>
                  <a:cubicBezTo>
                    <a:pt x="0" y="5674"/>
                    <a:pt x="139" y="5874"/>
                    <a:pt x="339" y="5875"/>
                  </a:cubicBezTo>
                  <a:lnTo>
                    <a:pt x="7928" y="5875"/>
                  </a:lnTo>
                  <a:cubicBezTo>
                    <a:pt x="8051" y="5875"/>
                    <a:pt x="8160" y="5797"/>
                    <a:pt x="8200" y="5681"/>
                  </a:cubicBezTo>
                  <a:lnTo>
                    <a:pt x="9971" y="377"/>
                  </a:lnTo>
                  <a:cubicBezTo>
                    <a:pt x="10034" y="193"/>
                    <a:pt x="9895" y="1"/>
                    <a:pt x="9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9;p64">
              <a:extLst>
                <a:ext uri="{FF2B5EF4-FFF2-40B4-BE49-F238E27FC236}">
                  <a16:creationId xmlns:a16="http://schemas.microsoft.com/office/drawing/2014/main" id="{D6DE96D7-1C88-4BC6-AEAE-D8374D9D7A9D}"/>
                </a:ext>
              </a:extLst>
            </p:cNvPr>
            <p:cNvSpPr/>
            <p:nvPr/>
          </p:nvSpPr>
          <p:spPr>
            <a:xfrm>
              <a:off x="2422025" y="4115325"/>
              <a:ext cx="224850" cy="123975"/>
            </a:xfrm>
            <a:custGeom>
              <a:avLst/>
              <a:gdLst/>
              <a:ahLst/>
              <a:cxnLst/>
              <a:rect l="l" t="t" r="r" b="b"/>
              <a:pathLst>
                <a:path w="8994" h="4959" extrusionOk="0">
                  <a:moveTo>
                    <a:pt x="1896" y="0"/>
                  </a:moveTo>
                  <a:lnTo>
                    <a:pt x="1" y="4959"/>
                  </a:lnTo>
                  <a:lnTo>
                    <a:pt x="7336" y="4959"/>
                  </a:lnTo>
                  <a:lnTo>
                    <a:pt x="89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50;p64">
              <a:extLst>
                <a:ext uri="{FF2B5EF4-FFF2-40B4-BE49-F238E27FC236}">
                  <a16:creationId xmlns:a16="http://schemas.microsoft.com/office/drawing/2014/main" id="{8804E079-B1AE-439E-A553-98A5C37DC7C7}"/>
                </a:ext>
              </a:extLst>
            </p:cNvPr>
            <p:cNvSpPr/>
            <p:nvPr/>
          </p:nvSpPr>
          <p:spPr>
            <a:xfrm>
              <a:off x="2413600" y="4108175"/>
              <a:ext cx="241600" cy="138275"/>
            </a:xfrm>
            <a:custGeom>
              <a:avLst/>
              <a:gdLst/>
              <a:ahLst/>
              <a:cxnLst/>
              <a:rect l="l" t="t" r="r" b="b"/>
              <a:pathLst>
                <a:path w="9664" h="5531" extrusionOk="0">
                  <a:moveTo>
                    <a:pt x="8933" y="573"/>
                  </a:moveTo>
                  <a:lnTo>
                    <a:pt x="7467" y="4958"/>
                  </a:lnTo>
                  <a:lnTo>
                    <a:pt x="754" y="4958"/>
                  </a:lnTo>
                  <a:lnTo>
                    <a:pt x="2429" y="573"/>
                  </a:lnTo>
                  <a:close/>
                  <a:moveTo>
                    <a:pt x="2233" y="0"/>
                  </a:moveTo>
                  <a:cubicBezTo>
                    <a:pt x="2114" y="0"/>
                    <a:pt x="2008" y="74"/>
                    <a:pt x="1965" y="184"/>
                  </a:cubicBezTo>
                  <a:lnTo>
                    <a:pt x="71" y="5142"/>
                  </a:lnTo>
                  <a:cubicBezTo>
                    <a:pt x="1" y="5329"/>
                    <a:pt x="138" y="5529"/>
                    <a:pt x="339" y="5530"/>
                  </a:cubicBezTo>
                  <a:lnTo>
                    <a:pt x="7675" y="5530"/>
                  </a:lnTo>
                  <a:cubicBezTo>
                    <a:pt x="7796" y="5530"/>
                    <a:pt x="7905" y="5451"/>
                    <a:pt x="7945" y="5334"/>
                  </a:cubicBezTo>
                  <a:lnTo>
                    <a:pt x="9602" y="377"/>
                  </a:lnTo>
                  <a:cubicBezTo>
                    <a:pt x="9664" y="191"/>
                    <a:pt x="9527" y="0"/>
                    <a:pt x="93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51;p64">
              <a:extLst>
                <a:ext uri="{FF2B5EF4-FFF2-40B4-BE49-F238E27FC236}">
                  <a16:creationId xmlns:a16="http://schemas.microsoft.com/office/drawing/2014/main" id="{9B11B540-99BE-4F1B-8A6B-54E80BB60FFC}"/>
                </a:ext>
              </a:extLst>
            </p:cNvPr>
            <p:cNvSpPr/>
            <p:nvPr/>
          </p:nvSpPr>
          <p:spPr>
            <a:xfrm>
              <a:off x="2605425" y="4115325"/>
              <a:ext cx="218925" cy="123975"/>
            </a:xfrm>
            <a:custGeom>
              <a:avLst/>
              <a:gdLst/>
              <a:ahLst/>
              <a:cxnLst/>
              <a:rect l="l" t="t" r="r" b="b"/>
              <a:pathLst>
                <a:path w="8757" h="4959" extrusionOk="0">
                  <a:moveTo>
                    <a:pt x="1657" y="0"/>
                  </a:moveTo>
                  <a:lnTo>
                    <a:pt x="0" y="4959"/>
                  </a:lnTo>
                  <a:lnTo>
                    <a:pt x="7336" y="4959"/>
                  </a:lnTo>
                  <a:lnTo>
                    <a:pt x="87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652;p64">
              <a:extLst>
                <a:ext uri="{FF2B5EF4-FFF2-40B4-BE49-F238E27FC236}">
                  <a16:creationId xmlns:a16="http://schemas.microsoft.com/office/drawing/2014/main" id="{CF67F5E4-98E3-45AC-90B3-E09C43927C79}"/>
                </a:ext>
              </a:extLst>
            </p:cNvPr>
            <p:cNvSpPr/>
            <p:nvPr/>
          </p:nvSpPr>
          <p:spPr>
            <a:xfrm>
              <a:off x="2597100" y="4108175"/>
              <a:ext cx="235400" cy="138275"/>
            </a:xfrm>
            <a:custGeom>
              <a:avLst/>
              <a:gdLst/>
              <a:ahLst/>
              <a:cxnLst/>
              <a:rect l="l" t="t" r="r" b="b"/>
              <a:pathLst>
                <a:path w="9416" h="5531" extrusionOk="0">
                  <a:moveTo>
                    <a:pt x="8708" y="573"/>
                  </a:moveTo>
                  <a:lnTo>
                    <a:pt x="7454" y="4958"/>
                  </a:lnTo>
                  <a:lnTo>
                    <a:pt x="731" y="4958"/>
                  </a:lnTo>
                  <a:lnTo>
                    <a:pt x="2197" y="573"/>
                  </a:lnTo>
                  <a:close/>
                  <a:moveTo>
                    <a:pt x="1989" y="0"/>
                  </a:moveTo>
                  <a:cubicBezTo>
                    <a:pt x="1866" y="0"/>
                    <a:pt x="1757" y="80"/>
                    <a:pt x="1719" y="197"/>
                  </a:cubicBezTo>
                  <a:lnTo>
                    <a:pt x="62" y="5155"/>
                  </a:lnTo>
                  <a:cubicBezTo>
                    <a:pt x="0" y="5340"/>
                    <a:pt x="139" y="5530"/>
                    <a:pt x="335" y="5530"/>
                  </a:cubicBezTo>
                  <a:lnTo>
                    <a:pt x="7669" y="5530"/>
                  </a:lnTo>
                  <a:cubicBezTo>
                    <a:pt x="7796" y="5530"/>
                    <a:pt x="7909" y="5446"/>
                    <a:pt x="7943" y="5323"/>
                  </a:cubicBezTo>
                  <a:lnTo>
                    <a:pt x="9363" y="366"/>
                  </a:lnTo>
                  <a:cubicBezTo>
                    <a:pt x="9416" y="182"/>
                    <a:pt x="9279" y="0"/>
                    <a:pt x="9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653;p64">
              <a:extLst>
                <a:ext uri="{FF2B5EF4-FFF2-40B4-BE49-F238E27FC236}">
                  <a16:creationId xmlns:a16="http://schemas.microsoft.com/office/drawing/2014/main" id="{A1FB204D-5163-4390-A527-A6E3C3AA0994}"/>
                </a:ext>
              </a:extLst>
            </p:cNvPr>
            <p:cNvSpPr/>
            <p:nvPr/>
          </p:nvSpPr>
          <p:spPr>
            <a:xfrm>
              <a:off x="2258850" y="4513850"/>
              <a:ext cx="254825" cy="152600"/>
            </a:xfrm>
            <a:custGeom>
              <a:avLst/>
              <a:gdLst/>
              <a:ahLst/>
              <a:cxnLst/>
              <a:rect l="l" t="t" r="r" b="b"/>
              <a:pathLst>
                <a:path w="10193" h="6104" extrusionOk="0">
                  <a:moveTo>
                    <a:pt x="2332" y="1"/>
                  </a:moveTo>
                  <a:lnTo>
                    <a:pt x="1" y="6104"/>
                  </a:lnTo>
                  <a:lnTo>
                    <a:pt x="8154" y="6104"/>
                  </a:lnTo>
                  <a:lnTo>
                    <a:pt x="10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4;p64">
              <a:extLst>
                <a:ext uri="{FF2B5EF4-FFF2-40B4-BE49-F238E27FC236}">
                  <a16:creationId xmlns:a16="http://schemas.microsoft.com/office/drawing/2014/main" id="{885C6CB9-A5C5-4EB7-A3C9-485B13636411}"/>
                </a:ext>
              </a:extLst>
            </p:cNvPr>
            <p:cNvSpPr/>
            <p:nvPr/>
          </p:nvSpPr>
          <p:spPr>
            <a:xfrm>
              <a:off x="2250350" y="4506675"/>
              <a:ext cx="271675" cy="166925"/>
            </a:xfrm>
            <a:custGeom>
              <a:avLst/>
              <a:gdLst/>
              <a:ahLst/>
              <a:cxnLst/>
              <a:rect l="l" t="t" r="r" b="b"/>
              <a:pathLst>
                <a:path w="10867" h="6677" extrusionOk="0">
                  <a:moveTo>
                    <a:pt x="10136" y="574"/>
                  </a:moveTo>
                  <a:lnTo>
                    <a:pt x="8288" y="6105"/>
                  </a:lnTo>
                  <a:lnTo>
                    <a:pt x="756" y="6105"/>
                  </a:lnTo>
                  <a:lnTo>
                    <a:pt x="2869" y="574"/>
                  </a:lnTo>
                  <a:close/>
                  <a:moveTo>
                    <a:pt x="2672" y="1"/>
                  </a:moveTo>
                  <a:cubicBezTo>
                    <a:pt x="2553" y="1"/>
                    <a:pt x="2446" y="74"/>
                    <a:pt x="2404" y="185"/>
                  </a:cubicBezTo>
                  <a:lnTo>
                    <a:pt x="71" y="6288"/>
                  </a:lnTo>
                  <a:cubicBezTo>
                    <a:pt x="1" y="6475"/>
                    <a:pt x="139" y="6676"/>
                    <a:pt x="339" y="6676"/>
                  </a:cubicBezTo>
                  <a:lnTo>
                    <a:pt x="8494" y="6676"/>
                  </a:lnTo>
                  <a:cubicBezTo>
                    <a:pt x="8616" y="6676"/>
                    <a:pt x="8725" y="6597"/>
                    <a:pt x="8764" y="6480"/>
                  </a:cubicBezTo>
                  <a:lnTo>
                    <a:pt x="10803" y="377"/>
                  </a:lnTo>
                  <a:cubicBezTo>
                    <a:pt x="10866" y="192"/>
                    <a:pt x="10728" y="1"/>
                    <a:pt x="105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5;p64">
              <a:extLst>
                <a:ext uri="{FF2B5EF4-FFF2-40B4-BE49-F238E27FC236}">
                  <a16:creationId xmlns:a16="http://schemas.microsoft.com/office/drawing/2014/main" id="{E547313F-E1BC-4F47-A133-7CE331455D79}"/>
                </a:ext>
              </a:extLst>
            </p:cNvPr>
            <p:cNvSpPr/>
            <p:nvPr/>
          </p:nvSpPr>
          <p:spPr>
            <a:xfrm>
              <a:off x="2317125" y="4371800"/>
              <a:ext cx="244000" cy="142075"/>
            </a:xfrm>
            <a:custGeom>
              <a:avLst/>
              <a:gdLst/>
              <a:ahLst/>
              <a:cxnLst/>
              <a:rect l="l" t="t" r="r" b="b"/>
              <a:pathLst>
                <a:path w="9760" h="5683" extrusionOk="0">
                  <a:moveTo>
                    <a:pt x="2172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9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6;p64">
              <a:extLst>
                <a:ext uri="{FF2B5EF4-FFF2-40B4-BE49-F238E27FC236}">
                  <a16:creationId xmlns:a16="http://schemas.microsoft.com/office/drawing/2014/main" id="{8DDFA35F-BC3B-4F05-BEF5-1C09C4B5DE17}"/>
                </a:ext>
              </a:extLst>
            </p:cNvPr>
            <p:cNvSpPr/>
            <p:nvPr/>
          </p:nvSpPr>
          <p:spPr>
            <a:xfrm>
              <a:off x="2308675" y="4364650"/>
              <a:ext cx="260825" cy="156375"/>
            </a:xfrm>
            <a:custGeom>
              <a:avLst/>
              <a:gdLst/>
              <a:ahLst/>
              <a:cxnLst/>
              <a:rect l="l" t="t" r="r" b="b"/>
              <a:pathLst>
                <a:path w="10433" h="6255" extrusionOk="0">
                  <a:moveTo>
                    <a:pt x="9702" y="573"/>
                  </a:moveTo>
                  <a:lnTo>
                    <a:pt x="7995" y="5682"/>
                  </a:lnTo>
                  <a:lnTo>
                    <a:pt x="754" y="5682"/>
                  </a:lnTo>
                  <a:lnTo>
                    <a:pt x="2707" y="573"/>
                  </a:lnTo>
                  <a:close/>
                  <a:moveTo>
                    <a:pt x="2510" y="0"/>
                  </a:moveTo>
                  <a:cubicBezTo>
                    <a:pt x="2391" y="0"/>
                    <a:pt x="2284" y="74"/>
                    <a:pt x="2242" y="185"/>
                  </a:cubicBezTo>
                  <a:lnTo>
                    <a:pt x="71" y="5866"/>
                  </a:lnTo>
                  <a:cubicBezTo>
                    <a:pt x="0" y="6053"/>
                    <a:pt x="139" y="6255"/>
                    <a:pt x="339" y="6255"/>
                  </a:cubicBezTo>
                  <a:lnTo>
                    <a:pt x="8200" y="6255"/>
                  </a:lnTo>
                  <a:cubicBezTo>
                    <a:pt x="8323" y="6255"/>
                    <a:pt x="8433" y="6175"/>
                    <a:pt x="8472" y="6058"/>
                  </a:cubicBezTo>
                  <a:lnTo>
                    <a:pt x="10370" y="377"/>
                  </a:lnTo>
                  <a:cubicBezTo>
                    <a:pt x="10432" y="191"/>
                    <a:pt x="10294" y="0"/>
                    <a:pt x="100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7;p64">
              <a:extLst>
                <a:ext uri="{FF2B5EF4-FFF2-40B4-BE49-F238E27FC236}">
                  <a16:creationId xmlns:a16="http://schemas.microsoft.com/office/drawing/2014/main" id="{C4AE6FC0-83FA-4222-BA74-71E7E60706C4}"/>
                </a:ext>
              </a:extLst>
            </p:cNvPr>
            <p:cNvSpPr/>
            <p:nvPr/>
          </p:nvSpPr>
          <p:spPr>
            <a:xfrm>
              <a:off x="2462675" y="4513850"/>
              <a:ext cx="247550" cy="152600"/>
            </a:xfrm>
            <a:custGeom>
              <a:avLst/>
              <a:gdLst/>
              <a:ahLst/>
              <a:cxnLst/>
              <a:rect l="l" t="t" r="r" b="b"/>
              <a:pathLst>
                <a:path w="9902" h="6104" extrusionOk="0">
                  <a:moveTo>
                    <a:pt x="2040" y="1"/>
                  </a:moveTo>
                  <a:lnTo>
                    <a:pt x="1" y="6104"/>
                  </a:lnTo>
                  <a:lnTo>
                    <a:pt x="8154" y="6104"/>
                  </a:lnTo>
                  <a:lnTo>
                    <a:pt x="99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8;p64">
              <a:extLst>
                <a:ext uri="{FF2B5EF4-FFF2-40B4-BE49-F238E27FC236}">
                  <a16:creationId xmlns:a16="http://schemas.microsoft.com/office/drawing/2014/main" id="{A85F861C-3778-4EB4-93EA-A5E5A6831D2A}"/>
                </a:ext>
              </a:extLst>
            </p:cNvPr>
            <p:cNvSpPr/>
            <p:nvPr/>
          </p:nvSpPr>
          <p:spPr>
            <a:xfrm>
              <a:off x="2454325" y="4506675"/>
              <a:ext cx="264050" cy="166925"/>
            </a:xfrm>
            <a:custGeom>
              <a:avLst/>
              <a:gdLst/>
              <a:ahLst/>
              <a:cxnLst/>
              <a:rect l="l" t="t" r="r" b="b"/>
              <a:pathLst>
                <a:path w="10562" h="6677" extrusionOk="0">
                  <a:moveTo>
                    <a:pt x="9856" y="574"/>
                  </a:moveTo>
                  <a:lnTo>
                    <a:pt x="8272" y="6105"/>
                  </a:lnTo>
                  <a:lnTo>
                    <a:pt x="732" y="6105"/>
                  </a:lnTo>
                  <a:lnTo>
                    <a:pt x="2580" y="574"/>
                  </a:lnTo>
                  <a:close/>
                  <a:moveTo>
                    <a:pt x="2374" y="1"/>
                  </a:moveTo>
                  <a:cubicBezTo>
                    <a:pt x="2251" y="1"/>
                    <a:pt x="2141" y="79"/>
                    <a:pt x="2102" y="197"/>
                  </a:cubicBezTo>
                  <a:lnTo>
                    <a:pt x="62" y="6300"/>
                  </a:lnTo>
                  <a:cubicBezTo>
                    <a:pt x="0" y="6485"/>
                    <a:pt x="139" y="6676"/>
                    <a:pt x="334" y="6676"/>
                  </a:cubicBezTo>
                  <a:lnTo>
                    <a:pt x="8488" y="6676"/>
                  </a:lnTo>
                  <a:cubicBezTo>
                    <a:pt x="8615" y="6676"/>
                    <a:pt x="8728" y="6592"/>
                    <a:pt x="8763" y="6469"/>
                  </a:cubicBezTo>
                  <a:lnTo>
                    <a:pt x="10509" y="366"/>
                  </a:lnTo>
                  <a:cubicBezTo>
                    <a:pt x="10562" y="183"/>
                    <a:pt x="10425" y="1"/>
                    <a:pt x="10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9;p64">
              <a:extLst>
                <a:ext uri="{FF2B5EF4-FFF2-40B4-BE49-F238E27FC236}">
                  <a16:creationId xmlns:a16="http://schemas.microsoft.com/office/drawing/2014/main" id="{F5653AB7-246F-485D-BC56-61B9A6D6E3B7}"/>
                </a:ext>
              </a:extLst>
            </p:cNvPr>
            <p:cNvSpPr/>
            <p:nvPr/>
          </p:nvSpPr>
          <p:spPr>
            <a:xfrm>
              <a:off x="3155575" y="4115325"/>
              <a:ext cx="201100" cy="123975"/>
            </a:xfrm>
            <a:custGeom>
              <a:avLst/>
              <a:gdLst/>
              <a:ahLst/>
              <a:cxnLst/>
              <a:rect l="l" t="t" r="r" b="b"/>
              <a:pathLst>
                <a:path w="8044" h="4959" extrusionOk="0">
                  <a:moveTo>
                    <a:pt x="946" y="0"/>
                  </a:moveTo>
                  <a:lnTo>
                    <a:pt x="0" y="4959"/>
                  </a:lnTo>
                  <a:lnTo>
                    <a:pt x="7336" y="4959"/>
                  </a:lnTo>
                  <a:lnTo>
                    <a:pt x="80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60;p64">
              <a:extLst>
                <a:ext uri="{FF2B5EF4-FFF2-40B4-BE49-F238E27FC236}">
                  <a16:creationId xmlns:a16="http://schemas.microsoft.com/office/drawing/2014/main" id="{8521BCF9-5C35-4A28-9A21-8ED3D19F2625}"/>
                </a:ext>
              </a:extLst>
            </p:cNvPr>
            <p:cNvSpPr/>
            <p:nvPr/>
          </p:nvSpPr>
          <p:spPr>
            <a:xfrm>
              <a:off x="3147725" y="4108175"/>
              <a:ext cx="216625" cy="138275"/>
            </a:xfrm>
            <a:custGeom>
              <a:avLst/>
              <a:gdLst/>
              <a:ahLst/>
              <a:cxnLst/>
              <a:rect l="l" t="t" r="r" b="b"/>
              <a:pathLst>
                <a:path w="8665" h="5531" extrusionOk="0">
                  <a:moveTo>
                    <a:pt x="8027" y="572"/>
                  </a:moveTo>
                  <a:lnTo>
                    <a:pt x="7401" y="4958"/>
                  </a:lnTo>
                  <a:lnTo>
                    <a:pt x="660" y="4958"/>
                  </a:lnTo>
                  <a:lnTo>
                    <a:pt x="1496" y="572"/>
                  </a:lnTo>
                  <a:close/>
                  <a:moveTo>
                    <a:pt x="1260" y="0"/>
                  </a:moveTo>
                  <a:cubicBezTo>
                    <a:pt x="1123" y="0"/>
                    <a:pt x="1005" y="98"/>
                    <a:pt x="979" y="232"/>
                  </a:cubicBezTo>
                  <a:lnTo>
                    <a:pt x="34" y="5191"/>
                  </a:lnTo>
                  <a:cubicBezTo>
                    <a:pt x="0" y="5366"/>
                    <a:pt x="135" y="5530"/>
                    <a:pt x="314" y="5530"/>
                  </a:cubicBezTo>
                  <a:lnTo>
                    <a:pt x="7650" y="5530"/>
                  </a:lnTo>
                  <a:cubicBezTo>
                    <a:pt x="7792" y="5530"/>
                    <a:pt x="7914" y="5425"/>
                    <a:pt x="7933" y="5284"/>
                  </a:cubicBezTo>
                  <a:lnTo>
                    <a:pt x="8641" y="326"/>
                  </a:lnTo>
                  <a:cubicBezTo>
                    <a:pt x="8665" y="154"/>
                    <a:pt x="8532" y="0"/>
                    <a:pt x="83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61;p64">
              <a:extLst>
                <a:ext uri="{FF2B5EF4-FFF2-40B4-BE49-F238E27FC236}">
                  <a16:creationId xmlns:a16="http://schemas.microsoft.com/office/drawing/2014/main" id="{ADA2067A-A688-4328-9C04-B32E1DD11DB5}"/>
                </a:ext>
              </a:extLst>
            </p:cNvPr>
            <p:cNvSpPr/>
            <p:nvPr/>
          </p:nvSpPr>
          <p:spPr>
            <a:xfrm>
              <a:off x="3130325" y="4239275"/>
              <a:ext cx="208650" cy="132550"/>
            </a:xfrm>
            <a:custGeom>
              <a:avLst/>
              <a:gdLst/>
              <a:ahLst/>
              <a:cxnLst/>
              <a:rect l="l" t="t" r="r" b="b"/>
              <a:pathLst>
                <a:path w="8346" h="5302" extrusionOk="0">
                  <a:moveTo>
                    <a:pt x="1010" y="1"/>
                  </a:moveTo>
                  <a:lnTo>
                    <a:pt x="0" y="5301"/>
                  </a:lnTo>
                  <a:lnTo>
                    <a:pt x="7590" y="5301"/>
                  </a:lnTo>
                  <a:lnTo>
                    <a:pt x="83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2;p64">
              <a:extLst>
                <a:ext uri="{FF2B5EF4-FFF2-40B4-BE49-F238E27FC236}">
                  <a16:creationId xmlns:a16="http://schemas.microsoft.com/office/drawing/2014/main" id="{7E42AA70-02A4-4C92-B829-09F307949CFB}"/>
                </a:ext>
              </a:extLst>
            </p:cNvPr>
            <p:cNvSpPr/>
            <p:nvPr/>
          </p:nvSpPr>
          <p:spPr>
            <a:xfrm>
              <a:off x="3122450" y="4232100"/>
              <a:ext cx="224225" cy="146900"/>
            </a:xfrm>
            <a:custGeom>
              <a:avLst/>
              <a:gdLst/>
              <a:ahLst/>
              <a:cxnLst/>
              <a:rect l="l" t="t" r="r" b="b"/>
              <a:pathLst>
                <a:path w="8969" h="5876" extrusionOk="0">
                  <a:moveTo>
                    <a:pt x="8332" y="573"/>
                  </a:moveTo>
                  <a:lnTo>
                    <a:pt x="7656" y="5302"/>
                  </a:lnTo>
                  <a:lnTo>
                    <a:pt x="661" y="5302"/>
                  </a:lnTo>
                  <a:lnTo>
                    <a:pt x="1562" y="573"/>
                  </a:lnTo>
                  <a:close/>
                  <a:moveTo>
                    <a:pt x="1325" y="1"/>
                  </a:moveTo>
                  <a:cubicBezTo>
                    <a:pt x="1188" y="1"/>
                    <a:pt x="1070" y="98"/>
                    <a:pt x="1045" y="233"/>
                  </a:cubicBezTo>
                  <a:lnTo>
                    <a:pt x="35" y="5536"/>
                  </a:lnTo>
                  <a:cubicBezTo>
                    <a:pt x="0" y="5711"/>
                    <a:pt x="136" y="5875"/>
                    <a:pt x="315" y="5875"/>
                  </a:cubicBezTo>
                  <a:lnTo>
                    <a:pt x="7905" y="5875"/>
                  </a:lnTo>
                  <a:cubicBezTo>
                    <a:pt x="8047" y="5875"/>
                    <a:pt x="8168" y="5770"/>
                    <a:pt x="8188" y="5629"/>
                  </a:cubicBezTo>
                  <a:lnTo>
                    <a:pt x="8944" y="326"/>
                  </a:lnTo>
                  <a:cubicBezTo>
                    <a:pt x="8969" y="154"/>
                    <a:pt x="8835" y="1"/>
                    <a:pt x="8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3;p64">
              <a:extLst>
                <a:ext uri="{FF2B5EF4-FFF2-40B4-BE49-F238E27FC236}">
                  <a16:creationId xmlns:a16="http://schemas.microsoft.com/office/drawing/2014/main" id="{91948E6C-37FD-4BED-BC0B-7F944EBE7A51}"/>
                </a:ext>
              </a:extLst>
            </p:cNvPr>
            <p:cNvSpPr/>
            <p:nvPr/>
          </p:nvSpPr>
          <p:spPr>
            <a:xfrm>
              <a:off x="2940575" y="4239275"/>
              <a:ext cx="215025" cy="132550"/>
            </a:xfrm>
            <a:custGeom>
              <a:avLst/>
              <a:gdLst/>
              <a:ahLst/>
              <a:cxnLst/>
              <a:rect l="l" t="t" r="r" b="b"/>
              <a:pathLst>
                <a:path w="8601" h="5302" extrusionOk="0">
                  <a:moveTo>
                    <a:pt x="1265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8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4;p64">
              <a:extLst>
                <a:ext uri="{FF2B5EF4-FFF2-40B4-BE49-F238E27FC236}">
                  <a16:creationId xmlns:a16="http://schemas.microsoft.com/office/drawing/2014/main" id="{900622C8-02C9-4F78-9A7B-CE37A5A0916A}"/>
                </a:ext>
              </a:extLst>
            </p:cNvPr>
            <p:cNvSpPr/>
            <p:nvPr/>
          </p:nvSpPr>
          <p:spPr>
            <a:xfrm>
              <a:off x="2932575" y="4232125"/>
              <a:ext cx="230900" cy="146875"/>
            </a:xfrm>
            <a:custGeom>
              <a:avLst/>
              <a:gdLst/>
              <a:ahLst/>
              <a:cxnLst/>
              <a:rect l="l" t="t" r="r" b="b"/>
              <a:pathLst>
                <a:path w="9236" h="5875" extrusionOk="0">
                  <a:moveTo>
                    <a:pt x="8574" y="572"/>
                  </a:moveTo>
                  <a:lnTo>
                    <a:pt x="7673" y="5301"/>
                  </a:lnTo>
                  <a:lnTo>
                    <a:pt x="684" y="5301"/>
                  </a:lnTo>
                  <a:lnTo>
                    <a:pt x="1811" y="572"/>
                  </a:lnTo>
                  <a:close/>
                  <a:moveTo>
                    <a:pt x="1585" y="1"/>
                  </a:moveTo>
                  <a:cubicBezTo>
                    <a:pt x="1453" y="1"/>
                    <a:pt x="1337" y="91"/>
                    <a:pt x="1306" y="220"/>
                  </a:cubicBezTo>
                  <a:lnTo>
                    <a:pt x="43" y="5522"/>
                  </a:lnTo>
                  <a:cubicBezTo>
                    <a:pt x="1" y="5701"/>
                    <a:pt x="136" y="5873"/>
                    <a:pt x="321" y="5874"/>
                  </a:cubicBezTo>
                  <a:lnTo>
                    <a:pt x="7910" y="5874"/>
                  </a:lnTo>
                  <a:cubicBezTo>
                    <a:pt x="8048" y="5874"/>
                    <a:pt x="8165" y="5777"/>
                    <a:pt x="8191" y="5641"/>
                  </a:cubicBezTo>
                  <a:lnTo>
                    <a:pt x="9202" y="341"/>
                  </a:lnTo>
                  <a:cubicBezTo>
                    <a:pt x="9236" y="164"/>
                    <a:pt x="9100" y="1"/>
                    <a:pt x="89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5;p64">
              <a:extLst>
                <a:ext uri="{FF2B5EF4-FFF2-40B4-BE49-F238E27FC236}">
                  <a16:creationId xmlns:a16="http://schemas.microsoft.com/office/drawing/2014/main" id="{AA5DDE3F-7C99-4B46-950D-880048F53A86}"/>
                </a:ext>
              </a:extLst>
            </p:cNvPr>
            <p:cNvSpPr/>
            <p:nvPr/>
          </p:nvSpPr>
          <p:spPr>
            <a:xfrm>
              <a:off x="3320050" y="4239275"/>
              <a:ext cx="202325" cy="132550"/>
            </a:xfrm>
            <a:custGeom>
              <a:avLst/>
              <a:gdLst/>
              <a:ahLst/>
              <a:cxnLst/>
              <a:rect l="l" t="t" r="r" b="b"/>
              <a:pathLst>
                <a:path w="8093" h="5302" extrusionOk="0">
                  <a:moveTo>
                    <a:pt x="757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80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6;p64">
              <a:extLst>
                <a:ext uri="{FF2B5EF4-FFF2-40B4-BE49-F238E27FC236}">
                  <a16:creationId xmlns:a16="http://schemas.microsoft.com/office/drawing/2014/main" id="{09FF951F-1868-4687-B692-83783A6D18A9}"/>
                </a:ext>
              </a:extLst>
            </p:cNvPr>
            <p:cNvSpPr/>
            <p:nvPr/>
          </p:nvSpPr>
          <p:spPr>
            <a:xfrm>
              <a:off x="3312325" y="4232100"/>
              <a:ext cx="217550" cy="146900"/>
            </a:xfrm>
            <a:custGeom>
              <a:avLst/>
              <a:gdLst/>
              <a:ahLst/>
              <a:cxnLst/>
              <a:rect l="l" t="t" r="r" b="b"/>
              <a:pathLst>
                <a:path w="8702" h="5876" extrusionOk="0">
                  <a:moveTo>
                    <a:pt x="8086" y="573"/>
                  </a:moveTo>
                  <a:lnTo>
                    <a:pt x="7638" y="5302"/>
                  </a:lnTo>
                  <a:lnTo>
                    <a:pt x="639" y="5302"/>
                  </a:lnTo>
                  <a:lnTo>
                    <a:pt x="1313" y="573"/>
                  </a:lnTo>
                  <a:close/>
                  <a:moveTo>
                    <a:pt x="1066" y="1"/>
                  </a:moveTo>
                  <a:cubicBezTo>
                    <a:pt x="924" y="1"/>
                    <a:pt x="802" y="106"/>
                    <a:pt x="783" y="247"/>
                  </a:cubicBezTo>
                  <a:lnTo>
                    <a:pt x="27" y="5549"/>
                  </a:lnTo>
                  <a:cubicBezTo>
                    <a:pt x="1" y="5720"/>
                    <a:pt x="136" y="5875"/>
                    <a:pt x="310" y="5875"/>
                  </a:cubicBezTo>
                  <a:lnTo>
                    <a:pt x="7899" y="5875"/>
                  </a:lnTo>
                  <a:cubicBezTo>
                    <a:pt x="8047" y="5875"/>
                    <a:pt x="8170" y="5763"/>
                    <a:pt x="8184" y="5615"/>
                  </a:cubicBezTo>
                  <a:lnTo>
                    <a:pt x="8686" y="315"/>
                  </a:lnTo>
                  <a:cubicBezTo>
                    <a:pt x="8702" y="145"/>
                    <a:pt x="8570" y="1"/>
                    <a:pt x="84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7;p64">
              <a:extLst>
                <a:ext uri="{FF2B5EF4-FFF2-40B4-BE49-F238E27FC236}">
                  <a16:creationId xmlns:a16="http://schemas.microsoft.com/office/drawing/2014/main" id="{6BBAF1F8-C898-48C5-BA87-E7E3FD9F91E6}"/>
                </a:ext>
              </a:extLst>
            </p:cNvPr>
            <p:cNvSpPr/>
            <p:nvPr/>
          </p:nvSpPr>
          <p:spPr>
            <a:xfrm>
              <a:off x="2561100" y="4239275"/>
              <a:ext cx="227750" cy="132550"/>
            </a:xfrm>
            <a:custGeom>
              <a:avLst/>
              <a:gdLst/>
              <a:ahLst/>
              <a:cxnLst/>
              <a:rect l="l" t="t" r="r" b="b"/>
              <a:pathLst>
                <a:path w="9110" h="5302" extrusionOk="0">
                  <a:moveTo>
                    <a:pt x="1773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8;p64">
              <a:extLst>
                <a:ext uri="{FF2B5EF4-FFF2-40B4-BE49-F238E27FC236}">
                  <a16:creationId xmlns:a16="http://schemas.microsoft.com/office/drawing/2014/main" id="{5284C46E-4EB0-4A5B-A6F8-78B7CCB94831}"/>
                </a:ext>
              </a:extLst>
            </p:cNvPr>
            <p:cNvSpPr/>
            <p:nvPr/>
          </p:nvSpPr>
          <p:spPr>
            <a:xfrm>
              <a:off x="2552825" y="4232125"/>
              <a:ext cx="244175" cy="146875"/>
            </a:xfrm>
            <a:custGeom>
              <a:avLst/>
              <a:gdLst/>
              <a:ahLst/>
              <a:cxnLst/>
              <a:rect l="l" t="t" r="r" b="b"/>
              <a:pathLst>
                <a:path w="9767" h="5875" extrusionOk="0">
                  <a:moveTo>
                    <a:pt x="9061" y="572"/>
                  </a:moveTo>
                  <a:lnTo>
                    <a:pt x="7706" y="5301"/>
                  </a:lnTo>
                  <a:lnTo>
                    <a:pt x="731" y="5301"/>
                  </a:lnTo>
                  <a:lnTo>
                    <a:pt x="2311" y="572"/>
                  </a:lnTo>
                  <a:close/>
                  <a:moveTo>
                    <a:pt x="2104" y="1"/>
                  </a:moveTo>
                  <a:cubicBezTo>
                    <a:pt x="1981" y="1"/>
                    <a:pt x="1871" y="79"/>
                    <a:pt x="1833" y="197"/>
                  </a:cubicBezTo>
                  <a:lnTo>
                    <a:pt x="62" y="5498"/>
                  </a:lnTo>
                  <a:cubicBezTo>
                    <a:pt x="0" y="5682"/>
                    <a:pt x="137" y="5874"/>
                    <a:pt x="333" y="5874"/>
                  </a:cubicBezTo>
                  <a:lnTo>
                    <a:pt x="7921" y="5874"/>
                  </a:lnTo>
                  <a:cubicBezTo>
                    <a:pt x="8050" y="5874"/>
                    <a:pt x="8161" y="5790"/>
                    <a:pt x="8197" y="5667"/>
                  </a:cubicBezTo>
                  <a:lnTo>
                    <a:pt x="9714" y="366"/>
                  </a:lnTo>
                  <a:cubicBezTo>
                    <a:pt x="9767" y="183"/>
                    <a:pt x="9630" y="1"/>
                    <a:pt x="9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9;p64">
              <a:extLst>
                <a:ext uri="{FF2B5EF4-FFF2-40B4-BE49-F238E27FC236}">
                  <a16:creationId xmlns:a16="http://schemas.microsoft.com/office/drawing/2014/main" id="{62434191-6E6E-4C4E-BCA8-DAB3EAF73ABA}"/>
                </a:ext>
              </a:extLst>
            </p:cNvPr>
            <p:cNvSpPr/>
            <p:nvPr/>
          </p:nvSpPr>
          <p:spPr>
            <a:xfrm>
              <a:off x="5027625" y="4366929"/>
              <a:ext cx="237475" cy="142075"/>
            </a:xfrm>
            <a:custGeom>
              <a:avLst/>
              <a:gdLst/>
              <a:ahLst/>
              <a:cxnLst/>
              <a:rect l="l" t="t" r="r" b="b"/>
              <a:pathLst>
                <a:path w="9499" h="5683" extrusionOk="0">
                  <a:moveTo>
                    <a:pt x="1" y="0"/>
                  </a:moveTo>
                  <a:lnTo>
                    <a:pt x="1637" y="5683"/>
                  </a:lnTo>
                  <a:lnTo>
                    <a:pt x="9498" y="5683"/>
                  </a:lnTo>
                  <a:lnTo>
                    <a:pt x="75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70;p64">
              <a:extLst>
                <a:ext uri="{FF2B5EF4-FFF2-40B4-BE49-F238E27FC236}">
                  <a16:creationId xmlns:a16="http://schemas.microsoft.com/office/drawing/2014/main" id="{05768A6D-DEC7-4A1D-A02A-62E056BA54EB}"/>
                </a:ext>
              </a:extLst>
            </p:cNvPr>
            <p:cNvSpPr/>
            <p:nvPr/>
          </p:nvSpPr>
          <p:spPr>
            <a:xfrm>
              <a:off x="5019425" y="4364650"/>
              <a:ext cx="254000" cy="156375"/>
            </a:xfrm>
            <a:custGeom>
              <a:avLst/>
              <a:gdLst/>
              <a:ahLst/>
              <a:cxnLst/>
              <a:rect l="l" t="t" r="r" b="b"/>
              <a:pathLst>
                <a:path w="10160" h="6255" extrusionOk="0">
                  <a:moveTo>
                    <a:pt x="7712" y="573"/>
                  </a:moveTo>
                  <a:lnTo>
                    <a:pt x="9428" y="5682"/>
                  </a:lnTo>
                  <a:lnTo>
                    <a:pt x="2180" y="5682"/>
                  </a:lnTo>
                  <a:lnTo>
                    <a:pt x="708" y="573"/>
                  </a:lnTo>
                  <a:close/>
                  <a:moveTo>
                    <a:pt x="329" y="0"/>
                  </a:moveTo>
                  <a:cubicBezTo>
                    <a:pt x="138" y="0"/>
                    <a:pt x="0" y="182"/>
                    <a:pt x="53" y="366"/>
                  </a:cubicBezTo>
                  <a:lnTo>
                    <a:pt x="1691" y="6048"/>
                  </a:lnTo>
                  <a:cubicBezTo>
                    <a:pt x="1725" y="6170"/>
                    <a:pt x="1838" y="6255"/>
                    <a:pt x="1965" y="6255"/>
                  </a:cubicBezTo>
                  <a:lnTo>
                    <a:pt x="9826" y="6255"/>
                  </a:lnTo>
                  <a:cubicBezTo>
                    <a:pt x="10022" y="6255"/>
                    <a:pt x="10159" y="6062"/>
                    <a:pt x="10097" y="5878"/>
                  </a:cubicBezTo>
                  <a:lnTo>
                    <a:pt x="8188" y="195"/>
                  </a:lnTo>
                  <a:cubicBezTo>
                    <a:pt x="8149" y="79"/>
                    <a:pt x="8040" y="0"/>
                    <a:pt x="79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71;p64">
              <a:extLst>
                <a:ext uri="{FF2B5EF4-FFF2-40B4-BE49-F238E27FC236}">
                  <a16:creationId xmlns:a16="http://schemas.microsoft.com/office/drawing/2014/main" id="{207D4D93-6C10-47A1-A27C-9047DFE659D7}"/>
                </a:ext>
              </a:extLst>
            </p:cNvPr>
            <p:cNvSpPr/>
            <p:nvPr/>
          </p:nvSpPr>
          <p:spPr>
            <a:xfrm>
              <a:off x="2750850" y="4239275"/>
              <a:ext cx="221350" cy="132550"/>
            </a:xfrm>
            <a:custGeom>
              <a:avLst/>
              <a:gdLst/>
              <a:ahLst/>
              <a:cxnLst/>
              <a:rect l="l" t="t" r="r" b="b"/>
              <a:pathLst>
                <a:path w="8854" h="5302" extrusionOk="0">
                  <a:moveTo>
                    <a:pt x="1519" y="1"/>
                  </a:moveTo>
                  <a:lnTo>
                    <a:pt x="0" y="5301"/>
                  </a:lnTo>
                  <a:lnTo>
                    <a:pt x="7590" y="5301"/>
                  </a:lnTo>
                  <a:lnTo>
                    <a:pt x="88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2;p64">
              <a:extLst>
                <a:ext uri="{FF2B5EF4-FFF2-40B4-BE49-F238E27FC236}">
                  <a16:creationId xmlns:a16="http://schemas.microsoft.com/office/drawing/2014/main" id="{C91FDA65-610B-47FD-8D0F-DC74EEEF5EB0}"/>
                </a:ext>
              </a:extLst>
            </p:cNvPr>
            <p:cNvSpPr/>
            <p:nvPr/>
          </p:nvSpPr>
          <p:spPr>
            <a:xfrm>
              <a:off x="2742675" y="4232100"/>
              <a:ext cx="237575" cy="146900"/>
            </a:xfrm>
            <a:custGeom>
              <a:avLst/>
              <a:gdLst/>
              <a:ahLst/>
              <a:cxnLst/>
              <a:rect l="l" t="t" r="r" b="b"/>
              <a:pathLst>
                <a:path w="9503" h="5876" extrusionOk="0">
                  <a:moveTo>
                    <a:pt x="8819" y="573"/>
                  </a:moveTo>
                  <a:lnTo>
                    <a:pt x="7691" y="5302"/>
                  </a:lnTo>
                  <a:lnTo>
                    <a:pt x="708" y="5302"/>
                  </a:lnTo>
                  <a:lnTo>
                    <a:pt x="2061" y="573"/>
                  </a:lnTo>
                  <a:close/>
                  <a:moveTo>
                    <a:pt x="1846" y="1"/>
                  </a:moveTo>
                  <a:cubicBezTo>
                    <a:pt x="1718" y="1"/>
                    <a:pt x="1606" y="85"/>
                    <a:pt x="1571" y="208"/>
                  </a:cubicBezTo>
                  <a:lnTo>
                    <a:pt x="53" y="5510"/>
                  </a:lnTo>
                  <a:cubicBezTo>
                    <a:pt x="1" y="5693"/>
                    <a:pt x="138" y="5875"/>
                    <a:pt x="327" y="5875"/>
                  </a:cubicBezTo>
                  <a:lnTo>
                    <a:pt x="7917" y="5875"/>
                  </a:lnTo>
                  <a:cubicBezTo>
                    <a:pt x="8049" y="5875"/>
                    <a:pt x="8164" y="5784"/>
                    <a:pt x="8195" y="5656"/>
                  </a:cubicBezTo>
                  <a:lnTo>
                    <a:pt x="9460" y="353"/>
                  </a:lnTo>
                  <a:cubicBezTo>
                    <a:pt x="9502" y="174"/>
                    <a:pt x="9366" y="1"/>
                    <a:pt x="9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673;p64">
              <a:extLst>
                <a:ext uri="{FF2B5EF4-FFF2-40B4-BE49-F238E27FC236}">
                  <a16:creationId xmlns:a16="http://schemas.microsoft.com/office/drawing/2014/main" id="{4A70FC31-9BFF-44A0-9300-4C0BA6E8A75A}"/>
                </a:ext>
              </a:extLst>
            </p:cNvPr>
            <p:cNvSpPr/>
            <p:nvPr/>
          </p:nvSpPr>
          <p:spPr>
            <a:xfrm>
              <a:off x="2513650" y="4371800"/>
              <a:ext cx="237225" cy="142075"/>
            </a:xfrm>
            <a:custGeom>
              <a:avLst/>
              <a:gdLst/>
              <a:ahLst/>
              <a:cxnLst/>
              <a:rect l="l" t="t" r="r" b="b"/>
              <a:pathLst>
                <a:path w="9489" h="5683" extrusionOk="0">
                  <a:moveTo>
                    <a:pt x="1899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94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674;p64">
              <a:extLst>
                <a:ext uri="{FF2B5EF4-FFF2-40B4-BE49-F238E27FC236}">
                  <a16:creationId xmlns:a16="http://schemas.microsoft.com/office/drawing/2014/main" id="{72E69F6E-5B53-4A07-9126-C09661356ECA}"/>
                </a:ext>
              </a:extLst>
            </p:cNvPr>
            <p:cNvSpPr/>
            <p:nvPr/>
          </p:nvSpPr>
          <p:spPr>
            <a:xfrm>
              <a:off x="2505325" y="4364650"/>
              <a:ext cx="253750" cy="156375"/>
            </a:xfrm>
            <a:custGeom>
              <a:avLst/>
              <a:gdLst/>
              <a:ahLst/>
              <a:cxnLst/>
              <a:rect l="l" t="t" r="r" b="b"/>
              <a:pathLst>
                <a:path w="10150" h="6255" extrusionOk="0">
                  <a:moveTo>
                    <a:pt x="9442" y="573"/>
                  </a:moveTo>
                  <a:lnTo>
                    <a:pt x="7980" y="5682"/>
                  </a:lnTo>
                  <a:lnTo>
                    <a:pt x="731" y="5682"/>
                  </a:lnTo>
                  <a:lnTo>
                    <a:pt x="2438" y="573"/>
                  </a:lnTo>
                  <a:close/>
                  <a:moveTo>
                    <a:pt x="2233" y="0"/>
                  </a:moveTo>
                  <a:cubicBezTo>
                    <a:pt x="2110" y="0"/>
                    <a:pt x="2000" y="79"/>
                    <a:pt x="1962" y="197"/>
                  </a:cubicBezTo>
                  <a:lnTo>
                    <a:pt x="64" y="5878"/>
                  </a:lnTo>
                  <a:cubicBezTo>
                    <a:pt x="1" y="6064"/>
                    <a:pt x="139" y="6255"/>
                    <a:pt x="334" y="6255"/>
                  </a:cubicBezTo>
                  <a:lnTo>
                    <a:pt x="8195" y="6255"/>
                  </a:lnTo>
                  <a:cubicBezTo>
                    <a:pt x="8323" y="6255"/>
                    <a:pt x="8435" y="6170"/>
                    <a:pt x="8471" y="6047"/>
                  </a:cubicBezTo>
                  <a:lnTo>
                    <a:pt x="10097" y="366"/>
                  </a:lnTo>
                  <a:cubicBezTo>
                    <a:pt x="10150" y="182"/>
                    <a:pt x="10012" y="0"/>
                    <a:pt x="9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675;p64">
              <a:extLst>
                <a:ext uri="{FF2B5EF4-FFF2-40B4-BE49-F238E27FC236}">
                  <a16:creationId xmlns:a16="http://schemas.microsoft.com/office/drawing/2014/main" id="{2FEDE4E7-9AD4-417C-9E78-D6E8B244E04E}"/>
                </a:ext>
              </a:extLst>
            </p:cNvPr>
            <p:cNvSpPr/>
            <p:nvPr/>
          </p:nvSpPr>
          <p:spPr>
            <a:xfrm>
              <a:off x="4439250" y="4234404"/>
              <a:ext cx="208925" cy="132550"/>
            </a:xfrm>
            <a:custGeom>
              <a:avLst/>
              <a:gdLst/>
              <a:ahLst/>
              <a:cxnLst/>
              <a:rect l="l" t="t" r="r" b="b"/>
              <a:pathLst>
                <a:path w="8357" h="5302" extrusionOk="0">
                  <a:moveTo>
                    <a:pt x="1" y="1"/>
                  </a:moveTo>
                  <a:lnTo>
                    <a:pt x="767" y="5301"/>
                  </a:lnTo>
                  <a:lnTo>
                    <a:pt x="8357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676;p64">
              <a:extLst>
                <a:ext uri="{FF2B5EF4-FFF2-40B4-BE49-F238E27FC236}">
                  <a16:creationId xmlns:a16="http://schemas.microsoft.com/office/drawing/2014/main" id="{EEFC1B96-579F-48A6-8829-C8B629E4CF7C}"/>
                </a:ext>
              </a:extLst>
            </p:cNvPr>
            <p:cNvSpPr/>
            <p:nvPr/>
          </p:nvSpPr>
          <p:spPr>
            <a:xfrm>
              <a:off x="4431575" y="4232100"/>
              <a:ext cx="224475" cy="146900"/>
            </a:xfrm>
            <a:custGeom>
              <a:avLst/>
              <a:gdLst/>
              <a:ahLst/>
              <a:cxnLst/>
              <a:rect l="l" t="t" r="r" b="b"/>
              <a:pathLst>
                <a:path w="8979" h="5876" extrusionOk="0">
                  <a:moveTo>
                    <a:pt x="7408" y="573"/>
                  </a:moveTo>
                  <a:lnTo>
                    <a:pt x="8318" y="5302"/>
                  </a:lnTo>
                  <a:lnTo>
                    <a:pt x="1321" y="5302"/>
                  </a:lnTo>
                  <a:lnTo>
                    <a:pt x="638" y="573"/>
                  </a:lnTo>
                  <a:close/>
                  <a:moveTo>
                    <a:pt x="308" y="1"/>
                  </a:moveTo>
                  <a:cubicBezTo>
                    <a:pt x="133" y="1"/>
                    <a:pt x="0" y="156"/>
                    <a:pt x="24" y="327"/>
                  </a:cubicBezTo>
                  <a:lnTo>
                    <a:pt x="791" y="5629"/>
                  </a:lnTo>
                  <a:cubicBezTo>
                    <a:pt x="811" y="5770"/>
                    <a:pt x="932" y="5874"/>
                    <a:pt x="1074" y="5875"/>
                  </a:cubicBezTo>
                  <a:lnTo>
                    <a:pt x="8664" y="5875"/>
                  </a:lnTo>
                  <a:cubicBezTo>
                    <a:pt x="8843" y="5875"/>
                    <a:pt x="8979" y="5711"/>
                    <a:pt x="8944" y="5534"/>
                  </a:cubicBezTo>
                  <a:lnTo>
                    <a:pt x="7924" y="233"/>
                  </a:lnTo>
                  <a:cubicBezTo>
                    <a:pt x="7898" y="98"/>
                    <a:pt x="7781" y="1"/>
                    <a:pt x="7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677;p64">
              <a:extLst>
                <a:ext uri="{FF2B5EF4-FFF2-40B4-BE49-F238E27FC236}">
                  <a16:creationId xmlns:a16="http://schemas.microsoft.com/office/drawing/2014/main" id="{F7191B09-77C4-433A-BFC5-ADF3DBA730CB}"/>
                </a:ext>
              </a:extLst>
            </p:cNvPr>
            <p:cNvSpPr/>
            <p:nvPr/>
          </p:nvSpPr>
          <p:spPr>
            <a:xfrm>
              <a:off x="4255900" y="4239275"/>
              <a:ext cx="202550" cy="132550"/>
            </a:xfrm>
            <a:custGeom>
              <a:avLst/>
              <a:gdLst/>
              <a:ahLst/>
              <a:cxnLst/>
              <a:rect l="l" t="t" r="r" b="b"/>
              <a:pathLst>
                <a:path w="8102" h="5302" extrusionOk="0">
                  <a:moveTo>
                    <a:pt x="0" y="1"/>
                  </a:moveTo>
                  <a:lnTo>
                    <a:pt x="513" y="5301"/>
                  </a:lnTo>
                  <a:lnTo>
                    <a:pt x="8101" y="5301"/>
                  </a:lnTo>
                  <a:lnTo>
                    <a:pt x="73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678;p64">
              <a:extLst>
                <a:ext uri="{FF2B5EF4-FFF2-40B4-BE49-F238E27FC236}">
                  <a16:creationId xmlns:a16="http://schemas.microsoft.com/office/drawing/2014/main" id="{F289B689-D60E-4D25-A4F2-799815E4A854}"/>
                </a:ext>
              </a:extLst>
            </p:cNvPr>
            <p:cNvSpPr/>
            <p:nvPr/>
          </p:nvSpPr>
          <p:spPr>
            <a:xfrm>
              <a:off x="4248325" y="4232100"/>
              <a:ext cx="217825" cy="146900"/>
            </a:xfrm>
            <a:custGeom>
              <a:avLst/>
              <a:gdLst/>
              <a:ahLst/>
              <a:cxnLst/>
              <a:rect l="l" t="t" r="r" b="b"/>
              <a:pathLst>
                <a:path w="8713" h="5876" extrusionOk="0">
                  <a:moveTo>
                    <a:pt x="7390" y="573"/>
                  </a:moveTo>
                  <a:lnTo>
                    <a:pt x="8075" y="5302"/>
                  </a:lnTo>
                  <a:lnTo>
                    <a:pt x="1075" y="5302"/>
                  </a:lnTo>
                  <a:lnTo>
                    <a:pt x="617" y="573"/>
                  </a:lnTo>
                  <a:close/>
                  <a:moveTo>
                    <a:pt x="302" y="1"/>
                  </a:moveTo>
                  <a:cubicBezTo>
                    <a:pt x="133" y="1"/>
                    <a:pt x="1" y="145"/>
                    <a:pt x="17" y="313"/>
                  </a:cubicBezTo>
                  <a:lnTo>
                    <a:pt x="530" y="5616"/>
                  </a:lnTo>
                  <a:cubicBezTo>
                    <a:pt x="544" y="5763"/>
                    <a:pt x="667" y="5875"/>
                    <a:pt x="815" y="5875"/>
                  </a:cubicBezTo>
                  <a:lnTo>
                    <a:pt x="8405" y="5875"/>
                  </a:lnTo>
                  <a:cubicBezTo>
                    <a:pt x="8580" y="5874"/>
                    <a:pt x="8713" y="5720"/>
                    <a:pt x="8689" y="5549"/>
                  </a:cubicBezTo>
                  <a:lnTo>
                    <a:pt x="7922" y="245"/>
                  </a:lnTo>
                  <a:cubicBezTo>
                    <a:pt x="7902" y="104"/>
                    <a:pt x="7781" y="1"/>
                    <a:pt x="76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679;p64">
              <a:extLst>
                <a:ext uri="{FF2B5EF4-FFF2-40B4-BE49-F238E27FC236}">
                  <a16:creationId xmlns:a16="http://schemas.microsoft.com/office/drawing/2014/main" id="{B5133713-9E32-44E0-8564-A9A07027FC75}"/>
                </a:ext>
              </a:extLst>
            </p:cNvPr>
            <p:cNvSpPr/>
            <p:nvPr/>
          </p:nvSpPr>
          <p:spPr>
            <a:xfrm>
              <a:off x="4806050" y="4234404"/>
              <a:ext cx="221600" cy="132550"/>
            </a:xfrm>
            <a:custGeom>
              <a:avLst/>
              <a:gdLst/>
              <a:ahLst/>
              <a:cxnLst/>
              <a:rect l="l" t="t" r="r" b="b"/>
              <a:pathLst>
                <a:path w="8864" h="5302" extrusionOk="0">
                  <a:moveTo>
                    <a:pt x="0" y="1"/>
                  </a:moveTo>
                  <a:lnTo>
                    <a:pt x="1274" y="5301"/>
                  </a:lnTo>
                  <a:lnTo>
                    <a:pt x="8864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680;p64">
              <a:extLst>
                <a:ext uri="{FF2B5EF4-FFF2-40B4-BE49-F238E27FC236}">
                  <a16:creationId xmlns:a16="http://schemas.microsoft.com/office/drawing/2014/main" id="{D849BEA6-1D3C-4A06-BA40-2E6AC4B200F9}"/>
                </a:ext>
              </a:extLst>
            </p:cNvPr>
            <p:cNvSpPr/>
            <p:nvPr/>
          </p:nvSpPr>
          <p:spPr>
            <a:xfrm>
              <a:off x="4798000" y="4232100"/>
              <a:ext cx="237825" cy="146900"/>
            </a:xfrm>
            <a:custGeom>
              <a:avLst/>
              <a:gdLst/>
              <a:ahLst/>
              <a:cxnLst/>
              <a:rect l="l" t="t" r="r" b="b"/>
              <a:pathLst>
                <a:path w="9513" h="5876" extrusionOk="0">
                  <a:moveTo>
                    <a:pt x="7443" y="573"/>
                  </a:moveTo>
                  <a:lnTo>
                    <a:pt x="8806" y="5302"/>
                  </a:lnTo>
                  <a:lnTo>
                    <a:pt x="1822" y="5302"/>
                  </a:lnTo>
                  <a:lnTo>
                    <a:pt x="685" y="573"/>
                  </a:lnTo>
                  <a:close/>
                  <a:moveTo>
                    <a:pt x="321" y="1"/>
                  </a:moveTo>
                  <a:cubicBezTo>
                    <a:pt x="136" y="1"/>
                    <a:pt x="0" y="174"/>
                    <a:pt x="43" y="354"/>
                  </a:cubicBezTo>
                  <a:lnTo>
                    <a:pt x="1317" y="5656"/>
                  </a:lnTo>
                  <a:cubicBezTo>
                    <a:pt x="1347" y="5784"/>
                    <a:pt x="1463" y="5875"/>
                    <a:pt x="1595" y="5875"/>
                  </a:cubicBezTo>
                  <a:lnTo>
                    <a:pt x="9186" y="5875"/>
                  </a:lnTo>
                  <a:cubicBezTo>
                    <a:pt x="9375" y="5875"/>
                    <a:pt x="9512" y="5692"/>
                    <a:pt x="9460" y="5509"/>
                  </a:cubicBezTo>
                  <a:lnTo>
                    <a:pt x="7932" y="208"/>
                  </a:lnTo>
                  <a:cubicBezTo>
                    <a:pt x="7896" y="85"/>
                    <a:pt x="7785" y="1"/>
                    <a:pt x="7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681;p64">
              <a:extLst>
                <a:ext uri="{FF2B5EF4-FFF2-40B4-BE49-F238E27FC236}">
                  <a16:creationId xmlns:a16="http://schemas.microsoft.com/office/drawing/2014/main" id="{4FA113B3-7383-4CCF-86C8-F59EAFA361BE}"/>
                </a:ext>
              </a:extLst>
            </p:cNvPr>
            <p:cNvSpPr/>
            <p:nvPr/>
          </p:nvSpPr>
          <p:spPr>
            <a:xfrm>
              <a:off x="3699500" y="4239275"/>
              <a:ext cx="189750" cy="132550"/>
            </a:xfrm>
            <a:custGeom>
              <a:avLst/>
              <a:gdLst/>
              <a:ahLst/>
              <a:cxnLst/>
              <a:rect l="l" t="t" r="r" b="b"/>
              <a:pathLst>
                <a:path w="7590" h="5302" extrusionOk="0">
                  <a:moveTo>
                    <a:pt x="249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75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682;p64">
              <a:extLst>
                <a:ext uri="{FF2B5EF4-FFF2-40B4-BE49-F238E27FC236}">
                  <a16:creationId xmlns:a16="http://schemas.microsoft.com/office/drawing/2014/main" id="{32C9AD81-1B0E-4C06-B51C-F91771B8ACB9}"/>
                </a:ext>
              </a:extLst>
            </p:cNvPr>
            <p:cNvSpPr/>
            <p:nvPr/>
          </p:nvSpPr>
          <p:spPr>
            <a:xfrm>
              <a:off x="3692175" y="4232100"/>
              <a:ext cx="204225" cy="146900"/>
            </a:xfrm>
            <a:custGeom>
              <a:avLst/>
              <a:gdLst/>
              <a:ahLst/>
              <a:cxnLst/>
              <a:rect l="l" t="t" r="r" b="b"/>
              <a:pathLst>
                <a:path w="8169" h="5876" extrusionOk="0">
                  <a:moveTo>
                    <a:pt x="7592" y="573"/>
                  </a:moveTo>
                  <a:lnTo>
                    <a:pt x="7597" y="5302"/>
                  </a:lnTo>
                  <a:lnTo>
                    <a:pt x="595" y="5302"/>
                  </a:lnTo>
                  <a:lnTo>
                    <a:pt x="815" y="573"/>
                  </a:lnTo>
                  <a:close/>
                  <a:moveTo>
                    <a:pt x="542" y="1"/>
                  </a:moveTo>
                  <a:cubicBezTo>
                    <a:pt x="390" y="1"/>
                    <a:pt x="264" y="121"/>
                    <a:pt x="256" y="274"/>
                  </a:cubicBezTo>
                  <a:lnTo>
                    <a:pt x="8" y="5575"/>
                  </a:lnTo>
                  <a:cubicBezTo>
                    <a:pt x="0" y="5738"/>
                    <a:pt x="131" y="5874"/>
                    <a:pt x="294" y="5875"/>
                  </a:cubicBezTo>
                  <a:lnTo>
                    <a:pt x="7883" y="5875"/>
                  </a:lnTo>
                  <a:cubicBezTo>
                    <a:pt x="8041" y="5875"/>
                    <a:pt x="8169" y="5747"/>
                    <a:pt x="8169" y="5590"/>
                  </a:cubicBezTo>
                  <a:lnTo>
                    <a:pt x="8164" y="288"/>
                  </a:lnTo>
                  <a:cubicBezTo>
                    <a:pt x="8164" y="129"/>
                    <a:pt x="8035" y="1"/>
                    <a:pt x="7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683;p64">
              <a:extLst>
                <a:ext uri="{FF2B5EF4-FFF2-40B4-BE49-F238E27FC236}">
                  <a16:creationId xmlns:a16="http://schemas.microsoft.com/office/drawing/2014/main" id="{76F3EF07-C142-42AD-BAC9-BB57F7AB4430}"/>
                </a:ext>
              </a:extLst>
            </p:cNvPr>
            <p:cNvSpPr/>
            <p:nvPr/>
          </p:nvSpPr>
          <p:spPr>
            <a:xfrm>
              <a:off x="4072500" y="4239275"/>
              <a:ext cx="196225" cy="132550"/>
            </a:xfrm>
            <a:custGeom>
              <a:avLst/>
              <a:gdLst/>
              <a:ahLst/>
              <a:cxnLst/>
              <a:rect l="l" t="t" r="r" b="b"/>
              <a:pathLst>
                <a:path w="7849" h="5302" extrusionOk="0">
                  <a:moveTo>
                    <a:pt x="1" y="1"/>
                  </a:moveTo>
                  <a:lnTo>
                    <a:pt x="259" y="5301"/>
                  </a:lnTo>
                  <a:lnTo>
                    <a:pt x="7849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684;p64">
              <a:extLst>
                <a:ext uri="{FF2B5EF4-FFF2-40B4-BE49-F238E27FC236}">
                  <a16:creationId xmlns:a16="http://schemas.microsoft.com/office/drawing/2014/main" id="{5A6B1027-6EA9-44CD-9E37-08E4F1BAB7A0}"/>
                </a:ext>
              </a:extLst>
            </p:cNvPr>
            <p:cNvSpPr/>
            <p:nvPr/>
          </p:nvSpPr>
          <p:spPr>
            <a:xfrm>
              <a:off x="4065175" y="4232100"/>
              <a:ext cx="211050" cy="146900"/>
            </a:xfrm>
            <a:custGeom>
              <a:avLst/>
              <a:gdLst/>
              <a:ahLst/>
              <a:cxnLst/>
              <a:rect l="l" t="t" r="r" b="b"/>
              <a:pathLst>
                <a:path w="8442" h="5876" extrusionOk="0">
                  <a:moveTo>
                    <a:pt x="7368" y="573"/>
                  </a:moveTo>
                  <a:lnTo>
                    <a:pt x="7825" y="5302"/>
                  </a:lnTo>
                  <a:lnTo>
                    <a:pt x="824" y="5302"/>
                  </a:lnTo>
                  <a:lnTo>
                    <a:pt x="593" y="573"/>
                  </a:lnTo>
                  <a:close/>
                  <a:moveTo>
                    <a:pt x="291" y="1"/>
                  </a:moveTo>
                  <a:cubicBezTo>
                    <a:pt x="128" y="1"/>
                    <a:pt x="0" y="137"/>
                    <a:pt x="8" y="301"/>
                  </a:cubicBezTo>
                  <a:lnTo>
                    <a:pt x="267" y="5602"/>
                  </a:lnTo>
                  <a:cubicBezTo>
                    <a:pt x="273" y="5755"/>
                    <a:pt x="400" y="5875"/>
                    <a:pt x="552" y="5875"/>
                  </a:cubicBezTo>
                  <a:lnTo>
                    <a:pt x="8142" y="5875"/>
                  </a:lnTo>
                  <a:cubicBezTo>
                    <a:pt x="8310" y="5874"/>
                    <a:pt x="8442" y="5729"/>
                    <a:pt x="8426" y="5561"/>
                  </a:cubicBezTo>
                  <a:lnTo>
                    <a:pt x="7914" y="258"/>
                  </a:lnTo>
                  <a:cubicBezTo>
                    <a:pt x="7900" y="112"/>
                    <a:pt x="7777" y="1"/>
                    <a:pt x="7629" y="1"/>
                  </a:cubicBezTo>
                  <a:lnTo>
                    <a:pt x="294" y="1"/>
                  </a:lnTo>
                  <a:cubicBezTo>
                    <a:pt x="293" y="1"/>
                    <a:pt x="292" y="1"/>
                    <a:pt x="2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685;p64">
              <a:extLst>
                <a:ext uri="{FF2B5EF4-FFF2-40B4-BE49-F238E27FC236}">
                  <a16:creationId xmlns:a16="http://schemas.microsoft.com/office/drawing/2014/main" id="{4B8F4BC2-EC75-4467-AB77-777205DDA69D}"/>
                </a:ext>
              </a:extLst>
            </p:cNvPr>
            <p:cNvSpPr/>
            <p:nvPr/>
          </p:nvSpPr>
          <p:spPr>
            <a:xfrm>
              <a:off x="3889100" y="4239275"/>
              <a:ext cx="189900" cy="132550"/>
            </a:xfrm>
            <a:custGeom>
              <a:avLst/>
              <a:gdLst/>
              <a:ahLst/>
              <a:cxnLst/>
              <a:rect l="l" t="t" r="r" b="b"/>
              <a:pathLst>
                <a:path w="7596" h="5302" extrusionOk="0">
                  <a:moveTo>
                    <a:pt x="1" y="1"/>
                  </a:moveTo>
                  <a:lnTo>
                    <a:pt x="6" y="5301"/>
                  </a:lnTo>
                  <a:lnTo>
                    <a:pt x="7595" y="5301"/>
                  </a:lnTo>
                  <a:lnTo>
                    <a:pt x="7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86;p64">
              <a:extLst>
                <a:ext uri="{FF2B5EF4-FFF2-40B4-BE49-F238E27FC236}">
                  <a16:creationId xmlns:a16="http://schemas.microsoft.com/office/drawing/2014/main" id="{FF30CC34-B59B-42A7-BAC3-C875C0584103}"/>
                </a:ext>
              </a:extLst>
            </p:cNvPr>
            <p:cNvSpPr/>
            <p:nvPr/>
          </p:nvSpPr>
          <p:spPr>
            <a:xfrm>
              <a:off x="3881975" y="4232100"/>
              <a:ext cx="204350" cy="146900"/>
            </a:xfrm>
            <a:custGeom>
              <a:avLst/>
              <a:gdLst/>
              <a:ahLst/>
              <a:cxnLst/>
              <a:rect l="l" t="t" r="r" b="b"/>
              <a:pathLst>
                <a:path w="8174" h="5876" extrusionOk="0">
                  <a:moveTo>
                    <a:pt x="7349" y="573"/>
                  </a:moveTo>
                  <a:lnTo>
                    <a:pt x="7579" y="5302"/>
                  </a:lnTo>
                  <a:lnTo>
                    <a:pt x="577" y="5302"/>
                  </a:lnTo>
                  <a:lnTo>
                    <a:pt x="572" y="573"/>
                  </a:lnTo>
                  <a:close/>
                  <a:moveTo>
                    <a:pt x="286" y="1"/>
                  </a:moveTo>
                  <a:cubicBezTo>
                    <a:pt x="128" y="1"/>
                    <a:pt x="0" y="129"/>
                    <a:pt x="0" y="286"/>
                  </a:cubicBezTo>
                  <a:lnTo>
                    <a:pt x="5" y="5588"/>
                  </a:lnTo>
                  <a:cubicBezTo>
                    <a:pt x="5" y="5747"/>
                    <a:pt x="133" y="5875"/>
                    <a:pt x="291" y="5875"/>
                  </a:cubicBezTo>
                  <a:lnTo>
                    <a:pt x="7880" y="5875"/>
                  </a:lnTo>
                  <a:cubicBezTo>
                    <a:pt x="8043" y="5875"/>
                    <a:pt x="8174" y="5738"/>
                    <a:pt x="8166" y="5574"/>
                  </a:cubicBezTo>
                  <a:lnTo>
                    <a:pt x="7907" y="274"/>
                  </a:lnTo>
                  <a:cubicBezTo>
                    <a:pt x="7900" y="121"/>
                    <a:pt x="7774" y="1"/>
                    <a:pt x="7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87;p64">
              <a:extLst>
                <a:ext uri="{FF2B5EF4-FFF2-40B4-BE49-F238E27FC236}">
                  <a16:creationId xmlns:a16="http://schemas.microsoft.com/office/drawing/2014/main" id="{68E6E85E-3473-4832-8625-C698131520B1}"/>
                </a:ext>
              </a:extLst>
            </p:cNvPr>
            <p:cNvSpPr/>
            <p:nvPr/>
          </p:nvSpPr>
          <p:spPr>
            <a:xfrm>
              <a:off x="3509800" y="4239275"/>
              <a:ext cx="195950" cy="132550"/>
            </a:xfrm>
            <a:custGeom>
              <a:avLst/>
              <a:gdLst/>
              <a:ahLst/>
              <a:cxnLst/>
              <a:rect l="l" t="t" r="r" b="b"/>
              <a:pathLst>
                <a:path w="7838" h="5302" extrusionOk="0">
                  <a:moveTo>
                    <a:pt x="503" y="1"/>
                  </a:moveTo>
                  <a:lnTo>
                    <a:pt x="0" y="5301"/>
                  </a:lnTo>
                  <a:lnTo>
                    <a:pt x="7589" y="5301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688;p64">
              <a:extLst>
                <a:ext uri="{FF2B5EF4-FFF2-40B4-BE49-F238E27FC236}">
                  <a16:creationId xmlns:a16="http://schemas.microsoft.com/office/drawing/2014/main" id="{DCA431ED-76EF-411C-92B7-E3E6FD628039}"/>
                </a:ext>
              </a:extLst>
            </p:cNvPr>
            <p:cNvSpPr/>
            <p:nvPr/>
          </p:nvSpPr>
          <p:spPr>
            <a:xfrm>
              <a:off x="3502275" y="4232100"/>
              <a:ext cx="210800" cy="146900"/>
            </a:xfrm>
            <a:custGeom>
              <a:avLst/>
              <a:gdLst/>
              <a:ahLst/>
              <a:cxnLst/>
              <a:rect l="l" t="t" r="r" b="b"/>
              <a:pathLst>
                <a:path w="8432" h="5876" extrusionOk="0">
                  <a:moveTo>
                    <a:pt x="7838" y="573"/>
                  </a:moveTo>
                  <a:lnTo>
                    <a:pt x="7617" y="5302"/>
                  </a:lnTo>
                  <a:lnTo>
                    <a:pt x="615" y="5302"/>
                  </a:lnTo>
                  <a:lnTo>
                    <a:pt x="1064" y="573"/>
                  </a:lnTo>
                  <a:close/>
                  <a:moveTo>
                    <a:pt x="804" y="1"/>
                  </a:moveTo>
                  <a:cubicBezTo>
                    <a:pt x="655" y="1"/>
                    <a:pt x="532" y="113"/>
                    <a:pt x="518" y="261"/>
                  </a:cubicBezTo>
                  <a:lnTo>
                    <a:pt x="16" y="5561"/>
                  </a:lnTo>
                  <a:cubicBezTo>
                    <a:pt x="0" y="5729"/>
                    <a:pt x="132" y="5875"/>
                    <a:pt x="301" y="5875"/>
                  </a:cubicBezTo>
                  <a:lnTo>
                    <a:pt x="7890" y="5875"/>
                  </a:lnTo>
                  <a:cubicBezTo>
                    <a:pt x="8043" y="5875"/>
                    <a:pt x="8169" y="5755"/>
                    <a:pt x="8175" y="5602"/>
                  </a:cubicBezTo>
                  <a:lnTo>
                    <a:pt x="8424" y="301"/>
                  </a:lnTo>
                  <a:cubicBezTo>
                    <a:pt x="8432" y="138"/>
                    <a:pt x="8302" y="1"/>
                    <a:pt x="8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689;p64">
              <a:extLst>
                <a:ext uri="{FF2B5EF4-FFF2-40B4-BE49-F238E27FC236}">
                  <a16:creationId xmlns:a16="http://schemas.microsoft.com/office/drawing/2014/main" id="{750E2FEF-F052-4139-8E60-820F68AEC195}"/>
                </a:ext>
              </a:extLst>
            </p:cNvPr>
            <p:cNvSpPr/>
            <p:nvPr/>
          </p:nvSpPr>
          <p:spPr>
            <a:xfrm>
              <a:off x="4268700" y="4371800"/>
              <a:ext cx="210275" cy="142075"/>
            </a:xfrm>
            <a:custGeom>
              <a:avLst/>
              <a:gdLst/>
              <a:ahLst/>
              <a:cxnLst/>
              <a:rect l="l" t="t" r="r" b="b"/>
              <a:pathLst>
                <a:path w="8411" h="5683" extrusionOk="0">
                  <a:moveTo>
                    <a:pt x="1" y="0"/>
                  </a:moveTo>
                  <a:lnTo>
                    <a:pt x="549" y="5683"/>
                  </a:lnTo>
                  <a:lnTo>
                    <a:pt x="8411" y="5683"/>
                  </a:lnTo>
                  <a:lnTo>
                    <a:pt x="75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690;p64">
              <a:extLst>
                <a:ext uri="{FF2B5EF4-FFF2-40B4-BE49-F238E27FC236}">
                  <a16:creationId xmlns:a16="http://schemas.microsoft.com/office/drawing/2014/main" id="{ED85F891-35D4-480D-873C-A5E1FEA19706}"/>
                </a:ext>
              </a:extLst>
            </p:cNvPr>
            <p:cNvSpPr/>
            <p:nvPr/>
          </p:nvSpPr>
          <p:spPr>
            <a:xfrm>
              <a:off x="4261175" y="4364650"/>
              <a:ext cx="225500" cy="156375"/>
            </a:xfrm>
            <a:custGeom>
              <a:avLst/>
              <a:gdLst/>
              <a:ahLst/>
              <a:cxnLst/>
              <a:rect l="l" t="t" r="r" b="b"/>
              <a:pathLst>
                <a:path w="9020" h="6255" extrusionOk="0">
                  <a:moveTo>
                    <a:pt x="7643" y="573"/>
                  </a:moveTo>
                  <a:lnTo>
                    <a:pt x="8381" y="5682"/>
                  </a:lnTo>
                  <a:lnTo>
                    <a:pt x="1111" y="5682"/>
                  </a:lnTo>
                  <a:lnTo>
                    <a:pt x="616" y="573"/>
                  </a:lnTo>
                  <a:close/>
                  <a:moveTo>
                    <a:pt x="301" y="0"/>
                  </a:moveTo>
                  <a:cubicBezTo>
                    <a:pt x="133" y="0"/>
                    <a:pt x="1" y="147"/>
                    <a:pt x="16" y="314"/>
                  </a:cubicBezTo>
                  <a:lnTo>
                    <a:pt x="566" y="5996"/>
                  </a:lnTo>
                  <a:cubicBezTo>
                    <a:pt x="580" y="6143"/>
                    <a:pt x="703" y="6255"/>
                    <a:pt x="850" y="6255"/>
                  </a:cubicBezTo>
                  <a:lnTo>
                    <a:pt x="8712" y="6255"/>
                  </a:lnTo>
                  <a:cubicBezTo>
                    <a:pt x="8886" y="6255"/>
                    <a:pt x="9019" y="6099"/>
                    <a:pt x="8995" y="5928"/>
                  </a:cubicBezTo>
                  <a:lnTo>
                    <a:pt x="8173" y="247"/>
                  </a:lnTo>
                  <a:cubicBezTo>
                    <a:pt x="8153" y="106"/>
                    <a:pt x="8032" y="0"/>
                    <a:pt x="78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691;p64">
              <a:extLst>
                <a:ext uri="{FF2B5EF4-FFF2-40B4-BE49-F238E27FC236}">
                  <a16:creationId xmlns:a16="http://schemas.microsoft.com/office/drawing/2014/main" id="{2097E7FA-2611-4BD6-AE9E-E196FF6D9082}"/>
                </a:ext>
              </a:extLst>
            </p:cNvPr>
            <p:cNvSpPr/>
            <p:nvPr/>
          </p:nvSpPr>
          <p:spPr>
            <a:xfrm>
              <a:off x="4458425" y="4366929"/>
              <a:ext cx="217075" cy="142075"/>
            </a:xfrm>
            <a:custGeom>
              <a:avLst/>
              <a:gdLst/>
              <a:ahLst/>
              <a:cxnLst/>
              <a:rect l="l" t="t" r="r" b="b"/>
              <a:pathLst>
                <a:path w="8683" h="5683" extrusionOk="0">
                  <a:moveTo>
                    <a:pt x="0" y="0"/>
                  </a:moveTo>
                  <a:lnTo>
                    <a:pt x="822" y="5683"/>
                  </a:lnTo>
                  <a:lnTo>
                    <a:pt x="8683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692;p64">
              <a:extLst>
                <a:ext uri="{FF2B5EF4-FFF2-40B4-BE49-F238E27FC236}">
                  <a16:creationId xmlns:a16="http://schemas.microsoft.com/office/drawing/2014/main" id="{C37AE8D8-9229-45E5-AA62-C6BFB6B3BFE9}"/>
                </a:ext>
              </a:extLst>
            </p:cNvPr>
            <p:cNvSpPr/>
            <p:nvPr/>
          </p:nvSpPr>
          <p:spPr>
            <a:xfrm>
              <a:off x="4450725" y="4364650"/>
              <a:ext cx="232675" cy="156375"/>
            </a:xfrm>
            <a:custGeom>
              <a:avLst/>
              <a:gdLst/>
              <a:ahLst/>
              <a:cxnLst/>
              <a:rect l="l" t="t" r="r" b="b"/>
              <a:pathLst>
                <a:path w="9307" h="6255" extrusionOk="0">
                  <a:moveTo>
                    <a:pt x="7662" y="573"/>
                  </a:moveTo>
                  <a:lnTo>
                    <a:pt x="8645" y="5682"/>
                  </a:lnTo>
                  <a:lnTo>
                    <a:pt x="1378" y="5682"/>
                  </a:lnTo>
                  <a:lnTo>
                    <a:pt x="639" y="573"/>
                  </a:lnTo>
                  <a:close/>
                  <a:moveTo>
                    <a:pt x="308" y="0"/>
                  </a:moveTo>
                  <a:cubicBezTo>
                    <a:pt x="134" y="0"/>
                    <a:pt x="1" y="156"/>
                    <a:pt x="25" y="327"/>
                  </a:cubicBezTo>
                  <a:lnTo>
                    <a:pt x="846" y="6010"/>
                  </a:lnTo>
                  <a:cubicBezTo>
                    <a:pt x="867" y="6149"/>
                    <a:pt x="987" y="6255"/>
                    <a:pt x="1130" y="6255"/>
                  </a:cubicBezTo>
                  <a:lnTo>
                    <a:pt x="8991" y="6255"/>
                  </a:lnTo>
                  <a:cubicBezTo>
                    <a:pt x="9170" y="6255"/>
                    <a:pt x="9306" y="6091"/>
                    <a:pt x="9271" y="5914"/>
                  </a:cubicBezTo>
                  <a:lnTo>
                    <a:pt x="8178" y="232"/>
                  </a:lnTo>
                  <a:cubicBezTo>
                    <a:pt x="8153" y="98"/>
                    <a:pt x="8035" y="0"/>
                    <a:pt x="78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693;p64">
              <a:extLst>
                <a:ext uri="{FF2B5EF4-FFF2-40B4-BE49-F238E27FC236}">
                  <a16:creationId xmlns:a16="http://schemas.microsoft.com/office/drawing/2014/main" id="{27F24E4A-E8E4-48C7-A476-76A96650AA01}"/>
                </a:ext>
              </a:extLst>
            </p:cNvPr>
            <p:cNvSpPr/>
            <p:nvPr/>
          </p:nvSpPr>
          <p:spPr>
            <a:xfrm>
              <a:off x="2710200" y="4371800"/>
              <a:ext cx="230400" cy="142075"/>
            </a:xfrm>
            <a:custGeom>
              <a:avLst/>
              <a:gdLst/>
              <a:ahLst/>
              <a:cxnLst/>
              <a:rect l="l" t="t" r="r" b="b"/>
              <a:pathLst>
                <a:path w="9216" h="5683" extrusionOk="0">
                  <a:moveTo>
                    <a:pt x="1626" y="0"/>
                  </a:moveTo>
                  <a:lnTo>
                    <a:pt x="0" y="5683"/>
                  </a:lnTo>
                  <a:lnTo>
                    <a:pt x="7861" y="5683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3694;p64">
              <a:extLst>
                <a:ext uri="{FF2B5EF4-FFF2-40B4-BE49-F238E27FC236}">
                  <a16:creationId xmlns:a16="http://schemas.microsoft.com/office/drawing/2014/main" id="{A064105C-D97D-4D42-9E1F-C56A885A2027}"/>
                </a:ext>
              </a:extLst>
            </p:cNvPr>
            <p:cNvSpPr/>
            <p:nvPr/>
          </p:nvSpPr>
          <p:spPr>
            <a:xfrm>
              <a:off x="2702025" y="4364650"/>
              <a:ext cx="246600" cy="156375"/>
            </a:xfrm>
            <a:custGeom>
              <a:avLst/>
              <a:gdLst/>
              <a:ahLst/>
              <a:cxnLst/>
              <a:rect l="l" t="t" r="r" b="b"/>
              <a:pathLst>
                <a:path w="9864" h="6255" extrusionOk="0">
                  <a:moveTo>
                    <a:pt x="9182" y="573"/>
                  </a:moveTo>
                  <a:lnTo>
                    <a:pt x="7963" y="5682"/>
                  </a:lnTo>
                  <a:lnTo>
                    <a:pt x="708" y="5682"/>
                  </a:lnTo>
                  <a:lnTo>
                    <a:pt x="2170" y="573"/>
                  </a:lnTo>
                  <a:close/>
                  <a:moveTo>
                    <a:pt x="1953" y="0"/>
                  </a:moveTo>
                  <a:cubicBezTo>
                    <a:pt x="1827" y="0"/>
                    <a:pt x="1714" y="85"/>
                    <a:pt x="1679" y="208"/>
                  </a:cubicBezTo>
                  <a:lnTo>
                    <a:pt x="52" y="5889"/>
                  </a:lnTo>
                  <a:cubicBezTo>
                    <a:pt x="0" y="6073"/>
                    <a:pt x="137" y="6255"/>
                    <a:pt x="327" y="6255"/>
                  </a:cubicBezTo>
                  <a:lnTo>
                    <a:pt x="8188" y="6255"/>
                  </a:lnTo>
                  <a:cubicBezTo>
                    <a:pt x="8320" y="6255"/>
                    <a:pt x="8436" y="6164"/>
                    <a:pt x="8466" y="6034"/>
                  </a:cubicBezTo>
                  <a:lnTo>
                    <a:pt x="9821" y="353"/>
                  </a:lnTo>
                  <a:cubicBezTo>
                    <a:pt x="9863" y="173"/>
                    <a:pt x="9727" y="0"/>
                    <a:pt x="95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695;p64">
              <a:extLst>
                <a:ext uri="{FF2B5EF4-FFF2-40B4-BE49-F238E27FC236}">
                  <a16:creationId xmlns:a16="http://schemas.microsoft.com/office/drawing/2014/main" id="{9272E63F-10A8-40D0-999B-00D425D4AE1E}"/>
                </a:ext>
              </a:extLst>
            </p:cNvPr>
            <p:cNvSpPr/>
            <p:nvPr/>
          </p:nvSpPr>
          <p:spPr>
            <a:xfrm>
              <a:off x="4648150" y="4366929"/>
              <a:ext cx="223875" cy="142075"/>
            </a:xfrm>
            <a:custGeom>
              <a:avLst/>
              <a:gdLst/>
              <a:ahLst/>
              <a:cxnLst/>
              <a:rect l="l" t="t" r="r" b="b"/>
              <a:pathLst>
                <a:path w="8955" h="5683" extrusionOk="0">
                  <a:moveTo>
                    <a:pt x="1" y="0"/>
                  </a:moveTo>
                  <a:lnTo>
                    <a:pt x="1094" y="5683"/>
                  </a:lnTo>
                  <a:lnTo>
                    <a:pt x="8955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696;p64">
              <a:extLst>
                <a:ext uri="{FF2B5EF4-FFF2-40B4-BE49-F238E27FC236}">
                  <a16:creationId xmlns:a16="http://schemas.microsoft.com/office/drawing/2014/main" id="{75B13177-E9BF-483A-B1D4-59D50FDCB397}"/>
                </a:ext>
              </a:extLst>
            </p:cNvPr>
            <p:cNvSpPr/>
            <p:nvPr/>
          </p:nvSpPr>
          <p:spPr>
            <a:xfrm>
              <a:off x="4640275" y="4364650"/>
              <a:ext cx="239800" cy="156375"/>
            </a:xfrm>
            <a:custGeom>
              <a:avLst/>
              <a:gdLst/>
              <a:ahLst/>
              <a:cxnLst/>
              <a:rect l="l" t="t" r="r" b="b"/>
              <a:pathLst>
                <a:path w="9592" h="6255" extrusionOk="0">
                  <a:moveTo>
                    <a:pt x="7678" y="573"/>
                  </a:moveTo>
                  <a:lnTo>
                    <a:pt x="8906" y="5682"/>
                  </a:lnTo>
                  <a:lnTo>
                    <a:pt x="1645" y="5682"/>
                  </a:lnTo>
                  <a:lnTo>
                    <a:pt x="662" y="573"/>
                  </a:lnTo>
                  <a:close/>
                  <a:moveTo>
                    <a:pt x="316" y="0"/>
                  </a:moveTo>
                  <a:cubicBezTo>
                    <a:pt x="136" y="0"/>
                    <a:pt x="0" y="165"/>
                    <a:pt x="35" y="341"/>
                  </a:cubicBezTo>
                  <a:lnTo>
                    <a:pt x="1128" y="6023"/>
                  </a:lnTo>
                  <a:cubicBezTo>
                    <a:pt x="1154" y="6157"/>
                    <a:pt x="1272" y="6255"/>
                    <a:pt x="1409" y="6255"/>
                  </a:cubicBezTo>
                  <a:lnTo>
                    <a:pt x="9270" y="6255"/>
                  </a:lnTo>
                  <a:lnTo>
                    <a:pt x="9270" y="6253"/>
                  </a:lnTo>
                  <a:cubicBezTo>
                    <a:pt x="9456" y="6253"/>
                    <a:pt x="9592" y="6082"/>
                    <a:pt x="9549" y="5901"/>
                  </a:cubicBezTo>
                  <a:lnTo>
                    <a:pt x="8183" y="220"/>
                  </a:lnTo>
                  <a:cubicBezTo>
                    <a:pt x="8152" y="91"/>
                    <a:pt x="8037" y="0"/>
                    <a:pt x="79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697;p64">
              <a:extLst>
                <a:ext uri="{FF2B5EF4-FFF2-40B4-BE49-F238E27FC236}">
                  <a16:creationId xmlns:a16="http://schemas.microsoft.com/office/drawing/2014/main" id="{1F83B5F3-8657-447A-B610-5D0017075EE1}"/>
                </a:ext>
              </a:extLst>
            </p:cNvPr>
            <p:cNvSpPr/>
            <p:nvPr/>
          </p:nvSpPr>
          <p:spPr>
            <a:xfrm>
              <a:off x="3889225" y="4371800"/>
              <a:ext cx="196700" cy="142075"/>
            </a:xfrm>
            <a:custGeom>
              <a:avLst/>
              <a:gdLst/>
              <a:ahLst/>
              <a:cxnLst/>
              <a:rect l="l" t="t" r="r" b="b"/>
              <a:pathLst>
                <a:path w="7868" h="5683" extrusionOk="0">
                  <a:moveTo>
                    <a:pt x="1" y="0"/>
                  </a:moveTo>
                  <a:lnTo>
                    <a:pt x="6" y="5683"/>
                  </a:lnTo>
                  <a:lnTo>
                    <a:pt x="7867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698;p64">
              <a:extLst>
                <a:ext uri="{FF2B5EF4-FFF2-40B4-BE49-F238E27FC236}">
                  <a16:creationId xmlns:a16="http://schemas.microsoft.com/office/drawing/2014/main" id="{C02DB5A8-33E9-465D-8344-15BC883B309E}"/>
                </a:ext>
              </a:extLst>
            </p:cNvPr>
            <p:cNvSpPr/>
            <p:nvPr/>
          </p:nvSpPr>
          <p:spPr>
            <a:xfrm>
              <a:off x="3882100" y="4364650"/>
              <a:ext cx="211150" cy="156375"/>
            </a:xfrm>
            <a:custGeom>
              <a:avLst/>
              <a:gdLst/>
              <a:ahLst/>
              <a:cxnLst/>
              <a:rect l="l" t="t" r="r" b="b"/>
              <a:pathLst>
                <a:path w="8446" h="6255" extrusionOk="0">
                  <a:moveTo>
                    <a:pt x="7602" y="573"/>
                  </a:moveTo>
                  <a:lnTo>
                    <a:pt x="7851" y="5682"/>
                  </a:lnTo>
                  <a:lnTo>
                    <a:pt x="577" y="5682"/>
                  </a:lnTo>
                  <a:lnTo>
                    <a:pt x="572" y="573"/>
                  </a:lnTo>
                  <a:close/>
                  <a:moveTo>
                    <a:pt x="286" y="0"/>
                  </a:moveTo>
                  <a:cubicBezTo>
                    <a:pt x="128" y="0"/>
                    <a:pt x="0" y="129"/>
                    <a:pt x="0" y="286"/>
                  </a:cubicBezTo>
                  <a:lnTo>
                    <a:pt x="5" y="5969"/>
                  </a:lnTo>
                  <a:cubicBezTo>
                    <a:pt x="4" y="6126"/>
                    <a:pt x="132" y="6255"/>
                    <a:pt x="291" y="6255"/>
                  </a:cubicBezTo>
                  <a:lnTo>
                    <a:pt x="8152" y="6255"/>
                  </a:lnTo>
                  <a:cubicBezTo>
                    <a:pt x="8316" y="6255"/>
                    <a:pt x="8446" y="6117"/>
                    <a:pt x="8438" y="5955"/>
                  </a:cubicBezTo>
                  <a:lnTo>
                    <a:pt x="8161" y="272"/>
                  </a:lnTo>
                  <a:cubicBezTo>
                    <a:pt x="8154" y="121"/>
                    <a:pt x="8028" y="0"/>
                    <a:pt x="7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699;p64">
              <a:extLst>
                <a:ext uri="{FF2B5EF4-FFF2-40B4-BE49-F238E27FC236}">
                  <a16:creationId xmlns:a16="http://schemas.microsoft.com/office/drawing/2014/main" id="{B6CFCBD8-56EC-432E-9A65-2076263DF487}"/>
                </a:ext>
              </a:extLst>
            </p:cNvPr>
            <p:cNvSpPr/>
            <p:nvPr/>
          </p:nvSpPr>
          <p:spPr>
            <a:xfrm>
              <a:off x="4837900" y="4366929"/>
              <a:ext cx="230675" cy="142075"/>
            </a:xfrm>
            <a:custGeom>
              <a:avLst/>
              <a:gdLst/>
              <a:ahLst/>
              <a:cxnLst/>
              <a:rect l="l" t="t" r="r" b="b"/>
              <a:pathLst>
                <a:path w="9227" h="5683" extrusionOk="0">
                  <a:moveTo>
                    <a:pt x="0" y="0"/>
                  </a:moveTo>
                  <a:lnTo>
                    <a:pt x="1365" y="5683"/>
                  </a:lnTo>
                  <a:lnTo>
                    <a:pt x="9226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700;p64">
              <a:extLst>
                <a:ext uri="{FF2B5EF4-FFF2-40B4-BE49-F238E27FC236}">
                  <a16:creationId xmlns:a16="http://schemas.microsoft.com/office/drawing/2014/main" id="{DFD55683-5E47-4535-8F44-245647253FFA}"/>
                </a:ext>
              </a:extLst>
            </p:cNvPr>
            <p:cNvSpPr/>
            <p:nvPr/>
          </p:nvSpPr>
          <p:spPr>
            <a:xfrm>
              <a:off x="4829850" y="4364675"/>
              <a:ext cx="246875" cy="156375"/>
            </a:xfrm>
            <a:custGeom>
              <a:avLst/>
              <a:gdLst/>
              <a:ahLst/>
              <a:cxnLst/>
              <a:rect l="l" t="t" r="r" b="b"/>
              <a:pathLst>
                <a:path w="9875" h="6255" extrusionOk="0">
                  <a:moveTo>
                    <a:pt x="7696" y="572"/>
                  </a:moveTo>
                  <a:lnTo>
                    <a:pt x="9169" y="5681"/>
                  </a:lnTo>
                  <a:lnTo>
                    <a:pt x="1912" y="5681"/>
                  </a:lnTo>
                  <a:lnTo>
                    <a:pt x="685" y="572"/>
                  </a:lnTo>
                  <a:close/>
                  <a:moveTo>
                    <a:pt x="322" y="1"/>
                  </a:moveTo>
                  <a:cubicBezTo>
                    <a:pt x="137" y="1"/>
                    <a:pt x="0" y="172"/>
                    <a:pt x="44" y="353"/>
                  </a:cubicBezTo>
                  <a:lnTo>
                    <a:pt x="1409" y="6034"/>
                  </a:lnTo>
                  <a:cubicBezTo>
                    <a:pt x="1440" y="6163"/>
                    <a:pt x="1555" y="6254"/>
                    <a:pt x="1687" y="6254"/>
                  </a:cubicBezTo>
                  <a:lnTo>
                    <a:pt x="9548" y="6254"/>
                  </a:lnTo>
                  <a:lnTo>
                    <a:pt x="9548" y="6255"/>
                  </a:lnTo>
                  <a:cubicBezTo>
                    <a:pt x="9738" y="6255"/>
                    <a:pt x="9875" y="6072"/>
                    <a:pt x="9822" y="5888"/>
                  </a:cubicBezTo>
                  <a:lnTo>
                    <a:pt x="8186" y="207"/>
                  </a:lnTo>
                  <a:cubicBezTo>
                    <a:pt x="8150" y="84"/>
                    <a:pt x="8038" y="1"/>
                    <a:pt x="7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701;p64">
              <a:extLst>
                <a:ext uri="{FF2B5EF4-FFF2-40B4-BE49-F238E27FC236}">
                  <a16:creationId xmlns:a16="http://schemas.microsoft.com/office/drawing/2014/main" id="{7D5A7ABA-37EF-4860-BC69-28EBA889579B}"/>
                </a:ext>
              </a:extLst>
            </p:cNvPr>
            <p:cNvSpPr/>
            <p:nvPr/>
          </p:nvSpPr>
          <p:spPr>
            <a:xfrm>
              <a:off x="4078975" y="4371800"/>
              <a:ext cx="203475" cy="142075"/>
            </a:xfrm>
            <a:custGeom>
              <a:avLst/>
              <a:gdLst/>
              <a:ahLst/>
              <a:cxnLst/>
              <a:rect l="l" t="t" r="r" b="b"/>
              <a:pathLst>
                <a:path w="8139" h="5683" extrusionOk="0">
                  <a:moveTo>
                    <a:pt x="0" y="0"/>
                  </a:moveTo>
                  <a:lnTo>
                    <a:pt x="277" y="5683"/>
                  </a:lnTo>
                  <a:lnTo>
                    <a:pt x="8138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02;p64">
              <a:extLst>
                <a:ext uri="{FF2B5EF4-FFF2-40B4-BE49-F238E27FC236}">
                  <a16:creationId xmlns:a16="http://schemas.microsoft.com/office/drawing/2014/main" id="{76F5A070-3FCB-4F86-826B-5FB33CE208D2}"/>
                </a:ext>
              </a:extLst>
            </p:cNvPr>
            <p:cNvSpPr/>
            <p:nvPr/>
          </p:nvSpPr>
          <p:spPr>
            <a:xfrm>
              <a:off x="4071625" y="4364650"/>
              <a:ext cx="218325" cy="156375"/>
            </a:xfrm>
            <a:custGeom>
              <a:avLst/>
              <a:gdLst/>
              <a:ahLst/>
              <a:cxnLst/>
              <a:rect l="l" t="t" r="r" b="b"/>
              <a:pathLst>
                <a:path w="8733" h="6255" extrusionOk="0">
                  <a:moveTo>
                    <a:pt x="7622" y="573"/>
                  </a:moveTo>
                  <a:lnTo>
                    <a:pt x="8117" y="5682"/>
                  </a:lnTo>
                  <a:lnTo>
                    <a:pt x="844" y="5682"/>
                  </a:lnTo>
                  <a:lnTo>
                    <a:pt x="594" y="573"/>
                  </a:lnTo>
                  <a:close/>
                  <a:moveTo>
                    <a:pt x="294" y="0"/>
                  </a:moveTo>
                  <a:cubicBezTo>
                    <a:pt x="130" y="0"/>
                    <a:pt x="1" y="138"/>
                    <a:pt x="9" y="300"/>
                  </a:cubicBezTo>
                  <a:lnTo>
                    <a:pt x="285" y="5983"/>
                  </a:lnTo>
                  <a:cubicBezTo>
                    <a:pt x="293" y="6134"/>
                    <a:pt x="419" y="6255"/>
                    <a:pt x="571" y="6255"/>
                  </a:cubicBezTo>
                  <a:lnTo>
                    <a:pt x="8432" y="6255"/>
                  </a:lnTo>
                  <a:cubicBezTo>
                    <a:pt x="8600" y="6255"/>
                    <a:pt x="8732" y="6108"/>
                    <a:pt x="8717" y="5941"/>
                  </a:cubicBezTo>
                  <a:lnTo>
                    <a:pt x="8167" y="259"/>
                  </a:lnTo>
                  <a:cubicBezTo>
                    <a:pt x="8153" y="112"/>
                    <a:pt x="8030" y="0"/>
                    <a:pt x="7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703;p64">
              <a:extLst>
                <a:ext uri="{FF2B5EF4-FFF2-40B4-BE49-F238E27FC236}">
                  <a16:creationId xmlns:a16="http://schemas.microsoft.com/office/drawing/2014/main" id="{CD8111AC-61EE-4A05-B95B-580223A94DF4}"/>
                </a:ext>
              </a:extLst>
            </p:cNvPr>
            <p:cNvSpPr/>
            <p:nvPr/>
          </p:nvSpPr>
          <p:spPr>
            <a:xfrm>
              <a:off x="3103250" y="4371800"/>
              <a:ext cx="216825" cy="142075"/>
            </a:xfrm>
            <a:custGeom>
              <a:avLst/>
              <a:gdLst/>
              <a:ahLst/>
              <a:cxnLst/>
              <a:rect l="l" t="t" r="r" b="b"/>
              <a:pathLst>
                <a:path w="8673" h="5683" extrusionOk="0">
                  <a:moveTo>
                    <a:pt x="1083" y="0"/>
                  </a:moveTo>
                  <a:lnTo>
                    <a:pt x="0" y="5683"/>
                  </a:lnTo>
                  <a:lnTo>
                    <a:pt x="7862" y="5683"/>
                  </a:lnTo>
                  <a:lnTo>
                    <a:pt x="86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704;p64">
              <a:extLst>
                <a:ext uri="{FF2B5EF4-FFF2-40B4-BE49-F238E27FC236}">
                  <a16:creationId xmlns:a16="http://schemas.microsoft.com/office/drawing/2014/main" id="{35EA1E16-CE15-4C3C-A98E-D8648F671886}"/>
                </a:ext>
              </a:extLst>
            </p:cNvPr>
            <p:cNvSpPr/>
            <p:nvPr/>
          </p:nvSpPr>
          <p:spPr>
            <a:xfrm>
              <a:off x="3095400" y="4364650"/>
              <a:ext cx="232350" cy="156375"/>
            </a:xfrm>
            <a:custGeom>
              <a:avLst/>
              <a:gdLst/>
              <a:ahLst/>
              <a:cxnLst/>
              <a:rect l="l" t="t" r="r" b="b"/>
              <a:pathLst>
                <a:path w="9294" h="6255" extrusionOk="0">
                  <a:moveTo>
                    <a:pt x="8656" y="573"/>
                  </a:moveTo>
                  <a:lnTo>
                    <a:pt x="7927" y="5682"/>
                  </a:lnTo>
                  <a:lnTo>
                    <a:pt x="660" y="5682"/>
                  </a:lnTo>
                  <a:lnTo>
                    <a:pt x="1634" y="573"/>
                  </a:lnTo>
                  <a:close/>
                  <a:moveTo>
                    <a:pt x="1396" y="0"/>
                  </a:moveTo>
                  <a:cubicBezTo>
                    <a:pt x="1259" y="0"/>
                    <a:pt x="1141" y="98"/>
                    <a:pt x="1115" y="234"/>
                  </a:cubicBezTo>
                  <a:lnTo>
                    <a:pt x="34" y="5915"/>
                  </a:lnTo>
                  <a:cubicBezTo>
                    <a:pt x="0" y="6091"/>
                    <a:pt x="135" y="6255"/>
                    <a:pt x="314" y="6255"/>
                  </a:cubicBezTo>
                  <a:lnTo>
                    <a:pt x="8176" y="6255"/>
                  </a:lnTo>
                  <a:cubicBezTo>
                    <a:pt x="8318" y="6255"/>
                    <a:pt x="8438" y="6149"/>
                    <a:pt x="8459" y="6008"/>
                  </a:cubicBezTo>
                  <a:lnTo>
                    <a:pt x="9269" y="327"/>
                  </a:lnTo>
                  <a:cubicBezTo>
                    <a:pt x="9293" y="154"/>
                    <a:pt x="9160" y="0"/>
                    <a:pt x="8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05;p64">
              <a:extLst>
                <a:ext uri="{FF2B5EF4-FFF2-40B4-BE49-F238E27FC236}">
                  <a16:creationId xmlns:a16="http://schemas.microsoft.com/office/drawing/2014/main" id="{93E8C429-8C67-48B3-B1CF-0806F74EBC54}"/>
                </a:ext>
              </a:extLst>
            </p:cNvPr>
            <p:cNvSpPr/>
            <p:nvPr/>
          </p:nvSpPr>
          <p:spPr>
            <a:xfrm>
              <a:off x="2906725" y="4371800"/>
              <a:ext cx="223625" cy="142075"/>
            </a:xfrm>
            <a:custGeom>
              <a:avLst/>
              <a:gdLst/>
              <a:ahLst/>
              <a:cxnLst/>
              <a:rect l="l" t="t" r="r" b="b"/>
              <a:pathLst>
                <a:path w="8945" h="5683" extrusionOk="0">
                  <a:moveTo>
                    <a:pt x="1355" y="0"/>
                  </a:moveTo>
                  <a:lnTo>
                    <a:pt x="0" y="5683"/>
                  </a:lnTo>
                  <a:lnTo>
                    <a:pt x="7861" y="5683"/>
                  </a:lnTo>
                  <a:lnTo>
                    <a:pt x="89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706;p64">
              <a:extLst>
                <a:ext uri="{FF2B5EF4-FFF2-40B4-BE49-F238E27FC236}">
                  <a16:creationId xmlns:a16="http://schemas.microsoft.com/office/drawing/2014/main" id="{536B6896-24E9-44C2-B5D1-D42A44C20562}"/>
                </a:ext>
              </a:extLst>
            </p:cNvPr>
            <p:cNvSpPr/>
            <p:nvPr/>
          </p:nvSpPr>
          <p:spPr>
            <a:xfrm>
              <a:off x="2898700" y="4364650"/>
              <a:ext cx="239500" cy="156375"/>
            </a:xfrm>
            <a:custGeom>
              <a:avLst/>
              <a:gdLst/>
              <a:ahLst/>
              <a:cxnLst/>
              <a:rect l="l" t="t" r="r" b="b"/>
              <a:pathLst>
                <a:path w="9580" h="6255" extrusionOk="0">
                  <a:moveTo>
                    <a:pt x="8919" y="573"/>
                  </a:moveTo>
                  <a:lnTo>
                    <a:pt x="7945" y="5682"/>
                  </a:lnTo>
                  <a:lnTo>
                    <a:pt x="684" y="5682"/>
                  </a:lnTo>
                  <a:lnTo>
                    <a:pt x="1903" y="573"/>
                  </a:lnTo>
                  <a:close/>
                  <a:moveTo>
                    <a:pt x="1676" y="0"/>
                  </a:moveTo>
                  <a:cubicBezTo>
                    <a:pt x="1544" y="0"/>
                    <a:pt x="1429" y="91"/>
                    <a:pt x="1398" y="221"/>
                  </a:cubicBezTo>
                  <a:lnTo>
                    <a:pt x="43" y="5902"/>
                  </a:lnTo>
                  <a:cubicBezTo>
                    <a:pt x="1" y="6082"/>
                    <a:pt x="137" y="6255"/>
                    <a:pt x="321" y="6255"/>
                  </a:cubicBezTo>
                  <a:lnTo>
                    <a:pt x="8182" y="6255"/>
                  </a:lnTo>
                  <a:cubicBezTo>
                    <a:pt x="8320" y="6255"/>
                    <a:pt x="8437" y="6157"/>
                    <a:pt x="8464" y="6023"/>
                  </a:cubicBezTo>
                  <a:lnTo>
                    <a:pt x="9546" y="340"/>
                  </a:lnTo>
                  <a:cubicBezTo>
                    <a:pt x="9579" y="165"/>
                    <a:pt x="9445" y="0"/>
                    <a:pt x="92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707;p64">
              <a:extLst>
                <a:ext uri="{FF2B5EF4-FFF2-40B4-BE49-F238E27FC236}">
                  <a16:creationId xmlns:a16="http://schemas.microsoft.com/office/drawing/2014/main" id="{0C358B27-8C30-466F-B1EB-53D004B1C63C}"/>
                </a:ext>
              </a:extLst>
            </p:cNvPr>
            <p:cNvSpPr/>
            <p:nvPr/>
          </p:nvSpPr>
          <p:spPr>
            <a:xfrm>
              <a:off x="3692825" y="4371800"/>
              <a:ext cx="196575" cy="142075"/>
            </a:xfrm>
            <a:custGeom>
              <a:avLst/>
              <a:gdLst/>
              <a:ahLst/>
              <a:cxnLst/>
              <a:rect l="l" t="t" r="r" b="b"/>
              <a:pathLst>
                <a:path w="7863" h="5683" extrusionOk="0">
                  <a:moveTo>
                    <a:pt x="268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7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08;p64">
              <a:extLst>
                <a:ext uri="{FF2B5EF4-FFF2-40B4-BE49-F238E27FC236}">
                  <a16:creationId xmlns:a16="http://schemas.microsoft.com/office/drawing/2014/main" id="{762C45FB-F288-4706-BFC7-97D0A8FA1484}"/>
                </a:ext>
              </a:extLst>
            </p:cNvPr>
            <p:cNvSpPr/>
            <p:nvPr/>
          </p:nvSpPr>
          <p:spPr>
            <a:xfrm>
              <a:off x="3685500" y="4364650"/>
              <a:ext cx="211025" cy="156375"/>
            </a:xfrm>
            <a:custGeom>
              <a:avLst/>
              <a:gdLst/>
              <a:ahLst/>
              <a:cxnLst/>
              <a:rect l="l" t="t" r="r" b="b"/>
              <a:pathLst>
                <a:path w="8441" h="6255" extrusionOk="0">
                  <a:moveTo>
                    <a:pt x="7864" y="573"/>
                  </a:moveTo>
                  <a:lnTo>
                    <a:pt x="7869" y="5682"/>
                  </a:lnTo>
                  <a:lnTo>
                    <a:pt x="594" y="5682"/>
                  </a:lnTo>
                  <a:lnTo>
                    <a:pt x="833" y="573"/>
                  </a:lnTo>
                  <a:close/>
                  <a:moveTo>
                    <a:pt x="561" y="0"/>
                  </a:moveTo>
                  <a:cubicBezTo>
                    <a:pt x="408" y="0"/>
                    <a:pt x="282" y="121"/>
                    <a:pt x="275" y="273"/>
                  </a:cubicBezTo>
                  <a:lnTo>
                    <a:pt x="8" y="5955"/>
                  </a:lnTo>
                  <a:cubicBezTo>
                    <a:pt x="0" y="6117"/>
                    <a:pt x="131" y="6255"/>
                    <a:pt x="294" y="6255"/>
                  </a:cubicBezTo>
                  <a:lnTo>
                    <a:pt x="8155" y="6255"/>
                  </a:lnTo>
                  <a:cubicBezTo>
                    <a:pt x="8313" y="6255"/>
                    <a:pt x="8441" y="6126"/>
                    <a:pt x="8441" y="5969"/>
                  </a:cubicBezTo>
                  <a:lnTo>
                    <a:pt x="8436" y="288"/>
                  </a:lnTo>
                  <a:cubicBezTo>
                    <a:pt x="8436" y="129"/>
                    <a:pt x="8308" y="0"/>
                    <a:pt x="8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3709;p64">
              <a:extLst>
                <a:ext uri="{FF2B5EF4-FFF2-40B4-BE49-F238E27FC236}">
                  <a16:creationId xmlns:a16="http://schemas.microsoft.com/office/drawing/2014/main" id="{B885DA0F-27D2-4765-8197-E75AF8766F0E}"/>
                </a:ext>
              </a:extLst>
            </p:cNvPr>
            <p:cNvSpPr/>
            <p:nvPr/>
          </p:nvSpPr>
          <p:spPr>
            <a:xfrm>
              <a:off x="3496300" y="4371800"/>
              <a:ext cx="203225" cy="142075"/>
            </a:xfrm>
            <a:custGeom>
              <a:avLst/>
              <a:gdLst/>
              <a:ahLst/>
              <a:cxnLst/>
              <a:rect l="l" t="t" r="r" b="b"/>
              <a:pathLst>
                <a:path w="8129" h="5683" extrusionOk="0">
                  <a:moveTo>
                    <a:pt x="540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81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3710;p64">
              <a:extLst>
                <a:ext uri="{FF2B5EF4-FFF2-40B4-BE49-F238E27FC236}">
                  <a16:creationId xmlns:a16="http://schemas.microsoft.com/office/drawing/2014/main" id="{00F65D27-3D84-4D10-8D1E-5F55AB73E9EF}"/>
                </a:ext>
              </a:extLst>
            </p:cNvPr>
            <p:cNvSpPr/>
            <p:nvPr/>
          </p:nvSpPr>
          <p:spPr>
            <a:xfrm>
              <a:off x="3488775" y="4364650"/>
              <a:ext cx="218075" cy="156375"/>
            </a:xfrm>
            <a:custGeom>
              <a:avLst/>
              <a:gdLst/>
              <a:ahLst/>
              <a:cxnLst/>
              <a:rect l="l" t="t" r="r" b="b"/>
              <a:pathLst>
                <a:path w="8723" h="6255" extrusionOk="0">
                  <a:moveTo>
                    <a:pt x="8130" y="573"/>
                  </a:moveTo>
                  <a:lnTo>
                    <a:pt x="7890" y="5682"/>
                  </a:lnTo>
                  <a:lnTo>
                    <a:pt x="617" y="5682"/>
                  </a:lnTo>
                  <a:lnTo>
                    <a:pt x="1101" y="573"/>
                  </a:lnTo>
                  <a:close/>
                  <a:moveTo>
                    <a:pt x="841" y="0"/>
                  </a:moveTo>
                  <a:cubicBezTo>
                    <a:pt x="693" y="0"/>
                    <a:pt x="570" y="113"/>
                    <a:pt x="556" y="259"/>
                  </a:cubicBezTo>
                  <a:lnTo>
                    <a:pt x="17" y="5942"/>
                  </a:lnTo>
                  <a:cubicBezTo>
                    <a:pt x="1" y="6110"/>
                    <a:pt x="134" y="6255"/>
                    <a:pt x="302" y="6255"/>
                  </a:cubicBezTo>
                  <a:lnTo>
                    <a:pt x="8163" y="6255"/>
                  </a:lnTo>
                  <a:cubicBezTo>
                    <a:pt x="8315" y="6255"/>
                    <a:pt x="8441" y="6134"/>
                    <a:pt x="8449" y="5982"/>
                  </a:cubicBezTo>
                  <a:lnTo>
                    <a:pt x="8715" y="300"/>
                  </a:lnTo>
                  <a:cubicBezTo>
                    <a:pt x="8723" y="138"/>
                    <a:pt x="8594" y="0"/>
                    <a:pt x="8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11;p64">
              <a:extLst>
                <a:ext uri="{FF2B5EF4-FFF2-40B4-BE49-F238E27FC236}">
                  <a16:creationId xmlns:a16="http://schemas.microsoft.com/office/drawing/2014/main" id="{4B6EA36C-6F5F-421B-90BD-88C89B228C30}"/>
                </a:ext>
              </a:extLst>
            </p:cNvPr>
            <p:cNvSpPr/>
            <p:nvPr/>
          </p:nvSpPr>
          <p:spPr>
            <a:xfrm>
              <a:off x="3299775" y="4371800"/>
              <a:ext cx="210050" cy="142075"/>
            </a:xfrm>
            <a:custGeom>
              <a:avLst/>
              <a:gdLst/>
              <a:ahLst/>
              <a:cxnLst/>
              <a:rect l="l" t="t" r="r" b="b"/>
              <a:pathLst>
                <a:path w="8402" h="5683" extrusionOk="0">
                  <a:moveTo>
                    <a:pt x="812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84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3712;p64">
              <a:extLst>
                <a:ext uri="{FF2B5EF4-FFF2-40B4-BE49-F238E27FC236}">
                  <a16:creationId xmlns:a16="http://schemas.microsoft.com/office/drawing/2014/main" id="{7D7B48E4-1987-4C2B-8A98-AA8D61756B5D}"/>
                </a:ext>
              </a:extLst>
            </p:cNvPr>
            <p:cNvSpPr/>
            <p:nvPr/>
          </p:nvSpPr>
          <p:spPr>
            <a:xfrm>
              <a:off x="3292100" y="4364650"/>
              <a:ext cx="225225" cy="156375"/>
            </a:xfrm>
            <a:custGeom>
              <a:avLst/>
              <a:gdLst/>
              <a:ahLst/>
              <a:cxnLst/>
              <a:rect l="l" t="t" r="r" b="b"/>
              <a:pathLst>
                <a:path w="9009" h="6255" extrusionOk="0">
                  <a:moveTo>
                    <a:pt x="8393" y="573"/>
                  </a:moveTo>
                  <a:lnTo>
                    <a:pt x="7909" y="5682"/>
                  </a:lnTo>
                  <a:lnTo>
                    <a:pt x="637" y="5682"/>
                  </a:lnTo>
                  <a:lnTo>
                    <a:pt x="1366" y="573"/>
                  </a:lnTo>
                  <a:close/>
                  <a:moveTo>
                    <a:pt x="1119" y="0"/>
                  </a:moveTo>
                  <a:cubicBezTo>
                    <a:pt x="975" y="0"/>
                    <a:pt x="855" y="106"/>
                    <a:pt x="836" y="247"/>
                  </a:cubicBezTo>
                  <a:lnTo>
                    <a:pt x="24" y="5928"/>
                  </a:lnTo>
                  <a:cubicBezTo>
                    <a:pt x="0" y="6101"/>
                    <a:pt x="133" y="6255"/>
                    <a:pt x="308" y="6255"/>
                  </a:cubicBezTo>
                  <a:lnTo>
                    <a:pt x="8169" y="6255"/>
                  </a:lnTo>
                  <a:cubicBezTo>
                    <a:pt x="8316" y="6255"/>
                    <a:pt x="8440" y="6142"/>
                    <a:pt x="8453" y="5996"/>
                  </a:cubicBezTo>
                  <a:lnTo>
                    <a:pt x="8993" y="313"/>
                  </a:lnTo>
                  <a:cubicBezTo>
                    <a:pt x="9008" y="145"/>
                    <a:pt x="8876" y="0"/>
                    <a:pt x="87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3713;p64">
              <a:extLst>
                <a:ext uri="{FF2B5EF4-FFF2-40B4-BE49-F238E27FC236}">
                  <a16:creationId xmlns:a16="http://schemas.microsoft.com/office/drawing/2014/main" id="{604416B9-A70A-4417-A310-C1EC24F9CDA5}"/>
                </a:ext>
              </a:extLst>
            </p:cNvPr>
            <p:cNvSpPr/>
            <p:nvPr/>
          </p:nvSpPr>
          <p:spPr>
            <a:xfrm>
              <a:off x="4622650" y="4234404"/>
              <a:ext cx="215275" cy="132550"/>
            </a:xfrm>
            <a:custGeom>
              <a:avLst/>
              <a:gdLst/>
              <a:ahLst/>
              <a:cxnLst/>
              <a:rect l="l" t="t" r="r" b="b"/>
              <a:pathLst>
                <a:path w="8611" h="5302" extrusionOk="0">
                  <a:moveTo>
                    <a:pt x="0" y="1"/>
                  </a:moveTo>
                  <a:lnTo>
                    <a:pt x="1021" y="5301"/>
                  </a:lnTo>
                  <a:lnTo>
                    <a:pt x="8610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14;p64">
              <a:extLst>
                <a:ext uri="{FF2B5EF4-FFF2-40B4-BE49-F238E27FC236}">
                  <a16:creationId xmlns:a16="http://schemas.microsoft.com/office/drawing/2014/main" id="{601996AF-DC25-4B37-A4A0-717E5550050C}"/>
                </a:ext>
              </a:extLst>
            </p:cNvPr>
            <p:cNvSpPr/>
            <p:nvPr/>
          </p:nvSpPr>
          <p:spPr>
            <a:xfrm>
              <a:off x="4614775" y="4232100"/>
              <a:ext cx="231150" cy="146900"/>
            </a:xfrm>
            <a:custGeom>
              <a:avLst/>
              <a:gdLst/>
              <a:ahLst/>
              <a:cxnLst/>
              <a:rect l="l" t="t" r="r" b="b"/>
              <a:pathLst>
                <a:path w="9246" h="5876" extrusionOk="0">
                  <a:moveTo>
                    <a:pt x="7424" y="573"/>
                  </a:moveTo>
                  <a:lnTo>
                    <a:pt x="8561" y="5302"/>
                  </a:lnTo>
                  <a:lnTo>
                    <a:pt x="1571" y="5302"/>
                  </a:lnTo>
                  <a:lnTo>
                    <a:pt x="663" y="573"/>
                  </a:lnTo>
                  <a:close/>
                  <a:moveTo>
                    <a:pt x="315" y="1"/>
                  </a:moveTo>
                  <a:cubicBezTo>
                    <a:pt x="136" y="1"/>
                    <a:pt x="0" y="165"/>
                    <a:pt x="35" y="342"/>
                  </a:cubicBezTo>
                  <a:lnTo>
                    <a:pt x="1055" y="5643"/>
                  </a:lnTo>
                  <a:cubicBezTo>
                    <a:pt x="1081" y="5778"/>
                    <a:pt x="1198" y="5875"/>
                    <a:pt x="1336" y="5875"/>
                  </a:cubicBezTo>
                  <a:lnTo>
                    <a:pt x="8925" y="5875"/>
                  </a:lnTo>
                  <a:lnTo>
                    <a:pt x="8925" y="5874"/>
                  </a:lnTo>
                  <a:cubicBezTo>
                    <a:pt x="9110" y="5874"/>
                    <a:pt x="9245" y="5701"/>
                    <a:pt x="9203" y="5522"/>
                  </a:cubicBezTo>
                  <a:lnTo>
                    <a:pt x="7929" y="220"/>
                  </a:lnTo>
                  <a:cubicBezTo>
                    <a:pt x="7899" y="92"/>
                    <a:pt x="7783" y="1"/>
                    <a:pt x="7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3715;p64">
              <a:extLst>
                <a:ext uri="{FF2B5EF4-FFF2-40B4-BE49-F238E27FC236}">
                  <a16:creationId xmlns:a16="http://schemas.microsoft.com/office/drawing/2014/main" id="{F0AE5986-A143-4D12-87FC-48D554C6FF24}"/>
                </a:ext>
              </a:extLst>
            </p:cNvPr>
            <p:cNvSpPr/>
            <p:nvPr/>
          </p:nvSpPr>
          <p:spPr>
            <a:xfrm>
              <a:off x="2469425" y="3988450"/>
              <a:ext cx="219825" cy="126900"/>
            </a:xfrm>
            <a:custGeom>
              <a:avLst/>
              <a:gdLst/>
              <a:ahLst/>
              <a:cxnLst/>
              <a:rect l="l" t="t" r="r" b="b"/>
              <a:pathLst>
                <a:path w="8793" h="5076" extrusionOk="0">
                  <a:moveTo>
                    <a:pt x="1938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8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16;p64">
              <a:extLst>
                <a:ext uri="{FF2B5EF4-FFF2-40B4-BE49-F238E27FC236}">
                  <a16:creationId xmlns:a16="http://schemas.microsoft.com/office/drawing/2014/main" id="{CFE50270-1268-48EB-8A5A-7A510B9D0DD7}"/>
                </a:ext>
              </a:extLst>
            </p:cNvPr>
            <p:cNvSpPr/>
            <p:nvPr/>
          </p:nvSpPr>
          <p:spPr>
            <a:xfrm>
              <a:off x="2460925" y="3981300"/>
              <a:ext cx="236675" cy="141225"/>
            </a:xfrm>
            <a:custGeom>
              <a:avLst/>
              <a:gdLst/>
              <a:ahLst/>
              <a:cxnLst/>
              <a:rect l="l" t="t" r="r" b="b"/>
              <a:pathLst>
                <a:path w="9467" h="5649" extrusionOk="0">
                  <a:moveTo>
                    <a:pt x="8736" y="572"/>
                  </a:moveTo>
                  <a:lnTo>
                    <a:pt x="7231" y="5075"/>
                  </a:lnTo>
                  <a:lnTo>
                    <a:pt x="755" y="5075"/>
                  </a:lnTo>
                  <a:lnTo>
                    <a:pt x="2475" y="572"/>
                  </a:lnTo>
                  <a:close/>
                  <a:moveTo>
                    <a:pt x="2278" y="0"/>
                  </a:moveTo>
                  <a:cubicBezTo>
                    <a:pt x="2159" y="0"/>
                    <a:pt x="2052" y="74"/>
                    <a:pt x="2010" y="184"/>
                  </a:cubicBezTo>
                  <a:lnTo>
                    <a:pt x="72" y="5259"/>
                  </a:lnTo>
                  <a:cubicBezTo>
                    <a:pt x="0" y="5447"/>
                    <a:pt x="139" y="5647"/>
                    <a:pt x="340" y="5648"/>
                  </a:cubicBezTo>
                  <a:lnTo>
                    <a:pt x="7437" y="5648"/>
                  </a:lnTo>
                  <a:cubicBezTo>
                    <a:pt x="7560" y="5647"/>
                    <a:pt x="7669" y="5569"/>
                    <a:pt x="7708" y="5452"/>
                  </a:cubicBezTo>
                  <a:lnTo>
                    <a:pt x="9403" y="377"/>
                  </a:lnTo>
                  <a:cubicBezTo>
                    <a:pt x="9466" y="191"/>
                    <a:pt x="9328" y="0"/>
                    <a:pt x="91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3717;p64">
              <a:extLst>
                <a:ext uri="{FF2B5EF4-FFF2-40B4-BE49-F238E27FC236}">
                  <a16:creationId xmlns:a16="http://schemas.microsoft.com/office/drawing/2014/main" id="{F764C71E-27EE-41A4-84E8-A540392B840E}"/>
                </a:ext>
              </a:extLst>
            </p:cNvPr>
            <p:cNvSpPr/>
            <p:nvPr/>
          </p:nvSpPr>
          <p:spPr>
            <a:xfrm>
              <a:off x="2252775" y="4115325"/>
              <a:ext cx="216675" cy="123975"/>
            </a:xfrm>
            <a:custGeom>
              <a:avLst/>
              <a:gdLst/>
              <a:ahLst/>
              <a:cxnLst/>
              <a:rect l="l" t="t" r="r" b="b"/>
              <a:pathLst>
                <a:path w="8667" h="4959" extrusionOk="0">
                  <a:moveTo>
                    <a:pt x="2113" y="0"/>
                  </a:moveTo>
                  <a:lnTo>
                    <a:pt x="0" y="4959"/>
                  </a:lnTo>
                  <a:lnTo>
                    <a:pt x="6771" y="4959"/>
                  </a:lnTo>
                  <a:lnTo>
                    <a:pt x="8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3718;p64">
              <a:extLst>
                <a:ext uri="{FF2B5EF4-FFF2-40B4-BE49-F238E27FC236}">
                  <a16:creationId xmlns:a16="http://schemas.microsoft.com/office/drawing/2014/main" id="{D67CDAC4-7F2B-47A3-ACEF-A12D90F70086}"/>
                </a:ext>
              </a:extLst>
            </p:cNvPr>
            <p:cNvSpPr/>
            <p:nvPr/>
          </p:nvSpPr>
          <p:spPr>
            <a:xfrm>
              <a:off x="2244175" y="4108175"/>
              <a:ext cx="233700" cy="138275"/>
            </a:xfrm>
            <a:custGeom>
              <a:avLst/>
              <a:gdLst/>
              <a:ahLst/>
              <a:cxnLst/>
              <a:rect l="l" t="t" r="r" b="b"/>
              <a:pathLst>
                <a:path w="9348" h="5531" extrusionOk="0">
                  <a:moveTo>
                    <a:pt x="8594" y="573"/>
                  </a:moveTo>
                  <a:lnTo>
                    <a:pt x="6919" y="4958"/>
                  </a:lnTo>
                  <a:lnTo>
                    <a:pt x="777" y="4958"/>
                  </a:lnTo>
                  <a:lnTo>
                    <a:pt x="2647" y="573"/>
                  </a:lnTo>
                  <a:close/>
                  <a:moveTo>
                    <a:pt x="2457" y="0"/>
                  </a:moveTo>
                  <a:cubicBezTo>
                    <a:pt x="2342" y="0"/>
                    <a:pt x="2240" y="68"/>
                    <a:pt x="2195" y="174"/>
                  </a:cubicBezTo>
                  <a:lnTo>
                    <a:pt x="80" y="5132"/>
                  </a:lnTo>
                  <a:cubicBezTo>
                    <a:pt x="1" y="5320"/>
                    <a:pt x="139" y="5530"/>
                    <a:pt x="344" y="5530"/>
                  </a:cubicBezTo>
                  <a:lnTo>
                    <a:pt x="7115" y="5530"/>
                  </a:lnTo>
                  <a:cubicBezTo>
                    <a:pt x="7234" y="5530"/>
                    <a:pt x="7340" y="5457"/>
                    <a:pt x="7383" y="5347"/>
                  </a:cubicBezTo>
                  <a:lnTo>
                    <a:pt x="9277" y="389"/>
                  </a:lnTo>
                  <a:cubicBezTo>
                    <a:pt x="9347" y="202"/>
                    <a:pt x="9210" y="0"/>
                    <a:pt x="90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19;p64">
              <a:extLst>
                <a:ext uri="{FF2B5EF4-FFF2-40B4-BE49-F238E27FC236}">
                  <a16:creationId xmlns:a16="http://schemas.microsoft.com/office/drawing/2014/main" id="{27DDB449-910C-4E8E-BF5F-E0458E4FB96C}"/>
                </a:ext>
              </a:extLst>
            </p:cNvPr>
            <p:cNvSpPr/>
            <p:nvPr/>
          </p:nvSpPr>
          <p:spPr>
            <a:xfrm>
              <a:off x="2305600" y="3988450"/>
              <a:ext cx="212275" cy="126900"/>
            </a:xfrm>
            <a:custGeom>
              <a:avLst/>
              <a:gdLst/>
              <a:ahLst/>
              <a:cxnLst/>
              <a:rect l="l" t="t" r="r" b="b"/>
              <a:pathLst>
                <a:path w="8491" h="5076" extrusionOk="0">
                  <a:moveTo>
                    <a:pt x="2164" y="0"/>
                  </a:moveTo>
                  <a:lnTo>
                    <a:pt x="0" y="5075"/>
                  </a:lnTo>
                  <a:lnTo>
                    <a:pt x="6553" y="5075"/>
                  </a:lnTo>
                  <a:lnTo>
                    <a:pt x="84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3720;p64">
              <a:extLst>
                <a:ext uri="{FF2B5EF4-FFF2-40B4-BE49-F238E27FC236}">
                  <a16:creationId xmlns:a16="http://schemas.microsoft.com/office/drawing/2014/main" id="{A0143798-F6F4-4DA2-96C0-3142EFF5597B}"/>
                </a:ext>
              </a:extLst>
            </p:cNvPr>
            <p:cNvSpPr/>
            <p:nvPr/>
          </p:nvSpPr>
          <p:spPr>
            <a:xfrm>
              <a:off x="2297000" y="3981300"/>
              <a:ext cx="229350" cy="141225"/>
            </a:xfrm>
            <a:custGeom>
              <a:avLst/>
              <a:gdLst/>
              <a:ahLst/>
              <a:cxnLst/>
              <a:rect l="l" t="t" r="r" b="b"/>
              <a:pathLst>
                <a:path w="9174" h="5649" extrusionOk="0">
                  <a:moveTo>
                    <a:pt x="8420" y="572"/>
                  </a:moveTo>
                  <a:lnTo>
                    <a:pt x="6700" y="5075"/>
                  </a:lnTo>
                  <a:lnTo>
                    <a:pt x="778" y="5075"/>
                  </a:lnTo>
                  <a:lnTo>
                    <a:pt x="2696" y="572"/>
                  </a:lnTo>
                  <a:close/>
                  <a:moveTo>
                    <a:pt x="2508" y="0"/>
                  </a:moveTo>
                  <a:cubicBezTo>
                    <a:pt x="2392" y="0"/>
                    <a:pt x="2289" y="68"/>
                    <a:pt x="2244" y="173"/>
                  </a:cubicBezTo>
                  <a:lnTo>
                    <a:pt x="82" y="5250"/>
                  </a:lnTo>
                  <a:cubicBezTo>
                    <a:pt x="1" y="5438"/>
                    <a:pt x="139" y="5647"/>
                    <a:pt x="344" y="5648"/>
                  </a:cubicBezTo>
                  <a:lnTo>
                    <a:pt x="6897" y="5648"/>
                  </a:lnTo>
                  <a:cubicBezTo>
                    <a:pt x="7015" y="5647"/>
                    <a:pt x="7121" y="5574"/>
                    <a:pt x="7164" y="5464"/>
                  </a:cubicBezTo>
                  <a:lnTo>
                    <a:pt x="9103" y="389"/>
                  </a:lnTo>
                  <a:cubicBezTo>
                    <a:pt x="9173" y="202"/>
                    <a:pt x="9035" y="0"/>
                    <a:pt x="88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3721;p64">
              <a:extLst>
                <a:ext uri="{FF2B5EF4-FFF2-40B4-BE49-F238E27FC236}">
                  <a16:creationId xmlns:a16="http://schemas.microsoft.com/office/drawing/2014/main" id="{7FF08A96-0BE5-4BDB-9820-9F2B90B02980}"/>
                </a:ext>
              </a:extLst>
            </p:cNvPr>
            <p:cNvSpPr/>
            <p:nvPr/>
          </p:nvSpPr>
          <p:spPr>
            <a:xfrm>
              <a:off x="2196275" y="4239275"/>
              <a:ext cx="225775" cy="132550"/>
            </a:xfrm>
            <a:custGeom>
              <a:avLst/>
              <a:gdLst/>
              <a:ahLst/>
              <a:cxnLst/>
              <a:rect l="l" t="t" r="r" b="b"/>
              <a:pathLst>
                <a:path w="9031" h="5302" extrusionOk="0">
                  <a:moveTo>
                    <a:pt x="2260" y="1"/>
                  </a:moveTo>
                  <a:lnTo>
                    <a:pt x="1" y="5301"/>
                  </a:lnTo>
                  <a:lnTo>
                    <a:pt x="7006" y="5301"/>
                  </a:lnTo>
                  <a:lnTo>
                    <a:pt x="9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3722;p64">
              <a:extLst>
                <a:ext uri="{FF2B5EF4-FFF2-40B4-BE49-F238E27FC236}">
                  <a16:creationId xmlns:a16="http://schemas.microsoft.com/office/drawing/2014/main" id="{F2A78AC1-9323-4A9F-8B7F-FAD19BBDAC77}"/>
                </a:ext>
              </a:extLst>
            </p:cNvPr>
            <p:cNvSpPr/>
            <p:nvPr/>
          </p:nvSpPr>
          <p:spPr>
            <a:xfrm>
              <a:off x="2187650" y="4232100"/>
              <a:ext cx="242900" cy="146900"/>
            </a:xfrm>
            <a:custGeom>
              <a:avLst/>
              <a:gdLst/>
              <a:ahLst/>
              <a:cxnLst/>
              <a:rect l="l" t="t" r="r" b="b"/>
              <a:pathLst>
                <a:path w="9716" h="5876" extrusionOk="0">
                  <a:moveTo>
                    <a:pt x="8960" y="573"/>
                  </a:moveTo>
                  <a:lnTo>
                    <a:pt x="7153" y="5302"/>
                  </a:lnTo>
                  <a:lnTo>
                    <a:pt x="778" y="5302"/>
                  </a:lnTo>
                  <a:lnTo>
                    <a:pt x="2794" y="573"/>
                  </a:lnTo>
                  <a:close/>
                  <a:moveTo>
                    <a:pt x="2605" y="1"/>
                  </a:moveTo>
                  <a:cubicBezTo>
                    <a:pt x="2491" y="1"/>
                    <a:pt x="2387" y="70"/>
                    <a:pt x="2342" y="175"/>
                  </a:cubicBezTo>
                  <a:lnTo>
                    <a:pt x="82" y="5477"/>
                  </a:lnTo>
                  <a:cubicBezTo>
                    <a:pt x="1" y="5665"/>
                    <a:pt x="139" y="5874"/>
                    <a:pt x="344" y="5875"/>
                  </a:cubicBezTo>
                  <a:lnTo>
                    <a:pt x="7351" y="5875"/>
                  </a:lnTo>
                  <a:cubicBezTo>
                    <a:pt x="7470" y="5875"/>
                    <a:pt x="7576" y="5802"/>
                    <a:pt x="7619" y="5691"/>
                  </a:cubicBezTo>
                  <a:lnTo>
                    <a:pt x="9645" y="389"/>
                  </a:lnTo>
                  <a:cubicBezTo>
                    <a:pt x="9715" y="202"/>
                    <a:pt x="9577" y="1"/>
                    <a:pt x="9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23;p64">
              <a:extLst>
                <a:ext uri="{FF2B5EF4-FFF2-40B4-BE49-F238E27FC236}">
                  <a16:creationId xmlns:a16="http://schemas.microsoft.com/office/drawing/2014/main" id="{625F9C90-0A50-489F-8A47-465AA4DAC646}"/>
                </a:ext>
              </a:extLst>
            </p:cNvPr>
            <p:cNvSpPr/>
            <p:nvPr/>
          </p:nvSpPr>
          <p:spPr>
            <a:xfrm>
              <a:off x="2135725" y="4371800"/>
              <a:ext cx="235700" cy="142075"/>
            </a:xfrm>
            <a:custGeom>
              <a:avLst/>
              <a:gdLst/>
              <a:ahLst/>
              <a:cxnLst/>
              <a:rect l="l" t="t" r="r" b="b"/>
              <a:pathLst>
                <a:path w="9428" h="5683" extrusionOk="0">
                  <a:moveTo>
                    <a:pt x="2423" y="0"/>
                  </a:moveTo>
                  <a:lnTo>
                    <a:pt x="1" y="5683"/>
                  </a:lnTo>
                  <a:lnTo>
                    <a:pt x="7257" y="5683"/>
                  </a:lnTo>
                  <a:lnTo>
                    <a:pt x="94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24;p64">
              <a:extLst>
                <a:ext uri="{FF2B5EF4-FFF2-40B4-BE49-F238E27FC236}">
                  <a16:creationId xmlns:a16="http://schemas.microsoft.com/office/drawing/2014/main" id="{4DE7DBE5-211E-4203-ABEC-1A05DAA407F4}"/>
                </a:ext>
              </a:extLst>
            </p:cNvPr>
            <p:cNvSpPr/>
            <p:nvPr/>
          </p:nvSpPr>
          <p:spPr>
            <a:xfrm>
              <a:off x="2127150" y="4364650"/>
              <a:ext cx="252750" cy="156375"/>
            </a:xfrm>
            <a:custGeom>
              <a:avLst/>
              <a:gdLst/>
              <a:ahLst/>
              <a:cxnLst/>
              <a:rect l="l" t="t" r="r" b="b"/>
              <a:pathLst>
                <a:path w="10110" h="6255" extrusionOk="0">
                  <a:moveTo>
                    <a:pt x="9356" y="573"/>
                  </a:moveTo>
                  <a:lnTo>
                    <a:pt x="7402" y="5682"/>
                  </a:lnTo>
                  <a:lnTo>
                    <a:pt x="777" y="5682"/>
                  </a:lnTo>
                  <a:lnTo>
                    <a:pt x="2954" y="573"/>
                  </a:lnTo>
                  <a:close/>
                  <a:moveTo>
                    <a:pt x="2764" y="0"/>
                  </a:moveTo>
                  <a:cubicBezTo>
                    <a:pt x="2650" y="0"/>
                    <a:pt x="2547" y="68"/>
                    <a:pt x="2502" y="175"/>
                  </a:cubicBezTo>
                  <a:lnTo>
                    <a:pt x="80" y="5856"/>
                  </a:lnTo>
                  <a:cubicBezTo>
                    <a:pt x="0" y="6044"/>
                    <a:pt x="138" y="6255"/>
                    <a:pt x="344" y="6255"/>
                  </a:cubicBezTo>
                  <a:lnTo>
                    <a:pt x="7600" y="6255"/>
                  </a:lnTo>
                  <a:cubicBezTo>
                    <a:pt x="7719" y="6255"/>
                    <a:pt x="7824" y="6182"/>
                    <a:pt x="7866" y="6071"/>
                  </a:cubicBezTo>
                  <a:lnTo>
                    <a:pt x="10037" y="389"/>
                  </a:lnTo>
                  <a:cubicBezTo>
                    <a:pt x="10109" y="202"/>
                    <a:pt x="9971" y="0"/>
                    <a:pt x="97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3725;p64">
              <a:extLst>
                <a:ext uri="{FF2B5EF4-FFF2-40B4-BE49-F238E27FC236}">
                  <a16:creationId xmlns:a16="http://schemas.microsoft.com/office/drawing/2014/main" id="{79A88332-9501-43AE-A365-0167C7D89F9E}"/>
                </a:ext>
              </a:extLst>
            </p:cNvPr>
            <p:cNvSpPr/>
            <p:nvPr/>
          </p:nvSpPr>
          <p:spPr>
            <a:xfrm>
              <a:off x="2070675" y="4513850"/>
              <a:ext cx="246475" cy="152600"/>
            </a:xfrm>
            <a:custGeom>
              <a:avLst/>
              <a:gdLst/>
              <a:ahLst/>
              <a:cxnLst/>
              <a:rect l="l" t="t" r="r" b="b"/>
              <a:pathLst>
                <a:path w="9859" h="6104" extrusionOk="0">
                  <a:moveTo>
                    <a:pt x="2603" y="1"/>
                  </a:moveTo>
                  <a:lnTo>
                    <a:pt x="1" y="6104"/>
                  </a:lnTo>
                  <a:lnTo>
                    <a:pt x="7528" y="6104"/>
                  </a:lnTo>
                  <a:lnTo>
                    <a:pt x="98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26;p64">
              <a:extLst>
                <a:ext uri="{FF2B5EF4-FFF2-40B4-BE49-F238E27FC236}">
                  <a16:creationId xmlns:a16="http://schemas.microsoft.com/office/drawing/2014/main" id="{FC62CBE7-5238-440E-BC2A-647C24158731}"/>
                </a:ext>
              </a:extLst>
            </p:cNvPr>
            <p:cNvSpPr/>
            <p:nvPr/>
          </p:nvSpPr>
          <p:spPr>
            <a:xfrm>
              <a:off x="2062100" y="4506675"/>
              <a:ext cx="263550" cy="166925"/>
            </a:xfrm>
            <a:custGeom>
              <a:avLst/>
              <a:gdLst/>
              <a:ahLst/>
              <a:cxnLst/>
              <a:rect l="l" t="t" r="r" b="b"/>
              <a:pathLst>
                <a:path w="10542" h="6677" extrusionOk="0">
                  <a:moveTo>
                    <a:pt x="9787" y="574"/>
                  </a:moveTo>
                  <a:lnTo>
                    <a:pt x="7673" y="6105"/>
                  </a:lnTo>
                  <a:lnTo>
                    <a:pt x="777" y="6105"/>
                  </a:lnTo>
                  <a:lnTo>
                    <a:pt x="3135" y="574"/>
                  </a:lnTo>
                  <a:close/>
                  <a:moveTo>
                    <a:pt x="2946" y="1"/>
                  </a:moveTo>
                  <a:cubicBezTo>
                    <a:pt x="2831" y="1"/>
                    <a:pt x="2728" y="69"/>
                    <a:pt x="2683" y="175"/>
                  </a:cubicBezTo>
                  <a:lnTo>
                    <a:pt x="80" y="6278"/>
                  </a:lnTo>
                  <a:cubicBezTo>
                    <a:pt x="0" y="6466"/>
                    <a:pt x="139" y="6676"/>
                    <a:pt x="344" y="6676"/>
                  </a:cubicBezTo>
                  <a:lnTo>
                    <a:pt x="7871" y="6676"/>
                  </a:lnTo>
                  <a:cubicBezTo>
                    <a:pt x="7989" y="6676"/>
                    <a:pt x="8095" y="6603"/>
                    <a:pt x="8137" y="6493"/>
                  </a:cubicBezTo>
                  <a:lnTo>
                    <a:pt x="10470" y="389"/>
                  </a:lnTo>
                  <a:cubicBezTo>
                    <a:pt x="10541" y="202"/>
                    <a:pt x="10403" y="1"/>
                    <a:pt x="10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27;p64">
              <a:extLst>
                <a:ext uri="{FF2B5EF4-FFF2-40B4-BE49-F238E27FC236}">
                  <a16:creationId xmlns:a16="http://schemas.microsoft.com/office/drawing/2014/main" id="{278557F4-4A93-41B2-9F61-B0BDF68F0E1A}"/>
                </a:ext>
              </a:extLst>
            </p:cNvPr>
            <p:cNvSpPr/>
            <p:nvPr/>
          </p:nvSpPr>
          <p:spPr>
            <a:xfrm>
              <a:off x="5356200" y="4239275"/>
              <a:ext cx="218750" cy="132550"/>
            </a:xfrm>
            <a:custGeom>
              <a:avLst/>
              <a:gdLst/>
              <a:ahLst/>
              <a:cxnLst/>
              <a:rect l="l" t="t" r="r" b="b"/>
              <a:pathLst>
                <a:path w="8750" h="5302" extrusionOk="0">
                  <a:moveTo>
                    <a:pt x="0" y="1"/>
                  </a:moveTo>
                  <a:lnTo>
                    <a:pt x="2035" y="5301"/>
                  </a:lnTo>
                  <a:lnTo>
                    <a:pt x="8749" y="5301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3728;p64">
              <a:extLst>
                <a:ext uri="{FF2B5EF4-FFF2-40B4-BE49-F238E27FC236}">
                  <a16:creationId xmlns:a16="http://schemas.microsoft.com/office/drawing/2014/main" id="{E81BB53B-4BD2-4D29-8334-9537178C03C2}"/>
                </a:ext>
              </a:extLst>
            </p:cNvPr>
            <p:cNvSpPr/>
            <p:nvPr/>
          </p:nvSpPr>
          <p:spPr>
            <a:xfrm>
              <a:off x="5347700" y="4232100"/>
              <a:ext cx="235825" cy="146900"/>
            </a:xfrm>
            <a:custGeom>
              <a:avLst/>
              <a:gdLst/>
              <a:ahLst/>
              <a:cxnLst/>
              <a:rect l="l" t="t" r="r" b="b"/>
              <a:pathLst>
                <a:path w="9433" h="5876" extrusionOk="0">
                  <a:moveTo>
                    <a:pt x="6640" y="573"/>
                  </a:moveTo>
                  <a:lnTo>
                    <a:pt x="8656" y="5302"/>
                  </a:lnTo>
                  <a:lnTo>
                    <a:pt x="2573" y="5302"/>
                  </a:lnTo>
                  <a:lnTo>
                    <a:pt x="757" y="573"/>
                  </a:lnTo>
                  <a:close/>
                  <a:moveTo>
                    <a:pt x="340" y="1"/>
                  </a:moveTo>
                  <a:cubicBezTo>
                    <a:pt x="139" y="1"/>
                    <a:pt x="0" y="202"/>
                    <a:pt x="73" y="390"/>
                  </a:cubicBezTo>
                  <a:lnTo>
                    <a:pt x="2109" y="5691"/>
                  </a:lnTo>
                  <a:cubicBezTo>
                    <a:pt x="2151" y="5802"/>
                    <a:pt x="2257" y="5875"/>
                    <a:pt x="2375" y="5875"/>
                  </a:cubicBezTo>
                  <a:lnTo>
                    <a:pt x="9089" y="5875"/>
                  </a:lnTo>
                  <a:lnTo>
                    <a:pt x="9089" y="5874"/>
                  </a:lnTo>
                  <a:cubicBezTo>
                    <a:pt x="9294" y="5874"/>
                    <a:pt x="9433" y="5665"/>
                    <a:pt x="9352" y="5475"/>
                  </a:cubicBezTo>
                  <a:lnTo>
                    <a:pt x="7093" y="175"/>
                  </a:lnTo>
                  <a:cubicBezTo>
                    <a:pt x="7048" y="69"/>
                    <a:pt x="6944" y="1"/>
                    <a:pt x="6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29;p64">
              <a:extLst>
                <a:ext uri="{FF2B5EF4-FFF2-40B4-BE49-F238E27FC236}">
                  <a16:creationId xmlns:a16="http://schemas.microsoft.com/office/drawing/2014/main" id="{EFBE686F-ABAC-46EE-ACE2-34DC3572DC1E}"/>
                </a:ext>
              </a:extLst>
            </p:cNvPr>
            <p:cNvSpPr/>
            <p:nvPr/>
          </p:nvSpPr>
          <p:spPr>
            <a:xfrm>
              <a:off x="5407075" y="4371800"/>
              <a:ext cx="228400" cy="142075"/>
            </a:xfrm>
            <a:custGeom>
              <a:avLst/>
              <a:gdLst/>
              <a:ahLst/>
              <a:cxnLst/>
              <a:rect l="l" t="t" r="r" b="b"/>
              <a:pathLst>
                <a:path w="9136" h="5683" extrusionOk="0">
                  <a:moveTo>
                    <a:pt x="0" y="0"/>
                  </a:moveTo>
                  <a:lnTo>
                    <a:pt x="2181" y="5683"/>
                  </a:lnTo>
                  <a:lnTo>
                    <a:pt x="9135" y="5683"/>
                  </a:lnTo>
                  <a:lnTo>
                    <a:pt x="67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3730;p64">
              <a:extLst>
                <a:ext uri="{FF2B5EF4-FFF2-40B4-BE49-F238E27FC236}">
                  <a16:creationId xmlns:a16="http://schemas.microsoft.com/office/drawing/2014/main" id="{7D35E0E6-2664-4729-8AC1-7C7CAEA480BB}"/>
                </a:ext>
              </a:extLst>
            </p:cNvPr>
            <p:cNvSpPr/>
            <p:nvPr/>
          </p:nvSpPr>
          <p:spPr>
            <a:xfrm>
              <a:off x="5398600" y="4364650"/>
              <a:ext cx="245450" cy="156375"/>
            </a:xfrm>
            <a:custGeom>
              <a:avLst/>
              <a:gdLst/>
              <a:ahLst/>
              <a:cxnLst/>
              <a:rect l="l" t="t" r="r" b="b"/>
              <a:pathLst>
                <a:path w="9818" h="6255" extrusionOk="0">
                  <a:moveTo>
                    <a:pt x="6864" y="573"/>
                  </a:moveTo>
                  <a:lnTo>
                    <a:pt x="9041" y="5682"/>
                  </a:lnTo>
                  <a:lnTo>
                    <a:pt x="2718" y="5682"/>
                  </a:lnTo>
                  <a:lnTo>
                    <a:pt x="756" y="573"/>
                  </a:lnTo>
                  <a:close/>
                  <a:moveTo>
                    <a:pt x="339" y="0"/>
                  </a:moveTo>
                  <a:cubicBezTo>
                    <a:pt x="139" y="0"/>
                    <a:pt x="1" y="202"/>
                    <a:pt x="73" y="389"/>
                  </a:cubicBezTo>
                  <a:lnTo>
                    <a:pt x="2254" y="6071"/>
                  </a:lnTo>
                  <a:cubicBezTo>
                    <a:pt x="2296" y="6182"/>
                    <a:pt x="2401" y="6255"/>
                    <a:pt x="2520" y="6255"/>
                  </a:cubicBezTo>
                  <a:lnTo>
                    <a:pt x="9474" y="6255"/>
                  </a:lnTo>
                  <a:cubicBezTo>
                    <a:pt x="9679" y="6255"/>
                    <a:pt x="9818" y="6044"/>
                    <a:pt x="9738" y="5856"/>
                  </a:cubicBezTo>
                  <a:lnTo>
                    <a:pt x="7316" y="175"/>
                  </a:lnTo>
                  <a:cubicBezTo>
                    <a:pt x="7271" y="68"/>
                    <a:pt x="7167" y="0"/>
                    <a:pt x="70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3731;p64">
              <a:extLst>
                <a:ext uri="{FF2B5EF4-FFF2-40B4-BE49-F238E27FC236}">
                  <a16:creationId xmlns:a16="http://schemas.microsoft.com/office/drawing/2014/main" id="{206C4BA1-AB24-404C-92D9-B3EBB1D12202}"/>
                </a:ext>
              </a:extLst>
            </p:cNvPr>
            <p:cNvSpPr/>
            <p:nvPr/>
          </p:nvSpPr>
          <p:spPr>
            <a:xfrm>
              <a:off x="5461600" y="4513850"/>
              <a:ext cx="238900" cy="152600"/>
            </a:xfrm>
            <a:custGeom>
              <a:avLst/>
              <a:gdLst/>
              <a:ahLst/>
              <a:cxnLst/>
              <a:rect l="l" t="t" r="r" b="b"/>
              <a:pathLst>
                <a:path w="9556" h="6104" extrusionOk="0">
                  <a:moveTo>
                    <a:pt x="0" y="1"/>
                  </a:moveTo>
                  <a:lnTo>
                    <a:pt x="2343" y="6104"/>
                  </a:lnTo>
                  <a:lnTo>
                    <a:pt x="9556" y="6104"/>
                  </a:lnTo>
                  <a:lnTo>
                    <a:pt x="69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32;p64">
              <a:extLst>
                <a:ext uri="{FF2B5EF4-FFF2-40B4-BE49-F238E27FC236}">
                  <a16:creationId xmlns:a16="http://schemas.microsoft.com/office/drawing/2014/main" id="{39395235-C239-4777-B993-F2AFEEA82F28}"/>
                </a:ext>
              </a:extLst>
            </p:cNvPr>
            <p:cNvSpPr/>
            <p:nvPr/>
          </p:nvSpPr>
          <p:spPr>
            <a:xfrm>
              <a:off x="5453100" y="4506675"/>
              <a:ext cx="256000" cy="166925"/>
            </a:xfrm>
            <a:custGeom>
              <a:avLst/>
              <a:gdLst/>
              <a:ahLst/>
              <a:cxnLst/>
              <a:rect l="l" t="t" r="r" b="b"/>
              <a:pathLst>
                <a:path w="10240" h="6677" extrusionOk="0">
                  <a:moveTo>
                    <a:pt x="7107" y="574"/>
                  </a:moveTo>
                  <a:lnTo>
                    <a:pt x="9463" y="6105"/>
                  </a:lnTo>
                  <a:lnTo>
                    <a:pt x="2880" y="6105"/>
                  </a:lnTo>
                  <a:lnTo>
                    <a:pt x="758" y="574"/>
                  </a:lnTo>
                  <a:close/>
                  <a:moveTo>
                    <a:pt x="340" y="1"/>
                  </a:moveTo>
                  <a:cubicBezTo>
                    <a:pt x="139" y="1"/>
                    <a:pt x="1" y="202"/>
                    <a:pt x="74" y="390"/>
                  </a:cubicBezTo>
                  <a:lnTo>
                    <a:pt x="2417" y="6493"/>
                  </a:lnTo>
                  <a:cubicBezTo>
                    <a:pt x="2459" y="6603"/>
                    <a:pt x="2565" y="6676"/>
                    <a:pt x="2684" y="6676"/>
                  </a:cubicBezTo>
                  <a:lnTo>
                    <a:pt x="9896" y="6676"/>
                  </a:lnTo>
                  <a:cubicBezTo>
                    <a:pt x="10101" y="6676"/>
                    <a:pt x="10239" y="6468"/>
                    <a:pt x="10160" y="6278"/>
                  </a:cubicBezTo>
                  <a:lnTo>
                    <a:pt x="7558" y="175"/>
                  </a:lnTo>
                  <a:cubicBezTo>
                    <a:pt x="7513" y="69"/>
                    <a:pt x="7410" y="1"/>
                    <a:pt x="7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3733;p64">
              <a:extLst>
                <a:ext uri="{FF2B5EF4-FFF2-40B4-BE49-F238E27FC236}">
                  <a16:creationId xmlns:a16="http://schemas.microsoft.com/office/drawing/2014/main" id="{EE20BB48-CC8E-45CB-AC78-9B5476E88630}"/>
                </a:ext>
              </a:extLst>
            </p:cNvPr>
            <p:cNvSpPr/>
            <p:nvPr/>
          </p:nvSpPr>
          <p:spPr>
            <a:xfrm>
              <a:off x="3888875" y="3988450"/>
              <a:ext cx="177600" cy="126900"/>
            </a:xfrm>
            <a:custGeom>
              <a:avLst/>
              <a:gdLst/>
              <a:ahLst/>
              <a:cxnLst/>
              <a:rect l="l" t="t" r="r" b="b"/>
              <a:pathLst>
                <a:path w="7104" h="5076" extrusionOk="0">
                  <a:moveTo>
                    <a:pt x="1" y="0"/>
                  </a:moveTo>
                  <a:lnTo>
                    <a:pt x="6" y="5075"/>
                  </a:lnTo>
                  <a:lnTo>
                    <a:pt x="7103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3734;p64">
              <a:extLst>
                <a:ext uri="{FF2B5EF4-FFF2-40B4-BE49-F238E27FC236}">
                  <a16:creationId xmlns:a16="http://schemas.microsoft.com/office/drawing/2014/main" id="{9C25F3A8-971C-46EB-98F3-2985184BCD2F}"/>
                </a:ext>
              </a:extLst>
            </p:cNvPr>
            <p:cNvSpPr/>
            <p:nvPr/>
          </p:nvSpPr>
          <p:spPr>
            <a:xfrm>
              <a:off x="3881750" y="3981300"/>
              <a:ext cx="192100" cy="141225"/>
            </a:xfrm>
            <a:custGeom>
              <a:avLst/>
              <a:gdLst/>
              <a:ahLst/>
              <a:cxnLst/>
              <a:rect l="l" t="t" r="r" b="b"/>
              <a:pathLst>
                <a:path w="7684" h="5649" extrusionOk="0">
                  <a:moveTo>
                    <a:pt x="6868" y="572"/>
                  </a:moveTo>
                  <a:lnTo>
                    <a:pt x="7087" y="5075"/>
                  </a:lnTo>
                  <a:lnTo>
                    <a:pt x="576" y="5075"/>
                  </a:lnTo>
                  <a:lnTo>
                    <a:pt x="572" y="572"/>
                  </a:lnTo>
                  <a:close/>
                  <a:moveTo>
                    <a:pt x="286" y="0"/>
                  </a:moveTo>
                  <a:cubicBezTo>
                    <a:pt x="128" y="0"/>
                    <a:pt x="0" y="129"/>
                    <a:pt x="0" y="286"/>
                  </a:cubicBezTo>
                  <a:lnTo>
                    <a:pt x="5" y="5361"/>
                  </a:lnTo>
                  <a:cubicBezTo>
                    <a:pt x="5" y="5520"/>
                    <a:pt x="133" y="5648"/>
                    <a:pt x="291" y="5648"/>
                  </a:cubicBezTo>
                  <a:lnTo>
                    <a:pt x="7388" y="5648"/>
                  </a:lnTo>
                  <a:cubicBezTo>
                    <a:pt x="7551" y="5648"/>
                    <a:pt x="7683" y="5511"/>
                    <a:pt x="7674" y="5347"/>
                  </a:cubicBezTo>
                  <a:lnTo>
                    <a:pt x="7427" y="272"/>
                  </a:lnTo>
                  <a:cubicBezTo>
                    <a:pt x="7419" y="120"/>
                    <a:pt x="7294" y="0"/>
                    <a:pt x="7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3735;p64">
              <a:extLst>
                <a:ext uri="{FF2B5EF4-FFF2-40B4-BE49-F238E27FC236}">
                  <a16:creationId xmlns:a16="http://schemas.microsoft.com/office/drawing/2014/main" id="{37EB020C-0A21-4C5B-B801-3D2FFCE3CE09}"/>
                </a:ext>
              </a:extLst>
            </p:cNvPr>
            <p:cNvSpPr/>
            <p:nvPr/>
          </p:nvSpPr>
          <p:spPr>
            <a:xfrm>
              <a:off x="5308600" y="4115325"/>
              <a:ext cx="209825" cy="123975"/>
            </a:xfrm>
            <a:custGeom>
              <a:avLst/>
              <a:gdLst/>
              <a:ahLst/>
              <a:cxnLst/>
              <a:rect l="l" t="t" r="r" b="b"/>
              <a:pathLst>
                <a:path w="8393" h="4959" extrusionOk="0">
                  <a:moveTo>
                    <a:pt x="1" y="0"/>
                  </a:moveTo>
                  <a:lnTo>
                    <a:pt x="1904" y="4959"/>
                  </a:lnTo>
                  <a:lnTo>
                    <a:pt x="8393" y="4959"/>
                  </a:lnTo>
                  <a:lnTo>
                    <a:pt x="6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3736;p64">
              <a:extLst>
                <a:ext uri="{FF2B5EF4-FFF2-40B4-BE49-F238E27FC236}">
                  <a16:creationId xmlns:a16="http://schemas.microsoft.com/office/drawing/2014/main" id="{D74A5A0E-9A46-4241-ABC4-2CD4108F02F3}"/>
                </a:ext>
              </a:extLst>
            </p:cNvPr>
            <p:cNvSpPr/>
            <p:nvPr/>
          </p:nvSpPr>
          <p:spPr>
            <a:xfrm>
              <a:off x="5300125" y="4108175"/>
              <a:ext cx="226925" cy="138275"/>
            </a:xfrm>
            <a:custGeom>
              <a:avLst/>
              <a:gdLst/>
              <a:ahLst/>
              <a:cxnLst/>
              <a:rect l="l" t="t" r="r" b="b"/>
              <a:pathLst>
                <a:path w="9077" h="5531" extrusionOk="0">
                  <a:moveTo>
                    <a:pt x="6430" y="573"/>
                  </a:moveTo>
                  <a:lnTo>
                    <a:pt x="8300" y="4958"/>
                  </a:lnTo>
                  <a:lnTo>
                    <a:pt x="2440" y="4958"/>
                  </a:lnTo>
                  <a:lnTo>
                    <a:pt x="756" y="573"/>
                  </a:lnTo>
                  <a:close/>
                  <a:moveTo>
                    <a:pt x="340" y="0"/>
                  </a:moveTo>
                  <a:cubicBezTo>
                    <a:pt x="139" y="0"/>
                    <a:pt x="0" y="202"/>
                    <a:pt x="72" y="389"/>
                  </a:cubicBezTo>
                  <a:lnTo>
                    <a:pt x="1976" y="5347"/>
                  </a:lnTo>
                  <a:cubicBezTo>
                    <a:pt x="2019" y="5457"/>
                    <a:pt x="2125" y="5530"/>
                    <a:pt x="2243" y="5530"/>
                  </a:cubicBezTo>
                  <a:lnTo>
                    <a:pt x="8733" y="5530"/>
                  </a:lnTo>
                  <a:cubicBezTo>
                    <a:pt x="8938" y="5530"/>
                    <a:pt x="9076" y="5320"/>
                    <a:pt x="8997" y="5132"/>
                  </a:cubicBezTo>
                  <a:lnTo>
                    <a:pt x="6882" y="174"/>
                  </a:lnTo>
                  <a:cubicBezTo>
                    <a:pt x="6837" y="68"/>
                    <a:pt x="6734" y="0"/>
                    <a:pt x="6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3737;p64">
              <a:extLst>
                <a:ext uri="{FF2B5EF4-FFF2-40B4-BE49-F238E27FC236}">
                  <a16:creationId xmlns:a16="http://schemas.microsoft.com/office/drawing/2014/main" id="{2B00FA91-9FA3-406A-873A-655C4E41D1DE}"/>
                </a:ext>
              </a:extLst>
            </p:cNvPr>
            <p:cNvSpPr/>
            <p:nvPr/>
          </p:nvSpPr>
          <p:spPr>
            <a:xfrm>
              <a:off x="5217325" y="4366929"/>
              <a:ext cx="244300" cy="142075"/>
            </a:xfrm>
            <a:custGeom>
              <a:avLst/>
              <a:gdLst/>
              <a:ahLst/>
              <a:cxnLst/>
              <a:rect l="l" t="t" r="r" b="b"/>
              <a:pathLst>
                <a:path w="9772" h="5683" extrusionOk="0">
                  <a:moveTo>
                    <a:pt x="1" y="0"/>
                  </a:moveTo>
                  <a:lnTo>
                    <a:pt x="1910" y="5683"/>
                  </a:lnTo>
                  <a:lnTo>
                    <a:pt x="9771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3738;p64">
              <a:extLst>
                <a:ext uri="{FF2B5EF4-FFF2-40B4-BE49-F238E27FC236}">
                  <a16:creationId xmlns:a16="http://schemas.microsoft.com/office/drawing/2014/main" id="{11357BAD-1F41-4209-9F70-C2652A6338D4}"/>
                </a:ext>
              </a:extLst>
            </p:cNvPr>
            <p:cNvSpPr/>
            <p:nvPr/>
          </p:nvSpPr>
          <p:spPr>
            <a:xfrm>
              <a:off x="5209000" y="4364650"/>
              <a:ext cx="261125" cy="156375"/>
            </a:xfrm>
            <a:custGeom>
              <a:avLst/>
              <a:gdLst/>
              <a:ahLst/>
              <a:cxnLst/>
              <a:rect l="l" t="t" r="r" b="b"/>
              <a:pathLst>
                <a:path w="10445" h="6255" extrusionOk="0">
                  <a:moveTo>
                    <a:pt x="7727" y="573"/>
                  </a:moveTo>
                  <a:lnTo>
                    <a:pt x="9688" y="5682"/>
                  </a:lnTo>
                  <a:lnTo>
                    <a:pt x="2448" y="5682"/>
                  </a:lnTo>
                  <a:lnTo>
                    <a:pt x="732" y="573"/>
                  </a:lnTo>
                  <a:close/>
                  <a:moveTo>
                    <a:pt x="334" y="0"/>
                  </a:moveTo>
                  <a:cubicBezTo>
                    <a:pt x="138" y="0"/>
                    <a:pt x="0" y="193"/>
                    <a:pt x="63" y="377"/>
                  </a:cubicBezTo>
                  <a:lnTo>
                    <a:pt x="1972" y="6060"/>
                  </a:lnTo>
                  <a:cubicBezTo>
                    <a:pt x="2011" y="6176"/>
                    <a:pt x="2120" y="6255"/>
                    <a:pt x="2243" y="6255"/>
                  </a:cubicBezTo>
                  <a:lnTo>
                    <a:pt x="10104" y="6255"/>
                  </a:lnTo>
                  <a:cubicBezTo>
                    <a:pt x="10306" y="6255"/>
                    <a:pt x="10444" y="6053"/>
                    <a:pt x="10371" y="5866"/>
                  </a:cubicBezTo>
                  <a:lnTo>
                    <a:pt x="8191" y="185"/>
                  </a:lnTo>
                  <a:cubicBezTo>
                    <a:pt x="8149" y="74"/>
                    <a:pt x="8042" y="0"/>
                    <a:pt x="7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3739;p64">
              <a:extLst>
                <a:ext uri="{FF2B5EF4-FFF2-40B4-BE49-F238E27FC236}">
                  <a16:creationId xmlns:a16="http://schemas.microsoft.com/office/drawing/2014/main" id="{CA8DBBAE-FCAB-46A9-84CC-C27C787931AD}"/>
                </a:ext>
              </a:extLst>
            </p:cNvPr>
            <p:cNvSpPr/>
            <p:nvPr/>
          </p:nvSpPr>
          <p:spPr>
            <a:xfrm>
              <a:off x="2646850" y="3988450"/>
              <a:ext cx="213800" cy="126900"/>
            </a:xfrm>
            <a:custGeom>
              <a:avLst/>
              <a:gdLst/>
              <a:ahLst/>
              <a:cxnLst/>
              <a:rect l="l" t="t" r="r" b="b"/>
              <a:pathLst>
                <a:path w="8552" h="5076" extrusionOk="0">
                  <a:moveTo>
                    <a:pt x="1696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8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3740;p64">
              <a:extLst>
                <a:ext uri="{FF2B5EF4-FFF2-40B4-BE49-F238E27FC236}">
                  <a16:creationId xmlns:a16="http://schemas.microsoft.com/office/drawing/2014/main" id="{D460C857-9C0F-40B3-87B0-7D8F97DA438D}"/>
                </a:ext>
              </a:extLst>
            </p:cNvPr>
            <p:cNvSpPr/>
            <p:nvPr/>
          </p:nvSpPr>
          <p:spPr>
            <a:xfrm>
              <a:off x="2638525" y="3981300"/>
              <a:ext cx="230325" cy="141225"/>
            </a:xfrm>
            <a:custGeom>
              <a:avLst/>
              <a:gdLst/>
              <a:ahLst/>
              <a:cxnLst/>
              <a:rect l="l" t="t" r="r" b="b"/>
              <a:pathLst>
                <a:path w="9213" h="5649" extrusionOk="0">
                  <a:moveTo>
                    <a:pt x="8505" y="572"/>
                  </a:moveTo>
                  <a:lnTo>
                    <a:pt x="7215" y="5075"/>
                  </a:lnTo>
                  <a:lnTo>
                    <a:pt x="731" y="5075"/>
                  </a:lnTo>
                  <a:lnTo>
                    <a:pt x="2235" y="572"/>
                  </a:lnTo>
                  <a:close/>
                  <a:moveTo>
                    <a:pt x="2029" y="0"/>
                  </a:moveTo>
                  <a:cubicBezTo>
                    <a:pt x="1906" y="0"/>
                    <a:pt x="1797" y="79"/>
                    <a:pt x="1759" y="195"/>
                  </a:cubicBezTo>
                  <a:lnTo>
                    <a:pt x="62" y="5272"/>
                  </a:lnTo>
                  <a:cubicBezTo>
                    <a:pt x="0" y="5456"/>
                    <a:pt x="137" y="5647"/>
                    <a:pt x="333" y="5648"/>
                  </a:cubicBezTo>
                  <a:lnTo>
                    <a:pt x="7432" y="5648"/>
                  </a:lnTo>
                  <a:cubicBezTo>
                    <a:pt x="7559" y="5648"/>
                    <a:pt x="7672" y="5562"/>
                    <a:pt x="7706" y="5439"/>
                  </a:cubicBezTo>
                  <a:lnTo>
                    <a:pt x="9160" y="366"/>
                  </a:lnTo>
                  <a:cubicBezTo>
                    <a:pt x="9212" y="182"/>
                    <a:pt x="9075" y="0"/>
                    <a:pt x="88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3741;p64">
              <a:extLst>
                <a:ext uri="{FF2B5EF4-FFF2-40B4-BE49-F238E27FC236}">
                  <a16:creationId xmlns:a16="http://schemas.microsoft.com/office/drawing/2014/main" id="{0355F4A5-DB5D-4E9C-BF40-83B7F9327E98}"/>
                </a:ext>
              </a:extLst>
            </p:cNvPr>
            <p:cNvSpPr/>
            <p:nvPr/>
          </p:nvSpPr>
          <p:spPr>
            <a:xfrm>
              <a:off x="5131150" y="4110454"/>
              <a:ext cx="225075" cy="123975"/>
            </a:xfrm>
            <a:custGeom>
              <a:avLst/>
              <a:gdLst/>
              <a:ahLst/>
              <a:cxnLst/>
              <a:rect l="l" t="t" r="r" b="b"/>
              <a:pathLst>
                <a:path w="9003" h="4959" extrusionOk="0">
                  <a:moveTo>
                    <a:pt x="0" y="0"/>
                  </a:moveTo>
                  <a:lnTo>
                    <a:pt x="1666" y="4959"/>
                  </a:lnTo>
                  <a:lnTo>
                    <a:pt x="9002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3742;p64">
              <a:extLst>
                <a:ext uri="{FF2B5EF4-FFF2-40B4-BE49-F238E27FC236}">
                  <a16:creationId xmlns:a16="http://schemas.microsoft.com/office/drawing/2014/main" id="{5D919029-6201-4E1B-B8F3-1BFF0A6B4ECC}"/>
                </a:ext>
              </a:extLst>
            </p:cNvPr>
            <p:cNvSpPr/>
            <p:nvPr/>
          </p:nvSpPr>
          <p:spPr>
            <a:xfrm>
              <a:off x="5122825" y="4108175"/>
              <a:ext cx="241875" cy="138275"/>
            </a:xfrm>
            <a:custGeom>
              <a:avLst/>
              <a:gdLst/>
              <a:ahLst/>
              <a:cxnLst/>
              <a:rect l="l" t="t" r="r" b="b"/>
              <a:pathLst>
                <a:path w="9675" h="5531" extrusionOk="0">
                  <a:moveTo>
                    <a:pt x="7235" y="573"/>
                  </a:moveTo>
                  <a:lnTo>
                    <a:pt x="8919" y="4958"/>
                  </a:lnTo>
                  <a:lnTo>
                    <a:pt x="2206" y="4958"/>
                  </a:lnTo>
                  <a:lnTo>
                    <a:pt x="731" y="573"/>
                  </a:lnTo>
                  <a:close/>
                  <a:moveTo>
                    <a:pt x="331" y="0"/>
                  </a:moveTo>
                  <a:cubicBezTo>
                    <a:pt x="138" y="0"/>
                    <a:pt x="0" y="192"/>
                    <a:pt x="63" y="377"/>
                  </a:cubicBezTo>
                  <a:lnTo>
                    <a:pt x="1729" y="5336"/>
                  </a:lnTo>
                  <a:cubicBezTo>
                    <a:pt x="1767" y="5452"/>
                    <a:pt x="1876" y="5530"/>
                    <a:pt x="1999" y="5530"/>
                  </a:cubicBezTo>
                  <a:lnTo>
                    <a:pt x="9335" y="5530"/>
                  </a:lnTo>
                  <a:cubicBezTo>
                    <a:pt x="9536" y="5530"/>
                    <a:pt x="9675" y="5329"/>
                    <a:pt x="9603" y="5141"/>
                  </a:cubicBezTo>
                  <a:lnTo>
                    <a:pt x="7698" y="184"/>
                  </a:lnTo>
                  <a:cubicBezTo>
                    <a:pt x="7656" y="74"/>
                    <a:pt x="7550" y="0"/>
                    <a:pt x="7432" y="0"/>
                  </a:cubicBezTo>
                  <a:lnTo>
                    <a:pt x="333" y="0"/>
                  </a:lnTo>
                  <a:cubicBezTo>
                    <a:pt x="333" y="0"/>
                    <a:pt x="332" y="0"/>
                    <a:pt x="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3743;p64">
              <a:extLst>
                <a:ext uri="{FF2B5EF4-FFF2-40B4-BE49-F238E27FC236}">
                  <a16:creationId xmlns:a16="http://schemas.microsoft.com/office/drawing/2014/main" id="{2C8B52A0-FAAA-41F6-8919-77EB8B576756}"/>
                </a:ext>
              </a:extLst>
            </p:cNvPr>
            <p:cNvSpPr/>
            <p:nvPr/>
          </p:nvSpPr>
          <p:spPr>
            <a:xfrm>
              <a:off x="5259900" y="3988450"/>
              <a:ext cx="205700" cy="126900"/>
            </a:xfrm>
            <a:custGeom>
              <a:avLst/>
              <a:gdLst/>
              <a:ahLst/>
              <a:cxnLst/>
              <a:rect l="l" t="t" r="r" b="b"/>
              <a:pathLst>
                <a:path w="8228" h="5076" extrusionOk="0">
                  <a:moveTo>
                    <a:pt x="1" y="0"/>
                  </a:moveTo>
                  <a:lnTo>
                    <a:pt x="1949" y="5075"/>
                  </a:lnTo>
                  <a:lnTo>
                    <a:pt x="8227" y="5075"/>
                  </a:lnTo>
                  <a:lnTo>
                    <a:pt x="60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3744;p64">
              <a:extLst>
                <a:ext uri="{FF2B5EF4-FFF2-40B4-BE49-F238E27FC236}">
                  <a16:creationId xmlns:a16="http://schemas.microsoft.com/office/drawing/2014/main" id="{A351020D-4906-47FB-834A-7F80ED26F62C}"/>
                </a:ext>
              </a:extLst>
            </p:cNvPr>
            <p:cNvSpPr/>
            <p:nvPr/>
          </p:nvSpPr>
          <p:spPr>
            <a:xfrm>
              <a:off x="5251400" y="3981300"/>
              <a:ext cx="222775" cy="141225"/>
            </a:xfrm>
            <a:custGeom>
              <a:avLst/>
              <a:gdLst/>
              <a:ahLst/>
              <a:cxnLst/>
              <a:rect l="l" t="t" r="r" b="b"/>
              <a:pathLst>
                <a:path w="8911" h="5649" extrusionOk="0">
                  <a:moveTo>
                    <a:pt x="6216" y="572"/>
                  </a:moveTo>
                  <a:lnTo>
                    <a:pt x="8134" y="5075"/>
                  </a:lnTo>
                  <a:lnTo>
                    <a:pt x="2485" y="5075"/>
                  </a:lnTo>
                  <a:lnTo>
                    <a:pt x="757" y="572"/>
                  </a:lnTo>
                  <a:close/>
                  <a:moveTo>
                    <a:pt x="340" y="0"/>
                  </a:moveTo>
                  <a:cubicBezTo>
                    <a:pt x="138" y="0"/>
                    <a:pt x="0" y="202"/>
                    <a:pt x="73" y="389"/>
                  </a:cubicBezTo>
                  <a:lnTo>
                    <a:pt x="2021" y="5464"/>
                  </a:lnTo>
                  <a:cubicBezTo>
                    <a:pt x="2063" y="5574"/>
                    <a:pt x="2170" y="5647"/>
                    <a:pt x="2288" y="5648"/>
                  </a:cubicBezTo>
                  <a:lnTo>
                    <a:pt x="8567" y="5648"/>
                  </a:lnTo>
                  <a:lnTo>
                    <a:pt x="8567" y="5647"/>
                  </a:lnTo>
                  <a:cubicBezTo>
                    <a:pt x="8772" y="5647"/>
                    <a:pt x="8911" y="5438"/>
                    <a:pt x="8831" y="5249"/>
                  </a:cubicBezTo>
                  <a:lnTo>
                    <a:pt x="6667" y="173"/>
                  </a:lnTo>
                  <a:cubicBezTo>
                    <a:pt x="6622" y="68"/>
                    <a:pt x="6518" y="0"/>
                    <a:pt x="6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3745;p64">
              <a:extLst>
                <a:ext uri="{FF2B5EF4-FFF2-40B4-BE49-F238E27FC236}">
                  <a16:creationId xmlns:a16="http://schemas.microsoft.com/office/drawing/2014/main" id="{B84A25DA-0A5A-4050-B797-D744FB73ADD7}"/>
                </a:ext>
              </a:extLst>
            </p:cNvPr>
            <p:cNvSpPr/>
            <p:nvPr/>
          </p:nvSpPr>
          <p:spPr>
            <a:xfrm>
              <a:off x="5088525" y="3983579"/>
              <a:ext cx="220100" cy="126900"/>
            </a:xfrm>
            <a:custGeom>
              <a:avLst/>
              <a:gdLst/>
              <a:ahLst/>
              <a:cxnLst/>
              <a:rect l="l" t="t" r="r" b="b"/>
              <a:pathLst>
                <a:path w="8804" h="5076" extrusionOk="0">
                  <a:moveTo>
                    <a:pt x="1" y="0"/>
                  </a:moveTo>
                  <a:lnTo>
                    <a:pt x="1705" y="5075"/>
                  </a:lnTo>
                  <a:lnTo>
                    <a:pt x="8804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3746;p64">
              <a:extLst>
                <a:ext uri="{FF2B5EF4-FFF2-40B4-BE49-F238E27FC236}">
                  <a16:creationId xmlns:a16="http://schemas.microsoft.com/office/drawing/2014/main" id="{76B78700-ABB1-4126-981F-64D2D0508A07}"/>
                </a:ext>
              </a:extLst>
            </p:cNvPr>
            <p:cNvSpPr/>
            <p:nvPr/>
          </p:nvSpPr>
          <p:spPr>
            <a:xfrm>
              <a:off x="5080175" y="3981300"/>
              <a:ext cx="236925" cy="141225"/>
            </a:xfrm>
            <a:custGeom>
              <a:avLst/>
              <a:gdLst/>
              <a:ahLst/>
              <a:cxnLst/>
              <a:rect l="l" t="t" r="r" b="b"/>
              <a:pathLst>
                <a:path w="9477" h="5649" extrusionOk="0">
                  <a:moveTo>
                    <a:pt x="6993" y="572"/>
                  </a:moveTo>
                  <a:lnTo>
                    <a:pt x="8721" y="5075"/>
                  </a:lnTo>
                  <a:lnTo>
                    <a:pt x="2246" y="5075"/>
                  </a:lnTo>
                  <a:lnTo>
                    <a:pt x="732" y="572"/>
                  </a:lnTo>
                  <a:close/>
                  <a:moveTo>
                    <a:pt x="333" y="0"/>
                  </a:moveTo>
                  <a:cubicBezTo>
                    <a:pt x="138" y="0"/>
                    <a:pt x="1" y="192"/>
                    <a:pt x="63" y="377"/>
                  </a:cubicBezTo>
                  <a:lnTo>
                    <a:pt x="1769" y="5452"/>
                  </a:lnTo>
                  <a:cubicBezTo>
                    <a:pt x="1807" y="5569"/>
                    <a:pt x="1916" y="5648"/>
                    <a:pt x="2039" y="5648"/>
                  </a:cubicBezTo>
                  <a:lnTo>
                    <a:pt x="9138" y="5648"/>
                  </a:lnTo>
                  <a:lnTo>
                    <a:pt x="9138" y="5647"/>
                  </a:lnTo>
                  <a:cubicBezTo>
                    <a:pt x="9338" y="5647"/>
                    <a:pt x="9476" y="5446"/>
                    <a:pt x="9404" y="5259"/>
                  </a:cubicBezTo>
                  <a:lnTo>
                    <a:pt x="7456" y="184"/>
                  </a:lnTo>
                  <a:cubicBezTo>
                    <a:pt x="7414" y="74"/>
                    <a:pt x="7308" y="0"/>
                    <a:pt x="7190" y="0"/>
                  </a:cubicBezTo>
                  <a:lnTo>
                    <a:pt x="335" y="0"/>
                  </a:lnTo>
                  <a:cubicBezTo>
                    <a:pt x="334" y="0"/>
                    <a:pt x="333" y="0"/>
                    <a:pt x="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3747;p64">
              <a:extLst>
                <a:ext uri="{FF2B5EF4-FFF2-40B4-BE49-F238E27FC236}">
                  <a16:creationId xmlns:a16="http://schemas.microsoft.com/office/drawing/2014/main" id="{DA9CD969-B2A9-4985-80AF-73CDAD7F3173}"/>
                </a:ext>
              </a:extLst>
            </p:cNvPr>
            <p:cNvSpPr/>
            <p:nvPr/>
          </p:nvSpPr>
          <p:spPr>
            <a:xfrm>
              <a:off x="4675475" y="4508979"/>
              <a:ext cx="233225" cy="152600"/>
            </a:xfrm>
            <a:custGeom>
              <a:avLst/>
              <a:gdLst/>
              <a:ahLst/>
              <a:cxnLst/>
              <a:rect l="l" t="t" r="r" b="b"/>
              <a:pathLst>
                <a:path w="9329" h="6104" extrusionOk="0">
                  <a:moveTo>
                    <a:pt x="1" y="1"/>
                  </a:moveTo>
                  <a:lnTo>
                    <a:pt x="1176" y="6104"/>
                  </a:lnTo>
                  <a:lnTo>
                    <a:pt x="9328" y="6104"/>
                  </a:lnTo>
                  <a:lnTo>
                    <a:pt x="78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748;p64">
              <a:extLst>
                <a:ext uri="{FF2B5EF4-FFF2-40B4-BE49-F238E27FC236}">
                  <a16:creationId xmlns:a16="http://schemas.microsoft.com/office/drawing/2014/main" id="{CB8B25CF-02ED-4620-BAC3-B1A0E61118E1}"/>
                </a:ext>
              </a:extLst>
            </p:cNvPr>
            <p:cNvSpPr/>
            <p:nvPr/>
          </p:nvSpPr>
          <p:spPr>
            <a:xfrm>
              <a:off x="4667600" y="4506675"/>
              <a:ext cx="249125" cy="166925"/>
            </a:xfrm>
            <a:custGeom>
              <a:avLst/>
              <a:gdLst/>
              <a:ahLst/>
              <a:cxnLst/>
              <a:rect l="l" t="t" r="r" b="b"/>
              <a:pathLst>
                <a:path w="9965" h="6677" extrusionOk="0">
                  <a:moveTo>
                    <a:pt x="7950" y="574"/>
                  </a:moveTo>
                  <a:lnTo>
                    <a:pt x="9280" y="6105"/>
                  </a:lnTo>
                  <a:lnTo>
                    <a:pt x="1727" y="6105"/>
                  </a:lnTo>
                  <a:lnTo>
                    <a:pt x="662" y="574"/>
                  </a:lnTo>
                  <a:close/>
                  <a:moveTo>
                    <a:pt x="316" y="1"/>
                  </a:moveTo>
                  <a:cubicBezTo>
                    <a:pt x="135" y="1"/>
                    <a:pt x="0" y="165"/>
                    <a:pt x="34" y="342"/>
                  </a:cubicBezTo>
                  <a:lnTo>
                    <a:pt x="1209" y="6444"/>
                  </a:lnTo>
                  <a:cubicBezTo>
                    <a:pt x="1235" y="6579"/>
                    <a:pt x="1353" y="6676"/>
                    <a:pt x="1490" y="6676"/>
                  </a:cubicBezTo>
                  <a:lnTo>
                    <a:pt x="9643" y="6676"/>
                  </a:lnTo>
                  <a:cubicBezTo>
                    <a:pt x="9828" y="6675"/>
                    <a:pt x="9965" y="6503"/>
                    <a:pt x="9921" y="6324"/>
                  </a:cubicBezTo>
                  <a:lnTo>
                    <a:pt x="8455" y="220"/>
                  </a:lnTo>
                  <a:cubicBezTo>
                    <a:pt x="8424" y="92"/>
                    <a:pt x="8309" y="1"/>
                    <a:pt x="8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749;p64">
              <a:extLst>
                <a:ext uri="{FF2B5EF4-FFF2-40B4-BE49-F238E27FC236}">
                  <a16:creationId xmlns:a16="http://schemas.microsoft.com/office/drawing/2014/main" id="{2BF24E4B-5613-4DCC-B5B6-BD34869FA11D}"/>
                </a:ext>
              </a:extLst>
            </p:cNvPr>
            <p:cNvSpPr/>
            <p:nvPr/>
          </p:nvSpPr>
          <p:spPr>
            <a:xfrm>
              <a:off x="5265075" y="4508979"/>
              <a:ext cx="255125" cy="152600"/>
            </a:xfrm>
            <a:custGeom>
              <a:avLst/>
              <a:gdLst/>
              <a:ahLst/>
              <a:cxnLst/>
              <a:rect l="l" t="t" r="r" b="b"/>
              <a:pathLst>
                <a:path w="10205" h="6104" extrusionOk="0">
                  <a:moveTo>
                    <a:pt x="0" y="1"/>
                  </a:moveTo>
                  <a:lnTo>
                    <a:pt x="2051" y="6104"/>
                  </a:lnTo>
                  <a:lnTo>
                    <a:pt x="10204" y="6104"/>
                  </a:lnTo>
                  <a:lnTo>
                    <a:pt x="78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750;p64">
              <a:extLst>
                <a:ext uri="{FF2B5EF4-FFF2-40B4-BE49-F238E27FC236}">
                  <a16:creationId xmlns:a16="http://schemas.microsoft.com/office/drawing/2014/main" id="{33810B62-CBA6-4723-B8E8-FBD20B5CB35D}"/>
                </a:ext>
              </a:extLst>
            </p:cNvPr>
            <p:cNvSpPr/>
            <p:nvPr/>
          </p:nvSpPr>
          <p:spPr>
            <a:xfrm>
              <a:off x="5256750" y="4506675"/>
              <a:ext cx="271925" cy="166925"/>
            </a:xfrm>
            <a:custGeom>
              <a:avLst/>
              <a:gdLst/>
              <a:ahLst/>
              <a:cxnLst/>
              <a:rect l="l" t="t" r="r" b="b"/>
              <a:pathLst>
                <a:path w="10877" h="6677" extrusionOk="0">
                  <a:moveTo>
                    <a:pt x="7998" y="574"/>
                  </a:moveTo>
                  <a:lnTo>
                    <a:pt x="10122" y="6105"/>
                  </a:lnTo>
                  <a:lnTo>
                    <a:pt x="2590" y="6105"/>
                  </a:lnTo>
                  <a:lnTo>
                    <a:pt x="731" y="574"/>
                  </a:lnTo>
                  <a:close/>
                  <a:moveTo>
                    <a:pt x="333" y="1"/>
                  </a:moveTo>
                  <a:cubicBezTo>
                    <a:pt x="137" y="1"/>
                    <a:pt x="0" y="193"/>
                    <a:pt x="63" y="377"/>
                  </a:cubicBezTo>
                  <a:lnTo>
                    <a:pt x="2113" y="6482"/>
                  </a:lnTo>
                  <a:cubicBezTo>
                    <a:pt x="2152" y="6598"/>
                    <a:pt x="2261" y="6676"/>
                    <a:pt x="2384" y="6676"/>
                  </a:cubicBezTo>
                  <a:lnTo>
                    <a:pt x="10538" y="6676"/>
                  </a:lnTo>
                  <a:cubicBezTo>
                    <a:pt x="10738" y="6676"/>
                    <a:pt x="10877" y="6475"/>
                    <a:pt x="10805" y="6288"/>
                  </a:cubicBezTo>
                  <a:lnTo>
                    <a:pt x="8462" y="184"/>
                  </a:lnTo>
                  <a:cubicBezTo>
                    <a:pt x="8419" y="74"/>
                    <a:pt x="8312" y="1"/>
                    <a:pt x="8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751;p64">
              <a:extLst>
                <a:ext uri="{FF2B5EF4-FFF2-40B4-BE49-F238E27FC236}">
                  <a16:creationId xmlns:a16="http://schemas.microsoft.com/office/drawing/2014/main" id="{1F2AD5AF-3FDC-4AF9-9270-60D69B67B230}"/>
                </a:ext>
              </a:extLst>
            </p:cNvPr>
            <p:cNvSpPr/>
            <p:nvPr/>
          </p:nvSpPr>
          <p:spPr>
            <a:xfrm>
              <a:off x="4917150" y="3983579"/>
              <a:ext cx="214025" cy="126900"/>
            </a:xfrm>
            <a:custGeom>
              <a:avLst/>
              <a:gdLst/>
              <a:ahLst/>
              <a:cxnLst/>
              <a:rect l="l" t="t" r="r" b="b"/>
              <a:pathLst>
                <a:path w="8561" h="5076" extrusionOk="0">
                  <a:moveTo>
                    <a:pt x="1" y="0"/>
                  </a:moveTo>
                  <a:lnTo>
                    <a:pt x="1463" y="5075"/>
                  </a:lnTo>
                  <a:lnTo>
                    <a:pt x="8560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752;p64">
              <a:extLst>
                <a:ext uri="{FF2B5EF4-FFF2-40B4-BE49-F238E27FC236}">
                  <a16:creationId xmlns:a16="http://schemas.microsoft.com/office/drawing/2014/main" id="{3E6D0DFA-0E28-462F-BFFA-27B68DA742E3}"/>
                </a:ext>
              </a:extLst>
            </p:cNvPr>
            <p:cNvSpPr/>
            <p:nvPr/>
          </p:nvSpPr>
          <p:spPr>
            <a:xfrm>
              <a:off x="4908950" y="3981300"/>
              <a:ext cx="230575" cy="141225"/>
            </a:xfrm>
            <a:custGeom>
              <a:avLst/>
              <a:gdLst/>
              <a:ahLst/>
              <a:cxnLst/>
              <a:rect l="l" t="t" r="r" b="b"/>
              <a:pathLst>
                <a:path w="9223" h="5649" extrusionOk="0">
                  <a:moveTo>
                    <a:pt x="6977" y="572"/>
                  </a:moveTo>
                  <a:lnTo>
                    <a:pt x="8491" y="5075"/>
                  </a:lnTo>
                  <a:lnTo>
                    <a:pt x="2006" y="5075"/>
                  </a:lnTo>
                  <a:lnTo>
                    <a:pt x="708" y="572"/>
                  </a:lnTo>
                  <a:close/>
                  <a:moveTo>
                    <a:pt x="329" y="0"/>
                  </a:moveTo>
                  <a:cubicBezTo>
                    <a:pt x="138" y="0"/>
                    <a:pt x="1" y="182"/>
                    <a:pt x="53" y="366"/>
                  </a:cubicBezTo>
                  <a:lnTo>
                    <a:pt x="1515" y="5441"/>
                  </a:lnTo>
                  <a:cubicBezTo>
                    <a:pt x="1551" y="5564"/>
                    <a:pt x="1663" y="5647"/>
                    <a:pt x="1791" y="5648"/>
                  </a:cubicBezTo>
                  <a:lnTo>
                    <a:pt x="8888" y="5648"/>
                  </a:lnTo>
                  <a:cubicBezTo>
                    <a:pt x="9084" y="5648"/>
                    <a:pt x="9223" y="5456"/>
                    <a:pt x="9160" y="5270"/>
                  </a:cubicBezTo>
                  <a:lnTo>
                    <a:pt x="7454" y="195"/>
                  </a:lnTo>
                  <a:cubicBezTo>
                    <a:pt x="7416" y="79"/>
                    <a:pt x="7307" y="0"/>
                    <a:pt x="71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753;p64">
              <a:extLst>
                <a:ext uri="{FF2B5EF4-FFF2-40B4-BE49-F238E27FC236}">
                  <a16:creationId xmlns:a16="http://schemas.microsoft.com/office/drawing/2014/main" id="{1855E253-6223-43FE-9BBD-385B34F21CBB}"/>
                </a:ext>
              </a:extLst>
            </p:cNvPr>
            <p:cNvSpPr/>
            <p:nvPr/>
          </p:nvSpPr>
          <p:spPr>
            <a:xfrm>
              <a:off x="5068550" y="4508979"/>
              <a:ext cx="247800" cy="152600"/>
            </a:xfrm>
            <a:custGeom>
              <a:avLst/>
              <a:gdLst/>
              <a:ahLst/>
              <a:cxnLst/>
              <a:rect l="l" t="t" r="r" b="b"/>
              <a:pathLst>
                <a:path w="9912" h="6104" extrusionOk="0">
                  <a:moveTo>
                    <a:pt x="0" y="1"/>
                  </a:moveTo>
                  <a:lnTo>
                    <a:pt x="1758" y="6104"/>
                  </a:lnTo>
                  <a:lnTo>
                    <a:pt x="9912" y="6104"/>
                  </a:lnTo>
                  <a:lnTo>
                    <a:pt x="78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754;p64">
              <a:extLst>
                <a:ext uri="{FF2B5EF4-FFF2-40B4-BE49-F238E27FC236}">
                  <a16:creationId xmlns:a16="http://schemas.microsoft.com/office/drawing/2014/main" id="{B17B1805-FDAD-41FC-A8A5-8FEC801404B7}"/>
                </a:ext>
              </a:extLst>
            </p:cNvPr>
            <p:cNvSpPr/>
            <p:nvPr/>
          </p:nvSpPr>
          <p:spPr>
            <a:xfrm>
              <a:off x="5060350" y="4506675"/>
              <a:ext cx="264325" cy="166925"/>
            </a:xfrm>
            <a:custGeom>
              <a:avLst/>
              <a:gdLst/>
              <a:ahLst/>
              <a:cxnLst/>
              <a:rect l="l" t="t" r="r" b="b"/>
              <a:pathLst>
                <a:path w="10573" h="6677" extrusionOk="0">
                  <a:moveTo>
                    <a:pt x="7985" y="574"/>
                  </a:moveTo>
                  <a:lnTo>
                    <a:pt x="9844" y="6105"/>
                  </a:lnTo>
                  <a:lnTo>
                    <a:pt x="2303" y="6105"/>
                  </a:lnTo>
                  <a:lnTo>
                    <a:pt x="710" y="574"/>
                  </a:lnTo>
                  <a:close/>
                  <a:moveTo>
                    <a:pt x="328" y="1"/>
                  </a:moveTo>
                  <a:cubicBezTo>
                    <a:pt x="137" y="1"/>
                    <a:pt x="0" y="184"/>
                    <a:pt x="54" y="366"/>
                  </a:cubicBezTo>
                  <a:lnTo>
                    <a:pt x="1812" y="6470"/>
                  </a:lnTo>
                  <a:cubicBezTo>
                    <a:pt x="1847" y="6592"/>
                    <a:pt x="1960" y="6676"/>
                    <a:pt x="2088" y="6676"/>
                  </a:cubicBezTo>
                  <a:lnTo>
                    <a:pt x="10240" y="6676"/>
                  </a:lnTo>
                  <a:cubicBezTo>
                    <a:pt x="10435" y="6676"/>
                    <a:pt x="10573" y="6484"/>
                    <a:pt x="10510" y="6300"/>
                  </a:cubicBezTo>
                  <a:lnTo>
                    <a:pt x="8460" y="195"/>
                  </a:lnTo>
                  <a:cubicBezTo>
                    <a:pt x="8421" y="79"/>
                    <a:pt x="8312" y="1"/>
                    <a:pt x="8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755;p64">
              <a:extLst>
                <a:ext uri="{FF2B5EF4-FFF2-40B4-BE49-F238E27FC236}">
                  <a16:creationId xmlns:a16="http://schemas.microsoft.com/office/drawing/2014/main" id="{0070BFE4-57B3-4A01-B964-828898908607}"/>
                </a:ext>
              </a:extLst>
            </p:cNvPr>
            <p:cNvSpPr/>
            <p:nvPr/>
          </p:nvSpPr>
          <p:spPr>
            <a:xfrm>
              <a:off x="4872000" y="4508979"/>
              <a:ext cx="240525" cy="152600"/>
            </a:xfrm>
            <a:custGeom>
              <a:avLst/>
              <a:gdLst/>
              <a:ahLst/>
              <a:cxnLst/>
              <a:rect l="l" t="t" r="r" b="b"/>
              <a:pathLst>
                <a:path w="9621" h="6104" extrusionOk="0">
                  <a:moveTo>
                    <a:pt x="1" y="1"/>
                  </a:moveTo>
                  <a:lnTo>
                    <a:pt x="1467" y="6104"/>
                  </a:lnTo>
                  <a:lnTo>
                    <a:pt x="9620" y="6104"/>
                  </a:lnTo>
                  <a:lnTo>
                    <a:pt x="78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756;p64">
              <a:extLst>
                <a:ext uri="{FF2B5EF4-FFF2-40B4-BE49-F238E27FC236}">
                  <a16:creationId xmlns:a16="http://schemas.microsoft.com/office/drawing/2014/main" id="{7D256B41-344D-4D19-982F-5B17798A95FD}"/>
                </a:ext>
              </a:extLst>
            </p:cNvPr>
            <p:cNvSpPr/>
            <p:nvPr/>
          </p:nvSpPr>
          <p:spPr>
            <a:xfrm>
              <a:off x="4863975" y="4506700"/>
              <a:ext cx="256750" cy="166925"/>
            </a:xfrm>
            <a:custGeom>
              <a:avLst/>
              <a:gdLst/>
              <a:ahLst/>
              <a:cxnLst/>
              <a:rect l="l" t="t" r="r" b="b"/>
              <a:pathLst>
                <a:path w="10270" h="6677" extrusionOk="0">
                  <a:moveTo>
                    <a:pt x="7968" y="573"/>
                  </a:moveTo>
                  <a:lnTo>
                    <a:pt x="9562" y="6104"/>
                  </a:lnTo>
                  <a:lnTo>
                    <a:pt x="2015" y="6104"/>
                  </a:lnTo>
                  <a:lnTo>
                    <a:pt x="685" y="573"/>
                  </a:lnTo>
                  <a:close/>
                  <a:moveTo>
                    <a:pt x="322" y="1"/>
                  </a:moveTo>
                  <a:cubicBezTo>
                    <a:pt x="137" y="1"/>
                    <a:pt x="0" y="173"/>
                    <a:pt x="44" y="353"/>
                  </a:cubicBezTo>
                  <a:lnTo>
                    <a:pt x="1510" y="6456"/>
                  </a:lnTo>
                  <a:cubicBezTo>
                    <a:pt x="1541" y="6586"/>
                    <a:pt x="1656" y="6675"/>
                    <a:pt x="1788" y="6675"/>
                  </a:cubicBezTo>
                  <a:lnTo>
                    <a:pt x="9943" y="6675"/>
                  </a:lnTo>
                  <a:lnTo>
                    <a:pt x="9941" y="6677"/>
                  </a:lnTo>
                  <a:cubicBezTo>
                    <a:pt x="10132" y="6677"/>
                    <a:pt x="10269" y="6493"/>
                    <a:pt x="10217" y="6311"/>
                  </a:cubicBezTo>
                  <a:lnTo>
                    <a:pt x="8457" y="207"/>
                  </a:lnTo>
                  <a:cubicBezTo>
                    <a:pt x="8423" y="84"/>
                    <a:pt x="8310" y="1"/>
                    <a:pt x="81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757;p64">
              <a:extLst>
                <a:ext uri="{FF2B5EF4-FFF2-40B4-BE49-F238E27FC236}">
                  <a16:creationId xmlns:a16="http://schemas.microsoft.com/office/drawing/2014/main" id="{CC3ED9F6-C6AB-4CE2-8023-954685577128}"/>
                </a:ext>
              </a:extLst>
            </p:cNvPr>
            <p:cNvSpPr/>
            <p:nvPr/>
          </p:nvSpPr>
          <p:spPr>
            <a:xfrm>
              <a:off x="5172800" y="4234404"/>
              <a:ext cx="234300" cy="132550"/>
            </a:xfrm>
            <a:custGeom>
              <a:avLst/>
              <a:gdLst/>
              <a:ahLst/>
              <a:cxnLst/>
              <a:rect l="l" t="t" r="r" b="b"/>
              <a:pathLst>
                <a:path w="9372" h="5302" extrusionOk="0">
                  <a:moveTo>
                    <a:pt x="0" y="1"/>
                  </a:moveTo>
                  <a:lnTo>
                    <a:pt x="1782" y="5301"/>
                  </a:lnTo>
                  <a:lnTo>
                    <a:pt x="9371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758;p64">
              <a:extLst>
                <a:ext uri="{FF2B5EF4-FFF2-40B4-BE49-F238E27FC236}">
                  <a16:creationId xmlns:a16="http://schemas.microsoft.com/office/drawing/2014/main" id="{8884E55D-B13F-43B6-A163-E2FA81DD114A}"/>
                </a:ext>
              </a:extLst>
            </p:cNvPr>
            <p:cNvSpPr/>
            <p:nvPr/>
          </p:nvSpPr>
          <p:spPr>
            <a:xfrm>
              <a:off x="5164475" y="4232100"/>
              <a:ext cx="251100" cy="146900"/>
            </a:xfrm>
            <a:custGeom>
              <a:avLst/>
              <a:gdLst/>
              <a:ahLst/>
              <a:cxnLst/>
              <a:rect l="l" t="t" r="r" b="b"/>
              <a:pathLst>
                <a:path w="10044" h="5876" extrusionOk="0">
                  <a:moveTo>
                    <a:pt x="7473" y="573"/>
                  </a:moveTo>
                  <a:lnTo>
                    <a:pt x="9289" y="5302"/>
                  </a:lnTo>
                  <a:lnTo>
                    <a:pt x="2321" y="5302"/>
                  </a:lnTo>
                  <a:lnTo>
                    <a:pt x="732" y="573"/>
                  </a:lnTo>
                  <a:close/>
                  <a:moveTo>
                    <a:pt x="333" y="1"/>
                  </a:moveTo>
                  <a:cubicBezTo>
                    <a:pt x="139" y="1"/>
                    <a:pt x="0" y="193"/>
                    <a:pt x="63" y="379"/>
                  </a:cubicBezTo>
                  <a:lnTo>
                    <a:pt x="1844" y="5679"/>
                  </a:lnTo>
                  <a:cubicBezTo>
                    <a:pt x="1883" y="5796"/>
                    <a:pt x="1992" y="5875"/>
                    <a:pt x="2115" y="5875"/>
                  </a:cubicBezTo>
                  <a:lnTo>
                    <a:pt x="9704" y="5875"/>
                  </a:lnTo>
                  <a:cubicBezTo>
                    <a:pt x="9905" y="5875"/>
                    <a:pt x="10044" y="5673"/>
                    <a:pt x="9972" y="5486"/>
                  </a:cubicBezTo>
                  <a:lnTo>
                    <a:pt x="7937" y="184"/>
                  </a:lnTo>
                  <a:cubicBezTo>
                    <a:pt x="7893" y="74"/>
                    <a:pt x="7787" y="1"/>
                    <a:pt x="76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759;p64">
              <a:extLst>
                <a:ext uri="{FF2B5EF4-FFF2-40B4-BE49-F238E27FC236}">
                  <a16:creationId xmlns:a16="http://schemas.microsoft.com/office/drawing/2014/main" id="{20A636F6-5EF1-423B-AEF0-00F01B519542}"/>
                </a:ext>
              </a:extLst>
            </p:cNvPr>
            <p:cNvSpPr/>
            <p:nvPr/>
          </p:nvSpPr>
          <p:spPr>
            <a:xfrm>
              <a:off x="3356650" y="3988450"/>
              <a:ext cx="189500" cy="126900"/>
            </a:xfrm>
            <a:custGeom>
              <a:avLst/>
              <a:gdLst/>
              <a:ahLst/>
              <a:cxnLst/>
              <a:rect l="l" t="t" r="r" b="b"/>
              <a:pathLst>
                <a:path w="7580" h="5076" extrusionOk="0">
                  <a:moveTo>
                    <a:pt x="724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75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760;p64">
              <a:extLst>
                <a:ext uri="{FF2B5EF4-FFF2-40B4-BE49-F238E27FC236}">
                  <a16:creationId xmlns:a16="http://schemas.microsoft.com/office/drawing/2014/main" id="{A6FF9D6F-0ABF-49F5-87FC-B0BC8CCBD002}"/>
                </a:ext>
              </a:extLst>
            </p:cNvPr>
            <p:cNvSpPr/>
            <p:nvPr/>
          </p:nvSpPr>
          <p:spPr>
            <a:xfrm>
              <a:off x="3348925" y="3981300"/>
              <a:ext cx="204725" cy="141225"/>
            </a:xfrm>
            <a:custGeom>
              <a:avLst/>
              <a:gdLst/>
              <a:ahLst/>
              <a:cxnLst/>
              <a:rect l="l" t="t" r="r" b="b"/>
              <a:pathLst>
                <a:path w="8189" h="5649" extrusionOk="0">
                  <a:moveTo>
                    <a:pt x="7573" y="572"/>
                  </a:moveTo>
                  <a:lnTo>
                    <a:pt x="7147" y="5075"/>
                  </a:lnTo>
                  <a:lnTo>
                    <a:pt x="640" y="5075"/>
                  </a:lnTo>
                  <a:lnTo>
                    <a:pt x="1282" y="572"/>
                  </a:lnTo>
                  <a:close/>
                  <a:moveTo>
                    <a:pt x="1031" y="0"/>
                  </a:moveTo>
                  <a:cubicBezTo>
                    <a:pt x="890" y="0"/>
                    <a:pt x="769" y="105"/>
                    <a:pt x="750" y="245"/>
                  </a:cubicBezTo>
                  <a:lnTo>
                    <a:pt x="26" y="5322"/>
                  </a:lnTo>
                  <a:cubicBezTo>
                    <a:pt x="1" y="5493"/>
                    <a:pt x="135" y="5648"/>
                    <a:pt x="309" y="5648"/>
                  </a:cubicBezTo>
                  <a:lnTo>
                    <a:pt x="7408" y="5648"/>
                  </a:lnTo>
                  <a:cubicBezTo>
                    <a:pt x="7555" y="5647"/>
                    <a:pt x="7678" y="5536"/>
                    <a:pt x="7693" y="5388"/>
                  </a:cubicBezTo>
                  <a:lnTo>
                    <a:pt x="8173" y="313"/>
                  </a:lnTo>
                  <a:cubicBezTo>
                    <a:pt x="8188" y="146"/>
                    <a:pt x="8058" y="0"/>
                    <a:pt x="7891" y="0"/>
                  </a:cubicBezTo>
                  <a:cubicBezTo>
                    <a:pt x="7890" y="0"/>
                    <a:pt x="7889" y="0"/>
                    <a:pt x="7889" y="0"/>
                  </a:cubicBezTo>
                  <a:lnTo>
                    <a:pt x="1033" y="0"/>
                  </a:lnTo>
                  <a:cubicBezTo>
                    <a:pt x="1033" y="0"/>
                    <a:pt x="1032" y="0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761;p64">
              <a:extLst>
                <a:ext uri="{FF2B5EF4-FFF2-40B4-BE49-F238E27FC236}">
                  <a16:creationId xmlns:a16="http://schemas.microsoft.com/office/drawing/2014/main" id="{F856C35A-A434-4816-94E2-4C76A223ED30}"/>
                </a:ext>
              </a:extLst>
            </p:cNvPr>
            <p:cNvSpPr/>
            <p:nvPr/>
          </p:nvSpPr>
          <p:spPr>
            <a:xfrm>
              <a:off x="4745775" y="3983579"/>
              <a:ext cx="207950" cy="126900"/>
            </a:xfrm>
            <a:custGeom>
              <a:avLst/>
              <a:gdLst/>
              <a:ahLst/>
              <a:cxnLst/>
              <a:rect l="l" t="t" r="r" b="b"/>
              <a:pathLst>
                <a:path w="8318" h="5076" extrusionOk="0">
                  <a:moveTo>
                    <a:pt x="1" y="0"/>
                  </a:moveTo>
                  <a:lnTo>
                    <a:pt x="1219" y="5075"/>
                  </a:lnTo>
                  <a:lnTo>
                    <a:pt x="8318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762;p64">
              <a:extLst>
                <a:ext uri="{FF2B5EF4-FFF2-40B4-BE49-F238E27FC236}">
                  <a16:creationId xmlns:a16="http://schemas.microsoft.com/office/drawing/2014/main" id="{9FAA86D3-E57A-4127-BFDC-FD2EB3904FC9}"/>
                </a:ext>
              </a:extLst>
            </p:cNvPr>
            <p:cNvSpPr/>
            <p:nvPr/>
          </p:nvSpPr>
          <p:spPr>
            <a:xfrm>
              <a:off x="4737775" y="3981300"/>
              <a:ext cx="224150" cy="141225"/>
            </a:xfrm>
            <a:custGeom>
              <a:avLst/>
              <a:gdLst/>
              <a:ahLst/>
              <a:cxnLst/>
              <a:rect l="l" t="t" r="r" b="b"/>
              <a:pathLst>
                <a:path w="8966" h="5649" extrusionOk="0">
                  <a:moveTo>
                    <a:pt x="6960" y="572"/>
                  </a:moveTo>
                  <a:lnTo>
                    <a:pt x="8259" y="5075"/>
                  </a:lnTo>
                  <a:lnTo>
                    <a:pt x="1765" y="5075"/>
                  </a:lnTo>
                  <a:lnTo>
                    <a:pt x="684" y="572"/>
                  </a:lnTo>
                  <a:close/>
                  <a:moveTo>
                    <a:pt x="321" y="0"/>
                  </a:moveTo>
                  <a:cubicBezTo>
                    <a:pt x="136" y="2"/>
                    <a:pt x="0" y="173"/>
                    <a:pt x="42" y="353"/>
                  </a:cubicBezTo>
                  <a:lnTo>
                    <a:pt x="1261" y="5429"/>
                  </a:lnTo>
                  <a:cubicBezTo>
                    <a:pt x="1292" y="5557"/>
                    <a:pt x="1407" y="5648"/>
                    <a:pt x="1539" y="5648"/>
                  </a:cubicBezTo>
                  <a:lnTo>
                    <a:pt x="8638" y="5648"/>
                  </a:lnTo>
                  <a:cubicBezTo>
                    <a:pt x="8828" y="5648"/>
                    <a:pt x="8966" y="5466"/>
                    <a:pt x="8912" y="5283"/>
                  </a:cubicBezTo>
                  <a:lnTo>
                    <a:pt x="7450" y="208"/>
                  </a:lnTo>
                  <a:cubicBezTo>
                    <a:pt x="7415" y="85"/>
                    <a:pt x="7303" y="0"/>
                    <a:pt x="71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763;p64">
              <a:extLst>
                <a:ext uri="{FF2B5EF4-FFF2-40B4-BE49-F238E27FC236}">
                  <a16:creationId xmlns:a16="http://schemas.microsoft.com/office/drawing/2014/main" id="{197D3B17-C777-42D3-9930-943F0DB5E2DF}"/>
                </a:ext>
              </a:extLst>
            </p:cNvPr>
            <p:cNvSpPr/>
            <p:nvPr/>
          </p:nvSpPr>
          <p:spPr>
            <a:xfrm>
              <a:off x="3179225" y="3988450"/>
              <a:ext cx="195550" cy="126900"/>
            </a:xfrm>
            <a:custGeom>
              <a:avLst/>
              <a:gdLst/>
              <a:ahLst/>
              <a:cxnLst/>
              <a:rect l="l" t="t" r="r" b="b"/>
              <a:pathLst>
                <a:path w="7822" h="5076" extrusionOk="0">
                  <a:moveTo>
                    <a:pt x="966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7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764;p64">
              <a:extLst>
                <a:ext uri="{FF2B5EF4-FFF2-40B4-BE49-F238E27FC236}">
                  <a16:creationId xmlns:a16="http://schemas.microsoft.com/office/drawing/2014/main" id="{CA54265E-1C1B-4091-83B3-009E274CE9DF}"/>
                </a:ext>
              </a:extLst>
            </p:cNvPr>
            <p:cNvSpPr/>
            <p:nvPr/>
          </p:nvSpPr>
          <p:spPr>
            <a:xfrm>
              <a:off x="3171325" y="3981300"/>
              <a:ext cx="211150" cy="141225"/>
            </a:xfrm>
            <a:custGeom>
              <a:avLst/>
              <a:gdLst/>
              <a:ahLst/>
              <a:cxnLst/>
              <a:rect l="l" t="t" r="r" b="b"/>
              <a:pathLst>
                <a:path w="8446" h="5649" extrusionOk="0">
                  <a:moveTo>
                    <a:pt x="7808" y="572"/>
                  </a:moveTo>
                  <a:lnTo>
                    <a:pt x="7166" y="5075"/>
                  </a:lnTo>
                  <a:lnTo>
                    <a:pt x="662" y="5075"/>
                  </a:lnTo>
                  <a:lnTo>
                    <a:pt x="1519" y="572"/>
                  </a:lnTo>
                  <a:close/>
                  <a:moveTo>
                    <a:pt x="1282" y="0"/>
                  </a:moveTo>
                  <a:cubicBezTo>
                    <a:pt x="1145" y="0"/>
                    <a:pt x="1027" y="98"/>
                    <a:pt x="1002" y="234"/>
                  </a:cubicBezTo>
                  <a:lnTo>
                    <a:pt x="34" y="5307"/>
                  </a:lnTo>
                  <a:cubicBezTo>
                    <a:pt x="1" y="5484"/>
                    <a:pt x="135" y="5647"/>
                    <a:pt x="316" y="5648"/>
                  </a:cubicBezTo>
                  <a:lnTo>
                    <a:pt x="7413" y="5648"/>
                  </a:lnTo>
                  <a:cubicBezTo>
                    <a:pt x="7556" y="5648"/>
                    <a:pt x="7676" y="5543"/>
                    <a:pt x="7697" y="5402"/>
                  </a:cubicBezTo>
                  <a:lnTo>
                    <a:pt x="8421" y="327"/>
                  </a:lnTo>
                  <a:cubicBezTo>
                    <a:pt x="8445" y="154"/>
                    <a:pt x="8312" y="0"/>
                    <a:pt x="8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765;p64">
              <a:extLst>
                <a:ext uri="{FF2B5EF4-FFF2-40B4-BE49-F238E27FC236}">
                  <a16:creationId xmlns:a16="http://schemas.microsoft.com/office/drawing/2014/main" id="{F70A94FA-6091-4211-A07A-900FA5D598E9}"/>
                </a:ext>
              </a:extLst>
            </p:cNvPr>
            <p:cNvSpPr/>
            <p:nvPr/>
          </p:nvSpPr>
          <p:spPr>
            <a:xfrm>
              <a:off x="3711550" y="3988450"/>
              <a:ext cx="177475" cy="126900"/>
            </a:xfrm>
            <a:custGeom>
              <a:avLst/>
              <a:gdLst/>
              <a:ahLst/>
              <a:cxnLst/>
              <a:rect l="l" t="t" r="r" b="b"/>
              <a:pathLst>
                <a:path w="7099" h="5076" extrusionOk="0">
                  <a:moveTo>
                    <a:pt x="239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70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766;p64">
              <a:extLst>
                <a:ext uri="{FF2B5EF4-FFF2-40B4-BE49-F238E27FC236}">
                  <a16:creationId xmlns:a16="http://schemas.microsoft.com/office/drawing/2014/main" id="{F42A07D0-0526-444A-871D-5176F9130F66}"/>
                </a:ext>
              </a:extLst>
            </p:cNvPr>
            <p:cNvSpPr/>
            <p:nvPr/>
          </p:nvSpPr>
          <p:spPr>
            <a:xfrm>
              <a:off x="3704200" y="3981300"/>
              <a:ext cx="191975" cy="141225"/>
            </a:xfrm>
            <a:custGeom>
              <a:avLst/>
              <a:gdLst/>
              <a:ahLst/>
              <a:cxnLst/>
              <a:rect l="l" t="t" r="r" b="b"/>
              <a:pathLst>
                <a:path w="7679" h="5649" extrusionOk="0">
                  <a:moveTo>
                    <a:pt x="7102" y="572"/>
                  </a:moveTo>
                  <a:lnTo>
                    <a:pt x="7106" y="5075"/>
                  </a:lnTo>
                  <a:lnTo>
                    <a:pt x="596" y="5075"/>
                  </a:lnTo>
                  <a:lnTo>
                    <a:pt x="806" y="572"/>
                  </a:lnTo>
                  <a:close/>
                  <a:moveTo>
                    <a:pt x="533" y="0"/>
                  </a:moveTo>
                  <a:cubicBezTo>
                    <a:pt x="380" y="0"/>
                    <a:pt x="255" y="120"/>
                    <a:pt x="247" y="273"/>
                  </a:cubicBezTo>
                  <a:lnTo>
                    <a:pt x="9" y="5348"/>
                  </a:lnTo>
                  <a:cubicBezTo>
                    <a:pt x="1" y="5511"/>
                    <a:pt x="132" y="5647"/>
                    <a:pt x="294" y="5648"/>
                  </a:cubicBezTo>
                  <a:lnTo>
                    <a:pt x="7393" y="5648"/>
                  </a:lnTo>
                  <a:cubicBezTo>
                    <a:pt x="7551" y="5647"/>
                    <a:pt x="7679" y="5519"/>
                    <a:pt x="7679" y="5361"/>
                  </a:cubicBezTo>
                  <a:lnTo>
                    <a:pt x="7674" y="286"/>
                  </a:lnTo>
                  <a:cubicBezTo>
                    <a:pt x="7674" y="129"/>
                    <a:pt x="7546" y="0"/>
                    <a:pt x="73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767;p64">
              <a:extLst>
                <a:ext uri="{FF2B5EF4-FFF2-40B4-BE49-F238E27FC236}">
                  <a16:creationId xmlns:a16="http://schemas.microsoft.com/office/drawing/2014/main" id="{4ECD2233-D530-423B-AC71-A2D038E66195}"/>
                </a:ext>
              </a:extLst>
            </p:cNvPr>
            <p:cNvSpPr/>
            <p:nvPr/>
          </p:nvSpPr>
          <p:spPr>
            <a:xfrm>
              <a:off x="3001750" y="3988450"/>
              <a:ext cx="201650" cy="126900"/>
            </a:xfrm>
            <a:custGeom>
              <a:avLst/>
              <a:gdLst/>
              <a:ahLst/>
              <a:cxnLst/>
              <a:rect l="l" t="t" r="r" b="b"/>
              <a:pathLst>
                <a:path w="8066" h="5076" extrusionOk="0">
                  <a:moveTo>
                    <a:pt x="1210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8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768;p64">
              <a:extLst>
                <a:ext uri="{FF2B5EF4-FFF2-40B4-BE49-F238E27FC236}">
                  <a16:creationId xmlns:a16="http://schemas.microsoft.com/office/drawing/2014/main" id="{19E6408C-5384-49CD-87C0-551252D50D50}"/>
                </a:ext>
              </a:extLst>
            </p:cNvPr>
            <p:cNvSpPr/>
            <p:nvPr/>
          </p:nvSpPr>
          <p:spPr>
            <a:xfrm>
              <a:off x="2993750" y="3981300"/>
              <a:ext cx="217525" cy="141225"/>
            </a:xfrm>
            <a:custGeom>
              <a:avLst/>
              <a:gdLst/>
              <a:ahLst/>
              <a:cxnLst/>
              <a:rect l="l" t="t" r="r" b="b"/>
              <a:pathLst>
                <a:path w="8701" h="5649" extrusionOk="0">
                  <a:moveTo>
                    <a:pt x="8039" y="572"/>
                  </a:moveTo>
                  <a:lnTo>
                    <a:pt x="7182" y="5075"/>
                  </a:lnTo>
                  <a:lnTo>
                    <a:pt x="683" y="5075"/>
                  </a:lnTo>
                  <a:lnTo>
                    <a:pt x="1757" y="572"/>
                  </a:lnTo>
                  <a:close/>
                  <a:moveTo>
                    <a:pt x="1530" y="0"/>
                  </a:moveTo>
                  <a:cubicBezTo>
                    <a:pt x="1398" y="0"/>
                    <a:pt x="1283" y="91"/>
                    <a:pt x="1252" y="220"/>
                  </a:cubicBezTo>
                  <a:lnTo>
                    <a:pt x="42" y="5296"/>
                  </a:lnTo>
                  <a:cubicBezTo>
                    <a:pt x="0" y="5475"/>
                    <a:pt x="136" y="5647"/>
                    <a:pt x="320" y="5648"/>
                  </a:cubicBezTo>
                  <a:lnTo>
                    <a:pt x="7419" y="5648"/>
                  </a:lnTo>
                  <a:cubicBezTo>
                    <a:pt x="7556" y="5647"/>
                    <a:pt x="7674" y="5550"/>
                    <a:pt x="7700" y="5415"/>
                  </a:cubicBezTo>
                  <a:lnTo>
                    <a:pt x="8666" y="340"/>
                  </a:lnTo>
                  <a:cubicBezTo>
                    <a:pt x="8701" y="165"/>
                    <a:pt x="8565" y="0"/>
                    <a:pt x="83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769;p64">
              <a:extLst>
                <a:ext uri="{FF2B5EF4-FFF2-40B4-BE49-F238E27FC236}">
                  <a16:creationId xmlns:a16="http://schemas.microsoft.com/office/drawing/2014/main" id="{F9958EDA-30FA-41BA-8406-F0EAB6BB31BA}"/>
                </a:ext>
              </a:extLst>
            </p:cNvPr>
            <p:cNvSpPr/>
            <p:nvPr/>
          </p:nvSpPr>
          <p:spPr>
            <a:xfrm>
              <a:off x="2824325" y="3988450"/>
              <a:ext cx="207700" cy="126900"/>
            </a:xfrm>
            <a:custGeom>
              <a:avLst/>
              <a:gdLst/>
              <a:ahLst/>
              <a:cxnLst/>
              <a:rect l="l" t="t" r="r" b="b"/>
              <a:pathLst>
                <a:path w="8308" h="5076" extrusionOk="0">
                  <a:moveTo>
                    <a:pt x="1452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83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770;p64">
              <a:extLst>
                <a:ext uri="{FF2B5EF4-FFF2-40B4-BE49-F238E27FC236}">
                  <a16:creationId xmlns:a16="http://schemas.microsoft.com/office/drawing/2014/main" id="{C0C7D00C-C2D8-48F6-A62B-086A6773DFE9}"/>
                </a:ext>
              </a:extLst>
            </p:cNvPr>
            <p:cNvSpPr/>
            <p:nvPr/>
          </p:nvSpPr>
          <p:spPr>
            <a:xfrm>
              <a:off x="2816100" y="3981275"/>
              <a:ext cx="223950" cy="141250"/>
            </a:xfrm>
            <a:custGeom>
              <a:avLst/>
              <a:gdLst/>
              <a:ahLst/>
              <a:cxnLst/>
              <a:rect l="l" t="t" r="r" b="b"/>
              <a:pathLst>
                <a:path w="8958" h="5650" extrusionOk="0">
                  <a:moveTo>
                    <a:pt x="8274" y="573"/>
                  </a:moveTo>
                  <a:lnTo>
                    <a:pt x="7201" y="5076"/>
                  </a:lnTo>
                  <a:lnTo>
                    <a:pt x="708" y="5076"/>
                  </a:lnTo>
                  <a:lnTo>
                    <a:pt x="1998" y="573"/>
                  </a:lnTo>
                  <a:close/>
                  <a:moveTo>
                    <a:pt x="1781" y="0"/>
                  </a:moveTo>
                  <a:cubicBezTo>
                    <a:pt x="1653" y="0"/>
                    <a:pt x="1541" y="85"/>
                    <a:pt x="1507" y="208"/>
                  </a:cubicBezTo>
                  <a:lnTo>
                    <a:pt x="54" y="5284"/>
                  </a:lnTo>
                  <a:cubicBezTo>
                    <a:pt x="1" y="5466"/>
                    <a:pt x="138" y="5649"/>
                    <a:pt x="329" y="5649"/>
                  </a:cubicBezTo>
                  <a:lnTo>
                    <a:pt x="7426" y="5649"/>
                  </a:lnTo>
                  <a:cubicBezTo>
                    <a:pt x="7558" y="5648"/>
                    <a:pt x="7674" y="5557"/>
                    <a:pt x="7705" y="5429"/>
                  </a:cubicBezTo>
                  <a:lnTo>
                    <a:pt x="8914" y="353"/>
                  </a:lnTo>
                  <a:cubicBezTo>
                    <a:pt x="8958" y="173"/>
                    <a:pt x="8821" y="1"/>
                    <a:pt x="8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771;p64">
              <a:extLst>
                <a:ext uri="{FF2B5EF4-FFF2-40B4-BE49-F238E27FC236}">
                  <a16:creationId xmlns:a16="http://schemas.microsoft.com/office/drawing/2014/main" id="{FBE0DBAD-517C-43B0-A15E-B9705114D35C}"/>
                </a:ext>
              </a:extLst>
            </p:cNvPr>
            <p:cNvSpPr/>
            <p:nvPr/>
          </p:nvSpPr>
          <p:spPr>
            <a:xfrm>
              <a:off x="3534125" y="3988450"/>
              <a:ext cx="183400" cy="126900"/>
            </a:xfrm>
            <a:custGeom>
              <a:avLst/>
              <a:gdLst/>
              <a:ahLst/>
              <a:cxnLst/>
              <a:rect l="l" t="t" r="r" b="b"/>
              <a:pathLst>
                <a:path w="7336" h="5076" extrusionOk="0">
                  <a:moveTo>
                    <a:pt x="481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73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772;p64">
              <a:extLst>
                <a:ext uri="{FF2B5EF4-FFF2-40B4-BE49-F238E27FC236}">
                  <a16:creationId xmlns:a16="http://schemas.microsoft.com/office/drawing/2014/main" id="{F1BEF56D-B5AC-4C33-9006-12E4A9352C95}"/>
                </a:ext>
              </a:extLst>
            </p:cNvPr>
            <p:cNvSpPr/>
            <p:nvPr/>
          </p:nvSpPr>
          <p:spPr>
            <a:xfrm>
              <a:off x="3526575" y="3981300"/>
              <a:ext cx="198250" cy="141225"/>
            </a:xfrm>
            <a:custGeom>
              <a:avLst/>
              <a:gdLst/>
              <a:ahLst/>
              <a:cxnLst/>
              <a:rect l="l" t="t" r="r" b="b"/>
              <a:pathLst>
                <a:path w="7930" h="5649" extrusionOk="0">
                  <a:moveTo>
                    <a:pt x="7338" y="572"/>
                  </a:moveTo>
                  <a:lnTo>
                    <a:pt x="7126" y="5075"/>
                  </a:lnTo>
                  <a:lnTo>
                    <a:pt x="616" y="5075"/>
                  </a:lnTo>
                  <a:lnTo>
                    <a:pt x="1043" y="572"/>
                  </a:lnTo>
                  <a:close/>
                  <a:moveTo>
                    <a:pt x="783" y="0"/>
                  </a:moveTo>
                  <a:cubicBezTo>
                    <a:pt x="634" y="0"/>
                    <a:pt x="511" y="112"/>
                    <a:pt x="497" y="259"/>
                  </a:cubicBezTo>
                  <a:lnTo>
                    <a:pt x="16" y="5334"/>
                  </a:lnTo>
                  <a:cubicBezTo>
                    <a:pt x="1" y="5502"/>
                    <a:pt x="133" y="5648"/>
                    <a:pt x="302" y="5648"/>
                  </a:cubicBezTo>
                  <a:lnTo>
                    <a:pt x="7399" y="5648"/>
                  </a:lnTo>
                  <a:cubicBezTo>
                    <a:pt x="7552" y="5648"/>
                    <a:pt x="7677" y="5528"/>
                    <a:pt x="7685" y="5375"/>
                  </a:cubicBezTo>
                  <a:lnTo>
                    <a:pt x="7924" y="300"/>
                  </a:lnTo>
                  <a:cubicBezTo>
                    <a:pt x="7930" y="136"/>
                    <a:pt x="7801" y="0"/>
                    <a:pt x="76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773;p64">
              <a:extLst>
                <a:ext uri="{FF2B5EF4-FFF2-40B4-BE49-F238E27FC236}">
                  <a16:creationId xmlns:a16="http://schemas.microsoft.com/office/drawing/2014/main" id="{309A9AB8-728E-486C-A60C-0B1C7A42EE5C}"/>
                </a:ext>
              </a:extLst>
            </p:cNvPr>
            <p:cNvSpPr/>
            <p:nvPr/>
          </p:nvSpPr>
          <p:spPr>
            <a:xfrm>
              <a:off x="4574400" y="3983579"/>
              <a:ext cx="201875" cy="126900"/>
            </a:xfrm>
            <a:custGeom>
              <a:avLst/>
              <a:gdLst/>
              <a:ahLst/>
              <a:cxnLst/>
              <a:rect l="l" t="t" r="r" b="b"/>
              <a:pathLst>
                <a:path w="8075" h="5076" extrusionOk="0">
                  <a:moveTo>
                    <a:pt x="0" y="0"/>
                  </a:moveTo>
                  <a:lnTo>
                    <a:pt x="977" y="5075"/>
                  </a:lnTo>
                  <a:lnTo>
                    <a:pt x="8074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774;p64">
              <a:extLst>
                <a:ext uri="{FF2B5EF4-FFF2-40B4-BE49-F238E27FC236}">
                  <a16:creationId xmlns:a16="http://schemas.microsoft.com/office/drawing/2014/main" id="{BD5A0460-57C2-4243-B0B0-2A5AACD36140}"/>
                </a:ext>
              </a:extLst>
            </p:cNvPr>
            <p:cNvSpPr/>
            <p:nvPr/>
          </p:nvSpPr>
          <p:spPr>
            <a:xfrm>
              <a:off x="4566525" y="3981300"/>
              <a:ext cx="217750" cy="141225"/>
            </a:xfrm>
            <a:custGeom>
              <a:avLst/>
              <a:gdLst/>
              <a:ahLst/>
              <a:cxnLst/>
              <a:rect l="l" t="t" r="r" b="b"/>
              <a:pathLst>
                <a:path w="8710" h="5649" extrusionOk="0">
                  <a:moveTo>
                    <a:pt x="6945" y="572"/>
                  </a:moveTo>
                  <a:lnTo>
                    <a:pt x="8027" y="5075"/>
                  </a:lnTo>
                  <a:lnTo>
                    <a:pt x="1528" y="5075"/>
                  </a:lnTo>
                  <a:lnTo>
                    <a:pt x="663" y="572"/>
                  </a:lnTo>
                  <a:close/>
                  <a:moveTo>
                    <a:pt x="315" y="0"/>
                  </a:moveTo>
                  <a:cubicBezTo>
                    <a:pt x="135" y="0"/>
                    <a:pt x="0" y="165"/>
                    <a:pt x="35" y="340"/>
                  </a:cubicBezTo>
                  <a:lnTo>
                    <a:pt x="1010" y="5416"/>
                  </a:lnTo>
                  <a:cubicBezTo>
                    <a:pt x="1037" y="5551"/>
                    <a:pt x="1155" y="5647"/>
                    <a:pt x="1292" y="5648"/>
                  </a:cubicBezTo>
                  <a:lnTo>
                    <a:pt x="8389" y="5648"/>
                  </a:lnTo>
                  <a:lnTo>
                    <a:pt x="8389" y="5647"/>
                  </a:lnTo>
                  <a:cubicBezTo>
                    <a:pt x="8574" y="5647"/>
                    <a:pt x="8710" y="5474"/>
                    <a:pt x="8667" y="5295"/>
                  </a:cubicBezTo>
                  <a:lnTo>
                    <a:pt x="7449" y="220"/>
                  </a:lnTo>
                  <a:cubicBezTo>
                    <a:pt x="7418" y="90"/>
                    <a:pt x="7303" y="0"/>
                    <a:pt x="7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775;p64">
              <a:extLst>
                <a:ext uri="{FF2B5EF4-FFF2-40B4-BE49-F238E27FC236}">
                  <a16:creationId xmlns:a16="http://schemas.microsoft.com/office/drawing/2014/main" id="{48E50589-E44F-46DB-AF2A-402F9A725CD8}"/>
                </a:ext>
              </a:extLst>
            </p:cNvPr>
            <p:cNvSpPr/>
            <p:nvPr/>
          </p:nvSpPr>
          <p:spPr>
            <a:xfrm>
              <a:off x="4403025" y="3988450"/>
              <a:ext cx="195800" cy="126900"/>
            </a:xfrm>
            <a:custGeom>
              <a:avLst/>
              <a:gdLst/>
              <a:ahLst/>
              <a:cxnLst/>
              <a:rect l="l" t="t" r="r" b="b"/>
              <a:pathLst>
                <a:path w="7832" h="5076" extrusionOk="0">
                  <a:moveTo>
                    <a:pt x="0" y="0"/>
                  </a:moveTo>
                  <a:lnTo>
                    <a:pt x="733" y="5075"/>
                  </a:lnTo>
                  <a:lnTo>
                    <a:pt x="7832" y="5075"/>
                  </a:lnTo>
                  <a:lnTo>
                    <a:pt x="6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776;p64">
              <a:extLst>
                <a:ext uri="{FF2B5EF4-FFF2-40B4-BE49-F238E27FC236}">
                  <a16:creationId xmlns:a16="http://schemas.microsoft.com/office/drawing/2014/main" id="{C452A3AA-9DA0-4828-9E50-020695E92634}"/>
                </a:ext>
              </a:extLst>
            </p:cNvPr>
            <p:cNvSpPr/>
            <p:nvPr/>
          </p:nvSpPr>
          <p:spPr>
            <a:xfrm>
              <a:off x="4395300" y="3981300"/>
              <a:ext cx="211425" cy="141225"/>
            </a:xfrm>
            <a:custGeom>
              <a:avLst/>
              <a:gdLst/>
              <a:ahLst/>
              <a:cxnLst/>
              <a:rect l="l" t="t" r="r" b="b"/>
              <a:pathLst>
                <a:path w="8457" h="5649" extrusionOk="0">
                  <a:moveTo>
                    <a:pt x="6929" y="572"/>
                  </a:moveTo>
                  <a:lnTo>
                    <a:pt x="7795" y="5075"/>
                  </a:lnTo>
                  <a:lnTo>
                    <a:pt x="1291" y="5075"/>
                  </a:lnTo>
                  <a:lnTo>
                    <a:pt x="639" y="572"/>
                  </a:lnTo>
                  <a:close/>
                  <a:moveTo>
                    <a:pt x="309" y="0"/>
                  </a:moveTo>
                  <a:cubicBezTo>
                    <a:pt x="135" y="0"/>
                    <a:pt x="0" y="154"/>
                    <a:pt x="25" y="327"/>
                  </a:cubicBezTo>
                  <a:lnTo>
                    <a:pt x="759" y="5402"/>
                  </a:lnTo>
                  <a:cubicBezTo>
                    <a:pt x="780" y="5543"/>
                    <a:pt x="900" y="5647"/>
                    <a:pt x="1042" y="5648"/>
                  </a:cubicBezTo>
                  <a:lnTo>
                    <a:pt x="8141" y="5648"/>
                  </a:lnTo>
                  <a:cubicBezTo>
                    <a:pt x="8322" y="5648"/>
                    <a:pt x="8456" y="5484"/>
                    <a:pt x="8423" y="5307"/>
                  </a:cubicBezTo>
                  <a:lnTo>
                    <a:pt x="7445" y="232"/>
                  </a:lnTo>
                  <a:cubicBezTo>
                    <a:pt x="7419" y="98"/>
                    <a:pt x="7302" y="0"/>
                    <a:pt x="7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777;p64">
              <a:extLst>
                <a:ext uri="{FF2B5EF4-FFF2-40B4-BE49-F238E27FC236}">
                  <a16:creationId xmlns:a16="http://schemas.microsoft.com/office/drawing/2014/main" id="{F2E7A943-D13F-4E80-A9DF-5D353F2BDC04}"/>
                </a:ext>
              </a:extLst>
            </p:cNvPr>
            <p:cNvSpPr/>
            <p:nvPr/>
          </p:nvSpPr>
          <p:spPr>
            <a:xfrm>
              <a:off x="4060275" y="3988450"/>
              <a:ext cx="183650" cy="126900"/>
            </a:xfrm>
            <a:custGeom>
              <a:avLst/>
              <a:gdLst/>
              <a:ahLst/>
              <a:cxnLst/>
              <a:rect l="l" t="t" r="r" b="b"/>
              <a:pathLst>
                <a:path w="7346" h="5076" extrusionOk="0">
                  <a:moveTo>
                    <a:pt x="0" y="0"/>
                  </a:moveTo>
                  <a:lnTo>
                    <a:pt x="247" y="5075"/>
                  </a:lnTo>
                  <a:lnTo>
                    <a:pt x="7346" y="5075"/>
                  </a:lnTo>
                  <a:lnTo>
                    <a:pt x="6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778;p64">
              <a:extLst>
                <a:ext uri="{FF2B5EF4-FFF2-40B4-BE49-F238E27FC236}">
                  <a16:creationId xmlns:a16="http://schemas.microsoft.com/office/drawing/2014/main" id="{044DE718-B726-44B9-8028-C99A350A2972}"/>
                </a:ext>
              </a:extLst>
            </p:cNvPr>
            <p:cNvSpPr/>
            <p:nvPr/>
          </p:nvSpPr>
          <p:spPr>
            <a:xfrm>
              <a:off x="4052900" y="3981300"/>
              <a:ext cx="198525" cy="141225"/>
            </a:xfrm>
            <a:custGeom>
              <a:avLst/>
              <a:gdLst/>
              <a:ahLst/>
              <a:cxnLst/>
              <a:rect l="l" t="t" r="r" b="b"/>
              <a:pathLst>
                <a:path w="7941" h="5649" extrusionOk="0">
                  <a:moveTo>
                    <a:pt x="6890" y="572"/>
                  </a:moveTo>
                  <a:lnTo>
                    <a:pt x="7326" y="5075"/>
                  </a:lnTo>
                  <a:lnTo>
                    <a:pt x="815" y="5075"/>
                  </a:lnTo>
                  <a:lnTo>
                    <a:pt x="595" y="572"/>
                  </a:lnTo>
                  <a:close/>
                  <a:moveTo>
                    <a:pt x="291" y="0"/>
                  </a:moveTo>
                  <a:cubicBezTo>
                    <a:pt x="130" y="0"/>
                    <a:pt x="0" y="137"/>
                    <a:pt x="8" y="300"/>
                  </a:cubicBezTo>
                  <a:lnTo>
                    <a:pt x="257" y="5375"/>
                  </a:lnTo>
                  <a:cubicBezTo>
                    <a:pt x="263" y="5528"/>
                    <a:pt x="389" y="5648"/>
                    <a:pt x="542" y="5648"/>
                  </a:cubicBezTo>
                  <a:lnTo>
                    <a:pt x="7640" y="5648"/>
                  </a:lnTo>
                  <a:lnTo>
                    <a:pt x="7640" y="5647"/>
                  </a:lnTo>
                  <a:cubicBezTo>
                    <a:pt x="7809" y="5647"/>
                    <a:pt x="7941" y="5502"/>
                    <a:pt x="7924" y="5334"/>
                  </a:cubicBezTo>
                  <a:lnTo>
                    <a:pt x="7435" y="259"/>
                  </a:lnTo>
                  <a:cubicBezTo>
                    <a:pt x="7421" y="112"/>
                    <a:pt x="7298" y="0"/>
                    <a:pt x="7150" y="0"/>
                  </a:cubicBezTo>
                  <a:lnTo>
                    <a:pt x="294" y="0"/>
                  </a:lnTo>
                  <a:cubicBezTo>
                    <a:pt x="293" y="0"/>
                    <a:pt x="292" y="0"/>
                    <a:pt x="2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779;p64">
              <a:extLst>
                <a:ext uri="{FF2B5EF4-FFF2-40B4-BE49-F238E27FC236}">
                  <a16:creationId xmlns:a16="http://schemas.microsoft.com/office/drawing/2014/main" id="{53945D6D-2F94-4F4C-B650-B1ECCE480E7B}"/>
                </a:ext>
              </a:extLst>
            </p:cNvPr>
            <p:cNvSpPr/>
            <p:nvPr/>
          </p:nvSpPr>
          <p:spPr>
            <a:xfrm>
              <a:off x="2666525" y="4508979"/>
              <a:ext cx="2038350" cy="152600"/>
            </a:xfrm>
            <a:custGeom>
              <a:avLst/>
              <a:gdLst/>
              <a:ahLst/>
              <a:cxnLst/>
              <a:rect l="l" t="t" r="r" b="b"/>
              <a:pathLst>
                <a:path w="81534" h="6104" extrusionOk="0">
                  <a:moveTo>
                    <a:pt x="1747" y="1"/>
                  </a:moveTo>
                  <a:lnTo>
                    <a:pt x="0" y="6104"/>
                  </a:lnTo>
                  <a:lnTo>
                    <a:pt x="81534" y="6104"/>
                  </a:lnTo>
                  <a:lnTo>
                    <a:pt x="803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780;p64">
              <a:extLst>
                <a:ext uri="{FF2B5EF4-FFF2-40B4-BE49-F238E27FC236}">
                  <a16:creationId xmlns:a16="http://schemas.microsoft.com/office/drawing/2014/main" id="{FBA2BAE3-DB8A-4504-BAB6-F2FC795A12CA}"/>
                </a:ext>
              </a:extLst>
            </p:cNvPr>
            <p:cNvSpPr/>
            <p:nvPr/>
          </p:nvSpPr>
          <p:spPr>
            <a:xfrm>
              <a:off x="2658325" y="4506675"/>
              <a:ext cx="2054400" cy="166950"/>
            </a:xfrm>
            <a:custGeom>
              <a:avLst/>
              <a:gdLst/>
              <a:ahLst/>
              <a:cxnLst/>
              <a:rect l="l" t="t" r="r" b="b"/>
              <a:pathLst>
                <a:path w="82176" h="6678" extrusionOk="0">
                  <a:moveTo>
                    <a:pt x="80451" y="574"/>
                  </a:moveTo>
                  <a:lnTo>
                    <a:pt x="81515" y="6105"/>
                  </a:lnTo>
                  <a:lnTo>
                    <a:pt x="708" y="6105"/>
                  </a:lnTo>
                  <a:lnTo>
                    <a:pt x="2290" y="574"/>
                  </a:lnTo>
                  <a:close/>
                  <a:moveTo>
                    <a:pt x="2075" y="1"/>
                  </a:moveTo>
                  <a:cubicBezTo>
                    <a:pt x="1947" y="1"/>
                    <a:pt x="1835" y="85"/>
                    <a:pt x="1800" y="208"/>
                  </a:cubicBezTo>
                  <a:lnTo>
                    <a:pt x="53" y="6312"/>
                  </a:lnTo>
                  <a:cubicBezTo>
                    <a:pt x="0" y="6494"/>
                    <a:pt x="137" y="6678"/>
                    <a:pt x="328" y="6678"/>
                  </a:cubicBezTo>
                  <a:lnTo>
                    <a:pt x="81862" y="6678"/>
                  </a:lnTo>
                  <a:cubicBezTo>
                    <a:pt x="82041" y="6678"/>
                    <a:pt x="82176" y="6514"/>
                    <a:pt x="82143" y="6337"/>
                  </a:cubicBezTo>
                  <a:lnTo>
                    <a:pt x="80967" y="233"/>
                  </a:lnTo>
                  <a:cubicBezTo>
                    <a:pt x="80942" y="98"/>
                    <a:pt x="80824" y="2"/>
                    <a:pt x="80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781;p64">
              <a:extLst>
                <a:ext uri="{FF2B5EF4-FFF2-40B4-BE49-F238E27FC236}">
                  <a16:creationId xmlns:a16="http://schemas.microsoft.com/office/drawing/2014/main" id="{AB7A7A2D-D51B-470A-80C9-D53F4A42E894}"/>
                </a:ext>
              </a:extLst>
            </p:cNvPr>
            <p:cNvSpPr/>
            <p:nvPr/>
          </p:nvSpPr>
          <p:spPr>
            <a:xfrm>
              <a:off x="4231650" y="3988450"/>
              <a:ext cx="189725" cy="126900"/>
            </a:xfrm>
            <a:custGeom>
              <a:avLst/>
              <a:gdLst/>
              <a:ahLst/>
              <a:cxnLst/>
              <a:rect l="l" t="t" r="r" b="b"/>
              <a:pathLst>
                <a:path w="7589" h="5076" extrusionOk="0">
                  <a:moveTo>
                    <a:pt x="0" y="0"/>
                  </a:moveTo>
                  <a:lnTo>
                    <a:pt x="491" y="5075"/>
                  </a:lnTo>
                  <a:lnTo>
                    <a:pt x="7588" y="5075"/>
                  </a:lnTo>
                  <a:lnTo>
                    <a:pt x="6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782;p64">
              <a:extLst>
                <a:ext uri="{FF2B5EF4-FFF2-40B4-BE49-F238E27FC236}">
                  <a16:creationId xmlns:a16="http://schemas.microsoft.com/office/drawing/2014/main" id="{033A6EC9-76D5-4982-9F79-7B1A4445AF34}"/>
                </a:ext>
              </a:extLst>
            </p:cNvPr>
            <p:cNvSpPr/>
            <p:nvPr/>
          </p:nvSpPr>
          <p:spPr>
            <a:xfrm>
              <a:off x="4224100" y="3981275"/>
              <a:ext cx="204950" cy="141250"/>
            </a:xfrm>
            <a:custGeom>
              <a:avLst/>
              <a:gdLst/>
              <a:ahLst/>
              <a:cxnLst/>
              <a:rect l="l" t="t" r="r" b="b"/>
              <a:pathLst>
                <a:path w="8198" h="5650" extrusionOk="0">
                  <a:moveTo>
                    <a:pt x="6910" y="573"/>
                  </a:moveTo>
                  <a:lnTo>
                    <a:pt x="7561" y="5076"/>
                  </a:lnTo>
                  <a:lnTo>
                    <a:pt x="1052" y="5076"/>
                  </a:lnTo>
                  <a:lnTo>
                    <a:pt x="617" y="573"/>
                  </a:lnTo>
                  <a:close/>
                  <a:moveTo>
                    <a:pt x="302" y="0"/>
                  </a:moveTo>
                  <a:cubicBezTo>
                    <a:pt x="133" y="0"/>
                    <a:pt x="1" y="146"/>
                    <a:pt x="16" y="314"/>
                  </a:cubicBezTo>
                  <a:lnTo>
                    <a:pt x="507" y="5390"/>
                  </a:lnTo>
                  <a:cubicBezTo>
                    <a:pt x="521" y="5537"/>
                    <a:pt x="644" y="5648"/>
                    <a:pt x="792" y="5649"/>
                  </a:cubicBezTo>
                  <a:lnTo>
                    <a:pt x="7890" y="5649"/>
                  </a:lnTo>
                  <a:lnTo>
                    <a:pt x="7890" y="5648"/>
                  </a:lnTo>
                  <a:cubicBezTo>
                    <a:pt x="8065" y="5648"/>
                    <a:pt x="8198" y="5494"/>
                    <a:pt x="8174" y="5321"/>
                  </a:cubicBezTo>
                  <a:lnTo>
                    <a:pt x="7440" y="246"/>
                  </a:lnTo>
                  <a:cubicBezTo>
                    <a:pt x="7420" y="105"/>
                    <a:pt x="7300" y="1"/>
                    <a:pt x="7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783;p64">
              <a:extLst>
                <a:ext uri="{FF2B5EF4-FFF2-40B4-BE49-F238E27FC236}">
                  <a16:creationId xmlns:a16="http://schemas.microsoft.com/office/drawing/2014/main" id="{53E1799E-34B9-4D46-8E65-26D88B5D302F}"/>
                </a:ext>
              </a:extLst>
            </p:cNvPr>
            <p:cNvSpPr/>
            <p:nvPr/>
          </p:nvSpPr>
          <p:spPr>
            <a:xfrm>
              <a:off x="1662850" y="4934500"/>
              <a:ext cx="4367925" cy="62025"/>
            </a:xfrm>
            <a:custGeom>
              <a:avLst/>
              <a:gdLst/>
              <a:ahLst/>
              <a:cxnLst/>
              <a:rect l="l" t="t" r="r" b="b"/>
              <a:pathLst>
                <a:path w="174717" h="2481" extrusionOk="0">
                  <a:moveTo>
                    <a:pt x="1" y="1"/>
                  </a:moveTo>
                  <a:lnTo>
                    <a:pt x="1" y="2480"/>
                  </a:lnTo>
                  <a:lnTo>
                    <a:pt x="174716" y="2480"/>
                  </a:lnTo>
                  <a:lnTo>
                    <a:pt x="174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784;p64">
              <a:extLst>
                <a:ext uri="{FF2B5EF4-FFF2-40B4-BE49-F238E27FC236}">
                  <a16:creationId xmlns:a16="http://schemas.microsoft.com/office/drawing/2014/main" id="{836482B9-D323-4004-ACB6-9B959DE840B1}"/>
                </a:ext>
              </a:extLst>
            </p:cNvPr>
            <p:cNvSpPr/>
            <p:nvPr/>
          </p:nvSpPr>
          <p:spPr>
            <a:xfrm>
              <a:off x="1655725" y="4927350"/>
              <a:ext cx="4382225" cy="76325"/>
            </a:xfrm>
            <a:custGeom>
              <a:avLst/>
              <a:gdLst/>
              <a:ahLst/>
              <a:cxnLst/>
              <a:rect l="l" t="t" r="r" b="b"/>
              <a:pathLst>
                <a:path w="175289" h="3053" extrusionOk="0">
                  <a:moveTo>
                    <a:pt x="174715" y="574"/>
                  </a:moveTo>
                  <a:lnTo>
                    <a:pt x="174715" y="2479"/>
                  </a:lnTo>
                  <a:lnTo>
                    <a:pt x="573" y="2479"/>
                  </a:lnTo>
                  <a:lnTo>
                    <a:pt x="573" y="574"/>
                  </a:lnTo>
                  <a:close/>
                  <a:moveTo>
                    <a:pt x="286" y="1"/>
                  </a:moveTo>
                  <a:cubicBezTo>
                    <a:pt x="128" y="1"/>
                    <a:pt x="0" y="129"/>
                    <a:pt x="0" y="288"/>
                  </a:cubicBezTo>
                  <a:lnTo>
                    <a:pt x="0" y="2766"/>
                  </a:lnTo>
                  <a:cubicBezTo>
                    <a:pt x="0" y="2924"/>
                    <a:pt x="128" y="3052"/>
                    <a:pt x="286" y="3052"/>
                  </a:cubicBezTo>
                  <a:lnTo>
                    <a:pt x="175001" y="3052"/>
                  </a:lnTo>
                  <a:cubicBezTo>
                    <a:pt x="175160" y="3052"/>
                    <a:pt x="175288" y="2924"/>
                    <a:pt x="175288" y="2766"/>
                  </a:cubicBezTo>
                  <a:lnTo>
                    <a:pt x="175288" y="288"/>
                  </a:lnTo>
                  <a:cubicBezTo>
                    <a:pt x="175288" y="129"/>
                    <a:pt x="175160" y="1"/>
                    <a:pt x="175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785;p64">
              <a:extLst>
                <a:ext uri="{FF2B5EF4-FFF2-40B4-BE49-F238E27FC236}">
                  <a16:creationId xmlns:a16="http://schemas.microsoft.com/office/drawing/2014/main" id="{C1B3BFF0-4B4E-476A-A66B-A9595A22E9D7}"/>
                </a:ext>
              </a:extLst>
            </p:cNvPr>
            <p:cNvSpPr/>
            <p:nvPr/>
          </p:nvSpPr>
          <p:spPr>
            <a:xfrm>
              <a:off x="3073800" y="2103700"/>
              <a:ext cx="1546050" cy="1325725"/>
            </a:xfrm>
            <a:custGeom>
              <a:avLst/>
              <a:gdLst/>
              <a:ahLst/>
              <a:cxnLst/>
              <a:rect l="l" t="t" r="r" b="b"/>
              <a:pathLst>
                <a:path w="61842" h="53029" extrusionOk="0">
                  <a:moveTo>
                    <a:pt x="30921" y="1"/>
                  </a:moveTo>
                  <a:cubicBezTo>
                    <a:pt x="29854" y="1"/>
                    <a:pt x="28786" y="529"/>
                    <a:pt x="28176" y="1586"/>
                  </a:cubicBezTo>
                  <a:lnTo>
                    <a:pt x="1221" y="48272"/>
                  </a:lnTo>
                  <a:cubicBezTo>
                    <a:pt x="1" y="50385"/>
                    <a:pt x="1526" y="53028"/>
                    <a:pt x="3966" y="53028"/>
                  </a:cubicBezTo>
                  <a:lnTo>
                    <a:pt x="57875" y="53028"/>
                  </a:lnTo>
                  <a:cubicBezTo>
                    <a:pt x="60317" y="53028"/>
                    <a:pt x="61842" y="50385"/>
                    <a:pt x="60622" y="48272"/>
                  </a:cubicBezTo>
                  <a:lnTo>
                    <a:pt x="33666" y="1586"/>
                  </a:lnTo>
                  <a:cubicBezTo>
                    <a:pt x="33056" y="529"/>
                    <a:pt x="31989" y="1"/>
                    <a:pt x="30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786;p64">
              <a:extLst>
                <a:ext uri="{FF2B5EF4-FFF2-40B4-BE49-F238E27FC236}">
                  <a16:creationId xmlns:a16="http://schemas.microsoft.com/office/drawing/2014/main" id="{4951D9A9-218F-4A0E-9E2B-3517C60F68C9}"/>
                </a:ext>
              </a:extLst>
            </p:cNvPr>
            <p:cNvSpPr/>
            <p:nvPr/>
          </p:nvSpPr>
          <p:spPr>
            <a:xfrm>
              <a:off x="3082475" y="2096550"/>
              <a:ext cx="1528675" cy="1340000"/>
            </a:xfrm>
            <a:custGeom>
              <a:avLst/>
              <a:gdLst/>
              <a:ahLst/>
              <a:cxnLst/>
              <a:rect l="l" t="t" r="r" b="b"/>
              <a:pathLst>
                <a:path w="61147" h="53600" extrusionOk="0">
                  <a:moveTo>
                    <a:pt x="30574" y="574"/>
                  </a:moveTo>
                  <a:cubicBezTo>
                    <a:pt x="31617" y="574"/>
                    <a:pt x="32550" y="1112"/>
                    <a:pt x="33072" y="2015"/>
                  </a:cubicBezTo>
                  <a:lnTo>
                    <a:pt x="60026" y="48702"/>
                  </a:lnTo>
                  <a:cubicBezTo>
                    <a:pt x="60548" y="49604"/>
                    <a:pt x="60546" y="50683"/>
                    <a:pt x="60026" y="51585"/>
                  </a:cubicBezTo>
                  <a:cubicBezTo>
                    <a:pt x="59506" y="52487"/>
                    <a:pt x="58571" y="53027"/>
                    <a:pt x="57529" y="53027"/>
                  </a:cubicBezTo>
                  <a:lnTo>
                    <a:pt x="3619" y="53027"/>
                  </a:lnTo>
                  <a:cubicBezTo>
                    <a:pt x="2577" y="53027"/>
                    <a:pt x="1643" y="52487"/>
                    <a:pt x="1122" y="51585"/>
                  </a:cubicBezTo>
                  <a:cubicBezTo>
                    <a:pt x="601" y="50683"/>
                    <a:pt x="601" y="49604"/>
                    <a:pt x="1122" y="48702"/>
                  </a:cubicBezTo>
                  <a:lnTo>
                    <a:pt x="28075" y="2015"/>
                  </a:lnTo>
                  <a:cubicBezTo>
                    <a:pt x="28598" y="1112"/>
                    <a:pt x="29531" y="574"/>
                    <a:pt x="30574" y="574"/>
                  </a:cubicBezTo>
                  <a:close/>
                  <a:moveTo>
                    <a:pt x="30574" y="1"/>
                  </a:moveTo>
                  <a:cubicBezTo>
                    <a:pt x="29325" y="1"/>
                    <a:pt x="28206" y="647"/>
                    <a:pt x="27580" y="1728"/>
                  </a:cubicBezTo>
                  <a:lnTo>
                    <a:pt x="626" y="48416"/>
                  </a:lnTo>
                  <a:cubicBezTo>
                    <a:pt x="1" y="49498"/>
                    <a:pt x="2" y="50789"/>
                    <a:pt x="626" y="51872"/>
                  </a:cubicBezTo>
                  <a:cubicBezTo>
                    <a:pt x="1251" y="52954"/>
                    <a:pt x="2369" y="53600"/>
                    <a:pt x="3619" y="53600"/>
                  </a:cubicBezTo>
                  <a:lnTo>
                    <a:pt x="57529" y="53600"/>
                  </a:lnTo>
                  <a:cubicBezTo>
                    <a:pt x="58778" y="53600"/>
                    <a:pt x="59897" y="52954"/>
                    <a:pt x="60522" y="51872"/>
                  </a:cubicBezTo>
                  <a:cubicBezTo>
                    <a:pt x="61146" y="50789"/>
                    <a:pt x="61146" y="49498"/>
                    <a:pt x="60522" y="48416"/>
                  </a:cubicBezTo>
                  <a:lnTo>
                    <a:pt x="33567" y="1728"/>
                  </a:lnTo>
                  <a:cubicBezTo>
                    <a:pt x="32943" y="647"/>
                    <a:pt x="31824" y="1"/>
                    <a:pt x="30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787;p64">
              <a:extLst>
                <a:ext uri="{FF2B5EF4-FFF2-40B4-BE49-F238E27FC236}">
                  <a16:creationId xmlns:a16="http://schemas.microsoft.com/office/drawing/2014/main" id="{2225A6BA-60AD-49C9-844F-1E2F0ECB51B4}"/>
                </a:ext>
              </a:extLst>
            </p:cNvPr>
            <p:cNvSpPr/>
            <p:nvPr/>
          </p:nvSpPr>
          <p:spPr>
            <a:xfrm>
              <a:off x="3205650" y="2204625"/>
              <a:ext cx="1282350" cy="1152700"/>
            </a:xfrm>
            <a:custGeom>
              <a:avLst/>
              <a:gdLst/>
              <a:ahLst/>
              <a:cxnLst/>
              <a:rect l="l" t="t" r="r" b="b"/>
              <a:pathLst>
                <a:path w="51294" h="46108" extrusionOk="0">
                  <a:moveTo>
                    <a:pt x="25647" y="573"/>
                  </a:moveTo>
                  <a:cubicBezTo>
                    <a:pt x="26502" y="573"/>
                    <a:pt x="27267" y="1027"/>
                    <a:pt x="27695" y="1788"/>
                  </a:cubicBezTo>
                  <a:lnTo>
                    <a:pt x="50256" y="41878"/>
                  </a:lnTo>
                  <a:cubicBezTo>
                    <a:pt x="50694" y="42658"/>
                    <a:pt x="50687" y="43583"/>
                    <a:pt x="50235" y="44356"/>
                  </a:cubicBezTo>
                  <a:cubicBezTo>
                    <a:pt x="49802" y="45094"/>
                    <a:pt x="49045" y="45535"/>
                    <a:pt x="48207" y="45535"/>
                  </a:cubicBezTo>
                  <a:lnTo>
                    <a:pt x="3088" y="45535"/>
                  </a:lnTo>
                  <a:cubicBezTo>
                    <a:pt x="2250" y="45535"/>
                    <a:pt x="1491" y="45094"/>
                    <a:pt x="1060" y="44356"/>
                  </a:cubicBezTo>
                  <a:cubicBezTo>
                    <a:pt x="608" y="43583"/>
                    <a:pt x="600" y="42656"/>
                    <a:pt x="1038" y="41878"/>
                  </a:cubicBezTo>
                  <a:lnTo>
                    <a:pt x="23598" y="1788"/>
                  </a:lnTo>
                  <a:cubicBezTo>
                    <a:pt x="24027" y="1027"/>
                    <a:pt x="24792" y="573"/>
                    <a:pt x="25647" y="573"/>
                  </a:cubicBezTo>
                  <a:close/>
                  <a:moveTo>
                    <a:pt x="25647" y="0"/>
                  </a:moveTo>
                  <a:cubicBezTo>
                    <a:pt x="24583" y="0"/>
                    <a:pt x="23631" y="564"/>
                    <a:pt x="23099" y="1508"/>
                  </a:cubicBezTo>
                  <a:lnTo>
                    <a:pt x="540" y="41598"/>
                  </a:lnTo>
                  <a:cubicBezTo>
                    <a:pt x="0" y="42555"/>
                    <a:pt x="11" y="43694"/>
                    <a:pt x="566" y="44644"/>
                  </a:cubicBezTo>
                  <a:cubicBezTo>
                    <a:pt x="1101" y="45560"/>
                    <a:pt x="2043" y="46108"/>
                    <a:pt x="3088" y="46108"/>
                  </a:cubicBezTo>
                  <a:lnTo>
                    <a:pt x="48207" y="46108"/>
                  </a:lnTo>
                  <a:cubicBezTo>
                    <a:pt x="49250" y="46108"/>
                    <a:pt x="50193" y="45560"/>
                    <a:pt x="50729" y="44644"/>
                  </a:cubicBezTo>
                  <a:cubicBezTo>
                    <a:pt x="51284" y="43694"/>
                    <a:pt x="51294" y="42556"/>
                    <a:pt x="50754" y="41598"/>
                  </a:cubicBezTo>
                  <a:lnTo>
                    <a:pt x="28194" y="1508"/>
                  </a:lnTo>
                  <a:cubicBezTo>
                    <a:pt x="27663" y="564"/>
                    <a:pt x="26711" y="0"/>
                    <a:pt x="256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788;p64">
              <a:extLst>
                <a:ext uri="{FF2B5EF4-FFF2-40B4-BE49-F238E27FC236}">
                  <a16:creationId xmlns:a16="http://schemas.microsoft.com/office/drawing/2014/main" id="{FA8416DA-3253-4E5F-B5F6-0D13046F0218}"/>
                </a:ext>
              </a:extLst>
            </p:cNvPr>
            <p:cNvSpPr/>
            <p:nvPr/>
          </p:nvSpPr>
          <p:spPr>
            <a:xfrm>
              <a:off x="3735600" y="2434425"/>
              <a:ext cx="222450" cy="852900"/>
            </a:xfrm>
            <a:custGeom>
              <a:avLst/>
              <a:gdLst/>
              <a:ahLst/>
              <a:cxnLst/>
              <a:rect l="l" t="t" r="r" b="b"/>
              <a:pathLst>
                <a:path w="8898" h="34116" extrusionOk="0">
                  <a:moveTo>
                    <a:pt x="4450" y="1"/>
                  </a:moveTo>
                  <a:cubicBezTo>
                    <a:pt x="3691" y="1"/>
                    <a:pt x="2932" y="181"/>
                    <a:pt x="2173" y="542"/>
                  </a:cubicBezTo>
                  <a:cubicBezTo>
                    <a:pt x="656" y="1263"/>
                    <a:pt x="1" y="2480"/>
                    <a:pt x="210" y="4191"/>
                  </a:cubicBezTo>
                  <a:lnTo>
                    <a:pt x="2308" y="20725"/>
                  </a:lnTo>
                  <a:cubicBezTo>
                    <a:pt x="2382" y="21410"/>
                    <a:pt x="2636" y="21945"/>
                    <a:pt x="3066" y="22333"/>
                  </a:cubicBezTo>
                  <a:cubicBezTo>
                    <a:pt x="3497" y="22720"/>
                    <a:pt x="3962" y="22913"/>
                    <a:pt x="4461" y="22913"/>
                  </a:cubicBezTo>
                  <a:cubicBezTo>
                    <a:pt x="4959" y="22912"/>
                    <a:pt x="5424" y="22718"/>
                    <a:pt x="5855" y="22333"/>
                  </a:cubicBezTo>
                  <a:cubicBezTo>
                    <a:pt x="6286" y="21945"/>
                    <a:pt x="6539" y="21410"/>
                    <a:pt x="6614" y="20725"/>
                  </a:cubicBezTo>
                  <a:lnTo>
                    <a:pt x="8690" y="4191"/>
                  </a:lnTo>
                  <a:cubicBezTo>
                    <a:pt x="8898" y="2480"/>
                    <a:pt x="8243" y="1263"/>
                    <a:pt x="6727" y="542"/>
                  </a:cubicBezTo>
                  <a:cubicBezTo>
                    <a:pt x="5968" y="181"/>
                    <a:pt x="5209" y="1"/>
                    <a:pt x="4450" y="1"/>
                  </a:cubicBezTo>
                  <a:close/>
                  <a:moveTo>
                    <a:pt x="4510" y="26484"/>
                  </a:moveTo>
                  <a:cubicBezTo>
                    <a:pt x="3427" y="26484"/>
                    <a:pt x="2528" y="26860"/>
                    <a:pt x="1816" y="27610"/>
                  </a:cubicBezTo>
                  <a:cubicBezTo>
                    <a:pt x="1102" y="28362"/>
                    <a:pt x="744" y="29258"/>
                    <a:pt x="744" y="30299"/>
                  </a:cubicBezTo>
                  <a:cubicBezTo>
                    <a:pt x="745" y="31370"/>
                    <a:pt x="1113" y="32274"/>
                    <a:pt x="1850" y="33011"/>
                  </a:cubicBezTo>
                  <a:lnTo>
                    <a:pt x="1849" y="33011"/>
                  </a:lnTo>
                  <a:cubicBezTo>
                    <a:pt x="2586" y="33747"/>
                    <a:pt x="3474" y="34115"/>
                    <a:pt x="4516" y="34115"/>
                  </a:cubicBezTo>
                  <a:cubicBezTo>
                    <a:pt x="5572" y="34115"/>
                    <a:pt x="6461" y="33740"/>
                    <a:pt x="7183" y="32988"/>
                  </a:cubicBezTo>
                  <a:cubicBezTo>
                    <a:pt x="7904" y="32237"/>
                    <a:pt x="8264" y="31341"/>
                    <a:pt x="8264" y="30299"/>
                  </a:cubicBezTo>
                  <a:cubicBezTo>
                    <a:pt x="8264" y="29183"/>
                    <a:pt x="7893" y="28267"/>
                    <a:pt x="7149" y="27554"/>
                  </a:cubicBezTo>
                  <a:cubicBezTo>
                    <a:pt x="6405" y="26840"/>
                    <a:pt x="5527" y="26484"/>
                    <a:pt x="4516" y="26484"/>
                  </a:cubicBezTo>
                  <a:cubicBezTo>
                    <a:pt x="4514" y="26484"/>
                    <a:pt x="4512" y="26484"/>
                    <a:pt x="4510" y="264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789;p64">
              <a:extLst>
                <a:ext uri="{FF2B5EF4-FFF2-40B4-BE49-F238E27FC236}">
                  <a16:creationId xmlns:a16="http://schemas.microsoft.com/office/drawing/2014/main" id="{8AAE191E-2378-404B-BBE5-D356D7BFE446}"/>
                </a:ext>
              </a:extLst>
            </p:cNvPr>
            <p:cNvSpPr/>
            <p:nvPr/>
          </p:nvSpPr>
          <p:spPr>
            <a:xfrm>
              <a:off x="1186600" y="3338775"/>
              <a:ext cx="682350" cy="1507575"/>
            </a:xfrm>
            <a:custGeom>
              <a:avLst/>
              <a:gdLst/>
              <a:ahLst/>
              <a:cxnLst/>
              <a:rect l="l" t="t" r="r" b="b"/>
              <a:pathLst>
                <a:path w="27294" h="60303" extrusionOk="0">
                  <a:moveTo>
                    <a:pt x="2610" y="1"/>
                  </a:moveTo>
                  <a:cubicBezTo>
                    <a:pt x="2610" y="1"/>
                    <a:pt x="0" y="6553"/>
                    <a:pt x="672" y="11279"/>
                  </a:cubicBezTo>
                  <a:cubicBezTo>
                    <a:pt x="1345" y="16005"/>
                    <a:pt x="16684" y="30216"/>
                    <a:pt x="16684" y="30216"/>
                  </a:cubicBezTo>
                  <a:lnTo>
                    <a:pt x="1994" y="58491"/>
                  </a:lnTo>
                  <a:lnTo>
                    <a:pt x="6065" y="60303"/>
                  </a:lnTo>
                  <a:cubicBezTo>
                    <a:pt x="6065" y="60303"/>
                    <a:pt x="27294" y="34192"/>
                    <a:pt x="27205" y="32200"/>
                  </a:cubicBezTo>
                  <a:cubicBezTo>
                    <a:pt x="27118" y="30210"/>
                    <a:pt x="21146" y="9919"/>
                    <a:pt x="21146" y="9919"/>
                  </a:cubicBezTo>
                  <a:lnTo>
                    <a:pt x="20762" y="6843"/>
                  </a:lnTo>
                  <a:cubicBezTo>
                    <a:pt x="20759" y="5439"/>
                    <a:pt x="2610" y="1"/>
                    <a:pt x="261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790;p64">
              <a:extLst>
                <a:ext uri="{FF2B5EF4-FFF2-40B4-BE49-F238E27FC236}">
                  <a16:creationId xmlns:a16="http://schemas.microsoft.com/office/drawing/2014/main" id="{533B1D6D-E415-4120-B84C-A1BA68C977BA}"/>
                </a:ext>
              </a:extLst>
            </p:cNvPr>
            <p:cNvSpPr/>
            <p:nvPr/>
          </p:nvSpPr>
          <p:spPr>
            <a:xfrm>
              <a:off x="1179450" y="3331650"/>
              <a:ext cx="696750" cy="1521850"/>
            </a:xfrm>
            <a:custGeom>
              <a:avLst/>
              <a:gdLst/>
              <a:ahLst/>
              <a:cxnLst/>
              <a:rect l="l" t="t" r="r" b="b"/>
              <a:pathLst>
                <a:path w="27870" h="60874" extrusionOk="0">
                  <a:moveTo>
                    <a:pt x="3069" y="637"/>
                  </a:moveTo>
                  <a:cubicBezTo>
                    <a:pt x="11508" y="3173"/>
                    <a:pt x="20353" y="6276"/>
                    <a:pt x="20762" y="7151"/>
                  </a:cubicBezTo>
                  <a:cubicBezTo>
                    <a:pt x="20763" y="7155"/>
                    <a:pt x="20764" y="7160"/>
                    <a:pt x="20764" y="7164"/>
                  </a:cubicBezTo>
                  <a:lnTo>
                    <a:pt x="21158" y="10286"/>
                  </a:lnTo>
                  <a:cubicBezTo>
                    <a:pt x="21217" y="10487"/>
                    <a:pt x="27120" y="30566"/>
                    <a:pt x="27206" y="32498"/>
                  </a:cubicBezTo>
                  <a:cubicBezTo>
                    <a:pt x="27238" y="33898"/>
                    <a:pt x="14439" y="50179"/>
                    <a:pt x="6266" y="60237"/>
                  </a:cubicBezTo>
                  <a:lnTo>
                    <a:pt x="2674" y="58637"/>
                  </a:lnTo>
                  <a:lnTo>
                    <a:pt x="17225" y="30635"/>
                  </a:lnTo>
                  <a:cubicBezTo>
                    <a:pt x="17285" y="30519"/>
                    <a:pt x="17259" y="30380"/>
                    <a:pt x="17166" y="30293"/>
                  </a:cubicBezTo>
                  <a:cubicBezTo>
                    <a:pt x="17012" y="30150"/>
                    <a:pt x="1892" y="16095"/>
                    <a:pt x="1242" y="11524"/>
                  </a:cubicBezTo>
                  <a:cubicBezTo>
                    <a:pt x="660" y="7436"/>
                    <a:pt x="2612" y="1865"/>
                    <a:pt x="3069" y="637"/>
                  </a:cubicBezTo>
                  <a:close/>
                  <a:moveTo>
                    <a:pt x="2894" y="0"/>
                  </a:moveTo>
                  <a:cubicBezTo>
                    <a:pt x="2780" y="0"/>
                    <a:pt x="2674" y="69"/>
                    <a:pt x="2630" y="181"/>
                  </a:cubicBezTo>
                  <a:cubicBezTo>
                    <a:pt x="2523" y="451"/>
                    <a:pt x="0" y="6858"/>
                    <a:pt x="676" y="11603"/>
                  </a:cubicBezTo>
                  <a:cubicBezTo>
                    <a:pt x="1324" y="16168"/>
                    <a:pt x="14888" y="28951"/>
                    <a:pt x="16616" y="30564"/>
                  </a:cubicBezTo>
                  <a:lnTo>
                    <a:pt x="2025" y="58644"/>
                  </a:lnTo>
                  <a:cubicBezTo>
                    <a:pt x="1989" y="58713"/>
                    <a:pt x="1983" y="58795"/>
                    <a:pt x="2010" y="58869"/>
                  </a:cubicBezTo>
                  <a:cubicBezTo>
                    <a:pt x="2036" y="58943"/>
                    <a:pt x="2092" y="59005"/>
                    <a:pt x="2164" y="59037"/>
                  </a:cubicBezTo>
                  <a:lnTo>
                    <a:pt x="6234" y="60849"/>
                  </a:lnTo>
                  <a:cubicBezTo>
                    <a:pt x="6270" y="60864"/>
                    <a:pt x="6310" y="60873"/>
                    <a:pt x="6351" y="60873"/>
                  </a:cubicBezTo>
                  <a:cubicBezTo>
                    <a:pt x="6437" y="60873"/>
                    <a:pt x="6519" y="60834"/>
                    <a:pt x="6572" y="60767"/>
                  </a:cubicBezTo>
                  <a:cubicBezTo>
                    <a:pt x="8752" y="58086"/>
                    <a:pt x="27870" y="34513"/>
                    <a:pt x="27779" y="32473"/>
                  </a:cubicBezTo>
                  <a:cubicBezTo>
                    <a:pt x="27689" y="30471"/>
                    <a:pt x="21951" y="10954"/>
                    <a:pt x="21717" y="10169"/>
                  </a:cubicBezTo>
                  <a:lnTo>
                    <a:pt x="21332" y="7094"/>
                  </a:lnTo>
                  <a:cubicBezTo>
                    <a:pt x="21130" y="5604"/>
                    <a:pt x="8452" y="1652"/>
                    <a:pt x="2978" y="13"/>
                  </a:cubicBezTo>
                  <a:cubicBezTo>
                    <a:pt x="2950" y="4"/>
                    <a:pt x="2922" y="0"/>
                    <a:pt x="289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791;p64">
              <a:extLst>
                <a:ext uri="{FF2B5EF4-FFF2-40B4-BE49-F238E27FC236}">
                  <a16:creationId xmlns:a16="http://schemas.microsoft.com/office/drawing/2014/main" id="{BD3C0BF7-4FDE-4CE7-B0DE-184F6470A144}"/>
                </a:ext>
              </a:extLst>
            </p:cNvPr>
            <p:cNvSpPr/>
            <p:nvPr/>
          </p:nvSpPr>
          <p:spPr>
            <a:xfrm>
              <a:off x="1767650" y="2782175"/>
              <a:ext cx="644450" cy="862025"/>
            </a:xfrm>
            <a:custGeom>
              <a:avLst/>
              <a:gdLst/>
              <a:ahLst/>
              <a:cxnLst/>
              <a:rect l="l" t="t" r="r" b="b"/>
              <a:pathLst>
                <a:path w="25778" h="34481" extrusionOk="0">
                  <a:moveTo>
                    <a:pt x="10021" y="0"/>
                  </a:moveTo>
                  <a:lnTo>
                    <a:pt x="1" y="15034"/>
                  </a:lnTo>
                  <a:lnTo>
                    <a:pt x="862" y="24565"/>
                  </a:lnTo>
                  <a:cubicBezTo>
                    <a:pt x="1071" y="26871"/>
                    <a:pt x="2706" y="28797"/>
                    <a:pt x="4948" y="29376"/>
                  </a:cubicBezTo>
                  <a:lnTo>
                    <a:pt x="24676" y="34481"/>
                  </a:lnTo>
                  <a:lnTo>
                    <a:pt x="25777" y="31787"/>
                  </a:lnTo>
                  <a:lnTo>
                    <a:pt x="7517" y="23854"/>
                  </a:lnTo>
                  <a:lnTo>
                    <a:pt x="10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792;p64">
              <a:extLst>
                <a:ext uri="{FF2B5EF4-FFF2-40B4-BE49-F238E27FC236}">
                  <a16:creationId xmlns:a16="http://schemas.microsoft.com/office/drawing/2014/main" id="{DAA41CF7-51E2-403F-BFA2-FF664738BACD}"/>
                </a:ext>
              </a:extLst>
            </p:cNvPr>
            <p:cNvSpPr/>
            <p:nvPr/>
          </p:nvSpPr>
          <p:spPr>
            <a:xfrm>
              <a:off x="1760375" y="2775025"/>
              <a:ext cx="659825" cy="876325"/>
            </a:xfrm>
            <a:custGeom>
              <a:avLst/>
              <a:gdLst/>
              <a:ahLst/>
              <a:cxnLst/>
              <a:rect l="l" t="t" r="r" b="b"/>
              <a:pathLst>
                <a:path w="26393" h="35053" extrusionOk="0">
                  <a:moveTo>
                    <a:pt x="9906" y="1411"/>
                  </a:moveTo>
                  <a:lnTo>
                    <a:pt x="7524" y="24110"/>
                  </a:lnTo>
                  <a:cubicBezTo>
                    <a:pt x="7511" y="24235"/>
                    <a:pt x="7580" y="24353"/>
                    <a:pt x="7694" y="24403"/>
                  </a:cubicBezTo>
                  <a:lnTo>
                    <a:pt x="25698" y="32223"/>
                  </a:lnTo>
                  <a:lnTo>
                    <a:pt x="24797" y="34427"/>
                  </a:lnTo>
                  <a:lnTo>
                    <a:pt x="5310" y="29385"/>
                  </a:lnTo>
                  <a:cubicBezTo>
                    <a:pt x="3191" y="28837"/>
                    <a:pt x="1635" y="27004"/>
                    <a:pt x="1439" y="24826"/>
                  </a:cubicBezTo>
                  <a:lnTo>
                    <a:pt x="585" y="15396"/>
                  </a:lnTo>
                  <a:lnTo>
                    <a:pt x="9906" y="1411"/>
                  </a:lnTo>
                  <a:close/>
                  <a:moveTo>
                    <a:pt x="10314" y="1"/>
                  </a:moveTo>
                  <a:cubicBezTo>
                    <a:pt x="10220" y="1"/>
                    <a:pt x="10129" y="47"/>
                    <a:pt x="10074" y="128"/>
                  </a:cubicBezTo>
                  <a:lnTo>
                    <a:pt x="53" y="15163"/>
                  </a:lnTo>
                  <a:cubicBezTo>
                    <a:pt x="18" y="15218"/>
                    <a:pt x="1" y="15282"/>
                    <a:pt x="7" y="15347"/>
                  </a:cubicBezTo>
                  <a:lnTo>
                    <a:pt x="869" y="24877"/>
                  </a:lnTo>
                  <a:cubicBezTo>
                    <a:pt x="1088" y="27296"/>
                    <a:pt x="2814" y="29330"/>
                    <a:pt x="5167" y="29939"/>
                  </a:cubicBezTo>
                  <a:lnTo>
                    <a:pt x="24897" y="35044"/>
                  </a:lnTo>
                  <a:cubicBezTo>
                    <a:pt x="24920" y="35050"/>
                    <a:pt x="24944" y="35053"/>
                    <a:pt x="24967" y="35053"/>
                  </a:cubicBezTo>
                  <a:cubicBezTo>
                    <a:pt x="25084" y="35053"/>
                    <a:pt x="25189" y="34982"/>
                    <a:pt x="25233" y="34874"/>
                  </a:cubicBezTo>
                  <a:lnTo>
                    <a:pt x="26333" y="32181"/>
                  </a:lnTo>
                  <a:cubicBezTo>
                    <a:pt x="26392" y="32037"/>
                    <a:pt x="26324" y="31872"/>
                    <a:pt x="26182" y="31809"/>
                  </a:cubicBezTo>
                  <a:lnTo>
                    <a:pt x="8115" y="23962"/>
                  </a:lnTo>
                  <a:lnTo>
                    <a:pt x="10597" y="317"/>
                  </a:lnTo>
                  <a:cubicBezTo>
                    <a:pt x="10611" y="185"/>
                    <a:pt x="10533" y="62"/>
                    <a:pt x="10409" y="17"/>
                  </a:cubicBezTo>
                  <a:cubicBezTo>
                    <a:pt x="10378" y="6"/>
                    <a:pt x="10345" y="1"/>
                    <a:pt x="10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793;p64">
              <a:extLst>
                <a:ext uri="{FF2B5EF4-FFF2-40B4-BE49-F238E27FC236}">
                  <a16:creationId xmlns:a16="http://schemas.microsoft.com/office/drawing/2014/main" id="{F391A7D7-AAA5-4654-9D2B-D159181D9B06}"/>
                </a:ext>
              </a:extLst>
            </p:cNvPr>
            <p:cNvSpPr/>
            <p:nvPr/>
          </p:nvSpPr>
          <p:spPr>
            <a:xfrm>
              <a:off x="1770925" y="3042250"/>
              <a:ext cx="629000" cy="601950"/>
            </a:xfrm>
            <a:custGeom>
              <a:avLst/>
              <a:gdLst/>
              <a:ahLst/>
              <a:cxnLst/>
              <a:rect l="l" t="t" r="r" b="b"/>
              <a:pathLst>
                <a:path w="25160" h="24078" extrusionOk="0">
                  <a:moveTo>
                    <a:pt x="2957" y="1"/>
                  </a:moveTo>
                  <a:lnTo>
                    <a:pt x="2038" y="1379"/>
                  </a:lnTo>
                  <a:cubicBezTo>
                    <a:pt x="1421" y="2724"/>
                    <a:pt x="561" y="4595"/>
                    <a:pt x="1" y="6072"/>
                  </a:cubicBezTo>
                  <a:lnTo>
                    <a:pt x="731" y="14162"/>
                  </a:lnTo>
                  <a:cubicBezTo>
                    <a:pt x="940" y="16468"/>
                    <a:pt x="2575" y="18394"/>
                    <a:pt x="4817" y="18973"/>
                  </a:cubicBezTo>
                  <a:lnTo>
                    <a:pt x="24545" y="24078"/>
                  </a:lnTo>
                  <a:lnTo>
                    <a:pt x="25159" y="22574"/>
                  </a:lnTo>
                  <a:lnTo>
                    <a:pt x="5431" y="14922"/>
                  </a:lnTo>
                  <a:cubicBezTo>
                    <a:pt x="5431" y="14922"/>
                    <a:pt x="4779" y="15052"/>
                    <a:pt x="4153" y="15052"/>
                  </a:cubicBezTo>
                  <a:cubicBezTo>
                    <a:pt x="3736" y="15052"/>
                    <a:pt x="3330" y="14994"/>
                    <a:pt x="3137" y="14802"/>
                  </a:cubicBezTo>
                  <a:cubicBezTo>
                    <a:pt x="2655" y="14319"/>
                    <a:pt x="5068" y="12991"/>
                    <a:pt x="5068" y="12991"/>
                  </a:cubicBezTo>
                  <a:lnTo>
                    <a:pt x="2533" y="12267"/>
                  </a:lnTo>
                  <a:lnTo>
                    <a:pt x="4706" y="2732"/>
                  </a:lnTo>
                  <a:lnTo>
                    <a:pt x="2957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794;p64">
              <a:extLst>
                <a:ext uri="{FF2B5EF4-FFF2-40B4-BE49-F238E27FC236}">
                  <a16:creationId xmlns:a16="http://schemas.microsoft.com/office/drawing/2014/main" id="{110CCAD1-1205-45CD-A946-C986A24BCEB6}"/>
                </a:ext>
              </a:extLst>
            </p:cNvPr>
            <p:cNvSpPr/>
            <p:nvPr/>
          </p:nvSpPr>
          <p:spPr>
            <a:xfrm>
              <a:off x="1770925" y="3042250"/>
              <a:ext cx="629000" cy="601950"/>
            </a:xfrm>
            <a:custGeom>
              <a:avLst/>
              <a:gdLst/>
              <a:ahLst/>
              <a:cxnLst/>
              <a:rect l="l" t="t" r="r" b="b"/>
              <a:pathLst>
                <a:path w="25160" h="24078" extrusionOk="0">
                  <a:moveTo>
                    <a:pt x="2957" y="1"/>
                  </a:moveTo>
                  <a:lnTo>
                    <a:pt x="2038" y="1379"/>
                  </a:lnTo>
                  <a:cubicBezTo>
                    <a:pt x="1421" y="2724"/>
                    <a:pt x="561" y="4595"/>
                    <a:pt x="1" y="6072"/>
                  </a:cubicBezTo>
                  <a:lnTo>
                    <a:pt x="731" y="14162"/>
                  </a:lnTo>
                  <a:cubicBezTo>
                    <a:pt x="940" y="16468"/>
                    <a:pt x="2575" y="18394"/>
                    <a:pt x="4817" y="18973"/>
                  </a:cubicBezTo>
                  <a:lnTo>
                    <a:pt x="24545" y="24078"/>
                  </a:lnTo>
                  <a:lnTo>
                    <a:pt x="25159" y="22574"/>
                  </a:lnTo>
                  <a:lnTo>
                    <a:pt x="5431" y="14922"/>
                  </a:lnTo>
                  <a:cubicBezTo>
                    <a:pt x="5431" y="14922"/>
                    <a:pt x="4779" y="15052"/>
                    <a:pt x="4153" y="15052"/>
                  </a:cubicBezTo>
                  <a:cubicBezTo>
                    <a:pt x="3736" y="15052"/>
                    <a:pt x="3330" y="14994"/>
                    <a:pt x="3137" y="14802"/>
                  </a:cubicBezTo>
                  <a:cubicBezTo>
                    <a:pt x="2655" y="14319"/>
                    <a:pt x="5068" y="12991"/>
                    <a:pt x="5068" y="12991"/>
                  </a:cubicBezTo>
                  <a:lnTo>
                    <a:pt x="2533" y="12267"/>
                  </a:lnTo>
                  <a:lnTo>
                    <a:pt x="4706" y="2732"/>
                  </a:lnTo>
                  <a:lnTo>
                    <a:pt x="295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795;p64">
              <a:extLst>
                <a:ext uri="{FF2B5EF4-FFF2-40B4-BE49-F238E27FC236}">
                  <a16:creationId xmlns:a16="http://schemas.microsoft.com/office/drawing/2014/main" id="{13501302-9707-4462-8B11-5239558466F4}"/>
                </a:ext>
              </a:extLst>
            </p:cNvPr>
            <p:cNvSpPr/>
            <p:nvPr/>
          </p:nvSpPr>
          <p:spPr>
            <a:xfrm>
              <a:off x="1845100" y="3361100"/>
              <a:ext cx="118150" cy="51300"/>
            </a:xfrm>
            <a:custGeom>
              <a:avLst/>
              <a:gdLst/>
              <a:ahLst/>
              <a:cxnLst/>
              <a:rect l="l" t="t" r="r" b="b"/>
              <a:pathLst>
                <a:path w="4726" h="2052" extrusionOk="0">
                  <a:moveTo>
                    <a:pt x="2174" y="0"/>
                  </a:moveTo>
                  <a:cubicBezTo>
                    <a:pt x="1556" y="0"/>
                    <a:pt x="877" y="95"/>
                    <a:pt x="214" y="374"/>
                  </a:cubicBezTo>
                  <a:cubicBezTo>
                    <a:pt x="68" y="436"/>
                    <a:pt x="0" y="603"/>
                    <a:pt x="62" y="748"/>
                  </a:cubicBezTo>
                  <a:cubicBezTo>
                    <a:pt x="108" y="858"/>
                    <a:pt x="215" y="924"/>
                    <a:pt x="326" y="924"/>
                  </a:cubicBezTo>
                  <a:cubicBezTo>
                    <a:pt x="363" y="924"/>
                    <a:pt x="400" y="917"/>
                    <a:pt x="436" y="902"/>
                  </a:cubicBezTo>
                  <a:cubicBezTo>
                    <a:pt x="1014" y="659"/>
                    <a:pt x="1614" y="576"/>
                    <a:pt x="2165" y="576"/>
                  </a:cubicBezTo>
                  <a:cubicBezTo>
                    <a:pt x="2501" y="576"/>
                    <a:pt x="2818" y="607"/>
                    <a:pt x="3101" y="651"/>
                  </a:cubicBezTo>
                  <a:cubicBezTo>
                    <a:pt x="2561" y="814"/>
                    <a:pt x="1916" y="1083"/>
                    <a:pt x="1287" y="1533"/>
                  </a:cubicBezTo>
                  <a:cubicBezTo>
                    <a:pt x="1060" y="1694"/>
                    <a:pt x="1174" y="2052"/>
                    <a:pt x="1454" y="2052"/>
                  </a:cubicBezTo>
                  <a:cubicBezTo>
                    <a:pt x="1513" y="2052"/>
                    <a:pt x="1570" y="2032"/>
                    <a:pt x="1619" y="1998"/>
                  </a:cubicBezTo>
                  <a:cubicBezTo>
                    <a:pt x="2961" y="1040"/>
                    <a:pt x="4413" y="984"/>
                    <a:pt x="4428" y="984"/>
                  </a:cubicBezTo>
                  <a:cubicBezTo>
                    <a:pt x="4563" y="979"/>
                    <a:pt x="4677" y="881"/>
                    <a:pt x="4701" y="748"/>
                  </a:cubicBezTo>
                  <a:cubicBezTo>
                    <a:pt x="4726" y="615"/>
                    <a:pt x="4652" y="483"/>
                    <a:pt x="4528" y="433"/>
                  </a:cubicBezTo>
                  <a:cubicBezTo>
                    <a:pt x="4466" y="407"/>
                    <a:pt x="3452" y="0"/>
                    <a:pt x="21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796;p64">
              <a:extLst>
                <a:ext uri="{FF2B5EF4-FFF2-40B4-BE49-F238E27FC236}">
                  <a16:creationId xmlns:a16="http://schemas.microsoft.com/office/drawing/2014/main" id="{827CDCFD-9664-4221-9012-359456D4DA38}"/>
                </a:ext>
              </a:extLst>
            </p:cNvPr>
            <p:cNvSpPr/>
            <p:nvPr/>
          </p:nvSpPr>
          <p:spPr>
            <a:xfrm>
              <a:off x="1241725" y="2559525"/>
              <a:ext cx="776475" cy="993250"/>
            </a:xfrm>
            <a:custGeom>
              <a:avLst/>
              <a:gdLst/>
              <a:ahLst/>
              <a:cxnLst/>
              <a:rect l="l" t="t" r="r" b="b"/>
              <a:pathLst>
                <a:path w="31059" h="39730" extrusionOk="0">
                  <a:moveTo>
                    <a:pt x="15185" y="0"/>
                  </a:moveTo>
                  <a:lnTo>
                    <a:pt x="5445" y="587"/>
                  </a:lnTo>
                  <a:lnTo>
                    <a:pt x="1" y="31701"/>
                  </a:lnTo>
                  <a:cubicBezTo>
                    <a:pt x="1" y="31701"/>
                    <a:pt x="2464" y="36400"/>
                    <a:pt x="9769" y="38476"/>
                  </a:cubicBezTo>
                  <a:cubicBezTo>
                    <a:pt x="13267" y="39471"/>
                    <a:pt x="15492" y="39730"/>
                    <a:pt x="16861" y="39730"/>
                  </a:cubicBezTo>
                  <a:cubicBezTo>
                    <a:pt x="18350" y="39730"/>
                    <a:pt x="18826" y="39423"/>
                    <a:pt x="18826" y="39423"/>
                  </a:cubicBezTo>
                  <a:lnTo>
                    <a:pt x="31058" y="8906"/>
                  </a:lnTo>
                  <a:lnTo>
                    <a:pt x="20853" y="2451"/>
                  </a:lnTo>
                  <a:lnTo>
                    <a:pt x="151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797;p64">
              <a:extLst>
                <a:ext uri="{FF2B5EF4-FFF2-40B4-BE49-F238E27FC236}">
                  <a16:creationId xmlns:a16="http://schemas.microsoft.com/office/drawing/2014/main" id="{2AEC9CEF-1AF4-4116-AD2C-D1238530E90E}"/>
                </a:ext>
              </a:extLst>
            </p:cNvPr>
            <p:cNvSpPr/>
            <p:nvPr/>
          </p:nvSpPr>
          <p:spPr>
            <a:xfrm>
              <a:off x="1234425" y="2552400"/>
              <a:ext cx="791675" cy="1007425"/>
            </a:xfrm>
            <a:custGeom>
              <a:avLst/>
              <a:gdLst/>
              <a:ahLst/>
              <a:cxnLst/>
              <a:rect l="l" t="t" r="r" b="b"/>
              <a:pathLst>
                <a:path w="31667" h="40297" extrusionOk="0">
                  <a:moveTo>
                    <a:pt x="15426" y="575"/>
                  </a:moveTo>
                  <a:lnTo>
                    <a:pt x="21011" y="2989"/>
                  </a:lnTo>
                  <a:lnTo>
                    <a:pt x="30995" y="9305"/>
                  </a:lnTo>
                  <a:lnTo>
                    <a:pt x="18895" y="39498"/>
                  </a:lnTo>
                  <a:cubicBezTo>
                    <a:pt x="18717" y="39567"/>
                    <a:pt x="18204" y="39723"/>
                    <a:pt x="17149" y="39723"/>
                  </a:cubicBezTo>
                  <a:cubicBezTo>
                    <a:pt x="15815" y="39723"/>
                    <a:pt x="13617" y="39474"/>
                    <a:pt x="10139" y="38485"/>
                  </a:cubicBezTo>
                  <a:cubicBezTo>
                    <a:pt x="3575" y="36618"/>
                    <a:pt x="961" y="32559"/>
                    <a:pt x="593" y="31934"/>
                  </a:cubicBezTo>
                  <a:lnTo>
                    <a:pt x="5982" y="1144"/>
                  </a:lnTo>
                  <a:lnTo>
                    <a:pt x="15426" y="575"/>
                  </a:lnTo>
                  <a:close/>
                  <a:moveTo>
                    <a:pt x="15477" y="0"/>
                  </a:moveTo>
                  <a:cubicBezTo>
                    <a:pt x="15472" y="0"/>
                    <a:pt x="15466" y="1"/>
                    <a:pt x="15460" y="1"/>
                  </a:cubicBezTo>
                  <a:lnTo>
                    <a:pt x="5720" y="587"/>
                  </a:lnTo>
                  <a:cubicBezTo>
                    <a:pt x="5588" y="594"/>
                    <a:pt x="5478" y="692"/>
                    <a:pt x="5455" y="822"/>
                  </a:cubicBezTo>
                  <a:lnTo>
                    <a:pt x="11" y="31938"/>
                  </a:lnTo>
                  <a:cubicBezTo>
                    <a:pt x="1" y="31999"/>
                    <a:pt x="10" y="32063"/>
                    <a:pt x="39" y="32120"/>
                  </a:cubicBezTo>
                  <a:cubicBezTo>
                    <a:pt x="143" y="32316"/>
                    <a:pt x="2645" y="36950"/>
                    <a:pt x="9983" y="39036"/>
                  </a:cubicBezTo>
                  <a:cubicBezTo>
                    <a:pt x="13479" y="40031"/>
                    <a:pt x="15734" y="40296"/>
                    <a:pt x="17147" y="40296"/>
                  </a:cubicBezTo>
                  <a:cubicBezTo>
                    <a:pt x="18701" y="40296"/>
                    <a:pt x="19233" y="39974"/>
                    <a:pt x="19273" y="39949"/>
                  </a:cubicBezTo>
                  <a:cubicBezTo>
                    <a:pt x="19323" y="39917"/>
                    <a:pt x="19361" y="39871"/>
                    <a:pt x="19383" y="39815"/>
                  </a:cubicBezTo>
                  <a:lnTo>
                    <a:pt x="31616" y="9297"/>
                  </a:lnTo>
                  <a:cubicBezTo>
                    <a:pt x="31667" y="9169"/>
                    <a:pt x="31620" y="9023"/>
                    <a:pt x="31503" y="8950"/>
                  </a:cubicBezTo>
                  <a:lnTo>
                    <a:pt x="21299" y="2495"/>
                  </a:lnTo>
                  <a:cubicBezTo>
                    <a:pt x="21286" y="2487"/>
                    <a:pt x="21273" y="2479"/>
                    <a:pt x="21259" y="2474"/>
                  </a:cubicBezTo>
                  <a:lnTo>
                    <a:pt x="15591" y="23"/>
                  </a:lnTo>
                  <a:cubicBezTo>
                    <a:pt x="15555" y="8"/>
                    <a:pt x="15516" y="0"/>
                    <a:pt x="154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798;p64">
              <a:extLst>
                <a:ext uri="{FF2B5EF4-FFF2-40B4-BE49-F238E27FC236}">
                  <a16:creationId xmlns:a16="http://schemas.microsoft.com/office/drawing/2014/main" id="{ED1D37E3-9AE2-421D-8C8D-075F9204AC30}"/>
                </a:ext>
              </a:extLst>
            </p:cNvPr>
            <p:cNvSpPr/>
            <p:nvPr/>
          </p:nvSpPr>
          <p:spPr>
            <a:xfrm>
              <a:off x="1241725" y="2559525"/>
              <a:ext cx="519650" cy="988575"/>
            </a:xfrm>
            <a:custGeom>
              <a:avLst/>
              <a:gdLst/>
              <a:ahLst/>
              <a:cxnLst/>
              <a:rect l="l" t="t" r="r" b="b"/>
              <a:pathLst>
                <a:path w="20786" h="39543" extrusionOk="0">
                  <a:moveTo>
                    <a:pt x="15185" y="0"/>
                  </a:moveTo>
                  <a:lnTo>
                    <a:pt x="5445" y="587"/>
                  </a:lnTo>
                  <a:lnTo>
                    <a:pt x="1" y="31701"/>
                  </a:lnTo>
                  <a:cubicBezTo>
                    <a:pt x="1" y="31701"/>
                    <a:pt x="2465" y="36398"/>
                    <a:pt x="9770" y="38476"/>
                  </a:cubicBezTo>
                  <a:cubicBezTo>
                    <a:pt x="11048" y="38840"/>
                    <a:pt x="12153" y="39102"/>
                    <a:pt x="13111" y="39293"/>
                  </a:cubicBezTo>
                  <a:cubicBezTo>
                    <a:pt x="15136" y="39440"/>
                    <a:pt x="16702" y="39542"/>
                    <a:pt x="16702" y="39542"/>
                  </a:cubicBezTo>
                  <a:cubicBezTo>
                    <a:pt x="16702" y="39542"/>
                    <a:pt x="13684" y="39301"/>
                    <a:pt x="10908" y="37973"/>
                  </a:cubicBezTo>
                  <a:cubicBezTo>
                    <a:pt x="8132" y="36646"/>
                    <a:pt x="2822" y="32783"/>
                    <a:pt x="2822" y="32059"/>
                  </a:cubicBezTo>
                  <a:cubicBezTo>
                    <a:pt x="2822" y="31335"/>
                    <a:pt x="13564" y="27231"/>
                    <a:pt x="15132" y="26870"/>
                  </a:cubicBezTo>
                  <a:cubicBezTo>
                    <a:pt x="15295" y="26832"/>
                    <a:pt x="15311" y="26815"/>
                    <a:pt x="15210" y="26815"/>
                  </a:cubicBezTo>
                  <a:cubicBezTo>
                    <a:pt x="14331" y="26815"/>
                    <a:pt x="4632" y="28077"/>
                    <a:pt x="4632" y="28077"/>
                  </a:cubicBezTo>
                  <a:lnTo>
                    <a:pt x="8373" y="16248"/>
                  </a:lnTo>
                  <a:lnTo>
                    <a:pt x="12597" y="14196"/>
                  </a:lnTo>
                  <a:lnTo>
                    <a:pt x="7407" y="12747"/>
                  </a:lnTo>
                  <a:lnTo>
                    <a:pt x="15084" y="7818"/>
                  </a:lnTo>
                  <a:lnTo>
                    <a:pt x="18270" y="9126"/>
                  </a:lnTo>
                  <a:lnTo>
                    <a:pt x="20785" y="2421"/>
                  </a:lnTo>
                  <a:lnTo>
                    <a:pt x="1518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799;p64">
              <a:extLst>
                <a:ext uri="{FF2B5EF4-FFF2-40B4-BE49-F238E27FC236}">
                  <a16:creationId xmlns:a16="http://schemas.microsoft.com/office/drawing/2014/main" id="{F0F22199-1C67-423C-90D8-E8255D4816E5}"/>
                </a:ext>
              </a:extLst>
            </p:cNvPr>
            <p:cNvSpPr/>
            <p:nvPr/>
          </p:nvSpPr>
          <p:spPr>
            <a:xfrm>
              <a:off x="1241725" y="2559525"/>
              <a:ext cx="519650" cy="988575"/>
            </a:xfrm>
            <a:custGeom>
              <a:avLst/>
              <a:gdLst/>
              <a:ahLst/>
              <a:cxnLst/>
              <a:rect l="l" t="t" r="r" b="b"/>
              <a:pathLst>
                <a:path w="20786" h="39543" extrusionOk="0">
                  <a:moveTo>
                    <a:pt x="15185" y="0"/>
                  </a:moveTo>
                  <a:lnTo>
                    <a:pt x="5445" y="587"/>
                  </a:lnTo>
                  <a:lnTo>
                    <a:pt x="1" y="31701"/>
                  </a:lnTo>
                  <a:cubicBezTo>
                    <a:pt x="1" y="31701"/>
                    <a:pt x="2465" y="36398"/>
                    <a:pt x="9770" y="38476"/>
                  </a:cubicBezTo>
                  <a:cubicBezTo>
                    <a:pt x="11048" y="38840"/>
                    <a:pt x="12153" y="39102"/>
                    <a:pt x="13111" y="39293"/>
                  </a:cubicBezTo>
                  <a:cubicBezTo>
                    <a:pt x="15136" y="39440"/>
                    <a:pt x="16702" y="39542"/>
                    <a:pt x="16702" y="39542"/>
                  </a:cubicBezTo>
                  <a:cubicBezTo>
                    <a:pt x="16702" y="39542"/>
                    <a:pt x="13684" y="39301"/>
                    <a:pt x="10908" y="37973"/>
                  </a:cubicBezTo>
                  <a:cubicBezTo>
                    <a:pt x="8132" y="36646"/>
                    <a:pt x="2822" y="32783"/>
                    <a:pt x="2822" y="32059"/>
                  </a:cubicBezTo>
                  <a:cubicBezTo>
                    <a:pt x="2822" y="31335"/>
                    <a:pt x="13564" y="27231"/>
                    <a:pt x="15132" y="26870"/>
                  </a:cubicBezTo>
                  <a:cubicBezTo>
                    <a:pt x="15295" y="26832"/>
                    <a:pt x="15311" y="26815"/>
                    <a:pt x="15210" y="26815"/>
                  </a:cubicBezTo>
                  <a:cubicBezTo>
                    <a:pt x="14331" y="26815"/>
                    <a:pt x="4632" y="28077"/>
                    <a:pt x="4632" y="28077"/>
                  </a:cubicBezTo>
                  <a:lnTo>
                    <a:pt x="8373" y="16248"/>
                  </a:lnTo>
                  <a:lnTo>
                    <a:pt x="12597" y="14196"/>
                  </a:lnTo>
                  <a:lnTo>
                    <a:pt x="7407" y="12747"/>
                  </a:lnTo>
                  <a:lnTo>
                    <a:pt x="15084" y="7818"/>
                  </a:lnTo>
                  <a:lnTo>
                    <a:pt x="18270" y="9126"/>
                  </a:lnTo>
                  <a:lnTo>
                    <a:pt x="20785" y="2421"/>
                  </a:lnTo>
                  <a:lnTo>
                    <a:pt x="1518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800;p64">
              <a:extLst>
                <a:ext uri="{FF2B5EF4-FFF2-40B4-BE49-F238E27FC236}">
                  <a16:creationId xmlns:a16="http://schemas.microsoft.com/office/drawing/2014/main" id="{6F76EB4B-4DB2-4CE8-91C2-723E7B732B2C}"/>
                </a:ext>
              </a:extLst>
            </p:cNvPr>
            <p:cNvSpPr/>
            <p:nvPr/>
          </p:nvSpPr>
          <p:spPr>
            <a:xfrm>
              <a:off x="1550600" y="3449400"/>
              <a:ext cx="26300" cy="63850"/>
            </a:xfrm>
            <a:custGeom>
              <a:avLst/>
              <a:gdLst/>
              <a:ahLst/>
              <a:cxnLst/>
              <a:rect l="l" t="t" r="r" b="b"/>
              <a:pathLst>
                <a:path w="1052" h="2554" extrusionOk="0">
                  <a:moveTo>
                    <a:pt x="742" y="1"/>
                  </a:moveTo>
                  <a:cubicBezTo>
                    <a:pt x="609" y="1"/>
                    <a:pt x="489" y="92"/>
                    <a:pt x="459" y="225"/>
                  </a:cubicBezTo>
                  <a:lnTo>
                    <a:pt x="33" y="2207"/>
                  </a:lnTo>
                  <a:cubicBezTo>
                    <a:pt x="0" y="2362"/>
                    <a:pt x="98" y="2514"/>
                    <a:pt x="253" y="2548"/>
                  </a:cubicBezTo>
                  <a:cubicBezTo>
                    <a:pt x="272" y="2551"/>
                    <a:pt x="292" y="2554"/>
                    <a:pt x="313" y="2554"/>
                  </a:cubicBezTo>
                  <a:cubicBezTo>
                    <a:pt x="447" y="2554"/>
                    <a:pt x="564" y="2459"/>
                    <a:pt x="592" y="2328"/>
                  </a:cubicBezTo>
                  <a:lnTo>
                    <a:pt x="1018" y="347"/>
                  </a:lnTo>
                  <a:cubicBezTo>
                    <a:pt x="1051" y="192"/>
                    <a:pt x="952" y="40"/>
                    <a:pt x="799" y="6"/>
                  </a:cubicBezTo>
                  <a:cubicBezTo>
                    <a:pt x="779" y="2"/>
                    <a:pt x="760" y="1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801;p64">
              <a:extLst>
                <a:ext uri="{FF2B5EF4-FFF2-40B4-BE49-F238E27FC236}">
                  <a16:creationId xmlns:a16="http://schemas.microsoft.com/office/drawing/2014/main" id="{544F8CE1-3CD8-4EC5-9829-0A6AD9EF6066}"/>
                </a:ext>
              </a:extLst>
            </p:cNvPr>
            <p:cNvSpPr/>
            <p:nvPr/>
          </p:nvSpPr>
          <p:spPr>
            <a:xfrm>
              <a:off x="1572100" y="2814100"/>
              <a:ext cx="141250" cy="599050"/>
            </a:xfrm>
            <a:custGeom>
              <a:avLst/>
              <a:gdLst/>
              <a:ahLst/>
              <a:cxnLst/>
              <a:rect l="l" t="t" r="r" b="b"/>
              <a:pathLst>
                <a:path w="5650" h="23962" extrusionOk="0">
                  <a:moveTo>
                    <a:pt x="5335" y="1"/>
                  </a:moveTo>
                  <a:cubicBezTo>
                    <a:pt x="5203" y="1"/>
                    <a:pt x="5085" y="92"/>
                    <a:pt x="5056" y="226"/>
                  </a:cubicBezTo>
                  <a:lnTo>
                    <a:pt x="33" y="23615"/>
                  </a:lnTo>
                  <a:cubicBezTo>
                    <a:pt x="0" y="23769"/>
                    <a:pt x="98" y="23921"/>
                    <a:pt x="253" y="23955"/>
                  </a:cubicBezTo>
                  <a:cubicBezTo>
                    <a:pt x="272" y="23958"/>
                    <a:pt x="292" y="23961"/>
                    <a:pt x="313" y="23961"/>
                  </a:cubicBezTo>
                  <a:cubicBezTo>
                    <a:pt x="447" y="23961"/>
                    <a:pt x="564" y="23867"/>
                    <a:pt x="592" y="23735"/>
                  </a:cubicBezTo>
                  <a:lnTo>
                    <a:pt x="5616" y="347"/>
                  </a:lnTo>
                  <a:cubicBezTo>
                    <a:pt x="5649" y="192"/>
                    <a:pt x="5551" y="40"/>
                    <a:pt x="5396" y="7"/>
                  </a:cubicBezTo>
                  <a:cubicBezTo>
                    <a:pt x="5375" y="3"/>
                    <a:pt x="5355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802;p64">
              <a:extLst>
                <a:ext uri="{FF2B5EF4-FFF2-40B4-BE49-F238E27FC236}">
                  <a16:creationId xmlns:a16="http://schemas.microsoft.com/office/drawing/2014/main" id="{E8EAFCF6-77A4-4A80-B542-6025BB05B569}"/>
                </a:ext>
              </a:extLst>
            </p:cNvPr>
            <p:cNvSpPr/>
            <p:nvPr/>
          </p:nvSpPr>
          <p:spPr>
            <a:xfrm>
              <a:off x="1404600" y="2836875"/>
              <a:ext cx="174275" cy="50200"/>
            </a:xfrm>
            <a:custGeom>
              <a:avLst/>
              <a:gdLst/>
              <a:ahLst/>
              <a:cxnLst/>
              <a:rect l="l" t="t" r="r" b="b"/>
              <a:pathLst>
                <a:path w="6971" h="2008" extrusionOk="0">
                  <a:moveTo>
                    <a:pt x="314" y="0"/>
                  </a:moveTo>
                  <a:cubicBezTo>
                    <a:pt x="183" y="0"/>
                    <a:pt x="66" y="90"/>
                    <a:pt x="35" y="224"/>
                  </a:cubicBezTo>
                  <a:cubicBezTo>
                    <a:pt x="0" y="378"/>
                    <a:pt x="97" y="530"/>
                    <a:pt x="251" y="566"/>
                  </a:cubicBezTo>
                  <a:lnTo>
                    <a:pt x="6607" y="2000"/>
                  </a:lnTo>
                  <a:cubicBezTo>
                    <a:pt x="6627" y="2005"/>
                    <a:pt x="6648" y="2008"/>
                    <a:pt x="6670" y="2008"/>
                  </a:cubicBezTo>
                  <a:lnTo>
                    <a:pt x="6670" y="2008"/>
                  </a:lnTo>
                  <a:cubicBezTo>
                    <a:pt x="6816" y="2008"/>
                    <a:pt x="6939" y="1899"/>
                    <a:pt x="6954" y="1754"/>
                  </a:cubicBezTo>
                  <a:cubicBezTo>
                    <a:pt x="6971" y="1609"/>
                    <a:pt x="6874" y="1475"/>
                    <a:pt x="6732" y="1443"/>
                  </a:cubicBezTo>
                  <a:lnTo>
                    <a:pt x="377" y="7"/>
                  </a:lnTo>
                  <a:cubicBezTo>
                    <a:pt x="356" y="3"/>
                    <a:pt x="335" y="0"/>
                    <a:pt x="314" y="0"/>
                  </a:cubicBezTo>
                  <a:close/>
                  <a:moveTo>
                    <a:pt x="6670" y="2008"/>
                  </a:moveTo>
                  <a:cubicBezTo>
                    <a:pt x="6670" y="2008"/>
                    <a:pt x="6670" y="2008"/>
                    <a:pt x="6669" y="2008"/>
                  </a:cubicBezTo>
                  <a:lnTo>
                    <a:pt x="6671" y="2008"/>
                  </a:lnTo>
                  <a:cubicBezTo>
                    <a:pt x="6670" y="2008"/>
                    <a:pt x="6670" y="2008"/>
                    <a:pt x="6670" y="20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803;p64">
              <a:extLst>
                <a:ext uri="{FF2B5EF4-FFF2-40B4-BE49-F238E27FC236}">
                  <a16:creationId xmlns:a16="http://schemas.microsoft.com/office/drawing/2014/main" id="{E37FEC34-66FE-45D6-9A24-20E2A094BA46}"/>
                </a:ext>
              </a:extLst>
            </p:cNvPr>
            <p:cNvSpPr/>
            <p:nvPr/>
          </p:nvSpPr>
          <p:spPr>
            <a:xfrm>
              <a:off x="1747675" y="2604275"/>
              <a:ext cx="87000" cy="189875"/>
            </a:xfrm>
            <a:custGeom>
              <a:avLst/>
              <a:gdLst/>
              <a:ahLst/>
              <a:cxnLst/>
              <a:rect l="l" t="t" r="r" b="b"/>
              <a:pathLst>
                <a:path w="3480" h="7595" extrusionOk="0">
                  <a:moveTo>
                    <a:pt x="1938" y="1"/>
                  </a:moveTo>
                  <a:lnTo>
                    <a:pt x="0" y="3694"/>
                  </a:lnTo>
                  <a:lnTo>
                    <a:pt x="3480" y="7594"/>
                  </a:lnTo>
                  <a:lnTo>
                    <a:pt x="1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804;p64">
              <a:extLst>
                <a:ext uri="{FF2B5EF4-FFF2-40B4-BE49-F238E27FC236}">
                  <a16:creationId xmlns:a16="http://schemas.microsoft.com/office/drawing/2014/main" id="{8663DEDE-DBAC-4562-AACB-03C8B460E83E}"/>
                </a:ext>
              </a:extLst>
            </p:cNvPr>
            <p:cNvSpPr/>
            <p:nvPr/>
          </p:nvSpPr>
          <p:spPr>
            <a:xfrm>
              <a:off x="1739950" y="2597100"/>
              <a:ext cx="102650" cy="204175"/>
            </a:xfrm>
            <a:custGeom>
              <a:avLst/>
              <a:gdLst/>
              <a:ahLst/>
              <a:cxnLst/>
              <a:rect l="l" t="t" r="r" b="b"/>
              <a:pathLst>
                <a:path w="4106" h="8167" extrusionOk="0">
                  <a:moveTo>
                    <a:pt x="2126" y="1134"/>
                  </a:moveTo>
                  <a:lnTo>
                    <a:pt x="3298" y="6901"/>
                  </a:lnTo>
                  <a:lnTo>
                    <a:pt x="3298" y="6901"/>
                  </a:lnTo>
                  <a:lnTo>
                    <a:pt x="654" y="3938"/>
                  </a:lnTo>
                  <a:lnTo>
                    <a:pt x="2126" y="1134"/>
                  </a:lnTo>
                  <a:close/>
                  <a:moveTo>
                    <a:pt x="2246" y="1"/>
                  </a:moveTo>
                  <a:cubicBezTo>
                    <a:pt x="2148" y="1"/>
                    <a:pt x="2049" y="50"/>
                    <a:pt x="1994" y="154"/>
                  </a:cubicBezTo>
                  <a:lnTo>
                    <a:pt x="55" y="3847"/>
                  </a:lnTo>
                  <a:cubicBezTo>
                    <a:pt x="0" y="3952"/>
                    <a:pt x="16" y="4081"/>
                    <a:pt x="95" y="4170"/>
                  </a:cubicBezTo>
                  <a:lnTo>
                    <a:pt x="3576" y="8071"/>
                  </a:lnTo>
                  <a:cubicBezTo>
                    <a:pt x="3630" y="8132"/>
                    <a:pt x="3707" y="8167"/>
                    <a:pt x="3789" y="8167"/>
                  </a:cubicBezTo>
                  <a:cubicBezTo>
                    <a:pt x="3969" y="8167"/>
                    <a:pt x="4105" y="8000"/>
                    <a:pt x="4069" y="7823"/>
                  </a:cubicBezTo>
                  <a:lnTo>
                    <a:pt x="2528" y="230"/>
                  </a:lnTo>
                  <a:cubicBezTo>
                    <a:pt x="2497" y="82"/>
                    <a:pt x="2372" y="1"/>
                    <a:pt x="22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805;p64">
              <a:extLst>
                <a:ext uri="{FF2B5EF4-FFF2-40B4-BE49-F238E27FC236}">
                  <a16:creationId xmlns:a16="http://schemas.microsoft.com/office/drawing/2014/main" id="{912BBCB7-DD2E-4FE4-AB11-0C3D85C27693}"/>
                </a:ext>
              </a:extLst>
            </p:cNvPr>
            <p:cNvSpPr/>
            <p:nvPr/>
          </p:nvSpPr>
          <p:spPr>
            <a:xfrm>
              <a:off x="1586575" y="2152000"/>
              <a:ext cx="334200" cy="652050"/>
            </a:xfrm>
            <a:custGeom>
              <a:avLst/>
              <a:gdLst/>
              <a:ahLst/>
              <a:cxnLst/>
              <a:rect l="l" t="t" r="r" b="b"/>
              <a:pathLst>
                <a:path w="13368" h="26082" extrusionOk="0">
                  <a:moveTo>
                    <a:pt x="8863" y="1"/>
                  </a:moveTo>
                  <a:cubicBezTo>
                    <a:pt x="7297" y="1"/>
                    <a:pt x="9153" y="1453"/>
                    <a:pt x="9153" y="1453"/>
                  </a:cubicBezTo>
                  <a:cubicBezTo>
                    <a:pt x="9153" y="1453"/>
                    <a:pt x="5570" y="1481"/>
                    <a:pt x="2961" y="2527"/>
                  </a:cubicBezTo>
                  <a:cubicBezTo>
                    <a:pt x="353" y="3573"/>
                    <a:pt x="0" y="7571"/>
                    <a:pt x="204" y="9155"/>
                  </a:cubicBezTo>
                  <a:cubicBezTo>
                    <a:pt x="408" y="10739"/>
                    <a:pt x="2364" y="12909"/>
                    <a:pt x="2364" y="12909"/>
                  </a:cubicBezTo>
                  <a:lnTo>
                    <a:pt x="2270" y="16763"/>
                  </a:lnTo>
                  <a:lnTo>
                    <a:pt x="4551" y="20245"/>
                  </a:lnTo>
                  <a:lnTo>
                    <a:pt x="4679" y="26081"/>
                  </a:lnTo>
                  <a:lnTo>
                    <a:pt x="9834" y="16690"/>
                  </a:lnTo>
                  <a:cubicBezTo>
                    <a:pt x="9834" y="16690"/>
                    <a:pt x="9669" y="12981"/>
                    <a:pt x="9839" y="10848"/>
                  </a:cubicBezTo>
                  <a:cubicBezTo>
                    <a:pt x="10009" y="8717"/>
                    <a:pt x="10523" y="5375"/>
                    <a:pt x="11438" y="5068"/>
                  </a:cubicBezTo>
                  <a:cubicBezTo>
                    <a:pt x="12355" y="4762"/>
                    <a:pt x="13367" y="3655"/>
                    <a:pt x="12760" y="1955"/>
                  </a:cubicBezTo>
                  <a:cubicBezTo>
                    <a:pt x="12580" y="1452"/>
                    <a:pt x="12403" y="1275"/>
                    <a:pt x="12243" y="1275"/>
                  </a:cubicBezTo>
                  <a:cubicBezTo>
                    <a:pt x="11863" y="1275"/>
                    <a:pt x="11579" y="2275"/>
                    <a:pt x="11579" y="2275"/>
                  </a:cubicBezTo>
                  <a:cubicBezTo>
                    <a:pt x="11579" y="2275"/>
                    <a:pt x="10684" y="57"/>
                    <a:pt x="8955" y="2"/>
                  </a:cubicBezTo>
                  <a:cubicBezTo>
                    <a:pt x="8923" y="1"/>
                    <a:pt x="8893" y="1"/>
                    <a:pt x="8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806;p64">
              <a:extLst>
                <a:ext uri="{FF2B5EF4-FFF2-40B4-BE49-F238E27FC236}">
                  <a16:creationId xmlns:a16="http://schemas.microsoft.com/office/drawing/2014/main" id="{2AFB6E2B-8EF7-4CE4-BD03-8C7F88C1FE54}"/>
                </a:ext>
              </a:extLst>
            </p:cNvPr>
            <p:cNvSpPr/>
            <p:nvPr/>
          </p:nvSpPr>
          <p:spPr>
            <a:xfrm>
              <a:off x="1578825" y="2144825"/>
              <a:ext cx="340525" cy="666350"/>
            </a:xfrm>
            <a:custGeom>
              <a:avLst/>
              <a:gdLst/>
              <a:ahLst/>
              <a:cxnLst/>
              <a:rect l="l" t="t" r="r" b="b"/>
              <a:pathLst>
                <a:path w="13621" h="26654" extrusionOk="0">
                  <a:moveTo>
                    <a:pt x="9189" y="574"/>
                  </a:moveTo>
                  <a:cubicBezTo>
                    <a:pt x="9210" y="574"/>
                    <a:pt x="9232" y="575"/>
                    <a:pt x="9256" y="575"/>
                  </a:cubicBezTo>
                  <a:cubicBezTo>
                    <a:pt x="10774" y="624"/>
                    <a:pt x="11615" y="2649"/>
                    <a:pt x="11623" y="2669"/>
                  </a:cubicBezTo>
                  <a:cubicBezTo>
                    <a:pt x="11668" y="2780"/>
                    <a:pt x="11773" y="2847"/>
                    <a:pt x="11898" y="2847"/>
                  </a:cubicBezTo>
                  <a:cubicBezTo>
                    <a:pt x="11900" y="2847"/>
                    <a:pt x="11902" y="2847"/>
                    <a:pt x="11905" y="2847"/>
                  </a:cubicBezTo>
                  <a:cubicBezTo>
                    <a:pt x="12027" y="2841"/>
                    <a:pt x="12130" y="2758"/>
                    <a:pt x="12164" y="2640"/>
                  </a:cubicBezTo>
                  <a:cubicBezTo>
                    <a:pt x="12265" y="2282"/>
                    <a:pt x="12466" y="1889"/>
                    <a:pt x="12530" y="1844"/>
                  </a:cubicBezTo>
                  <a:cubicBezTo>
                    <a:pt x="12531" y="1845"/>
                    <a:pt x="12644" y="1905"/>
                    <a:pt x="12799" y="2339"/>
                  </a:cubicBezTo>
                  <a:cubicBezTo>
                    <a:pt x="13029" y="2982"/>
                    <a:pt x="13021" y="3588"/>
                    <a:pt x="12775" y="4094"/>
                  </a:cubicBezTo>
                  <a:cubicBezTo>
                    <a:pt x="12552" y="4554"/>
                    <a:pt x="12134" y="4923"/>
                    <a:pt x="11657" y="5084"/>
                  </a:cubicBezTo>
                  <a:cubicBezTo>
                    <a:pt x="10405" y="5503"/>
                    <a:pt x="9967" y="9805"/>
                    <a:pt x="9863" y="11112"/>
                  </a:cubicBezTo>
                  <a:cubicBezTo>
                    <a:pt x="9706" y="13090"/>
                    <a:pt x="9831" y="16344"/>
                    <a:pt x="9856" y="16910"/>
                  </a:cubicBezTo>
                  <a:lnTo>
                    <a:pt x="5252" y="25295"/>
                  </a:lnTo>
                  <a:lnTo>
                    <a:pt x="5147" y="20527"/>
                  </a:lnTo>
                  <a:cubicBezTo>
                    <a:pt x="5146" y="20473"/>
                    <a:pt x="5129" y="20420"/>
                    <a:pt x="5100" y="20375"/>
                  </a:cubicBezTo>
                  <a:lnTo>
                    <a:pt x="2868" y="16968"/>
                  </a:lnTo>
                  <a:lnTo>
                    <a:pt x="2959" y="13204"/>
                  </a:lnTo>
                  <a:cubicBezTo>
                    <a:pt x="2961" y="13131"/>
                    <a:pt x="2935" y="13059"/>
                    <a:pt x="2886" y="13005"/>
                  </a:cubicBezTo>
                  <a:cubicBezTo>
                    <a:pt x="2867" y="12983"/>
                    <a:pt x="987" y="10883"/>
                    <a:pt x="797" y="9406"/>
                  </a:cubicBezTo>
                  <a:cubicBezTo>
                    <a:pt x="595" y="7830"/>
                    <a:pt x="963" y="4048"/>
                    <a:pt x="3377" y="3081"/>
                  </a:cubicBezTo>
                  <a:cubicBezTo>
                    <a:pt x="5903" y="2067"/>
                    <a:pt x="9429" y="2027"/>
                    <a:pt x="9465" y="2027"/>
                  </a:cubicBezTo>
                  <a:cubicBezTo>
                    <a:pt x="9735" y="2025"/>
                    <a:pt x="9852" y="1682"/>
                    <a:pt x="9639" y="1516"/>
                  </a:cubicBezTo>
                  <a:cubicBezTo>
                    <a:pt x="9220" y="1188"/>
                    <a:pt x="8826" y="740"/>
                    <a:pt x="8814" y="630"/>
                  </a:cubicBezTo>
                  <a:cubicBezTo>
                    <a:pt x="8815" y="630"/>
                    <a:pt x="8888" y="574"/>
                    <a:pt x="9189" y="574"/>
                  </a:cubicBezTo>
                  <a:close/>
                  <a:moveTo>
                    <a:pt x="9151" y="1"/>
                  </a:moveTo>
                  <a:cubicBezTo>
                    <a:pt x="8887" y="1"/>
                    <a:pt x="8423" y="44"/>
                    <a:pt x="8289" y="412"/>
                  </a:cubicBezTo>
                  <a:cubicBezTo>
                    <a:pt x="8168" y="748"/>
                    <a:pt x="8437" y="1152"/>
                    <a:pt x="8746" y="1480"/>
                  </a:cubicBezTo>
                  <a:cubicBezTo>
                    <a:pt x="7556" y="1543"/>
                    <a:pt x="5115" y="1766"/>
                    <a:pt x="3164" y="2549"/>
                  </a:cubicBezTo>
                  <a:cubicBezTo>
                    <a:pt x="415" y="3651"/>
                    <a:pt x="0" y="7693"/>
                    <a:pt x="230" y="9478"/>
                  </a:cubicBezTo>
                  <a:cubicBezTo>
                    <a:pt x="421" y="10967"/>
                    <a:pt x="2010" y="12871"/>
                    <a:pt x="2384" y="13301"/>
                  </a:cubicBezTo>
                  <a:lnTo>
                    <a:pt x="2294" y="17043"/>
                  </a:lnTo>
                  <a:cubicBezTo>
                    <a:pt x="2293" y="17101"/>
                    <a:pt x="2308" y="17159"/>
                    <a:pt x="2340" y="17207"/>
                  </a:cubicBezTo>
                  <a:lnTo>
                    <a:pt x="4577" y="20620"/>
                  </a:lnTo>
                  <a:lnTo>
                    <a:pt x="4702" y="26374"/>
                  </a:lnTo>
                  <a:cubicBezTo>
                    <a:pt x="4705" y="26504"/>
                    <a:pt x="4795" y="26615"/>
                    <a:pt x="4921" y="26646"/>
                  </a:cubicBezTo>
                  <a:cubicBezTo>
                    <a:pt x="4943" y="26651"/>
                    <a:pt x="4966" y="26654"/>
                    <a:pt x="4989" y="26654"/>
                  </a:cubicBezTo>
                  <a:cubicBezTo>
                    <a:pt x="5093" y="26654"/>
                    <a:pt x="5189" y="26596"/>
                    <a:pt x="5239" y="26505"/>
                  </a:cubicBezTo>
                  <a:lnTo>
                    <a:pt x="10395" y="17114"/>
                  </a:lnTo>
                  <a:cubicBezTo>
                    <a:pt x="10419" y="17068"/>
                    <a:pt x="10432" y="17015"/>
                    <a:pt x="10430" y="16964"/>
                  </a:cubicBezTo>
                  <a:cubicBezTo>
                    <a:pt x="10428" y="16927"/>
                    <a:pt x="10267" y="13247"/>
                    <a:pt x="10434" y="11157"/>
                  </a:cubicBezTo>
                  <a:cubicBezTo>
                    <a:pt x="10669" y="8193"/>
                    <a:pt x="11274" y="5815"/>
                    <a:pt x="11838" y="5626"/>
                  </a:cubicBezTo>
                  <a:cubicBezTo>
                    <a:pt x="12458" y="5419"/>
                    <a:pt x="13001" y="4940"/>
                    <a:pt x="13289" y="4344"/>
                  </a:cubicBezTo>
                  <a:cubicBezTo>
                    <a:pt x="13604" y="3697"/>
                    <a:pt x="13621" y="2937"/>
                    <a:pt x="13339" y="2146"/>
                  </a:cubicBezTo>
                  <a:cubicBezTo>
                    <a:pt x="13206" y="1773"/>
                    <a:pt x="13000" y="1276"/>
                    <a:pt x="12562" y="1276"/>
                  </a:cubicBezTo>
                  <a:cubicBezTo>
                    <a:pt x="12553" y="1276"/>
                    <a:pt x="12544" y="1276"/>
                    <a:pt x="12535" y="1276"/>
                  </a:cubicBezTo>
                  <a:cubicBezTo>
                    <a:pt x="12234" y="1286"/>
                    <a:pt x="12010" y="1561"/>
                    <a:pt x="11854" y="1862"/>
                  </a:cubicBezTo>
                  <a:cubicBezTo>
                    <a:pt x="11436" y="1149"/>
                    <a:pt x="10580" y="45"/>
                    <a:pt x="9274" y="4"/>
                  </a:cubicBezTo>
                  <a:cubicBezTo>
                    <a:pt x="9242" y="2"/>
                    <a:pt x="9200" y="1"/>
                    <a:pt x="9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807;p64">
              <a:extLst>
                <a:ext uri="{FF2B5EF4-FFF2-40B4-BE49-F238E27FC236}">
                  <a16:creationId xmlns:a16="http://schemas.microsoft.com/office/drawing/2014/main" id="{A0239D97-2C68-418A-BBA4-96642B0CB7B9}"/>
                </a:ext>
              </a:extLst>
            </p:cNvPr>
            <p:cNvSpPr/>
            <p:nvPr/>
          </p:nvSpPr>
          <p:spPr>
            <a:xfrm>
              <a:off x="1586575" y="2152000"/>
              <a:ext cx="334150" cy="606550"/>
            </a:xfrm>
            <a:custGeom>
              <a:avLst/>
              <a:gdLst/>
              <a:ahLst/>
              <a:cxnLst/>
              <a:rect l="l" t="t" r="r" b="b"/>
              <a:pathLst>
                <a:path w="13366" h="24262" extrusionOk="0">
                  <a:moveTo>
                    <a:pt x="8865" y="1"/>
                  </a:moveTo>
                  <a:cubicBezTo>
                    <a:pt x="7294" y="1"/>
                    <a:pt x="9152" y="1453"/>
                    <a:pt x="9152" y="1453"/>
                  </a:cubicBezTo>
                  <a:cubicBezTo>
                    <a:pt x="9152" y="1453"/>
                    <a:pt x="5569" y="1481"/>
                    <a:pt x="2961" y="2527"/>
                  </a:cubicBezTo>
                  <a:cubicBezTo>
                    <a:pt x="353" y="3573"/>
                    <a:pt x="0" y="7571"/>
                    <a:pt x="204" y="9155"/>
                  </a:cubicBezTo>
                  <a:cubicBezTo>
                    <a:pt x="408" y="10739"/>
                    <a:pt x="2364" y="12909"/>
                    <a:pt x="2364" y="12909"/>
                  </a:cubicBezTo>
                  <a:lnTo>
                    <a:pt x="2270" y="16763"/>
                  </a:lnTo>
                  <a:lnTo>
                    <a:pt x="4551" y="20245"/>
                  </a:lnTo>
                  <a:lnTo>
                    <a:pt x="4637" y="24261"/>
                  </a:lnTo>
                  <a:lnTo>
                    <a:pt x="6527" y="18428"/>
                  </a:lnTo>
                  <a:lnTo>
                    <a:pt x="9273" y="17711"/>
                  </a:lnTo>
                  <a:lnTo>
                    <a:pt x="9834" y="16690"/>
                  </a:lnTo>
                  <a:cubicBezTo>
                    <a:pt x="9834" y="16690"/>
                    <a:pt x="9667" y="12981"/>
                    <a:pt x="9838" y="10848"/>
                  </a:cubicBezTo>
                  <a:cubicBezTo>
                    <a:pt x="10008" y="8717"/>
                    <a:pt x="10522" y="5375"/>
                    <a:pt x="11438" y="5068"/>
                  </a:cubicBezTo>
                  <a:cubicBezTo>
                    <a:pt x="12353" y="4762"/>
                    <a:pt x="13366" y="3655"/>
                    <a:pt x="12758" y="1957"/>
                  </a:cubicBezTo>
                  <a:cubicBezTo>
                    <a:pt x="12579" y="1453"/>
                    <a:pt x="12402" y="1276"/>
                    <a:pt x="12242" y="1276"/>
                  </a:cubicBezTo>
                  <a:cubicBezTo>
                    <a:pt x="11862" y="1276"/>
                    <a:pt x="11578" y="2275"/>
                    <a:pt x="11578" y="2275"/>
                  </a:cubicBezTo>
                  <a:cubicBezTo>
                    <a:pt x="11578" y="2275"/>
                    <a:pt x="10682" y="57"/>
                    <a:pt x="8955" y="2"/>
                  </a:cubicBezTo>
                  <a:cubicBezTo>
                    <a:pt x="8924" y="1"/>
                    <a:pt x="8894" y="1"/>
                    <a:pt x="8865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808;p64">
              <a:extLst>
                <a:ext uri="{FF2B5EF4-FFF2-40B4-BE49-F238E27FC236}">
                  <a16:creationId xmlns:a16="http://schemas.microsoft.com/office/drawing/2014/main" id="{0218D9C5-6979-4E3D-96E4-E76B2578F4FC}"/>
                </a:ext>
              </a:extLst>
            </p:cNvPr>
            <p:cNvSpPr/>
            <p:nvPr/>
          </p:nvSpPr>
          <p:spPr>
            <a:xfrm>
              <a:off x="1586575" y="2152000"/>
              <a:ext cx="334150" cy="606550"/>
            </a:xfrm>
            <a:custGeom>
              <a:avLst/>
              <a:gdLst/>
              <a:ahLst/>
              <a:cxnLst/>
              <a:rect l="l" t="t" r="r" b="b"/>
              <a:pathLst>
                <a:path w="13366" h="24262" extrusionOk="0">
                  <a:moveTo>
                    <a:pt x="8865" y="1"/>
                  </a:moveTo>
                  <a:cubicBezTo>
                    <a:pt x="7294" y="1"/>
                    <a:pt x="9152" y="1453"/>
                    <a:pt x="9152" y="1453"/>
                  </a:cubicBezTo>
                  <a:cubicBezTo>
                    <a:pt x="9152" y="1453"/>
                    <a:pt x="5569" y="1481"/>
                    <a:pt x="2961" y="2527"/>
                  </a:cubicBezTo>
                  <a:cubicBezTo>
                    <a:pt x="353" y="3573"/>
                    <a:pt x="0" y="7571"/>
                    <a:pt x="204" y="9155"/>
                  </a:cubicBezTo>
                  <a:cubicBezTo>
                    <a:pt x="408" y="10739"/>
                    <a:pt x="2364" y="12909"/>
                    <a:pt x="2364" y="12909"/>
                  </a:cubicBezTo>
                  <a:lnTo>
                    <a:pt x="2270" y="16763"/>
                  </a:lnTo>
                  <a:lnTo>
                    <a:pt x="4551" y="20245"/>
                  </a:lnTo>
                  <a:lnTo>
                    <a:pt x="4637" y="24261"/>
                  </a:lnTo>
                  <a:lnTo>
                    <a:pt x="6527" y="18428"/>
                  </a:lnTo>
                  <a:lnTo>
                    <a:pt x="9273" y="17711"/>
                  </a:lnTo>
                  <a:lnTo>
                    <a:pt x="9834" y="16690"/>
                  </a:lnTo>
                  <a:cubicBezTo>
                    <a:pt x="9834" y="16690"/>
                    <a:pt x="9667" y="12981"/>
                    <a:pt x="9838" y="10848"/>
                  </a:cubicBezTo>
                  <a:cubicBezTo>
                    <a:pt x="10008" y="8717"/>
                    <a:pt x="10522" y="5375"/>
                    <a:pt x="11438" y="5068"/>
                  </a:cubicBezTo>
                  <a:cubicBezTo>
                    <a:pt x="12353" y="4762"/>
                    <a:pt x="13366" y="3655"/>
                    <a:pt x="12758" y="1957"/>
                  </a:cubicBezTo>
                  <a:cubicBezTo>
                    <a:pt x="12579" y="1453"/>
                    <a:pt x="12402" y="1276"/>
                    <a:pt x="12242" y="1276"/>
                  </a:cubicBezTo>
                  <a:cubicBezTo>
                    <a:pt x="11862" y="1276"/>
                    <a:pt x="11578" y="2275"/>
                    <a:pt x="11578" y="2275"/>
                  </a:cubicBezTo>
                  <a:cubicBezTo>
                    <a:pt x="11578" y="2275"/>
                    <a:pt x="10682" y="57"/>
                    <a:pt x="8955" y="2"/>
                  </a:cubicBezTo>
                  <a:cubicBezTo>
                    <a:pt x="8924" y="1"/>
                    <a:pt x="8894" y="1"/>
                    <a:pt x="8865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809;p64">
              <a:extLst>
                <a:ext uri="{FF2B5EF4-FFF2-40B4-BE49-F238E27FC236}">
                  <a16:creationId xmlns:a16="http://schemas.microsoft.com/office/drawing/2014/main" id="{6C8EE39E-AA49-41A7-AEA4-EA204F249054}"/>
                </a:ext>
              </a:extLst>
            </p:cNvPr>
            <p:cNvSpPr/>
            <p:nvPr/>
          </p:nvSpPr>
          <p:spPr>
            <a:xfrm>
              <a:off x="1586550" y="2152000"/>
              <a:ext cx="334175" cy="336775"/>
            </a:xfrm>
            <a:custGeom>
              <a:avLst/>
              <a:gdLst/>
              <a:ahLst/>
              <a:cxnLst/>
              <a:rect l="l" t="t" r="r" b="b"/>
              <a:pathLst>
                <a:path w="13367" h="13471" extrusionOk="0">
                  <a:moveTo>
                    <a:pt x="8866" y="1"/>
                  </a:moveTo>
                  <a:cubicBezTo>
                    <a:pt x="7295" y="1"/>
                    <a:pt x="9153" y="1453"/>
                    <a:pt x="9153" y="1453"/>
                  </a:cubicBezTo>
                  <a:cubicBezTo>
                    <a:pt x="9153" y="1453"/>
                    <a:pt x="5570" y="1481"/>
                    <a:pt x="2962" y="2527"/>
                  </a:cubicBezTo>
                  <a:cubicBezTo>
                    <a:pt x="354" y="3573"/>
                    <a:pt x="0" y="7571"/>
                    <a:pt x="204" y="9155"/>
                  </a:cubicBezTo>
                  <a:cubicBezTo>
                    <a:pt x="408" y="10739"/>
                    <a:pt x="2363" y="12909"/>
                    <a:pt x="2363" y="12909"/>
                  </a:cubicBezTo>
                  <a:lnTo>
                    <a:pt x="2356" y="13258"/>
                  </a:lnTo>
                  <a:lnTo>
                    <a:pt x="4646" y="13470"/>
                  </a:lnTo>
                  <a:lnTo>
                    <a:pt x="9873" y="10454"/>
                  </a:lnTo>
                  <a:cubicBezTo>
                    <a:pt x="10072" y="8327"/>
                    <a:pt x="10578" y="5357"/>
                    <a:pt x="11439" y="5068"/>
                  </a:cubicBezTo>
                  <a:cubicBezTo>
                    <a:pt x="12354" y="4762"/>
                    <a:pt x="13367" y="3655"/>
                    <a:pt x="12759" y="1955"/>
                  </a:cubicBezTo>
                  <a:cubicBezTo>
                    <a:pt x="12580" y="1452"/>
                    <a:pt x="12403" y="1275"/>
                    <a:pt x="12243" y="1275"/>
                  </a:cubicBezTo>
                  <a:cubicBezTo>
                    <a:pt x="11863" y="1275"/>
                    <a:pt x="11579" y="2275"/>
                    <a:pt x="11579" y="2275"/>
                  </a:cubicBezTo>
                  <a:cubicBezTo>
                    <a:pt x="11579" y="2275"/>
                    <a:pt x="10683" y="57"/>
                    <a:pt x="8956" y="2"/>
                  </a:cubicBezTo>
                  <a:cubicBezTo>
                    <a:pt x="8925" y="1"/>
                    <a:pt x="8895" y="1"/>
                    <a:pt x="88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810;p64">
              <a:extLst>
                <a:ext uri="{FF2B5EF4-FFF2-40B4-BE49-F238E27FC236}">
                  <a16:creationId xmlns:a16="http://schemas.microsoft.com/office/drawing/2014/main" id="{81859C76-14A1-4E7E-B88B-4365CF9BAC05}"/>
                </a:ext>
              </a:extLst>
            </p:cNvPr>
            <p:cNvSpPr/>
            <p:nvPr/>
          </p:nvSpPr>
          <p:spPr>
            <a:xfrm>
              <a:off x="1578825" y="2144850"/>
              <a:ext cx="340525" cy="351075"/>
            </a:xfrm>
            <a:custGeom>
              <a:avLst/>
              <a:gdLst/>
              <a:ahLst/>
              <a:cxnLst/>
              <a:rect l="l" t="t" r="r" b="b"/>
              <a:pathLst>
                <a:path w="13621" h="14043" extrusionOk="0">
                  <a:moveTo>
                    <a:pt x="9189" y="573"/>
                  </a:moveTo>
                  <a:cubicBezTo>
                    <a:pt x="9210" y="573"/>
                    <a:pt x="9232" y="574"/>
                    <a:pt x="9256" y="574"/>
                  </a:cubicBezTo>
                  <a:cubicBezTo>
                    <a:pt x="10774" y="623"/>
                    <a:pt x="11615" y="2648"/>
                    <a:pt x="11624" y="2668"/>
                  </a:cubicBezTo>
                  <a:cubicBezTo>
                    <a:pt x="11669" y="2779"/>
                    <a:pt x="11773" y="2846"/>
                    <a:pt x="11898" y="2846"/>
                  </a:cubicBezTo>
                  <a:cubicBezTo>
                    <a:pt x="11900" y="2846"/>
                    <a:pt x="11902" y="2846"/>
                    <a:pt x="11905" y="2846"/>
                  </a:cubicBezTo>
                  <a:cubicBezTo>
                    <a:pt x="12027" y="2840"/>
                    <a:pt x="12130" y="2757"/>
                    <a:pt x="12164" y="2639"/>
                  </a:cubicBezTo>
                  <a:cubicBezTo>
                    <a:pt x="12265" y="2281"/>
                    <a:pt x="12466" y="1888"/>
                    <a:pt x="12530" y="1843"/>
                  </a:cubicBezTo>
                  <a:cubicBezTo>
                    <a:pt x="12531" y="1844"/>
                    <a:pt x="12646" y="1904"/>
                    <a:pt x="12801" y="2338"/>
                  </a:cubicBezTo>
                  <a:cubicBezTo>
                    <a:pt x="13030" y="2981"/>
                    <a:pt x="13021" y="3587"/>
                    <a:pt x="12775" y="4093"/>
                  </a:cubicBezTo>
                  <a:cubicBezTo>
                    <a:pt x="12552" y="4553"/>
                    <a:pt x="12134" y="4922"/>
                    <a:pt x="11657" y="5083"/>
                  </a:cubicBezTo>
                  <a:cubicBezTo>
                    <a:pt x="10577" y="5444"/>
                    <a:pt x="10103" y="8606"/>
                    <a:pt x="9912" y="10565"/>
                  </a:cubicBezTo>
                  <a:lnTo>
                    <a:pt x="4891" y="13463"/>
                  </a:lnTo>
                  <a:lnTo>
                    <a:pt x="2957" y="13283"/>
                  </a:lnTo>
                  <a:lnTo>
                    <a:pt x="2959" y="13203"/>
                  </a:lnTo>
                  <a:cubicBezTo>
                    <a:pt x="2961" y="13130"/>
                    <a:pt x="2935" y="13058"/>
                    <a:pt x="2886" y="13004"/>
                  </a:cubicBezTo>
                  <a:cubicBezTo>
                    <a:pt x="2867" y="12982"/>
                    <a:pt x="988" y="10883"/>
                    <a:pt x="799" y="9405"/>
                  </a:cubicBezTo>
                  <a:cubicBezTo>
                    <a:pt x="595" y="7829"/>
                    <a:pt x="963" y="4047"/>
                    <a:pt x="3377" y="3080"/>
                  </a:cubicBezTo>
                  <a:cubicBezTo>
                    <a:pt x="5904" y="2066"/>
                    <a:pt x="9430" y="2026"/>
                    <a:pt x="9465" y="2026"/>
                  </a:cubicBezTo>
                  <a:cubicBezTo>
                    <a:pt x="9736" y="2024"/>
                    <a:pt x="9852" y="1681"/>
                    <a:pt x="9639" y="1515"/>
                  </a:cubicBezTo>
                  <a:cubicBezTo>
                    <a:pt x="9220" y="1187"/>
                    <a:pt x="8826" y="739"/>
                    <a:pt x="8815" y="629"/>
                  </a:cubicBezTo>
                  <a:cubicBezTo>
                    <a:pt x="8815" y="629"/>
                    <a:pt x="8889" y="573"/>
                    <a:pt x="9189" y="573"/>
                  </a:cubicBezTo>
                  <a:close/>
                  <a:moveTo>
                    <a:pt x="9155" y="0"/>
                  </a:moveTo>
                  <a:cubicBezTo>
                    <a:pt x="8892" y="0"/>
                    <a:pt x="8423" y="41"/>
                    <a:pt x="8289" y="413"/>
                  </a:cubicBezTo>
                  <a:cubicBezTo>
                    <a:pt x="8166" y="747"/>
                    <a:pt x="8436" y="1151"/>
                    <a:pt x="8746" y="1479"/>
                  </a:cubicBezTo>
                  <a:cubicBezTo>
                    <a:pt x="7555" y="1542"/>
                    <a:pt x="5114" y="1765"/>
                    <a:pt x="3163" y="2548"/>
                  </a:cubicBezTo>
                  <a:cubicBezTo>
                    <a:pt x="415" y="3650"/>
                    <a:pt x="0" y="7693"/>
                    <a:pt x="230" y="9477"/>
                  </a:cubicBezTo>
                  <a:cubicBezTo>
                    <a:pt x="421" y="10966"/>
                    <a:pt x="2008" y="12870"/>
                    <a:pt x="2384" y="13300"/>
                  </a:cubicBezTo>
                  <a:lnTo>
                    <a:pt x="2378" y="13536"/>
                  </a:lnTo>
                  <a:cubicBezTo>
                    <a:pt x="2374" y="13687"/>
                    <a:pt x="2488" y="13814"/>
                    <a:pt x="2638" y="13828"/>
                  </a:cubicBezTo>
                  <a:lnTo>
                    <a:pt x="4928" y="14042"/>
                  </a:lnTo>
                  <a:lnTo>
                    <a:pt x="4955" y="14042"/>
                  </a:lnTo>
                  <a:cubicBezTo>
                    <a:pt x="5005" y="14042"/>
                    <a:pt x="5055" y="14028"/>
                    <a:pt x="5097" y="14004"/>
                  </a:cubicBezTo>
                  <a:lnTo>
                    <a:pt x="10325" y="10987"/>
                  </a:lnTo>
                  <a:cubicBezTo>
                    <a:pt x="10405" y="10939"/>
                    <a:pt x="10458" y="10857"/>
                    <a:pt x="10467" y="10765"/>
                  </a:cubicBezTo>
                  <a:cubicBezTo>
                    <a:pt x="10763" y="7592"/>
                    <a:pt x="11381" y="5777"/>
                    <a:pt x="11838" y="5625"/>
                  </a:cubicBezTo>
                  <a:cubicBezTo>
                    <a:pt x="12457" y="5418"/>
                    <a:pt x="12999" y="4939"/>
                    <a:pt x="13289" y="4343"/>
                  </a:cubicBezTo>
                  <a:cubicBezTo>
                    <a:pt x="13604" y="3696"/>
                    <a:pt x="13621" y="2936"/>
                    <a:pt x="13338" y="2145"/>
                  </a:cubicBezTo>
                  <a:cubicBezTo>
                    <a:pt x="13204" y="1772"/>
                    <a:pt x="12999" y="1275"/>
                    <a:pt x="12562" y="1275"/>
                  </a:cubicBezTo>
                  <a:cubicBezTo>
                    <a:pt x="12553" y="1275"/>
                    <a:pt x="12544" y="1275"/>
                    <a:pt x="12535" y="1275"/>
                  </a:cubicBezTo>
                  <a:cubicBezTo>
                    <a:pt x="12234" y="1285"/>
                    <a:pt x="12010" y="1560"/>
                    <a:pt x="11854" y="1861"/>
                  </a:cubicBezTo>
                  <a:cubicBezTo>
                    <a:pt x="11434" y="1148"/>
                    <a:pt x="10578" y="44"/>
                    <a:pt x="9272" y="3"/>
                  </a:cubicBezTo>
                  <a:cubicBezTo>
                    <a:pt x="9242" y="2"/>
                    <a:pt x="9202" y="0"/>
                    <a:pt x="9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811;p64">
              <a:extLst>
                <a:ext uri="{FF2B5EF4-FFF2-40B4-BE49-F238E27FC236}">
                  <a16:creationId xmlns:a16="http://schemas.microsoft.com/office/drawing/2014/main" id="{DB178F9C-038C-4106-A0AB-6AFB1C830257}"/>
                </a:ext>
              </a:extLst>
            </p:cNvPr>
            <p:cNvSpPr/>
            <p:nvPr/>
          </p:nvSpPr>
          <p:spPr>
            <a:xfrm>
              <a:off x="1588150" y="2265250"/>
              <a:ext cx="228125" cy="98050"/>
            </a:xfrm>
            <a:custGeom>
              <a:avLst/>
              <a:gdLst/>
              <a:ahLst/>
              <a:cxnLst/>
              <a:rect l="l" t="t" r="r" b="b"/>
              <a:pathLst>
                <a:path w="9125" h="3922" extrusionOk="0">
                  <a:moveTo>
                    <a:pt x="4273" y="1"/>
                  </a:moveTo>
                  <a:cubicBezTo>
                    <a:pt x="2981" y="1"/>
                    <a:pt x="2081" y="499"/>
                    <a:pt x="1524" y="955"/>
                  </a:cubicBezTo>
                  <a:cubicBezTo>
                    <a:pt x="651" y="1673"/>
                    <a:pt x="69" y="2752"/>
                    <a:pt x="5" y="3771"/>
                  </a:cubicBezTo>
                  <a:cubicBezTo>
                    <a:pt x="0" y="3849"/>
                    <a:pt x="60" y="3917"/>
                    <a:pt x="139" y="3922"/>
                  </a:cubicBezTo>
                  <a:lnTo>
                    <a:pt x="149" y="3922"/>
                  </a:lnTo>
                  <a:cubicBezTo>
                    <a:pt x="223" y="3922"/>
                    <a:pt x="286" y="3863"/>
                    <a:pt x="291" y="3788"/>
                  </a:cubicBezTo>
                  <a:cubicBezTo>
                    <a:pt x="349" y="2862"/>
                    <a:pt x="904" y="1837"/>
                    <a:pt x="1706" y="1178"/>
                  </a:cubicBezTo>
                  <a:cubicBezTo>
                    <a:pt x="2223" y="752"/>
                    <a:pt x="3063" y="288"/>
                    <a:pt x="4270" y="288"/>
                  </a:cubicBezTo>
                  <a:cubicBezTo>
                    <a:pt x="4484" y="288"/>
                    <a:pt x="4710" y="303"/>
                    <a:pt x="4947" y="335"/>
                  </a:cubicBezTo>
                  <a:cubicBezTo>
                    <a:pt x="6182" y="499"/>
                    <a:pt x="7074" y="549"/>
                    <a:pt x="7702" y="549"/>
                  </a:cubicBezTo>
                  <a:cubicBezTo>
                    <a:pt x="8636" y="549"/>
                    <a:pt x="8985" y="438"/>
                    <a:pt x="9008" y="431"/>
                  </a:cubicBezTo>
                  <a:cubicBezTo>
                    <a:pt x="9084" y="405"/>
                    <a:pt x="9125" y="324"/>
                    <a:pt x="9099" y="249"/>
                  </a:cubicBezTo>
                  <a:cubicBezTo>
                    <a:pt x="9080" y="189"/>
                    <a:pt x="9024" y="151"/>
                    <a:pt x="8963" y="151"/>
                  </a:cubicBezTo>
                  <a:cubicBezTo>
                    <a:pt x="8948" y="151"/>
                    <a:pt x="8933" y="153"/>
                    <a:pt x="8919" y="158"/>
                  </a:cubicBezTo>
                  <a:cubicBezTo>
                    <a:pt x="8913" y="160"/>
                    <a:pt x="8583" y="261"/>
                    <a:pt x="7699" y="261"/>
                  </a:cubicBezTo>
                  <a:cubicBezTo>
                    <a:pt x="7086" y="261"/>
                    <a:pt x="6206" y="212"/>
                    <a:pt x="4984" y="49"/>
                  </a:cubicBezTo>
                  <a:cubicBezTo>
                    <a:pt x="4735" y="16"/>
                    <a:pt x="4498" y="1"/>
                    <a:pt x="4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812;p64">
              <a:extLst>
                <a:ext uri="{FF2B5EF4-FFF2-40B4-BE49-F238E27FC236}">
                  <a16:creationId xmlns:a16="http://schemas.microsoft.com/office/drawing/2014/main" id="{2A262732-7469-4C08-B39F-A83E3A94BDA1}"/>
                </a:ext>
              </a:extLst>
            </p:cNvPr>
            <p:cNvSpPr/>
            <p:nvPr/>
          </p:nvSpPr>
          <p:spPr>
            <a:xfrm>
              <a:off x="1603850" y="2350400"/>
              <a:ext cx="199200" cy="66725"/>
            </a:xfrm>
            <a:custGeom>
              <a:avLst/>
              <a:gdLst/>
              <a:ahLst/>
              <a:cxnLst/>
              <a:rect l="l" t="t" r="r" b="b"/>
              <a:pathLst>
                <a:path w="7968" h="2669" extrusionOk="0">
                  <a:moveTo>
                    <a:pt x="2150" y="0"/>
                  </a:moveTo>
                  <a:cubicBezTo>
                    <a:pt x="1435" y="0"/>
                    <a:pt x="771" y="305"/>
                    <a:pt x="396" y="825"/>
                  </a:cubicBezTo>
                  <a:cubicBezTo>
                    <a:pt x="30" y="1333"/>
                    <a:pt x="0" y="1960"/>
                    <a:pt x="314" y="2589"/>
                  </a:cubicBezTo>
                  <a:cubicBezTo>
                    <a:pt x="338" y="2638"/>
                    <a:pt x="388" y="2668"/>
                    <a:pt x="442" y="2669"/>
                  </a:cubicBezTo>
                  <a:lnTo>
                    <a:pt x="444" y="2669"/>
                  </a:lnTo>
                  <a:cubicBezTo>
                    <a:pt x="550" y="2669"/>
                    <a:pt x="619" y="2556"/>
                    <a:pt x="572" y="2461"/>
                  </a:cubicBezTo>
                  <a:cubicBezTo>
                    <a:pt x="306" y="1932"/>
                    <a:pt x="327" y="1410"/>
                    <a:pt x="629" y="991"/>
                  </a:cubicBezTo>
                  <a:cubicBezTo>
                    <a:pt x="946" y="552"/>
                    <a:pt x="1536" y="287"/>
                    <a:pt x="2161" y="287"/>
                  </a:cubicBezTo>
                  <a:cubicBezTo>
                    <a:pt x="2265" y="287"/>
                    <a:pt x="2369" y="294"/>
                    <a:pt x="2474" y="309"/>
                  </a:cubicBezTo>
                  <a:cubicBezTo>
                    <a:pt x="2963" y="380"/>
                    <a:pt x="3726" y="403"/>
                    <a:pt x="4525" y="403"/>
                  </a:cubicBezTo>
                  <a:cubicBezTo>
                    <a:pt x="6060" y="403"/>
                    <a:pt x="7725" y="317"/>
                    <a:pt x="7831" y="311"/>
                  </a:cubicBezTo>
                  <a:cubicBezTo>
                    <a:pt x="7909" y="304"/>
                    <a:pt x="7968" y="238"/>
                    <a:pt x="7964" y="159"/>
                  </a:cubicBezTo>
                  <a:cubicBezTo>
                    <a:pt x="7959" y="84"/>
                    <a:pt x="7897" y="25"/>
                    <a:pt x="7822" y="25"/>
                  </a:cubicBezTo>
                  <a:cubicBezTo>
                    <a:pt x="7820" y="25"/>
                    <a:pt x="7818" y="25"/>
                    <a:pt x="7815" y="25"/>
                  </a:cubicBezTo>
                  <a:cubicBezTo>
                    <a:pt x="7790" y="27"/>
                    <a:pt x="6070" y="116"/>
                    <a:pt x="4508" y="116"/>
                  </a:cubicBezTo>
                  <a:cubicBezTo>
                    <a:pt x="3725" y="116"/>
                    <a:pt x="2982" y="93"/>
                    <a:pt x="2512" y="26"/>
                  </a:cubicBezTo>
                  <a:cubicBezTo>
                    <a:pt x="2391" y="9"/>
                    <a:pt x="2270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813;p64">
              <a:extLst>
                <a:ext uri="{FF2B5EF4-FFF2-40B4-BE49-F238E27FC236}">
                  <a16:creationId xmlns:a16="http://schemas.microsoft.com/office/drawing/2014/main" id="{56D56BA4-2610-474D-9BEB-DCDA01383026}"/>
                </a:ext>
              </a:extLst>
            </p:cNvPr>
            <p:cNvSpPr/>
            <p:nvPr/>
          </p:nvSpPr>
          <p:spPr>
            <a:xfrm>
              <a:off x="1651675" y="2252325"/>
              <a:ext cx="291475" cy="354275"/>
            </a:xfrm>
            <a:custGeom>
              <a:avLst/>
              <a:gdLst/>
              <a:ahLst/>
              <a:cxnLst/>
              <a:rect l="l" t="t" r="r" b="b"/>
              <a:pathLst>
                <a:path w="11659" h="14171" extrusionOk="0">
                  <a:moveTo>
                    <a:pt x="8654" y="1"/>
                  </a:moveTo>
                  <a:lnTo>
                    <a:pt x="5666" y="1463"/>
                  </a:lnTo>
                  <a:cubicBezTo>
                    <a:pt x="5666" y="1463"/>
                    <a:pt x="6447" y="4082"/>
                    <a:pt x="6471" y="4613"/>
                  </a:cubicBezTo>
                  <a:cubicBezTo>
                    <a:pt x="6494" y="5142"/>
                    <a:pt x="4386" y="5502"/>
                    <a:pt x="4386" y="5502"/>
                  </a:cubicBezTo>
                  <a:lnTo>
                    <a:pt x="4072" y="7375"/>
                  </a:lnTo>
                  <a:lnTo>
                    <a:pt x="3278" y="7411"/>
                  </a:lnTo>
                  <a:cubicBezTo>
                    <a:pt x="3278" y="7411"/>
                    <a:pt x="2832" y="6369"/>
                    <a:pt x="2261" y="5465"/>
                  </a:cubicBezTo>
                  <a:cubicBezTo>
                    <a:pt x="2024" y="5092"/>
                    <a:pt x="1597" y="4976"/>
                    <a:pt x="1176" y="4969"/>
                  </a:cubicBezTo>
                  <a:cubicBezTo>
                    <a:pt x="1168" y="4969"/>
                    <a:pt x="1160" y="4969"/>
                    <a:pt x="1152" y="4969"/>
                  </a:cubicBezTo>
                  <a:cubicBezTo>
                    <a:pt x="506" y="4969"/>
                    <a:pt x="0" y="5532"/>
                    <a:pt x="72" y="6178"/>
                  </a:cubicBezTo>
                  <a:cubicBezTo>
                    <a:pt x="130" y="6694"/>
                    <a:pt x="222" y="7294"/>
                    <a:pt x="368" y="7673"/>
                  </a:cubicBezTo>
                  <a:cubicBezTo>
                    <a:pt x="668" y="8456"/>
                    <a:pt x="2041" y="9457"/>
                    <a:pt x="2041" y="9457"/>
                  </a:cubicBezTo>
                  <a:lnTo>
                    <a:pt x="3231" y="12324"/>
                  </a:lnTo>
                  <a:lnTo>
                    <a:pt x="9421" y="14171"/>
                  </a:lnTo>
                  <a:lnTo>
                    <a:pt x="9944" y="14015"/>
                  </a:lnTo>
                  <a:lnTo>
                    <a:pt x="10220" y="8294"/>
                  </a:lnTo>
                  <a:lnTo>
                    <a:pt x="11659" y="7831"/>
                  </a:lnTo>
                  <a:lnTo>
                    <a:pt x="9669" y="4868"/>
                  </a:lnTo>
                  <a:cubicBezTo>
                    <a:pt x="9669" y="4868"/>
                    <a:pt x="10163" y="4049"/>
                    <a:pt x="10115" y="2989"/>
                  </a:cubicBezTo>
                  <a:cubicBezTo>
                    <a:pt x="10067" y="1929"/>
                    <a:pt x="8654" y="1"/>
                    <a:pt x="86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814;p64">
              <a:extLst>
                <a:ext uri="{FF2B5EF4-FFF2-40B4-BE49-F238E27FC236}">
                  <a16:creationId xmlns:a16="http://schemas.microsoft.com/office/drawing/2014/main" id="{37DF54C6-1C07-47F5-BF22-B2B3D05DF3DD}"/>
                </a:ext>
              </a:extLst>
            </p:cNvPr>
            <p:cNvSpPr/>
            <p:nvPr/>
          </p:nvSpPr>
          <p:spPr>
            <a:xfrm>
              <a:off x="1645275" y="2245200"/>
              <a:ext cx="306475" cy="368600"/>
            </a:xfrm>
            <a:custGeom>
              <a:avLst/>
              <a:gdLst/>
              <a:ahLst/>
              <a:cxnLst/>
              <a:rect l="l" t="t" r="r" b="b"/>
              <a:pathLst>
                <a:path w="12259" h="14744" extrusionOk="0">
                  <a:moveTo>
                    <a:pt x="8819" y="650"/>
                  </a:moveTo>
                  <a:cubicBezTo>
                    <a:pt x="9257" y="1284"/>
                    <a:pt x="10054" y="2573"/>
                    <a:pt x="10086" y="3287"/>
                  </a:cubicBezTo>
                  <a:cubicBezTo>
                    <a:pt x="10128" y="4242"/>
                    <a:pt x="9685" y="4998"/>
                    <a:pt x="9680" y="5006"/>
                  </a:cubicBezTo>
                  <a:cubicBezTo>
                    <a:pt x="9624" y="5101"/>
                    <a:pt x="9626" y="5220"/>
                    <a:pt x="9688" y="5312"/>
                  </a:cubicBezTo>
                  <a:lnTo>
                    <a:pt x="11466" y="7961"/>
                  </a:lnTo>
                  <a:lnTo>
                    <a:pt x="10389" y="8307"/>
                  </a:lnTo>
                  <a:cubicBezTo>
                    <a:pt x="10275" y="8344"/>
                    <a:pt x="10196" y="8447"/>
                    <a:pt x="10190" y="8566"/>
                  </a:cubicBezTo>
                  <a:lnTo>
                    <a:pt x="9925" y="14084"/>
                  </a:lnTo>
                  <a:lnTo>
                    <a:pt x="9677" y="14159"/>
                  </a:lnTo>
                  <a:lnTo>
                    <a:pt x="3700" y="12375"/>
                  </a:lnTo>
                  <a:lnTo>
                    <a:pt x="2561" y="9632"/>
                  </a:lnTo>
                  <a:cubicBezTo>
                    <a:pt x="2540" y="9583"/>
                    <a:pt x="2507" y="9542"/>
                    <a:pt x="2465" y="9510"/>
                  </a:cubicBezTo>
                  <a:cubicBezTo>
                    <a:pt x="2102" y="9246"/>
                    <a:pt x="1113" y="8434"/>
                    <a:pt x="891" y="7856"/>
                  </a:cubicBezTo>
                  <a:cubicBezTo>
                    <a:pt x="779" y="7565"/>
                    <a:pt x="683" y="7073"/>
                    <a:pt x="612" y="6430"/>
                  </a:cubicBezTo>
                  <a:cubicBezTo>
                    <a:pt x="585" y="6201"/>
                    <a:pt x="659" y="5972"/>
                    <a:pt x="815" y="5803"/>
                  </a:cubicBezTo>
                  <a:cubicBezTo>
                    <a:pt x="968" y="5635"/>
                    <a:pt x="1182" y="5540"/>
                    <a:pt x="1408" y="5540"/>
                  </a:cubicBezTo>
                  <a:cubicBezTo>
                    <a:pt x="1414" y="5540"/>
                    <a:pt x="1419" y="5540"/>
                    <a:pt x="1425" y="5540"/>
                  </a:cubicBezTo>
                  <a:cubicBezTo>
                    <a:pt x="1842" y="5547"/>
                    <a:pt x="2128" y="5668"/>
                    <a:pt x="2275" y="5902"/>
                  </a:cubicBezTo>
                  <a:cubicBezTo>
                    <a:pt x="2826" y="6774"/>
                    <a:pt x="3266" y="7797"/>
                    <a:pt x="3270" y="7807"/>
                  </a:cubicBezTo>
                  <a:cubicBezTo>
                    <a:pt x="3313" y="7909"/>
                    <a:pt x="3410" y="7983"/>
                    <a:pt x="3518" y="7983"/>
                  </a:cubicBezTo>
                  <a:cubicBezTo>
                    <a:pt x="3528" y="7983"/>
                    <a:pt x="3537" y="7983"/>
                    <a:pt x="3546" y="7981"/>
                  </a:cubicBezTo>
                  <a:lnTo>
                    <a:pt x="4341" y="7946"/>
                  </a:lnTo>
                  <a:cubicBezTo>
                    <a:pt x="4475" y="7939"/>
                    <a:pt x="4588" y="7841"/>
                    <a:pt x="4610" y="7707"/>
                  </a:cubicBezTo>
                  <a:lnTo>
                    <a:pt x="4891" y="6034"/>
                  </a:lnTo>
                  <a:cubicBezTo>
                    <a:pt x="5919" y="5841"/>
                    <a:pt x="7040" y="5491"/>
                    <a:pt x="7013" y="4884"/>
                  </a:cubicBezTo>
                  <a:cubicBezTo>
                    <a:pt x="6991" y="4414"/>
                    <a:pt x="6464" y="2580"/>
                    <a:pt x="6265" y="1898"/>
                  </a:cubicBezTo>
                  <a:lnTo>
                    <a:pt x="8819" y="650"/>
                  </a:lnTo>
                  <a:close/>
                  <a:moveTo>
                    <a:pt x="8909" y="1"/>
                  </a:moveTo>
                  <a:cubicBezTo>
                    <a:pt x="8867" y="1"/>
                    <a:pt x="8824" y="10"/>
                    <a:pt x="8784" y="29"/>
                  </a:cubicBezTo>
                  <a:lnTo>
                    <a:pt x="5795" y="1492"/>
                  </a:lnTo>
                  <a:cubicBezTo>
                    <a:pt x="5670" y="1553"/>
                    <a:pt x="5607" y="1697"/>
                    <a:pt x="5648" y="1830"/>
                  </a:cubicBezTo>
                  <a:cubicBezTo>
                    <a:pt x="5958" y="2869"/>
                    <a:pt x="6425" y="4548"/>
                    <a:pt x="6447" y="4879"/>
                  </a:cubicBezTo>
                  <a:cubicBezTo>
                    <a:pt x="6352" y="5058"/>
                    <a:pt x="5470" y="5357"/>
                    <a:pt x="4593" y="5507"/>
                  </a:cubicBezTo>
                  <a:cubicBezTo>
                    <a:pt x="4474" y="5527"/>
                    <a:pt x="4381" y="5621"/>
                    <a:pt x="4360" y="5741"/>
                  </a:cubicBezTo>
                  <a:lnTo>
                    <a:pt x="4085" y="7386"/>
                  </a:lnTo>
                  <a:lnTo>
                    <a:pt x="3716" y="7401"/>
                  </a:lnTo>
                  <a:cubicBezTo>
                    <a:pt x="3560" y="7059"/>
                    <a:pt x="3199" y="6294"/>
                    <a:pt x="2758" y="5596"/>
                  </a:cubicBezTo>
                  <a:cubicBezTo>
                    <a:pt x="2581" y="5317"/>
                    <a:pt x="2210" y="4981"/>
                    <a:pt x="1437" y="4969"/>
                  </a:cubicBezTo>
                  <a:cubicBezTo>
                    <a:pt x="1045" y="4975"/>
                    <a:pt x="659" y="5125"/>
                    <a:pt x="392" y="5417"/>
                  </a:cubicBezTo>
                  <a:cubicBezTo>
                    <a:pt x="127" y="5709"/>
                    <a:pt x="0" y="6101"/>
                    <a:pt x="44" y="6494"/>
                  </a:cubicBezTo>
                  <a:cubicBezTo>
                    <a:pt x="121" y="7193"/>
                    <a:pt x="226" y="7721"/>
                    <a:pt x="357" y="8061"/>
                  </a:cubicBezTo>
                  <a:cubicBezTo>
                    <a:pt x="650" y="8825"/>
                    <a:pt x="1757" y="9695"/>
                    <a:pt x="2064" y="9926"/>
                  </a:cubicBezTo>
                  <a:lnTo>
                    <a:pt x="3223" y="12719"/>
                  </a:lnTo>
                  <a:cubicBezTo>
                    <a:pt x="3257" y="12799"/>
                    <a:pt x="3323" y="12859"/>
                    <a:pt x="3405" y="12884"/>
                  </a:cubicBezTo>
                  <a:lnTo>
                    <a:pt x="9595" y="14732"/>
                  </a:lnTo>
                  <a:cubicBezTo>
                    <a:pt x="9621" y="14739"/>
                    <a:pt x="9649" y="14743"/>
                    <a:pt x="9677" y="14743"/>
                  </a:cubicBezTo>
                  <a:cubicBezTo>
                    <a:pt x="9704" y="14743"/>
                    <a:pt x="9731" y="14741"/>
                    <a:pt x="9758" y="14733"/>
                  </a:cubicBezTo>
                  <a:lnTo>
                    <a:pt x="10282" y="14576"/>
                  </a:lnTo>
                  <a:cubicBezTo>
                    <a:pt x="10398" y="14542"/>
                    <a:pt x="10480" y="14437"/>
                    <a:pt x="10486" y="14316"/>
                  </a:cubicBezTo>
                  <a:lnTo>
                    <a:pt x="10751" y="8793"/>
                  </a:lnTo>
                  <a:lnTo>
                    <a:pt x="12002" y="8392"/>
                  </a:lnTo>
                  <a:cubicBezTo>
                    <a:pt x="12184" y="8333"/>
                    <a:pt x="12258" y="8116"/>
                    <a:pt x="12152" y="7958"/>
                  </a:cubicBezTo>
                  <a:lnTo>
                    <a:pt x="10257" y="5136"/>
                  </a:lnTo>
                  <a:cubicBezTo>
                    <a:pt x="10408" y="4828"/>
                    <a:pt x="10696" y="4121"/>
                    <a:pt x="10656" y="3261"/>
                  </a:cubicBezTo>
                  <a:cubicBezTo>
                    <a:pt x="10607" y="2129"/>
                    <a:pt x="9201" y="199"/>
                    <a:pt x="9140" y="118"/>
                  </a:cubicBezTo>
                  <a:cubicBezTo>
                    <a:pt x="9085" y="42"/>
                    <a:pt x="8998" y="1"/>
                    <a:pt x="89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815;p64">
              <a:extLst>
                <a:ext uri="{FF2B5EF4-FFF2-40B4-BE49-F238E27FC236}">
                  <a16:creationId xmlns:a16="http://schemas.microsoft.com/office/drawing/2014/main" id="{87895FC5-D0E8-4685-A80C-0020D1092682}"/>
                </a:ext>
              </a:extLst>
            </p:cNvPr>
            <p:cNvSpPr/>
            <p:nvPr/>
          </p:nvSpPr>
          <p:spPr>
            <a:xfrm>
              <a:off x="1651675" y="2276200"/>
              <a:ext cx="207225" cy="315875"/>
            </a:xfrm>
            <a:custGeom>
              <a:avLst/>
              <a:gdLst/>
              <a:ahLst/>
              <a:cxnLst/>
              <a:rect l="l" t="t" r="r" b="b"/>
              <a:pathLst>
                <a:path w="8289" h="12635" extrusionOk="0">
                  <a:moveTo>
                    <a:pt x="6704" y="0"/>
                  </a:moveTo>
                  <a:lnTo>
                    <a:pt x="5666" y="508"/>
                  </a:lnTo>
                  <a:cubicBezTo>
                    <a:pt x="5666" y="508"/>
                    <a:pt x="6447" y="3127"/>
                    <a:pt x="6471" y="3658"/>
                  </a:cubicBezTo>
                  <a:cubicBezTo>
                    <a:pt x="6494" y="4187"/>
                    <a:pt x="4386" y="4547"/>
                    <a:pt x="4386" y="4547"/>
                  </a:cubicBezTo>
                  <a:lnTo>
                    <a:pt x="4072" y="6420"/>
                  </a:lnTo>
                  <a:lnTo>
                    <a:pt x="3278" y="6456"/>
                  </a:lnTo>
                  <a:cubicBezTo>
                    <a:pt x="3278" y="6456"/>
                    <a:pt x="2832" y="5414"/>
                    <a:pt x="2261" y="4510"/>
                  </a:cubicBezTo>
                  <a:cubicBezTo>
                    <a:pt x="2024" y="4137"/>
                    <a:pt x="1597" y="4021"/>
                    <a:pt x="1176" y="4014"/>
                  </a:cubicBezTo>
                  <a:cubicBezTo>
                    <a:pt x="1168" y="4014"/>
                    <a:pt x="1160" y="4014"/>
                    <a:pt x="1152" y="4014"/>
                  </a:cubicBezTo>
                  <a:cubicBezTo>
                    <a:pt x="506" y="4014"/>
                    <a:pt x="0" y="4577"/>
                    <a:pt x="72" y="5223"/>
                  </a:cubicBezTo>
                  <a:cubicBezTo>
                    <a:pt x="130" y="5739"/>
                    <a:pt x="222" y="6339"/>
                    <a:pt x="368" y="6718"/>
                  </a:cubicBezTo>
                  <a:cubicBezTo>
                    <a:pt x="668" y="7501"/>
                    <a:pt x="2041" y="8502"/>
                    <a:pt x="2041" y="8502"/>
                  </a:cubicBezTo>
                  <a:lnTo>
                    <a:pt x="3231" y="11369"/>
                  </a:lnTo>
                  <a:lnTo>
                    <a:pt x="7468" y="12634"/>
                  </a:lnTo>
                  <a:cubicBezTo>
                    <a:pt x="7218" y="11190"/>
                    <a:pt x="6784" y="8842"/>
                    <a:pt x="6458" y="8028"/>
                  </a:cubicBezTo>
                  <a:cubicBezTo>
                    <a:pt x="5975" y="6821"/>
                    <a:pt x="7545" y="4649"/>
                    <a:pt x="8028" y="3201"/>
                  </a:cubicBezTo>
                  <a:cubicBezTo>
                    <a:pt x="8288" y="2417"/>
                    <a:pt x="7491" y="1073"/>
                    <a:pt x="6704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816;p64">
              <a:extLst>
                <a:ext uri="{FF2B5EF4-FFF2-40B4-BE49-F238E27FC236}">
                  <a16:creationId xmlns:a16="http://schemas.microsoft.com/office/drawing/2014/main" id="{1D4F0834-739A-45EA-934F-28C83A6674E2}"/>
                </a:ext>
              </a:extLst>
            </p:cNvPr>
            <p:cNvSpPr/>
            <p:nvPr/>
          </p:nvSpPr>
          <p:spPr>
            <a:xfrm>
              <a:off x="1651675" y="2276200"/>
              <a:ext cx="207225" cy="315875"/>
            </a:xfrm>
            <a:custGeom>
              <a:avLst/>
              <a:gdLst/>
              <a:ahLst/>
              <a:cxnLst/>
              <a:rect l="l" t="t" r="r" b="b"/>
              <a:pathLst>
                <a:path w="8289" h="12635" extrusionOk="0">
                  <a:moveTo>
                    <a:pt x="6704" y="0"/>
                  </a:moveTo>
                  <a:lnTo>
                    <a:pt x="5666" y="508"/>
                  </a:lnTo>
                  <a:cubicBezTo>
                    <a:pt x="5666" y="508"/>
                    <a:pt x="6447" y="3127"/>
                    <a:pt x="6471" y="3658"/>
                  </a:cubicBezTo>
                  <a:cubicBezTo>
                    <a:pt x="6494" y="4187"/>
                    <a:pt x="4386" y="4547"/>
                    <a:pt x="4386" y="4547"/>
                  </a:cubicBezTo>
                  <a:lnTo>
                    <a:pt x="4072" y="6420"/>
                  </a:lnTo>
                  <a:lnTo>
                    <a:pt x="3278" y="6456"/>
                  </a:lnTo>
                  <a:cubicBezTo>
                    <a:pt x="3278" y="6456"/>
                    <a:pt x="2832" y="5414"/>
                    <a:pt x="2261" y="4510"/>
                  </a:cubicBezTo>
                  <a:cubicBezTo>
                    <a:pt x="2024" y="4137"/>
                    <a:pt x="1597" y="4021"/>
                    <a:pt x="1176" y="4014"/>
                  </a:cubicBezTo>
                  <a:cubicBezTo>
                    <a:pt x="1168" y="4014"/>
                    <a:pt x="1160" y="4014"/>
                    <a:pt x="1152" y="4014"/>
                  </a:cubicBezTo>
                  <a:cubicBezTo>
                    <a:pt x="506" y="4014"/>
                    <a:pt x="0" y="4577"/>
                    <a:pt x="72" y="5223"/>
                  </a:cubicBezTo>
                  <a:cubicBezTo>
                    <a:pt x="130" y="5739"/>
                    <a:pt x="222" y="6339"/>
                    <a:pt x="368" y="6718"/>
                  </a:cubicBezTo>
                  <a:cubicBezTo>
                    <a:pt x="668" y="7501"/>
                    <a:pt x="2041" y="8502"/>
                    <a:pt x="2041" y="8502"/>
                  </a:cubicBezTo>
                  <a:lnTo>
                    <a:pt x="3231" y="11369"/>
                  </a:lnTo>
                  <a:lnTo>
                    <a:pt x="7468" y="12634"/>
                  </a:lnTo>
                  <a:cubicBezTo>
                    <a:pt x="7218" y="11190"/>
                    <a:pt x="6784" y="8842"/>
                    <a:pt x="6458" y="8028"/>
                  </a:cubicBezTo>
                  <a:cubicBezTo>
                    <a:pt x="5975" y="6821"/>
                    <a:pt x="7545" y="4649"/>
                    <a:pt x="8028" y="3201"/>
                  </a:cubicBezTo>
                  <a:cubicBezTo>
                    <a:pt x="8288" y="2417"/>
                    <a:pt x="7491" y="1073"/>
                    <a:pt x="670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817;p64">
              <a:extLst>
                <a:ext uri="{FF2B5EF4-FFF2-40B4-BE49-F238E27FC236}">
                  <a16:creationId xmlns:a16="http://schemas.microsoft.com/office/drawing/2014/main" id="{793FF605-4320-4F9A-93AA-7520FBFAE622}"/>
                </a:ext>
              </a:extLst>
            </p:cNvPr>
            <p:cNvSpPr/>
            <p:nvPr/>
          </p:nvSpPr>
          <p:spPr>
            <a:xfrm>
              <a:off x="1856600" y="2365175"/>
              <a:ext cx="15250" cy="41925"/>
            </a:xfrm>
            <a:custGeom>
              <a:avLst/>
              <a:gdLst/>
              <a:ahLst/>
              <a:cxnLst/>
              <a:rect l="l" t="t" r="r" b="b"/>
              <a:pathLst>
                <a:path w="610" h="1677" extrusionOk="0">
                  <a:moveTo>
                    <a:pt x="304" y="0"/>
                  </a:moveTo>
                  <a:cubicBezTo>
                    <a:pt x="136" y="0"/>
                    <a:pt x="0" y="376"/>
                    <a:pt x="0" y="839"/>
                  </a:cubicBezTo>
                  <a:cubicBezTo>
                    <a:pt x="0" y="1301"/>
                    <a:pt x="136" y="1677"/>
                    <a:pt x="304" y="1677"/>
                  </a:cubicBezTo>
                  <a:cubicBezTo>
                    <a:pt x="472" y="1677"/>
                    <a:pt x="609" y="1301"/>
                    <a:pt x="609" y="839"/>
                  </a:cubicBezTo>
                  <a:cubicBezTo>
                    <a:pt x="609" y="375"/>
                    <a:pt x="472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818;p64">
              <a:extLst>
                <a:ext uri="{FF2B5EF4-FFF2-40B4-BE49-F238E27FC236}">
                  <a16:creationId xmlns:a16="http://schemas.microsoft.com/office/drawing/2014/main" id="{7A0D6298-27EA-4F8D-8357-8757DF8A81BD}"/>
                </a:ext>
              </a:extLst>
            </p:cNvPr>
            <p:cNvSpPr/>
            <p:nvPr/>
          </p:nvSpPr>
          <p:spPr>
            <a:xfrm>
              <a:off x="1832850" y="2314700"/>
              <a:ext cx="55550" cy="39000"/>
            </a:xfrm>
            <a:custGeom>
              <a:avLst/>
              <a:gdLst/>
              <a:ahLst/>
              <a:cxnLst/>
              <a:rect l="l" t="t" r="r" b="b"/>
              <a:pathLst>
                <a:path w="2222" h="1560" extrusionOk="0">
                  <a:moveTo>
                    <a:pt x="1441" y="0"/>
                  </a:moveTo>
                  <a:cubicBezTo>
                    <a:pt x="1001" y="0"/>
                    <a:pt x="569" y="366"/>
                    <a:pt x="114" y="1126"/>
                  </a:cubicBezTo>
                  <a:cubicBezTo>
                    <a:pt x="1" y="1317"/>
                    <a:pt x="137" y="1558"/>
                    <a:pt x="358" y="1559"/>
                  </a:cubicBezTo>
                  <a:cubicBezTo>
                    <a:pt x="458" y="1559"/>
                    <a:pt x="552" y="1507"/>
                    <a:pt x="604" y="1421"/>
                  </a:cubicBezTo>
                  <a:cubicBezTo>
                    <a:pt x="1067" y="649"/>
                    <a:pt x="1334" y="572"/>
                    <a:pt x="1434" y="572"/>
                  </a:cubicBezTo>
                  <a:cubicBezTo>
                    <a:pt x="1436" y="572"/>
                    <a:pt x="1439" y="572"/>
                    <a:pt x="1441" y="572"/>
                  </a:cubicBezTo>
                  <a:cubicBezTo>
                    <a:pt x="1555" y="576"/>
                    <a:pt x="1635" y="715"/>
                    <a:pt x="1640" y="722"/>
                  </a:cubicBezTo>
                  <a:cubicBezTo>
                    <a:pt x="1690" y="822"/>
                    <a:pt x="1790" y="879"/>
                    <a:pt x="1895" y="879"/>
                  </a:cubicBezTo>
                  <a:cubicBezTo>
                    <a:pt x="1939" y="879"/>
                    <a:pt x="1983" y="869"/>
                    <a:pt x="2024" y="848"/>
                  </a:cubicBezTo>
                  <a:cubicBezTo>
                    <a:pt x="2165" y="776"/>
                    <a:pt x="2222" y="604"/>
                    <a:pt x="2150" y="464"/>
                  </a:cubicBezTo>
                  <a:cubicBezTo>
                    <a:pt x="2068" y="298"/>
                    <a:pt x="1831" y="15"/>
                    <a:pt x="1466" y="1"/>
                  </a:cubicBezTo>
                  <a:cubicBezTo>
                    <a:pt x="1457" y="1"/>
                    <a:pt x="1449" y="0"/>
                    <a:pt x="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819;p64">
              <a:extLst>
                <a:ext uri="{FF2B5EF4-FFF2-40B4-BE49-F238E27FC236}">
                  <a16:creationId xmlns:a16="http://schemas.microsoft.com/office/drawing/2014/main" id="{8591C495-F49A-43DE-A947-0902E9152C2A}"/>
                </a:ext>
              </a:extLst>
            </p:cNvPr>
            <p:cNvSpPr/>
            <p:nvPr/>
          </p:nvSpPr>
          <p:spPr>
            <a:xfrm>
              <a:off x="1858875" y="2491475"/>
              <a:ext cx="19225" cy="27725"/>
            </a:xfrm>
            <a:custGeom>
              <a:avLst/>
              <a:gdLst/>
              <a:ahLst/>
              <a:cxnLst/>
              <a:rect l="l" t="t" r="r" b="b"/>
              <a:pathLst>
                <a:path w="769" h="1109" extrusionOk="0">
                  <a:moveTo>
                    <a:pt x="384" y="0"/>
                  </a:moveTo>
                  <a:cubicBezTo>
                    <a:pt x="171" y="0"/>
                    <a:pt x="0" y="249"/>
                    <a:pt x="0" y="554"/>
                  </a:cubicBezTo>
                  <a:cubicBezTo>
                    <a:pt x="0" y="860"/>
                    <a:pt x="172" y="1109"/>
                    <a:pt x="384" y="1109"/>
                  </a:cubicBezTo>
                  <a:cubicBezTo>
                    <a:pt x="596" y="1109"/>
                    <a:pt x="768" y="860"/>
                    <a:pt x="768" y="554"/>
                  </a:cubicBezTo>
                  <a:cubicBezTo>
                    <a:pt x="768" y="248"/>
                    <a:pt x="596" y="0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820;p64">
              <a:extLst>
                <a:ext uri="{FF2B5EF4-FFF2-40B4-BE49-F238E27FC236}">
                  <a16:creationId xmlns:a16="http://schemas.microsoft.com/office/drawing/2014/main" id="{CF68DBBA-EB27-4ECC-A503-74466B7C5DD7}"/>
                </a:ext>
              </a:extLst>
            </p:cNvPr>
            <p:cNvSpPr/>
            <p:nvPr/>
          </p:nvSpPr>
          <p:spPr>
            <a:xfrm>
              <a:off x="1599200" y="2539775"/>
              <a:ext cx="112925" cy="215200"/>
            </a:xfrm>
            <a:custGeom>
              <a:avLst/>
              <a:gdLst/>
              <a:ahLst/>
              <a:cxnLst/>
              <a:rect l="l" t="t" r="r" b="b"/>
              <a:pathLst>
                <a:path w="4517" h="8608" extrusionOk="0">
                  <a:moveTo>
                    <a:pt x="1752" y="1"/>
                  </a:moveTo>
                  <a:lnTo>
                    <a:pt x="0" y="1131"/>
                  </a:lnTo>
                  <a:lnTo>
                    <a:pt x="785" y="8608"/>
                  </a:lnTo>
                  <a:lnTo>
                    <a:pt x="4517" y="4685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821;p64">
              <a:extLst>
                <a:ext uri="{FF2B5EF4-FFF2-40B4-BE49-F238E27FC236}">
                  <a16:creationId xmlns:a16="http://schemas.microsoft.com/office/drawing/2014/main" id="{A5EBF352-F1CC-471F-840E-FA634A03DC41}"/>
                </a:ext>
              </a:extLst>
            </p:cNvPr>
            <p:cNvSpPr/>
            <p:nvPr/>
          </p:nvSpPr>
          <p:spPr>
            <a:xfrm>
              <a:off x="1591800" y="2532625"/>
              <a:ext cx="128100" cy="229500"/>
            </a:xfrm>
            <a:custGeom>
              <a:avLst/>
              <a:gdLst/>
              <a:ahLst/>
              <a:cxnLst/>
              <a:rect l="l" t="t" r="r" b="b"/>
              <a:pathLst>
                <a:path w="5124" h="9180" extrusionOk="0">
                  <a:moveTo>
                    <a:pt x="1953" y="688"/>
                  </a:moveTo>
                  <a:lnTo>
                    <a:pt x="4455" y="4931"/>
                  </a:lnTo>
                  <a:lnTo>
                    <a:pt x="1301" y="8247"/>
                  </a:lnTo>
                  <a:lnTo>
                    <a:pt x="599" y="1562"/>
                  </a:lnTo>
                  <a:lnTo>
                    <a:pt x="1953" y="688"/>
                  </a:lnTo>
                  <a:close/>
                  <a:moveTo>
                    <a:pt x="2047" y="0"/>
                  </a:moveTo>
                  <a:cubicBezTo>
                    <a:pt x="1993" y="0"/>
                    <a:pt x="1939" y="16"/>
                    <a:pt x="1893" y="46"/>
                  </a:cubicBezTo>
                  <a:lnTo>
                    <a:pt x="141" y="1176"/>
                  </a:lnTo>
                  <a:cubicBezTo>
                    <a:pt x="50" y="1234"/>
                    <a:pt x="0" y="1339"/>
                    <a:pt x="12" y="1447"/>
                  </a:cubicBezTo>
                  <a:lnTo>
                    <a:pt x="796" y="8923"/>
                  </a:lnTo>
                  <a:cubicBezTo>
                    <a:pt x="809" y="9035"/>
                    <a:pt x="883" y="9128"/>
                    <a:pt x="988" y="9164"/>
                  </a:cubicBezTo>
                  <a:cubicBezTo>
                    <a:pt x="1019" y="9175"/>
                    <a:pt x="1050" y="9180"/>
                    <a:pt x="1082" y="9180"/>
                  </a:cubicBezTo>
                  <a:cubicBezTo>
                    <a:pt x="1160" y="9180"/>
                    <a:pt x="1234" y="9148"/>
                    <a:pt x="1288" y="9091"/>
                  </a:cubicBezTo>
                  <a:lnTo>
                    <a:pt x="5019" y="5168"/>
                  </a:lnTo>
                  <a:cubicBezTo>
                    <a:pt x="5107" y="5075"/>
                    <a:pt x="5124" y="4935"/>
                    <a:pt x="5059" y="4825"/>
                  </a:cubicBezTo>
                  <a:lnTo>
                    <a:pt x="2294" y="141"/>
                  </a:lnTo>
                  <a:cubicBezTo>
                    <a:pt x="2256" y="74"/>
                    <a:pt x="2190" y="27"/>
                    <a:pt x="2115" y="9"/>
                  </a:cubicBezTo>
                  <a:cubicBezTo>
                    <a:pt x="2093" y="3"/>
                    <a:pt x="2070" y="0"/>
                    <a:pt x="20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822;p64">
              <a:extLst>
                <a:ext uri="{FF2B5EF4-FFF2-40B4-BE49-F238E27FC236}">
                  <a16:creationId xmlns:a16="http://schemas.microsoft.com/office/drawing/2014/main" id="{BBB28529-67E4-440A-8D76-1B8B3A5F040A}"/>
                </a:ext>
              </a:extLst>
            </p:cNvPr>
            <p:cNvSpPr/>
            <p:nvPr/>
          </p:nvSpPr>
          <p:spPr>
            <a:xfrm>
              <a:off x="1599200" y="2539775"/>
              <a:ext cx="112925" cy="215200"/>
            </a:xfrm>
            <a:custGeom>
              <a:avLst/>
              <a:gdLst/>
              <a:ahLst/>
              <a:cxnLst/>
              <a:rect l="l" t="t" r="r" b="b"/>
              <a:pathLst>
                <a:path w="4517" h="8608" extrusionOk="0">
                  <a:moveTo>
                    <a:pt x="1752" y="1"/>
                  </a:moveTo>
                  <a:lnTo>
                    <a:pt x="0" y="1131"/>
                  </a:lnTo>
                  <a:lnTo>
                    <a:pt x="785" y="8608"/>
                  </a:lnTo>
                  <a:lnTo>
                    <a:pt x="4517" y="4685"/>
                  </a:lnTo>
                  <a:lnTo>
                    <a:pt x="1752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823;p64">
              <a:extLst>
                <a:ext uri="{FF2B5EF4-FFF2-40B4-BE49-F238E27FC236}">
                  <a16:creationId xmlns:a16="http://schemas.microsoft.com/office/drawing/2014/main" id="{2B4B8E41-F8E2-4EFE-8E89-FF767B3E938A}"/>
                </a:ext>
              </a:extLst>
            </p:cNvPr>
            <p:cNvSpPr/>
            <p:nvPr/>
          </p:nvSpPr>
          <p:spPr>
            <a:xfrm>
              <a:off x="1181700" y="3457400"/>
              <a:ext cx="881575" cy="1568625"/>
            </a:xfrm>
            <a:custGeom>
              <a:avLst/>
              <a:gdLst/>
              <a:ahLst/>
              <a:cxnLst/>
              <a:rect l="l" t="t" r="r" b="b"/>
              <a:pathLst>
                <a:path w="35263" h="62745" extrusionOk="0">
                  <a:moveTo>
                    <a:pt x="1389" y="0"/>
                  </a:moveTo>
                  <a:cubicBezTo>
                    <a:pt x="0" y="5352"/>
                    <a:pt x="283" y="7142"/>
                    <a:pt x="3346" y="11918"/>
                  </a:cubicBezTo>
                  <a:cubicBezTo>
                    <a:pt x="9690" y="21806"/>
                    <a:pt x="26222" y="32054"/>
                    <a:pt x="26222" y="32054"/>
                  </a:cubicBezTo>
                  <a:cubicBezTo>
                    <a:pt x="26222" y="32054"/>
                    <a:pt x="24310" y="39396"/>
                    <a:pt x="24791" y="45547"/>
                  </a:cubicBezTo>
                  <a:cubicBezTo>
                    <a:pt x="25268" y="51630"/>
                    <a:pt x="24743" y="62640"/>
                    <a:pt x="24743" y="62640"/>
                  </a:cubicBezTo>
                  <a:lnTo>
                    <a:pt x="29224" y="62745"/>
                  </a:lnTo>
                  <a:cubicBezTo>
                    <a:pt x="29224" y="62745"/>
                    <a:pt x="34705" y="32960"/>
                    <a:pt x="34985" y="32333"/>
                  </a:cubicBezTo>
                  <a:cubicBezTo>
                    <a:pt x="35263" y="31706"/>
                    <a:pt x="34395" y="29444"/>
                    <a:pt x="30814" y="24849"/>
                  </a:cubicBezTo>
                  <a:cubicBezTo>
                    <a:pt x="27234" y="20253"/>
                    <a:pt x="14217" y="4716"/>
                    <a:pt x="14217" y="4716"/>
                  </a:cubicBezTo>
                  <a:lnTo>
                    <a:pt x="138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824;p64">
              <a:extLst>
                <a:ext uri="{FF2B5EF4-FFF2-40B4-BE49-F238E27FC236}">
                  <a16:creationId xmlns:a16="http://schemas.microsoft.com/office/drawing/2014/main" id="{DB26C0E3-03F1-4BDF-ADFA-F666BB09D6E4}"/>
                </a:ext>
              </a:extLst>
            </p:cNvPr>
            <p:cNvSpPr/>
            <p:nvPr/>
          </p:nvSpPr>
          <p:spPr>
            <a:xfrm>
              <a:off x="1174075" y="3450225"/>
              <a:ext cx="899525" cy="1582950"/>
            </a:xfrm>
            <a:custGeom>
              <a:avLst/>
              <a:gdLst/>
              <a:ahLst/>
              <a:cxnLst/>
              <a:rect l="l" t="t" r="r" b="b"/>
              <a:pathLst>
                <a:path w="35981" h="63318" extrusionOk="0">
                  <a:moveTo>
                    <a:pt x="1694" y="1"/>
                  </a:moveTo>
                  <a:cubicBezTo>
                    <a:pt x="1567" y="1"/>
                    <a:pt x="1452" y="86"/>
                    <a:pt x="1419" y="214"/>
                  </a:cubicBezTo>
                  <a:cubicBezTo>
                    <a:pt x="0" y="5686"/>
                    <a:pt x="297" y="7501"/>
                    <a:pt x="3412" y="12357"/>
                  </a:cubicBezTo>
                  <a:cubicBezTo>
                    <a:pt x="9363" y="21637"/>
                    <a:pt x="24395" y="31329"/>
                    <a:pt x="26201" y="32473"/>
                  </a:cubicBezTo>
                  <a:cubicBezTo>
                    <a:pt x="25899" y="33707"/>
                    <a:pt x="24377" y="40297"/>
                    <a:pt x="24811" y="45856"/>
                  </a:cubicBezTo>
                  <a:cubicBezTo>
                    <a:pt x="25280" y="51851"/>
                    <a:pt x="24768" y="62804"/>
                    <a:pt x="24763" y="62914"/>
                  </a:cubicBezTo>
                  <a:cubicBezTo>
                    <a:pt x="24755" y="63074"/>
                    <a:pt x="24881" y="63209"/>
                    <a:pt x="25042" y="63214"/>
                  </a:cubicBezTo>
                  <a:lnTo>
                    <a:pt x="29522" y="63318"/>
                  </a:lnTo>
                  <a:lnTo>
                    <a:pt x="29529" y="63318"/>
                  </a:lnTo>
                  <a:cubicBezTo>
                    <a:pt x="29667" y="63318"/>
                    <a:pt x="29786" y="63219"/>
                    <a:pt x="29811" y="63082"/>
                  </a:cubicBezTo>
                  <a:cubicBezTo>
                    <a:pt x="31319" y="54886"/>
                    <a:pt x="35292" y="33457"/>
                    <a:pt x="35552" y="32735"/>
                  </a:cubicBezTo>
                  <a:cubicBezTo>
                    <a:pt x="35980" y="31774"/>
                    <a:pt x="34446" y="28939"/>
                    <a:pt x="31346" y="24959"/>
                  </a:cubicBezTo>
                  <a:cubicBezTo>
                    <a:pt x="27803" y="20412"/>
                    <a:pt x="14872" y="4973"/>
                    <a:pt x="14741" y="4818"/>
                  </a:cubicBezTo>
                  <a:cubicBezTo>
                    <a:pt x="14684" y="4750"/>
                    <a:pt x="14603" y="4716"/>
                    <a:pt x="14521" y="4716"/>
                  </a:cubicBezTo>
                  <a:cubicBezTo>
                    <a:pt x="14456" y="4716"/>
                    <a:pt x="14391" y="4738"/>
                    <a:pt x="14337" y="4783"/>
                  </a:cubicBezTo>
                  <a:cubicBezTo>
                    <a:pt x="14217" y="4884"/>
                    <a:pt x="14201" y="5065"/>
                    <a:pt x="14302" y="5187"/>
                  </a:cubicBezTo>
                  <a:cubicBezTo>
                    <a:pt x="14433" y="5342"/>
                    <a:pt x="27358" y="20772"/>
                    <a:pt x="30894" y="25311"/>
                  </a:cubicBezTo>
                  <a:cubicBezTo>
                    <a:pt x="34587" y="30052"/>
                    <a:pt x="35214" y="32089"/>
                    <a:pt x="35029" y="32505"/>
                  </a:cubicBezTo>
                  <a:cubicBezTo>
                    <a:pt x="34750" y="33129"/>
                    <a:pt x="30030" y="58741"/>
                    <a:pt x="29293" y="62740"/>
                  </a:cubicBezTo>
                  <a:lnTo>
                    <a:pt x="25348" y="62647"/>
                  </a:lnTo>
                  <a:cubicBezTo>
                    <a:pt x="25427" y="60856"/>
                    <a:pt x="25812" y="51289"/>
                    <a:pt x="25383" y="45811"/>
                  </a:cubicBezTo>
                  <a:cubicBezTo>
                    <a:pt x="24911" y="39779"/>
                    <a:pt x="26788" y="32485"/>
                    <a:pt x="26806" y="32412"/>
                  </a:cubicBezTo>
                  <a:cubicBezTo>
                    <a:pt x="26838" y="32292"/>
                    <a:pt x="26786" y="32164"/>
                    <a:pt x="26680" y="32097"/>
                  </a:cubicBezTo>
                  <a:cubicBezTo>
                    <a:pt x="26515" y="31996"/>
                    <a:pt x="10130" y="21770"/>
                    <a:pt x="3895" y="12049"/>
                  </a:cubicBezTo>
                  <a:cubicBezTo>
                    <a:pt x="893" y="7372"/>
                    <a:pt x="606" y="5624"/>
                    <a:pt x="1972" y="359"/>
                  </a:cubicBezTo>
                  <a:cubicBezTo>
                    <a:pt x="2012" y="206"/>
                    <a:pt x="1920" y="50"/>
                    <a:pt x="1767" y="10"/>
                  </a:cubicBezTo>
                  <a:cubicBezTo>
                    <a:pt x="1743" y="4"/>
                    <a:pt x="1718" y="1"/>
                    <a:pt x="1694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825;p64">
              <a:extLst>
                <a:ext uri="{FF2B5EF4-FFF2-40B4-BE49-F238E27FC236}">
                  <a16:creationId xmlns:a16="http://schemas.microsoft.com/office/drawing/2014/main" id="{34CCBB44-282B-405B-8BB4-30594066DCF6}"/>
                </a:ext>
              </a:extLst>
            </p:cNvPr>
            <p:cNvSpPr/>
            <p:nvPr/>
          </p:nvSpPr>
          <p:spPr>
            <a:xfrm>
              <a:off x="1839450" y="4868850"/>
              <a:ext cx="12200" cy="89675"/>
            </a:xfrm>
            <a:custGeom>
              <a:avLst/>
              <a:gdLst/>
              <a:ahLst/>
              <a:cxnLst/>
              <a:rect l="l" t="t" r="r" b="b"/>
              <a:pathLst>
                <a:path w="488" h="3587" extrusionOk="0">
                  <a:moveTo>
                    <a:pt x="349" y="1"/>
                  </a:moveTo>
                  <a:cubicBezTo>
                    <a:pt x="267" y="4"/>
                    <a:pt x="203" y="57"/>
                    <a:pt x="198" y="135"/>
                  </a:cubicBezTo>
                  <a:cubicBezTo>
                    <a:pt x="83" y="2140"/>
                    <a:pt x="6" y="3435"/>
                    <a:pt x="6" y="3435"/>
                  </a:cubicBezTo>
                  <a:cubicBezTo>
                    <a:pt x="1" y="3515"/>
                    <a:pt x="61" y="3583"/>
                    <a:pt x="141" y="3586"/>
                  </a:cubicBezTo>
                  <a:lnTo>
                    <a:pt x="148" y="3586"/>
                  </a:lnTo>
                  <a:cubicBezTo>
                    <a:pt x="149" y="3586"/>
                    <a:pt x="150" y="3586"/>
                    <a:pt x="151" y="3586"/>
                  </a:cubicBezTo>
                  <a:cubicBezTo>
                    <a:pt x="226" y="3586"/>
                    <a:pt x="288" y="3528"/>
                    <a:pt x="293" y="3452"/>
                  </a:cubicBezTo>
                  <a:cubicBezTo>
                    <a:pt x="293" y="3452"/>
                    <a:pt x="370" y="2156"/>
                    <a:pt x="484" y="152"/>
                  </a:cubicBezTo>
                  <a:cubicBezTo>
                    <a:pt x="488" y="74"/>
                    <a:pt x="428" y="6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826;p64">
              <a:extLst>
                <a:ext uri="{FF2B5EF4-FFF2-40B4-BE49-F238E27FC236}">
                  <a16:creationId xmlns:a16="http://schemas.microsoft.com/office/drawing/2014/main" id="{EB8A53BC-B6B4-4F84-9328-285C7EA2444A}"/>
                </a:ext>
              </a:extLst>
            </p:cNvPr>
            <p:cNvSpPr/>
            <p:nvPr/>
          </p:nvSpPr>
          <p:spPr>
            <a:xfrm>
              <a:off x="1388525" y="3764925"/>
              <a:ext cx="536475" cy="1024075"/>
            </a:xfrm>
            <a:custGeom>
              <a:avLst/>
              <a:gdLst/>
              <a:ahLst/>
              <a:cxnLst/>
              <a:rect l="l" t="t" r="r" b="b"/>
              <a:pathLst>
                <a:path w="21459" h="40963" extrusionOk="0">
                  <a:moveTo>
                    <a:pt x="162" y="0"/>
                  </a:moveTo>
                  <a:cubicBezTo>
                    <a:pt x="132" y="0"/>
                    <a:pt x="101" y="10"/>
                    <a:pt x="75" y="30"/>
                  </a:cubicBezTo>
                  <a:cubicBezTo>
                    <a:pt x="13" y="79"/>
                    <a:pt x="1" y="169"/>
                    <a:pt x="50" y="232"/>
                  </a:cubicBezTo>
                  <a:cubicBezTo>
                    <a:pt x="2080" y="2849"/>
                    <a:pt x="4002" y="4997"/>
                    <a:pt x="5762" y="6616"/>
                  </a:cubicBezTo>
                  <a:cubicBezTo>
                    <a:pt x="7496" y="8211"/>
                    <a:pt x="9961" y="10347"/>
                    <a:pt x="12346" y="12413"/>
                  </a:cubicBezTo>
                  <a:cubicBezTo>
                    <a:pt x="16041" y="15613"/>
                    <a:pt x="20606" y="19568"/>
                    <a:pt x="20988" y="20340"/>
                  </a:cubicBezTo>
                  <a:cubicBezTo>
                    <a:pt x="20281" y="20363"/>
                    <a:pt x="19601" y="20713"/>
                    <a:pt x="19241" y="21244"/>
                  </a:cubicBezTo>
                  <a:cubicBezTo>
                    <a:pt x="18958" y="21663"/>
                    <a:pt x="18900" y="22140"/>
                    <a:pt x="19080" y="22589"/>
                  </a:cubicBezTo>
                  <a:cubicBezTo>
                    <a:pt x="19272" y="23071"/>
                    <a:pt x="19035" y="29712"/>
                    <a:pt x="18429" y="40811"/>
                  </a:cubicBezTo>
                  <a:cubicBezTo>
                    <a:pt x="18425" y="40891"/>
                    <a:pt x="18485" y="40958"/>
                    <a:pt x="18563" y="40963"/>
                  </a:cubicBezTo>
                  <a:lnTo>
                    <a:pt x="18571" y="40963"/>
                  </a:lnTo>
                  <a:cubicBezTo>
                    <a:pt x="18648" y="40963"/>
                    <a:pt x="18711" y="40902"/>
                    <a:pt x="18715" y="40827"/>
                  </a:cubicBezTo>
                  <a:cubicBezTo>
                    <a:pt x="19350" y="29195"/>
                    <a:pt x="19563" y="23023"/>
                    <a:pt x="19346" y="22482"/>
                  </a:cubicBezTo>
                  <a:cubicBezTo>
                    <a:pt x="19203" y="22125"/>
                    <a:pt x="19250" y="21742"/>
                    <a:pt x="19478" y="21405"/>
                  </a:cubicBezTo>
                  <a:cubicBezTo>
                    <a:pt x="19800" y="20930"/>
                    <a:pt x="20422" y="20624"/>
                    <a:pt x="21062" y="20624"/>
                  </a:cubicBezTo>
                  <a:cubicBezTo>
                    <a:pt x="21217" y="20624"/>
                    <a:pt x="21269" y="20529"/>
                    <a:pt x="21285" y="20488"/>
                  </a:cubicBezTo>
                  <a:cubicBezTo>
                    <a:pt x="21458" y="20024"/>
                    <a:pt x="19360" y="18110"/>
                    <a:pt x="12533" y="12196"/>
                  </a:cubicBezTo>
                  <a:cubicBezTo>
                    <a:pt x="10151" y="10132"/>
                    <a:pt x="7687" y="7997"/>
                    <a:pt x="5956" y="6405"/>
                  </a:cubicBezTo>
                  <a:cubicBezTo>
                    <a:pt x="4207" y="4795"/>
                    <a:pt x="2296" y="2659"/>
                    <a:pt x="277" y="56"/>
                  </a:cubicBezTo>
                  <a:cubicBezTo>
                    <a:pt x="248" y="20"/>
                    <a:pt x="205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827;p64">
              <a:extLst>
                <a:ext uri="{FF2B5EF4-FFF2-40B4-BE49-F238E27FC236}">
                  <a16:creationId xmlns:a16="http://schemas.microsoft.com/office/drawing/2014/main" id="{5DC6E798-D528-42AE-B28A-CAD99220FFE6}"/>
                </a:ext>
              </a:extLst>
            </p:cNvPr>
            <p:cNvSpPr/>
            <p:nvPr/>
          </p:nvSpPr>
          <p:spPr>
            <a:xfrm>
              <a:off x="1232575" y="3456725"/>
              <a:ext cx="117725" cy="243750"/>
            </a:xfrm>
            <a:custGeom>
              <a:avLst/>
              <a:gdLst/>
              <a:ahLst/>
              <a:cxnLst/>
              <a:rect l="l" t="t" r="r" b="b"/>
              <a:pathLst>
                <a:path w="4709" h="9750" extrusionOk="0">
                  <a:moveTo>
                    <a:pt x="1824" y="0"/>
                  </a:moveTo>
                  <a:cubicBezTo>
                    <a:pt x="1788" y="0"/>
                    <a:pt x="1751" y="14"/>
                    <a:pt x="1723" y="43"/>
                  </a:cubicBezTo>
                  <a:cubicBezTo>
                    <a:pt x="1546" y="218"/>
                    <a:pt x="0" y="1796"/>
                    <a:pt x="227" y="2670"/>
                  </a:cubicBezTo>
                  <a:cubicBezTo>
                    <a:pt x="269" y="2835"/>
                    <a:pt x="396" y="3053"/>
                    <a:pt x="758" y="3157"/>
                  </a:cubicBezTo>
                  <a:cubicBezTo>
                    <a:pt x="915" y="3202"/>
                    <a:pt x="1096" y="3252"/>
                    <a:pt x="1290" y="3305"/>
                  </a:cubicBezTo>
                  <a:cubicBezTo>
                    <a:pt x="2199" y="3559"/>
                    <a:pt x="4329" y="4151"/>
                    <a:pt x="4420" y="4436"/>
                  </a:cubicBezTo>
                  <a:cubicBezTo>
                    <a:pt x="4420" y="4436"/>
                    <a:pt x="4395" y="4477"/>
                    <a:pt x="4245" y="4527"/>
                  </a:cubicBezTo>
                  <a:cubicBezTo>
                    <a:pt x="2988" y="4946"/>
                    <a:pt x="1962" y="6163"/>
                    <a:pt x="1920" y="6215"/>
                  </a:cubicBezTo>
                  <a:cubicBezTo>
                    <a:pt x="1880" y="6262"/>
                    <a:pt x="1875" y="6330"/>
                    <a:pt x="1909" y="6383"/>
                  </a:cubicBezTo>
                  <a:cubicBezTo>
                    <a:pt x="1918" y="6397"/>
                    <a:pt x="2789" y="7773"/>
                    <a:pt x="4155" y="9690"/>
                  </a:cubicBezTo>
                  <a:cubicBezTo>
                    <a:pt x="4182" y="9727"/>
                    <a:pt x="4226" y="9749"/>
                    <a:pt x="4272" y="9749"/>
                  </a:cubicBezTo>
                  <a:cubicBezTo>
                    <a:pt x="4274" y="9749"/>
                    <a:pt x="4275" y="9749"/>
                    <a:pt x="4277" y="9749"/>
                  </a:cubicBezTo>
                  <a:cubicBezTo>
                    <a:pt x="4305" y="9749"/>
                    <a:pt x="4331" y="9740"/>
                    <a:pt x="4354" y="9725"/>
                  </a:cubicBezTo>
                  <a:cubicBezTo>
                    <a:pt x="4418" y="9679"/>
                    <a:pt x="4433" y="9589"/>
                    <a:pt x="4387" y="9525"/>
                  </a:cubicBezTo>
                  <a:cubicBezTo>
                    <a:pt x="3225" y="7895"/>
                    <a:pt x="2422" y="6655"/>
                    <a:pt x="2207" y="6321"/>
                  </a:cubicBezTo>
                  <a:cubicBezTo>
                    <a:pt x="2453" y="6048"/>
                    <a:pt x="3330" y="5133"/>
                    <a:pt x="4335" y="4800"/>
                  </a:cubicBezTo>
                  <a:cubicBezTo>
                    <a:pt x="4427" y="4769"/>
                    <a:pt x="4709" y="4674"/>
                    <a:pt x="4702" y="4442"/>
                  </a:cubicBezTo>
                  <a:cubicBezTo>
                    <a:pt x="4692" y="4028"/>
                    <a:pt x="3618" y="3658"/>
                    <a:pt x="1365" y="3031"/>
                  </a:cubicBezTo>
                  <a:cubicBezTo>
                    <a:pt x="1173" y="2977"/>
                    <a:pt x="994" y="2927"/>
                    <a:pt x="836" y="2883"/>
                  </a:cubicBezTo>
                  <a:cubicBezTo>
                    <a:pt x="647" y="2829"/>
                    <a:pt x="539" y="2735"/>
                    <a:pt x="504" y="2599"/>
                  </a:cubicBezTo>
                  <a:cubicBezTo>
                    <a:pt x="346" y="1992"/>
                    <a:pt x="1477" y="694"/>
                    <a:pt x="1925" y="245"/>
                  </a:cubicBezTo>
                  <a:cubicBezTo>
                    <a:pt x="1982" y="189"/>
                    <a:pt x="1982" y="98"/>
                    <a:pt x="1925" y="43"/>
                  </a:cubicBezTo>
                  <a:cubicBezTo>
                    <a:pt x="1898" y="14"/>
                    <a:pt x="1861" y="0"/>
                    <a:pt x="1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28;p64">
              <a:extLst>
                <a:ext uri="{FF2B5EF4-FFF2-40B4-BE49-F238E27FC236}">
                  <a16:creationId xmlns:a16="http://schemas.microsoft.com/office/drawing/2014/main" id="{47AA2702-95B7-4DF4-A4F5-7F04EB5D1A32}"/>
                </a:ext>
              </a:extLst>
            </p:cNvPr>
            <p:cNvSpPr/>
            <p:nvPr/>
          </p:nvSpPr>
          <p:spPr>
            <a:xfrm>
              <a:off x="1356275" y="3508075"/>
              <a:ext cx="414600" cy="356425"/>
            </a:xfrm>
            <a:custGeom>
              <a:avLst/>
              <a:gdLst/>
              <a:ahLst/>
              <a:cxnLst/>
              <a:rect l="l" t="t" r="r" b="b"/>
              <a:pathLst>
                <a:path w="16584" h="14257" extrusionOk="0">
                  <a:moveTo>
                    <a:pt x="162" y="1"/>
                  </a:moveTo>
                  <a:cubicBezTo>
                    <a:pt x="105" y="1"/>
                    <a:pt x="51" y="35"/>
                    <a:pt x="30" y="92"/>
                  </a:cubicBezTo>
                  <a:cubicBezTo>
                    <a:pt x="0" y="165"/>
                    <a:pt x="38" y="248"/>
                    <a:pt x="111" y="276"/>
                  </a:cubicBezTo>
                  <a:cubicBezTo>
                    <a:pt x="4753" y="2093"/>
                    <a:pt x="16175" y="14092"/>
                    <a:pt x="16291" y="14212"/>
                  </a:cubicBezTo>
                  <a:cubicBezTo>
                    <a:pt x="16317" y="14240"/>
                    <a:pt x="16354" y="14257"/>
                    <a:pt x="16394" y="14257"/>
                  </a:cubicBezTo>
                  <a:lnTo>
                    <a:pt x="16394" y="14257"/>
                  </a:lnTo>
                  <a:cubicBezTo>
                    <a:pt x="16519" y="14256"/>
                    <a:pt x="16584" y="14107"/>
                    <a:pt x="16497" y="14016"/>
                  </a:cubicBezTo>
                  <a:cubicBezTo>
                    <a:pt x="16027" y="13519"/>
                    <a:pt x="4915" y="1850"/>
                    <a:pt x="216" y="11"/>
                  </a:cubicBezTo>
                  <a:cubicBezTo>
                    <a:pt x="198" y="4"/>
                    <a:pt x="180" y="1"/>
                    <a:pt x="162" y="1"/>
                  </a:cubicBezTo>
                  <a:close/>
                  <a:moveTo>
                    <a:pt x="16394" y="14257"/>
                  </a:moveTo>
                  <a:cubicBezTo>
                    <a:pt x="16393" y="14257"/>
                    <a:pt x="16393" y="14257"/>
                    <a:pt x="16393" y="14257"/>
                  </a:cubicBezTo>
                  <a:lnTo>
                    <a:pt x="16394" y="14257"/>
                  </a:lnTo>
                  <a:cubicBezTo>
                    <a:pt x="16394" y="14257"/>
                    <a:pt x="16394" y="14257"/>
                    <a:pt x="16394" y="142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29;p64">
              <a:extLst>
                <a:ext uri="{FF2B5EF4-FFF2-40B4-BE49-F238E27FC236}">
                  <a16:creationId xmlns:a16="http://schemas.microsoft.com/office/drawing/2014/main" id="{EF45052D-129F-4FBA-8A18-B67ACE3EE489}"/>
                </a:ext>
              </a:extLst>
            </p:cNvPr>
            <p:cNvSpPr/>
            <p:nvPr/>
          </p:nvSpPr>
          <p:spPr>
            <a:xfrm>
              <a:off x="1756100" y="5023375"/>
              <a:ext cx="386275" cy="154825"/>
            </a:xfrm>
            <a:custGeom>
              <a:avLst/>
              <a:gdLst/>
              <a:ahLst/>
              <a:cxnLst/>
              <a:rect l="l" t="t" r="r" b="b"/>
              <a:pathLst>
                <a:path w="15451" h="6193" extrusionOk="0">
                  <a:moveTo>
                    <a:pt x="1767" y="1"/>
                  </a:moveTo>
                  <a:cubicBezTo>
                    <a:pt x="1767" y="1"/>
                    <a:pt x="0" y="5980"/>
                    <a:pt x="618" y="6156"/>
                  </a:cubicBezTo>
                  <a:cubicBezTo>
                    <a:pt x="706" y="6181"/>
                    <a:pt x="1022" y="6192"/>
                    <a:pt x="1501" y="6192"/>
                  </a:cubicBezTo>
                  <a:cubicBezTo>
                    <a:pt x="4383" y="6192"/>
                    <a:pt x="13187" y="5798"/>
                    <a:pt x="14232" y="5751"/>
                  </a:cubicBezTo>
                  <a:cubicBezTo>
                    <a:pt x="15451" y="5696"/>
                    <a:pt x="15424" y="5087"/>
                    <a:pt x="15424" y="5087"/>
                  </a:cubicBezTo>
                  <a:lnTo>
                    <a:pt x="6248" y="106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30;p64">
              <a:extLst>
                <a:ext uri="{FF2B5EF4-FFF2-40B4-BE49-F238E27FC236}">
                  <a16:creationId xmlns:a16="http://schemas.microsoft.com/office/drawing/2014/main" id="{672ECB0A-FB30-4D11-87D7-0E2CA519F324}"/>
                </a:ext>
              </a:extLst>
            </p:cNvPr>
            <p:cNvSpPr/>
            <p:nvPr/>
          </p:nvSpPr>
          <p:spPr>
            <a:xfrm>
              <a:off x="1753400" y="5016225"/>
              <a:ext cx="395475" cy="169000"/>
            </a:xfrm>
            <a:custGeom>
              <a:avLst/>
              <a:gdLst/>
              <a:ahLst/>
              <a:cxnLst/>
              <a:rect l="l" t="t" r="r" b="b"/>
              <a:pathLst>
                <a:path w="15819" h="6760" extrusionOk="0">
                  <a:moveTo>
                    <a:pt x="2088" y="578"/>
                  </a:moveTo>
                  <a:lnTo>
                    <a:pt x="6280" y="675"/>
                  </a:lnTo>
                  <a:lnTo>
                    <a:pt x="15172" y="5504"/>
                  </a:lnTo>
                  <a:cubicBezTo>
                    <a:pt x="15063" y="5612"/>
                    <a:pt x="14816" y="5729"/>
                    <a:pt x="14327" y="5751"/>
                  </a:cubicBezTo>
                  <a:cubicBezTo>
                    <a:pt x="9030" y="5988"/>
                    <a:pt x="3542" y="6194"/>
                    <a:pt x="1553" y="6194"/>
                  </a:cubicBezTo>
                  <a:cubicBezTo>
                    <a:pt x="1238" y="6194"/>
                    <a:pt x="1011" y="6189"/>
                    <a:pt x="886" y="6178"/>
                  </a:cubicBezTo>
                  <a:cubicBezTo>
                    <a:pt x="781" y="5609"/>
                    <a:pt x="1403" y="2934"/>
                    <a:pt x="2088" y="578"/>
                  </a:cubicBezTo>
                  <a:close/>
                  <a:moveTo>
                    <a:pt x="1867" y="0"/>
                  </a:moveTo>
                  <a:cubicBezTo>
                    <a:pt x="1746" y="0"/>
                    <a:pt x="1637" y="87"/>
                    <a:pt x="1601" y="206"/>
                  </a:cubicBezTo>
                  <a:cubicBezTo>
                    <a:pt x="1218" y="1502"/>
                    <a:pt x="1" y="5785"/>
                    <a:pt x="402" y="6514"/>
                  </a:cubicBezTo>
                  <a:cubicBezTo>
                    <a:pt x="473" y="6645"/>
                    <a:pt x="576" y="6697"/>
                    <a:pt x="648" y="6718"/>
                  </a:cubicBezTo>
                  <a:cubicBezTo>
                    <a:pt x="753" y="6747"/>
                    <a:pt x="1117" y="6760"/>
                    <a:pt x="1668" y="6760"/>
                  </a:cubicBezTo>
                  <a:cubicBezTo>
                    <a:pt x="4285" y="6760"/>
                    <a:pt x="11116" y="6468"/>
                    <a:pt x="14353" y="6322"/>
                  </a:cubicBezTo>
                  <a:cubicBezTo>
                    <a:pt x="14937" y="6296"/>
                    <a:pt x="15358" y="6146"/>
                    <a:pt x="15604" y="5878"/>
                  </a:cubicBezTo>
                  <a:cubicBezTo>
                    <a:pt x="15819" y="5642"/>
                    <a:pt x="15819" y="5405"/>
                    <a:pt x="15818" y="5360"/>
                  </a:cubicBezTo>
                  <a:cubicBezTo>
                    <a:pt x="15813" y="5260"/>
                    <a:pt x="15756" y="5169"/>
                    <a:pt x="15669" y="5122"/>
                  </a:cubicBezTo>
                  <a:lnTo>
                    <a:pt x="6493" y="139"/>
                  </a:lnTo>
                  <a:cubicBezTo>
                    <a:pt x="6453" y="117"/>
                    <a:pt x="6408" y="106"/>
                    <a:pt x="6364" y="105"/>
                  </a:cubicBezTo>
                  <a:lnTo>
                    <a:pt x="1882" y="1"/>
                  </a:lnTo>
                  <a:cubicBezTo>
                    <a:pt x="1877" y="1"/>
                    <a:pt x="1872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1;p64">
              <a:extLst>
                <a:ext uri="{FF2B5EF4-FFF2-40B4-BE49-F238E27FC236}">
                  <a16:creationId xmlns:a16="http://schemas.microsoft.com/office/drawing/2014/main" id="{D5AA8C21-EA3B-4DD2-9949-D6F0F054AE6B}"/>
                </a:ext>
              </a:extLst>
            </p:cNvPr>
            <p:cNvSpPr/>
            <p:nvPr/>
          </p:nvSpPr>
          <p:spPr>
            <a:xfrm>
              <a:off x="809075" y="2574200"/>
              <a:ext cx="578200" cy="951525"/>
            </a:xfrm>
            <a:custGeom>
              <a:avLst/>
              <a:gdLst/>
              <a:ahLst/>
              <a:cxnLst/>
              <a:rect l="l" t="t" r="r" b="b"/>
              <a:pathLst>
                <a:path w="23128" h="38061" extrusionOk="0">
                  <a:moveTo>
                    <a:pt x="22751" y="0"/>
                  </a:moveTo>
                  <a:lnTo>
                    <a:pt x="1614" y="16244"/>
                  </a:lnTo>
                  <a:cubicBezTo>
                    <a:pt x="443" y="17144"/>
                    <a:pt x="0" y="18707"/>
                    <a:pt x="526" y="20089"/>
                  </a:cubicBezTo>
                  <a:lnTo>
                    <a:pt x="7376" y="38060"/>
                  </a:lnTo>
                  <a:lnTo>
                    <a:pt x="11013" y="37491"/>
                  </a:lnTo>
                  <a:lnTo>
                    <a:pt x="8806" y="22084"/>
                  </a:lnTo>
                  <a:cubicBezTo>
                    <a:pt x="8609" y="20713"/>
                    <a:pt x="9279" y="19361"/>
                    <a:pt x="10490" y="18687"/>
                  </a:cubicBezTo>
                  <a:lnTo>
                    <a:pt x="20390" y="13170"/>
                  </a:lnTo>
                  <a:cubicBezTo>
                    <a:pt x="20390" y="13170"/>
                    <a:pt x="23128" y="1568"/>
                    <a:pt x="22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32;p64">
              <a:extLst>
                <a:ext uri="{FF2B5EF4-FFF2-40B4-BE49-F238E27FC236}">
                  <a16:creationId xmlns:a16="http://schemas.microsoft.com/office/drawing/2014/main" id="{91593F21-A748-441A-B3C5-B4C9CE98C65F}"/>
                </a:ext>
              </a:extLst>
            </p:cNvPr>
            <p:cNvSpPr/>
            <p:nvPr/>
          </p:nvSpPr>
          <p:spPr>
            <a:xfrm>
              <a:off x="801125" y="2567025"/>
              <a:ext cx="593200" cy="965875"/>
            </a:xfrm>
            <a:custGeom>
              <a:avLst/>
              <a:gdLst/>
              <a:ahLst/>
              <a:cxnLst/>
              <a:rect l="l" t="t" r="r" b="b"/>
              <a:pathLst>
                <a:path w="23728" h="38635" extrusionOk="0">
                  <a:moveTo>
                    <a:pt x="22820" y="839"/>
                  </a:moveTo>
                  <a:cubicBezTo>
                    <a:pt x="22762" y="3024"/>
                    <a:pt x="21164" y="10262"/>
                    <a:pt x="20458" y="13268"/>
                  </a:cubicBezTo>
                  <a:lnTo>
                    <a:pt x="10668" y="18724"/>
                  </a:lnTo>
                  <a:cubicBezTo>
                    <a:pt x="9364" y="19451"/>
                    <a:pt x="8628" y="20933"/>
                    <a:pt x="8840" y="22412"/>
                  </a:cubicBezTo>
                  <a:lnTo>
                    <a:pt x="11007" y="37539"/>
                  </a:lnTo>
                  <a:lnTo>
                    <a:pt x="7878" y="38030"/>
                  </a:lnTo>
                  <a:lnTo>
                    <a:pt x="1113" y="20273"/>
                  </a:lnTo>
                  <a:cubicBezTo>
                    <a:pt x="627" y="19000"/>
                    <a:pt x="1027" y="17587"/>
                    <a:pt x="2108" y="16757"/>
                  </a:cubicBezTo>
                  <a:lnTo>
                    <a:pt x="22820" y="839"/>
                  </a:lnTo>
                  <a:close/>
                  <a:moveTo>
                    <a:pt x="23069" y="0"/>
                  </a:moveTo>
                  <a:cubicBezTo>
                    <a:pt x="23009" y="0"/>
                    <a:pt x="22948" y="19"/>
                    <a:pt x="22895" y="59"/>
                  </a:cubicBezTo>
                  <a:lnTo>
                    <a:pt x="1758" y="16303"/>
                  </a:lnTo>
                  <a:cubicBezTo>
                    <a:pt x="475" y="17290"/>
                    <a:pt x="1" y="18966"/>
                    <a:pt x="576" y="20477"/>
                  </a:cubicBezTo>
                  <a:lnTo>
                    <a:pt x="7427" y="38450"/>
                  </a:lnTo>
                  <a:cubicBezTo>
                    <a:pt x="7468" y="38562"/>
                    <a:pt x="7575" y="38635"/>
                    <a:pt x="7694" y="38635"/>
                  </a:cubicBezTo>
                  <a:cubicBezTo>
                    <a:pt x="7709" y="38635"/>
                    <a:pt x="7723" y="38633"/>
                    <a:pt x="7739" y="38631"/>
                  </a:cubicBezTo>
                  <a:lnTo>
                    <a:pt x="11376" y="38062"/>
                  </a:lnTo>
                  <a:cubicBezTo>
                    <a:pt x="11530" y="38037"/>
                    <a:pt x="11636" y="37893"/>
                    <a:pt x="11614" y="37737"/>
                  </a:cubicBezTo>
                  <a:lnTo>
                    <a:pt x="9407" y="22332"/>
                  </a:lnTo>
                  <a:cubicBezTo>
                    <a:pt x="9229" y="21085"/>
                    <a:pt x="9848" y="19836"/>
                    <a:pt x="10948" y="19224"/>
                  </a:cubicBezTo>
                  <a:lnTo>
                    <a:pt x="20848" y="13707"/>
                  </a:lnTo>
                  <a:cubicBezTo>
                    <a:pt x="20918" y="13668"/>
                    <a:pt x="20968" y="13602"/>
                    <a:pt x="20988" y="13523"/>
                  </a:cubicBezTo>
                  <a:cubicBezTo>
                    <a:pt x="21268" y="12329"/>
                    <a:pt x="23728" y="1809"/>
                    <a:pt x="23348" y="219"/>
                  </a:cubicBezTo>
                  <a:cubicBezTo>
                    <a:pt x="23315" y="83"/>
                    <a:pt x="23194" y="0"/>
                    <a:pt x="230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33;p64">
              <a:extLst>
                <a:ext uri="{FF2B5EF4-FFF2-40B4-BE49-F238E27FC236}">
                  <a16:creationId xmlns:a16="http://schemas.microsoft.com/office/drawing/2014/main" id="{38E82E36-A326-4237-8FF9-400708D7A8CB}"/>
                </a:ext>
              </a:extLst>
            </p:cNvPr>
            <p:cNvSpPr/>
            <p:nvPr/>
          </p:nvSpPr>
          <p:spPr>
            <a:xfrm>
              <a:off x="809075" y="2574200"/>
              <a:ext cx="578200" cy="951525"/>
            </a:xfrm>
            <a:custGeom>
              <a:avLst/>
              <a:gdLst/>
              <a:ahLst/>
              <a:cxnLst/>
              <a:rect l="l" t="t" r="r" b="b"/>
              <a:pathLst>
                <a:path w="23128" h="38061" extrusionOk="0">
                  <a:moveTo>
                    <a:pt x="22751" y="0"/>
                  </a:moveTo>
                  <a:lnTo>
                    <a:pt x="1614" y="16244"/>
                  </a:lnTo>
                  <a:cubicBezTo>
                    <a:pt x="443" y="17144"/>
                    <a:pt x="0" y="18707"/>
                    <a:pt x="526" y="20089"/>
                  </a:cubicBezTo>
                  <a:lnTo>
                    <a:pt x="7376" y="38060"/>
                  </a:lnTo>
                  <a:lnTo>
                    <a:pt x="9156" y="37782"/>
                  </a:lnTo>
                  <a:cubicBezTo>
                    <a:pt x="7384" y="33811"/>
                    <a:pt x="1160" y="19801"/>
                    <a:pt x="1058" y="18558"/>
                  </a:cubicBezTo>
                  <a:cubicBezTo>
                    <a:pt x="946" y="17231"/>
                    <a:pt x="6608" y="12765"/>
                    <a:pt x="9508" y="12765"/>
                  </a:cubicBezTo>
                  <a:cubicBezTo>
                    <a:pt x="9774" y="12765"/>
                    <a:pt x="10017" y="12803"/>
                    <a:pt x="10230" y="12884"/>
                  </a:cubicBezTo>
                  <a:cubicBezTo>
                    <a:pt x="11778" y="13475"/>
                    <a:pt x="13862" y="14961"/>
                    <a:pt x="15254" y="16033"/>
                  </a:cubicBezTo>
                  <a:lnTo>
                    <a:pt x="20390" y="13170"/>
                  </a:lnTo>
                  <a:cubicBezTo>
                    <a:pt x="20390" y="13170"/>
                    <a:pt x="23128" y="1568"/>
                    <a:pt x="22751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34;p64">
              <a:extLst>
                <a:ext uri="{FF2B5EF4-FFF2-40B4-BE49-F238E27FC236}">
                  <a16:creationId xmlns:a16="http://schemas.microsoft.com/office/drawing/2014/main" id="{12523298-9E65-4EF1-AB43-EAAA05C7C935}"/>
                </a:ext>
              </a:extLst>
            </p:cNvPr>
            <p:cNvSpPr/>
            <p:nvPr/>
          </p:nvSpPr>
          <p:spPr>
            <a:xfrm>
              <a:off x="809075" y="2574200"/>
              <a:ext cx="578200" cy="951525"/>
            </a:xfrm>
            <a:custGeom>
              <a:avLst/>
              <a:gdLst/>
              <a:ahLst/>
              <a:cxnLst/>
              <a:rect l="l" t="t" r="r" b="b"/>
              <a:pathLst>
                <a:path w="23128" h="38061" extrusionOk="0">
                  <a:moveTo>
                    <a:pt x="22751" y="0"/>
                  </a:moveTo>
                  <a:lnTo>
                    <a:pt x="1614" y="16244"/>
                  </a:lnTo>
                  <a:cubicBezTo>
                    <a:pt x="443" y="17144"/>
                    <a:pt x="0" y="18707"/>
                    <a:pt x="526" y="20089"/>
                  </a:cubicBezTo>
                  <a:lnTo>
                    <a:pt x="7376" y="38060"/>
                  </a:lnTo>
                  <a:lnTo>
                    <a:pt x="9156" y="37782"/>
                  </a:lnTo>
                  <a:cubicBezTo>
                    <a:pt x="7384" y="33811"/>
                    <a:pt x="1160" y="19801"/>
                    <a:pt x="1058" y="18558"/>
                  </a:cubicBezTo>
                  <a:cubicBezTo>
                    <a:pt x="946" y="17231"/>
                    <a:pt x="6608" y="12765"/>
                    <a:pt x="9508" y="12765"/>
                  </a:cubicBezTo>
                  <a:cubicBezTo>
                    <a:pt x="9774" y="12765"/>
                    <a:pt x="10017" y="12803"/>
                    <a:pt x="10230" y="12884"/>
                  </a:cubicBezTo>
                  <a:cubicBezTo>
                    <a:pt x="11778" y="13475"/>
                    <a:pt x="13862" y="14961"/>
                    <a:pt x="15254" y="16033"/>
                  </a:cubicBezTo>
                  <a:lnTo>
                    <a:pt x="20390" y="13170"/>
                  </a:lnTo>
                  <a:cubicBezTo>
                    <a:pt x="20390" y="13170"/>
                    <a:pt x="23128" y="1568"/>
                    <a:pt x="22751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35;p64">
              <a:extLst>
                <a:ext uri="{FF2B5EF4-FFF2-40B4-BE49-F238E27FC236}">
                  <a16:creationId xmlns:a16="http://schemas.microsoft.com/office/drawing/2014/main" id="{63B7D2CF-3818-4630-881A-0E0C1D71425D}"/>
                </a:ext>
              </a:extLst>
            </p:cNvPr>
            <p:cNvSpPr/>
            <p:nvPr/>
          </p:nvSpPr>
          <p:spPr>
            <a:xfrm>
              <a:off x="907375" y="2977675"/>
              <a:ext cx="129450" cy="101625"/>
            </a:xfrm>
            <a:custGeom>
              <a:avLst/>
              <a:gdLst/>
              <a:ahLst/>
              <a:cxnLst/>
              <a:rect l="l" t="t" r="r" b="b"/>
              <a:pathLst>
                <a:path w="5178" h="4065" extrusionOk="0">
                  <a:moveTo>
                    <a:pt x="1535" y="1"/>
                  </a:moveTo>
                  <a:cubicBezTo>
                    <a:pt x="1419" y="1"/>
                    <a:pt x="1309" y="72"/>
                    <a:pt x="1265" y="189"/>
                  </a:cubicBezTo>
                  <a:cubicBezTo>
                    <a:pt x="1209" y="342"/>
                    <a:pt x="1293" y="513"/>
                    <a:pt x="1450" y="560"/>
                  </a:cubicBezTo>
                  <a:cubicBezTo>
                    <a:pt x="2560" y="969"/>
                    <a:pt x="3475" y="2117"/>
                    <a:pt x="4021" y="2954"/>
                  </a:cubicBezTo>
                  <a:cubicBezTo>
                    <a:pt x="3177" y="2466"/>
                    <a:pt x="1868" y="1755"/>
                    <a:pt x="428" y="1156"/>
                  </a:cubicBezTo>
                  <a:cubicBezTo>
                    <a:pt x="394" y="1143"/>
                    <a:pt x="359" y="1137"/>
                    <a:pt x="325" y="1137"/>
                  </a:cubicBezTo>
                  <a:cubicBezTo>
                    <a:pt x="212" y="1137"/>
                    <a:pt x="107" y="1203"/>
                    <a:pt x="61" y="1313"/>
                  </a:cubicBezTo>
                  <a:cubicBezTo>
                    <a:pt x="0" y="1456"/>
                    <a:pt x="66" y="1621"/>
                    <a:pt x="208" y="1684"/>
                  </a:cubicBezTo>
                  <a:cubicBezTo>
                    <a:pt x="2615" y="2686"/>
                    <a:pt x="4652" y="4004"/>
                    <a:pt x="4673" y="4017"/>
                  </a:cubicBezTo>
                  <a:cubicBezTo>
                    <a:pt x="4719" y="4047"/>
                    <a:pt x="4773" y="4064"/>
                    <a:pt x="4828" y="4064"/>
                  </a:cubicBezTo>
                  <a:cubicBezTo>
                    <a:pt x="5039" y="4064"/>
                    <a:pt x="5178" y="3844"/>
                    <a:pt x="5087" y="3654"/>
                  </a:cubicBezTo>
                  <a:cubicBezTo>
                    <a:pt x="5031" y="3536"/>
                    <a:pt x="3680" y="773"/>
                    <a:pt x="1647" y="25"/>
                  </a:cubicBezTo>
                  <a:cubicBezTo>
                    <a:pt x="1610" y="9"/>
                    <a:pt x="1572" y="1"/>
                    <a:pt x="1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36;p64">
              <a:extLst>
                <a:ext uri="{FF2B5EF4-FFF2-40B4-BE49-F238E27FC236}">
                  <a16:creationId xmlns:a16="http://schemas.microsoft.com/office/drawing/2014/main" id="{BC76E0CD-3F98-4FC9-971E-7A7BFAD6B7F6}"/>
                </a:ext>
              </a:extLst>
            </p:cNvPr>
            <p:cNvSpPr/>
            <p:nvPr/>
          </p:nvSpPr>
          <p:spPr>
            <a:xfrm>
              <a:off x="993450" y="3511475"/>
              <a:ext cx="177000" cy="271500"/>
            </a:xfrm>
            <a:custGeom>
              <a:avLst/>
              <a:gdLst/>
              <a:ahLst/>
              <a:cxnLst/>
              <a:rect l="l" t="t" r="r" b="b"/>
              <a:pathLst>
                <a:path w="7080" h="10860" extrusionOk="0">
                  <a:moveTo>
                    <a:pt x="3638" y="0"/>
                  </a:moveTo>
                  <a:lnTo>
                    <a:pt x="1" y="569"/>
                  </a:lnTo>
                  <a:cubicBezTo>
                    <a:pt x="1" y="569"/>
                    <a:pt x="52" y="4527"/>
                    <a:pt x="243" y="4870"/>
                  </a:cubicBezTo>
                  <a:cubicBezTo>
                    <a:pt x="434" y="5213"/>
                    <a:pt x="1270" y="6229"/>
                    <a:pt x="1270" y="6229"/>
                  </a:cubicBezTo>
                  <a:lnTo>
                    <a:pt x="2158" y="8385"/>
                  </a:lnTo>
                  <a:lnTo>
                    <a:pt x="3141" y="8779"/>
                  </a:lnTo>
                  <a:lnTo>
                    <a:pt x="3760" y="10859"/>
                  </a:lnTo>
                  <a:lnTo>
                    <a:pt x="4804" y="10636"/>
                  </a:lnTo>
                  <a:lnTo>
                    <a:pt x="4525" y="4414"/>
                  </a:lnTo>
                  <a:lnTo>
                    <a:pt x="5008" y="3427"/>
                  </a:lnTo>
                  <a:lnTo>
                    <a:pt x="6492" y="5205"/>
                  </a:lnTo>
                  <a:lnTo>
                    <a:pt x="7079" y="4564"/>
                  </a:lnTo>
                  <a:lnTo>
                    <a:pt x="5539" y="1560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37;p64">
              <a:extLst>
                <a:ext uri="{FF2B5EF4-FFF2-40B4-BE49-F238E27FC236}">
                  <a16:creationId xmlns:a16="http://schemas.microsoft.com/office/drawing/2014/main" id="{04A9306A-4544-4B38-9AF2-4E90632EB171}"/>
                </a:ext>
              </a:extLst>
            </p:cNvPr>
            <p:cNvSpPr/>
            <p:nvPr/>
          </p:nvSpPr>
          <p:spPr>
            <a:xfrm>
              <a:off x="986250" y="3504300"/>
              <a:ext cx="191875" cy="285825"/>
            </a:xfrm>
            <a:custGeom>
              <a:avLst/>
              <a:gdLst/>
              <a:ahLst/>
              <a:cxnLst/>
              <a:rect l="l" t="t" r="r" b="b"/>
              <a:pathLst>
                <a:path w="7675" h="11433" extrusionOk="0">
                  <a:moveTo>
                    <a:pt x="3844" y="590"/>
                  </a:moveTo>
                  <a:lnTo>
                    <a:pt x="5600" y="2029"/>
                  </a:lnTo>
                  <a:lnTo>
                    <a:pt x="7021" y="4805"/>
                  </a:lnTo>
                  <a:lnTo>
                    <a:pt x="6790" y="5057"/>
                  </a:lnTo>
                  <a:lnTo>
                    <a:pt x="5516" y="3531"/>
                  </a:lnTo>
                  <a:cubicBezTo>
                    <a:pt x="5463" y="3465"/>
                    <a:pt x="5383" y="3427"/>
                    <a:pt x="5298" y="3427"/>
                  </a:cubicBezTo>
                  <a:cubicBezTo>
                    <a:pt x="5286" y="3427"/>
                    <a:pt x="5274" y="3428"/>
                    <a:pt x="5261" y="3430"/>
                  </a:cubicBezTo>
                  <a:cubicBezTo>
                    <a:pt x="5165" y="3441"/>
                    <a:pt x="5082" y="3502"/>
                    <a:pt x="5040" y="3589"/>
                  </a:cubicBezTo>
                  <a:lnTo>
                    <a:pt x="4557" y="4576"/>
                  </a:lnTo>
                  <a:cubicBezTo>
                    <a:pt x="4536" y="4619"/>
                    <a:pt x="4526" y="4667"/>
                    <a:pt x="4528" y="4714"/>
                  </a:cubicBezTo>
                  <a:lnTo>
                    <a:pt x="4795" y="10695"/>
                  </a:lnTo>
                  <a:lnTo>
                    <a:pt x="4246" y="10812"/>
                  </a:lnTo>
                  <a:lnTo>
                    <a:pt x="3702" y="8986"/>
                  </a:lnTo>
                  <a:cubicBezTo>
                    <a:pt x="3677" y="8901"/>
                    <a:pt x="3616" y="8834"/>
                    <a:pt x="3535" y="8801"/>
                  </a:cubicBezTo>
                  <a:lnTo>
                    <a:pt x="2664" y="8451"/>
                  </a:lnTo>
                  <a:lnTo>
                    <a:pt x="1823" y="6407"/>
                  </a:lnTo>
                  <a:cubicBezTo>
                    <a:pt x="1811" y="6381"/>
                    <a:pt x="1797" y="6357"/>
                    <a:pt x="1779" y="6335"/>
                  </a:cubicBezTo>
                  <a:cubicBezTo>
                    <a:pt x="1551" y="6057"/>
                    <a:pt x="927" y="5282"/>
                    <a:pt x="787" y="5031"/>
                  </a:cubicBezTo>
                  <a:cubicBezTo>
                    <a:pt x="690" y="4779"/>
                    <a:pt x="607" y="2880"/>
                    <a:pt x="579" y="1103"/>
                  </a:cubicBezTo>
                  <a:lnTo>
                    <a:pt x="3844" y="590"/>
                  </a:lnTo>
                  <a:close/>
                  <a:moveTo>
                    <a:pt x="3925" y="1"/>
                  </a:moveTo>
                  <a:cubicBezTo>
                    <a:pt x="3910" y="1"/>
                    <a:pt x="3896" y="2"/>
                    <a:pt x="3881" y="4"/>
                  </a:cubicBezTo>
                  <a:lnTo>
                    <a:pt x="244" y="573"/>
                  </a:lnTo>
                  <a:cubicBezTo>
                    <a:pt x="103" y="596"/>
                    <a:pt x="1" y="718"/>
                    <a:pt x="3" y="860"/>
                  </a:cubicBezTo>
                  <a:cubicBezTo>
                    <a:pt x="22" y="2365"/>
                    <a:pt x="84" y="4942"/>
                    <a:pt x="281" y="5296"/>
                  </a:cubicBezTo>
                  <a:cubicBezTo>
                    <a:pt x="466" y="5627"/>
                    <a:pt x="1146" y="6466"/>
                    <a:pt x="1309" y="6665"/>
                  </a:cubicBezTo>
                  <a:lnTo>
                    <a:pt x="2181" y="8780"/>
                  </a:lnTo>
                  <a:cubicBezTo>
                    <a:pt x="2209" y="8852"/>
                    <a:pt x="2266" y="8909"/>
                    <a:pt x="2338" y="8937"/>
                  </a:cubicBezTo>
                  <a:lnTo>
                    <a:pt x="3193" y="9280"/>
                  </a:lnTo>
                  <a:lnTo>
                    <a:pt x="3774" y="11228"/>
                  </a:lnTo>
                  <a:cubicBezTo>
                    <a:pt x="3809" y="11349"/>
                    <a:pt x="3921" y="11432"/>
                    <a:pt x="4048" y="11432"/>
                  </a:cubicBezTo>
                  <a:cubicBezTo>
                    <a:pt x="4068" y="11432"/>
                    <a:pt x="4087" y="11431"/>
                    <a:pt x="4108" y="11426"/>
                  </a:cubicBezTo>
                  <a:lnTo>
                    <a:pt x="5151" y="11204"/>
                  </a:lnTo>
                  <a:cubicBezTo>
                    <a:pt x="5288" y="11174"/>
                    <a:pt x="5383" y="11050"/>
                    <a:pt x="5378" y="10910"/>
                  </a:cubicBezTo>
                  <a:lnTo>
                    <a:pt x="5103" y="4761"/>
                  </a:lnTo>
                  <a:lnTo>
                    <a:pt x="5359" y="4236"/>
                  </a:lnTo>
                  <a:lnTo>
                    <a:pt x="6561" y="5675"/>
                  </a:lnTo>
                  <a:cubicBezTo>
                    <a:pt x="6613" y="5739"/>
                    <a:pt x="6690" y="5776"/>
                    <a:pt x="6774" y="5778"/>
                  </a:cubicBezTo>
                  <a:cubicBezTo>
                    <a:pt x="6775" y="5778"/>
                    <a:pt x="6777" y="5778"/>
                    <a:pt x="6778" y="5778"/>
                  </a:cubicBezTo>
                  <a:cubicBezTo>
                    <a:pt x="6859" y="5778"/>
                    <a:pt x="6936" y="5743"/>
                    <a:pt x="6992" y="5684"/>
                  </a:cubicBezTo>
                  <a:lnTo>
                    <a:pt x="7577" y="5043"/>
                  </a:lnTo>
                  <a:cubicBezTo>
                    <a:pt x="7658" y="4956"/>
                    <a:pt x="7675" y="4827"/>
                    <a:pt x="7621" y="4720"/>
                  </a:cubicBezTo>
                  <a:lnTo>
                    <a:pt x="6082" y="1716"/>
                  </a:lnTo>
                  <a:cubicBezTo>
                    <a:pt x="6064" y="1681"/>
                    <a:pt x="6038" y="1650"/>
                    <a:pt x="6009" y="1625"/>
                  </a:cubicBezTo>
                  <a:lnTo>
                    <a:pt x="4107" y="66"/>
                  </a:lnTo>
                  <a:cubicBezTo>
                    <a:pt x="4054" y="24"/>
                    <a:pt x="3990" y="1"/>
                    <a:pt x="39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838;p64">
              <a:extLst>
                <a:ext uri="{FF2B5EF4-FFF2-40B4-BE49-F238E27FC236}">
                  <a16:creationId xmlns:a16="http://schemas.microsoft.com/office/drawing/2014/main" id="{DE71B98D-DD8A-4FB9-AB86-F88F70438E72}"/>
                </a:ext>
              </a:extLst>
            </p:cNvPr>
            <p:cNvSpPr/>
            <p:nvPr/>
          </p:nvSpPr>
          <p:spPr>
            <a:xfrm>
              <a:off x="1066425" y="3656550"/>
              <a:ext cx="5525" cy="74425"/>
            </a:xfrm>
            <a:custGeom>
              <a:avLst/>
              <a:gdLst/>
              <a:ahLst/>
              <a:cxnLst/>
              <a:rect l="l" t="t" r="r" b="b"/>
              <a:pathLst>
                <a:path w="221" h="2977" extrusionOk="0">
                  <a:moveTo>
                    <a:pt x="220" y="2976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839;p64">
              <a:extLst>
                <a:ext uri="{FF2B5EF4-FFF2-40B4-BE49-F238E27FC236}">
                  <a16:creationId xmlns:a16="http://schemas.microsoft.com/office/drawing/2014/main" id="{0EB1092E-2A0F-415C-B10C-246D1E1AC820}"/>
                </a:ext>
              </a:extLst>
            </p:cNvPr>
            <p:cNvSpPr/>
            <p:nvPr/>
          </p:nvSpPr>
          <p:spPr>
            <a:xfrm>
              <a:off x="1058975" y="3649400"/>
              <a:ext cx="20400" cy="88750"/>
            </a:xfrm>
            <a:custGeom>
              <a:avLst/>
              <a:gdLst/>
              <a:ahLst/>
              <a:cxnLst/>
              <a:rect l="l" t="t" r="r" b="b"/>
              <a:pathLst>
                <a:path w="816" h="3550" extrusionOk="0">
                  <a:moveTo>
                    <a:pt x="303" y="1"/>
                  </a:moveTo>
                  <a:cubicBezTo>
                    <a:pt x="294" y="1"/>
                    <a:pt x="286" y="1"/>
                    <a:pt x="278" y="2"/>
                  </a:cubicBezTo>
                  <a:cubicBezTo>
                    <a:pt x="120" y="13"/>
                    <a:pt x="1" y="152"/>
                    <a:pt x="12" y="310"/>
                  </a:cubicBezTo>
                  <a:lnTo>
                    <a:pt x="234" y="3284"/>
                  </a:lnTo>
                  <a:cubicBezTo>
                    <a:pt x="246" y="3433"/>
                    <a:pt x="370" y="3548"/>
                    <a:pt x="518" y="3549"/>
                  </a:cubicBezTo>
                  <a:lnTo>
                    <a:pt x="540" y="3549"/>
                  </a:lnTo>
                  <a:cubicBezTo>
                    <a:pt x="698" y="3537"/>
                    <a:pt x="816" y="3399"/>
                    <a:pt x="804" y="3242"/>
                  </a:cubicBezTo>
                  <a:lnTo>
                    <a:pt x="584" y="266"/>
                  </a:lnTo>
                  <a:cubicBezTo>
                    <a:pt x="574" y="117"/>
                    <a:pt x="450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840;p64">
              <a:extLst>
                <a:ext uri="{FF2B5EF4-FFF2-40B4-BE49-F238E27FC236}">
                  <a16:creationId xmlns:a16="http://schemas.microsoft.com/office/drawing/2014/main" id="{8916CE24-BBDD-4110-85E7-C8D9929EA991}"/>
                </a:ext>
              </a:extLst>
            </p:cNvPr>
            <p:cNvSpPr/>
            <p:nvPr/>
          </p:nvSpPr>
          <p:spPr>
            <a:xfrm>
              <a:off x="1035550" y="3653575"/>
              <a:ext cx="11825" cy="67525"/>
            </a:xfrm>
            <a:custGeom>
              <a:avLst/>
              <a:gdLst/>
              <a:ahLst/>
              <a:cxnLst/>
              <a:rect l="l" t="t" r="r" b="b"/>
              <a:pathLst>
                <a:path w="473" h="2701" extrusionOk="0">
                  <a:moveTo>
                    <a:pt x="473" y="2701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841;p64">
              <a:extLst>
                <a:ext uri="{FF2B5EF4-FFF2-40B4-BE49-F238E27FC236}">
                  <a16:creationId xmlns:a16="http://schemas.microsoft.com/office/drawing/2014/main" id="{BED8B027-6BCF-40C5-ADD1-97A92F5807FE}"/>
                </a:ext>
              </a:extLst>
            </p:cNvPr>
            <p:cNvSpPr/>
            <p:nvPr/>
          </p:nvSpPr>
          <p:spPr>
            <a:xfrm>
              <a:off x="1027800" y="3646375"/>
              <a:ext cx="27300" cy="81875"/>
            </a:xfrm>
            <a:custGeom>
              <a:avLst/>
              <a:gdLst/>
              <a:ahLst/>
              <a:cxnLst/>
              <a:rect l="l" t="t" r="r" b="b"/>
              <a:pathLst>
                <a:path w="1092" h="3275" extrusionOk="0">
                  <a:moveTo>
                    <a:pt x="315" y="1"/>
                  </a:moveTo>
                  <a:cubicBezTo>
                    <a:pt x="297" y="1"/>
                    <a:pt x="279" y="3"/>
                    <a:pt x="261" y="6"/>
                  </a:cubicBezTo>
                  <a:cubicBezTo>
                    <a:pt x="106" y="33"/>
                    <a:pt x="1" y="181"/>
                    <a:pt x="28" y="337"/>
                  </a:cubicBezTo>
                  <a:lnTo>
                    <a:pt x="501" y="3037"/>
                  </a:lnTo>
                  <a:cubicBezTo>
                    <a:pt x="525" y="3174"/>
                    <a:pt x="643" y="3274"/>
                    <a:pt x="783" y="3274"/>
                  </a:cubicBezTo>
                  <a:cubicBezTo>
                    <a:pt x="799" y="3274"/>
                    <a:pt x="816" y="3273"/>
                    <a:pt x="831" y="3270"/>
                  </a:cubicBezTo>
                  <a:cubicBezTo>
                    <a:pt x="988" y="3244"/>
                    <a:pt x="1091" y="3095"/>
                    <a:pt x="1064" y="2940"/>
                  </a:cubicBezTo>
                  <a:lnTo>
                    <a:pt x="592" y="238"/>
                  </a:lnTo>
                  <a:cubicBezTo>
                    <a:pt x="569" y="102"/>
                    <a:pt x="449" y="1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842;p64">
              <a:extLst>
                <a:ext uri="{FF2B5EF4-FFF2-40B4-BE49-F238E27FC236}">
                  <a16:creationId xmlns:a16="http://schemas.microsoft.com/office/drawing/2014/main" id="{59FC8FA1-CBB2-40F3-BC13-8FA5015C131A}"/>
                </a:ext>
              </a:extLst>
            </p:cNvPr>
            <p:cNvSpPr/>
            <p:nvPr/>
          </p:nvSpPr>
          <p:spPr>
            <a:xfrm>
              <a:off x="1019125" y="3630150"/>
              <a:ext cx="6075" cy="37050"/>
            </a:xfrm>
            <a:custGeom>
              <a:avLst/>
              <a:gdLst/>
              <a:ahLst/>
              <a:cxnLst/>
              <a:rect l="l" t="t" r="r" b="b"/>
              <a:pathLst>
                <a:path w="243" h="1482" extrusionOk="0">
                  <a:moveTo>
                    <a:pt x="243" y="1482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843;p64">
              <a:extLst>
                <a:ext uri="{FF2B5EF4-FFF2-40B4-BE49-F238E27FC236}">
                  <a16:creationId xmlns:a16="http://schemas.microsoft.com/office/drawing/2014/main" id="{301ABEE6-F688-486B-B746-70F1BB962568}"/>
                </a:ext>
              </a:extLst>
            </p:cNvPr>
            <p:cNvSpPr/>
            <p:nvPr/>
          </p:nvSpPr>
          <p:spPr>
            <a:xfrm>
              <a:off x="1011525" y="3623150"/>
              <a:ext cx="21375" cy="51200"/>
            </a:xfrm>
            <a:custGeom>
              <a:avLst/>
              <a:gdLst/>
              <a:ahLst/>
              <a:cxnLst/>
              <a:rect l="l" t="t" r="r" b="b"/>
              <a:pathLst>
                <a:path w="855" h="2048" extrusionOk="0">
                  <a:moveTo>
                    <a:pt x="305" y="0"/>
                  </a:moveTo>
                  <a:cubicBezTo>
                    <a:pt x="290" y="0"/>
                    <a:pt x="275" y="1"/>
                    <a:pt x="260" y="4"/>
                  </a:cubicBezTo>
                  <a:cubicBezTo>
                    <a:pt x="107" y="29"/>
                    <a:pt x="1" y="171"/>
                    <a:pt x="23" y="327"/>
                  </a:cubicBezTo>
                  <a:lnTo>
                    <a:pt x="265" y="1808"/>
                  </a:lnTo>
                  <a:cubicBezTo>
                    <a:pt x="287" y="1946"/>
                    <a:pt x="406" y="2048"/>
                    <a:pt x="547" y="2048"/>
                  </a:cubicBezTo>
                  <a:cubicBezTo>
                    <a:pt x="562" y="2048"/>
                    <a:pt x="577" y="2046"/>
                    <a:pt x="593" y="2044"/>
                  </a:cubicBezTo>
                  <a:cubicBezTo>
                    <a:pt x="749" y="2018"/>
                    <a:pt x="854" y="1872"/>
                    <a:pt x="829" y="1716"/>
                  </a:cubicBezTo>
                  <a:lnTo>
                    <a:pt x="588" y="234"/>
                  </a:lnTo>
                  <a:cubicBezTo>
                    <a:pt x="562" y="97"/>
                    <a:pt x="441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844;p64">
              <a:extLst>
                <a:ext uri="{FF2B5EF4-FFF2-40B4-BE49-F238E27FC236}">
                  <a16:creationId xmlns:a16="http://schemas.microsoft.com/office/drawing/2014/main" id="{B026D45F-D8B9-4A06-B78C-32442F934291}"/>
                </a:ext>
              </a:extLst>
            </p:cNvPr>
            <p:cNvSpPr/>
            <p:nvPr/>
          </p:nvSpPr>
          <p:spPr>
            <a:xfrm>
              <a:off x="2384550" y="3570950"/>
              <a:ext cx="149000" cy="130800"/>
            </a:xfrm>
            <a:custGeom>
              <a:avLst/>
              <a:gdLst/>
              <a:ahLst/>
              <a:cxnLst/>
              <a:rect l="l" t="t" r="r" b="b"/>
              <a:pathLst>
                <a:path w="5960" h="5232" extrusionOk="0">
                  <a:moveTo>
                    <a:pt x="4049" y="0"/>
                  </a:moveTo>
                  <a:lnTo>
                    <a:pt x="1101" y="236"/>
                  </a:lnTo>
                  <a:lnTo>
                    <a:pt x="0" y="2930"/>
                  </a:lnTo>
                  <a:lnTo>
                    <a:pt x="1525" y="4116"/>
                  </a:lnTo>
                  <a:lnTo>
                    <a:pt x="4897" y="5231"/>
                  </a:lnTo>
                  <a:lnTo>
                    <a:pt x="5960" y="1496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845;p64">
              <a:extLst>
                <a:ext uri="{FF2B5EF4-FFF2-40B4-BE49-F238E27FC236}">
                  <a16:creationId xmlns:a16="http://schemas.microsoft.com/office/drawing/2014/main" id="{11B3466D-6272-4BEF-8E75-9B44AF75FCDE}"/>
                </a:ext>
              </a:extLst>
            </p:cNvPr>
            <p:cNvSpPr/>
            <p:nvPr/>
          </p:nvSpPr>
          <p:spPr>
            <a:xfrm>
              <a:off x="2376725" y="3563800"/>
              <a:ext cx="164525" cy="145100"/>
            </a:xfrm>
            <a:custGeom>
              <a:avLst/>
              <a:gdLst/>
              <a:ahLst/>
              <a:cxnLst/>
              <a:rect l="l" t="t" r="r" b="b"/>
              <a:pathLst>
                <a:path w="6581" h="5804" extrusionOk="0">
                  <a:moveTo>
                    <a:pt x="4273" y="581"/>
                  </a:moveTo>
                  <a:lnTo>
                    <a:pt x="5946" y="1888"/>
                  </a:lnTo>
                  <a:lnTo>
                    <a:pt x="5018" y="5151"/>
                  </a:lnTo>
                  <a:lnTo>
                    <a:pt x="1974" y="4146"/>
                  </a:lnTo>
                  <a:lnTo>
                    <a:pt x="661" y="3122"/>
                  </a:lnTo>
                  <a:lnTo>
                    <a:pt x="1613" y="792"/>
                  </a:lnTo>
                  <a:lnTo>
                    <a:pt x="4273" y="581"/>
                  </a:lnTo>
                  <a:close/>
                  <a:moveTo>
                    <a:pt x="4361" y="1"/>
                  </a:moveTo>
                  <a:cubicBezTo>
                    <a:pt x="4354" y="1"/>
                    <a:pt x="4347" y="1"/>
                    <a:pt x="4340" y="2"/>
                  </a:cubicBezTo>
                  <a:lnTo>
                    <a:pt x="1392" y="236"/>
                  </a:lnTo>
                  <a:cubicBezTo>
                    <a:pt x="1285" y="245"/>
                    <a:pt x="1190" y="313"/>
                    <a:pt x="1149" y="413"/>
                  </a:cubicBezTo>
                  <a:lnTo>
                    <a:pt x="49" y="3107"/>
                  </a:lnTo>
                  <a:cubicBezTo>
                    <a:pt x="1" y="3226"/>
                    <a:pt x="36" y="3362"/>
                    <a:pt x="138" y="3441"/>
                  </a:cubicBezTo>
                  <a:lnTo>
                    <a:pt x="1661" y="4628"/>
                  </a:lnTo>
                  <a:cubicBezTo>
                    <a:pt x="1687" y="4649"/>
                    <a:pt x="1717" y="4664"/>
                    <a:pt x="1749" y="4673"/>
                  </a:cubicBezTo>
                  <a:lnTo>
                    <a:pt x="5120" y="5789"/>
                  </a:lnTo>
                  <a:cubicBezTo>
                    <a:pt x="5150" y="5798"/>
                    <a:pt x="5181" y="5803"/>
                    <a:pt x="5210" y="5803"/>
                  </a:cubicBezTo>
                  <a:lnTo>
                    <a:pt x="5211" y="5803"/>
                  </a:lnTo>
                  <a:cubicBezTo>
                    <a:pt x="5338" y="5803"/>
                    <a:pt x="5451" y="5719"/>
                    <a:pt x="5486" y="5596"/>
                  </a:cubicBezTo>
                  <a:lnTo>
                    <a:pt x="6548" y="1860"/>
                  </a:lnTo>
                  <a:cubicBezTo>
                    <a:pt x="6580" y="1748"/>
                    <a:pt x="6540" y="1628"/>
                    <a:pt x="6449" y="1556"/>
                  </a:cubicBezTo>
                  <a:lnTo>
                    <a:pt x="4539" y="62"/>
                  </a:lnTo>
                  <a:cubicBezTo>
                    <a:pt x="4488" y="21"/>
                    <a:pt x="4425" y="1"/>
                    <a:pt x="4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846;p64">
              <a:extLst>
                <a:ext uri="{FF2B5EF4-FFF2-40B4-BE49-F238E27FC236}">
                  <a16:creationId xmlns:a16="http://schemas.microsoft.com/office/drawing/2014/main" id="{2662BEFF-46A6-4EBC-8CAF-0E64140DFCFE}"/>
                </a:ext>
              </a:extLst>
            </p:cNvPr>
            <p:cNvSpPr/>
            <p:nvPr/>
          </p:nvSpPr>
          <p:spPr>
            <a:xfrm>
              <a:off x="2502950" y="3601225"/>
              <a:ext cx="85450" cy="63625"/>
            </a:xfrm>
            <a:custGeom>
              <a:avLst/>
              <a:gdLst/>
              <a:ahLst/>
              <a:cxnLst/>
              <a:rect l="l" t="t" r="r" b="b"/>
              <a:pathLst>
                <a:path w="3418" h="2545" extrusionOk="0">
                  <a:moveTo>
                    <a:pt x="565" y="0"/>
                  </a:moveTo>
                  <a:lnTo>
                    <a:pt x="1" y="1188"/>
                  </a:lnTo>
                  <a:lnTo>
                    <a:pt x="2852" y="2544"/>
                  </a:lnTo>
                  <a:lnTo>
                    <a:pt x="3418" y="1356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847;p64">
              <a:extLst>
                <a:ext uri="{FF2B5EF4-FFF2-40B4-BE49-F238E27FC236}">
                  <a16:creationId xmlns:a16="http://schemas.microsoft.com/office/drawing/2014/main" id="{9E760515-BB21-4FC9-81D2-D94E2C97F0AB}"/>
                </a:ext>
              </a:extLst>
            </p:cNvPr>
            <p:cNvSpPr/>
            <p:nvPr/>
          </p:nvSpPr>
          <p:spPr>
            <a:xfrm>
              <a:off x="2494725" y="3594075"/>
              <a:ext cx="101750" cy="77950"/>
            </a:xfrm>
            <a:custGeom>
              <a:avLst/>
              <a:gdLst/>
              <a:ahLst/>
              <a:cxnLst/>
              <a:rect l="l" t="t" r="r" b="b"/>
              <a:pathLst>
                <a:path w="4070" h="3118" extrusionOk="0">
                  <a:moveTo>
                    <a:pt x="1028" y="667"/>
                  </a:moveTo>
                  <a:lnTo>
                    <a:pt x="3363" y="1778"/>
                  </a:lnTo>
                  <a:lnTo>
                    <a:pt x="3044" y="2449"/>
                  </a:lnTo>
                  <a:lnTo>
                    <a:pt x="709" y="1340"/>
                  </a:lnTo>
                  <a:lnTo>
                    <a:pt x="1028" y="667"/>
                  </a:lnTo>
                  <a:close/>
                  <a:moveTo>
                    <a:pt x="892" y="1"/>
                  </a:moveTo>
                  <a:cubicBezTo>
                    <a:pt x="785" y="1"/>
                    <a:pt x="683" y="61"/>
                    <a:pt x="634" y="163"/>
                  </a:cubicBezTo>
                  <a:lnTo>
                    <a:pt x="68" y="1351"/>
                  </a:lnTo>
                  <a:cubicBezTo>
                    <a:pt x="1" y="1495"/>
                    <a:pt x="62" y="1665"/>
                    <a:pt x="204" y="1733"/>
                  </a:cubicBezTo>
                  <a:lnTo>
                    <a:pt x="3057" y="3089"/>
                  </a:lnTo>
                  <a:cubicBezTo>
                    <a:pt x="3094" y="3108"/>
                    <a:pt x="3137" y="3117"/>
                    <a:pt x="3180" y="3117"/>
                  </a:cubicBezTo>
                  <a:cubicBezTo>
                    <a:pt x="3212" y="3117"/>
                    <a:pt x="3244" y="3112"/>
                    <a:pt x="3275" y="3100"/>
                  </a:cubicBezTo>
                  <a:cubicBezTo>
                    <a:pt x="3347" y="3075"/>
                    <a:pt x="3406" y="3022"/>
                    <a:pt x="3438" y="2954"/>
                  </a:cubicBezTo>
                  <a:lnTo>
                    <a:pt x="4002" y="1765"/>
                  </a:lnTo>
                  <a:cubicBezTo>
                    <a:pt x="4070" y="1623"/>
                    <a:pt x="4009" y="1452"/>
                    <a:pt x="3867" y="1384"/>
                  </a:cubicBezTo>
                  <a:lnTo>
                    <a:pt x="1016" y="29"/>
                  </a:lnTo>
                  <a:cubicBezTo>
                    <a:pt x="976" y="10"/>
                    <a:pt x="933" y="1"/>
                    <a:pt x="8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3848;p64">
              <a:extLst>
                <a:ext uri="{FF2B5EF4-FFF2-40B4-BE49-F238E27FC236}">
                  <a16:creationId xmlns:a16="http://schemas.microsoft.com/office/drawing/2014/main" id="{BD923792-4765-4637-B9EE-0D35167319D7}"/>
                </a:ext>
              </a:extLst>
            </p:cNvPr>
            <p:cNvSpPr/>
            <p:nvPr/>
          </p:nvSpPr>
          <p:spPr>
            <a:xfrm>
              <a:off x="2486750" y="3630475"/>
              <a:ext cx="85475" cy="63650"/>
            </a:xfrm>
            <a:custGeom>
              <a:avLst/>
              <a:gdLst/>
              <a:ahLst/>
              <a:cxnLst/>
              <a:rect l="l" t="t" r="r" b="b"/>
              <a:pathLst>
                <a:path w="3419" h="2546" extrusionOk="0">
                  <a:moveTo>
                    <a:pt x="566" y="0"/>
                  </a:moveTo>
                  <a:lnTo>
                    <a:pt x="0" y="1190"/>
                  </a:lnTo>
                  <a:lnTo>
                    <a:pt x="2853" y="2545"/>
                  </a:lnTo>
                  <a:lnTo>
                    <a:pt x="3418" y="1357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3849;p64">
              <a:extLst>
                <a:ext uri="{FF2B5EF4-FFF2-40B4-BE49-F238E27FC236}">
                  <a16:creationId xmlns:a16="http://schemas.microsoft.com/office/drawing/2014/main" id="{DC6426DA-67E1-47E7-B70B-A1492BCCB921}"/>
                </a:ext>
              </a:extLst>
            </p:cNvPr>
            <p:cNvSpPr/>
            <p:nvPr/>
          </p:nvSpPr>
          <p:spPr>
            <a:xfrm>
              <a:off x="2478475" y="3623325"/>
              <a:ext cx="101800" cy="77950"/>
            </a:xfrm>
            <a:custGeom>
              <a:avLst/>
              <a:gdLst/>
              <a:ahLst/>
              <a:cxnLst/>
              <a:rect l="l" t="t" r="r" b="b"/>
              <a:pathLst>
                <a:path w="4072" h="3118" extrusionOk="0">
                  <a:moveTo>
                    <a:pt x="1029" y="668"/>
                  </a:moveTo>
                  <a:lnTo>
                    <a:pt x="3364" y="1778"/>
                  </a:lnTo>
                  <a:lnTo>
                    <a:pt x="3045" y="2451"/>
                  </a:lnTo>
                  <a:lnTo>
                    <a:pt x="708" y="1340"/>
                  </a:lnTo>
                  <a:lnTo>
                    <a:pt x="1029" y="668"/>
                  </a:lnTo>
                  <a:close/>
                  <a:moveTo>
                    <a:pt x="893" y="1"/>
                  </a:moveTo>
                  <a:cubicBezTo>
                    <a:pt x="786" y="1"/>
                    <a:pt x="684" y="61"/>
                    <a:pt x="634" y="164"/>
                  </a:cubicBezTo>
                  <a:lnTo>
                    <a:pt x="70" y="1353"/>
                  </a:lnTo>
                  <a:cubicBezTo>
                    <a:pt x="1" y="1495"/>
                    <a:pt x="62" y="1666"/>
                    <a:pt x="205" y="1734"/>
                  </a:cubicBezTo>
                  <a:lnTo>
                    <a:pt x="3056" y="3089"/>
                  </a:lnTo>
                  <a:cubicBezTo>
                    <a:pt x="3095" y="3108"/>
                    <a:pt x="3137" y="3117"/>
                    <a:pt x="3179" y="3117"/>
                  </a:cubicBezTo>
                  <a:cubicBezTo>
                    <a:pt x="3289" y="3117"/>
                    <a:pt x="3391" y="3053"/>
                    <a:pt x="3438" y="2954"/>
                  </a:cubicBezTo>
                  <a:lnTo>
                    <a:pt x="4003" y="1766"/>
                  </a:lnTo>
                  <a:cubicBezTo>
                    <a:pt x="4071" y="1623"/>
                    <a:pt x="4010" y="1452"/>
                    <a:pt x="3867" y="1385"/>
                  </a:cubicBezTo>
                  <a:lnTo>
                    <a:pt x="1016" y="29"/>
                  </a:lnTo>
                  <a:cubicBezTo>
                    <a:pt x="976" y="10"/>
                    <a:pt x="934" y="1"/>
                    <a:pt x="8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3850;p64">
              <a:extLst>
                <a:ext uri="{FF2B5EF4-FFF2-40B4-BE49-F238E27FC236}">
                  <a16:creationId xmlns:a16="http://schemas.microsoft.com/office/drawing/2014/main" id="{12E45337-7C7F-4066-B391-AB98300D6364}"/>
                </a:ext>
              </a:extLst>
            </p:cNvPr>
            <p:cNvSpPr/>
            <p:nvPr/>
          </p:nvSpPr>
          <p:spPr>
            <a:xfrm>
              <a:off x="2459100" y="3651475"/>
              <a:ext cx="85450" cy="63625"/>
            </a:xfrm>
            <a:custGeom>
              <a:avLst/>
              <a:gdLst/>
              <a:ahLst/>
              <a:cxnLst/>
              <a:rect l="l" t="t" r="r" b="b"/>
              <a:pathLst>
                <a:path w="3418" h="2545" extrusionOk="0">
                  <a:moveTo>
                    <a:pt x="566" y="1"/>
                  </a:moveTo>
                  <a:lnTo>
                    <a:pt x="0" y="1189"/>
                  </a:lnTo>
                  <a:lnTo>
                    <a:pt x="2852" y="2545"/>
                  </a:lnTo>
                  <a:lnTo>
                    <a:pt x="3417" y="1357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3851;p64">
              <a:extLst>
                <a:ext uri="{FF2B5EF4-FFF2-40B4-BE49-F238E27FC236}">
                  <a16:creationId xmlns:a16="http://schemas.microsoft.com/office/drawing/2014/main" id="{6B9D6EFB-5BE4-471E-9E74-EA2D2A9BD89A}"/>
                </a:ext>
              </a:extLst>
            </p:cNvPr>
            <p:cNvSpPr/>
            <p:nvPr/>
          </p:nvSpPr>
          <p:spPr>
            <a:xfrm>
              <a:off x="2450900" y="3644325"/>
              <a:ext cx="101750" cy="77950"/>
            </a:xfrm>
            <a:custGeom>
              <a:avLst/>
              <a:gdLst/>
              <a:ahLst/>
              <a:cxnLst/>
              <a:rect l="l" t="t" r="r" b="b"/>
              <a:pathLst>
                <a:path w="4070" h="3118" extrusionOk="0">
                  <a:moveTo>
                    <a:pt x="1027" y="668"/>
                  </a:moveTo>
                  <a:lnTo>
                    <a:pt x="3362" y="1779"/>
                  </a:lnTo>
                  <a:lnTo>
                    <a:pt x="3043" y="2450"/>
                  </a:lnTo>
                  <a:lnTo>
                    <a:pt x="708" y="1339"/>
                  </a:lnTo>
                  <a:lnTo>
                    <a:pt x="1027" y="668"/>
                  </a:lnTo>
                  <a:close/>
                  <a:moveTo>
                    <a:pt x="893" y="0"/>
                  </a:moveTo>
                  <a:cubicBezTo>
                    <a:pt x="785" y="0"/>
                    <a:pt x="683" y="61"/>
                    <a:pt x="633" y="164"/>
                  </a:cubicBezTo>
                  <a:lnTo>
                    <a:pt x="68" y="1352"/>
                  </a:lnTo>
                  <a:cubicBezTo>
                    <a:pt x="0" y="1494"/>
                    <a:pt x="61" y="1666"/>
                    <a:pt x="204" y="1734"/>
                  </a:cubicBezTo>
                  <a:lnTo>
                    <a:pt x="3056" y="3090"/>
                  </a:lnTo>
                  <a:cubicBezTo>
                    <a:pt x="3094" y="3108"/>
                    <a:pt x="3136" y="3118"/>
                    <a:pt x="3179" y="3118"/>
                  </a:cubicBezTo>
                  <a:cubicBezTo>
                    <a:pt x="3211" y="3118"/>
                    <a:pt x="3244" y="3112"/>
                    <a:pt x="3275" y="3101"/>
                  </a:cubicBezTo>
                  <a:cubicBezTo>
                    <a:pt x="3345" y="3076"/>
                    <a:pt x="3404" y="3023"/>
                    <a:pt x="3436" y="2954"/>
                  </a:cubicBezTo>
                  <a:lnTo>
                    <a:pt x="4001" y="1766"/>
                  </a:lnTo>
                  <a:cubicBezTo>
                    <a:pt x="4069" y="1622"/>
                    <a:pt x="4009" y="1452"/>
                    <a:pt x="3867" y="1384"/>
                  </a:cubicBezTo>
                  <a:lnTo>
                    <a:pt x="1015" y="28"/>
                  </a:lnTo>
                  <a:cubicBezTo>
                    <a:pt x="976" y="9"/>
                    <a:pt x="934" y="0"/>
                    <a:pt x="8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3852;p64">
              <a:extLst>
                <a:ext uri="{FF2B5EF4-FFF2-40B4-BE49-F238E27FC236}">
                  <a16:creationId xmlns:a16="http://schemas.microsoft.com/office/drawing/2014/main" id="{01C00F82-9CB7-4392-BCD6-4A9E4195521E}"/>
                </a:ext>
              </a:extLst>
            </p:cNvPr>
            <p:cNvSpPr/>
            <p:nvPr/>
          </p:nvSpPr>
          <p:spPr>
            <a:xfrm>
              <a:off x="2456725" y="3682875"/>
              <a:ext cx="64725" cy="48800"/>
            </a:xfrm>
            <a:custGeom>
              <a:avLst/>
              <a:gdLst/>
              <a:ahLst/>
              <a:cxnLst/>
              <a:rect l="l" t="t" r="r" b="b"/>
              <a:pathLst>
                <a:path w="2589" h="1952" extrusionOk="0">
                  <a:moveTo>
                    <a:pt x="444" y="1"/>
                  </a:moveTo>
                  <a:lnTo>
                    <a:pt x="1" y="931"/>
                  </a:lnTo>
                  <a:lnTo>
                    <a:pt x="2145" y="1951"/>
                  </a:lnTo>
                  <a:lnTo>
                    <a:pt x="2588" y="1020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3853;p64">
              <a:extLst>
                <a:ext uri="{FF2B5EF4-FFF2-40B4-BE49-F238E27FC236}">
                  <a16:creationId xmlns:a16="http://schemas.microsoft.com/office/drawing/2014/main" id="{EA0525D6-2C2C-4471-8804-B312AEDF87F8}"/>
                </a:ext>
              </a:extLst>
            </p:cNvPr>
            <p:cNvSpPr/>
            <p:nvPr/>
          </p:nvSpPr>
          <p:spPr>
            <a:xfrm>
              <a:off x="2448525" y="3675750"/>
              <a:ext cx="81025" cy="63100"/>
            </a:xfrm>
            <a:custGeom>
              <a:avLst/>
              <a:gdLst/>
              <a:ahLst/>
              <a:cxnLst/>
              <a:rect l="l" t="t" r="r" b="b"/>
              <a:pathLst>
                <a:path w="3241" h="2524" extrusionOk="0">
                  <a:moveTo>
                    <a:pt x="905" y="667"/>
                  </a:moveTo>
                  <a:lnTo>
                    <a:pt x="2533" y="1441"/>
                  </a:lnTo>
                  <a:lnTo>
                    <a:pt x="2337" y="1855"/>
                  </a:lnTo>
                  <a:lnTo>
                    <a:pt x="708" y="1082"/>
                  </a:lnTo>
                  <a:lnTo>
                    <a:pt x="905" y="667"/>
                  </a:lnTo>
                  <a:close/>
                  <a:moveTo>
                    <a:pt x="769" y="0"/>
                  </a:moveTo>
                  <a:cubicBezTo>
                    <a:pt x="662" y="0"/>
                    <a:pt x="560" y="60"/>
                    <a:pt x="511" y="163"/>
                  </a:cubicBezTo>
                  <a:lnTo>
                    <a:pt x="68" y="1095"/>
                  </a:lnTo>
                  <a:cubicBezTo>
                    <a:pt x="1" y="1237"/>
                    <a:pt x="61" y="1407"/>
                    <a:pt x="204" y="1475"/>
                  </a:cubicBezTo>
                  <a:lnTo>
                    <a:pt x="2348" y="2495"/>
                  </a:lnTo>
                  <a:cubicBezTo>
                    <a:pt x="2387" y="2513"/>
                    <a:pt x="2428" y="2522"/>
                    <a:pt x="2471" y="2524"/>
                  </a:cubicBezTo>
                  <a:cubicBezTo>
                    <a:pt x="2582" y="2522"/>
                    <a:pt x="2682" y="2459"/>
                    <a:pt x="2729" y="2359"/>
                  </a:cubicBezTo>
                  <a:lnTo>
                    <a:pt x="3172" y="1429"/>
                  </a:lnTo>
                  <a:cubicBezTo>
                    <a:pt x="3240" y="1286"/>
                    <a:pt x="3179" y="1115"/>
                    <a:pt x="3037" y="1047"/>
                  </a:cubicBezTo>
                  <a:lnTo>
                    <a:pt x="892" y="28"/>
                  </a:lnTo>
                  <a:cubicBezTo>
                    <a:pt x="853" y="9"/>
                    <a:pt x="811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3854;p64">
              <a:extLst>
                <a:ext uri="{FF2B5EF4-FFF2-40B4-BE49-F238E27FC236}">
                  <a16:creationId xmlns:a16="http://schemas.microsoft.com/office/drawing/2014/main" id="{A3005D92-A876-4D74-B49A-5F2A1DF1C5AA}"/>
                </a:ext>
              </a:extLst>
            </p:cNvPr>
            <p:cNvSpPr/>
            <p:nvPr/>
          </p:nvSpPr>
          <p:spPr>
            <a:xfrm>
              <a:off x="2437900" y="3570950"/>
              <a:ext cx="108775" cy="117150"/>
            </a:xfrm>
            <a:custGeom>
              <a:avLst/>
              <a:gdLst/>
              <a:ahLst/>
              <a:cxnLst/>
              <a:rect l="l" t="t" r="r" b="b"/>
              <a:pathLst>
                <a:path w="4351" h="4686" extrusionOk="0">
                  <a:moveTo>
                    <a:pt x="1915" y="0"/>
                  </a:moveTo>
                  <a:lnTo>
                    <a:pt x="0" y="2370"/>
                  </a:lnTo>
                  <a:cubicBezTo>
                    <a:pt x="416" y="2654"/>
                    <a:pt x="902" y="2742"/>
                    <a:pt x="1342" y="2742"/>
                  </a:cubicBezTo>
                  <a:cubicBezTo>
                    <a:pt x="2050" y="2742"/>
                    <a:pt x="2641" y="2515"/>
                    <a:pt x="2641" y="2515"/>
                  </a:cubicBezTo>
                  <a:lnTo>
                    <a:pt x="2641" y="2515"/>
                  </a:lnTo>
                  <a:lnTo>
                    <a:pt x="2532" y="4013"/>
                  </a:lnTo>
                  <a:lnTo>
                    <a:pt x="3178" y="4686"/>
                  </a:lnTo>
                  <a:lnTo>
                    <a:pt x="4351" y="1471"/>
                  </a:lnTo>
                  <a:lnTo>
                    <a:pt x="1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3855;p64">
              <a:extLst>
                <a:ext uri="{FF2B5EF4-FFF2-40B4-BE49-F238E27FC236}">
                  <a16:creationId xmlns:a16="http://schemas.microsoft.com/office/drawing/2014/main" id="{D73318BA-3FB2-4335-90E9-F45F41B5334E}"/>
                </a:ext>
              </a:extLst>
            </p:cNvPr>
            <p:cNvSpPr/>
            <p:nvPr/>
          </p:nvSpPr>
          <p:spPr>
            <a:xfrm>
              <a:off x="2429625" y="3563800"/>
              <a:ext cx="124975" cy="131450"/>
            </a:xfrm>
            <a:custGeom>
              <a:avLst/>
              <a:gdLst/>
              <a:ahLst/>
              <a:cxnLst/>
              <a:rect l="l" t="t" r="r" b="b"/>
              <a:pathLst>
                <a:path w="4999" h="5258" extrusionOk="0">
                  <a:moveTo>
                    <a:pt x="2247" y="1"/>
                  </a:moveTo>
                  <a:cubicBezTo>
                    <a:pt x="2150" y="1"/>
                    <a:pt x="2055" y="50"/>
                    <a:pt x="2001" y="139"/>
                  </a:cubicBezTo>
                  <a:cubicBezTo>
                    <a:pt x="1919" y="273"/>
                    <a:pt x="1962" y="450"/>
                    <a:pt x="2098" y="531"/>
                  </a:cubicBezTo>
                  <a:lnTo>
                    <a:pt x="4333" y="1880"/>
                  </a:lnTo>
                  <a:lnTo>
                    <a:pt x="3398" y="4442"/>
                  </a:lnTo>
                  <a:lnTo>
                    <a:pt x="3159" y="4192"/>
                  </a:lnTo>
                  <a:lnTo>
                    <a:pt x="3258" y="2821"/>
                  </a:lnTo>
                  <a:cubicBezTo>
                    <a:pt x="3266" y="2724"/>
                    <a:pt x="3222" y="2629"/>
                    <a:pt x="3144" y="2571"/>
                  </a:cubicBezTo>
                  <a:cubicBezTo>
                    <a:pt x="3094" y="2533"/>
                    <a:pt x="3034" y="2514"/>
                    <a:pt x="2973" y="2514"/>
                  </a:cubicBezTo>
                  <a:cubicBezTo>
                    <a:pt x="2939" y="2514"/>
                    <a:pt x="2904" y="2520"/>
                    <a:pt x="2871" y="2533"/>
                  </a:cubicBezTo>
                  <a:cubicBezTo>
                    <a:pt x="2862" y="2536"/>
                    <a:pt x="2314" y="2740"/>
                    <a:pt x="1672" y="2740"/>
                  </a:cubicBezTo>
                  <a:cubicBezTo>
                    <a:pt x="1280" y="2740"/>
                    <a:pt x="853" y="2664"/>
                    <a:pt x="494" y="2419"/>
                  </a:cubicBezTo>
                  <a:cubicBezTo>
                    <a:pt x="443" y="2382"/>
                    <a:pt x="385" y="2365"/>
                    <a:pt x="327" y="2365"/>
                  </a:cubicBezTo>
                  <a:cubicBezTo>
                    <a:pt x="236" y="2365"/>
                    <a:pt x="146" y="2409"/>
                    <a:pt x="90" y="2490"/>
                  </a:cubicBezTo>
                  <a:cubicBezTo>
                    <a:pt x="0" y="2622"/>
                    <a:pt x="36" y="2804"/>
                    <a:pt x="171" y="2892"/>
                  </a:cubicBezTo>
                  <a:cubicBezTo>
                    <a:pt x="645" y="3215"/>
                    <a:pt x="1188" y="3314"/>
                    <a:pt x="1676" y="3314"/>
                  </a:cubicBezTo>
                  <a:cubicBezTo>
                    <a:pt x="2057" y="3314"/>
                    <a:pt x="2404" y="3254"/>
                    <a:pt x="2658" y="3193"/>
                  </a:cubicBezTo>
                  <a:lnTo>
                    <a:pt x="2658" y="3193"/>
                  </a:lnTo>
                  <a:lnTo>
                    <a:pt x="2580" y="4278"/>
                  </a:lnTo>
                  <a:cubicBezTo>
                    <a:pt x="2574" y="4358"/>
                    <a:pt x="2602" y="4438"/>
                    <a:pt x="2657" y="4496"/>
                  </a:cubicBezTo>
                  <a:lnTo>
                    <a:pt x="3302" y="5169"/>
                  </a:lnTo>
                  <a:cubicBezTo>
                    <a:pt x="3356" y="5225"/>
                    <a:pt x="3431" y="5257"/>
                    <a:pt x="3509" y="5257"/>
                  </a:cubicBezTo>
                  <a:cubicBezTo>
                    <a:pt x="3529" y="5257"/>
                    <a:pt x="3549" y="5256"/>
                    <a:pt x="3568" y="5252"/>
                  </a:cubicBezTo>
                  <a:cubicBezTo>
                    <a:pt x="3664" y="5232"/>
                    <a:pt x="3744" y="5162"/>
                    <a:pt x="3778" y="5070"/>
                  </a:cubicBezTo>
                  <a:lnTo>
                    <a:pt x="4951" y="1856"/>
                  </a:lnTo>
                  <a:cubicBezTo>
                    <a:pt x="4999" y="1728"/>
                    <a:pt x="4947" y="1584"/>
                    <a:pt x="4831" y="1514"/>
                  </a:cubicBezTo>
                  <a:lnTo>
                    <a:pt x="2393" y="41"/>
                  </a:lnTo>
                  <a:cubicBezTo>
                    <a:pt x="2347" y="14"/>
                    <a:pt x="2297" y="1"/>
                    <a:pt x="2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3856;p64">
              <a:extLst>
                <a:ext uri="{FF2B5EF4-FFF2-40B4-BE49-F238E27FC236}">
                  <a16:creationId xmlns:a16="http://schemas.microsoft.com/office/drawing/2014/main" id="{190DF1A6-0624-4C5B-AFF7-D23EECDDAD6D}"/>
                </a:ext>
              </a:extLst>
            </p:cNvPr>
            <p:cNvSpPr/>
            <p:nvPr/>
          </p:nvSpPr>
          <p:spPr>
            <a:xfrm>
              <a:off x="1166800" y="4801025"/>
              <a:ext cx="327325" cy="176250"/>
            </a:xfrm>
            <a:custGeom>
              <a:avLst/>
              <a:gdLst/>
              <a:ahLst/>
              <a:cxnLst/>
              <a:rect l="l" t="t" r="r" b="b"/>
              <a:pathLst>
                <a:path w="13093" h="7050" extrusionOk="0">
                  <a:moveTo>
                    <a:pt x="2786" y="1"/>
                  </a:moveTo>
                  <a:lnTo>
                    <a:pt x="431" y="2919"/>
                  </a:lnTo>
                  <a:cubicBezTo>
                    <a:pt x="0" y="3452"/>
                    <a:pt x="153" y="4246"/>
                    <a:pt x="753" y="4578"/>
                  </a:cubicBezTo>
                  <a:cubicBezTo>
                    <a:pt x="1545" y="5015"/>
                    <a:pt x="2567" y="5506"/>
                    <a:pt x="3164" y="5506"/>
                  </a:cubicBezTo>
                  <a:cubicBezTo>
                    <a:pt x="3179" y="5506"/>
                    <a:pt x="3194" y="5505"/>
                    <a:pt x="3208" y="5505"/>
                  </a:cubicBezTo>
                  <a:cubicBezTo>
                    <a:pt x="3229" y="5504"/>
                    <a:pt x="3249" y="5503"/>
                    <a:pt x="3270" y="5503"/>
                  </a:cubicBezTo>
                  <a:cubicBezTo>
                    <a:pt x="4281" y="5503"/>
                    <a:pt x="5178" y="6613"/>
                    <a:pt x="5861" y="6613"/>
                  </a:cubicBezTo>
                  <a:cubicBezTo>
                    <a:pt x="5870" y="6613"/>
                    <a:pt x="5879" y="6613"/>
                    <a:pt x="5888" y="6612"/>
                  </a:cubicBezTo>
                  <a:cubicBezTo>
                    <a:pt x="5908" y="6611"/>
                    <a:pt x="5931" y="6611"/>
                    <a:pt x="5956" y="6611"/>
                  </a:cubicBezTo>
                  <a:cubicBezTo>
                    <a:pt x="6774" y="6611"/>
                    <a:pt x="10286" y="7049"/>
                    <a:pt x="11661" y="7049"/>
                  </a:cubicBezTo>
                  <a:cubicBezTo>
                    <a:pt x="11737" y="7049"/>
                    <a:pt x="11806" y="7048"/>
                    <a:pt x="11868" y="7045"/>
                  </a:cubicBezTo>
                  <a:cubicBezTo>
                    <a:pt x="13093" y="6990"/>
                    <a:pt x="12712" y="6306"/>
                    <a:pt x="12712" y="6306"/>
                  </a:cubicBezTo>
                  <a:lnTo>
                    <a:pt x="8928" y="4021"/>
                  </a:lnTo>
                  <a:lnTo>
                    <a:pt x="6857" y="1813"/>
                  </a:lnTo>
                  <a:lnTo>
                    <a:pt x="2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3857;p64">
              <a:extLst>
                <a:ext uri="{FF2B5EF4-FFF2-40B4-BE49-F238E27FC236}">
                  <a16:creationId xmlns:a16="http://schemas.microsoft.com/office/drawing/2014/main" id="{D9A1EB32-FBF9-43E8-8ED5-D7FE2B93CA21}"/>
                </a:ext>
              </a:extLst>
            </p:cNvPr>
            <p:cNvSpPr/>
            <p:nvPr/>
          </p:nvSpPr>
          <p:spPr>
            <a:xfrm>
              <a:off x="1158425" y="4793850"/>
              <a:ext cx="337250" cy="190600"/>
            </a:xfrm>
            <a:custGeom>
              <a:avLst/>
              <a:gdLst/>
              <a:ahLst/>
              <a:cxnLst/>
              <a:rect l="l" t="t" r="r" b="b"/>
              <a:pathLst>
                <a:path w="13490" h="7624" extrusionOk="0">
                  <a:moveTo>
                    <a:pt x="3206" y="639"/>
                  </a:moveTo>
                  <a:lnTo>
                    <a:pt x="7022" y="2337"/>
                  </a:lnTo>
                  <a:lnTo>
                    <a:pt x="9054" y="4503"/>
                  </a:lnTo>
                  <a:cubicBezTo>
                    <a:pt x="9072" y="4522"/>
                    <a:pt x="9092" y="4538"/>
                    <a:pt x="9115" y="4553"/>
                  </a:cubicBezTo>
                  <a:lnTo>
                    <a:pt x="12814" y="6786"/>
                  </a:lnTo>
                  <a:cubicBezTo>
                    <a:pt x="12822" y="6815"/>
                    <a:pt x="12818" y="6844"/>
                    <a:pt x="12806" y="6870"/>
                  </a:cubicBezTo>
                  <a:cubicBezTo>
                    <a:pt x="12791" y="6895"/>
                    <a:pt x="12691" y="7025"/>
                    <a:pt x="12191" y="7047"/>
                  </a:cubicBezTo>
                  <a:cubicBezTo>
                    <a:pt x="12135" y="7049"/>
                    <a:pt x="12073" y="7050"/>
                    <a:pt x="12004" y="7050"/>
                  </a:cubicBezTo>
                  <a:cubicBezTo>
                    <a:pt x="11245" y="7050"/>
                    <a:pt x="9747" y="6908"/>
                    <a:pt x="8527" y="6790"/>
                  </a:cubicBezTo>
                  <a:cubicBezTo>
                    <a:pt x="7495" y="6692"/>
                    <a:pt x="6665" y="6612"/>
                    <a:pt x="6292" y="6612"/>
                  </a:cubicBezTo>
                  <a:lnTo>
                    <a:pt x="6291" y="6612"/>
                  </a:lnTo>
                  <a:cubicBezTo>
                    <a:pt x="6261" y="6612"/>
                    <a:pt x="6234" y="6612"/>
                    <a:pt x="6210" y="6613"/>
                  </a:cubicBezTo>
                  <a:cubicBezTo>
                    <a:pt x="6206" y="6613"/>
                    <a:pt x="6202" y="6614"/>
                    <a:pt x="6199" y="6614"/>
                  </a:cubicBezTo>
                  <a:cubicBezTo>
                    <a:pt x="5988" y="6614"/>
                    <a:pt x="5649" y="6407"/>
                    <a:pt x="5304" y="6185"/>
                  </a:cubicBezTo>
                  <a:cubicBezTo>
                    <a:pt x="4806" y="5865"/>
                    <a:pt x="4248" y="5504"/>
                    <a:pt x="3608" y="5504"/>
                  </a:cubicBezTo>
                  <a:cubicBezTo>
                    <a:pt x="3582" y="5504"/>
                    <a:pt x="3556" y="5505"/>
                    <a:pt x="3530" y="5506"/>
                  </a:cubicBezTo>
                  <a:cubicBezTo>
                    <a:pt x="3529" y="5506"/>
                    <a:pt x="3527" y="5506"/>
                    <a:pt x="3525" y="5506"/>
                  </a:cubicBezTo>
                  <a:cubicBezTo>
                    <a:pt x="3285" y="5506"/>
                    <a:pt x="2666" y="5410"/>
                    <a:pt x="1226" y="4614"/>
                  </a:cubicBezTo>
                  <a:cubicBezTo>
                    <a:pt x="1016" y="4499"/>
                    <a:pt x="867" y="4295"/>
                    <a:pt x="822" y="4059"/>
                  </a:cubicBezTo>
                  <a:cubicBezTo>
                    <a:pt x="775" y="3821"/>
                    <a:pt x="836" y="3573"/>
                    <a:pt x="989" y="3385"/>
                  </a:cubicBezTo>
                  <a:lnTo>
                    <a:pt x="3206" y="639"/>
                  </a:lnTo>
                  <a:close/>
                  <a:moveTo>
                    <a:pt x="3121" y="0"/>
                  </a:moveTo>
                  <a:cubicBezTo>
                    <a:pt x="3037" y="0"/>
                    <a:pt x="2954" y="38"/>
                    <a:pt x="2898" y="107"/>
                  </a:cubicBezTo>
                  <a:lnTo>
                    <a:pt x="544" y="3025"/>
                  </a:lnTo>
                  <a:cubicBezTo>
                    <a:pt x="1" y="3696"/>
                    <a:pt x="194" y="4696"/>
                    <a:pt x="950" y="5115"/>
                  </a:cubicBezTo>
                  <a:cubicBezTo>
                    <a:pt x="2092" y="5745"/>
                    <a:pt x="2947" y="6079"/>
                    <a:pt x="3479" y="6079"/>
                  </a:cubicBezTo>
                  <a:cubicBezTo>
                    <a:pt x="3506" y="6079"/>
                    <a:pt x="3531" y="6078"/>
                    <a:pt x="3556" y="6076"/>
                  </a:cubicBezTo>
                  <a:cubicBezTo>
                    <a:pt x="3570" y="6076"/>
                    <a:pt x="3585" y="6076"/>
                    <a:pt x="3599" y="6076"/>
                  </a:cubicBezTo>
                  <a:cubicBezTo>
                    <a:pt x="4067" y="6076"/>
                    <a:pt x="4541" y="6374"/>
                    <a:pt x="4995" y="6666"/>
                  </a:cubicBezTo>
                  <a:cubicBezTo>
                    <a:pt x="5397" y="6924"/>
                    <a:pt x="5783" y="7187"/>
                    <a:pt x="6159" y="7187"/>
                  </a:cubicBezTo>
                  <a:cubicBezTo>
                    <a:pt x="6184" y="7187"/>
                    <a:pt x="6210" y="7186"/>
                    <a:pt x="6236" y="7184"/>
                  </a:cubicBezTo>
                  <a:cubicBezTo>
                    <a:pt x="6249" y="7183"/>
                    <a:pt x="6263" y="7183"/>
                    <a:pt x="6279" y="7183"/>
                  </a:cubicBezTo>
                  <a:cubicBezTo>
                    <a:pt x="6608" y="7183"/>
                    <a:pt x="7514" y="7269"/>
                    <a:pt x="8472" y="7361"/>
                  </a:cubicBezTo>
                  <a:cubicBezTo>
                    <a:pt x="9762" y="7484"/>
                    <a:pt x="11209" y="7623"/>
                    <a:pt x="12001" y="7623"/>
                  </a:cubicBezTo>
                  <a:cubicBezTo>
                    <a:pt x="12078" y="7623"/>
                    <a:pt x="12151" y="7622"/>
                    <a:pt x="12215" y="7618"/>
                  </a:cubicBezTo>
                  <a:cubicBezTo>
                    <a:pt x="12778" y="7592"/>
                    <a:pt x="13145" y="7435"/>
                    <a:pt x="13305" y="7146"/>
                  </a:cubicBezTo>
                  <a:cubicBezTo>
                    <a:pt x="13489" y="6818"/>
                    <a:pt x="13316" y="6490"/>
                    <a:pt x="13297" y="6453"/>
                  </a:cubicBezTo>
                  <a:cubicBezTo>
                    <a:pt x="13273" y="6410"/>
                    <a:pt x="13237" y="6374"/>
                    <a:pt x="13195" y="6348"/>
                  </a:cubicBezTo>
                  <a:lnTo>
                    <a:pt x="9443" y="4082"/>
                  </a:lnTo>
                  <a:lnTo>
                    <a:pt x="7399" y="1902"/>
                  </a:lnTo>
                  <a:cubicBezTo>
                    <a:pt x="7374" y="1875"/>
                    <a:pt x="7342" y="1852"/>
                    <a:pt x="7307" y="1837"/>
                  </a:cubicBezTo>
                  <a:lnTo>
                    <a:pt x="3238" y="25"/>
                  </a:lnTo>
                  <a:cubicBezTo>
                    <a:pt x="3200" y="8"/>
                    <a:pt x="3161" y="0"/>
                    <a:pt x="3121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3858;p64">
              <a:extLst>
                <a:ext uri="{FF2B5EF4-FFF2-40B4-BE49-F238E27FC236}">
                  <a16:creationId xmlns:a16="http://schemas.microsoft.com/office/drawing/2014/main" id="{1732D874-23F4-4DB5-8230-999B903B445F}"/>
                </a:ext>
              </a:extLst>
            </p:cNvPr>
            <p:cNvSpPr/>
            <p:nvPr/>
          </p:nvSpPr>
          <p:spPr>
            <a:xfrm>
              <a:off x="1166800" y="4872150"/>
              <a:ext cx="327325" cy="105125"/>
            </a:xfrm>
            <a:custGeom>
              <a:avLst/>
              <a:gdLst/>
              <a:ahLst/>
              <a:cxnLst/>
              <a:rect l="l" t="t" r="r" b="b"/>
              <a:pathLst>
                <a:path w="13093" h="4205" extrusionOk="0">
                  <a:moveTo>
                    <a:pt x="489" y="1"/>
                  </a:moveTo>
                  <a:lnTo>
                    <a:pt x="431" y="74"/>
                  </a:lnTo>
                  <a:cubicBezTo>
                    <a:pt x="0" y="607"/>
                    <a:pt x="153" y="1401"/>
                    <a:pt x="753" y="1733"/>
                  </a:cubicBezTo>
                  <a:cubicBezTo>
                    <a:pt x="1545" y="2170"/>
                    <a:pt x="2567" y="2661"/>
                    <a:pt x="3164" y="2661"/>
                  </a:cubicBezTo>
                  <a:cubicBezTo>
                    <a:pt x="3179" y="2661"/>
                    <a:pt x="3194" y="2660"/>
                    <a:pt x="3208" y="2660"/>
                  </a:cubicBezTo>
                  <a:cubicBezTo>
                    <a:pt x="3229" y="2659"/>
                    <a:pt x="3249" y="2658"/>
                    <a:pt x="3270" y="2658"/>
                  </a:cubicBezTo>
                  <a:cubicBezTo>
                    <a:pt x="4281" y="2658"/>
                    <a:pt x="5178" y="3768"/>
                    <a:pt x="5861" y="3768"/>
                  </a:cubicBezTo>
                  <a:cubicBezTo>
                    <a:pt x="5870" y="3768"/>
                    <a:pt x="5879" y="3768"/>
                    <a:pt x="5888" y="3767"/>
                  </a:cubicBezTo>
                  <a:cubicBezTo>
                    <a:pt x="5908" y="3766"/>
                    <a:pt x="5931" y="3766"/>
                    <a:pt x="5956" y="3766"/>
                  </a:cubicBezTo>
                  <a:cubicBezTo>
                    <a:pt x="6774" y="3766"/>
                    <a:pt x="10286" y="4204"/>
                    <a:pt x="11661" y="4204"/>
                  </a:cubicBezTo>
                  <a:cubicBezTo>
                    <a:pt x="11737" y="4204"/>
                    <a:pt x="11806" y="4203"/>
                    <a:pt x="11868" y="4200"/>
                  </a:cubicBezTo>
                  <a:cubicBezTo>
                    <a:pt x="13093" y="4145"/>
                    <a:pt x="12712" y="3461"/>
                    <a:pt x="12712" y="3461"/>
                  </a:cubicBezTo>
                  <a:lnTo>
                    <a:pt x="12635" y="3415"/>
                  </a:lnTo>
                  <a:cubicBezTo>
                    <a:pt x="10887" y="3378"/>
                    <a:pt x="7173" y="3181"/>
                    <a:pt x="5292" y="2215"/>
                  </a:cubicBezTo>
                  <a:cubicBezTo>
                    <a:pt x="3626" y="1360"/>
                    <a:pt x="1747" y="821"/>
                    <a:pt x="48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3859;p64">
              <a:extLst>
                <a:ext uri="{FF2B5EF4-FFF2-40B4-BE49-F238E27FC236}">
                  <a16:creationId xmlns:a16="http://schemas.microsoft.com/office/drawing/2014/main" id="{A36E882B-204D-4D62-8301-99C47EE5B07A}"/>
                </a:ext>
              </a:extLst>
            </p:cNvPr>
            <p:cNvSpPr/>
            <p:nvPr/>
          </p:nvSpPr>
          <p:spPr>
            <a:xfrm>
              <a:off x="1158425" y="4865000"/>
              <a:ext cx="337275" cy="119450"/>
            </a:xfrm>
            <a:custGeom>
              <a:avLst/>
              <a:gdLst/>
              <a:ahLst/>
              <a:cxnLst/>
              <a:rect l="l" t="t" r="r" b="b"/>
              <a:pathLst>
                <a:path w="13491" h="4778" extrusionOk="0">
                  <a:moveTo>
                    <a:pt x="900" y="671"/>
                  </a:moveTo>
                  <a:cubicBezTo>
                    <a:pt x="1598" y="1086"/>
                    <a:pt x="2436" y="1428"/>
                    <a:pt x="3316" y="1790"/>
                  </a:cubicBezTo>
                  <a:cubicBezTo>
                    <a:pt x="4042" y="2086"/>
                    <a:pt x="4790" y="2394"/>
                    <a:pt x="5496" y="2755"/>
                  </a:cubicBezTo>
                  <a:cubicBezTo>
                    <a:pt x="7344" y="3705"/>
                    <a:pt x="10815" y="3933"/>
                    <a:pt x="12818" y="3984"/>
                  </a:cubicBezTo>
                  <a:cubicBezTo>
                    <a:pt x="12816" y="3997"/>
                    <a:pt x="12813" y="4011"/>
                    <a:pt x="12806" y="4024"/>
                  </a:cubicBezTo>
                  <a:cubicBezTo>
                    <a:pt x="12791" y="4049"/>
                    <a:pt x="12691" y="4179"/>
                    <a:pt x="12191" y="4201"/>
                  </a:cubicBezTo>
                  <a:cubicBezTo>
                    <a:pt x="12135" y="4203"/>
                    <a:pt x="12073" y="4204"/>
                    <a:pt x="12004" y="4204"/>
                  </a:cubicBezTo>
                  <a:cubicBezTo>
                    <a:pt x="11245" y="4204"/>
                    <a:pt x="9747" y="4062"/>
                    <a:pt x="8527" y="3944"/>
                  </a:cubicBezTo>
                  <a:cubicBezTo>
                    <a:pt x="7495" y="3846"/>
                    <a:pt x="6665" y="3766"/>
                    <a:pt x="6292" y="3766"/>
                  </a:cubicBezTo>
                  <a:lnTo>
                    <a:pt x="6291" y="3766"/>
                  </a:lnTo>
                  <a:cubicBezTo>
                    <a:pt x="6261" y="3766"/>
                    <a:pt x="6234" y="3766"/>
                    <a:pt x="6210" y="3767"/>
                  </a:cubicBezTo>
                  <a:cubicBezTo>
                    <a:pt x="6207" y="3767"/>
                    <a:pt x="6204" y="3767"/>
                    <a:pt x="6200" y="3767"/>
                  </a:cubicBezTo>
                  <a:cubicBezTo>
                    <a:pt x="5989" y="3767"/>
                    <a:pt x="5650" y="3561"/>
                    <a:pt x="5304" y="3339"/>
                  </a:cubicBezTo>
                  <a:cubicBezTo>
                    <a:pt x="4805" y="3018"/>
                    <a:pt x="4246" y="2657"/>
                    <a:pt x="3605" y="2657"/>
                  </a:cubicBezTo>
                  <a:cubicBezTo>
                    <a:pt x="3580" y="2657"/>
                    <a:pt x="3555" y="2658"/>
                    <a:pt x="3530" y="2659"/>
                  </a:cubicBezTo>
                  <a:cubicBezTo>
                    <a:pt x="3527" y="2659"/>
                    <a:pt x="3524" y="2659"/>
                    <a:pt x="3521" y="2659"/>
                  </a:cubicBezTo>
                  <a:cubicBezTo>
                    <a:pt x="3277" y="2659"/>
                    <a:pt x="2656" y="2558"/>
                    <a:pt x="1226" y="1768"/>
                  </a:cubicBezTo>
                  <a:cubicBezTo>
                    <a:pt x="1016" y="1653"/>
                    <a:pt x="867" y="1449"/>
                    <a:pt x="822" y="1213"/>
                  </a:cubicBezTo>
                  <a:cubicBezTo>
                    <a:pt x="785" y="1029"/>
                    <a:pt x="813" y="838"/>
                    <a:pt x="900" y="671"/>
                  </a:cubicBezTo>
                  <a:close/>
                  <a:moveTo>
                    <a:pt x="825" y="0"/>
                  </a:moveTo>
                  <a:cubicBezTo>
                    <a:pt x="741" y="0"/>
                    <a:pt x="658" y="37"/>
                    <a:pt x="602" y="107"/>
                  </a:cubicBezTo>
                  <a:lnTo>
                    <a:pt x="544" y="179"/>
                  </a:lnTo>
                  <a:cubicBezTo>
                    <a:pt x="1" y="850"/>
                    <a:pt x="194" y="1850"/>
                    <a:pt x="950" y="2269"/>
                  </a:cubicBezTo>
                  <a:cubicBezTo>
                    <a:pt x="2092" y="2899"/>
                    <a:pt x="2947" y="3233"/>
                    <a:pt x="3479" y="3233"/>
                  </a:cubicBezTo>
                  <a:cubicBezTo>
                    <a:pt x="3506" y="3233"/>
                    <a:pt x="3531" y="3232"/>
                    <a:pt x="3556" y="3230"/>
                  </a:cubicBezTo>
                  <a:cubicBezTo>
                    <a:pt x="3570" y="3230"/>
                    <a:pt x="3585" y="3230"/>
                    <a:pt x="3599" y="3230"/>
                  </a:cubicBezTo>
                  <a:cubicBezTo>
                    <a:pt x="4067" y="3230"/>
                    <a:pt x="4541" y="3528"/>
                    <a:pt x="4995" y="3820"/>
                  </a:cubicBezTo>
                  <a:cubicBezTo>
                    <a:pt x="5397" y="4078"/>
                    <a:pt x="5783" y="4341"/>
                    <a:pt x="6159" y="4341"/>
                  </a:cubicBezTo>
                  <a:cubicBezTo>
                    <a:pt x="6184" y="4341"/>
                    <a:pt x="6210" y="4340"/>
                    <a:pt x="6236" y="4338"/>
                  </a:cubicBezTo>
                  <a:cubicBezTo>
                    <a:pt x="6249" y="4337"/>
                    <a:pt x="6263" y="4337"/>
                    <a:pt x="6279" y="4337"/>
                  </a:cubicBezTo>
                  <a:cubicBezTo>
                    <a:pt x="6608" y="4337"/>
                    <a:pt x="7514" y="4423"/>
                    <a:pt x="8472" y="4515"/>
                  </a:cubicBezTo>
                  <a:cubicBezTo>
                    <a:pt x="9762" y="4638"/>
                    <a:pt x="11209" y="4777"/>
                    <a:pt x="12001" y="4777"/>
                  </a:cubicBezTo>
                  <a:cubicBezTo>
                    <a:pt x="12078" y="4777"/>
                    <a:pt x="12151" y="4776"/>
                    <a:pt x="12217" y="4771"/>
                  </a:cubicBezTo>
                  <a:cubicBezTo>
                    <a:pt x="12779" y="4746"/>
                    <a:pt x="13146" y="4589"/>
                    <a:pt x="13306" y="4300"/>
                  </a:cubicBezTo>
                  <a:cubicBezTo>
                    <a:pt x="13491" y="3971"/>
                    <a:pt x="13318" y="3643"/>
                    <a:pt x="13298" y="3607"/>
                  </a:cubicBezTo>
                  <a:cubicBezTo>
                    <a:pt x="13274" y="3564"/>
                    <a:pt x="13238" y="3526"/>
                    <a:pt x="13196" y="3501"/>
                  </a:cubicBezTo>
                  <a:lnTo>
                    <a:pt x="13118" y="3455"/>
                  </a:lnTo>
                  <a:cubicBezTo>
                    <a:pt x="13075" y="3429"/>
                    <a:pt x="13027" y="3415"/>
                    <a:pt x="12977" y="3414"/>
                  </a:cubicBezTo>
                  <a:cubicBezTo>
                    <a:pt x="11426" y="3382"/>
                    <a:pt x="7617" y="3201"/>
                    <a:pt x="5759" y="2246"/>
                  </a:cubicBezTo>
                  <a:cubicBezTo>
                    <a:pt x="5031" y="1873"/>
                    <a:pt x="4270" y="1560"/>
                    <a:pt x="3534" y="1259"/>
                  </a:cubicBezTo>
                  <a:cubicBezTo>
                    <a:pt x="2578" y="868"/>
                    <a:pt x="1674" y="499"/>
                    <a:pt x="981" y="47"/>
                  </a:cubicBezTo>
                  <a:cubicBezTo>
                    <a:pt x="933" y="15"/>
                    <a:pt x="879" y="0"/>
                    <a:pt x="82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3860;p64">
              <a:extLst>
                <a:ext uri="{FF2B5EF4-FFF2-40B4-BE49-F238E27FC236}">
                  <a16:creationId xmlns:a16="http://schemas.microsoft.com/office/drawing/2014/main" id="{4DBE70E0-CEE0-4C50-A351-8673BBF0151A}"/>
                </a:ext>
              </a:extLst>
            </p:cNvPr>
            <p:cNvSpPr/>
            <p:nvPr/>
          </p:nvSpPr>
          <p:spPr>
            <a:xfrm>
              <a:off x="1766750" y="5135800"/>
              <a:ext cx="375625" cy="42400"/>
            </a:xfrm>
            <a:custGeom>
              <a:avLst/>
              <a:gdLst/>
              <a:ahLst/>
              <a:cxnLst/>
              <a:rect l="l" t="t" r="r" b="b"/>
              <a:pathLst>
                <a:path w="15025" h="1696" extrusionOk="0">
                  <a:moveTo>
                    <a:pt x="13914" y="1"/>
                  </a:moveTo>
                  <a:cubicBezTo>
                    <a:pt x="11577" y="213"/>
                    <a:pt x="8054" y="475"/>
                    <a:pt x="4896" y="475"/>
                  </a:cubicBezTo>
                  <a:cubicBezTo>
                    <a:pt x="3116" y="475"/>
                    <a:pt x="1453" y="392"/>
                    <a:pt x="183" y="170"/>
                  </a:cubicBezTo>
                  <a:lnTo>
                    <a:pt x="183" y="170"/>
                  </a:lnTo>
                  <a:cubicBezTo>
                    <a:pt x="38" y="991"/>
                    <a:pt x="1" y="1604"/>
                    <a:pt x="192" y="1659"/>
                  </a:cubicBezTo>
                  <a:cubicBezTo>
                    <a:pt x="280" y="1684"/>
                    <a:pt x="596" y="1695"/>
                    <a:pt x="1075" y="1695"/>
                  </a:cubicBezTo>
                  <a:cubicBezTo>
                    <a:pt x="3957" y="1695"/>
                    <a:pt x="12761" y="1301"/>
                    <a:pt x="13806" y="1254"/>
                  </a:cubicBezTo>
                  <a:cubicBezTo>
                    <a:pt x="15025" y="1199"/>
                    <a:pt x="14998" y="590"/>
                    <a:pt x="14998" y="590"/>
                  </a:cubicBezTo>
                  <a:lnTo>
                    <a:pt x="1391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3861;p64">
              <a:extLst>
                <a:ext uri="{FF2B5EF4-FFF2-40B4-BE49-F238E27FC236}">
                  <a16:creationId xmlns:a16="http://schemas.microsoft.com/office/drawing/2014/main" id="{8F8AAABC-A15B-43F8-9773-CDC19E11A481}"/>
                </a:ext>
              </a:extLst>
            </p:cNvPr>
            <p:cNvSpPr/>
            <p:nvPr/>
          </p:nvSpPr>
          <p:spPr>
            <a:xfrm>
              <a:off x="1758850" y="5128675"/>
              <a:ext cx="390025" cy="56550"/>
            </a:xfrm>
            <a:custGeom>
              <a:avLst/>
              <a:gdLst/>
              <a:ahLst/>
              <a:cxnLst/>
              <a:rect l="l" t="t" r="r" b="b"/>
              <a:pathLst>
                <a:path w="15601" h="2262" extrusionOk="0">
                  <a:moveTo>
                    <a:pt x="14169" y="579"/>
                  </a:moveTo>
                  <a:lnTo>
                    <a:pt x="14954" y="1006"/>
                  </a:lnTo>
                  <a:cubicBezTo>
                    <a:pt x="14845" y="1114"/>
                    <a:pt x="14598" y="1230"/>
                    <a:pt x="14109" y="1252"/>
                  </a:cubicBezTo>
                  <a:cubicBezTo>
                    <a:pt x="8797" y="1491"/>
                    <a:pt x="3292" y="1695"/>
                    <a:pt x="1318" y="1695"/>
                  </a:cubicBezTo>
                  <a:cubicBezTo>
                    <a:pt x="1015" y="1695"/>
                    <a:pt x="795" y="1690"/>
                    <a:pt x="672" y="1680"/>
                  </a:cubicBezTo>
                  <a:cubicBezTo>
                    <a:pt x="658" y="1580"/>
                    <a:pt x="650" y="1335"/>
                    <a:pt x="735" y="783"/>
                  </a:cubicBezTo>
                  <a:cubicBezTo>
                    <a:pt x="1978" y="972"/>
                    <a:pt x="3544" y="1044"/>
                    <a:pt x="5208" y="1044"/>
                  </a:cubicBezTo>
                  <a:cubicBezTo>
                    <a:pt x="8354" y="1044"/>
                    <a:pt x="11849" y="787"/>
                    <a:pt x="14169" y="579"/>
                  </a:cubicBezTo>
                  <a:close/>
                  <a:moveTo>
                    <a:pt x="14225" y="0"/>
                  </a:moveTo>
                  <a:cubicBezTo>
                    <a:pt x="14218" y="0"/>
                    <a:pt x="14211" y="1"/>
                    <a:pt x="14204" y="1"/>
                  </a:cubicBezTo>
                  <a:cubicBezTo>
                    <a:pt x="11894" y="210"/>
                    <a:pt x="8363" y="473"/>
                    <a:pt x="5206" y="473"/>
                  </a:cubicBezTo>
                  <a:cubicBezTo>
                    <a:pt x="3445" y="473"/>
                    <a:pt x="1800" y="391"/>
                    <a:pt x="548" y="173"/>
                  </a:cubicBezTo>
                  <a:cubicBezTo>
                    <a:pt x="528" y="169"/>
                    <a:pt x="509" y="167"/>
                    <a:pt x="491" y="167"/>
                  </a:cubicBezTo>
                  <a:cubicBezTo>
                    <a:pt x="355" y="167"/>
                    <a:pt x="240" y="269"/>
                    <a:pt x="216" y="405"/>
                  </a:cubicBezTo>
                  <a:cubicBezTo>
                    <a:pt x="0" y="1639"/>
                    <a:pt x="57" y="2114"/>
                    <a:pt x="430" y="2220"/>
                  </a:cubicBezTo>
                  <a:cubicBezTo>
                    <a:pt x="535" y="2249"/>
                    <a:pt x="899" y="2262"/>
                    <a:pt x="1450" y="2262"/>
                  </a:cubicBezTo>
                  <a:cubicBezTo>
                    <a:pt x="4067" y="2262"/>
                    <a:pt x="10898" y="1970"/>
                    <a:pt x="14135" y="1824"/>
                  </a:cubicBezTo>
                  <a:cubicBezTo>
                    <a:pt x="14719" y="1798"/>
                    <a:pt x="15140" y="1648"/>
                    <a:pt x="15386" y="1380"/>
                  </a:cubicBezTo>
                  <a:cubicBezTo>
                    <a:pt x="15601" y="1144"/>
                    <a:pt x="15601" y="907"/>
                    <a:pt x="15600" y="862"/>
                  </a:cubicBezTo>
                  <a:cubicBezTo>
                    <a:pt x="15595" y="761"/>
                    <a:pt x="15538" y="671"/>
                    <a:pt x="15450" y="623"/>
                  </a:cubicBezTo>
                  <a:lnTo>
                    <a:pt x="14366" y="34"/>
                  </a:lnTo>
                  <a:cubicBezTo>
                    <a:pt x="14322" y="12"/>
                    <a:pt x="14274" y="0"/>
                    <a:pt x="1422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86597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16">
            <a:extLst>
              <a:ext uri="{FF2B5EF4-FFF2-40B4-BE49-F238E27FC236}">
                <a16:creationId xmlns:a16="http://schemas.microsoft.com/office/drawing/2014/main" id="{4A88EE2D-4D32-493E-8792-4EDAF7791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13" y="1014913"/>
            <a:ext cx="2855277" cy="1402176"/>
          </a:xfrm>
          <a:prstGeom prst="rect">
            <a:avLst/>
          </a:prstGeom>
          <a:effectLst/>
        </p:spPr>
      </p:pic>
      <p:sp>
        <p:nvSpPr>
          <p:cNvPr id="1929" name="Google Shape;1929;p48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WHAT IS PHISHING</a:t>
            </a:r>
            <a:endParaRPr lang="en-US"/>
          </a:p>
        </p:txBody>
      </p:sp>
      <p:sp>
        <p:nvSpPr>
          <p:cNvPr id="2033" name="Google Shape;2033;p48"/>
          <p:cNvSpPr txBox="1">
            <a:spLocks noGrp="1"/>
          </p:cNvSpPr>
          <p:nvPr>
            <p:ph type="body" idx="4294967295"/>
          </p:nvPr>
        </p:nvSpPr>
        <p:spPr>
          <a:xfrm>
            <a:off x="626625" y="3564775"/>
            <a:ext cx="2369793" cy="998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1F1C51"/>
                </a:solidFill>
                <a:latin typeface="Viga" panose="020B0604020202020204" charset="0"/>
                <a:cs typeface="Calibri" panose="020F0502020204030204" pitchFamily="34" charset="0"/>
                <a:sym typeface="Arial"/>
              </a:rPr>
              <a:t>Of spear phishing attacks target a single individual</a:t>
            </a:r>
            <a:endParaRPr lang="en-US" sz="1400" b="1">
              <a:solidFill>
                <a:srgbClr val="1F1C51"/>
              </a:solidFill>
              <a:latin typeface="Viga" panose="020B0604020202020204" charset="0"/>
              <a:cs typeface="Calibri" panose="020F0502020204030204" pitchFamily="34" charset="0"/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" sz="1400" b="1">
              <a:solidFill>
                <a:srgbClr val="1F1C51"/>
              </a:solidFill>
              <a:latin typeface="Viga" panose="020B0604020202020204" charset="0"/>
              <a:cs typeface="Calibri" panose="020F0502020204030204" pitchFamily="34" charset="0"/>
            </a:endParaRPr>
          </a:p>
        </p:txBody>
      </p:sp>
      <p:sp>
        <p:nvSpPr>
          <p:cNvPr id="2034" name="Google Shape;2034;p48"/>
          <p:cNvSpPr txBox="1">
            <a:spLocks noGrp="1"/>
          </p:cNvSpPr>
          <p:nvPr>
            <p:ph type="title" idx="4294967295"/>
          </p:nvPr>
        </p:nvSpPr>
        <p:spPr>
          <a:xfrm>
            <a:off x="653941" y="3200275"/>
            <a:ext cx="18084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33%</a:t>
            </a:r>
            <a:endParaRPr lang="en-US"/>
          </a:p>
        </p:txBody>
      </p:sp>
      <p:sp>
        <p:nvSpPr>
          <p:cNvPr id="2035" name="Google Shape;2035;p48"/>
          <p:cNvSpPr txBox="1">
            <a:spLocks noGrp="1"/>
          </p:cNvSpPr>
          <p:nvPr>
            <p:ph type="body" idx="4294967295"/>
          </p:nvPr>
        </p:nvSpPr>
        <p:spPr>
          <a:xfrm>
            <a:off x="6622821" y="1235944"/>
            <a:ext cx="14718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rgbClr val="1F1C51"/>
                </a:solidFill>
                <a:latin typeface="Viga" panose="020B0604020202020204" charset="0"/>
                <a:cs typeface="Calibri" panose="020F0502020204030204" pitchFamily="34" charset="0"/>
              </a:rPr>
              <a:t>Emails are phishing mails</a:t>
            </a:r>
            <a:endParaRPr lang="en-US" sz="1400">
              <a:solidFill>
                <a:srgbClr val="1F1C51"/>
              </a:solidFill>
              <a:latin typeface="Viga" panose="020B0604020202020204" charset="0"/>
              <a:cs typeface="Calibri" panose="020F0502020204030204" pitchFamily="34" charset="0"/>
            </a:endParaRPr>
          </a:p>
        </p:txBody>
      </p:sp>
      <p:sp>
        <p:nvSpPr>
          <p:cNvPr id="2036" name="Google Shape;2036;p48"/>
          <p:cNvSpPr txBox="1">
            <a:spLocks noGrp="1"/>
          </p:cNvSpPr>
          <p:nvPr>
            <p:ph type="title" idx="4294967295"/>
          </p:nvPr>
        </p:nvSpPr>
        <p:spPr>
          <a:xfrm>
            <a:off x="6604000" y="930970"/>
            <a:ext cx="18084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/>
              <a:t>1 in 4200</a:t>
            </a:r>
            <a:endParaRPr lang="en-US"/>
          </a:p>
        </p:txBody>
      </p:sp>
      <p:sp>
        <p:nvSpPr>
          <p:cNvPr id="2037" name="Google Shape;2037;p48"/>
          <p:cNvSpPr txBox="1">
            <a:spLocks noGrp="1"/>
          </p:cNvSpPr>
          <p:nvPr>
            <p:ph type="body" idx="4294967295"/>
          </p:nvPr>
        </p:nvSpPr>
        <p:spPr>
          <a:xfrm>
            <a:off x="6681666" y="3564775"/>
            <a:ext cx="1732418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1F1C51"/>
                </a:solidFill>
                <a:latin typeface="Viga" panose="020B0604020202020204" charset="0"/>
                <a:cs typeface="Calibri" panose="020F0502020204030204" pitchFamily="34" charset="0"/>
              </a:rPr>
              <a:t>Sophisticated phishing attacks were not identified by users (2015)</a:t>
            </a:r>
            <a:endParaRPr lang="en-US" sz="1400">
              <a:solidFill>
                <a:srgbClr val="1F1C51"/>
              </a:solidFill>
              <a:latin typeface="Viga" panose="020B060402020202020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2038" name="Google Shape;2038;p48"/>
          <p:cNvSpPr txBox="1">
            <a:spLocks noGrp="1"/>
          </p:cNvSpPr>
          <p:nvPr>
            <p:ph type="title" idx="4294967295"/>
          </p:nvPr>
        </p:nvSpPr>
        <p:spPr>
          <a:xfrm>
            <a:off x="6681666" y="3200275"/>
            <a:ext cx="18084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97%</a:t>
            </a:r>
            <a:endParaRPr lang="en-US"/>
          </a:p>
        </p:txBody>
      </p:sp>
      <p:cxnSp>
        <p:nvCxnSpPr>
          <p:cNvPr id="2039" name="Google Shape;2039;p48"/>
          <p:cNvCxnSpPr>
            <a:cxnSpLocks/>
            <a:stCxn id="2034" idx="3"/>
          </p:cNvCxnSpPr>
          <p:nvPr/>
        </p:nvCxnSpPr>
        <p:spPr>
          <a:xfrm flipV="1">
            <a:off x="2462341" y="3282238"/>
            <a:ext cx="534077" cy="18788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040" name="Google Shape;2040;p48"/>
          <p:cNvCxnSpPr>
            <a:cxnSpLocks/>
          </p:cNvCxnSpPr>
          <p:nvPr/>
        </p:nvCxnSpPr>
        <p:spPr>
          <a:xfrm rot="10800000" flipH="1">
            <a:off x="2462341" y="1743025"/>
            <a:ext cx="1738200" cy="241200"/>
          </a:xfrm>
          <a:prstGeom prst="bentConnector3">
            <a:avLst>
              <a:gd name="adj1" fmla="val 22186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041" name="Google Shape;2041;p48"/>
          <p:cNvCxnSpPr>
            <a:cxnSpLocks/>
          </p:cNvCxnSpPr>
          <p:nvPr/>
        </p:nvCxnSpPr>
        <p:spPr>
          <a:xfrm rot="10800000" flipV="1">
            <a:off x="5181666" y="1122683"/>
            <a:ext cx="1422334" cy="62033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042" name="Google Shape;2042;p48"/>
          <p:cNvCxnSpPr>
            <a:cxnSpLocks/>
          </p:cNvCxnSpPr>
          <p:nvPr/>
        </p:nvCxnSpPr>
        <p:spPr>
          <a:xfrm rot="10800000">
            <a:off x="6176543" y="2980944"/>
            <a:ext cx="534082" cy="48918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42" name="Google Shape;701;p36">
            <a:extLst>
              <a:ext uri="{FF2B5EF4-FFF2-40B4-BE49-F238E27FC236}">
                <a16:creationId xmlns:a16="http://schemas.microsoft.com/office/drawing/2014/main" id="{ED6DBBFF-EFE8-4B9B-8E33-C34AA8AA3D88}"/>
              </a:ext>
            </a:extLst>
          </p:cNvPr>
          <p:cNvGrpSpPr/>
          <p:nvPr/>
        </p:nvGrpSpPr>
        <p:grpSpPr>
          <a:xfrm>
            <a:off x="4936329" y="2103782"/>
            <a:ext cx="1239027" cy="1165201"/>
            <a:chOff x="-80975" y="268100"/>
            <a:chExt cx="7462425" cy="5175450"/>
          </a:xfrm>
        </p:grpSpPr>
        <p:sp>
          <p:nvSpPr>
            <p:cNvPr id="143" name="Google Shape;702;p36">
              <a:extLst>
                <a:ext uri="{FF2B5EF4-FFF2-40B4-BE49-F238E27FC236}">
                  <a16:creationId xmlns:a16="http://schemas.microsoft.com/office/drawing/2014/main" id="{A6B5CF30-E850-44C7-B025-609B02FE8F08}"/>
                </a:ext>
              </a:extLst>
            </p:cNvPr>
            <p:cNvSpPr/>
            <p:nvPr/>
          </p:nvSpPr>
          <p:spPr>
            <a:xfrm>
              <a:off x="-80975" y="268100"/>
              <a:ext cx="7314275" cy="4868075"/>
            </a:xfrm>
            <a:custGeom>
              <a:avLst/>
              <a:gdLst/>
              <a:ahLst/>
              <a:cxnLst/>
              <a:rect l="l" t="t" r="r" b="b"/>
              <a:pathLst>
                <a:path w="292571" h="194723" extrusionOk="0">
                  <a:moveTo>
                    <a:pt x="178359" y="0"/>
                  </a:moveTo>
                  <a:cubicBezTo>
                    <a:pt x="174116" y="0"/>
                    <a:pt x="169958" y="294"/>
                    <a:pt x="165939" y="901"/>
                  </a:cubicBezTo>
                  <a:cubicBezTo>
                    <a:pt x="133691" y="5774"/>
                    <a:pt x="118193" y="35197"/>
                    <a:pt x="89114" y="45412"/>
                  </a:cubicBezTo>
                  <a:cubicBezTo>
                    <a:pt x="62365" y="54805"/>
                    <a:pt x="38285" y="62059"/>
                    <a:pt x="25670" y="86840"/>
                  </a:cubicBezTo>
                  <a:cubicBezTo>
                    <a:pt x="1" y="137261"/>
                    <a:pt x="59634" y="192214"/>
                    <a:pt x="114067" y="192214"/>
                  </a:cubicBezTo>
                  <a:cubicBezTo>
                    <a:pt x="116153" y="192214"/>
                    <a:pt x="118231" y="192133"/>
                    <a:pt x="120296" y="191968"/>
                  </a:cubicBezTo>
                  <a:cubicBezTo>
                    <a:pt x="134665" y="190820"/>
                    <a:pt x="147792" y="186110"/>
                    <a:pt x="161950" y="186110"/>
                  </a:cubicBezTo>
                  <a:cubicBezTo>
                    <a:pt x="165195" y="186110"/>
                    <a:pt x="168494" y="186358"/>
                    <a:pt x="171874" y="186952"/>
                  </a:cubicBezTo>
                  <a:cubicBezTo>
                    <a:pt x="193489" y="190752"/>
                    <a:pt x="206629" y="194722"/>
                    <a:pt x="220391" y="194722"/>
                  </a:cubicBezTo>
                  <a:cubicBezTo>
                    <a:pt x="230045" y="194722"/>
                    <a:pt x="240005" y="192768"/>
                    <a:pt x="253411" y="187431"/>
                  </a:cubicBezTo>
                  <a:cubicBezTo>
                    <a:pt x="285442" y="174673"/>
                    <a:pt x="292570" y="137952"/>
                    <a:pt x="288207" y="103186"/>
                  </a:cubicBezTo>
                  <a:cubicBezTo>
                    <a:pt x="285712" y="83335"/>
                    <a:pt x="279472" y="64114"/>
                    <a:pt x="271978" y="50359"/>
                  </a:cubicBezTo>
                  <a:cubicBezTo>
                    <a:pt x="255881" y="20810"/>
                    <a:pt x="214081" y="0"/>
                    <a:pt x="17835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03;p36">
              <a:extLst>
                <a:ext uri="{FF2B5EF4-FFF2-40B4-BE49-F238E27FC236}">
                  <a16:creationId xmlns:a16="http://schemas.microsoft.com/office/drawing/2014/main" id="{C7D091B1-6D7C-4AFF-961D-1356172975D3}"/>
                </a:ext>
              </a:extLst>
            </p:cNvPr>
            <p:cNvSpPr/>
            <p:nvPr/>
          </p:nvSpPr>
          <p:spPr>
            <a:xfrm>
              <a:off x="3119875" y="3591575"/>
              <a:ext cx="4247525" cy="1757475"/>
            </a:xfrm>
            <a:custGeom>
              <a:avLst/>
              <a:gdLst/>
              <a:ahLst/>
              <a:cxnLst/>
              <a:rect l="l" t="t" r="r" b="b"/>
              <a:pathLst>
                <a:path w="169901" h="70299" extrusionOk="0">
                  <a:moveTo>
                    <a:pt x="0" y="1"/>
                  </a:moveTo>
                  <a:lnTo>
                    <a:pt x="31404" y="70298"/>
                  </a:lnTo>
                  <a:lnTo>
                    <a:pt x="169901" y="61886"/>
                  </a:lnTo>
                  <a:lnTo>
                    <a:pt x="760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704;p36">
              <a:extLst>
                <a:ext uri="{FF2B5EF4-FFF2-40B4-BE49-F238E27FC236}">
                  <a16:creationId xmlns:a16="http://schemas.microsoft.com/office/drawing/2014/main" id="{3202B71F-1F9F-494F-AA7F-32DEC8CA83E2}"/>
                </a:ext>
              </a:extLst>
            </p:cNvPr>
            <p:cNvSpPr/>
            <p:nvPr/>
          </p:nvSpPr>
          <p:spPr>
            <a:xfrm>
              <a:off x="3104850" y="3579075"/>
              <a:ext cx="4276600" cy="1782500"/>
            </a:xfrm>
            <a:custGeom>
              <a:avLst/>
              <a:gdLst/>
              <a:ahLst/>
              <a:cxnLst/>
              <a:rect l="l" t="t" r="r" b="b"/>
              <a:pathLst>
                <a:path w="171064" h="71300" extrusionOk="0">
                  <a:moveTo>
                    <a:pt x="601" y="0"/>
                  </a:moveTo>
                  <a:cubicBezTo>
                    <a:pt x="240" y="0"/>
                    <a:pt x="0" y="375"/>
                    <a:pt x="148" y="706"/>
                  </a:cubicBezTo>
                  <a:lnTo>
                    <a:pt x="31548" y="71003"/>
                  </a:lnTo>
                  <a:cubicBezTo>
                    <a:pt x="31626" y="71186"/>
                    <a:pt x="31805" y="71299"/>
                    <a:pt x="32005" y="71299"/>
                  </a:cubicBezTo>
                  <a:cubicBezTo>
                    <a:pt x="32075" y="71299"/>
                    <a:pt x="32145" y="71286"/>
                    <a:pt x="32210" y="71256"/>
                  </a:cubicBezTo>
                  <a:cubicBezTo>
                    <a:pt x="32462" y="71142"/>
                    <a:pt x="32576" y="70851"/>
                    <a:pt x="32462" y="70598"/>
                  </a:cubicBezTo>
                  <a:lnTo>
                    <a:pt x="1376" y="1002"/>
                  </a:lnTo>
                  <a:lnTo>
                    <a:pt x="76538" y="1002"/>
                  </a:lnTo>
                  <a:lnTo>
                    <a:pt x="170228" y="62804"/>
                  </a:lnTo>
                  <a:cubicBezTo>
                    <a:pt x="170310" y="62855"/>
                    <a:pt x="170403" y="62880"/>
                    <a:pt x="170494" y="62880"/>
                  </a:cubicBezTo>
                  <a:cubicBezTo>
                    <a:pt x="170657" y="62880"/>
                    <a:pt x="170818" y="62801"/>
                    <a:pt x="170916" y="62656"/>
                  </a:cubicBezTo>
                  <a:cubicBezTo>
                    <a:pt x="171064" y="62429"/>
                    <a:pt x="171003" y="62120"/>
                    <a:pt x="170781" y="61968"/>
                  </a:cubicBezTo>
                  <a:lnTo>
                    <a:pt x="76960" y="83"/>
                  </a:lnTo>
                  <a:cubicBezTo>
                    <a:pt x="76882" y="31"/>
                    <a:pt x="76786" y="0"/>
                    <a:pt x="766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05;p36">
              <a:extLst>
                <a:ext uri="{FF2B5EF4-FFF2-40B4-BE49-F238E27FC236}">
                  <a16:creationId xmlns:a16="http://schemas.microsoft.com/office/drawing/2014/main" id="{26368F34-F7E5-467F-AFFD-6555F515894E}"/>
                </a:ext>
              </a:extLst>
            </p:cNvPr>
            <p:cNvSpPr/>
            <p:nvPr/>
          </p:nvSpPr>
          <p:spPr>
            <a:xfrm>
              <a:off x="3119875" y="3591575"/>
              <a:ext cx="834975" cy="1839450"/>
            </a:xfrm>
            <a:custGeom>
              <a:avLst/>
              <a:gdLst/>
              <a:ahLst/>
              <a:cxnLst/>
              <a:rect l="l" t="t" r="r" b="b"/>
              <a:pathLst>
                <a:path w="33399" h="73578" extrusionOk="0">
                  <a:moveTo>
                    <a:pt x="0" y="1"/>
                  </a:moveTo>
                  <a:lnTo>
                    <a:pt x="0" y="4686"/>
                  </a:lnTo>
                  <a:lnTo>
                    <a:pt x="23614" y="67529"/>
                  </a:lnTo>
                  <a:lnTo>
                    <a:pt x="33399" y="735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06;p36">
              <a:extLst>
                <a:ext uri="{FF2B5EF4-FFF2-40B4-BE49-F238E27FC236}">
                  <a16:creationId xmlns:a16="http://schemas.microsoft.com/office/drawing/2014/main" id="{408CE890-6D19-4261-A67C-F208A291833E}"/>
                </a:ext>
              </a:extLst>
            </p:cNvPr>
            <p:cNvSpPr/>
            <p:nvPr/>
          </p:nvSpPr>
          <p:spPr>
            <a:xfrm>
              <a:off x="3107450" y="3579100"/>
              <a:ext cx="862650" cy="1864450"/>
            </a:xfrm>
            <a:custGeom>
              <a:avLst/>
              <a:gdLst/>
              <a:ahLst/>
              <a:cxnLst/>
              <a:rect l="l" t="t" r="r" b="b"/>
              <a:pathLst>
                <a:path w="34506" h="74578" extrusionOk="0">
                  <a:moveTo>
                    <a:pt x="1002" y="2812"/>
                  </a:moveTo>
                  <a:lnTo>
                    <a:pt x="32763" y="72787"/>
                  </a:lnTo>
                  <a:lnTo>
                    <a:pt x="32763" y="72787"/>
                  </a:lnTo>
                  <a:lnTo>
                    <a:pt x="24520" y="67693"/>
                  </a:lnTo>
                  <a:lnTo>
                    <a:pt x="1002" y="5098"/>
                  </a:lnTo>
                  <a:lnTo>
                    <a:pt x="1002" y="2812"/>
                  </a:lnTo>
                  <a:close/>
                  <a:moveTo>
                    <a:pt x="506" y="0"/>
                  </a:moveTo>
                  <a:cubicBezTo>
                    <a:pt x="253" y="0"/>
                    <a:pt x="1" y="186"/>
                    <a:pt x="1" y="500"/>
                  </a:cubicBezTo>
                  <a:lnTo>
                    <a:pt x="1" y="5185"/>
                  </a:lnTo>
                  <a:cubicBezTo>
                    <a:pt x="1" y="5246"/>
                    <a:pt x="9" y="5307"/>
                    <a:pt x="31" y="5364"/>
                  </a:cubicBezTo>
                  <a:lnTo>
                    <a:pt x="23645" y="68202"/>
                  </a:lnTo>
                  <a:cubicBezTo>
                    <a:pt x="23680" y="68307"/>
                    <a:pt x="23754" y="68394"/>
                    <a:pt x="23850" y="68450"/>
                  </a:cubicBezTo>
                  <a:lnTo>
                    <a:pt x="33634" y="74503"/>
                  </a:lnTo>
                  <a:cubicBezTo>
                    <a:pt x="33713" y="74551"/>
                    <a:pt x="33804" y="74577"/>
                    <a:pt x="33896" y="74577"/>
                  </a:cubicBezTo>
                  <a:cubicBezTo>
                    <a:pt x="34261" y="74577"/>
                    <a:pt x="34505" y="74203"/>
                    <a:pt x="34353" y="73872"/>
                  </a:cubicBezTo>
                  <a:lnTo>
                    <a:pt x="954" y="295"/>
                  </a:lnTo>
                  <a:cubicBezTo>
                    <a:pt x="863" y="92"/>
                    <a:pt x="684" y="0"/>
                    <a:pt x="5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07;p36">
              <a:extLst>
                <a:ext uri="{FF2B5EF4-FFF2-40B4-BE49-F238E27FC236}">
                  <a16:creationId xmlns:a16="http://schemas.microsoft.com/office/drawing/2014/main" id="{80CC3F17-1059-48AB-9AC2-2FCA1F2FBD26}"/>
                </a:ext>
              </a:extLst>
            </p:cNvPr>
            <p:cNvSpPr/>
            <p:nvPr/>
          </p:nvSpPr>
          <p:spPr>
            <a:xfrm>
              <a:off x="3476500" y="3664075"/>
              <a:ext cx="1539950" cy="1177350"/>
            </a:xfrm>
            <a:custGeom>
              <a:avLst/>
              <a:gdLst/>
              <a:ahLst/>
              <a:cxnLst/>
              <a:rect l="l" t="t" r="r" b="b"/>
              <a:pathLst>
                <a:path w="61598" h="47094" extrusionOk="0">
                  <a:moveTo>
                    <a:pt x="29236" y="1"/>
                  </a:moveTo>
                  <a:lnTo>
                    <a:pt x="0" y="4691"/>
                  </a:lnTo>
                  <a:lnTo>
                    <a:pt x="22321" y="47094"/>
                  </a:lnTo>
                  <a:lnTo>
                    <a:pt x="61598" y="37941"/>
                  </a:lnTo>
                  <a:lnTo>
                    <a:pt x="29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08;p36">
              <a:extLst>
                <a:ext uri="{FF2B5EF4-FFF2-40B4-BE49-F238E27FC236}">
                  <a16:creationId xmlns:a16="http://schemas.microsoft.com/office/drawing/2014/main" id="{92DFA9B3-AB1B-42B4-B5EB-EFB1627B0F95}"/>
                </a:ext>
              </a:extLst>
            </p:cNvPr>
            <p:cNvSpPr/>
            <p:nvPr/>
          </p:nvSpPr>
          <p:spPr>
            <a:xfrm>
              <a:off x="3461475" y="3651625"/>
              <a:ext cx="1570550" cy="1202225"/>
            </a:xfrm>
            <a:custGeom>
              <a:avLst/>
              <a:gdLst/>
              <a:ahLst/>
              <a:cxnLst/>
              <a:rect l="l" t="t" r="r" b="b"/>
              <a:pathLst>
                <a:path w="62822" h="48089" extrusionOk="0">
                  <a:moveTo>
                    <a:pt x="29641" y="1039"/>
                  </a:moveTo>
                  <a:lnTo>
                    <a:pt x="61284" y="38138"/>
                  </a:lnTo>
                  <a:lnTo>
                    <a:pt x="23183" y="47017"/>
                  </a:lnTo>
                  <a:lnTo>
                    <a:pt x="1372" y="5572"/>
                  </a:lnTo>
                  <a:lnTo>
                    <a:pt x="29641" y="1039"/>
                  </a:lnTo>
                  <a:close/>
                  <a:moveTo>
                    <a:pt x="29838" y="1"/>
                  </a:moveTo>
                  <a:cubicBezTo>
                    <a:pt x="29811" y="1"/>
                    <a:pt x="29785" y="3"/>
                    <a:pt x="29758" y="7"/>
                  </a:cubicBezTo>
                  <a:lnTo>
                    <a:pt x="523" y="4692"/>
                  </a:lnTo>
                  <a:cubicBezTo>
                    <a:pt x="188" y="4749"/>
                    <a:pt x="0" y="5119"/>
                    <a:pt x="161" y="5419"/>
                  </a:cubicBezTo>
                  <a:lnTo>
                    <a:pt x="22478" y="47823"/>
                  </a:lnTo>
                  <a:cubicBezTo>
                    <a:pt x="22565" y="47984"/>
                    <a:pt x="22735" y="48088"/>
                    <a:pt x="22918" y="48088"/>
                  </a:cubicBezTo>
                  <a:cubicBezTo>
                    <a:pt x="22957" y="48088"/>
                    <a:pt x="22996" y="48084"/>
                    <a:pt x="23035" y="48075"/>
                  </a:cubicBezTo>
                  <a:lnTo>
                    <a:pt x="62312" y="38927"/>
                  </a:lnTo>
                  <a:cubicBezTo>
                    <a:pt x="62678" y="38839"/>
                    <a:pt x="62822" y="38400"/>
                    <a:pt x="62582" y="38112"/>
                  </a:cubicBezTo>
                  <a:lnTo>
                    <a:pt x="30220" y="177"/>
                  </a:lnTo>
                  <a:cubicBezTo>
                    <a:pt x="30124" y="62"/>
                    <a:pt x="29984" y="1"/>
                    <a:pt x="29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09;p36">
              <a:extLst>
                <a:ext uri="{FF2B5EF4-FFF2-40B4-BE49-F238E27FC236}">
                  <a16:creationId xmlns:a16="http://schemas.microsoft.com/office/drawing/2014/main" id="{B386CD25-E787-4303-A6EE-6DEFD83BB694}"/>
                </a:ext>
              </a:extLst>
            </p:cNvPr>
            <p:cNvSpPr/>
            <p:nvPr/>
          </p:nvSpPr>
          <p:spPr>
            <a:xfrm>
              <a:off x="4034500" y="4612575"/>
              <a:ext cx="981950" cy="256725"/>
            </a:xfrm>
            <a:custGeom>
              <a:avLst/>
              <a:gdLst/>
              <a:ahLst/>
              <a:cxnLst/>
              <a:rect l="l" t="t" r="r" b="b"/>
              <a:pathLst>
                <a:path w="39278" h="10269" extrusionOk="0">
                  <a:moveTo>
                    <a:pt x="39278" y="1"/>
                  </a:moveTo>
                  <a:lnTo>
                    <a:pt x="1" y="9154"/>
                  </a:lnTo>
                  <a:lnTo>
                    <a:pt x="1" y="10269"/>
                  </a:lnTo>
                  <a:lnTo>
                    <a:pt x="38607" y="2457"/>
                  </a:lnTo>
                  <a:lnTo>
                    <a:pt x="3927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10;p36">
              <a:extLst>
                <a:ext uri="{FF2B5EF4-FFF2-40B4-BE49-F238E27FC236}">
                  <a16:creationId xmlns:a16="http://schemas.microsoft.com/office/drawing/2014/main" id="{298F0954-22A4-484A-831B-B00EB7D39B94}"/>
                </a:ext>
              </a:extLst>
            </p:cNvPr>
            <p:cNvSpPr/>
            <p:nvPr/>
          </p:nvSpPr>
          <p:spPr>
            <a:xfrm>
              <a:off x="4021875" y="4600050"/>
              <a:ext cx="1008800" cy="281775"/>
            </a:xfrm>
            <a:custGeom>
              <a:avLst/>
              <a:gdLst/>
              <a:ahLst/>
              <a:cxnLst/>
              <a:rect l="l" t="t" r="r" b="b"/>
              <a:pathLst>
                <a:path w="40352" h="11271" extrusionOk="0">
                  <a:moveTo>
                    <a:pt x="39077" y="1181"/>
                  </a:moveTo>
                  <a:lnTo>
                    <a:pt x="38712" y="2531"/>
                  </a:lnTo>
                  <a:lnTo>
                    <a:pt x="1002" y="10160"/>
                  </a:lnTo>
                  <a:lnTo>
                    <a:pt x="1002" y="10051"/>
                  </a:lnTo>
                  <a:lnTo>
                    <a:pt x="39077" y="1181"/>
                  </a:lnTo>
                  <a:close/>
                  <a:moveTo>
                    <a:pt x="39786" y="0"/>
                  </a:moveTo>
                  <a:cubicBezTo>
                    <a:pt x="39748" y="0"/>
                    <a:pt x="39709" y="5"/>
                    <a:pt x="39670" y="14"/>
                  </a:cubicBezTo>
                  <a:lnTo>
                    <a:pt x="388" y="9163"/>
                  </a:lnTo>
                  <a:cubicBezTo>
                    <a:pt x="162" y="9215"/>
                    <a:pt x="1" y="9420"/>
                    <a:pt x="5" y="9655"/>
                  </a:cubicBezTo>
                  <a:lnTo>
                    <a:pt x="5" y="10770"/>
                  </a:lnTo>
                  <a:cubicBezTo>
                    <a:pt x="5" y="11044"/>
                    <a:pt x="227" y="11270"/>
                    <a:pt x="506" y="11270"/>
                  </a:cubicBezTo>
                  <a:cubicBezTo>
                    <a:pt x="536" y="11266"/>
                    <a:pt x="571" y="11262"/>
                    <a:pt x="606" y="11257"/>
                  </a:cubicBezTo>
                  <a:lnTo>
                    <a:pt x="39212" y="3445"/>
                  </a:lnTo>
                  <a:cubicBezTo>
                    <a:pt x="39400" y="3406"/>
                    <a:pt x="39548" y="3267"/>
                    <a:pt x="39596" y="3088"/>
                  </a:cubicBezTo>
                  <a:lnTo>
                    <a:pt x="40266" y="632"/>
                  </a:lnTo>
                  <a:cubicBezTo>
                    <a:pt x="40352" y="306"/>
                    <a:pt x="40101" y="0"/>
                    <a:pt x="39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11;p36">
              <a:extLst>
                <a:ext uri="{FF2B5EF4-FFF2-40B4-BE49-F238E27FC236}">
                  <a16:creationId xmlns:a16="http://schemas.microsoft.com/office/drawing/2014/main" id="{5310AA2B-6E46-45A1-B3E4-E29136DC121D}"/>
                </a:ext>
              </a:extLst>
            </p:cNvPr>
            <p:cNvSpPr/>
            <p:nvPr/>
          </p:nvSpPr>
          <p:spPr>
            <a:xfrm>
              <a:off x="4176900" y="3978375"/>
              <a:ext cx="146775" cy="88075"/>
            </a:xfrm>
            <a:custGeom>
              <a:avLst/>
              <a:gdLst/>
              <a:ahLst/>
              <a:cxnLst/>
              <a:rect l="l" t="t" r="r" b="b"/>
              <a:pathLst>
                <a:path w="5871" h="3523" extrusionOk="0">
                  <a:moveTo>
                    <a:pt x="4111" y="0"/>
                  </a:moveTo>
                  <a:lnTo>
                    <a:pt x="1" y="1084"/>
                  </a:lnTo>
                  <a:lnTo>
                    <a:pt x="1651" y="3523"/>
                  </a:lnTo>
                  <a:lnTo>
                    <a:pt x="5870" y="2382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12;p36">
              <a:extLst>
                <a:ext uri="{FF2B5EF4-FFF2-40B4-BE49-F238E27FC236}">
                  <a16:creationId xmlns:a16="http://schemas.microsoft.com/office/drawing/2014/main" id="{8637CAB5-D619-4E05-B079-BE523DD6CEC3}"/>
                </a:ext>
              </a:extLst>
            </p:cNvPr>
            <p:cNvSpPr/>
            <p:nvPr/>
          </p:nvSpPr>
          <p:spPr>
            <a:xfrm>
              <a:off x="4405725" y="4311375"/>
              <a:ext cx="169625" cy="101575"/>
            </a:xfrm>
            <a:custGeom>
              <a:avLst/>
              <a:gdLst/>
              <a:ahLst/>
              <a:cxnLst/>
              <a:rect l="l" t="t" r="r" b="b"/>
              <a:pathLst>
                <a:path w="6785" h="4063" extrusionOk="0">
                  <a:moveTo>
                    <a:pt x="4782" y="0"/>
                  </a:moveTo>
                  <a:lnTo>
                    <a:pt x="1" y="1293"/>
                  </a:lnTo>
                  <a:lnTo>
                    <a:pt x="1869" y="4063"/>
                  </a:lnTo>
                  <a:lnTo>
                    <a:pt x="6785" y="2717"/>
                  </a:lnTo>
                  <a:lnTo>
                    <a:pt x="47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13;p36">
              <a:extLst>
                <a:ext uri="{FF2B5EF4-FFF2-40B4-BE49-F238E27FC236}">
                  <a16:creationId xmlns:a16="http://schemas.microsoft.com/office/drawing/2014/main" id="{E56E0BE9-709B-488E-83D0-2007B43DDB7A}"/>
                </a:ext>
              </a:extLst>
            </p:cNvPr>
            <p:cNvSpPr/>
            <p:nvPr/>
          </p:nvSpPr>
          <p:spPr>
            <a:xfrm>
              <a:off x="4090900" y="3856225"/>
              <a:ext cx="129900" cy="67400"/>
            </a:xfrm>
            <a:custGeom>
              <a:avLst/>
              <a:gdLst/>
              <a:ahLst/>
              <a:cxnLst/>
              <a:rect l="l" t="t" r="r" b="b"/>
              <a:pathLst>
                <a:path w="5196" h="2696" extrusionOk="0">
                  <a:moveTo>
                    <a:pt x="3950" y="0"/>
                  </a:moveTo>
                  <a:lnTo>
                    <a:pt x="1" y="876"/>
                  </a:lnTo>
                  <a:lnTo>
                    <a:pt x="1229" y="2696"/>
                  </a:lnTo>
                  <a:lnTo>
                    <a:pt x="5195" y="1686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14;p36">
              <a:extLst>
                <a:ext uri="{FF2B5EF4-FFF2-40B4-BE49-F238E27FC236}">
                  <a16:creationId xmlns:a16="http://schemas.microsoft.com/office/drawing/2014/main" id="{9389D3A7-4AA3-46BA-B4E8-F83C64746F4A}"/>
                </a:ext>
              </a:extLst>
            </p:cNvPr>
            <p:cNvSpPr/>
            <p:nvPr/>
          </p:nvSpPr>
          <p:spPr>
            <a:xfrm>
              <a:off x="4281625" y="4130000"/>
              <a:ext cx="172450" cy="114225"/>
            </a:xfrm>
            <a:custGeom>
              <a:avLst/>
              <a:gdLst/>
              <a:ahLst/>
              <a:cxnLst/>
              <a:rect l="l" t="t" r="r" b="b"/>
              <a:pathLst>
                <a:path w="6898" h="4569" extrusionOk="0">
                  <a:moveTo>
                    <a:pt x="4394" y="1"/>
                  </a:moveTo>
                  <a:lnTo>
                    <a:pt x="1" y="1211"/>
                  </a:lnTo>
                  <a:lnTo>
                    <a:pt x="2269" y="4569"/>
                  </a:lnTo>
                  <a:lnTo>
                    <a:pt x="6898" y="3389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15;p36">
              <a:extLst>
                <a:ext uri="{FF2B5EF4-FFF2-40B4-BE49-F238E27FC236}">
                  <a16:creationId xmlns:a16="http://schemas.microsoft.com/office/drawing/2014/main" id="{33DB38CD-3CA4-473D-9D9F-01FE183BEAF7}"/>
                </a:ext>
              </a:extLst>
            </p:cNvPr>
            <p:cNvSpPr/>
            <p:nvPr/>
          </p:nvSpPr>
          <p:spPr>
            <a:xfrm>
              <a:off x="4482250" y="4199575"/>
              <a:ext cx="150700" cy="92650"/>
            </a:xfrm>
            <a:custGeom>
              <a:avLst/>
              <a:gdLst/>
              <a:ahLst/>
              <a:cxnLst/>
              <a:rect l="l" t="t" r="r" b="b"/>
              <a:pathLst>
                <a:path w="6028" h="3706" extrusionOk="0">
                  <a:moveTo>
                    <a:pt x="3968" y="0"/>
                  </a:moveTo>
                  <a:lnTo>
                    <a:pt x="1" y="1010"/>
                  </a:lnTo>
                  <a:lnTo>
                    <a:pt x="1986" y="3706"/>
                  </a:lnTo>
                  <a:lnTo>
                    <a:pt x="6027" y="2613"/>
                  </a:lnTo>
                  <a:lnTo>
                    <a:pt x="39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16;p36">
              <a:extLst>
                <a:ext uri="{FF2B5EF4-FFF2-40B4-BE49-F238E27FC236}">
                  <a16:creationId xmlns:a16="http://schemas.microsoft.com/office/drawing/2014/main" id="{E51FBD3B-FFDC-47EA-BF04-8FEE613A3E8F}"/>
                </a:ext>
              </a:extLst>
            </p:cNvPr>
            <p:cNvSpPr/>
            <p:nvPr/>
          </p:nvSpPr>
          <p:spPr>
            <a:xfrm>
              <a:off x="4348350" y="4229300"/>
              <a:ext cx="166250" cy="99825"/>
            </a:xfrm>
            <a:custGeom>
              <a:avLst/>
              <a:gdLst/>
              <a:ahLst/>
              <a:cxnLst/>
              <a:rect l="l" t="t" r="r" b="b"/>
              <a:pathLst>
                <a:path w="6650" h="3993" extrusionOk="0">
                  <a:moveTo>
                    <a:pt x="4656" y="0"/>
                  </a:moveTo>
                  <a:lnTo>
                    <a:pt x="1" y="1184"/>
                  </a:lnTo>
                  <a:lnTo>
                    <a:pt x="1895" y="3993"/>
                  </a:lnTo>
                  <a:lnTo>
                    <a:pt x="6650" y="2704"/>
                  </a:lnTo>
                  <a:lnTo>
                    <a:pt x="46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17;p36">
              <a:extLst>
                <a:ext uri="{FF2B5EF4-FFF2-40B4-BE49-F238E27FC236}">
                  <a16:creationId xmlns:a16="http://schemas.microsoft.com/office/drawing/2014/main" id="{4127CBE7-C379-4E7A-9C12-F98F8EBA8ECE}"/>
                </a:ext>
              </a:extLst>
            </p:cNvPr>
            <p:cNvSpPr/>
            <p:nvPr/>
          </p:nvSpPr>
          <p:spPr>
            <a:xfrm>
              <a:off x="3978775" y="3882025"/>
              <a:ext cx="125650" cy="70250"/>
            </a:xfrm>
            <a:custGeom>
              <a:avLst/>
              <a:gdLst/>
              <a:ahLst/>
              <a:cxnLst/>
              <a:rect l="l" t="t" r="r" b="b"/>
              <a:pathLst>
                <a:path w="5026" h="2810" extrusionOk="0">
                  <a:moveTo>
                    <a:pt x="3780" y="0"/>
                  </a:moveTo>
                  <a:lnTo>
                    <a:pt x="1" y="832"/>
                  </a:lnTo>
                  <a:lnTo>
                    <a:pt x="1224" y="2809"/>
                  </a:lnTo>
                  <a:lnTo>
                    <a:pt x="5026" y="1838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18;p36">
              <a:extLst>
                <a:ext uri="{FF2B5EF4-FFF2-40B4-BE49-F238E27FC236}">
                  <a16:creationId xmlns:a16="http://schemas.microsoft.com/office/drawing/2014/main" id="{77E913A2-663D-45AF-8B1E-884DC90EBE0E}"/>
                </a:ext>
              </a:extLst>
            </p:cNvPr>
            <p:cNvSpPr/>
            <p:nvPr/>
          </p:nvSpPr>
          <p:spPr>
            <a:xfrm>
              <a:off x="4228075" y="4052400"/>
              <a:ext cx="152850" cy="93300"/>
            </a:xfrm>
            <a:custGeom>
              <a:avLst/>
              <a:gdLst/>
              <a:ahLst/>
              <a:cxnLst/>
              <a:rect l="l" t="t" r="r" b="b"/>
              <a:pathLst>
                <a:path w="6114" h="3732" extrusionOk="0">
                  <a:moveTo>
                    <a:pt x="4250" y="0"/>
                  </a:moveTo>
                  <a:lnTo>
                    <a:pt x="0" y="1150"/>
                  </a:lnTo>
                  <a:lnTo>
                    <a:pt x="1746" y="3732"/>
                  </a:lnTo>
                  <a:lnTo>
                    <a:pt x="6114" y="2526"/>
                  </a:lnTo>
                  <a:lnTo>
                    <a:pt x="42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19;p36">
              <a:extLst>
                <a:ext uri="{FF2B5EF4-FFF2-40B4-BE49-F238E27FC236}">
                  <a16:creationId xmlns:a16="http://schemas.microsoft.com/office/drawing/2014/main" id="{F1D3716B-A10F-4359-9E3D-7F024B0195F2}"/>
                </a:ext>
              </a:extLst>
            </p:cNvPr>
            <p:cNvSpPr/>
            <p:nvPr/>
          </p:nvSpPr>
          <p:spPr>
            <a:xfrm>
              <a:off x="4131625" y="3912950"/>
              <a:ext cx="137400" cy="77850"/>
            </a:xfrm>
            <a:custGeom>
              <a:avLst/>
              <a:gdLst/>
              <a:ahLst/>
              <a:cxnLst/>
              <a:rect l="l" t="t" r="r" b="b"/>
              <a:pathLst>
                <a:path w="5496" h="3114" extrusionOk="0">
                  <a:moveTo>
                    <a:pt x="3993" y="0"/>
                  </a:moveTo>
                  <a:lnTo>
                    <a:pt x="0" y="1015"/>
                  </a:lnTo>
                  <a:lnTo>
                    <a:pt x="1415" y="3114"/>
                  </a:lnTo>
                  <a:lnTo>
                    <a:pt x="5495" y="2034"/>
                  </a:lnTo>
                  <a:lnTo>
                    <a:pt x="39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20;p36">
              <a:extLst>
                <a:ext uri="{FF2B5EF4-FFF2-40B4-BE49-F238E27FC236}">
                  <a16:creationId xmlns:a16="http://schemas.microsoft.com/office/drawing/2014/main" id="{75EEA773-8AA6-413F-A40C-2769D25A5AA1}"/>
                </a:ext>
              </a:extLst>
            </p:cNvPr>
            <p:cNvSpPr/>
            <p:nvPr/>
          </p:nvSpPr>
          <p:spPr>
            <a:xfrm>
              <a:off x="3773675" y="4000675"/>
              <a:ext cx="143725" cy="85600"/>
            </a:xfrm>
            <a:custGeom>
              <a:avLst/>
              <a:gdLst/>
              <a:ahLst/>
              <a:cxnLst/>
              <a:rect l="l" t="t" r="r" b="b"/>
              <a:pathLst>
                <a:path w="5749" h="3424" extrusionOk="0">
                  <a:moveTo>
                    <a:pt x="4512" y="1"/>
                  </a:moveTo>
                  <a:lnTo>
                    <a:pt x="1" y="1150"/>
                  </a:lnTo>
                  <a:lnTo>
                    <a:pt x="1259" y="3423"/>
                  </a:lnTo>
                  <a:lnTo>
                    <a:pt x="5749" y="2239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721;p36">
              <a:extLst>
                <a:ext uri="{FF2B5EF4-FFF2-40B4-BE49-F238E27FC236}">
                  <a16:creationId xmlns:a16="http://schemas.microsoft.com/office/drawing/2014/main" id="{6E9D8CBE-8614-40D9-993B-0C02B80A17F2}"/>
                </a:ext>
              </a:extLst>
            </p:cNvPr>
            <p:cNvSpPr/>
            <p:nvPr/>
          </p:nvSpPr>
          <p:spPr>
            <a:xfrm>
              <a:off x="3720550" y="4105850"/>
              <a:ext cx="112275" cy="85700"/>
            </a:xfrm>
            <a:custGeom>
              <a:avLst/>
              <a:gdLst/>
              <a:ahLst/>
              <a:cxnLst/>
              <a:rect l="l" t="t" r="r" b="b"/>
              <a:pathLst>
                <a:path w="4491" h="3428" extrusionOk="0">
                  <a:moveTo>
                    <a:pt x="3053" y="0"/>
                  </a:moveTo>
                  <a:lnTo>
                    <a:pt x="1" y="806"/>
                  </a:lnTo>
                  <a:lnTo>
                    <a:pt x="1390" y="3427"/>
                  </a:lnTo>
                  <a:lnTo>
                    <a:pt x="4490" y="2591"/>
                  </a:lnTo>
                  <a:lnTo>
                    <a:pt x="3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722;p36">
              <a:extLst>
                <a:ext uri="{FF2B5EF4-FFF2-40B4-BE49-F238E27FC236}">
                  <a16:creationId xmlns:a16="http://schemas.microsoft.com/office/drawing/2014/main" id="{77D390B2-B7B2-4C60-99BF-01AF3A818BEB}"/>
                </a:ext>
              </a:extLst>
            </p:cNvPr>
            <p:cNvSpPr/>
            <p:nvPr/>
          </p:nvSpPr>
          <p:spPr>
            <a:xfrm>
              <a:off x="3945250" y="3829775"/>
              <a:ext cx="118025" cy="58050"/>
            </a:xfrm>
            <a:custGeom>
              <a:avLst/>
              <a:gdLst/>
              <a:ahLst/>
              <a:cxnLst/>
              <a:rect l="l" t="t" r="r" b="b"/>
              <a:pathLst>
                <a:path w="4721" h="2322" extrusionOk="0">
                  <a:moveTo>
                    <a:pt x="3710" y="0"/>
                  </a:moveTo>
                  <a:lnTo>
                    <a:pt x="0" y="762"/>
                  </a:lnTo>
                  <a:lnTo>
                    <a:pt x="967" y="2321"/>
                  </a:lnTo>
                  <a:lnTo>
                    <a:pt x="4721" y="149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723;p36">
              <a:extLst>
                <a:ext uri="{FF2B5EF4-FFF2-40B4-BE49-F238E27FC236}">
                  <a16:creationId xmlns:a16="http://schemas.microsoft.com/office/drawing/2014/main" id="{0E100403-932C-4F0B-83B1-933AA81ABE64}"/>
                </a:ext>
              </a:extLst>
            </p:cNvPr>
            <p:cNvSpPr/>
            <p:nvPr/>
          </p:nvSpPr>
          <p:spPr>
            <a:xfrm>
              <a:off x="3733525" y="3931775"/>
              <a:ext cx="144575" cy="82550"/>
            </a:xfrm>
            <a:custGeom>
              <a:avLst/>
              <a:gdLst/>
              <a:ahLst/>
              <a:cxnLst/>
              <a:rect l="l" t="t" r="r" b="b"/>
              <a:pathLst>
                <a:path w="5783" h="3302" extrusionOk="0">
                  <a:moveTo>
                    <a:pt x="4590" y="0"/>
                  </a:moveTo>
                  <a:lnTo>
                    <a:pt x="0" y="1011"/>
                  </a:lnTo>
                  <a:lnTo>
                    <a:pt x="1272" y="3301"/>
                  </a:lnTo>
                  <a:lnTo>
                    <a:pt x="5783" y="2152"/>
                  </a:lnTo>
                  <a:lnTo>
                    <a:pt x="45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724;p36">
              <a:extLst>
                <a:ext uri="{FF2B5EF4-FFF2-40B4-BE49-F238E27FC236}">
                  <a16:creationId xmlns:a16="http://schemas.microsoft.com/office/drawing/2014/main" id="{C678504B-B94C-4CDD-969E-E15B5A158E6D}"/>
                </a:ext>
              </a:extLst>
            </p:cNvPr>
            <p:cNvSpPr/>
            <p:nvPr/>
          </p:nvSpPr>
          <p:spPr>
            <a:xfrm>
              <a:off x="3834000" y="3852300"/>
              <a:ext cx="118125" cy="60450"/>
            </a:xfrm>
            <a:custGeom>
              <a:avLst/>
              <a:gdLst/>
              <a:ahLst/>
              <a:cxnLst/>
              <a:rect l="l" t="t" r="r" b="b"/>
              <a:pathLst>
                <a:path w="4725" h="2418" extrusionOk="0">
                  <a:moveTo>
                    <a:pt x="3754" y="1"/>
                  </a:moveTo>
                  <a:lnTo>
                    <a:pt x="0" y="767"/>
                  </a:lnTo>
                  <a:lnTo>
                    <a:pt x="915" y="2417"/>
                  </a:lnTo>
                  <a:lnTo>
                    <a:pt x="4725" y="1573"/>
                  </a:lnTo>
                  <a:lnTo>
                    <a:pt x="37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725;p36">
              <a:extLst>
                <a:ext uri="{FF2B5EF4-FFF2-40B4-BE49-F238E27FC236}">
                  <a16:creationId xmlns:a16="http://schemas.microsoft.com/office/drawing/2014/main" id="{0E2B8BA5-5AAA-478F-8F99-E0C261368DF6}"/>
                </a:ext>
              </a:extLst>
            </p:cNvPr>
            <p:cNvSpPr/>
            <p:nvPr/>
          </p:nvSpPr>
          <p:spPr>
            <a:xfrm>
              <a:off x="3641950" y="3960850"/>
              <a:ext cx="106500" cy="76750"/>
            </a:xfrm>
            <a:custGeom>
              <a:avLst/>
              <a:gdLst/>
              <a:ahLst/>
              <a:cxnLst/>
              <a:rect l="l" t="t" r="r" b="b"/>
              <a:pathLst>
                <a:path w="4260" h="3070" extrusionOk="0">
                  <a:moveTo>
                    <a:pt x="2984" y="0"/>
                  </a:moveTo>
                  <a:lnTo>
                    <a:pt x="1" y="662"/>
                  </a:lnTo>
                  <a:lnTo>
                    <a:pt x="1272" y="3070"/>
                  </a:lnTo>
                  <a:lnTo>
                    <a:pt x="4260" y="2308"/>
                  </a:lnTo>
                  <a:lnTo>
                    <a:pt x="29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726;p36">
              <a:extLst>
                <a:ext uri="{FF2B5EF4-FFF2-40B4-BE49-F238E27FC236}">
                  <a16:creationId xmlns:a16="http://schemas.microsoft.com/office/drawing/2014/main" id="{F241F837-5E1C-4EC8-90D8-F5267B218C48}"/>
                </a:ext>
              </a:extLst>
            </p:cNvPr>
            <p:cNvSpPr/>
            <p:nvPr/>
          </p:nvSpPr>
          <p:spPr>
            <a:xfrm>
              <a:off x="3701175" y="3875050"/>
              <a:ext cx="138600" cy="66775"/>
            </a:xfrm>
            <a:custGeom>
              <a:avLst/>
              <a:gdLst/>
              <a:ahLst/>
              <a:cxnLst/>
              <a:rect l="l" t="t" r="r" b="b"/>
              <a:pathLst>
                <a:path w="5544" h="2671" extrusionOk="0">
                  <a:moveTo>
                    <a:pt x="4625" y="1"/>
                  </a:moveTo>
                  <a:lnTo>
                    <a:pt x="1" y="946"/>
                  </a:lnTo>
                  <a:lnTo>
                    <a:pt x="959" y="2670"/>
                  </a:lnTo>
                  <a:lnTo>
                    <a:pt x="5544" y="1655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727;p36">
              <a:extLst>
                <a:ext uri="{FF2B5EF4-FFF2-40B4-BE49-F238E27FC236}">
                  <a16:creationId xmlns:a16="http://schemas.microsoft.com/office/drawing/2014/main" id="{10572894-3777-4F16-BD15-F8A6DC097761}"/>
                </a:ext>
              </a:extLst>
            </p:cNvPr>
            <p:cNvSpPr/>
            <p:nvPr/>
          </p:nvSpPr>
          <p:spPr>
            <a:xfrm>
              <a:off x="4061300" y="4009925"/>
              <a:ext cx="139800" cy="88550"/>
            </a:xfrm>
            <a:custGeom>
              <a:avLst/>
              <a:gdLst/>
              <a:ahLst/>
              <a:cxnLst/>
              <a:rect l="l" t="t" r="r" b="b"/>
              <a:pathLst>
                <a:path w="5592" h="3542" extrusionOk="0">
                  <a:moveTo>
                    <a:pt x="3941" y="1"/>
                  </a:moveTo>
                  <a:lnTo>
                    <a:pt x="0" y="1042"/>
                  </a:lnTo>
                  <a:lnTo>
                    <a:pt x="1546" y="3541"/>
                  </a:lnTo>
                  <a:lnTo>
                    <a:pt x="5591" y="2444"/>
                  </a:lnTo>
                  <a:lnTo>
                    <a:pt x="39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728;p36">
              <a:extLst>
                <a:ext uri="{FF2B5EF4-FFF2-40B4-BE49-F238E27FC236}">
                  <a16:creationId xmlns:a16="http://schemas.microsoft.com/office/drawing/2014/main" id="{BEF8CAC4-3E53-42C0-BF98-8823B4621AE7}"/>
                </a:ext>
              </a:extLst>
            </p:cNvPr>
            <p:cNvSpPr/>
            <p:nvPr/>
          </p:nvSpPr>
          <p:spPr>
            <a:xfrm>
              <a:off x="4159150" y="4164950"/>
              <a:ext cx="162025" cy="111825"/>
            </a:xfrm>
            <a:custGeom>
              <a:avLst/>
              <a:gdLst/>
              <a:ahLst/>
              <a:cxnLst/>
              <a:rect l="l" t="t" r="r" b="b"/>
              <a:pathLst>
                <a:path w="6481" h="4473" extrusionOk="0">
                  <a:moveTo>
                    <a:pt x="4220" y="1"/>
                  </a:moveTo>
                  <a:lnTo>
                    <a:pt x="1" y="1163"/>
                  </a:lnTo>
                  <a:lnTo>
                    <a:pt x="2052" y="4473"/>
                  </a:lnTo>
                  <a:lnTo>
                    <a:pt x="6480" y="3345"/>
                  </a:lnTo>
                  <a:lnTo>
                    <a:pt x="42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729;p36">
              <a:extLst>
                <a:ext uri="{FF2B5EF4-FFF2-40B4-BE49-F238E27FC236}">
                  <a16:creationId xmlns:a16="http://schemas.microsoft.com/office/drawing/2014/main" id="{5C0032FC-809D-402F-A336-C7DFD6D1708E}"/>
                </a:ext>
              </a:extLst>
            </p:cNvPr>
            <p:cNvSpPr/>
            <p:nvPr/>
          </p:nvSpPr>
          <p:spPr>
            <a:xfrm>
              <a:off x="3865225" y="3906725"/>
              <a:ext cx="127075" cy="74600"/>
            </a:xfrm>
            <a:custGeom>
              <a:avLst/>
              <a:gdLst/>
              <a:ahLst/>
              <a:cxnLst/>
              <a:rect l="l" t="t" r="r" b="b"/>
              <a:pathLst>
                <a:path w="5083" h="2984" extrusionOk="0">
                  <a:moveTo>
                    <a:pt x="3850" y="1"/>
                  </a:moveTo>
                  <a:lnTo>
                    <a:pt x="1" y="850"/>
                  </a:lnTo>
                  <a:lnTo>
                    <a:pt x="1185" y="2984"/>
                  </a:lnTo>
                  <a:lnTo>
                    <a:pt x="5082" y="1991"/>
                  </a:lnTo>
                  <a:lnTo>
                    <a:pt x="38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730;p36">
              <a:extLst>
                <a:ext uri="{FF2B5EF4-FFF2-40B4-BE49-F238E27FC236}">
                  <a16:creationId xmlns:a16="http://schemas.microsoft.com/office/drawing/2014/main" id="{F3F6263D-87CA-4BF9-8B37-51F77184214A}"/>
                </a:ext>
              </a:extLst>
            </p:cNvPr>
            <p:cNvSpPr/>
            <p:nvPr/>
          </p:nvSpPr>
          <p:spPr>
            <a:xfrm>
              <a:off x="3807875" y="4269025"/>
              <a:ext cx="123125" cy="99625"/>
            </a:xfrm>
            <a:custGeom>
              <a:avLst/>
              <a:gdLst/>
              <a:ahLst/>
              <a:cxnLst/>
              <a:rect l="l" t="t" r="r" b="b"/>
              <a:pathLst>
                <a:path w="4925" h="3985" extrusionOk="0">
                  <a:moveTo>
                    <a:pt x="3179" y="0"/>
                  </a:moveTo>
                  <a:lnTo>
                    <a:pt x="0" y="876"/>
                  </a:lnTo>
                  <a:lnTo>
                    <a:pt x="1650" y="3985"/>
                  </a:lnTo>
                  <a:lnTo>
                    <a:pt x="4925" y="3153"/>
                  </a:lnTo>
                  <a:lnTo>
                    <a:pt x="31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731;p36">
              <a:extLst>
                <a:ext uri="{FF2B5EF4-FFF2-40B4-BE49-F238E27FC236}">
                  <a16:creationId xmlns:a16="http://schemas.microsoft.com/office/drawing/2014/main" id="{A98ADC5A-F358-481F-B37C-4E9A7E05AAD3}"/>
                </a:ext>
              </a:extLst>
            </p:cNvPr>
            <p:cNvSpPr/>
            <p:nvPr/>
          </p:nvSpPr>
          <p:spPr>
            <a:xfrm>
              <a:off x="4109075" y="4085700"/>
              <a:ext cx="145675" cy="93525"/>
            </a:xfrm>
            <a:custGeom>
              <a:avLst/>
              <a:gdLst/>
              <a:ahLst/>
              <a:cxnLst/>
              <a:rect l="l" t="t" r="r" b="b"/>
              <a:pathLst>
                <a:path w="5827" h="3741" extrusionOk="0">
                  <a:moveTo>
                    <a:pt x="4077" y="1"/>
                  </a:moveTo>
                  <a:lnTo>
                    <a:pt x="1" y="1102"/>
                  </a:lnTo>
                  <a:lnTo>
                    <a:pt x="1638" y="3741"/>
                  </a:lnTo>
                  <a:lnTo>
                    <a:pt x="5827" y="2587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732;p36">
              <a:extLst>
                <a:ext uri="{FF2B5EF4-FFF2-40B4-BE49-F238E27FC236}">
                  <a16:creationId xmlns:a16="http://schemas.microsoft.com/office/drawing/2014/main" id="{AAEC9068-6928-42A9-9D6D-D8C879A8837A}"/>
                </a:ext>
              </a:extLst>
            </p:cNvPr>
            <p:cNvSpPr/>
            <p:nvPr/>
          </p:nvSpPr>
          <p:spPr>
            <a:xfrm>
              <a:off x="3903225" y="3971400"/>
              <a:ext cx="131975" cy="80900"/>
            </a:xfrm>
            <a:custGeom>
              <a:avLst/>
              <a:gdLst/>
              <a:ahLst/>
              <a:cxnLst/>
              <a:rect l="l" t="t" r="r" b="b"/>
              <a:pathLst>
                <a:path w="5279" h="3236" extrusionOk="0">
                  <a:moveTo>
                    <a:pt x="3933" y="0"/>
                  </a:moveTo>
                  <a:lnTo>
                    <a:pt x="1" y="1002"/>
                  </a:lnTo>
                  <a:lnTo>
                    <a:pt x="1237" y="3236"/>
                  </a:lnTo>
                  <a:lnTo>
                    <a:pt x="5278" y="2169"/>
                  </a:lnTo>
                  <a:lnTo>
                    <a:pt x="3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733;p36">
              <a:extLst>
                <a:ext uri="{FF2B5EF4-FFF2-40B4-BE49-F238E27FC236}">
                  <a16:creationId xmlns:a16="http://schemas.microsoft.com/office/drawing/2014/main" id="{AE689A12-DD60-438B-BDEE-3DA552413BD8}"/>
                </a:ext>
              </a:extLst>
            </p:cNvPr>
            <p:cNvSpPr/>
            <p:nvPr/>
          </p:nvSpPr>
          <p:spPr>
            <a:xfrm>
              <a:off x="4107350" y="4602575"/>
              <a:ext cx="152975" cy="101150"/>
            </a:xfrm>
            <a:custGeom>
              <a:avLst/>
              <a:gdLst/>
              <a:ahLst/>
              <a:cxnLst/>
              <a:rect l="l" t="t" r="r" b="b"/>
              <a:pathLst>
                <a:path w="6119" h="4046" extrusionOk="0">
                  <a:moveTo>
                    <a:pt x="4498" y="0"/>
                  </a:moveTo>
                  <a:lnTo>
                    <a:pt x="0" y="1145"/>
                  </a:lnTo>
                  <a:lnTo>
                    <a:pt x="1607" y="4046"/>
                  </a:lnTo>
                  <a:lnTo>
                    <a:pt x="6118" y="2926"/>
                  </a:lnTo>
                  <a:lnTo>
                    <a:pt x="44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734;p36">
              <a:extLst>
                <a:ext uri="{FF2B5EF4-FFF2-40B4-BE49-F238E27FC236}">
                  <a16:creationId xmlns:a16="http://schemas.microsoft.com/office/drawing/2014/main" id="{64EEFA11-83E5-4629-9D7F-B1C68B3F2331}"/>
                </a:ext>
              </a:extLst>
            </p:cNvPr>
            <p:cNvSpPr/>
            <p:nvPr/>
          </p:nvSpPr>
          <p:spPr>
            <a:xfrm>
              <a:off x="3995425" y="3721250"/>
              <a:ext cx="146550" cy="89925"/>
            </a:xfrm>
            <a:custGeom>
              <a:avLst/>
              <a:gdLst/>
              <a:ahLst/>
              <a:cxnLst/>
              <a:rect l="l" t="t" r="r" b="b"/>
              <a:pathLst>
                <a:path w="5862" h="3597" extrusionOk="0">
                  <a:moveTo>
                    <a:pt x="3789" y="0"/>
                  </a:moveTo>
                  <a:lnTo>
                    <a:pt x="1" y="627"/>
                  </a:lnTo>
                  <a:lnTo>
                    <a:pt x="2008" y="3597"/>
                  </a:lnTo>
                  <a:lnTo>
                    <a:pt x="5862" y="2809"/>
                  </a:lnTo>
                  <a:lnTo>
                    <a:pt x="37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735;p36">
              <a:extLst>
                <a:ext uri="{FF2B5EF4-FFF2-40B4-BE49-F238E27FC236}">
                  <a16:creationId xmlns:a16="http://schemas.microsoft.com/office/drawing/2014/main" id="{3A449A63-6EAD-4463-95E5-287CC632CC89}"/>
                </a:ext>
              </a:extLst>
            </p:cNvPr>
            <p:cNvSpPr/>
            <p:nvPr/>
          </p:nvSpPr>
          <p:spPr>
            <a:xfrm>
              <a:off x="3643700" y="3775450"/>
              <a:ext cx="164625" cy="107900"/>
            </a:xfrm>
            <a:custGeom>
              <a:avLst/>
              <a:gdLst/>
              <a:ahLst/>
              <a:cxnLst/>
              <a:rect l="l" t="t" r="r" b="b"/>
              <a:pathLst>
                <a:path w="6585" h="4316" extrusionOk="0">
                  <a:moveTo>
                    <a:pt x="4721" y="1"/>
                  </a:moveTo>
                  <a:lnTo>
                    <a:pt x="1" y="780"/>
                  </a:lnTo>
                  <a:lnTo>
                    <a:pt x="1960" y="4316"/>
                  </a:lnTo>
                  <a:lnTo>
                    <a:pt x="6585" y="337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736;p36">
              <a:extLst>
                <a:ext uri="{FF2B5EF4-FFF2-40B4-BE49-F238E27FC236}">
                  <a16:creationId xmlns:a16="http://schemas.microsoft.com/office/drawing/2014/main" id="{99E9013A-85B4-4E01-AA17-C47EB62BA255}"/>
                </a:ext>
              </a:extLst>
            </p:cNvPr>
            <p:cNvSpPr/>
            <p:nvPr/>
          </p:nvSpPr>
          <p:spPr>
            <a:xfrm>
              <a:off x="3813525" y="4071775"/>
              <a:ext cx="147750" cy="94400"/>
            </a:xfrm>
            <a:custGeom>
              <a:avLst/>
              <a:gdLst/>
              <a:ahLst/>
              <a:cxnLst/>
              <a:rect l="l" t="t" r="r" b="b"/>
              <a:pathLst>
                <a:path w="5910" h="3776" extrusionOk="0">
                  <a:moveTo>
                    <a:pt x="4490" y="0"/>
                  </a:moveTo>
                  <a:lnTo>
                    <a:pt x="1" y="1185"/>
                  </a:lnTo>
                  <a:lnTo>
                    <a:pt x="1437" y="3775"/>
                  </a:lnTo>
                  <a:lnTo>
                    <a:pt x="5909" y="2565"/>
                  </a:lnTo>
                  <a:lnTo>
                    <a:pt x="44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737;p36">
              <a:extLst>
                <a:ext uri="{FF2B5EF4-FFF2-40B4-BE49-F238E27FC236}">
                  <a16:creationId xmlns:a16="http://schemas.microsoft.com/office/drawing/2014/main" id="{35A43EE7-6FDA-44AB-9371-F4858F41C721}"/>
                </a:ext>
              </a:extLst>
            </p:cNvPr>
            <p:cNvSpPr/>
            <p:nvPr/>
          </p:nvSpPr>
          <p:spPr>
            <a:xfrm>
              <a:off x="4085575" y="4296025"/>
              <a:ext cx="162325" cy="105625"/>
            </a:xfrm>
            <a:custGeom>
              <a:avLst/>
              <a:gdLst/>
              <a:ahLst/>
              <a:cxnLst/>
              <a:rect l="l" t="t" r="r" b="b"/>
              <a:pathLst>
                <a:path w="6493" h="4225" extrusionOk="0">
                  <a:moveTo>
                    <a:pt x="4681" y="0"/>
                  </a:moveTo>
                  <a:lnTo>
                    <a:pt x="0" y="1189"/>
                  </a:lnTo>
                  <a:lnTo>
                    <a:pt x="1681" y="4224"/>
                  </a:lnTo>
                  <a:lnTo>
                    <a:pt x="6493" y="2922"/>
                  </a:lnTo>
                  <a:lnTo>
                    <a:pt x="4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738;p36">
              <a:extLst>
                <a:ext uri="{FF2B5EF4-FFF2-40B4-BE49-F238E27FC236}">
                  <a16:creationId xmlns:a16="http://schemas.microsoft.com/office/drawing/2014/main" id="{AB64E9AC-18D7-43FC-B02F-32E82352E476}"/>
                </a:ext>
              </a:extLst>
            </p:cNvPr>
            <p:cNvSpPr/>
            <p:nvPr/>
          </p:nvSpPr>
          <p:spPr>
            <a:xfrm>
              <a:off x="4032000" y="4198700"/>
              <a:ext cx="161475" cy="111925"/>
            </a:xfrm>
            <a:custGeom>
              <a:avLst/>
              <a:gdLst/>
              <a:ahLst/>
              <a:cxnLst/>
              <a:rect l="l" t="t" r="r" b="b"/>
              <a:pathLst>
                <a:path w="6459" h="4477" extrusionOk="0">
                  <a:moveTo>
                    <a:pt x="4416" y="0"/>
                  </a:moveTo>
                  <a:lnTo>
                    <a:pt x="1" y="1215"/>
                  </a:lnTo>
                  <a:lnTo>
                    <a:pt x="1808" y="4477"/>
                  </a:lnTo>
                  <a:lnTo>
                    <a:pt x="6458" y="3297"/>
                  </a:lnTo>
                  <a:lnTo>
                    <a:pt x="4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739;p36">
              <a:extLst>
                <a:ext uri="{FF2B5EF4-FFF2-40B4-BE49-F238E27FC236}">
                  <a16:creationId xmlns:a16="http://schemas.microsoft.com/office/drawing/2014/main" id="{E4BCFEBE-A88A-4430-848C-72E51E114582}"/>
                </a:ext>
              </a:extLst>
            </p:cNvPr>
            <p:cNvSpPr/>
            <p:nvPr/>
          </p:nvSpPr>
          <p:spPr>
            <a:xfrm>
              <a:off x="4219675" y="4263250"/>
              <a:ext cx="159075" cy="101275"/>
            </a:xfrm>
            <a:custGeom>
              <a:avLst/>
              <a:gdLst/>
              <a:ahLst/>
              <a:cxnLst/>
              <a:rect l="l" t="t" r="r" b="b"/>
              <a:pathLst>
                <a:path w="6363" h="4051" extrusionOk="0">
                  <a:moveTo>
                    <a:pt x="4455" y="1"/>
                  </a:moveTo>
                  <a:lnTo>
                    <a:pt x="1" y="1137"/>
                  </a:lnTo>
                  <a:lnTo>
                    <a:pt x="1804" y="4050"/>
                  </a:lnTo>
                  <a:lnTo>
                    <a:pt x="6363" y="2818"/>
                  </a:lnTo>
                  <a:lnTo>
                    <a:pt x="4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740;p36">
              <a:extLst>
                <a:ext uri="{FF2B5EF4-FFF2-40B4-BE49-F238E27FC236}">
                  <a16:creationId xmlns:a16="http://schemas.microsoft.com/office/drawing/2014/main" id="{4FCD283E-978D-477E-A3E0-DA78E8BBC695}"/>
                </a:ext>
              </a:extLst>
            </p:cNvPr>
            <p:cNvSpPr/>
            <p:nvPr/>
          </p:nvSpPr>
          <p:spPr>
            <a:xfrm>
              <a:off x="3942425" y="4040425"/>
              <a:ext cx="140675" cy="91025"/>
            </a:xfrm>
            <a:custGeom>
              <a:avLst/>
              <a:gdLst/>
              <a:ahLst/>
              <a:cxnLst/>
              <a:rect l="l" t="t" r="r" b="b"/>
              <a:pathLst>
                <a:path w="5627" h="3641" extrusionOk="0">
                  <a:moveTo>
                    <a:pt x="4076" y="0"/>
                  </a:moveTo>
                  <a:lnTo>
                    <a:pt x="0" y="1076"/>
                  </a:lnTo>
                  <a:lnTo>
                    <a:pt x="1420" y="3640"/>
                  </a:lnTo>
                  <a:lnTo>
                    <a:pt x="5626" y="2504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741;p36">
              <a:extLst>
                <a:ext uri="{FF2B5EF4-FFF2-40B4-BE49-F238E27FC236}">
                  <a16:creationId xmlns:a16="http://schemas.microsoft.com/office/drawing/2014/main" id="{3DDFC556-DC0B-4871-B28B-E6B9DD7C8958}"/>
                </a:ext>
              </a:extLst>
            </p:cNvPr>
            <p:cNvSpPr/>
            <p:nvPr/>
          </p:nvSpPr>
          <p:spPr>
            <a:xfrm>
              <a:off x="4018625" y="3942775"/>
              <a:ext cx="131300" cy="78400"/>
            </a:xfrm>
            <a:custGeom>
              <a:avLst/>
              <a:gdLst/>
              <a:ahLst/>
              <a:cxnLst/>
              <a:rect l="l" t="t" r="r" b="b"/>
              <a:pathLst>
                <a:path w="5252" h="3136" extrusionOk="0">
                  <a:moveTo>
                    <a:pt x="3828" y="0"/>
                  </a:moveTo>
                  <a:lnTo>
                    <a:pt x="0" y="971"/>
                  </a:lnTo>
                  <a:lnTo>
                    <a:pt x="1337" y="3135"/>
                  </a:lnTo>
                  <a:lnTo>
                    <a:pt x="5252" y="2099"/>
                  </a:lnTo>
                  <a:lnTo>
                    <a:pt x="38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742;p36">
              <a:extLst>
                <a:ext uri="{FF2B5EF4-FFF2-40B4-BE49-F238E27FC236}">
                  <a16:creationId xmlns:a16="http://schemas.microsoft.com/office/drawing/2014/main" id="{E67EFE1C-C18B-4BB2-81CD-EBEFDB030464}"/>
                </a:ext>
              </a:extLst>
            </p:cNvPr>
            <p:cNvSpPr/>
            <p:nvPr/>
          </p:nvSpPr>
          <p:spPr>
            <a:xfrm>
              <a:off x="3986275" y="4117825"/>
              <a:ext cx="146900" cy="96250"/>
            </a:xfrm>
            <a:custGeom>
              <a:avLst/>
              <a:gdLst/>
              <a:ahLst/>
              <a:cxnLst/>
              <a:rect l="l" t="t" r="r" b="b"/>
              <a:pathLst>
                <a:path w="5876" h="3850" extrusionOk="0">
                  <a:moveTo>
                    <a:pt x="4242" y="0"/>
                  </a:moveTo>
                  <a:lnTo>
                    <a:pt x="1" y="1145"/>
                  </a:lnTo>
                  <a:lnTo>
                    <a:pt x="1499" y="3849"/>
                  </a:lnTo>
                  <a:lnTo>
                    <a:pt x="5875" y="2643"/>
                  </a:lnTo>
                  <a:lnTo>
                    <a:pt x="4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43;p36">
              <a:extLst>
                <a:ext uri="{FF2B5EF4-FFF2-40B4-BE49-F238E27FC236}">
                  <a16:creationId xmlns:a16="http://schemas.microsoft.com/office/drawing/2014/main" id="{57E54505-C039-4521-BBA4-70915C6D7A32}"/>
                </a:ext>
              </a:extLst>
            </p:cNvPr>
            <p:cNvSpPr/>
            <p:nvPr/>
          </p:nvSpPr>
          <p:spPr>
            <a:xfrm>
              <a:off x="4274000" y="4348375"/>
              <a:ext cx="161350" cy="101500"/>
            </a:xfrm>
            <a:custGeom>
              <a:avLst/>
              <a:gdLst/>
              <a:ahLst/>
              <a:cxnLst/>
              <a:rect l="l" t="t" r="r" b="b"/>
              <a:pathLst>
                <a:path w="6454" h="4060" extrusionOk="0">
                  <a:moveTo>
                    <a:pt x="4586" y="1"/>
                  </a:moveTo>
                  <a:lnTo>
                    <a:pt x="1" y="1242"/>
                  </a:lnTo>
                  <a:lnTo>
                    <a:pt x="1747" y="4059"/>
                  </a:lnTo>
                  <a:lnTo>
                    <a:pt x="6454" y="2770"/>
                  </a:lnTo>
                  <a:lnTo>
                    <a:pt x="45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44;p36">
              <a:extLst>
                <a:ext uri="{FF2B5EF4-FFF2-40B4-BE49-F238E27FC236}">
                  <a16:creationId xmlns:a16="http://schemas.microsoft.com/office/drawing/2014/main" id="{72D34746-496A-4D07-AA2E-7D8897A32E02}"/>
                </a:ext>
              </a:extLst>
            </p:cNvPr>
            <p:cNvSpPr/>
            <p:nvPr/>
          </p:nvSpPr>
          <p:spPr>
            <a:xfrm>
              <a:off x="4184200" y="4469225"/>
              <a:ext cx="175600" cy="114000"/>
            </a:xfrm>
            <a:custGeom>
              <a:avLst/>
              <a:gdLst/>
              <a:ahLst/>
              <a:cxnLst/>
              <a:rect l="l" t="t" r="r" b="b"/>
              <a:pathLst>
                <a:path w="7024" h="4560" extrusionOk="0">
                  <a:moveTo>
                    <a:pt x="5034" y="0"/>
                  </a:moveTo>
                  <a:lnTo>
                    <a:pt x="0" y="1380"/>
                  </a:lnTo>
                  <a:lnTo>
                    <a:pt x="1760" y="4559"/>
                  </a:lnTo>
                  <a:lnTo>
                    <a:pt x="7024" y="3214"/>
                  </a:lnTo>
                  <a:lnTo>
                    <a:pt x="50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45;p36">
              <a:extLst>
                <a:ext uri="{FF2B5EF4-FFF2-40B4-BE49-F238E27FC236}">
                  <a16:creationId xmlns:a16="http://schemas.microsoft.com/office/drawing/2014/main" id="{C25F9574-EB36-4CC1-BB0C-557F0A0B6F4E}"/>
                </a:ext>
              </a:extLst>
            </p:cNvPr>
            <p:cNvSpPr/>
            <p:nvPr/>
          </p:nvSpPr>
          <p:spPr>
            <a:xfrm>
              <a:off x="3857175" y="4362975"/>
              <a:ext cx="125425" cy="100500"/>
            </a:xfrm>
            <a:custGeom>
              <a:avLst/>
              <a:gdLst/>
              <a:ahLst/>
              <a:cxnLst/>
              <a:rect l="l" t="t" r="r" b="b"/>
              <a:pathLst>
                <a:path w="5017" h="4020" extrusionOk="0">
                  <a:moveTo>
                    <a:pt x="3288" y="0"/>
                  </a:moveTo>
                  <a:lnTo>
                    <a:pt x="1" y="836"/>
                  </a:lnTo>
                  <a:lnTo>
                    <a:pt x="1686" y="4019"/>
                  </a:lnTo>
                  <a:lnTo>
                    <a:pt x="5017" y="3118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46;p36">
              <a:extLst>
                <a:ext uri="{FF2B5EF4-FFF2-40B4-BE49-F238E27FC236}">
                  <a16:creationId xmlns:a16="http://schemas.microsoft.com/office/drawing/2014/main" id="{C1BD0588-DEC9-4C3C-985F-30B03E009AC8}"/>
                </a:ext>
              </a:extLst>
            </p:cNvPr>
            <p:cNvSpPr/>
            <p:nvPr/>
          </p:nvSpPr>
          <p:spPr>
            <a:xfrm>
              <a:off x="3763350" y="4185625"/>
              <a:ext cx="115625" cy="90175"/>
            </a:xfrm>
            <a:custGeom>
              <a:avLst/>
              <a:gdLst/>
              <a:ahLst/>
              <a:cxnLst/>
              <a:rect l="l" t="t" r="r" b="b"/>
              <a:pathLst>
                <a:path w="4625" h="3607" extrusionOk="0">
                  <a:moveTo>
                    <a:pt x="3114" y="1"/>
                  </a:moveTo>
                  <a:lnTo>
                    <a:pt x="0" y="846"/>
                  </a:lnTo>
                  <a:lnTo>
                    <a:pt x="1463" y="3606"/>
                  </a:lnTo>
                  <a:lnTo>
                    <a:pt x="4625" y="2731"/>
                  </a:lnTo>
                  <a:lnTo>
                    <a:pt x="31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47;p36">
              <a:extLst>
                <a:ext uri="{FF2B5EF4-FFF2-40B4-BE49-F238E27FC236}">
                  <a16:creationId xmlns:a16="http://schemas.microsoft.com/office/drawing/2014/main" id="{57AFDF59-F44E-4B5F-97AA-058B56ED7448}"/>
                </a:ext>
              </a:extLst>
            </p:cNvPr>
            <p:cNvSpPr/>
            <p:nvPr/>
          </p:nvSpPr>
          <p:spPr>
            <a:xfrm>
              <a:off x="4056075" y="4508175"/>
              <a:ext cx="155350" cy="107925"/>
            </a:xfrm>
            <a:custGeom>
              <a:avLst/>
              <a:gdLst/>
              <a:ahLst/>
              <a:cxnLst/>
              <a:rect l="l" t="t" r="r" b="b"/>
              <a:pathLst>
                <a:path w="6214" h="4317" extrusionOk="0">
                  <a:moveTo>
                    <a:pt x="4459" y="1"/>
                  </a:moveTo>
                  <a:lnTo>
                    <a:pt x="0" y="1225"/>
                  </a:lnTo>
                  <a:lnTo>
                    <a:pt x="1716" y="4316"/>
                  </a:lnTo>
                  <a:lnTo>
                    <a:pt x="6214" y="3171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48;p36">
              <a:extLst>
                <a:ext uri="{FF2B5EF4-FFF2-40B4-BE49-F238E27FC236}">
                  <a16:creationId xmlns:a16="http://schemas.microsoft.com/office/drawing/2014/main" id="{68752845-2F52-49B8-AE43-C258C712F8DE}"/>
                </a:ext>
              </a:extLst>
            </p:cNvPr>
            <p:cNvSpPr/>
            <p:nvPr/>
          </p:nvSpPr>
          <p:spPr>
            <a:xfrm>
              <a:off x="3857825" y="4150900"/>
              <a:ext cx="149275" cy="98450"/>
            </a:xfrm>
            <a:custGeom>
              <a:avLst/>
              <a:gdLst/>
              <a:ahLst/>
              <a:cxnLst/>
              <a:rect l="l" t="t" r="r" b="b"/>
              <a:pathLst>
                <a:path w="5971" h="3938" extrusionOk="0">
                  <a:moveTo>
                    <a:pt x="4473" y="1"/>
                  </a:moveTo>
                  <a:lnTo>
                    <a:pt x="1" y="1211"/>
                  </a:lnTo>
                  <a:lnTo>
                    <a:pt x="1512" y="3937"/>
                  </a:lnTo>
                  <a:lnTo>
                    <a:pt x="5971" y="2709"/>
                  </a:lnTo>
                  <a:lnTo>
                    <a:pt x="44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49;p36">
              <a:extLst>
                <a:ext uri="{FF2B5EF4-FFF2-40B4-BE49-F238E27FC236}">
                  <a16:creationId xmlns:a16="http://schemas.microsoft.com/office/drawing/2014/main" id="{C9DC83E1-C1E3-477F-AA1E-F839499A49EF}"/>
                </a:ext>
              </a:extLst>
            </p:cNvPr>
            <p:cNvSpPr/>
            <p:nvPr/>
          </p:nvSpPr>
          <p:spPr>
            <a:xfrm>
              <a:off x="4055750" y="3806375"/>
              <a:ext cx="123025" cy="56850"/>
            </a:xfrm>
            <a:custGeom>
              <a:avLst/>
              <a:gdLst/>
              <a:ahLst/>
              <a:cxnLst/>
              <a:rect l="l" t="t" r="r" b="b"/>
              <a:pathLst>
                <a:path w="4921" h="2274" extrusionOk="0">
                  <a:moveTo>
                    <a:pt x="3884" y="0"/>
                  </a:moveTo>
                  <a:lnTo>
                    <a:pt x="0" y="793"/>
                  </a:lnTo>
                  <a:lnTo>
                    <a:pt x="1002" y="2273"/>
                  </a:lnTo>
                  <a:lnTo>
                    <a:pt x="4921" y="1407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50;p36">
              <a:extLst>
                <a:ext uri="{FF2B5EF4-FFF2-40B4-BE49-F238E27FC236}">
                  <a16:creationId xmlns:a16="http://schemas.microsoft.com/office/drawing/2014/main" id="{F3B0B9F7-8FD2-45B6-99FA-EED4D433FC6E}"/>
                </a:ext>
              </a:extLst>
            </p:cNvPr>
            <p:cNvSpPr/>
            <p:nvPr/>
          </p:nvSpPr>
          <p:spPr>
            <a:xfrm>
              <a:off x="3610075" y="3902175"/>
              <a:ext cx="98000" cy="59875"/>
            </a:xfrm>
            <a:custGeom>
              <a:avLst/>
              <a:gdLst/>
              <a:ahLst/>
              <a:cxnLst/>
              <a:rect l="l" t="t" r="r" b="b"/>
              <a:pathLst>
                <a:path w="3920" h="2395" extrusionOk="0">
                  <a:moveTo>
                    <a:pt x="2957" y="0"/>
                  </a:moveTo>
                  <a:lnTo>
                    <a:pt x="0" y="605"/>
                  </a:lnTo>
                  <a:lnTo>
                    <a:pt x="949" y="2395"/>
                  </a:lnTo>
                  <a:lnTo>
                    <a:pt x="3919" y="1737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51;p36">
              <a:extLst>
                <a:ext uri="{FF2B5EF4-FFF2-40B4-BE49-F238E27FC236}">
                  <a16:creationId xmlns:a16="http://schemas.microsoft.com/office/drawing/2014/main" id="{6997F830-6143-4C56-8462-2F8D663D72CD}"/>
                </a:ext>
              </a:extLst>
            </p:cNvPr>
            <p:cNvSpPr/>
            <p:nvPr/>
          </p:nvSpPr>
          <p:spPr>
            <a:xfrm>
              <a:off x="3887000" y="3739850"/>
              <a:ext cx="140900" cy="93750"/>
            </a:xfrm>
            <a:custGeom>
              <a:avLst/>
              <a:gdLst/>
              <a:ahLst/>
              <a:cxnLst/>
              <a:rect l="l" t="t" r="r" b="b"/>
              <a:pathLst>
                <a:path w="5636" h="3750" extrusionOk="0">
                  <a:moveTo>
                    <a:pt x="3611" y="1"/>
                  </a:moveTo>
                  <a:lnTo>
                    <a:pt x="1" y="597"/>
                  </a:lnTo>
                  <a:lnTo>
                    <a:pt x="1956" y="3750"/>
                  </a:lnTo>
                  <a:lnTo>
                    <a:pt x="5635" y="3001"/>
                  </a:lnTo>
                  <a:lnTo>
                    <a:pt x="361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52;p36">
              <a:extLst>
                <a:ext uri="{FF2B5EF4-FFF2-40B4-BE49-F238E27FC236}">
                  <a16:creationId xmlns:a16="http://schemas.microsoft.com/office/drawing/2014/main" id="{24693D7E-8F02-4769-9A11-5A7ED2FB5266}"/>
                </a:ext>
              </a:extLst>
            </p:cNvPr>
            <p:cNvSpPr/>
            <p:nvPr/>
          </p:nvSpPr>
          <p:spPr>
            <a:xfrm>
              <a:off x="3779225" y="3757700"/>
              <a:ext cx="139150" cy="98550"/>
            </a:xfrm>
            <a:custGeom>
              <a:avLst/>
              <a:gdLst/>
              <a:ahLst/>
              <a:cxnLst/>
              <a:rect l="l" t="t" r="r" b="b"/>
              <a:pathLst>
                <a:path w="5566" h="3942" extrusionOk="0">
                  <a:moveTo>
                    <a:pt x="3598" y="1"/>
                  </a:moveTo>
                  <a:lnTo>
                    <a:pt x="1" y="597"/>
                  </a:lnTo>
                  <a:lnTo>
                    <a:pt x="1852" y="3941"/>
                  </a:lnTo>
                  <a:lnTo>
                    <a:pt x="5566" y="3179"/>
                  </a:lnTo>
                  <a:lnTo>
                    <a:pt x="359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53;p36">
              <a:extLst>
                <a:ext uri="{FF2B5EF4-FFF2-40B4-BE49-F238E27FC236}">
                  <a16:creationId xmlns:a16="http://schemas.microsoft.com/office/drawing/2014/main" id="{107EB2E2-A477-4ECE-A0ED-147CA871EFEF}"/>
                </a:ext>
              </a:extLst>
            </p:cNvPr>
            <p:cNvSpPr/>
            <p:nvPr/>
          </p:nvSpPr>
          <p:spPr>
            <a:xfrm>
              <a:off x="3681800" y="4033675"/>
              <a:ext cx="106700" cy="77100"/>
            </a:xfrm>
            <a:custGeom>
              <a:avLst/>
              <a:gdLst/>
              <a:ahLst/>
              <a:cxnLst/>
              <a:rect l="l" t="t" r="r" b="b"/>
              <a:pathLst>
                <a:path w="4268" h="3084" extrusionOk="0">
                  <a:moveTo>
                    <a:pt x="3005" y="0"/>
                  </a:moveTo>
                  <a:lnTo>
                    <a:pt x="1" y="767"/>
                  </a:lnTo>
                  <a:lnTo>
                    <a:pt x="1229" y="3083"/>
                  </a:lnTo>
                  <a:lnTo>
                    <a:pt x="4268" y="2282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54;p36">
              <a:extLst>
                <a:ext uri="{FF2B5EF4-FFF2-40B4-BE49-F238E27FC236}">
                  <a16:creationId xmlns:a16="http://schemas.microsoft.com/office/drawing/2014/main" id="{2E0FC59B-8923-4C9B-8292-B141F43F222F}"/>
                </a:ext>
              </a:extLst>
            </p:cNvPr>
            <p:cNvSpPr/>
            <p:nvPr/>
          </p:nvSpPr>
          <p:spPr>
            <a:xfrm>
              <a:off x="4108650" y="3704700"/>
              <a:ext cx="134475" cy="83175"/>
            </a:xfrm>
            <a:custGeom>
              <a:avLst/>
              <a:gdLst/>
              <a:ahLst/>
              <a:cxnLst/>
              <a:rect l="l" t="t" r="r" b="b"/>
              <a:pathLst>
                <a:path w="5379" h="3327" extrusionOk="0">
                  <a:moveTo>
                    <a:pt x="3288" y="0"/>
                  </a:moveTo>
                  <a:lnTo>
                    <a:pt x="0" y="540"/>
                  </a:lnTo>
                  <a:lnTo>
                    <a:pt x="2056" y="3327"/>
                  </a:lnTo>
                  <a:lnTo>
                    <a:pt x="5378" y="2648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55;p36">
              <a:extLst>
                <a:ext uri="{FF2B5EF4-FFF2-40B4-BE49-F238E27FC236}">
                  <a16:creationId xmlns:a16="http://schemas.microsoft.com/office/drawing/2014/main" id="{90F947A4-F0DF-4D58-8C37-AD678CEC042A}"/>
                </a:ext>
              </a:extLst>
            </p:cNvPr>
            <p:cNvSpPr/>
            <p:nvPr/>
          </p:nvSpPr>
          <p:spPr>
            <a:xfrm>
              <a:off x="3553250" y="3797875"/>
              <a:ext cx="122275" cy="103975"/>
            </a:xfrm>
            <a:custGeom>
              <a:avLst/>
              <a:gdLst/>
              <a:ahLst/>
              <a:cxnLst/>
              <a:rect l="l" t="t" r="r" b="b"/>
              <a:pathLst>
                <a:path w="4891" h="4159" extrusionOk="0">
                  <a:moveTo>
                    <a:pt x="2918" y="1"/>
                  </a:moveTo>
                  <a:lnTo>
                    <a:pt x="0" y="479"/>
                  </a:lnTo>
                  <a:lnTo>
                    <a:pt x="1947" y="4159"/>
                  </a:lnTo>
                  <a:lnTo>
                    <a:pt x="4890" y="3558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56;p36">
              <a:extLst>
                <a:ext uri="{FF2B5EF4-FFF2-40B4-BE49-F238E27FC236}">
                  <a16:creationId xmlns:a16="http://schemas.microsoft.com/office/drawing/2014/main" id="{C85D493A-BE99-45B6-B52E-C7BA2A98A5A9}"/>
                </a:ext>
              </a:extLst>
            </p:cNvPr>
            <p:cNvSpPr/>
            <p:nvPr/>
          </p:nvSpPr>
          <p:spPr>
            <a:xfrm>
              <a:off x="4002300" y="4635550"/>
              <a:ext cx="128350" cy="94625"/>
            </a:xfrm>
            <a:custGeom>
              <a:avLst/>
              <a:gdLst/>
              <a:ahLst/>
              <a:cxnLst/>
              <a:rect l="l" t="t" r="r" b="b"/>
              <a:pathLst>
                <a:path w="5134" h="3785" extrusionOk="0">
                  <a:moveTo>
                    <a:pt x="3532" y="1"/>
                  </a:moveTo>
                  <a:lnTo>
                    <a:pt x="0" y="898"/>
                  </a:lnTo>
                  <a:lnTo>
                    <a:pt x="1524" y="3785"/>
                  </a:lnTo>
                  <a:lnTo>
                    <a:pt x="5134" y="289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57;p36">
              <a:extLst>
                <a:ext uri="{FF2B5EF4-FFF2-40B4-BE49-F238E27FC236}">
                  <a16:creationId xmlns:a16="http://schemas.microsoft.com/office/drawing/2014/main" id="{D99E6EC7-7EED-4E91-85CD-66356DA98D40}"/>
                </a:ext>
              </a:extLst>
            </p:cNvPr>
            <p:cNvSpPr/>
            <p:nvPr/>
          </p:nvSpPr>
          <p:spPr>
            <a:xfrm>
              <a:off x="4386025" y="4528425"/>
              <a:ext cx="173875" cy="105075"/>
            </a:xfrm>
            <a:custGeom>
              <a:avLst/>
              <a:gdLst/>
              <a:ahLst/>
              <a:cxnLst/>
              <a:rect l="l" t="t" r="r" b="b"/>
              <a:pathLst>
                <a:path w="6955" h="4203" extrusionOk="0">
                  <a:moveTo>
                    <a:pt x="4973" y="1"/>
                  </a:moveTo>
                  <a:lnTo>
                    <a:pt x="0" y="1268"/>
                  </a:lnTo>
                  <a:lnTo>
                    <a:pt x="1816" y="4203"/>
                  </a:lnTo>
                  <a:lnTo>
                    <a:pt x="6954" y="2931"/>
                  </a:lnTo>
                  <a:lnTo>
                    <a:pt x="4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58;p36">
              <a:extLst>
                <a:ext uri="{FF2B5EF4-FFF2-40B4-BE49-F238E27FC236}">
                  <a16:creationId xmlns:a16="http://schemas.microsoft.com/office/drawing/2014/main" id="{B717E5FE-DEA1-4930-821E-4A300C851FBD}"/>
                </a:ext>
              </a:extLst>
            </p:cNvPr>
            <p:cNvSpPr/>
            <p:nvPr/>
          </p:nvSpPr>
          <p:spPr>
            <a:xfrm>
              <a:off x="4236550" y="4564475"/>
              <a:ext cx="177800" cy="107125"/>
            </a:xfrm>
            <a:custGeom>
              <a:avLst/>
              <a:gdLst/>
              <a:ahLst/>
              <a:cxnLst/>
              <a:rect l="l" t="t" r="r" b="b"/>
              <a:pathLst>
                <a:path w="7112" h="4285" extrusionOk="0">
                  <a:moveTo>
                    <a:pt x="5300" y="0"/>
                  </a:moveTo>
                  <a:lnTo>
                    <a:pt x="1" y="1354"/>
                  </a:lnTo>
                  <a:lnTo>
                    <a:pt x="1625" y="4285"/>
                  </a:lnTo>
                  <a:lnTo>
                    <a:pt x="7112" y="2931"/>
                  </a:lnTo>
                  <a:lnTo>
                    <a:pt x="53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759;p36">
              <a:extLst>
                <a:ext uri="{FF2B5EF4-FFF2-40B4-BE49-F238E27FC236}">
                  <a16:creationId xmlns:a16="http://schemas.microsoft.com/office/drawing/2014/main" id="{FDA55532-60CD-43BD-AAC1-D00A9BA993D6}"/>
                </a:ext>
              </a:extLst>
            </p:cNvPr>
            <p:cNvSpPr/>
            <p:nvPr/>
          </p:nvSpPr>
          <p:spPr>
            <a:xfrm>
              <a:off x="4527650" y="4490875"/>
              <a:ext cx="184100" cy="106600"/>
            </a:xfrm>
            <a:custGeom>
              <a:avLst/>
              <a:gdLst/>
              <a:ahLst/>
              <a:cxnLst/>
              <a:rect l="l" t="t" r="r" b="b"/>
              <a:pathLst>
                <a:path w="7364" h="4264" extrusionOk="0">
                  <a:moveTo>
                    <a:pt x="5200" y="1"/>
                  </a:moveTo>
                  <a:lnTo>
                    <a:pt x="1" y="1329"/>
                  </a:lnTo>
                  <a:lnTo>
                    <a:pt x="1982" y="4264"/>
                  </a:lnTo>
                  <a:lnTo>
                    <a:pt x="7364" y="29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760;p36">
              <a:extLst>
                <a:ext uri="{FF2B5EF4-FFF2-40B4-BE49-F238E27FC236}">
                  <a16:creationId xmlns:a16="http://schemas.microsoft.com/office/drawing/2014/main" id="{B24EE854-1D00-4FBD-BE8A-F34C4A27D3B6}"/>
                </a:ext>
              </a:extLst>
            </p:cNvPr>
            <p:cNvSpPr/>
            <p:nvPr/>
          </p:nvSpPr>
          <p:spPr>
            <a:xfrm>
              <a:off x="4675150" y="4458325"/>
              <a:ext cx="168225" cy="101600"/>
            </a:xfrm>
            <a:custGeom>
              <a:avLst/>
              <a:gdLst/>
              <a:ahLst/>
              <a:cxnLst/>
              <a:rect l="l" t="t" r="r" b="b"/>
              <a:pathLst>
                <a:path w="6729" h="4064" extrusionOk="0">
                  <a:moveTo>
                    <a:pt x="4416" y="1"/>
                  </a:moveTo>
                  <a:lnTo>
                    <a:pt x="1" y="1124"/>
                  </a:lnTo>
                  <a:lnTo>
                    <a:pt x="2165" y="4063"/>
                  </a:lnTo>
                  <a:lnTo>
                    <a:pt x="6728" y="2931"/>
                  </a:lnTo>
                  <a:lnTo>
                    <a:pt x="44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61;p36">
              <a:extLst>
                <a:ext uri="{FF2B5EF4-FFF2-40B4-BE49-F238E27FC236}">
                  <a16:creationId xmlns:a16="http://schemas.microsoft.com/office/drawing/2014/main" id="{1DFF6E32-65C1-4D10-B007-E12A813D3BB6}"/>
                </a:ext>
              </a:extLst>
            </p:cNvPr>
            <p:cNvSpPr/>
            <p:nvPr/>
          </p:nvSpPr>
          <p:spPr>
            <a:xfrm>
              <a:off x="3953950" y="4543350"/>
              <a:ext cx="128275" cy="99525"/>
            </a:xfrm>
            <a:custGeom>
              <a:avLst/>
              <a:gdLst/>
              <a:ahLst/>
              <a:cxnLst/>
              <a:rect l="l" t="t" r="r" b="b"/>
              <a:pathLst>
                <a:path w="5131" h="3981" extrusionOk="0">
                  <a:moveTo>
                    <a:pt x="3419" y="0"/>
                  </a:moveTo>
                  <a:lnTo>
                    <a:pt x="1" y="937"/>
                  </a:lnTo>
                  <a:lnTo>
                    <a:pt x="1612" y="3980"/>
                  </a:lnTo>
                  <a:lnTo>
                    <a:pt x="5130" y="3083"/>
                  </a:lnTo>
                  <a:lnTo>
                    <a:pt x="34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62;p36">
              <a:extLst>
                <a:ext uri="{FF2B5EF4-FFF2-40B4-BE49-F238E27FC236}">
                  <a16:creationId xmlns:a16="http://schemas.microsoft.com/office/drawing/2014/main" id="{AA44FA99-0058-48B9-B597-DAF5D1B3CC3B}"/>
                </a:ext>
              </a:extLst>
            </p:cNvPr>
            <p:cNvSpPr/>
            <p:nvPr/>
          </p:nvSpPr>
          <p:spPr>
            <a:xfrm>
              <a:off x="4135975" y="4383975"/>
              <a:ext cx="164825" cy="104650"/>
            </a:xfrm>
            <a:custGeom>
              <a:avLst/>
              <a:gdLst/>
              <a:ahLst/>
              <a:cxnLst/>
              <a:rect l="l" t="t" r="r" b="b"/>
              <a:pathLst>
                <a:path w="6593" h="4186" extrusionOk="0">
                  <a:moveTo>
                    <a:pt x="4847" y="1"/>
                  </a:moveTo>
                  <a:lnTo>
                    <a:pt x="0" y="1311"/>
                  </a:lnTo>
                  <a:lnTo>
                    <a:pt x="1594" y="4185"/>
                  </a:lnTo>
                  <a:lnTo>
                    <a:pt x="6593" y="2818"/>
                  </a:lnTo>
                  <a:lnTo>
                    <a:pt x="48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63;p36">
              <a:extLst>
                <a:ext uri="{FF2B5EF4-FFF2-40B4-BE49-F238E27FC236}">
                  <a16:creationId xmlns:a16="http://schemas.microsoft.com/office/drawing/2014/main" id="{A4617348-3183-46AF-9082-FFDB0134FD83}"/>
                </a:ext>
              </a:extLst>
            </p:cNvPr>
            <p:cNvSpPr/>
            <p:nvPr/>
          </p:nvSpPr>
          <p:spPr>
            <a:xfrm>
              <a:off x="4326800" y="4432200"/>
              <a:ext cx="173650" cy="113025"/>
            </a:xfrm>
            <a:custGeom>
              <a:avLst/>
              <a:gdLst/>
              <a:ahLst/>
              <a:cxnLst/>
              <a:rect l="l" t="t" r="r" b="b"/>
              <a:pathLst>
                <a:path w="6946" h="4521" extrusionOk="0">
                  <a:moveTo>
                    <a:pt x="4738" y="1"/>
                  </a:moveTo>
                  <a:lnTo>
                    <a:pt x="1" y="1298"/>
                  </a:lnTo>
                  <a:lnTo>
                    <a:pt x="1999" y="4520"/>
                  </a:lnTo>
                  <a:lnTo>
                    <a:pt x="6946" y="3262"/>
                  </a:lnTo>
                  <a:lnTo>
                    <a:pt x="4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64;p36">
              <a:extLst>
                <a:ext uri="{FF2B5EF4-FFF2-40B4-BE49-F238E27FC236}">
                  <a16:creationId xmlns:a16="http://schemas.microsoft.com/office/drawing/2014/main" id="{8B09EE7D-0511-4694-96B5-08FAF93D8E40}"/>
                </a:ext>
              </a:extLst>
            </p:cNvPr>
            <p:cNvSpPr/>
            <p:nvPr/>
          </p:nvSpPr>
          <p:spPr>
            <a:xfrm>
              <a:off x="4007625" y="4421200"/>
              <a:ext cx="151550" cy="102475"/>
            </a:xfrm>
            <a:custGeom>
              <a:avLst/>
              <a:gdLst/>
              <a:ahLst/>
              <a:cxnLst/>
              <a:rect l="l" t="t" r="r" b="b"/>
              <a:pathLst>
                <a:path w="6062" h="4099" extrusionOk="0">
                  <a:moveTo>
                    <a:pt x="4468" y="1"/>
                  </a:moveTo>
                  <a:lnTo>
                    <a:pt x="0" y="1211"/>
                  </a:lnTo>
                  <a:lnTo>
                    <a:pt x="1603" y="4098"/>
                  </a:lnTo>
                  <a:lnTo>
                    <a:pt x="6062" y="2879"/>
                  </a:lnTo>
                  <a:lnTo>
                    <a:pt x="44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65;p36">
              <a:extLst>
                <a:ext uri="{FF2B5EF4-FFF2-40B4-BE49-F238E27FC236}">
                  <a16:creationId xmlns:a16="http://schemas.microsoft.com/office/drawing/2014/main" id="{B29309A9-0474-4D5D-8224-61A313E90BC6}"/>
                </a:ext>
              </a:extLst>
            </p:cNvPr>
            <p:cNvSpPr/>
            <p:nvPr/>
          </p:nvSpPr>
          <p:spPr>
            <a:xfrm>
              <a:off x="3907250" y="4455925"/>
              <a:ext cx="123800" cy="95625"/>
            </a:xfrm>
            <a:custGeom>
              <a:avLst/>
              <a:gdLst/>
              <a:ahLst/>
              <a:cxnLst/>
              <a:rect l="l" t="t" r="r" b="b"/>
              <a:pathLst>
                <a:path w="4952" h="3825" extrusionOk="0">
                  <a:moveTo>
                    <a:pt x="3349" y="1"/>
                  </a:moveTo>
                  <a:lnTo>
                    <a:pt x="1" y="907"/>
                  </a:lnTo>
                  <a:lnTo>
                    <a:pt x="1546" y="3824"/>
                  </a:lnTo>
                  <a:lnTo>
                    <a:pt x="4952" y="2892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66;p36">
              <a:extLst>
                <a:ext uri="{FF2B5EF4-FFF2-40B4-BE49-F238E27FC236}">
                  <a16:creationId xmlns:a16="http://schemas.microsoft.com/office/drawing/2014/main" id="{B22EDE13-A397-48EA-AA2A-A20633B9437E}"/>
                </a:ext>
              </a:extLst>
            </p:cNvPr>
            <p:cNvSpPr/>
            <p:nvPr/>
          </p:nvSpPr>
          <p:spPr>
            <a:xfrm>
              <a:off x="3904000" y="4233650"/>
              <a:ext cx="156450" cy="109975"/>
            </a:xfrm>
            <a:custGeom>
              <a:avLst/>
              <a:gdLst/>
              <a:ahLst/>
              <a:cxnLst/>
              <a:rect l="l" t="t" r="r" b="b"/>
              <a:pathLst>
                <a:path w="6258" h="4399" extrusionOk="0">
                  <a:moveTo>
                    <a:pt x="4459" y="0"/>
                  </a:moveTo>
                  <a:lnTo>
                    <a:pt x="0" y="1232"/>
                  </a:lnTo>
                  <a:lnTo>
                    <a:pt x="1755" y="4398"/>
                  </a:lnTo>
                  <a:lnTo>
                    <a:pt x="6257" y="3249"/>
                  </a:lnTo>
                  <a:lnTo>
                    <a:pt x="44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67;p36">
              <a:extLst>
                <a:ext uri="{FF2B5EF4-FFF2-40B4-BE49-F238E27FC236}">
                  <a16:creationId xmlns:a16="http://schemas.microsoft.com/office/drawing/2014/main" id="{C187873B-2FD3-40FE-9523-4B33CE9C0475}"/>
                </a:ext>
              </a:extLst>
            </p:cNvPr>
            <p:cNvSpPr/>
            <p:nvPr/>
          </p:nvSpPr>
          <p:spPr>
            <a:xfrm>
              <a:off x="4462325" y="4393675"/>
              <a:ext cx="184650" cy="115625"/>
            </a:xfrm>
            <a:custGeom>
              <a:avLst/>
              <a:gdLst/>
              <a:ahLst/>
              <a:cxnLst/>
              <a:rect l="l" t="t" r="r" b="b"/>
              <a:pathLst>
                <a:path w="7386" h="4625" extrusionOk="0">
                  <a:moveTo>
                    <a:pt x="4947" y="0"/>
                  </a:moveTo>
                  <a:lnTo>
                    <a:pt x="1" y="1354"/>
                  </a:lnTo>
                  <a:lnTo>
                    <a:pt x="2213" y="4625"/>
                  </a:lnTo>
                  <a:lnTo>
                    <a:pt x="7386" y="3310"/>
                  </a:lnTo>
                  <a:lnTo>
                    <a:pt x="49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68;p36">
              <a:extLst>
                <a:ext uri="{FF2B5EF4-FFF2-40B4-BE49-F238E27FC236}">
                  <a16:creationId xmlns:a16="http://schemas.microsoft.com/office/drawing/2014/main" id="{780E5517-E53A-4133-B945-A15295DC5167}"/>
                </a:ext>
              </a:extLst>
            </p:cNvPr>
            <p:cNvSpPr/>
            <p:nvPr/>
          </p:nvSpPr>
          <p:spPr>
            <a:xfrm>
              <a:off x="3956250" y="4329975"/>
              <a:ext cx="154700" cy="106400"/>
            </a:xfrm>
            <a:custGeom>
              <a:avLst/>
              <a:gdLst/>
              <a:ahLst/>
              <a:cxnLst/>
              <a:rect l="l" t="t" r="r" b="b"/>
              <a:pathLst>
                <a:path w="6188" h="4256" extrusionOk="0">
                  <a:moveTo>
                    <a:pt x="4503" y="1"/>
                  </a:moveTo>
                  <a:lnTo>
                    <a:pt x="0" y="1150"/>
                  </a:lnTo>
                  <a:lnTo>
                    <a:pt x="1720" y="4255"/>
                  </a:lnTo>
                  <a:lnTo>
                    <a:pt x="6188" y="3049"/>
                  </a:lnTo>
                  <a:lnTo>
                    <a:pt x="45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69;p36">
              <a:extLst>
                <a:ext uri="{FF2B5EF4-FFF2-40B4-BE49-F238E27FC236}">
                  <a16:creationId xmlns:a16="http://schemas.microsoft.com/office/drawing/2014/main" id="{31D10916-D930-453A-97C9-4867F3A8D77D}"/>
                </a:ext>
              </a:extLst>
            </p:cNvPr>
            <p:cNvSpPr/>
            <p:nvPr/>
          </p:nvSpPr>
          <p:spPr>
            <a:xfrm>
              <a:off x="4408775" y="4099425"/>
              <a:ext cx="161250" cy="110950"/>
            </a:xfrm>
            <a:custGeom>
              <a:avLst/>
              <a:gdLst/>
              <a:ahLst/>
              <a:cxnLst/>
              <a:rect l="l" t="t" r="r" b="b"/>
              <a:pathLst>
                <a:path w="6450" h="4438" extrusionOk="0">
                  <a:moveTo>
                    <a:pt x="3741" y="0"/>
                  </a:moveTo>
                  <a:lnTo>
                    <a:pt x="0" y="1032"/>
                  </a:lnTo>
                  <a:lnTo>
                    <a:pt x="2509" y="4437"/>
                  </a:lnTo>
                  <a:lnTo>
                    <a:pt x="6449" y="3431"/>
                  </a:lnTo>
                  <a:lnTo>
                    <a:pt x="3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70;p36">
              <a:extLst>
                <a:ext uri="{FF2B5EF4-FFF2-40B4-BE49-F238E27FC236}">
                  <a16:creationId xmlns:a16="http://schemas.microsoft.com/office/drawing/2014/main" id="{439D3148-5F4B-4F13-B5D1-2513CA5F42DC}"/>
                </a:ext>
              </a:extLst>
            </p:cNvPr>
            <p:cNvSpPr/>
            <p:nvPr/>
          </p:nvSpPr>
          <p:spPr>
            <a:xfrm>
              <a:off x="4248975" y="3886700"/>
              <a:ext cx="124550" cy="72525"/>
            </a:xfrm>
            <a:custGeom>
              <a:avLst/>
              <a:gdLst/>
              <a:ahLst/>
              <a:cxnLst/>
              <a:rect l="l" t="t" r="r" b="b"/>
              <a:pathLst>
                <a:path w="4982" h="2901" extrusionOk="0">
                  <a:moveTo>
                    <a:pt x="3418" y="1"/>
                  </a:moveTo>
                  <a:lnTo>
                    <a:pt x="0" y="872"/>
                  </a:lnTo>
                  <a:lnTo>
                    <a:pt x="1498" y="2901"/>
                  </a:lnTo>
                  <a:lnTo>
                    <a:pt x="4982" y="1982"/>
                  </a:lnTo>
                  <a:lnTo>
                    <a:pt x="34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71;p36">
              <a:extLst>
                <a:ext uri="{FF2B5EF4-FFF2-40B4-BE49-F238E27FC236}">
                  <a16:creationId xmlns:a16="http://schemas.microsoft.com/office/drawing/2014/main" id="{F3103698-A5EC-41EA-A8D7-4055A262DEFB}"/>
                </a:ext>
              </a:extLst>
            </p:cNvPr>
            <p:cNvSpPr/>
            <p:nvPr/>
          </p:nvSpPr>
          <p:spPr>
            <a:xfrm>
              <a:off x="4207500" y="3833475"/>
              <a:ext cx="115625" cy="60450"/>
            </a:xfrm>
            <a:custGeom>
              <a:avLst/>
              <a:gdLst/>
              <a:ahLst/>
              <a:cxnLst/>
              <a:rect l="l" t="t" r="r" b="b"/>
              <a:pathLst>
                <a:path w="4625" h="2418" extrusionOk="0">
                  <a:moveTo>
                    <a:pt x="3401" y="0"/>
                  </a:moveTo>
                  <a:lnTo>
                    <a:pt x="0" y="754"/>
                  </a:lnTo>
                  <a:lnTo>
                    <a:pt x="1232" y="2417"/>
                  </a:lnTo>
                  <a:lnTo>
                    <a:pt x="4625" y="1555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72;p36">
              <a:extLst>
                <a:ext uri="{FF2B5EF4-FFF2-40B4-BE49-F238E27FC236}">
                  <a16:creationId xmlns:a16="http://schemas.microsoft.com/office/drawing/2014/main" id="{F1956F88-9511-4DF3-821D-F89028057FB8}"/>
                </a:ext>
              </a:extLst>
            </p:cNvPr>
            <p:cNvSpPr/>
            <p:nvPr/>
          </p:nvSpPr>
          <p:spPr>
            <a:xfrm>
              <a:off x="4603300" y="4360250"/>
              <a:ext cx="170825" cy="111700"/>
            </a:xfrm>
            <a:custGeom>
              <a:avLst/>
              <a:gdLst/>
              <a:ahLst/>
              <a:cxnLst/>
              <a:rect l="l" t="t" r="r" b="b"/>
              <a:pathLst>
                <a:path w="6833" h="4468" extrusionOk="0">
                  <a:moveTo>
                    <a:pt x="4194" y="0"/>
                  </a:moveTo>
                  <a:lnTo>
                    <a:pt x="1" y="1150"/>
                  </a:lnTo>
                  <a:lnTo>
                    <a:pt x="2444" y="4468"/>
                  </a:lnTo>
                  <a:lnTo>
                    <a:pt x="6833" y="3349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73;p36">
              <a:extLst>
                <a:ext uri="{FF2B5EF4-FFF2-40B4-BE49-F238E27FC236}">
                  <a16:creationId xmlns:a16="http://schemas.microsoft.com/office/drawing/2014/main" id="{955555E6-6585-41F0-A81C-B8559196F2AC}"/>
                </a:ext>
              </a:extLst>
            </p:cNvPr>
            <p:cNvSpPr/>
            <p:nvPr/>
          </p:nvSpPr>
          <p:spPr>
            <a:xfrm>
              <a:off x="4297075" y="3950500"/>
              <a:ext cx="133925" cy="82750"/>
            </a:xfrm>
            <a:custGeom>
              <a:avLst/>
              <a:gdLst/>
              <a:ahLst/>
              <a:cxnLst/>
              <a:rect l="l" t="t" r="r" b="b"/>
              <a:pathLst>
                <a:path w="5357" h="3310" extrusionOk="0">
                  <a:moveTo>
                    <a:pt x="3511" y="0"/>
                  </a:moveTo>
                  <a:lnTo>
                    <a:pt x="1" y="928"/>
                  </a:lnTo>
                  <a:lnTo>
                    <a:pt x="1756" y="3310"/>
                  </a:lnTo>
                  <a:lnTo>
                    <a:pt x="5357" y="2339"/>
                  </a:lnTo>
                  <a:lnTo>
                    <a:pt x="35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74;p36">
              <a:extLst>
                <a:ext uri="{FF2B5EF4-FFF2-40B4-BE49-F238E27FC236}">
                  <a16:creationId xmlns:a16="http://schemas.microsoft.com/office/drawing/2014/main" id="{5AFBB0A3-E089-499B-80A0-7218860F8D49}"/>
                </a:ext>
              </a:extLst>
            </p:cNvPr>
            <p:cNvSpPr/>
            <p:nvPr/>
          </p:nvSpPr>
          <p:spPr>
            <a:xfrm>
              <a:off x="4542575" y="4279150"/>
              <a:ext cx="154375" cy="95375"/>
            </a:xfrm>
            <a:custGeom>
              <a:avLst/>
              <a:gdLst/>
              <a:ahLst/>
              <a:cxnLst/>
              <a:rect l="l" t="t" r="r" b="b"/>
              <a:pathLst>
                <a:path w="6175" h="3815" extrusionOk="0">
                  <a:moveTo>
                    <a:pt x="4063" y="0"/>
                  </a:moveTo>
                  <a:lnTo>
                    <a:pt x="0" y="1102"/>
                  </a:lnTo>
                  <a:lnTo>
                    <a:pt x="2003" y="3815"/>
                  </a:lnTo>
                  <a:lnTo>
                    <a:pt x="6175" y="2674"/>
                  </a:lnTo>
                  <a:lnTo>
                    <a:pt x="40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75;p36">
              <a:extLst>
                <a:ext uri="{FF2B5EF4-FFF2-40B4-BE49-F238E27FC236}">
                  <a16:creationId xmlns:a16="http://schemas.microsoft.com/office/drawing/2014/main" id="{2AE68F08-D27D-465F-B90F-31D02EBD8604}"/>
                </a:ext>
              </a:extLst>
            </p:cNvPr>
            <p:cNvSpPr/>
            <p:nvPr/>
          </p:nvSpPr>
          <p:spPr>
            <a:xfrm>
              <a:off x="4170925" y="3785575"/>
              <a:ext cx="110075" cy="51950"/>
            </a:xfrm>
            <a:custGeom>
              <a:avLst/>
              <a:gdLst/>
              <a:ahLst/>
              <a:cxnLst/>
              <a:rect l="l" t="t" r="r" b="b"/>
              <a:pathLst>
                <a:path w="4403" h="2078" extrusionOk="0">
                  <a:moveTo>
                    <a:pt x="3349" y="0"/>
                  </a:moveTo>
                  <a:lnTo>
                    <a:pt x="0" y="684"/>
                  </a:lnTo>
                  <a:lnTo>
                    <a:pt x="1032" y="2078"/>
                  </a:lnTo>
                  <a:lnTo>
                    <a:pt x="4402" y="1333"/>
                  </a:lnTo>
                  <a:lnTo>
                    <a:pt x="3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76;p36">
              <a:extLst>
                <a:ext uri="{FF2B5EF4-FFF2-40B4-BE49-F238E27FC236}">
                  <a16:creationId xmlns:a16="http://schemas.microsoft.com/office/drawing/2014/main" id="{624C569B-FD2E-4F28-85BB-3697178170F5}"/>
                </a:ext>
              </a:extLst>
            </p:cNvPr>
            <p:cNvSpPr/>
            <p:nvPr/>
          </p:nvSpPr>
          <p:spPr>
            <a:xfrm>
              <a:off x="4351625" y="4023225"/>
              <a:ext cx="139475" cy="87550"/>
            </a:xfrm>
            <a:custGeom>
              <a:avLst/>
              <a:gdLst/>
              <a:ahLst/>
              <a:cxnLst/>
              <a:rect l="l" t="t" r="r" b="b"/>
              <a:pathLst>
                <a:path w="5579" h="3502" extrusionOk="0">
                  <a:moveTo>
                    <a:pt x="3623" y="0"/>
                  </a:moveTo>
                  <a:lnTo>
                    <a:pt x="0" y="980"/>
                  </a:lnTo>
                  <a:lnTo>
                    <a:pt x="1860" y="3501"/>
                  </a:lnTo>
                  <a:lnTo>
                    <a:pt x="5578" y="2478"/>
                  </a:lnTo>
                  <a:lnTo>
                    <a:pt x="36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77;p36">
              <a:extLst>
                <a:ext uri="{FF2B5EF4-FFF2-40B4-BE49-F238E27FC236}">
                  <a16:creationId xmlns:a16="http://schemas.microsoft.com/office/drawing/2014/main" id="{87418F1F-6643-4446-8846-A6AEBB0A3A2E}"/>
                </a:ext>
              </a:extLst>
            </p:cNvPr>
            <p:cNvSpPr/>
            <p:nvPr/>
          </p:nvSpPr>
          <p:spPr>
            <a:xfrm>
              <a:off x="4837900" y="3770125"/>
              <a:ext cx="708600" cy="563575"/>
            </a:xfrm>
            <a:custGeom>
              <a:avLst/>
              <a:gdLst/>
              <a:ahLst/>
              <a:cxnLst/>
              <a:rect l="l" t="t" r="r" b="b"/>
              <a:pathLst>
                <a:path w="28344" h="22543" extrusionOk="0">
                  <a:moveTo>
                    <a:pt x="12276" y="0"/>
                  </a:moveTo>
                  <a:lnTo>
                    <a:pt x="12276" y="6027"/>
                  </a:lnTo>
                  <a:cubicBezTo>
                    <a:pt x="11662" y="6619"/>
                    <a:pt x="10991" y="7141"/>
                    <a:pt x="10264" y="7590"/>
                  </a:cubicBezTo>
                  <a:cubicBezTo>
                    <a:pt x="9149" y="8256"/>
                    <a:pt x="1" y="9819"/>
                    <a:pt x="1" y="9819"/>
                  </a:cubicBezTo>
                  <a:lnTo>
                    <a:pt x="11605" y="22543"/>
                  </a:lnTo>
                  <a:cubicBezTo>
                    <a:pt x="11605" y="22543"/>
                    <a:pt x="22239" y="21385"/>
                    <a:pt x="25217" y="20531"/>
                  </a:cubicBezTo>
                  <a:cubicBezTo>
                    <a:pt x="28344" y="19638"/>
                    <a:pt x="27673" y="8260"/>
                    <a:pt x="27673" y="8260"/>
                  </a:cubicBezTo>
                  <a:lnTo>
                    <a:pt x="122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78;p36">
              <a:extLst>
                <a:ext uri="{FF2B5EF4-FFF2-40B4-BE49-F238E27FC236}">
                  <a16:creationId xmlns:a16="http://schemas.microsoft.com/office/drawing/2014/main" id="{B5E6A386-AD87-49EB-A155-ACCBB662247F}"/>
                </a:ext>
              </a:extLst>
            </p:cNvPr>
            <p:cNvSpPr/>
            <p:nvPr/>
          </p:nvSpPr>
          <p:spPr>
            <a:xfrm>
              <a:off x="4822000" y="3757625"/>
              <a:ext cx="724400" cy="588600"/>
            </a:xfrm>
            <a:custGeom>
              <a:avLst/>
              <a:gdLst/>
              <a:ahLst/>
              <a:cxnLst/>
              <a:rect l="l" t="t" r="r" b="b"/>
              <a:pathLst>
                <a:path w="28976" h="23544" extrusionOk="0">
                  <a:moveTo>
                    <a:pt x="13412" y="1341"/>
                  </a:moveTo>
                  <a:lnTo>
                    <a:pt x="27826" y="9065"/>
                  </a:lnTo>
                  <a:cubicBezTo>
                    <a:pt x="27856" y="9849"/>
                    <a:pt x="27934" y="12161"/>
                    <a:pt x="27756" y="14526"/>
                  </a:cubicBezTo>
                  <a:cubicBezTo>
                    <a:pt x="27490" y="18061"/>
                    <a:pt x="26746" y="20260"/>
                    <a:pt x="25718" y="20552"/>
                  </a:cubicBezTo>
                  <a:cubicBezTo>
                    <a:pt x="23062" y="21310"/>
                    <a:pt x="14066" y="22337"/>
                    <a:pt x="12437" y="22516"/>
                  </a:cubicBezTo>
                  <a:lnTo>
                    <a:pt x="1621" y="10659"/>
                  </a:lnTo>
                  <a:cubicBezTo>
                    <a:pt x="4050" y="10228"/>
                    <a:pt x="10173" y="9109"/>
                    <a:pt x="11161" y="8521"/>
                  </a:cubicBezTo>
                  <a:cubicBezTo>
                    <a:pt x="11919" y="8051"/>
                    <a:pt x="12624" y="7502"/>
                    <a:pt x="13264" y="6884"/>
                  </a:cubicBezTo>
                  <a:cubicBezTo>
                    <a:pt x="13356" y="6788"/>
                    <a:pt x="13408" y="6662"/>
                    <a:pt x="13412" y="6531"/>
                  </a:cubicBezTo>
                  <a:lnTo>
                    <a:pt x="13412" y="1341"/>
                  </a:lnTo>
                  <a:close/>
                  <a:moveTo>
                    <a:pt x="12909" y="0"/>
                  </a:moveTo>
                  <a:cubicBezTo>
                    <a:pt x="12648" y="0"/>
                    <a:pt x="12411" y="209"/>
                    <a:pt x="12411" y="500"/>
                  </a:cubicBezTo>
                  <a:lnTo>
                    <a:pt x="12411" y="6313"/>
                  </a:lnTo>
                  <a:cubicBezTo>
                    <a:pt x="11867" y="6818"/>
                    <a:pt x="11274" y="7271"/>
                    <a:pt x="10643" y="7659"/>
                  </a:cubicBezTo>
                  <a:cubicBezTo>
                    <a:pt x="9890" y="8112"/>
                    <a:pt x="4055" y="9231"/>
                    <a:pt x="554" y="9827"/>
                  </a:cubicBezTo>
                  <a:cubicBezTo>
                    <a:pt x="162" y="9893"/>
                    <a:pt x="1" y="10363"/>
                    <a:pt x="266" y="10659"/>
                  </a:cubicBezTo>
                  <a:lnTo>
                    <a:pt x="11871" y="23378"/>
                  </a:lnTo>
                  <a:cubicBezTo>
                    <a:pt x="11967" y="23483"/>
                    <a:pt x="12102" y="23544"/>
                    <a:pt x="12241" y="23544"/>
                  </a:cubicBezTo>
                  <a:cubicBezTo>
                    <a:pt x="12259" y="23539"/>
                    <a:pt x="12280" y="23539"/>
                    <a:pt x="12298" y="23535"/>
                  </a:cubicBezTo>
                  <a:cubicBezTo>
                    <a:pt x="12733" y="23487"/>
                    <a:pt x="23005" y="22364"/>
                    <a:pt x="25992" y="21510"/>
                  </a:cubicBezTo>
                  <a:cubicBezTo>
                    <a:pt x="27534" y="21075"/>
                    <a:pt x="28435" y="18810"/>
                    <a:pt x="28753" y="14600"/>
                  </a:cubicBezTo>
                  <a:cubicBezTo>
                    <a:pt x="28975" y="11643"/>
                    <a:pt x="28810" y="8760"/>
                    <a:pt x="28810" y="8730"/>
                  </a:cubicBezTo>
                  <a:cubicBezTo>
                    <a:pt x="28797" y="8556"/>
                    <a:pt x="28701" y="8399"/>
                    <a:pt x="28544" y="8321"/>
                  </a:cubicBezTo>
                  <a:lnTo>
                    <a:pt x="13147" y="60"/>
                  </a:lnTo>
                  <a:cubicBezTo>
                    <a:pt x="13069" y="19"/>
                    <a:pt x="12988" y="0"/>
                    <a:pt x="12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79;p36">
              <a:extLst>
                <a:ext uri="{FF2B5EF4-FFF2-40B4-BE49-F238E27FC236}">
                  <a16:creationId xmlns:a16="http://schemas.microsoft.com/office/drawing/2014/main" id="{D3E7DA47-50EB-4BF8-A79B-9C1C752ED159}"/>
                </a:ext>
              </a:extLst>
            </p:cNvPr>
            <p:cNvSpPr/>
            <p:nvPr/>
          </p:nvSpPr>
          <p:spPr>
            <a:xfrm>
              <a:off x="5134000" y="3770125"/>
              <a:ext cx="411750" cy="511325"/>
            </a:xfrm>
            <a:custGeom>
              <a:avLst/>
              <a:gdLst/>
              <a:ahLst/>
              <a:cxnLst/>
              <a:rect l="l" t="t" r="r" b="b"/>
              <a:pathLst>
                <a:path w="16470" h="20453" extrusionOk="0">
                  <a:moveTo>
                    <a:pt x="432" y="0"/>
                  </a:moveTo>
                  <a:lnTo>
                    <a:pt x="432" y="6027"/>
                  </a:lnTo>
                  <a:cubicBezTo>
                    <a:pt x="432" y="6027"/>
                    <a:pt x="266" y="6188"/>
                    <a:pt x="1" y="6423"/>
                  </a:cubicBezTo>
                  <a:lnTo>
                    <a:pt x="13569" y="20453"/>
                  </a:lnTo>
                  <a:cubicBezTo>
                    <a:pt x="16469" y="19155"/>
                    <a:pt x="15829" y="8256"/>
                    <a:pt x="15829" y="8256"/>
                  </a:cubicBezTo>
                  <a:lnTo>
                    <a:pt x="4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80;p36">
              <a:extLst>
                <a:ext uri="{FF2B5EF4-FFF2-40B4-BE49-F238E27FC236}">
                  <a16:creationId xmlns:a16="http://schemas.microsoft.com/office/drawing/2014/main" id="{B3228198-0693-431E-B054-11D389C440F8}"/>
                </a:ext>
              </a:extLst>
            </p:cNvPr>
            <p:cNvSpPr/>
            <p:nvPr/>
          </p:nvSpPr>
          <p:spPr>
            <a:xfrm>
              <a:off x="5120075" y="3757625"/>
              <a:ext cx="426100" cy="536350"/>
            </a:xfrm>
            <a:custGeom>
              <a:avLst/>
              <a:gdLst/>
              <a:ahLst/>
              <a:cxnLst/>
              <a:rect l="l" t="t" r="r" b="b"/>
              <a:pathLst>
                <a:path w="17044" h="21454" extrusionOk="0">
                  <a:moveTo>
                    <a:pt x="1489" y="1341"/>
                  </a:moveTo>
                  <a:lnTo>
                    <a:pt x="15903" y="9065"/>
                  </a:lnTo>
                  <a:cubicBezTo>
                    <a:pt x="16099" y="12949"/>
                    <a:pt x="15798" y="18980"/>
                    <a:pt x="14204" y="20317"/>
                  </a:cubicBezTo>
                  <a:lnTo>
                    <a:pt x="1276" y="6945"/>
                  </a:lnTo>
                  <a:cubicBezTo>
                    <a:pt x="1315" y="6905"/>
                    <a:pt x="1337" y="6884"/>
                    <a:pt x="1337" y="6884"/>
                  </a:cubicBezTo>
                  <a:cubicBezTo>
                    <a:pt x="1433" y="6792"/>
                    <a:pt x="1489" y="6662"/>
                    <a:pt x="1489" y="6531"/>
                  </a:cubicBezTo>
                  <a:lnTo>
                    <a:pt x="1489" y="1341"/>
                  </a:lnTo>
                  <a:close/>
                  <a:moveTo>
                    <a:pt x="986" y="0"/>
                  </a:moveTo>
                  <a:cubicBezTo>
                    <a:pt x="725" y="0"/>
                    <a:pt x="488" y="209"/>
                    <a:pt x="488" y="500"/>
                  </a:cubicBezTo>
                  <a:lnTo>
                    <a:pt x="488" y="6309"/>
                  </a:lnTo>
                  <a:cubicBezTo>
                    <a:pt x="418" y="6374"/>
                    <a:pt x="331" y="6453"/>
                    <a:pt x="227" y="6544"/>
                  </a:cubicBezTo>
                  <a:cubicBezTo>
                    <a:pt x="13" y="6731"/>
                    <a:pt x="0" y="7062"/>
                    <a:pt x="196" y="7267"/>
                  </a:cubicBezTo>
                  <a:lnTo>
                    <a:pt x="13765" y="21301"/>
                  </a:lnTo>
                  <a:cubicBezTo>
                    <a:pt x="13860" y="21401"/>
                    <a:pt x="13987" y="21454"/>
                    <a:pt x="14126" y="21454"/>
                  </a:cubicBezTo>
                  <a:cubicBezTo>
                    <a:pt x="14196" y="21454"/>
                    <a:pt x="14265" y="21440"/>
                    <a:pt x="14326" y="21410"/>
                  </a:cubicBezTo>
                  <a:cubicBezTo>
                    <a:pt x="15733" y="20783"/>
                    <a:pt x="16556" y="18488"/>
                    <a:pt x="16843" y="14404"/>
                  </a:cubicBezTo>
                  <a:cubicBezTo>
                    <a:pt x="17043" y="11517"/>
                    <a:pt x="16887" y="8756"/>
                    <a:pt x="16887" y="8730"/>
                  </a:cubicBezTo>
                  <a:cubicBezTo>
                    <a:pt x="16874" y="8556"/>
                    <a:pt x="16778" y="8399"/>
                    <a:pt x="16621" y="8316"/>
                  </a:cubicBezTo>
                  <a:lnTo>
                    <a:pt x="1224" y="60"/>
                  </a:lnTo>
                  <a:cubicBezTo>
                    <a:pt x="1146" y="19"/>
                    <a:pt x="1065" y="0"/>
                    <a:pt x="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81;p36">
              <a:extLst>
                <a:ext uri="{FF2B5EF4-FFF2-40B4-BE49-F238E27FC236}">
                  <a16:creationId xmlns:a16="http://schemas.microsoft.com/office/drawing/2014/main" id="{678F4B28-E640-4069-9D70-CEB523FC4821}"/>
                </a:ext>
              </a:extLst>
            </p:cNvPr>
            <p:cNvSpPr/>
            <p:nvPr/>
          </p:nvSpPr>
          <p:spPr>
            <a:xfrm>
              <a:off x="4631500" y="1845250"/>
              <a:ext cx="1216225" cy="2555400"/>
            </a:xfrm>
            <a:custGeom>
              <a:avLst/>
              <a:gdLst/>
              <a:ahLst/>
              <a:cxnLst/>
              <a:rect l="l" t="t" r="r" b="b"/>
              <a:pathLst>
                <a:path w="48649" h="102216" extrusionOk="0">
                  <a:moveTo>
                    <a:pt x="1" y="1"/>
                  </a:moveTo>
                  <a:lnTo>
                    <a:pt x="1" y="63827"/>
                  </a:lnTo>
                  <a:lnTo>
                    <a:pt x="48648" y="102216"/>
                  </a:lnTo>
                  <a:lnTo>
                    <a:pt x="48648" y="35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82;p36">
              <a:extLst>
                <a:ext uri="{FF2B5EF4-FFF2-40B4-BE49-F238E27FC236}">
                  <a16:creationId xmlns:a16="http://schemas.microsoft.com/office/drawing/2014/main" id="{410EA117-4466-4101-B344-DD9822A7B45F}"/>
                </a:ext>
              </a:extLst>
            </p:cNvPr>
            <p:cNvSpPr/>
            <p:nvPr/>
          </p:nvSpPr>
          <p:spPr>
            <a:xfrm>
              <a:off x="4618975" y="1832700"/>
              <a:ext cx="1241250" cy="2580375"/>
            </a:xfrm>
            <a:custGeom>
              <a:avLst/>
              <a:gdLst/>
              <a:ahLst/>
              <a:cxnLst/>
              <a:rect l="l" t="t" r="r" b="b"/>
              <a:pathLst>
                <a:path w="49650" h="103215" extrusionOk="0">
                  <a:moveTo>
                    <a:pt x="998" y="1043"/>
                  </a:moveTo>
                  <a:lnTo>
                    <a:pt x="48653" y="4539"/>
                  </a:lnTo>
                  <a:lnTo>
                    <a:pt x="48653" y="101686"/>
                  </a:lnTo>
                  <a:lnTo>
                    <a:pt x="998" y="64090"/>
                  </a:lnTo>
                  <a:lnTo>
                    <a:pt x="998" y="1043"/>
                  </a:lnTo>
                  <a:close/>
                  <a:moveTo>
                    <a:pt x="498" y="0"/>
                  </a:moveTo>
                  <a:cubicBezTo>
                    <a:pt x="224" y="0"/>
                    <a:pt x="1" y="224"/>
                    <a:pt x="1" y="503"/>
                  </a:cubicBezTo>
                  <a:lnTo>
                    <a:pt x="1" y="64329"/>
                  </a:lnTo>
                  <a:cubicBezTo>
                    <a:pt x="1" y="64482"/>
                    <a:pt x="71" y="64630"/>
                    <a:pt x="188" y="64721"/>
                  </a:cubicBezTo>
                  <a:lnTo>
                    <a:pt x="48840" y="103105"/>
                  </a:lnTo>
                  <a:cubicBezTo>
                    <a:pt x="48931" y="103175"/>
                    <a:pt x="49040" y="103214"/>
                    <a:pt x="49149" y="103214"/>
                  </a:cubicBezTo>
                  <a:cubicBezTo>
                    <a:pt x="49428" y="103214"/>
                    <a:pt x="49650" y="102992"/>
                    <a:pt x="49650" y="102718"/>
                  </a:cubicBezTo>
                  <a:lnTo>
                    <a:pt x="49650" y="4073"/>
                  </a:lnTo>
                  <a:cubicBezTo>
                    <a:pt x="49650" y="3808"/>
                    <a:pt x="49450" y="3590"/>
                    <a:pt x="49188" y="3572"/>
                  </a:cubicBezTo>
                  <a:lnTo>
                    <a:pt x="536" y="2"/>
                  </a:lnTo>
                  <a:cubicBezTo>
                    <a:pt x="524" y="1"/>
                    <a:pt x="511" y="0"/>
                    <a:pt x="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83;p36">
              <a:extLst>
                <a:ext uri="{FF2B5EF4-FFF2-40B4-BE49-F238E27FC236}">
                  <a16:creationId xmlns:a16="http://schemas.microsoft.com/office/drawing/2014/main" id="{6EDAC2DC-794D-416D-B3A7-ABEE7FDB6DC8}"/>
                </a:ext>
              </a:extLst>
            </p:cNvPr>
            <p:cNvSpPr/>
            <p:nvPr/>
          </p:nvSpPr>
          <p:spPr>
            <a:xfrm>
              <a:off x="4715100" y="1928975"/>
              <a:ext cx="1021025" cy="1975075"/>
            </a:xfrm>
            <a:custGeom>
              <a:avLst/>
              <a:gdLst/>
              <a:ahLst/>
              <a:cxnLst/>
              <a:rect l="l" t="t" r="r" b="b"/>
              <a:pathLst>
                <a:path w="40841" h="79003" extrusionOk="0">
                  <a:moveTo>
                    <a:pt x="1" y="0"/>
                  </a:moveTo>
                  <a:lnTo>
                    <a:pt x="1" y="53786"/>
                  </a:lnTo>
                  <a:lnTo>
                    <a:pt x="40841" y="79002"/>
                  </a:lnTo>
                  <a:lnTo>
                    <a:pt x="40841" y="357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84;p36">
              <a:extLst>
                <a:ext uri="{FF2B5EF4-FFF2-40B4-BE49-F238E27FC236}">
                  <a16:creationId xmlns:a16="http://schemas.microsoft.com/office/drawing/2014/main" id="{B8B54080-FB35-4138-AAEF-F0EA2B6CE993}"/>
                </a:ext>
              </a:extLst>
            </p:cNvPr>
            <p:cNvSpPr/>
            <p:nvPr/>
          </p:nvSpPr>
          <p:spPr>
            <a:xfrm>
              <a:off x="4702600" y="1916400"/>
              <a:ext cx="1046050" cy="2000150"/>
            </a:xfrm>
            <a:custGeom>
              <a:avLst/>
              <a:gdLst/>
              <a:ahLst/>
              <a:cxnLst/>
              <a:rect l="l" t="t" r="r" b="b"/>
              <a:pathLst>
                <a:path w="41842" h="80006" extrusionOk="0">
                  <a:moveTo>
                    <a:pt x="1002" y="1047"/>
                  </a:moveTo>
                  <a:lnTo>
                    <a:pt x="40845" y="4531"/>
                  </a:lnTo>
                  <a:lnTo>
                    <a:pt x="40845" y="78612"/>
                  </a:lnTo>
                  <a:lnTo>
                    <a:pt x="1002" y="54010"/>
                  </a:lnTo>
                  <a:lnTo>
                    <a:pt x="1002" y="1047"/>
                  </a:lnTo>
                  <a:close/>
                  <a:moveTo>
                    <a:pt x="499" y="0"/>
                  </a:moveTo>
                  <a:cubicBezTo>
                    <a:pt x="227" y="0"/>
                    <a:pt x="0" y="222"/>
                    <a:pt x="0" y="503"/>
                  </a:cubicBezTo>
                  <a:lnTo>
                    <a:pt x="0" y="54289"/>
                  </a:lnTo>
                  <a:cubicBezTo>
                    <a:pt x="0" y="54459"/>
                    <a:pt x="92" y="54620"/>
                    <a:pt x="240" y="54711"/>
                  </a:cubicBezTo>
                  <a:lnTo>
                    <a:pt x="41080" y="79932"/>
                  </a:lnTo>
                  <a:cubicBezTo>
                    <a:pt x="41158" y="79980"/>
                    <a:pt x="41249" y="80006"/>
                    <a:pt x="41341" y="80006"/>
                  </a:cubicBezTo>
                  <a:cubicBezTo>
                    <a:pt x="41620" y="80006"/>
                    <a:pt x="41842" y="79779"/>
                    <a:pt x="41842" y="79505"/>
                  </a:cubicBezTo>
                  <a:lnTo>
                    <a:pt x="41842" y="4074"/>
                  </a:lnTo>
                  <a:cubicBezTo>
                    <a:pt x="41842" y="3812"/>
                    <a:pt x="41646" y="3599"/>
                    <a:pt x="41389" y="3573"/>
                  </a:cubicBezTo>
                  <a:lnTo>
                    <a:pt x="544" y="2"/>
                  </a:lnTo>
                  <a:cubicBezTo>
                    <a:pt x="529" y="1"/>
                    <a:pt x="514" y="0"/>
                    <a:pt x="4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85;p36">
              <a:extLst>
                <a:ext uri="{FF2B5EF4-FFF2-40B4-BE49-F238E27FC236}">
                  <a16:creationId xmlns:a16="http://schemas.microsoft.com/office/drawing/2014/main" id="{E51BD69C-F5FA-4100-9DE7-8E05B2741F03}"/>
                </a:ext>
              </a:extLst>
            </p:cNvPr>
            <p:cNvSpPr/>
            <p:nvPr/>
          </p:nvSpPr>
          <p:spPr>
            <a:xfrm>
              <a:off x="5847700" y="1934525"/>
              <a:ext cx="122800" cy="2466675"/>
            </a:xfrm>
            <a:custGeom>
              <a:avLst/>
              <a:gdLst/>
              <a:ahLst/>
              <a:cxnLst/>
              <a:rect l="l" t="t" r="r" b="b"/>
              <a:pathLst>
                <a:path w="4912" h="98667" extrusionOk="0">
                  <a:moveTo>
                    <a:pt x="0" y="0"/>
                  </a:moveTo>
                  <a:lnTo>
                    <a:pt x="0" y="98667"/>
                  </a:lnTo>
                  <a:lnTo>
                    <a:pt x="4912" y="98667"/>
                  </a:lnTo>
                  <a:lnTo>
                    <a:pt x="49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86;p36">
              <a:extLst>
                <a:ext uri="{FF2B5EF4-FFF2-40B4-BE49-F238E27FC236}">
                  <a16:creationId xmlns:a16="http://schemas.microsoft.com/office/drawing/2014/main" id="{B64427B1-4867-4BC9-AF8B-64D3F964BE00}"/>
                </a:ext>
              </a:extLst>
            </p:cNvPr>
            <p:cNvSpPr/>
            <p:nvPr/>
          </p:nvSpPr>
          <p:spPr>
            <a:xfrm>
              <a:off x="5835275" y="1922000"/>
              <a:ext cx="147750" cy="2491725"/>
            </a:xfrm>
            <a:custGeom>
              <a:avLst/>
              <a:gdLst/>
              <a:ahLst/>
              <a:cxnLst/>
              <a:rect l="l" t="t" r="r" b="b"/>
              <a:pathLst>
                <a:path w="5910" h="99669" extrusionOk="0">
                  <a:moveTo>
                    <a:pt x="4908" y="1002"/>
                  </a:moveTo>
                  <a:lnTo>
                    <a:pt x="4908" y="98667"/>
                  </a:lnTo>
                  <a:lnTo>
                    <a:pt x="1002" y="98667"/>
                  </a:lnTo>
                  <a:lnTo>
                    <a:pt x="1002" y="1002"/>
                  </a:lnTo>
                  <a:close/>
                  <a:moveTo>
                    <a:pt x="497" y="0"/>
                  </a:moveTo>
                  <a:cubicBezTo>
                    <a:pt x="223" y="0"/>
                    <a:pt x="1" y="227"/>
                    <a:pt x="1" y="501"/>
                  </a:cubicBezTo>
                  <a:lnTo>
                    <a:pt x="1" y="99168"/>
                  </a:lnTo>
                  <a:cubicBezTo>
                    <a:pt x="1" y="99442"/>
                    <a:pt x="223" y="99668"/>
                    <a:pt x="497" y="99668"/>
                  </a:cubicBezTo>
                  <a:lnTo>
                    <a:pt x="5409" y="99668"/>
                  </a:lnTo>
                  <a:cubicBezTo>
                    <a:pt x="5683" y="99668"/>
                    <a:pt x="5910" y="99442"/>
                    <a:pt x="5910" y="99168"/>
                  </a:cubicBezTo>
                  <a:lnTo>
                    <a:pt x="5910" y="501"/>
                  </a:lnTo>
                  <a:cubicBezTo>
                    <a:pt x="5910" y="227"/>
                    <a:pt x="5683" y="0"/>
                    <a:pt x="5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87;p36">
              <a:extLst>
                <a:ext uri="{FF2B5EF4-FFF2-40B4-BE49-F238E27FC236}">
                  <a16:creationId xmlns:a16="http://schemas.microsoft.com/office/drawing/2014/main" id="{80508EF7-FFF7-4A97-B5D8-9093EE6C9DD3}"/>
                </a:ext>
              </a:extLst>
            </p:cNvPr>
            <p:cNvSpPr/>
            <p:nvPr/>
          </p:nvSpPr>
          <p:spPr>
            <a:xfrm>
              <a:off x="4782050" y="2012675"/>
              <a:ext cx="859275" cy="1684975"/>
            </a:xfrm>
            <a:custGeom>
              <a:avLst/>
              <a:gdLst/>
              <a:ahLst/>
              <a:cxnLst/>
              <a:rect l="l" t="t" r="r" b="b"/>
              <a:pathLst>
                <a:path w="34371" h="67399" extrusionOk="0">
                  <a:moveTo>
                    <a:pt x="1" y="1"/>
                  </a:moveTo>
                  <a:lnTo>
                    <a:pt x="227" y="47982"/>
                  </a:lnTo>
                  <a:lnTo>
                    <a:pt x="34370" y="67398"/>
                  </a:lnTo>
                  <a:lnTo>
                    <a:pt x="34370" y="7982"/>
                  </a:lnTo>
                  <a:lnTo>
                    <a:pt x="10939" y="4433"/>
                  </a:lnTo>
                  <a:lnTo>
                    <a:pt x="9376" y="11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88;p36">
              <a:extLst>
                <a:ext uri="{FF2B5EF4-FFF2-40B4-BE49-F238E27FC236}">
                  <a16:creationId xmlns:a16="http://schemas.microsoft.com/office/drawing/2014/main" id="{1EC79596-401D-4A32-AFCA-3F1F36519877}"/>
                </a:ext>
              </a:extLst>
            </p:cNvPr>
            <p:cNvSpPr/>
            <p:nvPr/>
          </p:nvSpPr>
          <p:spPr>
            <a:xfrm>
              <a:off x="4769550" y="2000075"/>
              <a:ext cx="884275" cy="1710075"/>
            </a:xfrm>
            <a:custGeom>
              <a:avLst/>
              <a:gdLst/>
              <a:ahLst/>
              <a:cxnLst/>
              <a:rect l="l" t="t" r="r" b="b"/>
              <a:pathLst>
                <a:path w="35371" h="68403" extrusionOk="0">
                  <a:moveTo>
                    <a:pt x="1006" y="1066"/>
                  </a:moveTo>
                  <a:lnTo>
                    <a:pt x="9541" y="2081"/>
                  </a:lnTo>
                  <a:lnTo>
                    <a:pt x="10986" y="5151"/>
                  </a:lnTo>
                  <a:cubicBezTo>
                    <a:pt x="11056" y="5299"/>
                    <a:pt x="11200" y="5408"/>
                    <a:pt x="11365" y="5429"/>
                  </a:cubicBezTo>
                  <a:lnTo>
                    <a:pt x="34374" y="8913"/>
                  </a:lnTo>
                  <a:lnTo>
                    <a:pt x="34374" y="67040"/>
                  </a:lnTo>
                  <a:lnTo>
                    <a:pt x="1224" y="48194"/>
                  </a:lnTo>
                  <a:lnTo>
                    <a:pt x="1006" y="1066"/>
                  </a:lnTo>
                  <a:close/>
                  <a:moveTo>
                    <a:pt x="503" y="0"/>
                  </a:moveTo>
                  <a:cubicBezTo>
                    <a:pt x="228" y="0"/>
                    <a:pt x="0" y="224"/>
                    <a:pt x="4" y="505"/>
                  </a:cubicBezTo>
                  <a:lnTo>
                    <a:pt x="226" y="48486"/>
                  </a:lnTo>
                  <a:cubicBezTo>
                    <a:pt x="226" y="48664"/>
                    <a:pt x="322" y="48830"/>
                    <a:pt x="479" y="48921"/>
                  </a:cubicBezTo>
                  <a:lnTo>
                    <a:pt x="34622" y="68338"/>
                  </a:lnTo>
                  <a:cubicBezTo>
                    <a:pt x="34700" y="68377"/>
                    <a:pt x="34783" y="68403"/>
                    <a:pt x="34870" y="68403"/>
                  </a:cubicBezTo>
                  <a:cubicBezTo>
                    <a:pt x="35149" y="68403"/>
                    <a:pt x="35371" y="68176"/>
                    <a:pt x="35371" y="67902"/>
                  </a:cubicBezTo>
                  <a:lnTo>
                    <a:pt x="35371" y="8486"/>
                  </a:lnTo>
                  <a:cubicBezTo>
                    <a:pt x="35371" y="8238"/>
                    <a:pt x="35188" y="8029"/>
                    <a:pt x="34944" y="7990"/>
                  </a:cubicBezTo>
                  <a:lnTo>
                    <a:pt x="11779" y="4485"/>
                  </a:lnTo>
                  <a:lnTo>
                    <a:pt x="10329" y="1406"/>
                  </a:lnTo>
                  <a:cubicBezTo>
                    <a:pt x="10255" y="1249"/>
                    <a:pt x="10107" y="1140"/>
                    <a:pt x="9932" y="1123"/>
                  </a:cubicBezTo>
                  <a:lnTo>
                    <a:pt x="562" y="4"/>
                  </a:lnTo>
                  <a:cubicBezTo>
                    <a:pt x="542" y="2"/>
                    <a:pt x="522" y="0"/>
                    <a:pt x="5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89;p36">
              <a:extLst>
                <a:ext uri="{FF2B5EF4-FFF2-40B4-BE49-F238E27FC236}">
                  <a16:creationId xmlns:a16="http://schemas.microsoft.com/office/drawing/2014/main" id="{A6BE6DDF-EA02-47D3-B599-5D69A8003ED5}"/>
                </a:ext>
              </a:extLst>
            </p:cNvPr>
            <p:cNvSpPr/>
            <p:nvPr/>
          </p:nvSpPr>
          <p:spPr>
            <a:xfrm>
              <a:off x="4837900" y="2157675"/>
              <a:ext cx="753225" cy="1422725"/>
            </a:xfrm>
            <a:custGeom>
              <a:avLst/>
              <a:gdLst/>
              <a:ahLst/>
              <a:cxnLst/>
              <a:rect l="l" t="t" r="r" b="b"/>
              <a:pathLst>
                <a:path w="30129" h="56909" extrusionOk="0">
                  <a:moveTo>
                    <a:pt x="1" y="1"/>
                  </a:moveTo>
                  <a:lnTo>
                    <a:pt x="1" y="40841"/>
                  </a:lnTo>
                  <a:lnTo>
                    <a:pt x="30129" y="56908"/>
                  </a:lnTo>
                  <a:lnTo>
                    <a:pt x="30129" y="535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790;p36">
              <a:extLst>
                <a:ext uri="{FF2B5EF4-FFF2-40B4-BE49-F238E27FC236}">
                  <a16:creationId xmlns:a16="http://schemas.microsoft.com/office/drawing/2014/main" id="{BC259285-9521-4F84-B3E6-165B30CBD784}"/>
                </a:ext>
              </a:extLst>
            </p:cNvPr>
            <p:cNvSpPr/>
            <p:nvPr/>
          </p:nvSpPr>
          <p:spPr>
            <a:xfrm>
              <a:off x="4825375" y="2145275"/>
              <a:ext cx="778275" cy="1447650"/>
            </a:xfrm>
            <a:custGeom>
              <a:avLst/>
              <a:gdLst/>
              <a:ahLst/>
              <a:cxnLst/>
              <a:rect l="l" t="t" r="r" b="b"/>
              <a:pathLst>
                <a:path w="31131" h="57906" extrusionOk="0">
                  <a:moveTo>
                    <a:pt x="1002" y="1093"/>
                  </a:moveTo>
                  <a:lnTo>
                    <a:pt x="30129" y="6271"/>
                  </a:lnTo>
                  <a:lnTo>
                    <a:pt x="30129" y="56573"/>
                  </a:lnTo>
                  <a:lnTo>
                    <a:pt x="1002" y="41036"/>
                  </a:lnTo>
                  <a:lnTo>
                    <a:pt x="1002" y="1093"/>
                  </a:lnTo>
                  <a:close/>
                  <a:moveTo>
                    <a:pt x="497" y="1"/>
                  </a:moveTo>
                  <a:cubicBezTo>
                    <a:pt x="230" y="1"/>
                    <a:pt x="1" y="219"/>
                    <a:pt x="1" y="497"/>
                  </a:cubicBezTo>
                  <a:lnTo>
                    <a:pt x="1" y="41337"/>
                  </a:lnTo>
                  <a:cubicBezTo>
                    <a:pt x="1" y="41524"/>
                    <a:pt x="105" y="41694"/>
                    <a:pt x="266" y="41781"/>
                  </a:cubicBezTo>
                  <a:lnTo>
                    <a:pt x="30395" y="57849"/>
                  </a:lnTo>
                  <a:cubicBezTo>
                    <a:pt x="30464" y="57888"/>
                    <a:pt x="30547" y="57905"/>
                    <a:pt x="30630" y="57905"/>
                  </a:cubicBezTo>
                  <a:cubicBezTo>
                    <a:pt x="30721" y="57905"/>
                    <a:pt x="30808" y="57883"/>
                    <a:pt x="30887" y="57836"/>
                  </a:cubicBezTo>
                  <a:cubicBezTo>
                    <a:pt x="31039" y="57744"/>
                    <a:pt x="31131" y="57583"/>
                    <a:pt x="31131" y="57404"/>
                  </a:cubicBezTo>
                  <a:lnTo>
                    <a:pt x="31131" y="5853"/>
                  </a:lnTo>
                  <a:cubicBezTo>
                    <a:pt x="31131" y="5613"/>
                    <a:pt x="30956" y="5404"/>
                    <a:pt x="30717" y="5365"/>
                  </a:cubicBezTo>
                  <a:lnTo>
                    <a:pt x="589" y="9"/>
                  </a:lnTo>
                  <a:cubicBezTo>
                    <a:pt x="558" y="3"/>
                    <a:pt x="527" y="1"/>
                    <a:pt x="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791;p36">
              <a:extLst>
                <a:ext uri="{FF2B5EF4-FFF2-40B4-BE49-F238E27FC236}">
                  <a16:creationId xmlns:a16="http://schemas.microsoft.com/office/drawing/2014/main" id="{3C68E878-310E-4F30-83A1-DBE4770B0B00}"/>
                </a:ext>
              </a:extLst>
            </p:cNvPr>
            <p:cNvSpPr/>
            <p:nvPr/>
          </p:nvSpPr>
          <p:spPr>
            <a:xfrm>
              <a:off x="4947850" y="2616000"/>
              <a:ext cx="483250" cy="546050"/>
            </a:xfrm>
            <a:custGeom>
              <a:avLst/>
              <a:gdLst/>
              <a:ahLst/>
              <a:cxnLst/>
              <a:rect l="l" t="t" r="r" b="b"/>
              <a:pathLst>
                <a:path w="19330" h="21842" extrusionOk="0">
                  <a:moveTo>
                    <a:pt x="8035" y="0"/>
                  </a:moveTo>
                  <a:cubicBezTo>
                    <a:pt x="7383" y="0"/>
                    <a:pt x="6736" y="102"/>
                    <a:pt x="6105" y="313"/>
                  </a:cubicBezTo>
                  <a:cubicBezTo>
                    <a:pt x="1851" y="1742"/>
                    <a:pt x="1" y="7646"/>
                    <a:pt x="1969" y="13503"/>
                  </a:cubicBezTo>
                  <a:cubicBezTo>
                    <a:pt x="3645" y="18495"/>
                    <a:pt x="7549" y="21841"/>
                    <a:pt x="11298" y="21841"/>
                  </a:cubicBezTo>
                  <a:cubicBezTo>
                    <a:pt x="11951" y="21841"/>
                    <a:pt x="12599" y="21740"/>
                    <a:pt x="13229" y="21528"/>
                  </a:cubicBezTo>
                  <a:cubicBezTo>
                    <a:pt x="17479" y="20104"/>
                    <a:pt x="19330" y="14195"/>
                    <a:pt x="17362" y="8338"/>
                  </a:cubicBezTo>
                  <a:cubicBezTo>
                    <a:pt x="15685" y="3346"/>
                    <a:pt x="11782" y="0"/>
                    <a:pt x="8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792;p36">
              <a:extLst>
                <a:ext uri="{FF2B5EF4-FFF2-40B4-BE49-F238E27FC236}">
                  <a16:creationId xmlns:a16="http://schemas.microsoft.com/office/drawing/2014/main" id="{839C07D8-D926-4EBA-99A7-C281E5A2E645}"/>
                </a:ext>
              </a:extLst>
            </p:cNvPr>
            <p:cNvSpPr/>
            <p:nvPr/>
          </p:nvSpPr>
          <p:spPr>
            <a:xfrm>
              <a:off x="5057900" y="2720725"/>
              <a:ext cx="235400" cy="352175"/>
            </a:xfrm>
            <a:custGeom>
              <a:avLst/>
              <a:gdLst/>
              <a:ahLst/>
              <a:cxnLst/>
              <a:rect l="l" t="t" r="r" b="b"/>
              <a:pathLst>
                <a:path w="9416" h="14087" extrusionOk="0">
                  <a:moveTo>
                    <a:pt x="966" y="1"/>
                  </a:moveTo>
                  <a:cubicBezTo>
                    <a:pt x="780" y="1"/>
                    <a:pt x="602" y="66"/>
                    <a:pt x="454" y="204"/>
                  </a:cubicBezTo>
                  <a:cubicBezTo>
                    <a:pt x="23" y="601"/>
                    <a:pt x="1" y="1445"/>
                    <a:pt x="397" y="2085"/>
                  </a:cubicBezTo>
                  <a:lnTo>
                    <a:pt x="3258" y="6684"/>
                  </a:lnTo>
                  <a:lnTo>
                    <a:pt x="397" y="9858"/>
                  </a:lnTo>
                  <a:cubicBezTo>
                    <a:pt x="1" y="10298"/>
                    <a:pt x="23" y="11151"/>
                    <a:pt x="454" y="11761"/>
                  </a:cubicBezTo>
                  <a:cubicBezTo>
                    <a:pt x="658" y="12053"/>
                    <a:pt x="915" y="12236"/>
                    <a:pt x="1172" y="12301"/>
                  </a:cubicBezTo>
                  <a:cubicBezTo>
                    <a:pt x="1239" y="12319"/>
                    <a:pt x="1308" y="12329"/>
                    <a:pt x="1375" y="12329"/>
                  </a:cubicBezTo>
                  <a:cubicBezTo>
                    <a:pt x="1592" y="12329"/>
                    <a:pt x="1802" y="12235"/>
                    <a:pt x="1952" y="12066"/>
                  </a:cubicBezTo>
                  <a:lnTo>
                    <a:pt x="4708" y="9009"/>
                  </a:lnTo>
                  <a:lnTo>
                    <a:pt x="7464" y="13437"/>
                  </a:lnTo>
                  <a:cubicBezTo>
                    <a:pt x="7673" y="13773"/>
                    <a:pt x="7956" y="13986"/>
                    <a:pt x="8244" y="14060"/>
                  </a:cubicBezTo>
                  <a:cubicBezTo>
                    <a:pt x="8309" y="14078"/>
                    <a:pt x="8375" y="14087"/>
                    <a:pt x="8441" y="14087"/>
                  </a:cubicBezTo>
                  <a:cubicBezTo>
                    <a:pt x="8632" y="14087"/>
                    <a:pt x="8820" y="14014"/>
                    <a:pt x="8962" y="13882"/>
                  </a:cubicBezTo>
                  <a:cubicBezTo>
                    <a:pt x="9393" y="13481"/>
                    <a:pt x="9415" y="12641"/>
                    <a:pt x="9019" y="12000"/>
                  </a:cubicBezTo>
                  <a:lnTo>
                    <a:pt x="6158" y="7402"/>
                  </a:lnTo>
                  <a:lnTo>
                    <a:pt x="9019" y="4228"/>
                  </a:lnTo>
                  <a:cubicBezTo>
                    <a:pt x="9415" y="3788"/>
                    <a:pt x="9393" y="2935"/>
                    <a:pt x="8962" y="2325"/>
                  </a:cubicBezTo>
                  <a:cubicBezTo>
                    <a:pt x="8705" y="1957"/>
                    <a:pt x="8358" y="1762"/>
                    <a:pt x="8036" y="1762"/>
                  </a:cubicBezTo>
                  <a:cubicBezTo>
                    <a:pt x="7824" y="1762"/>
                    <a:pt x="7623" y="1846"/>
                    <a:pt x="7464" y="2020"/>
                  </a:cubicBezTo>
                  <a:lnTo>
                    <a:pt x="4708" y="5081"/>
                  </a:lnTo>
                  <a:lnTo>
                    <a:pt x="1952" y="649"/>
                  </a:lnTo>
                  <a:cubicBezTo>
                    <a:pt x="1690" y="231"/>
                    <a:pt x="1315" y="1"/>
                    <a:pt x="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93;p36">
              <a:extLst>
                <a:ext uri="{FF2B5EF4-FFF2-40B4-BE49-F238E27FC236}">
                  <a16:creationId xmlns:a16="http://schemas.microsoft.com/office/drawing/2014/main" id="{13B85B1A-7C2F-4DE3-8167-64C934C141B6}"/>
                </a:ext>
              </a:extLst>
            </p:cNvPr>
            <p:cNvSpPr/>
            <p:nvPr/>
          </p:nvSpPr>
          <p:spPr>
            <a:xfrm>
              <a:off x="4957550" y="2491050"/>
              <a:ext cx="449275" cy="149025"/>
            </a:xfrm>
            <a:custGeom>
              <a:avLst/>
              <a:gdLst/>
              <a:ahLst/>
              <a:cxnLst/>
              <a:rect l="l" t="t" r="r" b="b"/>
              <a:pathLst>
                <a:path w="17971" h="5961" extrusionOk="0">
                  <a:moveTo>
                    <a:pt x="557" y="0"/>
                  </a:moveTo>
                  <a:cubicBezTo>
                    <a:pt x="342" y="0"/>
                    <a:pt x="142" y="142"/>
                    <a:pt x="78" y="360"/>
                  </a:cubicBezTo>
                  <a:cubicBezTo>
                    <a:pt x="0" y="630"/>
                    <a:pt x="157" y="909"/>
                    <a:pt x="427" y="983"/>
                  </a:cubicBezTo>
                  <a:lnTo>
                    <a:pt x="17300" y="5938"/>
                  </a:lnTo>
                  <a:cubicBezTo>
                    <a:pt x="17348" y="5951"/>
                    <a:pt x="17396" y="5960"/>
                    <a:pt x="17444" y="5960"/>
                  </a:cubicBezTo>
                  <a:cubicBezTo>
                    <a:pt x="17692" y="5960"/>
                    <a:pt x="17901" y="5777"/>
                    <a:pt x="17936" y="5529"/>
                  </a:cubicBezTo>
                  <a:cubicBezTo>
                    <a:pt x="17971" y="5285"/>
                    <a:pt x="17823" y="5050"/>
                    <a:pt x="17583" y="4980"/>
                  </a:cubicBezTo>
                  <a:lnTo>
                    <a:pt x="710" y="25"/>
                  </a:lnTo>
                  <a:cubicBezTo>
                    <a:pt x="659" y="8"/>
                    <a:pt x="608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94;p36">
              <a:extLst>
                <a:ext uri="{FF2B5EF4-FFF2-40B4-BE49-F238E27FC236}">
                  <a16:creationId xmlns:a16="http://schemas.microsoft.com/office/drawing/2014/main" id="{407EF3BC-60F9-4F5F-B0D8-1E77756887B1}"/>
                </a:ext>
              </a:extLst>
            </p:cNvPr>
            <p:cNvSpPr/>
            <p:nvPr/>
          </p:nvSpPr>
          <p:spPr>
            <a:xfrm>
              <a:off x="4940875" y="2373875"/>
              <a:ext cx="574050" cy="177675"/>
            </a:xfrm>
            <a:custGeom>
              <a:avLst/>
              <a:gdLst/>
              <a:ahLst/>
              <a:cxnLst/>
              <a:rect l="l" t="t" r="r" b="b"/>
              <a:pathLst>
                <a:path w="22962" h="7107" extrusionOk="0">
                  <a:moveTo>
                    <a:pt x="555" y="0"/>
                  </a:moveTo>
                  <a:cubicBezTo>
                    <a:pt x="337" y="0"/>
                    <a:pt x="139" y="145"/>
                    <a:pt x="75" y="366"/>
                  </a:cubicBezTo>
                  <a:cubicBezTo>
                    <a:pt x="1" y="636"/>
                    <a:pt x="162" y="915"/>
                    <a:pt x="432" y="985"/>
                  </a:cubicBezTo>
                  <a:lnTo>
                    <a:pt x="22300" y="7090"/>
                  </a:lnTo>
                  <a:cubicBezTo>
                    <a:pt x="22343" y="7103"/>
                    <a:pt x="22391" y="7107"/>
                    <a:pt x="22435" y="7107"/>
                  </a:cubicBezTo>
                  <a:cubicBezTo>
                    <a:pt x="22683" y="7103"/>
                    <a:pt x="22892" y="6920"/>
                    <a:pt x="22927" y="6672"/>
                  </a:cubicBezTo>
                  <a:cubicBezTo>
                    <a:pt x="22962" y="6428"/>
                    <a:pt x="22809" y="6193"/>
                    <a:pt x="22570" y="6127"/>
                  </a:cubicBezTo>
                  <a:lnTo>
                    <a:pt x="702" y="22"/>
                  </a:lnTo>
                  <a:cubicBezTo>
                    <a:pt x="653" y="7"/>
                    <a:pt x="604" y="0"/>
                    <a:pt x="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95;p36">
              <a:extLst>
                <a:ext uri="{FF2B5EF4-FFF2-40B4-BE49-F238E27FC236}">
                  <a16:creationId xmlns:a16="http://schemas.microsoft.com/office/drawing/2014/main" id="{E8D12460-912D-4527-8E9C-B14B97CFB62C}"/>
                </a:ext>
              </a:extLst>
            </p:cNvPr>
            <p:cNvSpPr/>
            <p:nvPr/>
          </p:nvSpPr>
          <p:spPr>
            <a:xfrm>
              <a:off x="4867850" y="5014950"/>
              <a:ext cx="787875" cy="254875"/>
            </a:xfrm>
            <a:custGeom>
              <a:avLst/>
              <a:gdLst/>
              <a:ahLst/>
              <a:cxnLst/>
              <a:rect l="l" t="t" r="r" b="b"/>
              <a:pathLst>
                <a:path w="31515" h="10195" extrusionOk="0">
                  <a:moveTo>
                    <a:pt x="19684" y="1"/>
                  </a:moveTo>
                  <a:cubicBezTo>
                    <a:pt x="19320" y="1"/>
                    <a:pt x="18945" y="7"/>
                    <a:pt x="18559" y="22"/>
                  </a:cubicBezTo>
                  <a:cubicBezTo>
                    <a:pt x="18559" y="22"/>
                    <a:pt x="7899" y="1010"/>
                    <a:pt x="3950" y="4167"/>
                  </a:cubicBezTo>
                  <a:cubicBezTo>
                    <a:pt x="0" y="7328"/>
                    <a:pt x="2961" y="8904"/>
                    <a:pt x="6715" y="9893"/>
                  </a:cubicBezTo>
                  <a:cubicBezTo>
                    <a:pt x="7499" y="10100"/>
                    <a:pt x="8854" y="10194"/>
                    <a:pt x="10526" y="10194"/>
                  </a:cubicBezTo>
                  <a:cubicBezTo>
                    <a:pt x="16846" y="10194"/>
                    <a:pt x="27700" y="8846"/>
                    <a:pt x="29419" y="7128"/>
                  </a:cubicBezTo>
                  <a:cubicBezTo>
                    <a:pt x="31514" y="5037"/>
                    <a:pt x="29568" y="1"/>
                    <a:pt x="196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96;p36">
              <a:extLst>
                <a:ext uri="{FF2B5EF4-FFF2-40B4-BE49-F238E27FC236}">
                  <a16:creationId xmlns:a16="http://schemas.microsoft.com/office/drawing/2014/main" id="{95198162-69E5-4FA4-8AF5-C8F0ED1C2134}"/>
                </a:ext>
              </a:extLst>
            </p:cNvPr>
            <p:cNvSpPr/>
            <p:nvPr/>
          </p:nvSpPr>
          <p:spPr>
            <a:xfrm>
              <a:off x="4902675" y="5002450"/>
              <a:ext cx="738525" cy="279875"/>
            </a:xfrm>
            <a:custGeom>
              <a:avLst/>
              <a:gdLst/>
              <a:ahLst/>
              <a:cxnLst/>
              <a:rect l="l" t="t" r="r" b="b"/>
              <a:pathLst>
                <a:path w="29541" h="11195" extrusionOk="0">
                  <a:moveTo>
                    <a:pt x="18181" y="1004"/>
                  </a:moveTo>
                  <a:cubicBezTo>
                    <a:pt x="22336" y="1004"/>
                    <a:pt x="26849" y="1977"/>
                    <a:pt x="28052" y="4741"/>
                  </a:cubicBezTo>
                  <a:cubicBezTo>
                    <a:pt x="28461" y="5681"/>
                    <a:pt x="28317" y="6626"/>
                    <a:pt x="27673" y="7275"/>
                  </a:cubicBezTo>
                  <a:cubicBezTo>
                    <a:pt x="26802" y="8146"/>
                    <a:pt x="22696" y="9095"/>
                    <a:pt x="17209" y="9701"/>
                  </a:cubicBezTo>
                  <a:cubicBezTo>
                    <a:pt x="14230" y="10029"/>
                    <a:pt x="11374" y="10197"/>
                    <a:pt x="9154" y="10197"/>
                  </a:cubicBezTo>
                  <a:cubicBezTo>
                    <a:pt x="7487" y="10197"/>
                    <a:pt x="6178" y="10102"/>
                    <a:pt x="5444" y="9910"/>
                  </a:cubicBezTo>
                  <a:cubicBezTo>
                    <a:pt x="2813" y="9217"/>
                    <a:pt x="1385" y="8425"/>
                    <a:pt x="1202" y="7554"/>
                  </a:cubicBezTo>
                  <a:cubicBezTo>
                    <a:pt x="1028" y="6731"/>
                    <a:pt x="2012" y="5742"/>
                    <a:pt x="2866" y="5059"/>
                  </a:cubicBezTo>
                  <a:cubicBezTo>
                    <a:pt x="6589" y="2080"/>
                    <a:pt x="16765" y="1061"/>
                    <a:pt x="17196" y="1022"/>
                  </a:cubicBezTo>
                  <a:lnTo>
                    <a:pt x="17200" y="1022"/>
                  </a:lnTo>
                  <a:cubicBezTo>
                    <a:pt x="17524" y="1010"/>
                    <a:pt x="17851" y="1004"/>
                    <a:pt x="18181" y="1004"/>
                  </a:cubicBezTo>
                  <a:close/>
                  <a:moveTo>
                    <a:pt x="18280" y="0"/>
                  </a:moveTo>
                  <a:cubicBezTo>
                    <a:pt x="17911" y="0"/>
                    <a:pt x="17533" y="7"/>
                    <a:pt x="17148" y="21"/>
                  </a:cubicBezTo>
                  <a:lnTo>
                    <a:pt x="17122" y="21"/>
                  </a:lnTo>
                  <a:cubicBezTo>
                    <a:pt x="16678" y="64"/>
                    <a:pt x="6262" y="1061"/>
                    <a:pt x="2243" y="4275"/>
                  </a:cubicBezTo>
                  <a:cubicBezTo>
                    <a:pt x="658" y="5546"/>
                    <a:pt x="0" y="6683"/>
                    <a:pt x="227" y="7759"/>
                  </a:cubicBezTo>
                  <a:cubicBezTo>
                    <a:pt x="501" y="9069"/>
                    <a:pt x="2082" y="10062"/>
                    <a:pt x="5191" y="10876"/>
                  </a:cubicBezTo>
                  <a:cubicBezTo>
                    <a:pt x="5931" y="11072"/>
                    <a:pt x="7316" y="11194"/>
                    <a:pt x="9249" y="11194"/>
                  </a:cubicBezTo>
                  <a:cubicBezTo>
                    <a:pt x="11344" y="11194"/>
                    <a:pt x="14074" y="11050"/>
                    <a:pt x="17322" y="10693"/>
                  </a:cubicBezTo>
                  <a:cubicBezTo>
                    <a:pt x="20140" y="10384"/>
                    <a:pt x="26867" y="9500"/>
                    <a:pt x="28378" y="7985"/>
                  </a:cubicBezTo>
                  <a:cubicBezTo>
                    <a:pt x="29314" y="7049"/>
                    <a:pt x="29541" y="5651"/>
                    <a:pt x="28970" y="4340"/>
                  </a:cubicBezTo>
                  <a:cubicBezTo>
                    <a:pt x="28570" y="3426"/>
                    <a:pt x="27616" y="2133"/>
                    <a:pt x="25317" y="1175"/>
                  </a:cubicBezTo>
                  <a:cubicBezTo>
                    <a:pt x="23447" y="394"/>
                    <a:pt x="21085" y="0"/>
                    <a:pt x="18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97;p36">
              <a:extLst>
                <a:ext uri="{FF2B5EF4-FFF2-40B4-BE49-F238E27FC236}">
                  <a16:creationId xmlns:a16="http://schemas.microsoft.com/office/drawing/2014/main" id="{A09FA5D9-6AEF-4B4A-A284-5D38AEB29FF0}"/>
                </a:ext>
              </a:extLst>
            </p:cNvPr>
            <p:cNvSpPr/>
            <p:nvPr/>
          </p:nvSpPr>
          <p:spPr>
            <a:xfrm>
              <a:off x="5057250" y="5153600"/>
              <a:ext cx="564575" cy="116200"/>
            </a:xfrm>
            <a:custGeom>
              <a:avLst/>
              <a:gdLst/>
              <a:ahLst/>
              <a:cxnLst/>
              <a:rect l="l" t="t" r="r" b="b"/>
              <a:pathLst>
                <a:path w="22583" h="4648" extrusionOk="0">
                  <a:moveTo>
                    <a:pt x="21470" y="0"/>
                  </a:moveTo>
                  <a:cubicBezTo>
                    <a:pt x="16857" y="0"/>
                    <a:pt x="11124" y="1309"/>
                    <a:pt x="5849" y="2967"/>
                  </a:cubicBezTo>
                  <a:cubicBezTo>
                    <a:pt x="3928" y="3576"/>
                    <a:pt x="1978" y="4090"/>
                    <a:pt x="1" y="4504"/>
                  </a:cubicBezTo>
                  <a:cubicBezTo>
                    <a:pt x="773" y="4601"/>
                    <a:pt x="1786" y="4647"/>
                    <a:pt x="2953" y="4647"/>
                  </a:cubicBezTo>
                  <a:cubicBezTo>
                    <a:pt x="9276" y="4647"/>
                    <a:pt x="20126" y="3302"/>
                    <a:pt x="21843" y="1582"/>
                  </a:cubicBezTo>
                  <a:cubicBezTo>
                    <a:pt x="22261" y="1164"/>
                    <a:pt x="22522" y="615"/>
                    <a:pt x="22583" y="27"/>
                  </a:cubicBezTo>
                  <a:cubicBezTo>
                    <a:pt x="22220" y="9"/>
                    <a:pt x="21849" y="0"/>
                    <a:pt x="2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98;p36">
              <a:extLst>
                <a:ext uri="{FF2B5EF4-FFF2-40B4-BE49-F238E27FC236}">
                  <a16:creationId xmlns:a16="http://schemas.microsoft.com/office/drawing/2014/main" id="{CEE56804-1D53-4705-BB67-D82A26326075}"/>
                </a:ext>
              </a:extLst>
            </p:cNvPr>
            <p:cNvSpPr/>
            <p:nvPr/>
          </p:nvSpPr>
          <p:spPr>
            <a:xfrm>
              <a:off x="5040925" y="5141075"/>
              <a:ext cx="594075" cy="141250"/>
            </a:xfrm>
            <a:custGeom>
              <a:avLst/>
              <a:gdLst/>
              <a:ahLst/>
              <a:cxnLst/>
              <a:rect l="l" t="t" r="r" b="b"/>
              <a:pathLst>
                <a:path w="23763" h="5650" extrusionOk="0">
                  <a:moveTo>
                    <a:pt x="22125" y="999"/>
                  </a:moveTo>
                  <a:cubicBezTo>
                    <a:pt x="22291" y="999"/>
                    <a:pt x="22452" y="1003"/>
                    <a:pt x="22613" y="1003"/>
                  </a:cubicBezTo>
                  <a:cubicBezTo>
                    <a:pt x="22509" y="1277"/>
                    <a:pt x="22347" y="1526"/>
                    <a:pt x="22143" y="1730"/>
                  </a:cubicBezTo>
                  <a:cubicBezTo>
                    <a:pt x="21337" y="2536"/>
                    <a:pt x="17597" y="3441"/>
                    <a:pt x="12611" y="4047"/>
                  </a:cubicBezTo>
                  <a:cubicBezTo>
                    <a:pt x="9641" y="4404"/>
                    <a:pt x="6667" y="4613"/>
                    <a:pt x="4272" y="4643"/>
                  </a:cubicBezTo>
                  <a:cubicBezTo>
                    <a:pt x="5052" y="4430"/>
                    <a:pt x="5844" y="4199"/>
                    <a:pt x="6654" y="3942"/>
                  </a:cubicBezTo>
                  <a:cubicBezTo>
                    <a:pt x="11022" y="2571"/>
                    <a:pt x="17118" y="999"/>
                    <a:pt x="22125" y="999"/>
                  </a:cubicBezTo>
                  <a:close/>
                  <a:moveTo>
                    <a:pt x="22135" y="0"/>
                  </a:moveTo>
                  <a:cubicBezTo>
                    <a:pt x="16993" y="0"/>
                    <a:pt x="10792" y="1599"/>
                    <a:pt x="6354" y="2993"/>
                  </a:cubicBezTo>
                  <a:cubicBezTo>
                    <a:pt x="4446" y="3598"/>
                    <a:pt x="2513" y="4108"/>
                    <a:pt x="554" y="4517"/>
                  </a:cubicBezTo>
                  <a:cubicBezTo>
                    <a:pt x="1" y="4630"/>
                    <a:pt x="31" y="5431"/>
                    <a:pt x="593" y="5501"/>
                  </a:cubicBezTo>
                  <a:cubicBezTo>
                    <a:pt x="1377" y="5601"/>
                    <a:pt x="2409" y="5649"/>
                    <a:pt x="3615" y="5649"/>
                  </a:cubicBezTo>
                  <a:cubicBezTo>
                    <a:pt x="6158" y="5649"/>
                    <a:pt x="9454" y="5440"/>
                    <a:pt x="12733" y="5044"/>
                  </a:cubicBezTo>
                  <a:cubicBezTo>
                    <a:pt x="20170" y="4143"/>
                    <a:pt x="22265" y="3028"/>
                    <a:pt x="22848" y="2440"/>
                  </a:cubicBezTo>
                  <a:cubicBezTo>
                    <a:pt x="23349" y="1939"/>
                    <a:pt x="23663" y="1282"/>
                    <a:pt x="23732" y="576"/>
                  </a:cubicBezTo>
                  <a:cubicBezTo>
                    <a:pt x="23763" y="293"/>
                    <a:pt x="23545" y="41"/>
                    <a:pt x="23262" y="28"/>
                  </a:cubicBezTo>
                  <a:cubicBezTo>
                    <a:pt x="22893" y="9"/>
                    <a:pt x="22517" y="0"/>
                    <a:pt x="22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799;p36">
              <a:extLst>
                <a:ext uri="{FF2B5EF4-FFF2-40B4-BE49-F238E27FC236}">
                  <a16:creationId xmlns:a16="http://schemas.microsoft.com/office/drawing/2014/main" id="{622FB5FD-D585-4D06-86AF-E00A0DC9F307}"/>
                </a:ext>
              </a:extLst>
            </p:cNvPr>
            <p:cNvSpPr/>
            <p:nvPr/>
          </p:nvSpPr>
          <p:spPr>
            <a:xfrm>
              <a:off x="4367950" y="2070250"/>
              <a:ext cx="231475" cy="134475"/>
            </a:xfrm>
            <a:custGeom>
              <a:avLst/>
              <a:gdLst/>
              <a:ahLst/>
              <a:cxnLst/>
              <a:rect l="l" t="t" r="r" b="b"/>
              <a:pathLst>
                <a:path w="9259" h="5379" extrusionOk="0">
                  <a:moveTo>
                    <a:pt x="764" y="0"/>
                  </a:moveTo>
                  <a:cubicBezTo>
                    <a:pt x="521" y="0"/>
                    <a:pt x="288" y="132"/>
                    <a:pt x="170" y="358"/>
                  </a:cubicBezTo>
                  <a:cubicBezTo>
                    <a:pt x="1" y="680"/>
                    <a:pt x="123" y="1077"/>
                    <a:pt x="440" y="1251"/>
                  </a:cubicBezTo>
                  <a:lnTo>
                    <a:pt x="8226" y="5305"/>
                  </a:lnTo>
                  <a:cubicBezTo>
                    <a:pt x="8322" y="5353"/>
                    <a:pt x="8426" y="5379"/>
                    <a:pt x="8535" y="5379"/>
                  </a:cubicBezTo>
                  <a:cubicBezTo>
                    <a:pt x="8844" y="5379"/>
                    <a:pt x="9110" y="5170"/>
                    <a:pt x="9184" y="4869"/>
                  </a:cubicBezTo>
                  <a:cubicBezTo>
                    <a:pt x="9258" y="4569"/>
                    <a:pt x="9119" y="4260"/>
                    <a:pt x="8844" y="4120"/>
                  </a:cubicBezTo>
                  <a:lnTo>
                    <a:pt x="1054" y="66"/>
                  </a:lnTo>
                  <a:cubicBezTo>
                    <a:pt x="961" y="21"/>
                    <a:pt x="861" y="0"/>
                    <a:pt x="76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00;p36">
              <a:extLst>
                <a:ext uri="{FF2B5EF4-FFF2-40B4-BE49-F238E27FC236}">
                  <a16:creationId xmlns:a16="http://schemas.microsoft.com/office/drawing/2014/main" id="{383BAA73-C273-4BCC-8D69-3B1BB7A1C376}"/>
                </a:ext>
              </a:extLst>
            </p:cNvPr>
            <p:cNvSpPr/>
            <p:nvPr/>
          </p:nvSpPr>
          <p:spPr>
            <a:xfrm>
              <a:off x="4256050" y="2012050"/>
              <a:ext cx="94625" cy="63350"/>
            </a:xfrm>
            <a:custGeom>
              <a:avLst/>
              <a:gdLst/>
              <a:ahLst/>
              <a:cxnLst/>
              <a:rect l="l" t="t" r="r" b="b"/>
              <a:pathLst>
                <a:path w="3785" h="2534" extrusionOk="0">
                  <a:moveTo>
                    <a:pt x="756" y="0"/>
                  </a:moveTo>
                  <a:cubicBezTo>
                    <a:pt x="514" y="0"/>
                    <a:pt x="283" y="132"/>
                    <a:pt x="166" y="361"/>
                  </a:cubicBezTo>
                  <a:cubicBezTo>
                    <a:pt x="0" y="679"/>
                    <a:pt x="118" y="1075"/>
                    <a:pt x="436" y="1249"/>
                  </a:cubicBezTo>
                  <a:lnTo>
                    <a:pt x="2757" y="2460"/>
                  </a:lnTo>
                  <a:cubicBezTo>
                    <a:pt x="2852" y="2508"/>
                    <a:pt x="2957" y="2534"/>
                    <a:pt x="3066" y="2534"/>
                  </a:cubicBezTo>
                  <a:cubicBezTo>
                    <a:pt x="3371" y="2534"/>
                    <a:pt x="3641" y="2325"/>
                    <a:pt x="3710" y="2024"/>
                  </a:cubicBezTo>
                  <a:cubicBezTo>
                    <a:pt x="3784" y="1728"/>
                    <a:pt x="3645" y="1415"/>
                    <a:pt x="3371" y="1275"/>
                  </a:cubicBezTo>
                  <a:lnTo>
                    <a:pt x="1050" y="69"/>
                  </a:lnTo>
                  <a:cubicBezTo>
                    <a:pt x="955" y="22"/>
                    <a:pt x="854" y="0"/>
                    <a:pt x="75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01;p36">
              <a:extLst>
                <a:ext uri="{FF2B5EF4-FFF2-40B4-BE49-F238E27FC236}">
                  <a16:creationId xmlns:a16="http://schemas.microsoft.com/office/drawing/2014/main" id="{24B7D37D-6577-4D0D-B415-851227995A7C}"/>
                </a:ext>
              </a:extLst>
            </p:cNvPr>
            <p:cNvSpPr/>
            <p:nvPr/>
          </p:nvSpPr>
          <p:spPr>
            <a:xfrm>
              <a:off x="4412250" y="2580950"/>
              <a:ext cx="100400" cy="40925"/>
            </a:xfrm>
            <a:custGeom>
              <a:avLst/>
              <a:gdLst/>
              <a:ahLst/>
              <a:cxnLst/>
              <a:rect l="l" t="t" r="r" b="b"/>
              <a:pathLst>
                <a:path w="4016" h="1637" extrusionOk="0">
                  <a:moveTo>
                    <a:pt x="699" y="1"/>
                  </a:moveTo>
                  <a:cubicBezTo>
                    <a:pt x="368" y="1"/>
                    <a:pt x="81" y="252"/>
                    <a:pt x="44" y="587"/>
                  </a:cubicBezTo>
                  <a:cubicBezTo>
                    <a:pt x="1" y="949"/>
                    <a:pt x="253" y="1275"/>
                    <a:pt x="610" y="1328"/>
                  </a:cubicBezTo>
                  <a:lnTo>
                    <a:pt x="3254" y="1633"/>
                  </a:lnTo>
                  <a:cubicBezTo>
                    <a:pt x="3275" y="1633"/>
                    <a:pt x="3301" y="1637"/>
                    <a:pt x="3328" y="1637"/>
                  </a:cubicBezTo>
                  <a:cubicBezTo>
                    <a:pt x="3680" y="1637"/>
                    <a:pt x="3972" y="1358"/>
                    <a:pt x="3994" y="1006"/>
                  </a:cubicBezTo>
                  <a:cubicBezTo>
                    <a:pt x="4016" y="653"/>
                    <a:pt x="3754" y="348"/>
                    <a:pt x="3406" y="304"/>
                  </a:cubicBezTo>
                  <a:lnTo>
                    <a:pt x="763" y="4"/>
                  </a:lnTo>
                  <a:cubicBezTo>
                    <a:pt x="741" y="2"/>
                    <a:pt x="720" y="1"/>
                    <a:pt x="6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02;p36">
              <a:extLst>
                <a:ext uri="{FF2B5EF4-FFF2-40B4-BE49-F238E27FC236}">
                  <a16:creationId xmlns:a16="http://schemas.microsoft.com/office/drawing/2014/main" id="{5390C63E-4143-4A14-8104-206470C31BE8}"/>
                </a:ext>
              </a:extLst>
            </p:cNvPr>
            <p:cNvSpPr/>
            <p:nvPr/>
          </p:nvSpPr>
          <p:spPr>
            <a:xfrm>
              <a:off x="4158400" y="2551600"/>
              <a:ext cx="213375" cy="53950"/>
            </a:xfrm>
            <a:custGeom>
              <a:avLst/>
              <a:gdLst/>
              <a:ahLst/>
              <a:cxnLst/>
              <a:rect l="l" t="t" r="r" b="b"/>
              <a:pathLst>
                <a:path w="8535" h="2158" extrusionOk="0">
                  <a:moveTo>
                    <a:pt x="704" y="0"/>
                  </a:moveTo>
                  <a:cubicBezTo>
                    <a:pt x="372" y="0"/>
                    <a:pt x="84" y="251"/>
                    <a:pt x="44" y="590"/>
                  </a:cubicBezTo>
                  <a:cubicBezTo>
                    <a:pt x="0" y="965"/>
                    <a:pt x="270" y="1300"/>
                    <a:pt x="645" y="1335"/>
                  </a:cubicBezTo>
                  <a:lnTo>
                    <a:pt x="7773" y="2153"/>
                  </a:lnTo>
                  <a:cubicBezTo>
                    <a:pt x="7799" y="2158"/>
                    <a:pt x="7825" y="2158"/>
                    <a:pt x="7851" y="2158"/>
                  </a:cubicBezTo>
                  <a:cubicBezTo>
                    <a:pt x="8204" y="2158"/>
                    <a:pt x="8496" y="1883"/>
                    <a:pt x="8513" y="1531"/>
                  </a:cubicBezTo>
                  <a:cubicBezTo>
                    <a:pt x="8535" y="1178"/>
                    <a:pt x="8278" y="869"/>
                    <a:pt x="7925" y="830"/>
                  </a:cubicBezTo>
                  <a:lnTo>
                    <a:pt x="797" y="7"/>
                  </a:lnTo>
                  <a:cubicBezTo>
                    <a:pt x="766" y="2"/>
                    <a:pt x="735" y="0"/>
                    <a:pt x="7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03;p36">
              <a:extLst>
                <a:ext uri="{FF2B5EF4-FFF2-40B4-BE49-F238E27FC236}">
                  <a16:creationId xmlns:a16="http://schemas.microsoft.com/office/drawing/2014/main" id="{B1D1869C-9770-48D5-9F8F-5FC9CF498453}"/>
                </a:ext>
              </a:extLst>
            </p:cNvPr>
            <p:cNvSpPr/>
            <p:nvPr/>
          </p:nvSpPr>
          <p:spPr>
            <a:xfrm>
              <a:off x="4232650" y="3054850"/>
              <a:ext cx="256375" cy="94575"/>
            </a:xfrm>
            <a:custGeom>
              <a:avLst/>
              <a:gdLst/>
              <a:ahLst/>
              <a:cxnLst/>
              <a:rect l="l" t="t" r="r" b="b"/>
              <a:pathLst>
                <a:path w="10255" h="3783" extrusionOk="0">
                  <a:moveTo>
                    <a:pt x="9513" y="0"/>
                  </a:moveTo>
                  <a:cubicBezTo>
                    <a:pt x="9460" y="0"/>
                    <a:pt x="9407" y="7"/>
                    <a:pt x="9353" y="20"/>
                  </a:cubicBezTo>
                  <a:lnTo>
                    <a:pt x="518" y="2476"/>
                  </a:lnTo>
                  <a:cubicBezTo>
                    <a:pt x="200" y="2567"/>
                    <a:pt x="0" y="2877"/>
                    <a:pt x="48" y="3203"/>
                  </a:cubicBezTo>
                  <a:cubicBezTo>
                    <a:pt x="91" y="3530"/>
                    <a:pt x="366" y="3778"/>
                    <a:pt x="697" y="3782"/>
                  </a:cubicBezTo>
                  <a:cubicBezTo>
                    <a:pt x="758" y="3782"/>
                    <a:pt x="819" y="3774"/>
                    <a:pt x="875" y="3761"/>
                  </a:cubicBezTo>
                  <a:lnTo>
                    <a:pt x="9710" y="1305"/>
                  </a:lnTo>
                  <a:cubicBezTo>
                    <a:pt x="10054" y="1200"/>
                    <a:pt x="10255" y="839"/>
                    <a:pt x="10155" y="490"/>
                  </a:cubicBezTo>
                  <a:cubicBezTo>
                    <a:pt x="10073" y="195"/>
                    <a:pt x="9805" y="0"/>
                    <a:pt x="95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804;p36">
              <a:extLst>
                <a:ext uri="{FF2B5EF4-FFF2-40B4-BE49-F238E27FC236}">
                  <a16:creationId xmlns:a16="http://schemas.microsoft.com/office/drawing/2014/main" id="{05A119FC-E904-4F1D-8476-C4365DAB6096}"/>
                </a:ext>
              </a:extLst>
            </p:cNvPr>
            <p:cNvSpPr/>
            <p:nvPr/>
          </p:nvSpPr>
          <p:spPr>
            <a:xfrm>
              <a:off x="3657750" y="372700"/>
              <a:ext cx="1056400" cy="1056525"/>
            </a:xfrm>
            <a:custGeom>
              <a:avLst/>
              <a:gdLst/>
              <a:ahLst/>
              <a:cxnLst/>
              <a:rect l="l" t="t" r="r" b="b"/>
              <a:pathLst>
                <a:path w="42256" h="42261" extrusionOk="0">
                  <a:moveTo>
                    <a:pt x="21128" y="4150"/>
                  </a:moveTo>
                  <a:cubicBezTo>
                    <a:pt x="30503" y="4150"/>
                    <a:pt x="38106" y="11753"/>
                    <a:pt x="38106" y="21128"/>
                  </a:cubicBezTo>
                  <a:cubicBezTo>
                    <a:pt x="38106" y="30508"/>
                    <a:pt x="30503" y="38110"/>
                    <a:pt x="21128" y="38110"/>
                  </a:cubicBezTo>
                  <a:lnTo>
                    <a:pt x="21128" y="38106"/>
                  </a:lnTo>
                  <a:cubicBezTo>
                    <a:pt x="11753" y="38106"/>
                    <a:pt x="4150" y="30508"/>
                    <a:pt x="4150" y="21128"/>
                  </a:cubicBezTo>
                  <a:cubicBezTo>
                    <a:pt x="4150" y="11753"/>
                    <a:pt x="11753" y="4150"/>
                    <a:pt x="21128" y="4150"/>
                  </a:cubicBezTo>
                  <a:close/>
                  <a:moveTo>
                    <a:pt x="21128" y="1"/>
                  </a:moveTo>
                  <a:cubicBezTo>
                    <a:pt x="9458" y="1"/>
                    <a:pt x="0" y="9463"/>
                    <a:pt x="0" y="21128"/>
                  </a:cubicBezTo>
                  <a:cubicBezTo>
                    <a:pt x="0" y="32798"/>
                    <a:pt x="9458" y="42260"/>
                    <a:pt x="21128" y="42260"/>
                  </a:cubicBezTo>
                  <a:cubicBezTo>
                    <a:pt x="32793" y="42260"/>
                    <a:pt x="42256" y="32798"/>
                    <a:pt x="42256" y="21128"/>
                  </a:cubicBezTo>
                  <a:cubicBezTo>
                    <a:pt x="42256" y="9463"/>
                    <a:pt x="32798" y="1"/>
                    <a:pt x="21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805;p36">
              <a:extLst>
                <a:ext uri="{FF2B5EF4-FFF2-40B4-BE49-F238E27FC236}">
                  <a16:creationId xmlns:a16="http://schemas.microsoft.com/office/drawing/2014/main" id="{7CCBBE7F-C504-409B-B393-FD170FE70175}"/>
                </a:ext>
              </a:extLst>
            </p:cNvPr>
            <p:cNvSpPr/>
            <p:nvPr/>
          </p:nvSpPr>
          <p:spPr>
            <a:xfrm>
              <a:off x="4135425" y="863225"/>
              <a:ext cx="88300" cy="75475"/>
            </a:xfrm>
            <a:custGeom>
              <a:avLst/>
              <a:gdLst/>
              <a:ahLst/>
              <a:cxnLst/>
              <a:rect l="l" t="t" r="r" b="b"/>
              <a:pathLst>
                <a:path w="3532" h="3019" extrusionOk="0">
                  <a:moveTo>
                    <a:pt x="2021" y="1"/>
                  </a:moveTo>
                  <a:cubicBezTo>
                    <a:pt x="675" y="1"/>
                    <a:pt x="1" y="1625"/>
                    <a:pt x="954" y="2578"/>
                  </a:cubicBezTo>
                  <a:cubicBezTo>
                    <a:pt x="1242" y="2867"/>
                    <a:pt x="1628" y="3019"/>
                    <a:pt x="2021" y="3019"/>
                  </a:cubicBezTo>
                  <a:cubicBezTo>
                    <a:pt x="2216" y="3019"/>
                    <a:pt x="2413" y="2981"/>
                    <a:pt x="2600" y="2905"/>
                  </a:cubicBezTo>
                  <a:cubicBezTo>
                    <a:pt x="3162" y="2670"/>
                    <a:pt x="3532" y="2121"/>
                    <a:pt x="3532" y="1507"/>
                  </a:cubicBezTo>
                  <a:cubicBezTo>
                    <a:pt x="3528" y="675"/>
                    <a:pt x="2853" y="1"/>
                    <a:pt x="20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06;p36">
              <a:extLst>
                <a:ext uri="{FF2B5EF4-FFF2-40B4-BE49-F238E27FC236}">
                  <a16:creationId xmlns:a16="http://schemas.microsoft.com/office/drawing/2014/main" id="{3A8AEAEB-C420-4422-BE10-C1819F3EF954}"/>
                </a:ext>
              </a:extLst>
            </p:cNvPr>
            <p:cNvSpPr/>
            <p:nvPr/>
          </p:nvSpPr>
          <p:spPr>
            <a:xfrm>
              <a:off x="4038100" y="884300"/>
              <a:ext cx="380175" cy="224875"/>
            </a:xfrm>
            <a:custGeom>
              <a:avLst/>
              <a:gdLst/>
              <a:ahLst/>
              <a:cxnLst/>
              <a:rect l="l" t="t" r="r" b="b"/>
              <a:pathLst>
                <a:path w="15207" h="8995" extrusionOk="0">
                  <a:moveTo>
                    <a:pt x="5910" y="1"/>
                  </a:moveTo>
                  <a:cubicBezTo>
                    <a:pt x="5696" y="1"/>
                    <a:pt x="5485" y="104"/>
                    <a:pt x="5357" y="298"/>
                  </a:cubicBezTo>
                  <a:lnTo>
                    <a:pt x="297" y="7962"/>
                  </a:lnTo>
                  <a:cubicBezTo>
                    <a:pt x="1" y="8402"/>
                    <a:pt x="319" y="8994"/>
                    <a:pt x="850" y="8994"/>
                  </a:cubicBezTo>
                  <a:cubicBezTo>
                    <a:pt x="1076" y="8994"/>
                    <a:pt x="1285" y="8881"/>
                    <a:pt x="1407" y="8694"/>
                  </a:cubicBezTo>
                  <a:lnTo>
                    <a:pt x="6058" y="1653"/>
                  </a:lnTo>
                  <a:lnTo>
                    <a:pt x="14031" y="8250"/>
                  </a:lnTo>
                  <a:cubicBezTo>
                    <a:pt x="14157" y="8353"/>
                    <a:pt x="14308" y="8403"/>
                    <a:pt x="14458" y="8403"/>
                  </a:cubicBezTo>
                  <a:cubicBezTo>
                    <a:pt x="14650" y="8403"/>
                    <a:pt x="14839" y="8321"/>
                    <a:pt x="14971" y="8162"/>
                  </a:cubicBezTo>
                  <a:cubicBezTo>
                    <a:pt x="15206" y="7879"/>
                    <a:pt x="15167" y="7457"/>
                    <a:pt x="14884" y="7222"/>
                  </a:cubicBezTo>
                  <a:lnTo>
                    <a:pt x="6336" y="155"/>
                  </a:lnTo>
                  <a:cubicBezTo>
                    <a:pt x="6211" y="51"/>
                    <a:pt x="6060" y="1"/>
                    <a:pt x="59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07;p36">
              <a:extLst>
                <a:ext uri="{FF2B5EF4-FFF2-40B4-BE49-F238E27FC236}">
                  <a16:creationId xmlns:a16="http://schemas.microsoft.com/office/drawing/2014/main" id="{61F3011B-7744-4D64-8AA1-D0995DA903B3}"/>
                </a:ext>
              </a:extLst>
            </p:cNvPr>
            <p:cNvSpPr/>
            <p:nvPr/>
          </p:nvSpPr>
          <p:spPr>
            <a:xfrm>
              <a:off x="1319650" y="700475"/>
              <a:ext cx="381025" cy="622275"/>
            </a:xfrm>
            <a:custGeom>
              <a:avLst/>
              <a:gdLst/>
              <a:ahLst/>
              <a:cxnLst/>
              <a:rect l="l" t="t" r="r" b="b"/>
              <a:pathLst>
                <a:path w="15241" h="24891" extrusionOk="0">
                  <a:moveTo>
                    <a:pt x="6601" y="1"/>
                  </a:moveTo>
                  <a:lnTo>
                    <a:pt x="5927" y="8635"/>
                  </a:lnTo>
                  <a:lnTo>
                    <a:pt x="5417" y="6097"/>
                  </a:lnTo>
                  <a:lnTo>
                    <a:pt x="5077" y="13717"/>
                  </a:lnTo>
                  <a:lnTo>
                    <a:pt x="1694" y="5082"/>
                  </a:lnTo>
                  <a:lnTo>
                    <a:pt x="4233" y="20828"/>
                  </a:lnTo>
                  <a:lnTo>
                    <a:pt x="1354" y="16425"/>
                  </a:lnTo>
                  <a:lnTo>
                    <a:pt x="1354" y="18794"/>
                  </a:lnTo>
                  <a:lnTo>
                    <a:pt x="0" y="17270"/>
                  </a:lnTo>
                  <a:lnTo>
                    <a:pt x="2539" y="24216"/>
                  </a:lnTo>
                  <a:lnTo>
                    <a:pt x="2709" y="24890"/>
                  </a:lnTo>
                  <a:lnTo>
                    <a:pt x="12528" y="24721"/>
                  </a:lnTo>
                  <a:lnTo>
                    <a:pt x="15241" y="16935"/>
                  </a:lnTo>
                  <a:lnTo>
                    <a:pt x="12867" y="18624"/>
                  </a:lnTo>
                  <a:lnTo>
                    <a:pt x="14731" y="15576"/>
                  </a:lnTo>
                  <a:lnTo>
                    <a:pt x="11513" y="17950"/>
                  </a:lnTo>
                  <a:lnTo>
                    <a:pt x="13717" y="1015"/>
                  </a:lnTo>
                  <a:lnTo>
                    <a:pt x="9144" y="14562"/>
                  </a:lnTo>
                  <a:lnTo>
                    <a:pt x="9480" y="8635"/>
                  </a:lnTo>
                  <a:lnTo>
                    <a:pt x="7790" y="13208"/>
                  </a:lnTo>
                  <a:lnTo>
                    <a:pt x="6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08;p36">
              <a:extLst>
                <a:ext uri="{FF2B5EF4-FFF2-40B4-BE49-F238E27FC236}">
                  <a16:creationId xmlns:a16="http://schemas.microsoft.com/office/drawing/2014/main" id="{3483E2EA-38DE-4E8B-A84C-0913223C2F0B}"/>
                </a:ext>
              </a:extLst>
            </p:cNvPr>
            <p:cNvSpPr/>
            <p:nvPr/>
          </p:nvSpPr>
          <p:spPr>
            <a:xfrm>
              <a:off x="1318650" y="1274725"/>
              <a:ext cx="407400" cy="458650"/>
            </a:xfrm>
            <a:custGeom>
              <a:avLst/>
              <a:gdLst/>
              <a:ahLst/>
              <a:cxnLst/>
              <a:rect l="l" t="t" r="r" b="b"/>
              <a:pathLst>
                <a:path w="16296" h="18346" extrusionOk="0">
                  <a:moveTo>
                    <a:pt x="1" y="0"/>
                  </a:moveTo>
                  <a:lnTo>
                    <a:pt x="2853" y="18345"/>
                  </a:lnTo>
                  <a:lnTo>
                    <a:pt x="13443" y="18345"/>
                  </a:lnTo>
                  <a:lnTo>
                    <a:pt x="162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09;p36">
              <a:extLst>
                <a:ext uri="{FF2B5EF4-FFF2-40B4-BE49-F238E27FC236}">
                  <a16:creationId xmlns:a16="http://schemas.microsoft.com/office/drawing/2014/main" id="{F4D9A471-B46D-4D4E-B5D3-EB553D9894A2}"/>
                </a:ext>
              </a:extLst>
            </p:cNvPr>
            <p:cNvSpPr/>
            <p:nvPr/>
          </p:nvSpPr>
          <p:spPr>
            <a:xfrm>
              <a:off x="1300700" y="1258050"/>
              <a:ext cx="443425" cy="491975"/>
            </a:xfrm>
            <a:custGeom>
              <a:avLst/>
              <a:gdLst/>
              <a:ahLst/>
              <a:cxnLst/>
              <a:rect l="l" t="t" r="r" b="b"/>
              <a:pathLst>
                <a:path w="17737" h="19679" extrusionOk="0">
                  <a:moveTo>
                    <a:pt x="16234" y="1333"/>
                  </a:moveTo>
                  <a:lnTo>
                    <a:pt x="13591" y="18346"/>
                  </a:lnTo>
                  <a:lnTo>
                    <a:pt x="4146" y="18346"/>
                  </a:lnTo>
                  <a:lnTo>
                    <a:pt x="1498" y="1333"/>
                  </a:lnTo>
                  <a:close/>
                  <a:moveTo>
                    <a:pt x="719" y="1"/>
                  </a:moveTo>
                  <a:cubicBezTo>
                    <a:pt x="310" y="1"/>
                    <a:pt x="0" y="362"/>
                    <a:pt x="61" y="767"/>
                  </a:cubicBezTo>
                  <a:lnTo>
                    <a:pt x="2914" y="19112"/>
                  </a:lnTo>
                  <a:cubicBezTo>
                    <a:pt x="2961" y="19439"/>
                    <a:pt x="3245" y="19674"/>
                    <a:pt x="3571" y="19678"/>
                  </a:cubicBezTo>
                  <a:lnTo>
                    <a:pt x="14161" y="19678"/>
                  </a:lnTo>
                  <a:cubicBezTo>
                    <a:pt x="14488" y="19678"/>
                    <a:pt x="14771" y="19439"/>
                    <a:pt x="14819" y="19112"/>
                  </a:cubicBezTo>
                  <a:lnTo>
                    <a:pt x="17671" y="767"/>
                  </a:lnTo>
                  <a:cubicBezTo>
                    <a:pt x="17736" y="362"/>
                    <a:pt x="17423" y="1"/>
                    <a:pt x="17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10;p36">
              <a:extLst>
                <a:ext uri="{FF2B5EF4-FFF2-40B4-BE49-F238E27FC236}">
                  <a16:creationId xmlns:a16="http://schemas.microsoft.com/office/drawing/2014/main" id="{15D43F3E-FCA7-4817-A003-7313FC7DA8B2}"/>
                </a:ext>
              </a:extLst>
            </p:cNvPr>
            <p:cNvSpPr/>
            <p:nvPr/>
          </p:nvSpPr>
          <p:spPr>
            <a:xfrm>
              <a:off x="1043250" y="1730175"/>
              <a:ext cx="1335950" cy="3553775"/>
            </a:xfrm>
            <a:custGeom>
              <a:avLst/>
              <a:gdLst/>
              <a:ahLst/>
              <a:cxnLst/>
              <a:rect l="l" t="t" r="r" b="b"/>
              <a:pathLst>
                <a:path w="53438" h="142151" extrusionOk="0">
                  <a:moveTo>
                    <a:pt x="0" y="1"/>
                  </a:moveTo>
                  <a:lnTo>
                    <a:pt x="0" y="142150"/>
                  </a:lnTo>
                  <a:lnTo>
                    <a:pt x="53438" y="142150"/>
                  </a:lnTo>
                  <a:lnTo>
                    <a:pt x="534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11;p36">
              <a:extLst>
                <a:ext uri="{FF2B5EF4-FFF2-40B4-BE49-F238E27FC236}">
                  <a16:creationId xmlns:a16="http://schemas.microsoft.com/office/drawing/2014/main" id="{AEC2428F-41E5-4ED8-BCFD-E407366210CF}"/>
                </a:ext>
              </a:extLst>
            </p:cNvPr>
            <p:cNvSpPr/>
            <p:nvPr/>
          </p:nvSpPr>
          <p:spPr>
            <a:xfrm>
              <a:off x="1026600" y="1713525"/>
              <a:ext cx="1369250" cy="3587075"/>
            </a:xfrm>
            <a:custGeom>
              <a:avLst/>
              <a:gdLst/>
              <a:ahLst/>
              <a:cxnLst/>
              <a:rect l="l" t="t" r="r" b="b"/>
              <a:pathLst>
                <a:path w="54770" h="143483" extrusionOk="0">
                  <a:moveTo>
                    <a:pt x="53437" y="1333"/>
                  </a:moveTo>
                  <a:lnTo>
                    <a:pt x="53437" y="142150"/>
                  </a:lnTo>
                  <a:lnTo>
                    <a:pt x="1333" y="142150"/>
                  </a:lnTo>
                  <a:lnTo>
                    <a:pt x="1333" y="1333"/>
                  </a:lnTo>
                  <a:close/>
                  <a:moveTo>
                    <a:pt x="666" y="1"/>
                  </a:moveTo>
                  <a:cubicBezTo>
                    <a:pt x="296" y="1"/>
                    <a:pt x="0" y="297"/>
                    <a:pt x="0" y="667"/>
                  </a:cubicBezTo>
                  <a:lnTo>
                    <a:pt x="0" y="142816"/>
                  </a:lnTo>
                  <a:cubicBezTo>
                    <a:pt x="0" y="143187"/>
                    <a:pt x="296" y="143483"/>
                    <a:pt x="666" y="143483"/>
                  </a:cubicBezTo>
                  <a:lnTo>
                    <a:pt x="54104" y="143483"/>
                  </a:lnTo>
                  <a:cubicBezTo>
                    <a:pt x="54469" y="143483"/>
                    <a:pt x="54770" y="143187"/>
                    <a:pt x="54770" y="142816"/>
                  </a:cubicBezTo>
                  <a:lnTo>
                    <a:pt x="54770" y="667"/>
                  </a:lnTo>
                  <a:cubicBezTo>
                    <a:pt x="54770" y="297"/>
                    <a:pt x="54469" y="1"/>
                    <a:pt x="54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812;p36">
              <a:extLst>
                <a:ext uri="{FF2B5EF4-FFF2-40B4-BE49-F238E27FC236}">
                  <a16:creationId xmlns:a16="http://schemas.microsoft.com/office/drawing/2014/main" id="{B7D847FE-C687-405F-BD0D-97693B80D805}"/>
                </a:ext>
              </a:extLst>
            </p:cNvPr>
            <p:cNvSpPr/>
            <p:nvPr/>
          </p:nvSpPr>
          <p:spPr>
            <a:xfrm>
              <a:off x="1104425" y="1830225"/>
              <a:ext cx="1200650" cy="889425"/>
            </a:xfrm>
            <a:custGeom>
              <a:avLst/>
              <a:gdLst/>
              <a:ahLst/>
              <a:cxnLst/>
              <a:rect l="l" t="t" r="r" b="b"/>
              <a:pathLst>
                <a:path w="48026" h="35577" extrusionOk="0">
                  <a:moveTo>
                    <a:pt x="46693" y="1333"/>
                  </a:moveTo>
                  <a:lnTo>
                    <a:pt x="46693" y="34239"/>
                  </a:lnTo>
                  <a:lnTo>
                    <a:pt x="1333" y="34239"/>
                  </a:lnTo>
                  <a:lnTo>
                    <a:pt x="1333" y="1333"/>
                  </a:lnTo>
                  <a:close/>
                  <a:moveTo>
                    <a:pt x="667" y="1"/>
                  </a:moveTo>
                  <a:cubicBezTo>
                    <a:pt x="297" y="1"/>
                    <a:pt x="0" y="297"/>
                    <a:pt x="0" y="667"/>
                  </a:cubicBezTo>
                  <a:lnTo>
                    <a:pt x="0" y="34910"/>
                  </a:lnTo>
                  <a:cubicBezTo>
                    <a:pt x="0" y="35276"/>
                    <a:pt x="297" y="35576"/>
                    <a:pt x="667" y="35576"/>
                  </a:cubicBezTo>
                  <a:lnTo>
                    <a:pt x="47359" y="35576"/>
                  </a:lnTo>
                  <a:cubicBezTo>
                    <a:pt x="47725" y="35576"/>
                    <a:pt x="48025" y="35276"/>
                    <a:pt x="48025" y="34910"/>
                  </a:cubicBezTo>
                  <a:lnTo>
                    <a:pt x="48025" y="667"/>
                  </a:lnTo>
                  <a:cubicBezTo>
                    <a:pt x="48025" y="301"/>
                    <a:pt x="47725" y="1"/>
                    <a:pt x="47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813;p36">
              <a:extLst>
                <a:ext uri="{FF2B5EF4-FFF2-40B4-BE49-F238E27FC236}">
                  <a16:creationId xmlns:a16="http://schemas.microsoft.com/office/drawing/2014/main" id="{C9E18A1C-A66E-4FDE-8BE0-D24E4598F803}"/>
                </a:ext>
              </a:extLst>
            </p:cNvPr>
            <p:cNvSpPr/>
            <p:nvPr/>
          </p:nvSpPr>
          <p:spPr>
            <a:xfrm>
              <a:off x="1471275" y="2197100"/>
              <a:ext cx="466925" cy="155675"/>
            </a:xfrm>
            <a:custGeom>
              <a:avLst/>
              <a:gdLst/>
              <a:ahLst/>
              <a:cxnLst/>
              <a:rect l="l" t="t" r="r" b="b"/>
              <a:pathLst>
                <a:path w="18677" h="6227" extrusionOk="0">
                  <a:moveTo>
                    <a:pt x="1" y="0"/>
                  </a:moveTo>
                  <a:lnTo>
                    <a:pt x="1" y="6227"/>
                  </a:lnTo>
                  <a:lnTo>
                    <a:pt x="18677" y="6227"/>
                  </a:lnTo>
                  <a:lnTo>
                    <a:pt x="186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14;p36">
              <a:extLst>
                <a:ext uri="{FF2B5EF4-FFF2-40B4-BE49-F238E27FC236}">
                  <a16:creationId xmlns:a16="http://schemas.microsoft.com/office/drawing/2014/main" id="{661DBA4B-AE83-44BE-9EBF-BCDA10ED6EF0}"/>
                </a:ext>
              </a:extLst>
            </p:cNvPr>
            <p:cNvSpPr/>
            <p:nvPr/>
          </p:nvSpPr>
          <p:spPr>
            <a:xfrm>
              <a:off x="1104425" y="2828900"/>
              <a:ext cx="1200650" cy="889425"/>
            </a:xfrm>
            <a:custGeom>
              <a:avLst/>
              <a:gdLst/>
              <a:ahLst/>
              <a:cxnLst/>
              <a:rect l="l" t="t" r="r" b="b"/>
              <a:pathLst>
                <a:path w="48026" h="35577" extrusionOk="0">
                  <a:moveTo>
                    <a:pt x="46693" y="1333"/>
                  </a:moveTo>
                  <a:lnTo>
                    <a:pt x="46693" y="34244"/>
                  </a:lnTo>
                  <a:lnTo>
                    <a:pt x="1333" y="34244"/>
                  </a:lnTo>
                  <a:lnTo>
                    <a:pt x="1333" y="1333"/>
                  </a:lnTo>
                  <a:close/>
                  <a:moveTo>
                    <a:pt x="667" y="1"/>
                  </a:moveTo>
                  <a:cubicBezTo>
                    <a:pt x="297" y="1"/>
                    <a:pt x="0" y="297"/>
                    <a:pt x="0" y="667"/>
                  </a:cubicBezTo>
                  <a:lnTo>
                    <a:pt x="0" y="34906"/>
                  </a:lnTo>
                  <a:cubicBezTo>
                    <a:pt x="0" y="35276"/>
                    <a:pt x="297" y="35576"/>
                    <a:pt x="667" y="35576"/>
                  </a:cubicBezTo>
                  <a:lnTo>
                    <a:pt x="47359" y="35576"/>
                  </a:lnTo>
                  <a:cubicBezTo>
                    <a:pt x="47725" y="35576"/>
                    <a:pt x="48025" y="35276"/>
                    <a:pt x="48025" y="34910"/>
                  </a:cubicBezTo>
                  <a:lnTo>
                    <a:pt x="48025" y="667"/>
                  </a:lnTo>
                  <a:cubicBezTo>
                    <a:pt x="48025" y="297"/>
                    <a:pt x="47725" y="1"/>
                    <a:pt x="47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15;p36">
              <a:extLst>
                <a:ext uri="{FF2B5EF4-FFF2-40B4-BE49-F238E27FC236}">
                  <a16:creationId xmlns:a16="http://schemas.microsoft.com/office/drawing/2014/main" id="{E65D6EE5-DA82-4685-AFB1-A84DB648C911}"/>
                </a:ext>
              </a:extLst>
            </p:cNvPr>
            <p:cNvSpPr/>
            <p:nvPr/>
          </p:nvSpPr>
          <p:spPr>
            <a:xfrm>
              <a:off x="1471275" y="3195775"/>
              <a:ext cx="466925" cy="155700"/>
            </a:xfrm>
            <a:custGeom>
              <a:avLst/>
              <a:gdLst/>
              <a:ahLst/>
              <a:cxnLst/>
              <a:rect l="l" t="t" r="r" b="b"/>
              <a:pathLst>
                <a:path w="18677" h="6228" extrusionOk="0">
                  <a:moveTo>
                    <a:pt x="1" y="0"/>
                  </a:moveTo>
                  <a:lnTo>
                    <a:pt x="1" y="6227"/>
                  </a:lnTo>
                  <a:lnTo>
                    <a:pt x="18677" y="6227"/>
                  </a:lnTo>
                  <a:lnTo>
                    <a:pt x="186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16;p36">
              <a:extLst>
                <a:ext uri="{FF2B5EF4-FFF2-40B4-BE49-F238E27FC236}">
                  <a16:creationId xmlns:a16="http://schemas.microsoft.com/office/drawing/2014/main" id="{88CBF352-22DA-4535-92AE-EE69EB1A768A}"/>
                </a:ext>
              </a:extLst>
            </p:cNvPr>
            <p:cNvSpPr/>
            <p:nvPr/>
          </p:nvSpPr>
          <p:spPr>
            <a:xfrm>
              <a:off x="1104425" y="3827600"/>
              <a:ext cx="1200650" cy="889400"/>
            </a:xfrm>
            <a:custGeom>
              <a:avLst/>
              <a:gdLst/>
              <a:ahLst/>
              <a:cxnLst/>
              <a:rect l="l" t="t" r="r" b="b"/>
              <a:pathLst>
                <a:path w="48026" h="35576" extrusionOk="0">
                  <a:moveTo>
                    <a:pt x="46693" y="1333"/>
                  </a:moveTo>
                  <a:lnTo>
                    <a:pt x="46693" y="34243"/>
                  </a:lnTo>
                  <a:lnTo>
                    <a:pt x="1333" y="34243"/>
                  </a:lnTo>
                  <a:lnTo>
                    <a:pt x="1333" y="1333"/>
                  </a:lnTo>
                  <a:close/>
                  <a:moveTo>
                    <a:pt x="667" y="0"/>
                  </a:moveTo>
                  <a:cubicBezTo>
                    <a:pt x="297" y="0"/>
                    <a:pt x="0" y="301"/>
                    <a:pt x="0" y="666"/>
                  </a:cubicBezTo>
                  <a:lnTo>
                    <a:pt x="0" y="34910"/>
                  </a:lnTo>
                  <a:cubicBezTo>
                    <a:pt x="0" y="35275"/>
                    <a:pt x="297" y="35576"/>
                    <a:pt x="667" y="35576"/>
                  </a:cubicBezTo>
                  <a:lnTo>
                    <a:pt x="47359" y="35576"/>
                  </a:lnTo>
                  <a:cubicBezTo>
                    <a:pt x="47725" y="35576"/>
                    <a:pt x="48025" y="35275"/>
                    <a:pt x="48025" y="34910"/>
                  </a:cubicBezTo>
                  <a:lnTo>
                    <a:pt x="48025" y="666"/>
                  </a:lnTo>
                  <a:cubicBezTo>
                    <a:pt x="48025" y="301"/>
                    <a:pt x="47725" y="0"/>
                    <a:pt x="47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817;p36">
              <a:extLst>
                <a:ext uri="{FF2B5EF4-FFF2-40B4-BE49-F238E27FC236}">
                  <a16:creationId xmlns:a16="http://schemas.microsoft.com/office/drawing/2014/main" id="{2373BE60-2190-426F-AEE3-CD4EAE12AAB5}"/>
                </a:ext>
              </a:extLst>
            </p:cNvPr>
            <p:cNvSpPr/>
            <p:nvPr/>
          </p:nvSpPr>
          <p:spPr>
            <a:xfrm>
              <a:off x="1471275" y="4194450"/>
              <a:ext cx="466925" cy="155700"/>
            </a:xfrm>
            <a:custGeom>
              <a:avLst/>
              <a:gdLst/>
              <a:ahLst/>
              <a:cxnLst/>
              <a:rect l="l" t="t" r="r" b="b"/>
              <a:pathLst>
                <a:path w="18677" h="6228" extrusionOk="0">
                  <a:moveTo>
                    <a:pt x="1" y="1"/>
                  </a:moveTo>
                  <a:lnTo>
                    <a:pt x="1" y="6227"/>
                  </a:lnTo>
                  <a:lnTo>
                    <a:pt x="18677" y="6227"/>
                  </a:lnTo>
                  <a:lnTo>
                    <a:pt x="1867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818;p36">
              <a:extLst>
                <a:ext uri="{FF2B5EF4-FFF2-40B4-BE49-F238E27FC236}">
                  <a16:creationId xmlns:a16="http://schemas.microsoft.com/office/drawing/2014/main" id="{373A6D15-D34E-4B1A-A5FC-69B4F2616B97}"/>
                </a:ext>
              </a:extLst>
            </p:cNvPr>
            <p:cNvSpPr/>
            <p:nvPr/>
          </p:nvSpPr>
          <p:spPr>
            <a:xfrm>
              <a:off x="1831075" y="4763250"/>
              <a:ext cx="1982475" cy="580250"/>
            </a:xfrm>
            <a:custGeom>
              <a:avLst/>
              <a:gdLst/>
              <a:ahLst/>
              <a:cxnLst/>
              <a:rect l="l" t="t" r="r" b="b"/>
              <a:pathLst>
                <a:path w="79299" h="23210" extrusionOk="0">
                  <a:moveTo>
                    <a:pt x="68835" y="0"/>
                  </a:moveTo>
                  <a:cubicBezTo>
                    <a:pt x="54435" y="893"/>
                    <a:pt x="27655" y="12720"/>
                    <a:pt x="27655" y="12720"/>
                  </a:cubicBezTo>
                  <a:lnTo>
                    <a:pt x="0" y="23209"/>
                  </a:lnTo>
                  <a:lnTo>
                    <a:pt x="79299" y="23209"/>
                  </a:lnTo>
                  <a:lnTo>
                    <a:pt x="688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19;p36">
              <a:extLst>
                <a:ext uri="{FF2B5EF4-FFF2-40B4-BE49-F238E27FC236}">
                  <a16:creationId xmlns:a16="http://schemas.microsoft.com/office/drawing/2014/main" id="{F1DD2308-C82B-4443-BEAD-A8D91CEF38F9}"/>
                </a:ext>
              </a:extLst>
            </p:cNvPr>
            <p:cNvSpPr/>
            <p:nvPr/>
          </p:nvSpPr>
          <p:spPr>
            <a:xfrm>
              <a:off x="1813650" y="4750675"/>
              <a:ext cx="2015150" cy="605350"/>
            </a:xfrm>
            <a:custGeom>
              <a:avLst/>
              <a:gdLst/>
              <a:ahLst/>
              <a:cxnLst/>
              <a:rect l="l" t="t" r="r" b="b"/>
              <a:pathLst>
                <a:path w="80606" h="24214" extrusionOk="0">
                  <a:moveTo>
                    <a:pt x="69218" y="1026"/>
                  </a:moveTo>
                  <a:lnTo>
                    <a:pt x="79225" y="23212"/>
                  </a:lnTo>
                  <a:lnTo>
                    <a:pt x="3423" y="23212"/>
                  </a:lnTo>
                  <a:lnTo>
                    <a:pt x="28531" y="13688"/>
                  </a:lnTo>
                  <a:lnTo>
                    <a:pt x="28557" y="13680"/>
                  </a:lnTo>
                  <a:cubicBezTo>
                    <a:pt x="28818" y="13562"/>
                    <a:pt x="54992" y="2067"/>
                    <a:pt x="69218" y="1026"/>
                  </a:cubicBezTo>
                  <a:close/>
                  <a:moveTo>
                    <a:pt x="69538" y="1"/>
                  </a:moveTo>
                  <a:cubicBezTo>
                    <a:pt x="69524" y="1"/>
                    <a:pt x="69511" y="1"/>
                    <a:pt x="69497" y="3"/>
                  </a:cubicBezTo>
                  <a:cubicBezTo>
                    <a:pt x="63484" y="377"/>
                    <a:pt x="54692" y="2637"/>
                    <a:pt x="43371" y="6726"/>
                  </a:cubicBezTo>
                  <a:cubicBezTo>
                    <a:pt x="35128" y="9704"/>
                    <a:pt x="28491" y="12613"/>
                    <a:pt x="28161" y="12761"/>
                  </a:cubicBezTo>
                  <a:lnTo>
                    <a:pt x="519" y="23242"/>
                  </a:lnTo>
                  <a:cubicBezTo>
                    <a:pt x="1" y="23442"/>
                    <a:pt x="140" y="24209"/>
                    <a:pt x="697" y="24213"/>
                  </a:cubicBezTo>
                  <a:lnTo>
                    <a:pt x="79996" y="24213"/>
                  </a:lnTo>
                  <a:cubicBezTo>
                    <a:pt x="80361" y="24213"/>
                    <a:pt x="80605" y="23839"/>
                    <a:pt x="80453" y="23503"/>
                  </a:cubicBezTo>
                  <a:lnTo>
                    <a:pt x="69989" y="294"/>
                  </a:lnTo>
                  <a:cubicBezTo>
                    <a:pt x="69908" y="115"/>
                    <a:pt x="69731" y="1"/>
                    <a:pt x="69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20;p36">
              <a:extLst>
                <a:ext uri="{FF2B5EF4-FFF2-40B4-BE49-F238E27FC236}">
                  <a16:creationId xmlns:a16="http://schemas.microsoft.com/office/drawing/2014/main" id="{ABAA5D72-8262-414B-A258-DB6E9A0AEEEE}"/>
                </a:ext>
              </a:extLst>
            </p:cNvPr>
            <p:cNvSpPr/>
            <p:nvPr/>
          </p:nvSpPr>
          <p:spPr>
            <a:xfrm>
              <a:off x="2423050" y="1584975"/>
              <a:ext cx="1587650" cy="1761450"/>
            </a:xfrm>
            <a:custGeom>
              <a:avLst/>
              <a:gdLst/>
              <a:ahLst/>
              <a:cxnLst/>
              <a:rect l="l" t="t" r="r" b="b"/>
              <a:pathLst>
                <a:path w="63506" h="70458" extrusionOk="0">
                  <a:moveTo>
                    <a:pt x="36573" y="0"/>
                  </a:moveTo>
                  <a:lnTo>
                    <a:pt x="31753" y="1415"/>
                  </a:lnTo>
                  <a:lnTo>
                    <a:pt x="47063" y="29767"/>
                  </a:lnTo>
                  <a:lnTo>
                    <a:pt x="47202" y="31182"/>
                  </a:lnTo>
                  <a:lnTo>
                    <a:pt x="1" y="50603"/>
                  </a:lnTo>
                  <a:cubicBezTo>
                    <a:pt x="1" y="50603"/>
                    <a:pt x="2622" y="70457"/>
                    <a:pt x="2966" y="70457"/>
                  </a:cubicBezTo>
                  <a:cubicBezTo>
                    <a:pt x="2971" y="70457"/>
                    <a:pt x="2975" y="70454"/>
                    <a:pt x="2979" y="70446"/>
                  </a:cubicBezTo>
                  <a:cubicBezTo>
                    <a:pt x="3262" y="69880"/>
                    <a:pt x="31470" y="53437"/>
                    <a:pt x="41394" y="47058"/>
                  </a:cubicBezTo>
                  <a:cubicBezTo>
                    <a:pt x="51313" y="40679"/>
                    <a:pt x="60954" y="37278"/>
                    <a:pt x="62230" y="35436"/>
                  </a:cubicBezTo>
                  <a:cubicBezTo>
                    <a:pt x="63505" y="33594"/>
                    <a:pt x="63362" y="30616"/>
                    <a:pt x="59395" y="26505"/>
                  </a:cubicBezTo>
                  <a:cubicBezTo>
                    <a:pt x="55424" y="22395"/>
                    <a:pt x="36573" y="0"/>
                    <a:pt x="36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21;p36">
              <a:extLst>
                <a:ext uri="{FF2B5EF4-FFF2-40B4-BE49-F238E27FC236}">
                  <a16:creationId xmlns:a16="http://schemas.microsoft.com/office/drawing/2014/main" id="{C42E45C0-4110-4F3C-9619-5051E2DDA4A5}"/>
                </a:ext>
              </a:extLst>
            </p:cNvPr>
            <p:cNvSpPr/>
            <p:nvPr/>
          </p:nvSpPr>
          <p:spPr>
            <a:xfrm>
              <a:off x="2423050" y="1612625"/>
              <a:ext cx="1368075" cy="1437725"/>
            </a:xfrm>
            <a:custGeom>
              <a:avLst/>
              <a:gdLst/>
              <a:ahLst/>
              <a:cxnLst/>
              <a:rect l="l" t="t" r="r" b="b"/>
              <a:pathLst>
                <a:path w="54723" h="57509" extrusionOk="0">
                  <a:moveTo>
                    <a:pt x="32802" y="0"/>
                  </a:moveTo>
                  <a:lnTo>
                    <a:pt x="31753" y="309"/>
                  </a:lnTo>
                  <a:lnTo>
                    <a:pt x="47059" y="28661"/>
                  </a:lnTo>
                  <a:lnTo>
                    <a:pt x="47202" y="30076"/>
                  </a:lnTo>
                  <a:lnTo>
                    <a:pt x="1" y="49497"/>
                  </a:lnTo>
                  <a:cubicBezTo>
                    <a:pt x="1" y="49497"/>
                    <a:pt x="48" y="49849"/>
                    <a:pt x="127" y="50450"/>
                  </a:cubicBezTo>
                  <a:lnTo>
                    <a:pt x="3201" y="57509"/>
                  </a:lnTo>
                  <a:lnTo>
                    <a:pt x="54723" y="31948"/>
                  </a:lnTo>
                  <a:lnTo>
                    <a:pt x="3280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822;p36">
              <a:extLst>
                <a:ext uri="{FF2B5EF4-FFF2-40B4-BE49-F238E27FC236}">
                  <a16:creationId xmlns:a16="http://schemas.microsoft.com/office/drawing/2014/main" id="{1E6277E5-DA21-40E3-9C17-FC040E585EBD}"/>
                </a:ext>
              </a:extLst>
            </p:cNvPr>
            <p:cNvSpPr/>
            <p:nvPr/>
          </p:nvSpPr>
          <p:spPr>
            <a:xfrm>
              <a:off x="2410000" y="1572375"/>
              <a:ext cx="1603950" cy="1786600"/>
            </a:xfrm>
            <a:custGeom>
              <a:avLst/>
              <a:gdLst/>
              <a:ahLst/>
              <a:cxnLst/>
              <a:rect l="l" t="t" r="r" b="b"/>
              <a:pathLst>
                <a:path w="64158" h="71464" extrusionOk="0">
                  <a:moveTo>
                    <a:pt x="36921" y="1075"/>
                  </a:moveTo>
                  <a:cubicBezTo>
                    <a:pt x="39007" y="3548"/>
                    <a:pt x="55845" y="23513"/>
                    <a:pt x="59555" y="27358"/>
                  </a:cubicBezTo>
                  <a:cubicBezTo>
                    <a:pt x="62756" y="30676"/>
                    <a:pt x="63744" y="33619"/>
                    <a:pt x="62338" y="35653"/>
                  </a:cubicBezTo>
                  <a:cubicBezTo>
                    <a:pt x="61807" y="36424"/>
                    <a:pt x="59216" y="37700"/>
                    <a:pt x="55928" y="39315"/>
                  </a:cubicBezTo>
                  <a:cubicBezTo>
                    <a:pt x="52114" y="41196"/>
                    <a:pt x="46884" y="43774"/>
                    <a:pt x="41641" y="47140"/>
                  </a:cubicBezTo>
                  <a:cubicBezTo>
                    <a:pt x="36547" y="50414"/>
                    <a:pt x="26762" y="56267"/>
                    <a:pt x="18127" y="61427"/>
                  </a:cubicBezTo>
                  <a:cubicBezTo>
                    <a:pt x="14169" y="63795"/>
                    <a:pt x="10429" y="66029"/>
                    <a:pt x="7729" y="67671"/>
                  </a:cubicBezTo>
                  <a:cubicBezTo>
                    <a:pt x="5517" y="69012"/>
                    <a:pt x="4372" y="69726"/>
                    <a:pt x="3771" y="70127"/>
                  </a:cubicBezTo>
                  <a:cubicBezTo>
                    <a:pt x="3270" y="67601"/>
                    <a:pt x="1951" y="58091"/>
                    <a:pt x="1071" y="51420"/>
                  </a:cubicBezTo>
                  <a:lnTo>
                    <a:pt x="47916" y="32148"/>
                  </a:lnTo>
                  <a:cubicBezTo>
                    <a:pt x="48121" y="32061"/>
                    <a:pt x="48243" y="31852"/>
                    <a:pt x="48221" y="31634"/>
                  </a:cubicBezTo>
                  <a:lnTo>
                    <a:pt x="48081" y="30219"/>
                  </a:lnTo>
                  <a:cubicBezTo>
                    <a:pt x="48073" y="30153"/>
                    <a:pt x="48055" y="30088"/>
                    <a:pt x="48025" y="30031"/>
                  </a:cubicBezTo>
                  <a:lnTo>
                    <a:pt x="33006" y="2224"/>
                  </a:lnTo>
                  <a:lnTo>
                    <a:pt x="36921" y="1075"/>
                  </a:lnTo>
                  <a:close/>
                  <a:moveTo>
                    <a:pt x="37093" y="1"/>
                  </a:moveTo>
                  <a:cubicBezTo>
                    <a:pt x="37047" y="1"/>
                    <a:pt x="37001" y="7"/>
                    <a:pt x="36956" y="21"/>
                  </a:cubicBezTo>
                  <a:lnTo>
                    <a:pt x="32136" y="1440"/>
                  </a:lnTo>
                  <a:cubicBezTo>
                    <a:pt x="31831" y="1527"/>
                    <a:pt x="31687" y="1876"/>
                    <a:pt x="31840" y="2159"/>
                  </a:cubicBezTo>
                  <a:lnTo>
                    <a:pt x="47097" y="30419"/>
                  </a:lnTo>
                  <a:lnTo>
                    <a:pt x="47189" y="31364"/>
                  </a:lnTo>
                  <a:lnTo>
                    <a:pt x="335" y="50641"/>
                  </a:lnTo>
                  <a:cubicBezTo>
                    <a:pt x="122" y="50728"/>
                    <a:pt x="0" y="50946"/>
                    <a:pt x="26" y="51172"/>
                  </a:cubicBezTo>
                  <a:cubicBezTo>
                    <a:pt x="35" y="51220"/>
                    <a:pt x="688" y="56180"/>
                    <a:pt x="1380" y="61078"/>
                  </a:cubicBezTo>
                  <a:cubicBezTo>
                    <a:pt x="1781" y="63961"/>
                    <a:pt x="2121" y="66260"/>
                    <a:pt x="2382" y="67910"/>
                  </a:cubicBezTo>
                  <a:cubicBezTo>
                    <a:pt x="2539" y="68894"/>
                    <a:pt x="2665" y="69661"/>
                    <a:pt x="2769" y="70183"/>
                  </a:cubicBezTo>
                  <a:cubicBezTo>
                    <a:pt x="2926" y="71011"/>
                    <a:pt x="2996" y="71385"/>
                    <a:pt x="3405" y="71455"/>
                  </a:cubicBezTo>
                  <a:cubicBezTo>
                    <a:pt x="3431" y="71459"/>
                    <a:pt x="3462" y="71459"/>
                    <a:pt x="3488" y="71464"/>
                  </a:cubicBezTo>
                  <a:cubicBezTo>
                    <a:pt x="3645" y="71464"/>
                    <a:pt x="3797" y="71390"/>
                    <a:pt x="3893" y="71263"/>
                  </a:cubicBezTo>
                  <a:cubicBezTo>
                    <a:pt x="4516" y="70732"/>
                    <a:pt x="11378" y="66630"/>
                    <a:pt x="18641" y="62284"/>
                  </a:cubicBezTo>
                  <a:cubicBezTo>
                    <a:pt x="27285" y="57120"/>
                    <a:pt x="37074" y="51263"/>
                    <a:pt x="42186" y="47980"/>
                  </a:cubicBezTo>
                  <a:cubicBezTo>
                    <a:pt x="47376" y="44645"/>
                    <a:pt x="52575" y="42084"/>
                    <a:pt x="56372" y="40212"/>
                  </a:cubicBezTo>
                  <a:cubicBezTo>
                    <a:pt x="60052" y="38401"/>
                    <a:pt x="62482" y="37203"/>
                    <a:pt x="63161" y="36223"/>
                  </a:cubicBezTo>
                  <a:cubicBezTo>
                    <a:pt x="63945" y="35091"/>
                    <a:pt x="64158" y="33702"/>
                    <a:pt x="63784" y="32204"/>
                  </a:cubicBezTo>
                  <a:cubicBezTo>
                    <a:pt x="63357" y="30497"/>
                    <a:pt x="62177" y="28634"/>
                    <a:pt x="60274" y="26661"/>
                  </a:cubicBezTo>
                  <a:cubicBezTo>
                    <a:pt x="56364" y="22612"/>
                    <a:pt x="37666" y="404"/>
                    <a:pt x="37478" y="182"/>
                  </a:cubicBezTo>
                  <a:cubicBezTo>
                    <a:pt x="37379" y="66"/>
                    <a:pt x="37237" y="1"/>
                    <a:pt x="37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823;p36">
              <a:extLst>
                <a:ext uri="{FF2B5EF4-FFF2-40B4-BE49-F238E27FC236}">
                  <a16:creationId xmlns:a16="http://schemas.microsoft.com/office/drawing/2014/main" id="{A22ECB03-C2BE-4A18-82FB-5A0226A5856E}"/>
                </a:ext>
              </a:extLst>
            </p:cNvPr>
            <p:cNvSpPr/>
            <p:nvPr/>
          </p:nvSpPr>
          <p:spPr>
            <a:xfrm>
              <a:off x="2844775" y="1318300"/>
              <a:ext cx="127600" cy="162525"/>
            </a:xfrm>
            <a:custGeom>
              <a:avLst/>
              <a:gdLst/>
              <a:ahLst/>
              <a:cxnLst/>
              <a:rect l="l" t="t" r="r" b="b"/>
              <a:pathLst>
                <a:path w="5104" h="6501" extrusionOk="0">
                  <a:moveTo>
                    <a:pt x="2661" y="0"/>
                  </a:moveTo>
                  <a:cubicBezTo>
                    <a:pt x="2157" y="0"/>
                    <a:pt x="1654" y="221"/>
                    <a:pt x="1276" y="883"/>
                  </a:cubicBezTo>
                  <a:cubicBezTo>
                    <a:pt x="140" y="2868"/>
                    <a:pt x="1" y="6126"/>
                    <a:pt x="710" y="6413"/>
                  </a:cubicBezTo>
                  <a:cubicBezTo>
                    <a:pt x="858" y="6472"/>
                    <a:pt x="1098" y="6500"/>
                    <a:pt x="1388" y="6500"/>
                  </a:cubicBezTo>
                  <a:cubicBezTo>
                    <a:pt x="2494" y="6500"/>
                    <a:pt x="4339" y="6093"/>
                    <a:pt x="4677" y="5420"/>
                  </a:cubicBezTo>
                  <a:cubicBezTo>
                    <a:pt x="5104" y="4567"/>
                    <a:pt x="4677" y="883"/>
                    <a:pt x="4677" y="883"/>
                  </a:cubicBezTo>
                  <a:cubicBezTo>
                    <a:pt x="4677" y="883"/>
                    <a:pt x="3669" y="0"/>
                    <a:pt x="2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824;p36">
              <a:extLst>
                <a:ext uri="{FF2B5EF4-FFF2-40B4-BE49-F238E27FC236}">
                  <a16:creationId xmlns:a16="http://schemas.microsoft.com/office/drawing/2014/main" id="{BBFE014E-92A3-4CC5-9516-4E02C43AD091}"/>
                </a:ext>
              </a:extLst>
            </p:cNvPr>
            <p:cNvSpPr/>
            <p:nvPr/>
          </p:nvSpPr>
          <p:spPr>
            <a:xfrm>
              <a:off x="2833450" y="1305875"/>
              <a:ext cx="151125" cy="187450"/>
            </a:xfrm>
            <a:custGeom>
              <a:avLst/>
              <a:gdLst/>
              <a:ahLst/>
              <a:cxnLst/>
              <a:rect l="l" t="t" r="r" b="b"/>
              <a:pathLst>
                <a:path w="6045" h="7498" extrusionOk="0">
                  <a:moveTo>
                    <a:pt x="3122" y="1003"/>
                  </a:moveTo>
                  <a:cubicBezTo>
                    <a:pt x="3684" y="1003"/>
                    <a:pt x="4323" y="1391"/>
                    <a:pt x="4660" y="1645"/>
                  </a:cubicBezTo>
                  <a:cubicBezTo>
                    <a:pt x="4838" y="3305"/>
                    <a:pt x="4899" y="5268"/>
                    <a:pt x="4686" y="5695"/>
                  </a:cubicBezTo>
                  <a:cubicBezTo>
                    <a:pt x="4612" y="5839"/>
                    <a:pt x="4133" y="6144"/>
                    <a:pt x="3153" y="6348"/>
                  </a:cubicBezTo>
                  <a:cubicBezTo>
                    <a:pt x="2640" y="6456"/>
                    <a:pt x="2177" y="6497"/>
                    <a:pt x="1843" y="6497"/>
                  </a:cubicBezTo>
                  <a:cubicBezTo>
                    <a:pt x="1638" y="6497"/>
                    <a:pt x="1481" y="6482"/>
                    <a:pt x="1390" y="6457"/>
                  </a:cubicBezTo>
                  <a:lnTo>
                    <a:pt x="1385" y="6457"/>
                  </a:lnTo>
                  <a:cubicBezTo>
                    <a:pt x="1076" y="6009"/>
                    <a:pt x="1168" y="3374"/>
                    <a:pt x="2165" y="1632"/>
                  </a:cubicBezTo>
                  <a:cubicBezTo>
                    <a:pt x="2369" y="1271"/>
                    <a:pt x="2622" y="1071"/>
                    <a:pt x="2936" y="1018"/>
                  </a:cubicBezTo>
                  <a:cubicBezTo>
                    <a:pt x="2996" y="1008"/>
                    <a:pt x="3059" y="1003"/>
                    <a:pt x="3122" y="1003"/>
                  </a:cubicBezTo>
                  <a:close/>
                  <a:moveTo>
                    <a:pt x="3122" y="1"/>
                  </a:moveTo>
                  <a:cubicBezTo>
                    <a:pt x="3006" y="1"/>
                    <a:pt x="2888" y="10"/>
                    <a:pt x="2770" y="30"/>
                  </a:cubicBezTo>
                  <a:cubicBezTo>
                    <a:pt x="2343" y="100"/>
                    <a:pt x="1742" y="348"/>
                    <a:pt x="1294" y="1136"/>
                  </a:cubicBezTo>
                  <a:cubicBezTo>
                    <a:pt x="306" y="2865"/>
                    <a:pt x="1" y="5543"/>
                    <a:pt x="401" y="6688"/>
                  </a:cubicBezTo>
                  <a:cubicBezTo>
                    <a:pt x="523" y="7041"/>
                    <a:pt x="719" y="7271"/>
                    <a:pt x="976" y="7376"/>
                  </a:cubicBezTo>
                  <a:cubicBezTo>
                    <a:pt x="1181" y="7459"/>
                    <a:pt x="1503" y="7498"/>
                    <a:pt x="1877" y="7498"/>
                  </a:cubicBezTo>
                  <a:cubicBezTo>
                    <a:pt x="3171" y="7498"/>
                    <a:pt x="5139" y="7023"/>
                    <a:pt x="5579" y="6144"/>
                  </a:cubicBezTo>
                  <a:cubicBezTo>
                    <a:pt x="6045" y="5207"/>
                    <a:pt x="5701" y="1968"/>
                    <a:pt x="5627" y="1328"/>
                  </a:cubicBezTo>
                  <a:cubicBezTo>
                    <a:pt x="5614" y="1201"/>
                    <a:pt x="5553" y="1088"/>
                    <a:pt x="5461" y="1010"/>
                  </a:cubicBezTo>
                  <a:cubicBezTo>
                    <a:pt x="5335" y="895"/>
                    <a:pt x="4278" y="1"/>
                    <a:pt x="31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825;p36">
              <a:extLst>
                <a:ext uri="{FF2B5EF4-FFF2-40B4-BE49-F238E27FC236}">
                  <a16:creationId xmlns:a16="http://schemas.microsoft.com/office/drawing/2014/main" id="{3FBB8DAA-A45A-4BE7-B724-E95B55C11E70}"/>
                </a:ext>
              </a:extLst>
            </p:cNvPr>
            <p:cNvSpPr/>
            <p:nvPr/>
          </p:nvSpPr>
          <p:spPr>
            <a:xfrm>
              <a:off x="2922725" y="1270950"/>
              <a:ext cx="145350" cy="178125"/>
            </a:xfrm>
            <a:custGeom>
              <a:avLst/>
              <a:gdLst/>
              <a:ahLst/>
              <a:cxnLst/>
              <a:rect l="l" t="t" r="r" b="b"/>
              <a:pathLst>
                <a:path w="5814" h="7125" extrusionOk="0">
                  <a:moveTo>
                    <a:pt x="2375" y="0"/>
                  </a:moveTo>
                  <a:cubicBezTo>
                    <a:pt x="2090" y="0"/>
                    <a:pt x="1813" y="68"/>
                    <a:pt x="1559" y="230"/>
                  </a:cubicBezTo>
                  <a:cubicBezTo>
                    <a:pt x="0" y="1222"/>
                    <a:pt x="427" y="6604"/>
                    <a:pt x="993" y="7031"/>
                  </a:cubicBezTo>
                  <a:cubicBezTo>
                    <a:pt x="1079" y="7096"/>
                    <a:pt x="1230" y="7125"/>
                    <a:pt x="1425" y="7125"/>
                  </a:cubicBezTo>
                  <a:cubicBezTo>
                    <a:pt x="2521" y="7125"/>
                    <a:pt x="5025" y="6218"/>
                    <a:pt x="5387" y="5616"/>
                  </a:cubicBezTo>
                  <a:cubicBezTo>
                    <a:pt x="5813" y="4911"/>
                    <a:pt x="5530" y="1788"/>
                    <a:pt x="5530" y="1788"/>
                  </a:cubicBezTo>
                  <a:cubicBezTo>
                    <a:pt x="5530" y="1788"/>
                    <a:pt x="3840" y="0"/>
                    <a:pt x="2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826;p36">
              <a:extLst>
                <a:ext uri="{FF2B5EF4-FFF2-40B4-BE49-F238E27FC236}">
                  <a16:creationId xmlns:a16="http://schemas.microsoft.com/office/drawing/2014/main" id="{921B467F-73DB-42F5-B0AB-6C9C52EEE576}"/>
                </a:ext>
              </a:extLst>
            </p:cNvPr>
            <p:cNvSpPr/>
            <p:nvPr/>
          </p:nvSpPr>
          <p:spPr>
            <a:xfrm>
              <a:off x="2921625" y="1258475"/>
              <a:ext cx="158325" cy="203175"/>
            </a:xfrm>
            <a:custGeom>
              <a:avLst/>
              <a:gdLst/>
              <a:ahLst/>
              <a:cxnLst/>
              <a:rect l="l" t="t" r="r" b="b"/>
              <a:pathLst>
                <a:path w="6333" h="8127" extrusionOk="0">
                  <a:moveTo>
                    <a:pt x="2416" y="1000"/>
                  </a:moveTo>
                  <a:cubicBezTo>
                    <a:pt x="3341" y="1000"/>
                    <a:pt x="4549" y="1978"/>
                    <a:pt x="5091" y="2509"/>
                  </a:cubicBezTo>
                  <a:cubicBezTo>
                    <a:pt x="5204" y="3903"/>
                    <a:pt x="5196" y="5531"/>
                    <a:pt x="5004" y="5858"/>
                  </a:cubicBezTo>
                  <a:cubicBezTo>
                    <a:pt x="4904" y="6006"/>
                    <a:pt x="4277" y="6389"/>
                    <a:pt x="3236" y="6738"/>
                  </a:cubicBezTo>
                  <a:cubicBezTo>
                    <a:pt x="2396" y="7022"/>
                    <a:pt x="1758" y="7126"/>
                    <a:pt x="1455" y="7126"/>
                  </a:cubicBezTo>
                  <a:cubicBezTo>
                    <a:pt x="1414" y="7126"/>
                    <a:pt x="1379" y="7124"/>
                    <a:pt x="1351" y="7121"/>
                  </a:cubicBezTo>
                  <a:cubicBezTo>
                    <a:pt x="1120" y="6633"/>
                    <a:pt x="837" y="4343"/>
                    <a:pt x="1185" y="2597"/>
                  </a:cubicBezTo>
                  <a:cubicBezTo>
                    <a:pt x="1338" y="1848"/>
                    <a:pt x="1581" y="1334"/>
                    <a:pt x="1873" y="1147"/>
                  </a:cubicBezTo>
                  <a:cubicBezTo>
                    <a:pt x="2035" y="1044"/>
                    <a:pt x="2219" y="1000"/>
                    <a:pt x="2416" y="1000"/>
                  </a:cubicBezTo>
                  <a:close/>
                  <a:moveTo>
                    <a:pt x="2418" y="1"/>
                  </a:moveTo>
                  <a:cubicBezTo>
                    <a:pt x="1957" y="1"/>
                    <a:pt x="1600" y="138"/>
                    <a:pt x="1338" y="306"/>
                  </a:cubicBezTo>
                  <a:cubicBezTo>
                    <a:pt x="349" y="933"/>
                    <a:pt x="84" y="2653"/>
                    <a:pt x="31" y="3981"/>
                  </a:cubicBezTo>
                  <a:cubicBezTo>
                    <a:pt x="1" y="4778"/>
                    <a:pt x="40" y="5579"/>
                    <a:pt x="153" y="6367"/>
                  </a:cubicBezTo>
                  <a:cubicBezTo>
                    <a:pt x="340" y="7635"/>
                    <a:pt x="619" y="7844"/>
                    <a:pt x="737" y="7931"/>
                  </a:cubicBezTo>
                  <a:cubicBezTo>
                    <a:pt x="911" y="8061"/>
                    <a:pt x="1146" y="8127"/>
                    <a:pt x="1468" y="8127"/>
                  </a:cubicBezTo>
                  <a:cubicBezTo>
                    <a:pt x="1743" y="8118"/>
                    <a:pt x="2017" y="8087"/>
                    <a:pt x="2287" y="8031"/>
                  </a:cubicBezTo>
                  <a:cubicBezTo>
                    <a:pt x="3275" y="7835"/>
                    <a:pt x="5405" y="7130"/>
                    <a:pt x="5862" y="6372"/>
                  </a:cubicBezTo>
                  <a:cubicBezTo>
                    <a:pt x="6332" y="5584"/>
                    <a:pt x="6141" y="3010"/>
                    <a:pt x="6071" y="2240"/>
                  </a:cubicBezTo>
                  <a:cubicBezTo>
                    <a:pt x="6062" y="2126"/>
                    <a:pt x="6014" y="2022"/>
                    <a:pt x="5936" y="1943"/>
                  </a:cubicBezTo>
                  <a:cubicBezTo>
                    <a:pt x="5483" y="1478"/>
                    <a:pt x="4982" y="1068"/>
                    <a:pt x="4442" y="715"/>
                  </a:cubicBezTo>
                  <a:cubicBezTo>
                    <a:pt x="3619" y="184"/>
                    <a:pt x="2949" y="1"/>
                    <a:pt x="24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827;p36">
              <a:extLst>
                <a:ext uri="{FF2B5EF4-FFF2-40B4-BE49-F238E27FC236}">
                  <a16:creationId xmlns:a16="http://schemas.microsoft.com/office/drawing/2014/main" id="{3C645ECA-2E17-485C-A28A-A5AA46EFB30A}"/>
                </a:ext>
              </a:extLst>
            </p:cNvPr>
            <p:cNvSpPr/>
            <p:nvPr/>
          </p:nvSpPr>
          <p:spPr>
            <a:xfrm>
              <a:off x="3007750" y="1244775"/>
              <a:ext cx="187900" cy="196625"/>
            </a:xfrm>
            <a:custGeom>
              <a:avLst/>
              <a:gdLst/>
              <a:ahLst/>
              <a:cxnLst/>
              <a:rect l="l" t="t" r="r" b="b"/>
              <a:pathLst>
                <a:path w="7516" h="7865" extrusionOk="0">
                  <a:moveTo>
                    <a:pt x="3405" y="1"/>
                  </a:moveTo>
                  <a:cubicBezTo>
                    <a:pt x="1420" y="1"/>
                    <a:pt x="0" y="7085"/>
                    <a:pt x="710" y="7651"/>
                  </a:cubicBezTo>
                  <a:cubicBezTo>
                    <a:pt x="899" y="7803"/>
                    <a:pt x="1368" y="7864"/>
                    <a:pt x="1962" y="7864"/>
                  </a:cubicBezTo>
                  <a:cubicBezTo>
                    <a:pt x="3598" y="7864"/>
                    <a:pt x="6175" y="7399"/>
                    <a:pt x="6379" y="7085"/>
                  </a:cubicBezTo>
                  <a:cubicBezTo>
                    <a:pt x="6662" y="6659"/>
                    <a:pt x="7516" y="2975"/>
                    <a:pt x="7516" y="2975"/>
                  </a:cubicBezTo>
                  <a:cubicBezTo>
                    <a:pt x="7516" y="2975"/>
                    <a:pt x="5387" y="1"/>
                    <a:pt x="3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828;p36">
              <a:extLst>
                <a:ext uri="{FF2B5EF4-FFF2-40B4-BE49-F238E27FC236}">
                  <a16:creationId xmlns:a16="http://schemas.microsoft.com/office/drawing/2014/main" id="{88111585-AE6D-4CEF-B768-D2C840742A5F}"/>
                </a:ext>
              </a:extLst>
            </p:cNvPr>
            <p:cNvSpPr/>
            <p:nvPr/>
          </p:nvSpPr>
          <p:spPr>
            <a:xfrm>
              <a:off x="3005125" y="1232250"/>
              <a:ext cx="203500" cy="221675"/>
            </a:xfrm>
            <a:custGeom>
              <a:avLst/>
              <a:gdLst/>
              <a:ahLst/>
              <a:cxnLst/>
              <a:rect l="l" t="t" r="r" b="b"/>
              <a:pathLst>
                <a:path w="8140" h="8867" extrusionOk="0">
                  <a:moveTo>
                    <a:pt x="3510" y="998"/>
                  </a:moveTo>
                  <a:cubicBezTo>
                    <a:pt x="4821" y="998"/>
                    <a:pt x="6419" y="2722"/>
                    <a:pt x="7081" y="3585"/>
                  </a:cubicBezTo>
                  <a:cubicBezTo>
                    <a:pt x="6711" y="5161"/>
                    <a:pt x="6271" y="6859"/>
                    <a:pt x="6097" y="7255"/>
                  </a:cubicBezTo>
                  <a:cubicBezTo>
                    <a:pt x="5831" y="7377"/>
                    <a:pt x="4882" y="7612"/>
                    <a:pt x="3641" y="7756"/>
                  </a:cubicBezTo>
                  <a:cubicBezTo>
                    <a:pt x="2979" y="7833"/>
                    <a:pt x="2449" y="7862"/>
                    <a:pt x="2048" y="7862"/>
                  </a:cubicBezTo>
                  <a:cubicBezTo>
                    <a:pt x="1589" y="7862"/>
                    <a:pt x="1298" y="7824"/>
                    <a:pt x="1168" y="7778"/>
                  </a:cubicBezTo>
                  <a:cubicBezTo>
                    <a:pt x="967" y="7112"/>
                    <a:pt x="1512" y="3576"/>
                    <a:pt x="2639" y="1778"/>
                  </a:cubicBezTo>
                  <a:cubicBezTo>
                    <a:pt x="2949" y="1281"/>
                    <a:pt x="3266" y="998"/>
                    <a:pt x="3510" y="998"/>
                  </a:cubicBezTo>
                  <a:close/>
                  <a:moveTo>
                    <a:pt x="3506" y="1"/>
                  </a:moveTo>
                  <a:cubicBezTo>
                    <a:pt x="2526" y="1"/>
                    <a:pt x="1673" y="1020"/>
                    <a:pt x="967" y="3036"/>
                  </a:cubicBezTo>
                  <a:cubicBezTo>
                    <a:pt x="602" y="4085"/>
                    <a:pt x="345" y="5165"/>
                    <a:pt x="205" y="6267"/>
                  </a:cubicBezTo>
                  <a:cubicBezTo>
                    <a:pt x="1" y="7909"/>
                    <a:pt x="258" y="8348"/>
                    <a:pt x="501" y="8544"/>
                  </a:cubicBezTo>
                  <a:cubicBezTo>
                    <a:pt x="806" y="8784"/>
                    <a:pt x="1425" y="8867"/>
                    <a:pt x="2108" y="8867"/>
                  </a:cubicBezTo>
                  <a:cubicBezTo>
                    <a:pt x="2979" y="8867"/>
                    <a:pt x="3954" y="8736"/>
                    <a:pt x="4499" y="8649"/>
                  </a:cubicBezTo>
                  <a:cubicBezTo>
                    <a:pt x="6593" y="8327"/>
                    <a:pt x="6807" y="8000"/>
                    <a:pt x="6898" y="7865"/>
                  </a:cubicBezTo>
                  <a:cubicBezTo>
                    <a:pt x="7203" y="7412"/>
                    <a:pt x="7843" y="4725"/>
                    <a:pt x="8104" y="3589"/>
                  </a:cubicBezTo>
                  <a:cubicBezTo>
                    <a:pt x="8139" y="3450"/>
                    <a:pt x="8109" y="3302"/>
                    <a:pt x="8026" y="3184"/>
                  </a:cubicBezTo>
                  <a:cubicBezTo>
                    <a:pt x="7934" y="3053"/>
                    <a:pt x="5722" y="1"/>
                    <a:pt x="35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829;p36">
              <a:extLst>
                <a:ext uri="{FF2B5EF4-FFF2-40B4-BE49-F238E27FC236}">
                  <a16:creationId xmlns:a16="http://schemas.microsoft.com/office/drawing/2014/main" id="{CBD14BE0-D45A-4070-BC20-E83208B3A7E7}"/>
                </a:ext>
              </a:extLst>
            </p:cNvPr>
            <p:cNvSpPr/>
            <p:nvPr/>
          </p:nvSpPr>
          <p:spPr>
            <a:xfrm>
              <a:off x="3092875" y="1244325"/>
              <a:ext cx="205550" cy="199475"/>
            </a:xfrm>
            <a:custGeom>
              <a:avLst/>
              <a:gdLst/>
              <a:ahLst/>
              <a:cxnLst/>
              <a:rect l="l" t="t" r="r" b="b"/>
              <a:pathLst>
                <a:path w="8222" h="7979" extrusionOk="0">
                  <a:moveTo>
                    <a:pt x="5453" y="1"/>
                  </a:moveTo>
                  <a:cubicBezTo>
                    <a:pt x="5385" y="1"/>
                    <a:pt x="5315" y="7"/>
                    <a:pt x="5243" y="19"/>
                  </a:cubicBezTo>
                  <a:cubicBezTo>
                    <a:pt x="2691" y="445"/>
                    <a:pt x="0" y="6398"/>
                    <a:pt x="140" y="7391"/>
                  </a:cubicBezTo>
                  <a:cubicBezTo>
                    <a:pt x="207" y="7855"/>
                    <a:pt x="1975" y="7978"/>
                    <a:pt x="3841" y="7978"/>
                  </a:cubicBezTo>
                  <a:cubicBezTo>
                    <a:pt x="5968" y="7978"/>
                    <a:pt x="8221" y="7817"/>
                    <a:pt x="8221" y="7817"/>
                  </a:cubicBezTo>
                  <a:cubicBezTo>
                    <a:pt x="8221" y="6988"/>
                    <a:pt x="7818" y="1"/>
                    <a:pt x="5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830;p36">
              <a:extLst>
                <a:ext uri="{FF2B5EF4-FFF2-40B4-BE49-F238E27FC236}">
                  <a16:creationId xmlns:a16="http://schemas.microsoft.com/office/drawing/2014/main" id="{E734720E-3FF5-42C4-B54E-D7472B3CB414}"/>
                </a:ext>
              </a:extLst>
            </p:cNvPr>
            <p:cNvSpPr/>
            <p:nvPr/>
          </p:nvSpPr>
          <p:spPr>
            <a:xfrm>
              <a:off x="3081325" y="1231750"/>
              <a:ext cx="229625" cy="224450"/>
            </a:xfrm>
            <a:custGeom>
              <a:avLst/>
              <a:gdLst/>
              <a:ahLst/>
              <a:cxnLst/>
              <a:rect l="l" t="t" r="r" b="b"/>
              <a:pathLst>
                <a:path w="9185" h="8978" extrusionOk="0">
                  <a:moveTo>
                    <a:pt x="5917" y="1007"/>
                  </a:moveTo>
                  <a:cubicBezTo>
                    <a:pt x="6092" y="1007"/>
                    <a:pt x="6254" y="1073"/>
                    <a:pt x="6419" y="1210"/>
                  </a:cubicBezTo>
                  <a:cubicBezTo>
                    <a:pt x="6998" y="1706"/>
                    <a:pt x="7503" y="3021"/>
                    <a:pt x="7834" y="4911"/>
                  </a:cubicBezTo>
                  <a:cubicBezTo>
                    <a:pt x="8000" y="5886"/>
                    <a:pt x="8109" y="6866"/>
                    <a:pt x="8165" y="7850"/>
                  </a:cubicBezTo>
                  <a:cubicBezTo>
                    <a:pt x="6747" y="7943"/>
                    <a:pt x="5475" y="7983"/>
                    <a:pt x="4408" y="7983"/>
                  </a:cubicBezTo>
                  <a:cubicBezTo>
                    <a:pt x="2668" y="7983"/>
                    <a:pt x="1478" y="7876"/>
                    <a:pt x="1102" y="7711"/>
                  </a:cubicBezTo>
                  <a:lnTo>
                    <a:pt x="1102" y="7706"/>
                  </a:lnTo>
                  <a:cubicBezTo>
                    <a:pt x="1159" y="7232"/>
                    <a:pt x="1655" y="5808"/>
                    <a:pt x="2592" y="4223"/>
                  </a:cubicBezTo>
                  <a:cubicBezTo>
                    <a:pt x="3698" y="2337"/>
                    <a:pt x="4860" y="1171"/>
                    <a:pt x="5788" y="1018"/>
                  </a:cubicBezTo>
                  <a:cubicBezTo>
                    <a:pt x="5832" y="1011"/>
                    <a:pt x="5875" y="1007"/>
                    <a:pt x="5917" y="1007"/>
                  </a:cubicBezTo>
                  <a:close/>
                  <a:moveTo>
                    <a:pt x="5911" y="1"/>
                  </a:moveTo>
                  <a:cubicBezTo>
                    <a:pt x="5815" y="1"/>
                    <a:pt x="5719" y="9"/>
                    <a:pt x="5622" y="25"/>
                  </a:cubicBezTo>
                  <a:cubicBezTo>
                    <a:pt x="4033" y="291"/>
                    <a:pt x="2618" y="2194"/>
                    <a:pt x="1712" y="3740"/>
                  </a:cubicBezTo>
                  <a:cubicBezTo>
                    <a:pt x="841" y="5229"/>
                    <a:pt x="1" y="7219"/>
                    <a:pt x="110" y="7959"/>
                  </a:cubicBezTo>
                  <a:cubicBezTo>
                    <a:pt x="201" y="8603"/>
                    <a:pt x="924" y="8978"/>
                    <a:pt x="4268" y="8978"/>
                  </a:cubicBezTo>
                  <a:cubicBezTo>
                    <a:pt x="4407" y="8978"/>
                    <a:pt x="4551" y="8978"/>
                    <a:pt x="4699" y="8974"/>
                  </a:cubicBezTo>
                  <a:cubicBezTo>
                    <a:pt x="6693" y="8956"/>
                    <a:pt x="8696" y="8812"/>
                    <a:pt x="8718" y="8812"/>
                  </a:cubicBezTo>
                  <a:cubicBezTo>
                    <a:pt x="8980" y="8795"/>
                    <a:pt x="9184" y="8577"/>
                    <a:pt x="9184" y="8316"/>
                  </a:cubicBezTo>
                  <a:cubicBezTo>
                    <a:pt x="9184" y="8255"/>
                    <a:pt x="9023" y="2107"/>
                    <a:pt x="7064" y="443"/>
                  </a:cubicBezTo>
                  <a:cubicBezTo>
                    <a:pt x="6717" y="153"/>
                    <a:pt x="6324" y="1"/>
                    <a:pt x="591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831;p36">
              <a:extLst>
                <a:ext uri="{FF2B5EF4-FFF2-40B4-BE49-F238E27FC236}">
                  <a16:creationId xmlns:a16="http://schemas.microsoft.com/office/drawing/2014/main" id="{1B30C5ED-0D14-40BF-B2DA-E2C100E6958F}"/>
                </a:ext>
              </a:extLst>
            </p:cNvPr>
            <p:cNvSpPr/>
            <p:nvPr/>
          </p:nvSpPr>
          <p:spPr>
            <a:xfrm>
              <a:off x="3603100" y="2364525"/>
              <a:ext cx="248125" cy="63950"/>
            </a:xfrm>
            <a:custGeom>
              <a:avLst/>
              <a:gdLst/>
              <a:ahLst/>
              <a:cxnLst/>
              <a:rect l="l" t="t" r="r" b="b"/>
              <a:pathLst>
                <a:path w="9925" h="2558" extrusionOk="0">
                  <a:moveTo>
                    <a:pt x="0" y="0"/>
                  </a:moveTo>
                  <a:cubicBezTo>
                    <a:pt x="1" y="0"/>
                    <a:pt x="6858" y="2557"/>
                    <a:pt x="9705" y="2557"/>
                  </a:cubicBezTo>
                  <a:cubicBezTo>
                    <a:pt x="9781" y="2557"/>
                    <a:pt x="9854" y="2556"/>
                    <a:pt x="9924" y="25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832;p36">
              <a:extLst>
                <a:ext uri="{FF2B5EF4-FFF2-40B4-BE49-F238E27FC236}">
                  <a16:creationId xmlns:a16="http://schemas.microsoft.com/office/drawing/2014/main" id="{13E2AFC5-7076-462F-963C-FC2C9C0E407E}"/>
                </a:ext>
              </a:extLst>
            </p:cNvPr>
            <p:cNvSpPr/>
            <p:nvPr/>
          </p:nvSpPr>
          <p:spPr>
            <a:xfrm>
              <a:off x="3588625" y="2351850"/>
              <a:ext cx="275650" cy="89100"/>
            </a:xfrm>
            <a:custGeom>
              <a:avLst/>
              <a:gdLst/>
              <a:ahLst/>
              <a:cxnLst/>
              <a:rect l="l" t="t" r="r" b="b"/>
              <a:pathLst>
                <a:path w="11026" h="3564" extrusionOk="0">
                  <a:moveTo>
                    <a:pt x="568" y="1"/>
                  </a:moveTo>
                  <a:cubicBezTo>
                    <a:pt x="365" y="1"/>
                    <a:pt x="174" y="125"/>
                    <a:pt x="100" y="329"/>
                  </a:cubicBezTo>
                  <a:cubicBezTo>
                    <a:pt x="0" y="590"/>
                    <a:pt x="140" y="886"/>
                    <a:pt x="405" y="977"/>
                  </a:cubicBezTo>
                  <a:cubicBezTo>
                    <a:pt x="697" y="1086"/>
                    <a:pt x="7385" y="3564"/>
                    <a:pt x="10294" y="3564"/>
                  </a:cubicBezTo>
                  <a:cubicBezTo>
                    <a:pt x="10377" y="3564"/>
                    <a:pt x="10455" y="3564"/>
                    <a:pt x="10529" y="3560"/>
                  </a:cubicBezTo>
                  <a:cubicBezTo>
                    <a:pt x="10808" y="3546"/>
                    <a:pt x="11026" y="3311"/>
                    <a:pt x="11013" y="3033"/>
                  </a:cubicBezTo>
                  <a:cubicBezTo>
                    <a:pt x="10996" y="2761"/>
                    <a:pt x="10774" y="2557"/>
                    <a:pt x="10509" y="2557"/>
                  </a:cubicBezTo>
                  <a:cubicBezTo>
                    <a:pt x="10499" y="2557"/>
                    <a:pt x="10488" y="2557"/>
                    <a:pt x="10477" y="2558"/>
                  </a:cubicBezTo>
                  <a:cubicBezTo>
                    <a:pt x="10411" y="2562"/>
                    <a:pt x="10342" y="2563"/>
                    <a:pt x="10270" y="2563"/>
                  </a:cubicBezTo>
                  <a:cubicBezTo>
                    <a:pt x="7560" y="2563"/>
                    <a:pt x="826" y="67"/>
                    <a:pt x="754" y="37"/>
                  </a:cubicBezTo>
                  <a:cubicBezTo>
                    <a:pt x="693" y="12"/>
                    <a:pt x="630" y="1"/>
                    <a:pt x="5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833;p36">
              <a:extLst>
                <a:ext uri="{FF2B5EF4-FFF2-40B4-BE49-F238E27FC236}">
                  <a16:creationId xmlns:a16="http://schemas.microsoft.com/office/drawing/2014/main" id="{DDA23740-6A9A-41D5-ADFF-92E56CACE152}"/>
                </a:ext>
              </a:extLst>
            </p:cNvPr>
            <p:cNvSpPr/>
            <p:nvPr/>
          </p:nvSpPr>
          <p:spPr>
            <a:xfrm>
              <a:off x="1393675" y="2591275"/>
              <a:ext cx="1235800" cy="2764850"/>
            </a:xfrm>
            <a:custGeom>
              <a:avLst/>
              <a:gdLst/>
              <a:ahLst/>
              <a:cxnLst/>
              <a:rect l="l" t="t" r="r" b="b"/>
              <a:pathLst>
                <a:path w="49432" h="110594" extrusionOk="0">
                  <a:moveTo>
                    <a:pt x="36077" y="0"/>
                  </a:moveTo>
                  <a:cubicBezTo>
                    <a:pt x="36077" y="0"/>
                    <a:pt x="29131" y="1847"/>
                    <a:pt x="22042" y="8509"/>
                  </a:cubicBezTo>
                  <a:cubicBezTo>
                    <a:pt x="14958" y="15171"/>
                    <a:pt x="8718" y="26649"/>
                    <a:pt x="6310" y="37566"/>
                  </a:cubicBezTo>
                  <a:cubicBezTo>
                    <a:pt x="3897" y="48478"/>
                    <a:pt x="636" y="82072"/>
                    <a:pt x="636" y="90864"/>
                  </a:cubicBezTo>
                  <a:cubicBezTo>
                    <a:pt x="636" y="99651"/>
                    <a:pt x="0" y="110567"/>
                    <a:pt x="0" y="110567"/>
                  </a:cubicBezTo>
                  <a:cubicBezTo>
                    <a:pt x="3397" y="110567"/>
                    <a:pt x="6792" y="110565"/>
                    <a:pt x="10188" y="110565"/>
                  </a:cubicBezTo>
                  <a:cubicBezTo>
                    <a:pt x="15281" y="110565"/>
                    <a:pt x="20374" y="110570"/>
                    <a:pt x="25469" y="110593"/>
                  </a:cubicBezTo>
                  <a:cubicBezTo>
                    <a:pt x="26627" y="110589"/>
                    <a:pt x="27790" y="110485"/>
                    <a:pt x="28935" y="110284"/>
                  </a:cubicBezTo>
                  <a:cubicBezTo>
                    <a:pt x="36634" y="108982"/>
                    <a:pt x="46497" y="103696"/>
                    <a:pt x="49432" y="97021"/>
                  </a:cubicBezTo>
                  <a:cubicBezTo>
                    <a:pt x="47198" y="85473"/>
                    <a:pt x="44437" y="69200"/>
                    <a:pt x="44437" y="59251"/>
                  </a:cubicBezTo>
                  <a:cubicBezTo>
                    <a:pt x="44437" y="42525"/>
                    <a:pt x="48831" y="33028"/>
                    <a:pt x="46845" y="21690"/>
                  </a:cubicBezTo>
                  <a:cubicBezTo>
                    <a:pt x="44864" y="10351"/>
                    <a:pt x="40609" y="2979"/>
                    <a:pt x="36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834;p36">
              <a:extLst>
                <a:ext uri="{FF2B5EF4-FFF2-40B4-BE49-F238E27FC236}">
                  <a16:creationId xmlns:a16="http://schemas.microsoft.com/office/drawing/2014/main" id="{596105F4-4034-4882-9A1F-4E0E20BAECE9}"/>
                </a:ext>
              </a:extLst>
            </p:cNvPr>
            <p:cNvSpPr/>
            <p:nvPr/>
          </p:nvSpPr>
          <p:spPr>
            <a:xfrm>
              <a:off x="1393675" y="2591375"/>
              <a:ext cx="1235800" cy="2764750"/>
            </a:xfrm>
            <a:custGeom>
              <a:avLst/>
              <a:gdLst/>
              <a:ahLst/>
              <a:cxnLst/>
              <a:rect l="l" t="t" r="r" b="b"/>
              <a:pathLst>
                <a:path w="49432" h="110590" extrusionOk="0">
                  <a:moveTo>
                    <a:pt x="36072" y="1"/>
                  </a:moveTo>
                  <a:cubicBezTo>
                    <a:pt x="36072" y="1"/>
                    <a:pt x="29127" y="1843"/>
                    <a:pt x="22042" y="8505"/>
                  </a:cubicBezTo>
                  <a:cubicBezTo>
                    <a:pt x="14953" y="15167"/>
                    <a:pt x="8718" y="26650"/>
                    <a:pt x="6305" y="37562"/>
                  </a:cubicBezTo>
                  <a:cubicBezTo>
                    <a:pt x="3897" y="48478"/>
                    <a:pt x="636" y="82068"/>
                    <a:pt x="636" y="90860"/>
                  </a:cubicBezTo>
                  <a:cubicBezTo>
                    <a:pt x="636" y="99647"/>
                    <a:pt x="0" y="110563"/>
                    <a:pt x="0" y="110563"/>
                  </a:cubicBezTo>
                  <a:cubicBezTo>
                    <a:pt x="3397" y="110563"/>
                    <a:pt x="6792" y="110561"/>
                    <a:pt x="10188" y="110561"/>
                  </a:cubicBezTo>
                  <a:cubicBezTo>
                    <a:pt x="15281" y="110561"/>
                    <a:pt x="20374" y="110566"/>
                    <a:pt x="25469" y="110589"/>
                  </a:cubicBezTo>
                  <a:cubicBezTo>
                    <a:pt x="26627" y="110585"/>
                    <a:pt x="27790" y="110481"/>
                    <a:pt x="28935" y="110280"/>
                  </a:cubicBezTo>
                  <a:cubicBezTo>
                    <a:pt x="36634" y="108978"/>
                    <a:pt x="46497" y="103692"/>
                    <a:pt x="49432" y="97017"/>
                  </a:cubicBezTo>
                  <a:lnTo>
                    <a:pt x="49432" y="97017"/>
                  </a:lnTo>
                  <a:cubicBezTo>
                    <a:pt x="45121" y="100679"/>
                    <a:pt x="25700" y="107851"/>
                    <a:pt x="22861" y="108482"/>
                  </a:cubicBezTo>
                  <a:cubicBezTo>
                    <a:pt x="22722" y="108513"/>
                    <a:pt x="22594" y="108528"/>
                    <a:pt x="22476" y="108528"/>
                  </a:cubicBezTo>
                  <a:cubicBezTo>
                    <a:pt x="20183" y="108528"/>
                    <a:pt x="21814" y="102829"/>
                    <a:pt x="26013" y="97134"/>
                  </a:cubicBezTo>
                  <a:cubicBezTo>
                    <a:pt x="27182" y="95548"/>
                    <a:pt x="27355" y="94958"/>
                    <a:pt x="26949" y="94958"/>
                  </a:cubicBezTo>
                  <a:cubicBezTo>
                    <a:pt x="25823" y="94958"/>
                    <a:pt x="20237" y="99509"/>
                    <a:pt x="19081" y="99973"/>
                  </a:cubicBezTo>
                  <a:cubicBezTo>
                    <a:pt x="19042" y="99989"/>
                    <a:pt x="19006" y="99997"/>
                    <a:pt x="18971" y="99997"/>
                  </a:cubicBezTo>
                  <a:cubicBezTo>
                    <a:pt x="17613" y="99997"/>
                    <a:pt x="19708" y="88164"/>
                    <a:pt x="19708" y="82325"/>
                  </a:cubicBezTo>
                  <a:cubicBezTo>
                    <a:pt x="19708" y="76338"/>
                    <a:pt x="25382" y="25287"/>
                    <a:pt x="25382" y="25287"/>
                  </a:cubicBezTo>
                  <a:lnTo>
                    <a:pt x="36094" y="5753"/>
                  </a:lnTo>
                  <a:lnTo>
                    <a:pt x="39760" y="3523"/>
                  </a:lnTo>
                  <a:cubicBezTo>
                    <a:pt x="38580" y="2017"/>
                    <a:pt x="37339" y="832"/>
                    <a:pt x="3607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835;p36">
              <a:extLst>
                <a:ext uri="{FF2B5EF4-FFF2-40B4-BE49-F238E27FC236}">
                  <a16:creationId xmlns:a16="http://schemas.microsoft.com/office/drawing/2014/main" id="{92D20BFC-9A4A-4926-8D70-EF535C4B5D4D}"/>
                </a:ext>
              </a:extLst>
            </p:cNvPr>
            <p:cNvSpPr/>
            <p:nvPr/>
          </p:nvSpPr>
          <p:spPr>
            <a:xfrm>
              <a:off x="1380825" y="2578775"/>
              <a:ext cx="1261375" cy="2789875"/>
            </a:xfrm>
            <a:custGeom>
              <a:avLst/>
              <a:gdLst/>
              <a:ahLst/>
              <a:cxnLst/>
              <a:rect l="l" t="t" r="r" b="b"/>
              <a:pathLst>
                <a:path w="50455" h="111595" extrusionOk="0">
                  <a:moveTo>
                    <a:pt x="36503" y="1049"/>
                  </a:moveTo>
                  <a:cubicBezTo>
                    <a:pt x="38698" y="2551"/>
                    <a:pt x="40762" y="5103"/>
                    <a:pt x="42486" y="8438"/>
                  </a:cubicBezTo>
                  <a:cubicBezTo>
                    <a:pt x="44450" y="12240"/>
                    <a:pt x="45926" y="16895"/>
                    <a:pt x="46867" y="22277"/>
                  </a:cubicBezTo>
                  <a:cubicBezTo>
                    <a:pt x="47942" y="28425"/>
                    <a:pt x="47111" y="34081"/>
                    <a:pt x="46148" y="40635"/>
                  </a:cubicBezTo>
                  <a:cubicBezTo>
                    <a:pt x="45352" y="46047"/>
                    <a:pt x="44450" y="52178"/>
                    <a:pt x="44450" y="59751"/>
                  </a:cubicBezTo>
                  <a:cubicBezTo>
                    <a:pt x="44450" y="69635"/>
                    <a:pt x="47150" y="85681"/>
                    <a:pt x="49423" y="97460"/>
                  </a:cubicBezTo>
                  <a:cubicBezTo>
                    <a:pt x="48086" y="100386"/>
                    <a:pt x="45182" y="103321"/>
                    <a:pt x="41224" y="105742"/>
                  </a:cubicBezTo>
                  <a:cubicBezTo>
                    <a:pt x="37562" y="107980"/>
                    <a:pt x="33242" y="109639"/>
                    <a:pt x="29367" y="110292"/>
                  </a:cubicBezTo>
                  <a:cubicBezTo>
                    <a:pt x="28247" y="110488"/>
                    <a:pt x="27115" y="110588"/>
                    <a:pt x="25983" y="110593"/>
                  </a:cubicBezTo>
                  <a:cubicBezTo>
                    <a:pt x="20427" y="110567"/>
                    <a:pt x="14797" y="110562"/>
                    <a:pt x="9271" y="110562"/>
                  </a:cubicBezTo>
                  <a:lnTo>
                    <a:pt x="1041" y="110562"/>
                  </a:lnTo>
                  <a:cubicBezTo>
                    <a:pt x="1167" y="108272"/>
                    <a:pt x="1651" y="98966"/>
                    <a:pt x="1651" y="91359"/>
                  </a:cubicBezTo>
                  <a:cubicBezTo>
                    <a:pt x="1651" y="82711"/>
                    <a:pt x="4877" y="49178"/>
                    <a:pt x="7307" y="38170"/>
                  </a:cubicBezTo>
                  <a:cubicBezTo>
                    <a:pt x="8478" y="32871"/>
                    <a:pt x="10573" y="27341"/>
                    <a:pt x="13373" y="22181"/>
                  </a:cubicBezTo>
                  <a:cubicBezTo>
                    <a:pt x="16160" y="17038"/>
                    <a:pt x="19452" y="12610"/>
                    <a:pt x="22896" y="9370"/>
                  </a:cubicBezTo>
                  <a:cubicBezTo>
                    <a:pt x="26501" y="5983"/>
                    <a:pt x="30068" y="3884"/>
                    <a:pt x="32423" y="2717"/>
                  </a:cubicBezTo>
                  <a:cubicBezTo>
                    <a:pt x="34457" y="1711"/>
                    <a:pt x="35968" y="1210"/>
                    <a:pt x="36503" y="1049"/>
                  </a:cubicBezTo>
                  <a:close/>
                  <a:moveTo>
                    <a:pt x="36587" y="1"/>
                  </a:moveTo>
                  <a:cubicBezTo>
                    <a:pt x="36544" y="1"/>
                    <a:pt x="36501" y="6"/>
                    <a:pt x="36460" y="17"/>
                  </a:cubicBezTo>
                  <a:cubicBezTo>
                    <a:pt x="36172" y="95"/>
                    <a:pt x="29310" y="1972"/>
                    <a:pt x="22212" y="8643"/>
                  </a:cubicBezTo>
                  <a:cubicBezTo>
                    <a:pt x="15001" y="15423"/>
                    <a:pt x="8766" y="26927"/>
                    <a:pt x="6332" y="37957"/>
                  </a:cubicBezTo>
                  <a:cubicBezTo>
                    <a:pt x="3893" y="49008"/>
                    <a:pt x="649" y="82677"/>
                    <a:pt x="649" y="91359"/>
                  </a:cubicBezTo>
                  <a:cubicBezTo>
                    <a:pt x="649" y="100033"/>
                    <a:pt x="22" y="110928"/>
                    <a:pt x="18" y="111037"/>
                  </a:cubicBezTo>
                  <a:cubicBezTo>
                    <a:pt x="0" y="111320"/>
                    <a:pt x="227" y="111564"/>
                    <a:pt x="514" y="111564"/>
                  </a:cubicBezTo>
                  <a:lnTo>
                    <a:pt x="4916" y="111564"/>
                  </a:lnTo>
                  <a:cubicBezTo>
                    <a:pt x="6297" y="111564"/>
                    <a:pt x="7687" y="111564"/>
                    <a:pt x="9083" y="111564"/>
                  </a:cubicBezTo>
                  <a:cubicBezTo>
                    <a:pt x="14668" y="111564"/>
                    <a:pt x="20360" y="111566"/>
                    <a:pt x="25979" y="111594"/>
                  </a:cubicBezTo>
                  <a:lnTo>
                    <a:pt x="26048" y="111594"/>
                  </a:lnTo>
                  <a:cubicBezTo>
                    <a:pt x="27215" y="111581"/>
                    <a:pt x="28378" y="111477"/>
                    <a:pt x="29532" y="111276"/>
                  </a:cubicBezTo>
                  <a:cubicBezTo>
                    <a:pt x="37448" y="109940"/>
                    <a:pt x="47416" y="104505"/>
                    <a:pt x="50403" y="97721"/>
                  </a:cubicBezTo>
                  <a:cubicBezTo>
                    <a:pt x="50442" y="97630"/>
                    <a:pt x="50455" y="97525"/>
                    <a:pt x="50433" y="97425"/>
                  </a:cubicBezTo>
                  <a:cubicBezTo>
                    <a:pt x="48160" y="85672"/>
                    <a:pt x="45452" y="69600"/>
                    <a:pt x="45452" y="59751"/>
                  </a:cubicBezTo>
                  <a:cubicBezTo>
                    <a:pt x="45452" y="52248"/>
                    <a:pt x="46349" y="46156"/>
                    <a:pt x="47137" y="40783"/>
                  </a:cubicBezTo>
                  <a:cubicBezTo>
                    <a:pt x="48112" y="34142"/>
                    <a:pt x="48957" y="28412"/>
                    <a:pt x="47851" y="22103"/>
                  </a:cubicBezTo>
                  <a:cubicBezTo>
                    <a:pt x="46893" y="16625"/>
                    <a:pt x="45391" y="11870"/>
                    <a:pt x="43375" y="7981"/>
                  </a:cubicBezTo>
                  <a:cubicBezTo>
                    <a:pt x="41520" y="4393"/>
                    <a:pt x="39268" y="1663"/>
                    <a:pt x="36860" y="82"/>
                  </a:cubicBezTo>
                  <a:cubicBezTo>
                    <a:pt x="36779" y="28"/>
                    <a:pt x="36683" y="1"/>
                    <a:pt x="36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836;p36">
              <a:extLst>
                <a:ext uri="{FF2B5EF4-FFF2-40B4-BE49-F238E27FC236}">
                  <a16:creationId xmlns:a16="http://schemas.microsoft.com/office/drawing/2014/main" id="{579ABA54-8050-40CE-9634-8CD68EBAD95A}"/>
                </a:ext>
              </a:extLst>
            </p:cNvPr>
            <p:cNvSpPr/>
            <p:nvPr/>
          </p:nvSpPr>
          <p:spPr>
            <a:xfrm>
              <a:off x="2285125" y="2657125"/>
              <a:ext cx="405750" cy="858500"/>
            </a:xfrm>
            <a:custGeom>
              <a:avLst/>
              <a:gdLst/>
              <a:ahLst/>
              <a:cxnLst/>
              <a:rect l="l" t="t" r="r" b="b"/>
              <a:pathLst>
                <a:path w="16230" h="34340" extrusionOk="0">
                  <a:moveTo>
                    <a:pt x="0" y="1"/>
                  </a:moveTo>
                  <a:lnTo>
                    <a:pt x="12180" y="22173"/>
                  </a:lnTo>
                  <a:lnTo>
                    <a:pt x="12833" y="34340"/>
                  </a:lnTo>
                  <a:cubicBezTo>
                    <a:pt x="12833" y="34340"/>
                    <a:pt x="16229" y="25661"/>
                    <a:pt x="14718" y="20000"/>
                  </a:cubicBezTo>
                  <a:cubicBezTo>
                    <a:pt x="13212" y="14340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837;p36">
              <a:extLst>
                <a:ext uri="{FF2B5EF4-FFF2-40B4-BE49-F238E27FC236}">
                  <a16:creationId xmlns:a16="http://schemas.microsoft.com/office/drawing/2014/main" id="{08B69A98-650C-4F9F-B0A6-694834645C12}"/>
                </a:ext>
              </a:extLst>
            </p:cNvPr>
            <p:cNvSpPr/>
            <p:nvPr/>
          </p:nvSpPr>
          <p:spPr>
            <a:xfrm>
              <a:off x="2268900" y="2644525"/>
              <a:ext cx="412400" cy="883625"/>
            </a:xfrm>
            <a:custGeom>
              <a:avLst/>
              <a:gdLst/>
              <a:ahLst/>
              <a:cxnLst/>
              <a:rect l="l" t="t" r="r" b="b"/>
              <a:pathLst>
                <a:path w="16496" h="35345" extrusionOk="0">
                  <a:moveTo>
                    <a:pt x="3223" y="4149"/>
                  </a:moveTo>
                  <a:lnTo>
                    <a:pt x="3223" y="4149"/>
                  </a:lnTo>
                  <a:cubicBezTo>
                    <a:pt x="4346" y="5443"/>
                    <a:pt x="5688" y="7019"/>
                    <a:pt x="7055" y="8700"/>
                  </a:cubicBezTo>
                  <a:cubicBezTo>
                    <a:pt x="11575" y="14260"/>
                    <a:pt x="14283" y="18388"/>
                    <a:pt x="14884" y="20635"/>
                  </a:cubicBezTo>
                  <a:cubicBezTo>
                    <a:pt x="15846" y="24254"/>
                    <a:pt x="14714" y="29235"/>
                    <a:pt x="13839" y="32183"/>
                  </a:cubicBezTo>
                  <a:lnTo>
                    <a:pt x="13330" y="22651"/>
                  </a:lnTo>
                  <a:cubicBezTo>
                    <a:pt x="13325" y="22577"/>
                    <a:pt x="13303" y="22503"/>
                    <a:pt x="13269" y="22438"/>
                  </a:cubicBezTo>
                  <a:lnTo>
                    <a:pt x="3223" y="4149"/>
                  </a:lnTo>
                  <a:close/>
                  <a:moveTo>
                    <a:pt x="653" y="0"/>
                  </a:moveTo>
                  <a:cubicBezTo>
                    <a:pt x="314" y="0"/>
                    <a:pt x="0" y="367"/>
                    <a:pt x="210" y="749"/>
                  </a:cubicBezTo>
                  <a:lnTo>
                    <a:pt x="12337" y="22817"/>
                  </a:lnTo>
                  <a:lnTo>
                    <a:pt x="12981" y="34870"/>
                  </a:lnTo>
                  <a:cubicBezTo>
                    <a:pt x="12994" y="35105"/>
                    <a:pt x="13168" y="35301"/>
                    <a:pt x="13399" y="35336"/>
                  </a:cubicBezTo>
                  <a:cubicBezTo>
                    <a:pt x="13425" y="35340"/>
                    <a:pt x="13456" y="35344"/>
                    <a:pt x="13482" y="35344"/>
                  </a:cubicBezTo>
                  <a:cubicBezTo>
                    <a:pt x="13687" y="35344"/>
                    <a:pt x="13870" y="35218"/>
                    <a:pt x="13944" y="35026"/>
                  </a:cubicBezTo>
                  <a:cubicBezTo>
                    <a:pt x="14566" y="33354"/>
                    <a:pt x="15080" y="31647"/>
                    <a:pt x="15476" y="29910"/>
                  </a:cubicBezTo>
                  <a:cubicBezTo>
                    <a:pt x="16369" y="26008"/>
                    <a:pt x="16495" y="22804"/>
                    <a:pt x="15846" y="20374"/>
                  </a:cubicBezTo>
                  <a:cubicBezTo>
                    <a:pt x="14322" y="14661"/>
                    <a:pt x="1560" y="757"/>
                    <a:pt x="1015" y="169"/>
                  </a:cubicBezTo>
                  <a:cubicBezTo>
                    <a:pt x="908" y="51"/>
                    <a:pt x="779" y="0"/>
                    <a:pt x="6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838;p36">
              <a:extLst>
                <a:ext uri="{FF2B5EF4-FFF2-40B4-BE49-F238E27FC236}">
                  <a16:creationId xmlns:a16="http://schemas.microsoft.com/office/drawing/2014/main" id="{9EE1E966-8C7A-45C4-AB5A-40BE0E1503BD}"/>
                </a:ext>
              </a:extLst>
            </p:cNvPr>
            <p:cNvSpPr/>
            <p:nvPr/>
          </p:nvSpPr>
          <p:spPr>
            <a:xfrm>
              <a:off x="2521025" y="3477825"/>
              <a:ext cx="160375" cy="1584800"/>
            </a:xfrm>
            <a:custGeom>
              <a:avLst/>
              <a:gdLst/>
              <a:ahLst/>
              <a:cxnLst/>
              <a:rect l="l" t="t" r="r" b="b"/>
              <a:pathLst>
                <a:path w="6415" h="63392" extrusionOk="0">
                  <a:moveTo>
                    <a:pt x="4150" y="1"/>
                  </a:moveTo>
                  <a:lnTo>
                    <a:pt x="3393" y="1512"/>
                  </a:lnTo>
                  <a:lnTo>
                    <a:pt x="1" y="52828"/>
                  </a:lnTo>
                  <a:lnTo>
                    <a:pt x="3771" y="63392"/>
                  </a:lnTo>
                  <a:lnTo>
                    <a:pt x="6415" y="42264"/>
                  </a:lnTo>
                  <a:lnTo>
                    <a:pt x="41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839;p36">
              <a:extLst>
                <a:ext uri="{FF2B5EF4-FFF2-40B4-BE49-F238E27FC236}">
                  <a16:creationId xmlns:a16="http://schemas.microsoft.com/office/drawing/2014/main" id="{A04404B1-0F92-4DFC-88B9-A572812DFB94}"/>
                </a:ext>
              </a:extLst>
            </p:cNvPr>
            <p:cNvSpPr/>
            <p:nvPr/>
          </p:nvSpPr>
          <p:spPr>
            <a:xfrm>
              <a:off x="2508400" y="3465375"/>
              <a:ext cx="185625" cy="1609775"/>
            </a:xfrm>
            <a:custGeom>
              <a:avLst/>
              <a:gdLst/>
              <a:ahLst/>
              <a:cxnLst/>
              <a:rect l="l" t="t" r="r" b="b"/>
              <a:pathLst>
                <a:path w="7425" h="64391" extrusionOk="0">
                  <a:moveTo>
                    <a:pt x="4311" y="3399"/>
                  </a:moveTo>
                  <a:lnTo>
                    <a:pt x="6419" y="42745"/>
                  </a:lnTo>
                  <a:lnTo>
                    <a:pt x="4046" y="61748"/>
                  </a:lnTo>
                  <a:lnTo>
                    <a:pt x="1015" y="53257"/>
                  </a:lnTo>
                  <a:lnTo>
                    <a:pt x="4311" y="3399"/>
                  </a:lnTo>
                  <a:close/>
                  <a:moveTo>
                    <a:pt x="4653" y="1"/>
                  </a:moveTo>
                  <a:cubicBezTo>
                    <a:pt x="4481" y="1"/>
                    <a:pt x="4307" y="87"/>
                    <a:pt x="4211" y="276"/>
                  </a:cubicBezTo>
                  <a:lnTo>
                    <a:pt x="3458" y="1783"/>
                  </a:lnTo>
                  <a:cubicBezTo>
                    <a:pt x="3423" y="1844"/>
                    <a:pt x="3406" y="1909"/>
                    <a:pt x="3401" y="1975"/>
                  </a:cubicBezTo>
                  <a:lnTo>
                    <a:pt x="5" y="53296"/>
                  </a:lnTo>
                  <a:cubicBezTo>
                    <a:pt x="0" y="53361"/>
                    <a:pt x="9" y="53431"/>
                    <a:pt x="35" y="53496"/>
                  </a:cubicBezTo>
                  <a:lnTo>
                    <a:pt x="3806" y="64060"/>
                  </a:lnTo>
                  <a:cubicBezTo>
                    <a:pt x="3880" y="64260"/>
                    <a:pt x="4067" y="64391"/>
                    <a:pt x="4281" y="64391"/>
                  </a:cubicBezTo>
                  <a:lnTo>
                    <a:pt x="4333" y="64391"/>
                  </a:lnTo>
                  <a:cubicBezTo>
                    <a:pt x="4564" y="64365"/>
                    <a:pt x="4747" y="64182"/>
                    <a:pt x="4777" y="63955"/>
                  </a:cubicBezTo>
                  <a:lnTo>
                    <a:pt x="7416" y="42823"/>
                  </a:lnTo>
                  <a:cubicBezTo>
                    <a:pt x="7420" y="42793"/>
                    <a:pt x="7425" y="42762"/>
                    <a:pt x="7420" y="42732"/>
                  </a:cubicBezTo>
                  <a:lnTo>
                    <a:pt x="5156" y="472"/>
                  </a:lnTo>
                  <a:cubicBezTo>
                    <a:pt x="5141" y="174"/>
                    <a:pt x="4898" y="1"/>
                    <a:pt x="4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840;p36">
              <a:extLst>
                <a:ext uri="{FF2B5EF4-FFF2-40B4-BE49-F238E27FC236}">
                  <a16:creationId xmlns:a16="http://schemas.microsoft.com/office/drawing/2014/main" id="{57D604E7-13D3-4A3E-BB8D-1AC879661F65}"/>
                </a:ext>
              </a:extLst>
            </p:cNvPr>
            <p:cNvSpPr/>
            <p:nvPr/>
          </p:nvSpPr>
          <p:spPr>
            <a:xfrm>
              <a:off x="2256500" y="1393725"/>
              <a:ext cx="1194225" cy="1569650"/>
            </a:xfrm>
            <a:custGeom>
              <a:avLst/>
              <a:gdLst/>
              <a:ahLst/>
              <a:cxnLst/>
              <a:rect l="l" t="t" r="r" b="b"/>
              <a:pathLst>
                <a:path w="47769" h="62786" extrusionOk="0">
                  <a:moveTo>
                    <a:pt x="34435" y="1"/>
                  </a:moveTo>
                  <a:cubicBezTo>
                    <a:pt x="33276" y="1"/>
                    <a:pt x="32090" y="92"/>
                    <a:pt x="30904" y="278"/>
                  </a:cubicBezTo>
                  <a:cubicBezTo>
                    <a:pt x="23671" y="1410"/>
                    <a:pt x="21829" y="4106"/>
                    <a:pt x="21829" y="4106"/>
                  </a:cubicBezTo>
                  <a:cubicBezTo>
                    <a:pt x="21829" y="4106"/>
                    <a:pt x="21797" y="4105"/>
                    <a:pt x="21735" y="4105"/>
                  </a:cubicBezTo>
                  <a:cubicBezTo>
                    <a:pt x="20694" y="4105"/>
                    <a:pt x="11295" y="4233"/>
                    <a:pt x="5813" y="8782"/>
                  </a:cubicBezTo>
                  <a:cubicBezTo>
                    <a:pt x="0" y="13603"/>
                    <a:pt x="3545" y="21258"/>
                    <a:pt x="5387" y="23949"/>
                  </a:cubicBezTo>
                  <a:cubicBezTo>
                    <a:pt x="7229" y="26640"/>
                    <a:pt x="10634" y="29762"/>
                    <a:pt x="10634" y="29762"/>
                  </a:cubicBezTo>
                  <a:cubicBezTo>
                    <a:pt x="10634" y="29762"/>
                    <a:pt x="11056" y="35292"/>
                    <a:pt x="11483" y="37983"/>
                  </a:cubicBezTo>
                  <a:cubicBezTo>
                    <a:pt x="11910" y="40670"/>
                    <a:pt x="5247" y="48185"/>
                    <a:pt x="5247" y="48185"/>
                  </a:cubicBezTo>
                  <a:lnTo>
                    <a:pt x="14884" y="62786"/>
                  </a:lnTo>
                  <a:lnTo>
                    <a:pt x="25800" y="54282"/>
                  </a:lnTo>
                  <a:cubicBezTo>
                    <a:pt x="25800" y="54282"/>
                    <a:pt x="41250" y="53149"/>
                    <a:pt x="42665" y="51874"/>
                  </a:cubicBezTo>
                  <a:cubicBezTo>
                    <a:pt x="44084" y="50598"/>
                    <a:pt x="44080" y="36563"/>
                    <a:pt x="44080" y="36563"/>
                  </a:cubicBezTo>
                  <a:lnTo>
                    <a:pt x="47768" y="34438"/>
                  </a:lnTo>
                  <a:cubicBezTo>
                    <a:pt x="47768" y="34438"/>
                    <a:pt x="44367" y="19694"/>
                    <a:pt x="43514" y="16437"/>
                  </a:cubicBezTo>
                  <a:lnTo>
                    <a:pt x="42665" y="13176"/>
                  </a:lnTo>
                  <a:cubicBezTo>
                    <a:pt x="42665" y="13176"/>
                    <a:pt x="47625" y="11473"/>
                    <a:pt x="46492" y="6514"/>
                  </a:cubicBezTo>
                  <a:cubicBezTo>
                    <a:pt x="45546" y="2364"/>
                    <a:pt x="40340" y="1"/>
                    <a:pt x="344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841;p36">
              <a:extLst>
                <a:ext uri="{FF2B5EF4-FFF2-40B4-BE49-F238E27FC236}">
                  <a16:creationId xmlns:a16="http://schemas.microsoft.com/office/drawing/2014/main" id="{F076E257-56B7-4874-BBA3-627055D9D2F8}"/>
                </a:ext>
              </a:extLst>
            </p:cNvPr>
            <p:cNvSpPr/>
            <p:nvPr/>
          </p:nvSpPr>
          <p:spPr>
            <a:xfrm>
              <a:off x="2256500" y="1393750"/>
              <a:ext cx="1158950" cy="1569625"/>
            </a:xfrm>
            <a:custGeom>
              <a:avLst/>
              <a:gdLst/>
              <a:ahLst/>
              <a:cxnLst/>
              <a:rect l="l" t="t" r="r" b="b"/>
              <a:pathLst>
                <a:path w="46358" h="62785" extrusionOk="0">
                  <a:moveTo>
                    <a:pt x="34425" y="0"/>
                  </a:moveTo>
                  <a:cubicBezTo>
                    <a:pt x="33270" y="0"/>
                    <a:pt x="32087" y="91"/>
                    <a:pt x="30904" y="277"/>
                  </a:cubicBezTo>
                  <a:cubicBezTo>
                    <a:pt x="23671" y="1409"/>
                    <a:pt x="21829" y="4105"/>
                    <a:pt x="21829" y="4105"/>
                  </a:cubicBezTo>
                  <a:cubicBezTo>
                    <a:pt x="21829" y="4105"/>
                    <a:pt x="21797" y="4104"/>
                    <a:pt x="21735" y="4104"/>
                  </a:cubicBezTo>
                  <a:cubicBezTo>
                    <a:pt x="20694" y="4104"/>
                    <a:pt x="11295" y="4232"/>
                    <a:pt x="5813" y="8781"/>
                  </a:cubicBezTo>
                  <a:cubicBezTo>
                    <a:pt x="0" y="13602"/>
                    <a:pt x="3545" y="21257"/>
                    <a:pt x="5387" y="23948"/>
                  </a:cubicBezTo>
                  <a:cubicBezTo>
                    <a:pt x="7229" y="26639"/>
                    <a:pt x="10634" y="29761"/>
                    <a:pt x="10634" y="29761"/>
                  </a:cubicBezTo>
                  <a:cubicBezTo>
                    <a:pt x="10634" y="29761"/>
                    <a:pt x="11056" y="35291"/>
                    <a:pt x="11483" y="37982"/>
                  </a:cubicBezTo>
                  <a:cubicBezTo>
                    <a:pt x="11910" y="40669"/>
                    <a:pt x="5247" y="48184"/>
                    <a:pt x="5247" y="48184"/>
                  </a:cubicBezTo>
                  <a:lnTo>
                    <a:pt x="14884" y="62785"/>
                  </a:lnTo>
                  <a:lnTo>
                    <a:pt x="25800" y="54281"/>
                  </a:lnTo>
                  <a:cubicBezTo>
                    <a:pt x="25800" y="54281"/>
                    <a:pt x="37605" y="53414"/>
                    <a:pt x="41524" y="52343"/>
                  </a:cubicBezTo>
                  <a:lnTo>
                    <a:pt x="42665" y="51873"/>
                  </a:lnTo>
                  <a:lnTo>
                    <a:pt x="42665" y="51873"/>
                  </a:lnTo>
                  <a:cubicBezTo>
                    <a:pt x="42665" y="51873"/>
                    <a:pt x="40734" y="52057"/>
                    <a:pt x="38234" y="52057"/>
                  </a:cubicBezTo>
                  <a:cubicBezTo>
                    <a:pt x="34479" y="52057"/>
                    <a:pt x="29442" y="51641"/>
                    <a:pt x="27738" y="49560"/>
                  </a:cubicBezTo>
                  <a:cubicBezTo>
                    <a:pt x="24903" y="46090"/>
                    <a:pt x="27738" y="32857"/>
                    <a:pt x="29946" y="26238"/>
                  </a:cubicBezTo>
                  <a:cubicBezTo>
                    <a:pt x="32149" y="19619"/>
                    <a:pt x="26793" y="16785"/>
                    <a:pt x="26793" y="16785"/>
                  </a:cubicBezTo>
                  <a:lnTo>
                    <a:pt x="42887" y="14011"/>
                  </a:lnTo>
                  <a:cubicBezTo>
                    <a:pt x="42669" y="13179"/>
                    <a:pt x="42669" y="13175"/>
                    <a:pt x="42669" y="13175"/>
                  </a:cubicBezTo>
                  <a:cubicBezTo>
                    <a:pt x="42669" y="13175"/>
                    <a:pt x="44306" y="12605"/>
                    <a:pt x="45487" y="11181"/>
                  </a:cubicBezTo>
                  <a:lnTo>
                    <a:pt x="46357" y="6064"/>
                  </a:lnTo>
                  <a:cubicBezTo>
                    <a:pt x="45145" y="2199"/>
                    <a:pt x="40113" y="0"/>
                    <a:pt x="3442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842;p36">
              <a:extLst>
                <a:ext uri="{FF2B5EF4-FFF2-40B4-BE49-F238E27FC236}">
                  <a16:creationId xmlns:a16="http://schemas.microsoft.com/office/drawing/2014/main" id="{779AEF3F-2805-4471-9F99-6D76E0540D70}"/>
                </a:ext>
              </a:extLst>
            </p:cNvPr>
            <p:cNvSpPr/>
            <p:nvPr/>
          </p:nvSpPr>
          <p:spPr>
            <a:xfrm>
              <a:off x="3155575" y="1853000"/>
              <a:ext cx="164075" cy="121700"/>
            </a:xfrm>
            <a:custGeom>
              <a:avLst/>
              <a:gdLst/>
              <a:ahLst/>
              <a:cxnLst/>
              <a:rect l="l" t="t" r="r" b="b"/>
              <a:pathLst>
                <a:path w="6563" h="4868" extrusionOk="0">
                  <a:moveTo>
                    <a:pt x="3130" y="1"/>
                  </a:moveTo>
                  <a:cubicBezTo>
                    <a:pt x="2776" y="1"/>
                    <a:pt x="2406" y="57"/>
                    <a:pt x="2025" y="191"/>
                  </a:cubicBezTo>
                  <a:cubicBezTo>
                    <a:pt x="192" y="836"/>
                    <a:pt x="0" y="3209"/>
                    <a:pt x="13" y="4306"/>
                  </a:cubicBezTo>
                  <a:cubicBezTo>
                    <a:pt x="18" y="4650"/>
                    <a:pt x="40" y="4868"/>
                    <a:pt x="40" y="4868"/>
                  </a:cubicBezTo>
                  <a:cubicBezTo>
                    <a:pt x="40" y="4868"/>
                    <a:pt x="1603" y="3022"/>
                    <a:pt x="3584" y="2743"/>
                  </a:cubicBezTo>
                  <a:cubicBezTo>
                    <a:pt x="3765" y="2717"/>
                    <a:pt x="3937" y="2706"/>
                    <a:pt x="4101" y="2706"/>
                  </a:cubicBezTo>
                  <a:cubicBezTo>
                    <a:pt x="5742" y="2706"/>
                    <a:pt x="6563" y="3875"/>
                    <a:pt x="6563" y="3875"/>
                  </a:cubicBezTo>
                  <a:lnTo>
                    <a:pt x="6423" y="1607"/>
                  </a:lnTo>
                  <a:cubicBezTo>
                    <a:pt x="6423" y="1607"/>
                    <a:pt x="5015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843;p36">
              <a:extLst>
                <a:ext uri="{FF2B5EF4-FFF2-40B4-BE49-F238E27FC236}">
                  <a16:creationId xmlns:a16="http://schemas.microsoft.com/office/drawing/2014/main" id="{7E65637B-1A3C-4848-9959-B3E02C3F30A2}"/>
                </a:ext>
              </a:extLst>
            </p:cNvPr>
            <p:cNvSpPr/>
            <p:nvPr/>
          </p:nvSpPr>
          <p:spPr>
            <a:xfrm>
              <a:off x="3224050" y="2035000"/>
              <a:ext cx="35400" cy="106275"/>
            </a:xfrm>
            <a:custGeom>
              <a:avLst/>
              <a:gdLst/>
              <a:ahLst/>
              <a:cxnLst/>
              <a:rect l="l" t="t" r="r" b="b"/>
              <a:pathLst>
                <a:path w="1416" h="4251" extrusionOk="0">
                  <a:moveTo>
                    <a:pt x="706" y="0"/>
                  </a:moveTo>
                  <a:cubicBezTo>
                    <a:pt x="318" y="0"/>
                    <a:pt x="0" y="950"/>
                    <a:pt x="0" y="2125"/>
                  </a:cubicBezTo>
                  <a:cubicBezTo>
                    <a:pt x="0" y="3301"/>
                    <a:pt x="318" y="4250"/>
                    <a:pt x="706" y="4250"/>
                  </a:cubicBezTo>
                  <a:cubicBezTo>
                    <a:pt x="1098" y="4250"/>
                    <a:pt x="1416" y="3297"/>
                    <a:pt x="1416" y="2125"/>
                  </a:cubicBezTo>
                  <a:cubicBezTo>
                    <a:pt x="1416" y="950"/>
                    <a:pt x="1098" y="0"/>
                    <a:pt x="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844;p36">
              <a:extLst>
                <a:ext uri="{FF2B5EF4-FFF2-40B4-BE49-F238E27FC236}">
                  <a16:creationId xmlns:a16="http://schemas.microsoft.com/office/drawing/2014/main" id="{4EF2F9BA-2976-4B37-AD1D-1A7B837EEA02}"/>
                </a:ext>
              </a:extLst>
            </p:cNvPr>
            <p:cNvSpPr/>
            <p:nvPr/>
          </p:nvSpPr>
          <p:spPr>
            <a:xfrm>
              <a:off x="3076425" y="2394050"/>
              <a:ext cx="96700" cy="86300"/>
            </a:xfrm>
            <a:custGeom>
              <a:avLst/>
              <a:gdLst/>
              <a:ahLst/>
              <a:cxnLst/>
              <a:rect l="l" t="t" r="r" b="b"/>
              <a:pathLst>
                <a:path w="3868" h="3452" extrusionOk="0">
                  <a:moveTo>
                    <a:pt x="2688" y="0"/>
                  </a:moveTo>
                  <a:cubicBezTo>
                    <a:pt x="2170" y="0"/>
                    <a:pt x="1533" y="302"/>
                    <a:pt x="1011" y="844"/>
                  </a:cubicBezTo>
                  <a:cubicBezTo>
                    <a:pt x="227" y="1663"/>
                    <a:pt x="1" y="2721"/>
                    <a:pt x="506" y="3208"/>
                  </a:cubicBezTo>
                  <a:cubicBezTo>
                    <a:pt x="678" y="3373"/>
                    <a:pt x="912" y="3451"/>
                    <a:pt x="1176" y="3451"/>
                  </a:cubicBezTo>
                  <a:cubicBezTo>
                    <a:pt x="1695" y="3451"/>
                    <a:pt x="2331" y="3151"/>
                    <a:pt x="2853" y="2612"/>
                  </a:cubicBezTo>
                  <a:cubicBezTo>
                    <a:pt x="3637" y="1793"/>
                    <a:pt x="3867" y="731"/>
                    <a:pt x="3358" y="243"/>
                  </a:cubicBezTo>
                  <a:cubicBezTo>
                    <a:pt x="3186" y="78"/>
                    <a:pt x="2953" y="0"/>
                    <a:pt x="26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845;p36">
              <a:extLst>
                <a:ext uri="{FF2B5EF4-FFF2-40B4-BE49-F238E27FC236}">
                  <a16:creationId xmlns:a16="http://schemas.microsoft.com/office/drawing/2014/main" id="{2229458E-79E0-496A-A86F-22AD2EA626B0}"/>
                </a:ext>
              </a:extLst>
            </p:cNvPr>
            <p:cNvSpPr/>
            <p:nvPr/>
          </p:nvSpPr>
          <p:spPr>
            <a:xfrm>
              <a:off x="2300150" y="1381175"/>
              <a:ext cx="1163950" cy="1594725"/>
            </a:xfrm>
            <a:custGeom>
              <a:avLst/>
              <a:gdLst/>
              <a:ahLst/>
              <a:cxnLst/>
              <a:rect l="l" t="t" r="r" b="b"/>
              <a:pathLst>
                <a:path w="46558" h="63789" extrusionOk="0">
                  <a:moveTo>
                    <a:pt x="32707" y="997"/>
                  </a:moveTo>
                  <a:cubicBezTo>
                    <a:pt x="34993" y="997"/>
                    <a:pt x="37174" y="1363"/>
                    <a:pt x="39060" y="2078"/>
                  </a:cubicBezTo>
                  <a:cubicBezTo>
                    <a:pt x="41916" y="3162"/>
                    <a:pt x="43762" y="4956"/>
                    <a:pt x="44259" y="7129"/>
                  </a:cubicBezTo>
                  <a:cubicBezTo>
                    <a:pt x="45278" y="11579"/>
                    <a:pt x="40945" y="13142"/>
                    <a:pt x="40758" y="13203"/>
                  </a:cubicBezTo>
                  <a:cubicBezTo>
                    <a:pt x="40510" y="13290"/>
                    <a:pt x="40370" y="13552"/>
                    <a:pt x="40436" y="13804"/>
                  </a:cubicBezTo>
                  <a:lnTo>
                    <a:pt x="41289" y="17066"/>
                  </a:lnTo>
                  <a:cubicBezTo>
                    <a:pt x="42051" y="19996"/>
                    <a:pt x="44925" y="32406"/>
                    <a:pt x="45452" y="34692"/>
                  </a:cubicBezTo>
                  <a:lnTo>
                    <a:pt x="42086" y="36634"/>
                  </a:lnTo>
                  <a:cubicBezTo>
                    <a:pt x="41933" y="36721"/>
                    <a:pt x="41838" y="36887"/>
                    <a:pt x="41838" y="37070"/>
                  </a:cubicBezTo>
                  <a:cubicBezTo>
                    <a:pt x="41838" y="37100"/>
                    <a:pt x="41838" y="40606"/>
                    <a:pt x="41663" y="44220"/>
                  </a:cubicBezTo>
                  <a:cubicBezTo>
                    <a:pt x="41337" y="51000"/>
                    <a:pt x="40710" y="51897"/>
                    <a:pt x="40588" y="52005"/>
                  </a:cubicBezTo>
                  <a:cubicBezTo>
                    <a:pt x="40409" y="52167"/>
                    <a:pt x="39251" y="52754"/>
                    <a:pt x="31905" y="53560"/>
                  </a:cubicBezTo>
                  <a:cubicBezTo>
                    <a:pt x="27921" y="53995"/>
                    <a:pt x="24059" y="54283"/>
                    <a:pt x="24019" y="54287"/>
                  </a:cubicBezTo>
                  <a:cubicBezTo>
                    <a:pt x="23919" y="54291"/>
                    <a:pt x="23823" y="54331"/>
                    <a:pt x="23745" y="54392"/>
                  </a:cubicBezTo>
                  <a:lnTo>
                    <a:pt x="13260" y="62565"/>
                  </a:lnTo>
                  <a:lnTo>
                    <a:pt x="4128" y="48731"/>
                  </a:lnTo>
                  <a:cubicBezTo>
                    <a:pt x="5478" y="47181"/>
                    <a:pt x="10647" y="41032"/>
                    <a:pt x="10233" y="38407"/>
                  </a:cubicBezTo>
                  <a:cubicBezTo>
                    <a:pt x="9815" y="35763"/>
                    <a:pt x="9393" y="30277"/>
                    <a:pt x="9389" y="30225"/>
                  </a:cubicBezTo>
                  <a:cubicBezTo>
                    <a:pt x="9375" y="30098"/>
                    <a:pt x="9319" y="29976"/>
                    <a:pt x="9223" y="29894"/>
                  </a:cubicBezTo>
                  <a:cubicBezTo>
                    <a:pt x="9188" y="29863"/>
                    <a:pt x="5844" y="26785"/>
                    <a:pt x="4054" y="24168"/>
                  </a:cubicBezTo>
                  <a:cubicBezTo>
                    <a:pt x="3040" y="22687"/>
                    <a:pt x="1834" y="20183"/>
                    <a:pt x="1481" y="17597"/>
                  </a:cubicBezTo>
                  <a:cubicBezTo>
                    <a:pt x="1028" y="14309"/>
                    <a:pt x="2008" y="11640"/>
                    <a:pt x="4385" y="9668"/>
                  </a:cubicBezTo>
                  <a:cubicBezTo>
                    <a:pt x="9802" y="5177"/>
                    <a:pt x="19330" y="5104"/>
                    <a:pt x="20038" y="5104"/>
                  </a:cubicBezTo>
                  <a:cubicBezTo>
                    <a:pt x="20062" y="5104"/>
                    <a:pt x="20075" y="5104"/>
                    <a:pt x="20079" y="5104"/>
                  </a:cubicBezTo>
                  <a:cubicBezTo>
                    <a:pt x="20083" y="5104"/>
                    <a:pt x="20087" y="5104"/>
                    <a:pt x="20091" y="5104"/>
                  </a:cubicBezTo>
                  <a:cubicBezTo>
                    <a:pt x="20252" y="5104"/>
                    <a:pt x="20399" y="5022"/>
                    <a:pt x="20492" y="4891"/>
                  </a:cubicBezTo>
                  <a:cubicBezTo>
                    <a:pt x="20514" y="4865"/>
                    <a:pt x="22369" y="2348"/>
                    <a:pt x="29232" y="1272"/>
                  </a:cubicBezTo>
                  <a:cubicBezTo>
                    <a:pt x="30401" y="1088"/>
                    <a:pt x="31567" y="997"/>
                    <a:pt x="32707" y="997"/>
                  </a:cubicBezTo>
                  <a:close/>
                  <a:moveTo>
                    <a:pt x="32694" y="0"/>
                  </a:moveTo>
                  <a:cubicBezTo>
                    <a:pt x="31506" y="0"/>
                    <a:pt x="30293" y="94"/>
                    <a:pt x="29079" y="284"/>
                  </a:cubicBezTo>
                  <a:cubicBezTo>
                    <a:pt x="22826" y="1268"/>
                    <a:pt x="20466" y="3410"/>
                    <a:pt x="19848" y="4107"/>
                  </a:cubicBezTo>
                  <a:cubicBezTo>
                    <a:pt x="17945" y="4137"/>
                    <a:pt x="16046" y="4316"/>
                    <a:pt x="14174" y="4643"/>
                  </a:cubicBezTo>
                  <a:cubicBezTo>
                    <a:pt x="11122" y="5169"/>
                    <a:pt x="6837" y="6341"/>
                    <a:pt x="3750" y="8897"/>
                  </a:cubicBezTo>
                  <a:cubicBezTo>
                    <a:pt x="1128" y="11074"/>
                    <a:pt x="0" y="14126"/>
                    <a:pt x="492" y="17732"/>
                  </a:cubicBezTo>
                  <a:cubicBezTo>
                    <a:pt x="871" y="20488"/>
                    <a:pt x="2156" y="23157"/>
                    <a:pt x="3231" y="24729"/>
                  </a:cubicBezTo>
                  <a:cubicBezTo>
                    <a:pt x="4890" y="27155"/>
                    <a:pt x="7725" y="29859"/>
                    <a:pt x="8404" y="30495"/>
                  </a:cubicBezTo>
                  <a:cubicBezTo>
                    <a:pt x="8483" y="31514"/>
                    <a:pt x="8862" y="36134"/>
                    <a:pt x="9245" y="38559"/>
                  </a:cubicBezTo>
                  <a:cubicBezTo>
                    <a:pt x="9528" y="40353"/>
                    <a:pt x="5644" y="45522"/>
                    <a:pt x="3127" y="48356"/>
                  </a:cubicBezTo>
                  <a:cubicBezTo>
                    <a:pt x="2974" y="48526"/>
                    <a:pt x="2957" y="48774"/>
                    <a:pt x="3083" y="48966"/>
                  </a:cubicBezTo>
                  <a:lnTo>
                    <a:pt x="12720" y="63566"/>
                  </a:lnTo>
                  <a:cubicBezTo>
                    <a:pt x="12815" y="63706"/>
                    <a:pt x="12972" y="63788"/>
                    <a:pt x="13138" y="63788"/>
                  </a:cubicBezTo>
                  <a:cubicBezTo>
                    <a:pt x="13251" y="63788"/>
                    <a:pt x="13360" y="63754"/>
                    <a:pt x="13447" y="63684"/>
                  </a:cubicBezTo>
                  <a:lnTo>
                    <a:pt x="24237" y="55271"/>
                  </a:lnTo>
                  <a:cubicBezTo>
                    <a:pt x="24995" y="55215"/>
                    <a:pt x="28452" y="54945"/>
                    <a:pt x="32005" y="54557"/>
                  </a:cubicBezTo>
                  <a:cubicBezTo>
                    <a:pt x="40248" y="53651"/>
                    <a:pt x="40975" y="52994"/>
                    <a:pt x="41254" y="52750"/>
                  </a:cubicBezTo>
                  <a:cubicBezTo>
                    <a:pt x="41563" y="52467"/>
                    <a:pt x="42295" y="51809"/>
                    <a:pt x="42656" y="44268"/>
                  </a:cubicBezTo>
                  <a:cubicBezTo>
                    <a:pt x="42804" y="41233"/>
                    <a:pt x="42830" y="38272"/>
                    <a:pt x="42835" y="37357"/>
                  </a:cubicBezTo>
                  <a:lnTo>
                    <a:pt x="46270" y="35372"/>
                  </a:lnTo>
                  <a:cubicBezTo>
                    <a:pt x="46462" y="35263"/>
                    <a:pt x="46558" y="35041"/>
                    <a:pt x="46510" y="34827"/>
                  </a:cubicBezTo>
                  <a:cubicBezTo>
                    <a:pt x="46475" y="34679"/>
                    <a:pt x="43096" y="20040"/>
                    <a:pt x="42256" y="16813"/>
                  </a:cubicBezTo>
                  <a:lnTo>
                    <a:pt x="41511" y="13974"/>
                  </a:lnTo>
                  <a:cubicBezTo>
                    <a:pt x="42282" y="13621"/>
                    <a:pt x="42987" y="13147"/>
                    <a:pt x="43601" y="12568"/>
                  </a:cubicBezTo>
                  <a:cubicBezTo>
                    <a:pt x="44703" y="11527"/>
                    <a:pt x="45874" y="9698"/>
                    <a:pt x="45234" y="6902"/>
                  </a:cubicBezTo>
                  <a:cubicBezTo>
                    <a:pt x="44664" y="4394"/>
                    <a:pt x="42595" y="2348"/>
                    <a:pt x="39417" y="1146"/>
                  </a:cubicBezTo>
                  <a:cubicBezTo>
                    <a:pt x="37415" y="387"/>
                    <a:pt x="35107" y="0"/>
                    <a:pt x="3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846;p36">
              <a:extLst>
                <a:ext uri="{FF2B5EF4-FFF2-40B4-BE49-F238E27FC236}">
                  <a16:creationId xmlns:a16="http://schemas.microsoft.com/office/drawing/2014/main" id="{7504E541-36A8-4D1F-A2D7-BF230A14BF4B}"/>
                </a:ext>
              </a:extLst>
            </p:cNvPr>
            <p:cNvSpPr/>
            <p:nvPr/>
          </p:nvSpPr>
          <p:spPr>
            <a:xfrm>
              <a:off x="2256500" y="1393725"/>
              <a:ext cx="1190725" cy="917700"/>
            </a:xfrm>
            <a:custGeom>
              <a:avLst/>
              <a:gdLst/>
              <a:ahLst/>
              <a:cxnLst/>
              <a:rect l="l" t="t" r="r" b="b"/>
              <a:pathLst>
                <a:path w="47629" h="36708" extrusionOk="0">
                  <a:moveTo>
                    <a:pt x="34431" y="1"/>
                  </a:moveTo>
                  <a:cubicBezTo>
                    <a:pt x="33273" y="1"/>
                    <a:pt x="32088" y="92"/>
                    <a:pt x="30904" y="278"/>
                  </a:cubicBezTo>
                  <a:cubicBezTo>
                    <a:pt x="23671" y="1410"/>
                    <a:pt x="21829" y="4106"/>
                    <a:pt x="21829" y="4106"/>
                  </a:cubicBezTo>
                  <a:cubicBezTo>
                    <a:pt x="21829" y="4106"/>
                    <a:pt x="21797" y="4105"/>
                    <a:pt x="21735" y="4105"/>
                  </a:cubicBezTo>
                  <a:cubicBezTo>
                    <a:pt x="20694" y="4105"/>
                    <a:pt x="11295" y="4233"/>
                    <a:pt x="5813" y="8782"/>
                  </a:cubicBezTo>
                  <a:cubicBezTo>
                    <a:pt x="0" y="13603"/>
                    <a:pt x="3545" y="21258"/>
                    <a:pt x="5387" y="23949"/>
                  </a:cubicBezTo>
                  <a:cubicBezTo>
                    <a:pt x="7229" y="26640"/>
                    <a:pt x="10634" y="29762"/>
                    <a:pt x="10634" y="29762"/>
                  </a:cubicBezTo>
                  <a:cubicBezTo>
                    <a:pt x="10634" y="29762"/>
                    <a:pt x="10865" y="32797"/>
                    <a:pt x="11161" y="35462"/>
                  </a:cubicBezTo>
                  <a:lnTo>
                    <a:pt x="15593" y="36707"/>
                  </a:lnTo>
                  <a:lnTo>
                    <a:pt x="20414" y="34155"/>
                  </a:lnTo>
                  <a:lnTo>
                    <a:pt x="25234" y="33023"/>
                  </a:lnTo>
                  <a:cubicBezTo>
                    <a:pt x="25234" y="33023"/>
                    <a:pt x="21690" y="30328"/>
                    <a:pt x="23675" y="27776"/>
                  </a:cubicBezTo>
                  <a:cubicBezTo>
                    <a:pt x="25661" y="25225"/>
                    <a:pt x="29345" y="24375"/>
                    <a:pt x="29484" y="22390"/>
                  </a:cubicBezTo>
                  <a:cubicBezTo>
                    <a:pt x="29628" y="20404"/>
                    <a:pt x="21690" y="17570"/>
                    <a:pt x="24241" y="15871"/>
                  </a:cubicBezTo>
                  <a:cubicBezTo>
                    <a:pt x="26793" y="14169"/>
                    <a:pt x="42669" y="13176"/>
                    <a:pt x="42669" y="13176"/>
                  </a:cubicBezTo>
                  <a:cubicBezTo>
                    <a:pt x="42669" y="13176"/>
                    <a:pt x="47629" y="11473"/>
                    <a:pt x="46492" y="6514"/>
                  </a:cubicBezTo>
                  <a:cubicBezTo>
                    <a:pt x="45546" y="2367"/>
                    <a:pt x="40338" y="1"/>
                    <a:pt x="3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847;p36">
              <a:extLst>
                <a:ext uri="{FF2B5EF4-FFF2-40B4-BE49-F238E27FC236}">
                  <a16:creationId xmlns:a16="http://schemas.microsoft.com/office/drawing/2014/main" id="{78E5B6A5-1B89-4ECB-8168-CAAEE55A6F0C}"/>
                </a:ext>
              </a:extLst>
            </p:cNvPr>
            <p:cNvSpPr/>
            <p:nvPr/>
          </p:nvSpPr>
          <p:spPr>
            <a:xfrm>
              <a:off x="2300150" y="1381175"/>
              <a:ext cx="1146875" cy="942750"/>
            </a:xfrm>
            <a:custGeom>
              <a:avLst/>
              <a:gdLst/>
              <a:ahLst/>
              <a:cxnLst/>
              <a:rect l="l" t="t" r="r" b="b"/>
              <a:pathLst>
                <a:path w="45875" h="37710" extrusionOk="0">
                  <a:moveTo>
                    <a:pt x="32713" y="1002"/>
                  </a:moveTo>
                  <a:cubicBezTo>
                    <a:pt x="34998" y="1002"/>
                    <a:pt x="37178" y="1367"/>
                    <a:pt x="39064" y="2082"/>
                  </a:cubicBezTo>
                  <a:cubicBezTo>
                    <a:pt x="41920" y="3162"/>
                    <a:pt x="43767" y="4956"/>
                    <a:pt x="44267" y="7129"/>
                  </a:cubicBezTo>
                  <a:cubicBezTo>
                    <a:pt x="45230" y="11357"/>
                    <a:pt x="41372" y="12977"/>
                    <a:pt x="40823" y="13186"/>
                  </a:cubicBezTo>
                  <a:cubicBezTo>
                    <a:pt x="40261" y="13221"/>
                    <a:pt x="36551" y="13469"/>
                    <a:pt x="32615" y="13891"/>
                  </a:cubicBezTo>
                  <a:cubicBezTo>
                    <a:pt x="30464" y="14122"/>
                    <a:pt x="23915" y="14828"/>
                    <a:pt x="22221" y="15960"/>
                  </a:cubicBezTo>
                  <a:cubicBezTo>
                    <a:pt x="21624" y="16356"/>
                    <a:pt x="21494" y="16813"/>
                    <a:pt x="21489" y="17131"/>
                  </a:cubicBezTo>
                  <a:cubicBezTo>
                    <a:pt x="21481" y="18237"/>
                    <a:pt x="22913" y="19230"/>
                    <a:pt x="24568" y="20384"/>
                  </a:cubicBezTo>
                  <a:cubicBezTo>
                    <a:pt x="25652" y="21137"/>
                    <a:pt x="27285" y="22278"/>
                    <a:pt x="27242" y="22857"/>
                  </a:cubicBezTo>
                  <a:cubicBezTo>
                    <a:pt x="27185" y="23702"/>
                    <a:pt x="26118" y="24394"/>
                    <a:pt x="24890" y="25195"/>
                  </a:cubicBezTo>
                  <a:cubicBezTo>
                    <a:pt x="23758" y="25927"/>
                    <a:pt x="22478" y="26759"/>
                    <a:pt x="21537" y="27969"/>
                  </a:cubicBezTo>
                  <a:cubicBezTo>
                    <a:pt x="20971" y="28696"/>
                    <a:pt x="20740" y="29502"/>
                    <a:pt x="20854" y="30360"/>
                  </a:cubicBezTo>
                  <a:cubicBezTo>
                    <a:pt x="21010" y="31566"/>
                    <a:pt x="21825" y="32611"/>
                    <a:pt x="22452" y="33255"/>
                  </a:cubicBezTo>
                  <a:lnTo>
                    <a:pt x="18555" y="34170"/>
                  </a:lnTo>
                  <a:cubicBezTo>
                    <a:pt x="18515" y="34178"/>
                    <a:pt x="18472" y="34196"/>
                    <a:pt x="18437" y="34213"/>
                  </a:cubicBezTo>
                  <a:lnTo>
                    <a:pt x="13795" y="36674"/>
                  </a:lnTo>
                  <a:lnTo>
                    <a:pt x="9876" y="35572"/>
                  </a:lnTo>
                  <a:cubicBezTo>
                    <a:pt x="9602" y="33029"/>
                    <a:pt x="9389" y="30255"/>
                    <a:pt x="9393" y="30225"/>
                  </a:cubicBezTo>
                  <a:cubicBezTo>
                    <a:pt x="9384" y="30098"/>
                    <a:pt x="9323" y="29981"/>
                    <a:pt x="9232" y="29894"/>
                  </a:cubicBezTo>
                  <a:cubicBezTo>
                    <a:pt x="9197" y="29863"/>
                    <a:pt x="5848" y="26785"/>
                    <a:pt x="4059" y="24172"/>
                  </a:cubicBezTo>
                  <a:cubicBezTo>
                    <a:pt x="3044" y="22687"/>
                    <a:pt x="1838" y="20183"/>
                    <a:pt x="1485" y="17597"/>
                  </a:cubicBezTo>
                  <a:cubicBezTo>
                    <a:pt x="1032" y="14309"/>
                    <a:pt x="2012" y="11640"/>
                    <a:pt x="4390" y="9672"/>
                  </a:cubicBezTo>
                  <a:cubicBezTo>
                    <a:pt x="5996" y="8339"/>
                    <a:pt x="9027" y="6554"/>
                    <a:pt x="14326" y="5635"/>
                  </a:cubicBezTo>
                  <a:cubicBezTo>
                    <a:pt x="17247" y="5130"/>
                    <a:pt x="19614" y="5108"/>
                    <a:pt x="20021" y="5108"/>
                  </a:cubicBezTo>
                  <a:cubicBezTo>
                    <a:pt x="20060" y="5108"/>
                    <a:pt x="20081" y="5108"/>
                    <a:pt x="20083" y="5108"/>
                  </a:cubicBezTo>
                  <a:cubicBezTo>
                    <a:pt x="20248" y="5108"/>
                    <a:pt x="20405" y="5030"/>
                    <a:pt x="20501" y="4895"/>
                  </a:cubicBezTo>
                  <a:cubicBezTo>
                    <a:pt x="20505" y="4886"/>
                    <a:pt x="20963" y="4255"/>
                    <a:pt x="22256" y="3497"/>
                  </a:cubicBezTo>
                  <a:cubicBezTo>
                    <a:pt x="23458" y="2796"/>
                    <a:pt x="25648" y="1838"/>
                    <a:pt x="29240" y="1277"/>
                  </a:cubicBezTo>
                  <a:cubicBezTo>
                    <a:pt x="30408" y="1093"/>
                    <a:pt x="31574" y="1002"/>
                    <a:pt x="32713" y="1002"/>
                  </a:cubicBezTo>
                  <a:close/>
                  <a:moveTo>
                    <a:pt x="32693" y="0"/>
                  </a:moveTo>
                  <a:cubicBezTo>
                    <a:pt x="31506" y="0"/>
                    <a:pt x="30293" y="94"/>
                    <a:pt x="29079" y="284"/>
                  </a:cubicBezTo>
                  <a:cubicBezTo>
                    <a:pt x="22826" y="1268"/>
                    <a:pt x="20466" y="3410"/>
                    <a:pt x="19848" y="4107"/>
                  </a:cubicBezTo>
                  <a:cubicBezTo>
                    <a:pt x="17945" y="4137"/>
                    <a:pt x="16046" y="4316"/>
                    <a:pt x="14170" y="4647"/>
                  </a:cubicBezTo>
                  <a:cubicBezTo>
                    <a:pt x="8644" y="5601"/>
                    <a:pt x="5452" y="7486"/>
                    <a:pt x="3745" y="8901"/>
                  </a:cubicBezTo>
                  <a:cubicBezTo>
                    <a:pt x="1124" y="11074"/>
                    <a:pt x="0" y="14131"/>
                    <a:pt x="488" y="17732"/>
                  </a:cubicBezTo>
                  <a:cubicBezTo>
                    <a:pt x="867" y="20493"/>
                    <a:pt x="2151" y="23157"/>
                    <a:pt x="3227" y="24734"/>
                  </a:cubicBezTo>
                  <a:cubicBezTo>
                    <a:pt x="4886" y="27155"/>
                    <a:pt x="7721" y="29859"/>
                    <a:pt x="8404" y="30495"/>
                  </a:cubicBezTo>
                  <a:cubicBezTo>
                    <a:pt x="8461" y="31213"/>
                    <a:pt x="8670" y="33760"/>
                    <a:pt x="8918" y="36016"/>
                  </a:cubicBezTo>
                  <a:cubicBezTo>
                    <a:pt x="8940" y="36221"/>
                    <a:pt x="9084" y="36391"/>
                    <a:pt x="9280" y="36443"/>
                  </a:cubicBezTo>
                  <a:lnTo>
                    <a:pt x="13712" y="37688"/>
                  </a:lnTo>
                  <a:cubicBezTo>
                    <a:pt x="13756" y="37701"/>
                    <a:pt x="13804" y="37710"/>
                    <a:pt x="13847" y="37710"/>
                  </a:cubicBezTo>
                  <a:cubicBezTo>
                    <a:pt x="13930" y="37710"/>
                    <a:pt x="14009" y="37688"/>
                    <a:pt x="14083" y="37653"/>
                  </a:cubicBezTo>
                  <a:lnTo>
                    <a:pt x="18846" y="35132"/>
                  </a:lnTo>
                  <a:lnTo>
                    <a:pt x="23601" y="34013"/>
                  </a:lnTo>
                  <a:cubicBezTo>
                    <a:pt x="24015" y="33913"/>
                    <a:pt x="24128" y="33382"/>
                    <a:pt x="23789" y="33125"/>
                  </a:cubicBezTo>
                  <a:cubicBezTo>
                    <a:pt x="23771" y="33116"/>
                    <a:pt x="22047" y="31784"/>
                    <a:pt x="21847" y="30229"/>
                  </a:cubicBezTo>
                  <a:cubicBezTo>
                    <a:pt x="21768" y="29637"/>
                    <a:pt x="21925" y="29101"/>
                    <a:pt x="22326" y="28587"/>
                  </a:cubicBezTo>
                  <a:cubicBezTo>
                    <a:pt x="23166" y="27508"/>
                    <a:pt x="24368" y="26724"/>
                    <a:pt x="25435" y="26031"/>
                  </a:cubicBezTo>
                  <a:cubicBezTo>
                    <a:pt x="26889" y="25086"/>
                    <a:pt x="28143" y="24268"/>
                    <a:pt x="28239" y="22931"/>
                  </a:cubicBezTo>
                  <a:cubicBezTo>
                    <a:pt x="28322" y="21781"/>
                    <a:pt x="26845" y="20754"/>
                    <a:pt x="25138" y="19565"/>
                  </a:cubicBezTo>
                  <a:cubicBezTo>
                    <a:pt x="24015" y="18786"/>
                    <a:pt x="22482" y="17714"/>
                    <a:pt x="22487" y="17140"/>
                  </a:cubicBezTo>
                  <a:cubicBezTo>
                    <a:pt x="22487" y="17031"/>
                    <a:pt x="22582" y="16913"/>
                    <a:pt x="22770" y="16791"/>
                  </a:cubicBezTo>
                  <a:cubicBezTo>
                    <a:pt x="24773" y="15455"/>
                    <a:pt x="36573" y="14449"/>
                    <a:pt x="40949" y="14179"/>
                  </a:cubicBezTo>
                  <a:cubicBezTo>
                    <a:pt x="40997" y="14174"/>
                    <a:pt x="41041" y="14166"/>
                    <a:pt x="41080" y="14153"/>
                  </a:cubicBezTo>
                  <a:cubicBezTo>
                    <a:pt x="42016" y="13796"/>
                    <a:pt x="42874" y="13256"/>
                    <a:pt x="43601" y="12568"/>
                  </a:cubicBezTo>
                  <a:cubicBezTo>
                    <a:pt x="44703" y="11527"/>
                    <a:pt x="45874" y="9698"/>
                    <a:pt x="45234" y="6902"/>
                  </a:cubicBezTo>
                  <a:cubicBezTo>
                    <a:pt x="44664" y="4394"/>
                    <a:pt x="42595" y="2348"/>
                    <a:pt x="39417" y="1146"/>
                  </a:cubicBezTo>
                  <a:cubicBezTo>
                    <a:pt x="37412" y="387"/>
                    <a:pt x="35105" y="0"/>
                    <a:pt x="326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848;p36">
              <a:extLst>
                <a:ext uri="{FF2B5EF4-FFF2-40B4-BE49-F238E27FC236}">
                  <a16:creationId xmlns:a16="http://schemas.microsoft.com/office/drawing/2014/main" id="{AD0BDEF6-BE6F-4087-BE60-D1B91E69B5EC}"/>
                </a:ext>
              </a:extLst>
            </p:cNvPr>
            <p:cNvSpPr/>
            <p:nvPr/>
          </p:nvSpPr>
          <p:spPr>
            <a:xfrm>
              <a:off x="2368500" y="1503700"/>
              <a:ext cx="995450" cy="436825"/>
            </a:xfrm>
            <a:custGeom>
              <a:avLst/>
              <a:gdLst/>
              <a:ahLst/>
              <a:cxnLst/>
              <a:rect l="l" t="t" r="r" b="b"/>
              <a:pathLst>
                <a:path w="39818" h="17473" extrusionOk="0">
                  <a:moveTo>
                    <a:pt x="35954" y="1"/>
                  </a:moveTo>
                  <a:cubicBezTo>
                    <a:pt x="35249" y="1"/>
                    <a:pt x="34733" y="222"/>
                    <a:pt x="34414" y="665"/>
                  </a:cubicBezTo>
                  <a:cubicBezTo>
                    <a:pt x="33687" y="1671"/>
                    <a:pt x="34484" y="3243"/>
                    <a:pt x="34645" y="3547"/>
                  </a:cubicBezTo>
                  <a:cubicBezTo>
                    <a:pt x="34767" y="3769"/>
                    <a:pt x="34997" y="3893"/>
                    <a:pt x="35233" y="3893"/>
                  </a:cubicBezTo>
                  <a:cubicBezTo>
                    <a:pt x="35341" y="3893"/>
                    <a:pt x="35450" y="3867"/>
                    <a:pt x="35550" y="3813"/>
                  </a:cubicBezTo>
                  <a:cubicBezTo>
                    <a:pt x="35873" y="3639"/>
                    <a:pt x="35990" y="3234"/>
                    <a:pt x="35816" y="2912"/>
                  </a:cubicBezTo>
                  <a:cubicBezTo>
                    <a:pt x="35542" y="2406"/>
                    <a:pt x="35341" y="1653"/>
                    <a:pt x="35494" y="1444"/>
                  </a:cubicBezTo>
                  <a:cubicBezTo>
                    <a:pt x="35529" y="1398"/>
                    <a:pt x="35664" y="1336"/>
                    <a:pt x="35949" y="1336"/>
                  </a:cubicBezTo>
                  <a:cubicBezTo>
                    <a:pt x="36092" y="1336"/>
                    <a:pt x="36272" y="1351"/>
                    <a:pt x="36495" y="1392"/>
                  </a:cubicBezTo>
                  <a:cubicBezTo>
                    <a:pt x="37924" y="1653"/>
                    <a:pt x="38224" y="3229"/>
                    <a:pt x="38281" y="3708"/>
                  </a:cubicBezTo>
                  <a:cubicBezTo>
                    <a:pt x="38429" y="4967"/>
                    <a:pt x="37998" y="6561"/>
                    <a:pt x="36900" y="7053"/>
                  </a:cubicBezTo>
                  <a:cubicBezTo>
                    <a:pt x="36500" y="7231"/>
                    <a:pt x="35640" y="7294"/>
                    <a:pt x="34517" y="7294"/>
                  </a:cubicBezTo>
                  <a:cubicBezTo>
                    <a:pt x="33199" y="7294"/>
                    <a:pt x="31518" y="7207"/>
                    <a:pt x="29785" y="7118"/>
                  </a:cubicBezTo>
                  <a:cubicBezTo>
                    <a:pt x="27501" y="7001"/>
                    <a:pt x="24974" y="6871"/>
                    <a:pt x="22474" y="6871"/>
                  </a:cubicBezTo>
                  <a:cubicBezTo>
                    <a:pt x="19213" y="6871"/>
                    <a:pt x="15998" y="7092"/>
                    <a:pt x="13430" y="7854"/>
                  </a:cubicBezTo>
                  <a:cubicBezTo>
                    <a:pt x="5849" y="10101"/>
                    <a:pt x="589" y="16114"/>
                    <a:pt x="371" y="16367"/>
                  </a:cubicBezTo>
                  <a:cubicBezTo>
                    <a:pt x="1" y="16802"/>
                    <a:pt x="306" y="17468"/>
                    <a:pt x="876" y="17473"/>
                  </a:cubicBezTo>
                  <a:cubicBezTo>
                    <a:pt x="1068" y="17473"/>
                    <a:pt x="1255" y="17386"/>
                    <a:pt x="1381" y="17242"/>
                  </a:cubicBezTo>
                  <a:cubicBezTo>
                    <a:pt x="1434" y="17177"/>
                    <a:pt x="6602" y="11268"/>
                    <a:pt x="13809" y="9130"/>
                  </a:cubicBezTo>
                  <a:cubicBezTo>
                    <a:pt x="16233" y="8411"/>
                    <a:pt x="19320" y="8200"/>
                    <a:pt x="22474" y="8200"/>
                  </a:cubicBezTo>
                  <a:cubicBezTo>
                    <a:pt x="24942" y="8200"/>
                    <a:pt x="27451" y="8329"/>
                    <a:pt x="29716" y="8446"/>
                  </a:cubicBezTo>
                  <a:cubicBezTo>
                    <a:pt x="31695" y="8549"/>
                    <a:pt x="33280" y="8625"/>
                    <a:pt x="34519" y="8625"/>
                  </a:cubicBezTo>
                  <a:cubicBezTo>
                    <a:pt x="35905" y="8625"/>
                    <a:pt x="36856" y="8530"/>
                    <a:pt x="37440" y="8267"/>
                  </a:cubicBezTo>
                  <a:cubicBezTo>
                    <a:pt x="39143" y="7514"/>
                    <a:pt x="39818" y="5324"/>
                    <a:pt x="39604" y="3547"/>
                  </a:cubicBezTo>
                  <a:cubicBezTo>
                    <a:pt x="39382" y="1688"/>
                    <a:pt x="38281" y="360"/>
                    <a:pt x="36735" y="77"/>
                  </a:cubicBezTo>
                  <a:cubicBezTo>
                    <a:pt x="36453" y="26"/>
                    <a:pt x="36193" y="1"/>
                    <a:pt x="35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849;p36">
              <a:extLst>
                <a:ext uri="{FF2B5EF4-FFF2-40B4-BE49-F238E27FC236}">
                  <a16:creationId xmlns:a16="http://schemas.microsoft.com/office/drawing/2014/main" id="{8A77FEF0-4557-4A51-A122-CDC1AF5966B9}"/>
                </a:ext>
              </a:extLst>
            </p:cNvPr>
            <p:cNvSpPr/>
            <p:nvPr/>
          </p:nvSpPr>
          <p:spPr>
            <a:xfrm>
              <a:off x="2471600" y="1867775"/>
              <a:ext cx="430900" cy="190550"/>
            </a:xfrm>
            <a:custGeom>
              <a:avLst/>
              <a:gdLst/>
              <a:ahLst/>
              <a:cxnLst/>
              <a:rect l="l" t="t" r="r" b="b"/>
              <a:pathLst>
                <a:path w="17236" h="7622" extrusionOk="0">
                  <a:moveTo>
                    <a:pt x="15239" y="1"/>
                  </a:moveTo>
                  <a:cubicBezTo>
                    <a:pt x="14375" y="1"/>
                    <a:pt x="13119" y="163"/>
                    <a:pt x="11318" y="480"/>
                  </a:cubicBezTo>
                  <a:cubicBezTo>
                    <a:pt x="9276" y="837"/>
                    <a:pt x="6824" y="1956"/>
                    <a:pt x="4037" y="3798"/>
                  </a:cubicBezTo>
                  <a:cubicBezTo>
                    <a:pt x="2800" y="4612"/>
                    <a:pt x="1612" y="5496"/>
                    <a:pt x="475" y="6445"/>
                  </a:cubicBezTo>
                  <a:cubicBezTo>
                    <a:pt x="1" y="6850"/>
                    <a:pt x="288" y="7621"/>
                    <a:pt x="911" y="7621"/>
                  </a:cubicBezTo>
                  <a:cubicBezTo>
                    <a:pt x="1067" y="7621"/>
                    <a:pt x="1220" y="7565"/>
                    <a:pt x="1342" y="7460"/>
                  </a:cubicBezTo>
                  <a:cubicBezTo>
                    <a:pt x="1398" y="7412"/>
                    <a:pt x="7072" y="2583"/>
                    <a:pt x="11553" y="1791"/>
                  </a:cubicBezTo>
                  <a:cubicBezTo>
                    <a:pt x="13608" y="1429"/>
                    <a:pt x="14692" y="1329"/>
                    <a:pt x="15263" y="1325"/>
                  </a:cubicBezTo>
                  <a:lnTo>
                    <a:pt x="15263" y="1325"/>
                  </a:lnTo>
                  <a:cubicBezTo>
                    <a:pt x="14910" y="1616"/>
                    <a:pt x="14253" y="2074"/>
                    <a:pt x="13042" y="2775"/>
                  </a:cubicBezTo>
                  <a:cubicBezTo>
                    <a:pt x="10482" y="4255"/>
                    <a:pt x="9772" y="4978"/>
                    <a:pt x="10116" y="5740"/>
                  </a:cubicBezTo>
                  <a:cubicBezTo>
                    <a:pt x="10305" y="6161"/>
                    <a:pt x="10728" y="6290"/>
                    <a:pt x="11229" y="6290"/>
                  </a:cubicBezTo>
                  <a:cubicBezTo>
                    <a:pt x="11572" y="6290"/>
                    <a:pt x="11950" y="6230"/>
                    <a:pt x="12315" y="6162"/>
                  </a:cubicBezTo>
                  <a:cubicBezTo>
                    <a:pt x="13125" y="6014"/>
                    <a:pt x="14166" y="5731"/>
                    <a:pt x="15245" y="5370"/>
                  </a:cubicBezTo>
                  <a:cubicBezTo>
                    <a:pt x="15598" y="5252"/>
                    <a:pt x="15785" y="4874"/>
                    <a:pt x="15668" y="4525"/>
                  </a:cubicBezTo>
                  <a:cubicBezTo>
                    <a:pt x="15574" y="4247"/>
                    <a:pt x="15317" y="4072"/>
                    <a:pt x="15040" y="4072"/>
                  </a:cubicBezTo>
                  <a:cubicBezTo>
                    <a:pt x="14970" y="4072"/>
                    <a:pt x="14898" y="4083"/>
                    <a:pt x="14827" y="4107"/>
                  </a:cubicBezTo>
                  <a:cubicBezTo>
                    <a:pt x="13991" y="4390"/>
                    <a:pt x="13142" y="4625"/>
                    <a:pt x="12284" y="4808"/>
                  </a:cubicBezTo>
                  <a:cubicBezTo>
                    <a:pt x="12620" y="4582"/>
                    <a:pt x="13086" y="4290"/>
                    <a:pt x="13708" y="3929"/>
                  </a:cubicBezTo>
                  <a:cubicBezTo>
                    <a:pt x="16421" y="2357"/>
                    <a:pt x="17235" y="1551"/>
                    <a:pt x="16935" y="724"/>
                  </a:cubicBezTo>
                  <a:cubicBezTo>
                    <a:pt x="16759" y="238"/>
                    <a:pt x="16285" y="1"/>
                    <a:pt x="15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850;p36">
              <a:extLst>
                <a:ext uri="{FF2B5EF4-FFF2-40B4-BE49-F238E27FC236}">
                  <a16:creationId xmlns:a16="http://schemas.microsoft.com/office/drawing/2014/main" id="{52D2E7DC-5B1C-4588-9BA5-FF2CACBAB2D4}"/>
                </a:ext>
              </a:extLst>
            </p:cNvPr>
            <p:cNvSpPr/>
            <p:nvPr/>
          </p:nvSpPr>
          <p:spPr>
            <a:xfrm>
              <a:off x="2557875" y="2084300"/>
              <a:ext cx="240875" cy="377825"/>
            </a:xfrm>
            <a:custGeom>
              <a:avLst/>
              <a:gdLst/>
              <a:ahLst/>
              <a:cxnLst/>
              <a:rect l="l" t="t" r="r" b="b"/>
              <a:pathLst>
                <a:path w="9635" h="15113" extrusionOk="0">
                  <a:moveTo>
                    <a:pt x="4110" y="0"/>
                  </a:moveTo>
                  <a:cubicBezTo>
                    <a:pt x="1" y="0"/>
                    <a:pt x="165" y="6200"/>
                    <a:pt x="1413" y="10499"/>
                  </a:cubicBezTo>
                  <a:cubicBezTo>
                    <a:pt x="2285" y="13499"/>
                    <a:pt x="4014" y="15112"/>
                    <a:pt x="5836" y="15112"/>
                  </a:cubicBezTo>
                  <a:cubicBezTo>
                    <a:pt x="6682" y="15112"/>
                    <a:pt x="7549" y="14764"/>
                    <a:pt x="8359" y="14044"/>
                  </a:cubicBezTo>
                  <a:lnTo>
                    <a:pt x="9635" y="9223"/>
                  </a:lnTo>
                  <a:cubicBezTo>
                    <a:pt x="9635" y="9223"/>
                    <a:pt x="8786" y="297"/>
                    <a:pt x="4388" y="10"/>
                  </a:cubicBezTo>
                  <a:cubicBezTo>
                    <a:pt x="4293" y="3"/>
                    <a:pt x="4200" y="0"/>
                    <a:pt x="4110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851;p36">
              <a:extLst>
                <a:ext uri="{FF2B5EF4-FFF2-40B4-BE49-F238E27FC236}">
                  <a16:creationId xmlns:a16="http://schemas.microsoft.com/office/drawing/2014/main" id="{6821EFB7-59CF-46C3-8CD5-646025B59E26}"/>
                </a:ext>
              </a:extLst>
            </p:cNvPr>
            <p:cNvSpPr/>
            <p:nvPr/>
          </p:nvSpPr>
          <p:spPr>
            <a:xfrm>
              <a:off x="2557875" y="2084300"/>
              <a:ext cx="240875" cy="377825"/>
            </a:xfrm>
            <a:custGeom>
              <a:avLst/>
              <a:gdLst/>
              <a:ahLst/>
              <a:cxnLst/>
              <a:rect l="l" t="t" r="r" b="b"/>
              <a:pathLst>
                <a:path w="9635" h="15113" extrusionOk="0">
                  <a:moveTo>
                    <a:pt x="4110" y="0"/>
                  </a:moveTo>
                  <a:cubicBezTo>
                    <a:pt x="1" y="0"/>
                    <a:pt x="165" y="6200"/>
                    <a:pt x="1413" y="10499"/>
                  </a:cubicBezTo>
                  <a:cubicBezTo>
                    <a:pt x="2285" y="13499"/>
                    <a:pt x="4014" y="15112"/>
                    <a:pt x="5836" y="15112"/>
                  </a:cubicBezTo>
                  <a:cubicBezTo>
                    <a:pt x="6682" y="15112"/>
                    <a:pt x="7549" y="14764"/>
                    <a:pt x="8359" y="14044"/>
                  </a:cubicBezTo>
                  <a:lnTo>
                    <a:pt x="9635" y="9223"/>
                  </a:lnTo>
                  <a:cubicBezTo>
                    <a:pt x="9635" y="9223"/>
                    <a:pt x="8786" y="297"/>
                    <a:pt x="4388" y="10"/>
                  </a:cubicBezTo>
                  <a:cubicBezTo>
                    <a:pt x="4293" y="3"/>
                    <a:pt x="4200" y="0"/>
                    <a:pt x="4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852;p36">
              <a:extLst>
                <a:ext uri="{FF2B5EF4-FFF2-40B4-BE49-F238E27FC236}">
                  <a16:creationId xmlns:a16="http://schemas.microsoft.com/office/drawing/2014/main" id="{6DF3EBBB-560D-453C-AE3F-CEEB8C72FE5D}"/>
                </a:ext>
              </a:extLst>
            </p:cNvPr>
            <p:cNvSpPr/>
            <p:nvPr/>
          </p:nvSpPr>
          <p:spPr>
            <a:xfrm>
              <a:off x="2561200" y="2071850"/>
              <a:ext cx="250400" cy="402750"/>
            </a:xfrm>
            <a:custGeom>
              <a:avLst/>
              <a:gdLst/>
              <a:ahLst/>
              <a:cxnLst/>
              <a:rect l="l" t="t" r="r" b="b"/>
              <a:pathLst>
                <a:path w="10016" h="16110" extrusionOk="0">
                  <a:moveTo>
                    <a:pt x="3976" y="1"/>
                  </a:moveTo>
                  <a:cubicBezTo>
                    <a:pt x="2824" y="1"/>
                    <a:pt x="1895" y="426"/>
                    <a:pt x="1215" y="1274"/>
                  </a:cubicBezTo>
                  <a:cubicBezTo>
                    <a:pt x="410" y="2280"/>
                    <a:pt x="0" y="3813"/>
                    <a:pt x="0" y="5833"/>
                  </a:cubicBezTo>
                  <a:cubicBezTo>
                    <a:pt x="0" y="7483"/>
                    <a:pt x="283" y="9364"/>
                    <a:pt x="802" y="11137"/>
                  </a:cubicBezTo>
                  <a:cubicBezTo>
                    <a:pt x="1546" y="13710"/>
                    <a:pt x="2966" y="15469"/>
                    <a:pt x="4694" y="15966"/>
                  </a:cubicBezTo>
                  <a:cubicBezTo>
                    <a:pt x="5021" y="16061"/>
                    <a:pt x="5361" y="16109"/>
                    <a:pt x="5696" y="16109"/>
                  </a:cubicBezTo>
                  <a:cubicBezTo>
                    <a:pt x="6684" y="16109"/>
                    <a:pt x="7673" y="15700"/>
                    <a:pt x="8552" y="14916"/>
                  </a:cubicBezTo>
                  <a:cubicBezTo>
                    <a:pt x="8748" y="14729"/>
                    <a:pt x="8766" y="14420"/>
                    <a:pt x="8583" y="14220"/>
                  </a:cubicBezTo>
                  <a:cubicBezTo>
                    <a:pt x="8485" y="14107"/>
                    <a:pt x="8348" y="14050"/>
                    <a:pt x="8209" y="14050"/>
                  </a:cubicBezTo>
                  <a:cubicBezTo>
                    <a:pt x="8095" y="14050"/>
                    <a:pt x="7980" y="14089"/>
                    <a:pt x="7886" y="14167"/>
                  </a:cubicBezTo>
                  <a:cubicBezTo>
                    <a:pt x="7185" y="14793"/>
                    <a:pt x="6440" y="15113"/>
                    <a:pt x="5699" y="15113"/>
                  </a:cubicBezTo>
                  <a:cubicBezTo>
                    <a:pt x="5455" y="15113"/>
                    <a:pt x="5211" y="15078"/>
                    <a:pt x="4969" y="15008"/>
                  </a:cubicBezTo>
                  <a:cubicBezTo>
                    <a:pt x="3580" y="14603"/>
                    <a:pt x="2408" y="13092"/>
                    <a:pt x="1759" y="10858"/>
                  </a:cubicBezTo>
                  <a:cubicBezTo>
                    <a:pt x="867" y="7792"/>
                    <a:pt x="562" y="3682"/>
                    <a:pt x="1995" y="1901"/>
                  </a:cubicBezTo>
                  <a:cubicBezTo>
                    <a:pt x="2480" y="1296"/>
                    <a:pt x="3133" y="1000"/>
                    <a:pt x="3979" y="1000"/>
                  </a:cubicBezTo>
                  <a:cubicBezTo>
                    <a:pt x="4059" y="1000"/>
                    <a:pt x="4141" y="1003"/>
                    <a:pt x="4224" y="1008"/>
                  </a:cubicBezTo>
                  <a:cubicBezTo>
                    <a:pt x="6214" y="1135"/>
                    <a:pt x="7403" y="3447"/>
                    <a:pt x="8047" y="5367"/>
                  </a:cubicBezTo>
                  <a:cubicBezTo>
                    <a:pt x="8788" y="7553"/>
                    <a:pt x="9005" y="9748"/>
                    <a:pt x="9005" y="9769"/>
                  </a:cubicBezTo>
                  <a:cubicBezTo>
                    <a:pt x="9034" y="10023"/>
                    <a:pt x="9247" y="10212"/>
                    <a:pt x="9497" y="10212"/>
                  </a:cubicBezTo>
                  <a:cubicBezTo>
                    <a:pt x="9513" y="10212"/>
                    <a:pt x="9529" y="10211"/>
                    <a:pt x="9545" y="10209"/>
                  </a:cubicBezTo>
                  <a:cubicBezTo>
                    <a:pt x="9815" y="10183"/>
                    <a:pt x="10015" y="9944"/>
                    <a:pt x="9998" y="9674"/>
                  </a:cubicBezTo>
                  <a:cubicBezTo>
                    <a:pt x="9963" y="9295"/>
                    <a:pt x="9053" y="316"/>
                    <a:pt x="4289" y="11"/>
                  </a:cubicBezTo>
                  <a:cubicBezTo>
                    <a:pt x="4183" y="4"/>
                    <a:pt x="4079" y="1"/>
                    <a:pt x="39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853;p36">
              <a:extLst>
                <a:ext uri="{FF2B5EF4-FFF2-40B4-BE49-F238E27FC236}">
                  <a16:creationId xmlns:a16="http://schemas.microsoft.com/office/drawing/2014/main" id="{95CF77D1-43F5-402B-BA2B-42CDE5AAB626}"/>
                </a:ext>
              </a:extLst>
            </p:cNvPr>
            <p:cNvSpPr/>
            <p:nvPr/>
          </p:nvSpPr>
          <p:spPr>
            <a:xfrm>
              <a:off x="2561200" y="2071850"/>
              <a:ext cx="250400" cy="402750"/>
            </a:xfrm>
            <a:custGeom>
              <a:avLst/>
              <a:gdLst/>
              <a:ahLst/>
              <a:cxnLst/>
              <a:rect l="l" t="t" r="r" b="b"/>
              <a:pathLst>
                <a:path w="10016" h="16110" extrusionOk="0">
                  <a:moveTo>
                    <a:pt x="3976" y="1"/>
                  </a:moveTo>
                  <a:cubicBezTo>
                    <a:pt x="2824" y="1"/>
                    <a:pt x="1895" y="426"/>
                    <a:pt x="1215" y="1274"/>
                  </a:cubicBezTo>
                  <a:cubicBezTo>
                    <a:pt x="410" y="2280"/>
                    <a:pt x="0" y="3813"/>
                    <a:pt x="0" y="5833"/>
                  </a:cubicBezTo>
                  <a:cubicBezTo>
                    <a:pt x="0" y="7483"/>
                    <a:pt x="283" y="9364"/>
                    <a:pt x="802" y="11137"/>
                  </a:cubicBezTo>
                  <a:cubicBezTo>
                    <a:pt x="1546" y="13710"/>
                    <a:pt x="2966" y="15469"/>
                    <a:pt x="4694" y="15966"/>
                  </a:cubicBezTo>
                  <a:cubicBezTo>
                    <a:pt x="5021" y="16061"/>
                    <a:pt x="5361" y="16109"/>
                    <a:pt x="5696" y="16109"/>
                  </a:cubicBezTo>
                  <a:cubicBezTo>
                    <a:pt x="6684" y="16109"/>
                    <a:pt x="7673" y="15700"/>
                    <a:pt x="8552" y="14916"/>
                  </a:cubicBezTo>
                  <a:cubicBezTo>
                    <a:pt x="8748" y="14729"/>
                    <a:pt x="8766" y="14420"/>
                    <a:pt x="8583" y="14220"/>
                  </a:cubicBezTo>
                  <a:cubicBezTo>
                    <a:pt x="8485" y="14107"/>
                    <a:pt x="8348" y="14050"/>
                    <a:pt x="8209" y="14050"/>
                  </a:cubicBezTo>
                  <a:cubicBezTo>
                    <a:pt x="8095" y="14050"/>
                    <a:pt x="7980" y="14089"/>
                    <a:pt x="7886" y="14167"/>
                  </a:cubicBezTo>
                  <a:cubicBezTo>
                    <a:pt x="7185" y="14793"/>
                    <a:pt x="6440" y="15113"/>
                    <a:pt x="5699" y="15113"/>
                  </a:cubicBezTo>
                  <a:cubicBezTo>
                    <a:pt x="5455" y="15113"/>
                    <a:pt x="5211" y="15078"/>
                    <a:pt x="4969" y="15008"/>
                  </a:cubicBezTo>
                  <a:cubicBezTo>
                    <a:pt x="3580" y="14603"/>
                    <a:pt x="2408" y="13092"/>
                    <a:pt x="1759" y="10858"/>
                  </a:cubicBezTo>
                  <a:cubicBezTo>
                    <a:pt x="867" y="7792"/>
                    <a:pt x="562" y="3682"/>
                    <a:pt x="1995" y="1901"/>
                  </a:cubicBezTo>
                  <a:cubicBezTo>
                    <a:pt x="2480" y="1296"/>
                    <a:pt x="3133" y="1000"/>
                    <a:pt x="3979" y="1000"/>
                  </a:cubicBezTo>
                  <a:cubicBezTo>
                    <a:pt x="4059" y="1000"/>
                    <a:pt x="4141" y="1003"/>
                    <a:pt x="4224" y="1008"/>
                  </a:cubicBezTo>
                  <a:cubicBezTo>
                    <a:pt x="6214" y="1135"/>
                    <a:pt x="7403" y="3447"/>
                    <a:pt x="8047" y="5367"/>
                  </a:cubicBezTo>
                  <a:cubicBezTo>
                    <a:pt x="8788" y="7553"/>
                    <a:pt x="9005" y="9748"/>
                    <a:pt x="9005" y="9769"/>
                  </a:cubicBezTo>
                  <a:cubicBezTo>
                    <a:pt x="9034" y="10023"/>
                    <a:pt x="9247" y="10212"/>
                    <a:pt x="9497" y="10212"/>
                  </a:cubicBezTo>
                  <a:cubicBezTo>
                    <a:pt x="9513" y="10212"/>
                    <a:pt x="9529" y="10211"/>
                    <a:pt x="9545" y="10209"/>
                  </a:cubicBezTo>
                  <a:cubicBezTo>
                    <a:pt x="9815" y="10183"/>
                    <a:pt x="10015" y="9944"/>
                    <a:pt x="9998" y="9674"/>
                  </a:cubicBezTo>
                  <a:cubicBezTo>
                    <a:pt x="9963" y="9295"/>
                    <a:pt x="9053" y="316"/>
                    <a:pt x="4289" y="11"/>
                  </a:cubicBezTo>
                  <a:cubicBezTo>
                    <a:pt x="4183" y="4"/>
                    <a:pt x="4079" y="1"/>
                    <a:pt x="3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854;p36">
              <a:extLst>
                <a:ext uri="{FF2B5EF4-FFF2-40B4-BE49-F238E27FC236}">
                  <a16:creationId xmlns:a16="http://schemas.microsoft.com/office/drawing/2014/main" id="{80731E15-647D-4C24-8EE7-FFB27E9F2CB2}"/>
                </a:ext>
              </a:extLst>
            </p:cNvPr>
            <p:cNvSpPr/>
            <p:nvPr/>
          </p:nvSpPr>
          <p:spPr>
            <a:xfrm>
              <a:off x="2210450" y="2463800"/>
              <a:ext cx="542250" cy="747675"/>
            </a:xfrm>
            <a:custGeom>
              <a:avLst/>
              <a:gdLst/>
              <a:ahLst/>
              <a:cxnLst/>
              <a:rect l="l" t="t" r="r" b="b"/>
              <a:pathLst>
                <a:path w="21690" h="29907" extrusionOk="0">
                  <a:moveTo>
                    <a:pt x="7512" y="0"/>
                  </a:moveTo>
                  <a:lnTo>
                    <a:pt x="0" y="5526"/>
                  </a:lnTo>
                  <a:cubicBezTo>
                    <a:pt x="0" y="5526"/>
                    <a:pt x="566" y="6658"/>
                    <a:pt x="5387" y="13464"/>
                  </a:cubicBezTo>
                  <a:cubicBezTo>
                    <a:pt x="10211" y="20270"/>
                    <a:pt x="15167" y="29906"/>
                    <a:pt x="15167" y="29906"/>
                  </a:cubicBezTo>
                  <a:lnTo>
                    <a:pt x="21690" y="21542"/>
                  </a:lnTo>
                  <a:lnTo>
                    <a:pt x="7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855;p36">
              <a:extLst>
                <a:ext uri="{FF2B5EF4-FFF2-40B4-BE49-F238E27FC236}">
                  <a16:creationId xmlns:a16="http://schemas.microsoft.com/office/drawing/2014/main" id="{02FABFB0-7BE8-47A7-8039-DCF85497CA20}"/>
                </a:ext>
              </a:extLst>
            </p:cNvPr>
            <p:cNvSpPr/>
            <p:nvPr/>
          </p:nvSpPr>
          <p:spPr>
            <a:xfrm>
              <a:off x="2210450" y="2463800"/>
              <a:ext cx="286325" cy="270000"/>
            </a:xfrm>
            <a:custGeom>
              <a:avLst/>
              <a:gdLst/>
              <a:ahLst/>
              <a:cxnLst/>
              <a:rect l="l" t="t" r="r" b="b"/>
              <a:pathLst>
                <a:path w="11453" h="10800" extrusionOk="0">
                  <a:moveTo>
                    <a:pt x="7512" y="0"/>
                  </a:moveTo>
                  <a:lnTo>
                    <a:pt x="0" y="5526"/>
                  </a:lnTo>
                  <a:cubicBezTo>
                    <a:pt x="0" y="5526"/>
                    <a:pt x="423" y="6362"/>
                    <a:pt x="3514" y="10799"/>
                  </a:cubicBezTo>
                  <a:lnTo>
                    <a:pt x="11452" y="5979"/>
                  </a:lnTo>
                  <a:lnTo>
                    <a:pt x="7512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856;p36">
              <a:extLst>
                <a:ext uri="{FF2B5EF4-FFF2-40B4-BE49-F238E27FC236}">
                  <a16:creationId xmlns:a16="http://schemas.microsoft.com/office/drawing/2014/main" id="{E1851F01-DEED-4AA7-B95D-BF23EA34B4CD}"/>
                </a:ext>
              </a:extLst>
            </p:cNvPr>
            <p:cNvSpPr/>
            <p:nvPr/>
          </p:nvSpPr>
          <p:spPr>
            <a:xfrm>
              <a:off x="2210450" y="2463800"/>
              <a:ext cx="286325" cy="270000"/>
            </a:xfrm>
            <a:custGeom>
              <a:avLst/>
              <a:gdLst/>
              <a:ahLst/>
              <a:cxnLst/>
              <a:rect l="l" t="t" r="r" b="b"/>
              <a:pathLst>
                <a:path w="11453" h="10800" extrusionOk="0">
                  <a:moveTo>
                    <a:pt x="7512" y="0"/>
                  </a:moveTo>
                  <a:lnTo>
                    <a:pt x="0" y="5526"/>
                  </a:lnTo>
                  <a:cubicBezTo>
                    <a:pt x="0" y="5526"/>
                    <a:pt x="423" y="6362"/>
                    <a:pt x="3514" y="10799"/>
                  </a:cubicBezTo>
                  <a:lnTo>
                    <a:pt x="11452" y="5979"/>
                  </a:lnTo>
                  <a:lnTo>
                    <a:pt x="7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857;p36">
              <a:extLst>
                <a:ext uri="{FF2B5EF4-FFF2-40B4-BE49-F238E27FC236}">
                  <a16:creationId xmlns:a16="http://schemas.microsoft.com/office/drawing/2014/main" id="{CB2CD0C2-23BB-4E86-9D3A-EEBAE5EC2AA8}"/>
                </a:ext>
              </a:extLst>
            </p:cNvPr>
            <p:cNvSpPr/>
            <p:nvPr/>
          </p:nvSpPr>
          <p:spPr>
            <a:xfrm>
              <a:off x="2196500" y="2451325"/>
              <a:ext cx="569475" cy="772675"/>
            </a:xfrm>
            <a:custGeom>
              <a:avLst/>
              <a:gdLst/>
              <a:ahLst/>
              <a:cxnLst/>
              <a:rect l="l" t="t" r="r" b="b"/>
              <a:pathLst>
                <a:path w="22779" h="30907" extrusionOk="0">
                  <a:moveTo>
                    <a:pt x="7943" y="1213"/>
                  </a:moveTo>
                  <a:lnTo>
                    <a:pt x="21634" y="22014"/>
                  </a:lnTo>
                  <a:lnTo>
                    <a:pt x="15808" y="29482"/>
                  </a:lnTo>
                  <a:cubicBezTo>
                    <a:pt x="14575" y="27148"/>
                    <a:pt x="10395" y="19376"/>
                    <a:pt x="6354" y="13671"/>
                  </a:cubicBezTo>
                  <a:cubicBezTo>
                    <a:pt x="2910" y="8812"/>
                    <a:pt x="1651" y="6870"/>
                    <a:pt x="1216" y="6160"/>
                  </a:cubicBezTo>
                  <a:lnTo>
                    <a:pt x="7943" y="1213"/>
                  </a:lnTo>
                  <a:close/>
                  <a:moveTo>
                    <a:pt x="8071" y="1"/>
                  </a:moveTo>
                  <a:cubicBezTo>
                    <a:pt x="7968" y="1"/>
                    <a:pt x="7864" y="33"/>
                    <a:pt x="7774" y="99"/>
                  </a:cubicBezTo>
                  <a:lnTo>
                    <a:pt x="262" y="5624"/>
                  </a:lnTo>
                  <a:cubicBezTo>
                    <a:pt x="66" y="5768"/>
                    <a:pt x="1" y="6034"/>
                    <a:pt x="110" y="6251"/>
                  </a:cubicBezTo>
                  <a:cubicBezTo>
                    <a:pt x="136" y="6299"/>
                    <a:pt x="750" y="7497"/>
                    <a:pt x="5540" y="14251"/>
                  </a:cubicBezTo>
                  <a:cubicBezTo>
                    <a:pt x="10282" y="20948"/>
                    <a:pt x="15233" y="30540"/>
                    <a:pt x="15281" y="30636"/>
                  </a:cubicBezTo>
                  <a:cubicBezTo>
                    <a:pt x="15359" y="30789"/>
                    <a:pt x="15507" y="30889"/>
                    <a:pt x="15681" y="30906"/>
                  </a:cubicBezTo>
                  <a:lnTo>
                    <a:pt x="15725" y="30906"/>
                  </a:lnTo>
                  <a:cubicBezTo>
                    <a:pt x="15877" y="30906"/>
                    <a:pt x="16025" y="30836"/>
                    <a:pt x="16121" y="30715"/>
                  </a:cubicBezTo>
                  <a:lnTo>
                    <a:pt x="22640" y="22354"/>
                  </a:lnTo>
                  <a:cubicBezTo>
                    <a:pt x="22770" y="22184"/>
                    <a:pt x="22779" y="21949"/>
                    <a:pt x="22661" y="21771"/>
                  </a:cubicBezTo>
                  <a:lnTo>
                    <a:pt x="8488" y="225"/>
                  </a:lnTo>
                  <a:cubicBezTo>
                    <a:pt x="8392" y="79"/>
                    <a:pt x="8233" y="1"/>
                    <a:pt x="8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858;p36">
              <a:extLst>
                <a:ext uri="{FF2B5EF4-FFF2-40B4-BE49-F238E27FC236}">
                  <a16:creationId xmlns:a16="http://schemas.microsoft.com/office/drawing/2014/main" id="{376965F3-2096-41DE-A431-8C07E3F26B24}"/>
                </a:ext>
              </a:extLst>
            </p:cNvPr>
            <p:cNvSpPr/>
            <p:nvPr/>
          </p:nvSpPr>
          <p:spPr>
            <a:xfrm>
              <a:off x="3308950" y="3206125"/>
              <a:ext cx="942650" cy="714125"/>
            </a:xfrm>
            <a:custGeom>
              <a:avLst/>
              <a:gdLst/>
              <a:ahLst/>
              <a:cxnLst/>
              <a:rect l="l" t="t" r="r" b="b"/>
              <a:pathLst>
                <a:path w="37706" h="28565" extrusionOk="0">
                  <a:moveTo>
                    <a:pt x="13756" y="1"/>
                  </a:moveTo>
                  <a:cubicBezTo>
                    <a:pt x="13543" y="1"/>
                    <a:pt x="13307" y="265"/>
                    <a:pt x="13042" y="923"/>
                  </a:cubicBezTo>
                  <a:cubicBezTo>
                    <a:pt x="12193" y="3052"/>
                    <a:pt x="6663" y="8717"/>
                    <a:pt x="4965" y="10137"/>
                  </a:cubicBezTo>
                  <a:cubicBezTo>
                    <a:pt x="3262" y="11557"/>
                    <a:pt x="3123" y="13255"/>
                    <a:pt x="2696" y="16233"/>
                  </a:cubicBezTo>
                  <a:cubicBezTo>
                    <a:pt x="2269" y="19212"/>
                    <a:pt x="1" y="23888"/>
                    <a:pt x="1" y="23888"/>
                  </a:cubicBezTo>
                  <a:lnTo>
                    <a:pt x="2692" y="28565"/>
                  </a:lnTo>
                  <a:lnTo>
                    <a:pt x="8366" y="24877"/>
                  </a:lnTo>
                  <a:cubicBezTo>
                    <a:pt x="8366" y="24877"/>
                    <a:pt x="9916" y="25059"/>
                    <a:pt x="11555" y="25059"/>
                  </a:cubicBezTo>
                  <a:cubicBezTo>
                    <a:pt x="11958" y="25059"/>
                    <a:pt x="12367" y="25048"/>
                    <a:pt x="12759" y="25020"/>
                  </a:cubicBezTo>
                  <a:cubicBezTo>
                    <a:pt x="14741" y="24877"/>
                    <a:pt x="20837" y="24028"/>
                    <a:pt x="20837" y="24028"/>
                  </a:cubicBezTo>
                  <a:cubicBezTo>
                    <a:pt x="20837" y="24028"/>
                    <a:pt x="26933" y="26723"/>
                    <a:pt x="27782" y="26862"/>
                  </a:cubicBezTo>
                  <a:cubicBezTo>
                    <a:pt x="27918" y="26885"/>
                    <a:pt x="28040" y="26897"/>
                    <a:pt x="28151" y="26897"/>
                  </a:cubicBezTo>
                  <a:cubicBezTo>
                    <a:pt x="28733" y="26897"/>
                    <a:pt x="29009" y="26564"/>
                    <a:pt x="29485" y="25730"/>
                  </a:cubicBezTo>
                  <a:cubicBezTo>
                    <a:pt x="30051" y="24737"/>
                    <a:pt x="28065" y="24454"/>
                    <a:pt x="27499" y="24028"/>
                  </a:cubicBezTo>
                  <a:cubicBezTo>
                    <a:pt x="26933" y="23601"/>
                    <a:pt x="22396" y="21049"/>
                    <a:pt x="22396" y="21049"/>
                  </a:cubicBezTo>
                  <a:lnTo>
                    <a:pt x="22396" y="21049"/>
                  </a:lnTo>
                  <a:cubicBezTo>
                    <a:pt x="22396" y="21049"/>
                    <a:pt x="31610" y="22464"/>
                    <a:pt x="32746" y="22464"/>
                  </a:cubicBezTo>
                  <a:cubicBezTo>
                    <a:pt x="33878" y="22464"/>
                    <a:pt x="34161" y="22464"/>
                    <a:pt x="34588" y="21615"/>
                  </a:cubicBezTo>
                  <a:cubicBezTo>
                    <a:pt x="35010" y="20766"/>
                    <a:pt x="35010" y="20483"/>
                    <a:pt x="34588" y="19917"/>
                  </a:cubicBezTo>
                  <a:cubicBezTo>
                    <a:pt x="34161" y="19347"/>
                    <a:pt x="22539" y="17505"/>
                    <a:pt x="22539" y="17505"/>
                  </a:cubicBezTo>
                  <a:lnTo>
                    <a:pt x="22256" y="15946"/>
                  </a:lnTo>
                  <a:cubicBezTo>
                    <a:pt x="22256" y="15946"/>
                    <a:pt x="33173" y="15097"/>
                    <a:pt x="34449" y="15097"/>
                  </a:cubicBezTo>
                  <a:cubicBezTo>
                    <a:pt x="35724" y="15097"/>
                    <a:pt x="36007" y="14957"/>
                    <a:pt x="36717" y="14387"/>
                  </a:cubicBezTo>
                  <a:cubicBezTo>
                    <a:pt x="37423" y="13821"/>
                    <a:pt x="37706" y="12828"/>
                    <a:pt x="37140" y="11979"/>
                  </a:cubicBezTo>
                  <a:cubicBezTo>
                    <a:pt x="36875" y="11583"/>
                    <a:pt x="35901" y="11463"/>
                    <a:pt x="34678" y="11463"/>
                  </a:cubicBezTo>
                  <a:cubicBezTo>
                    <a:pt x="33279" y="11463"/>
                    <a:pt x="31555" y="11619"/>
                    <a:pt x="30194" y="11696"/>
                  </a:cubicBezTo>
                  <a:cubicBezTo>
                    <a:pt x="27643" y="11835"/>
                    <a:pt x="22539" y="11979"/>
                    <a:pt x="22539" y="11979"/>
                  </a:cubicBezTo>
                  <a:lnTo>
                    <a:pt x="21546" y="10986"/>
                  </a:lnTo>
                  <a:lnTo>
                    <a:pt x="22822" y="10420"/>
                  </a:lnTo>
                  <a:cubicBezTo>
                    <a:pt x="24098" y="9854"/>
                    <a:pt x="33456" y="6593"/>
                    <a:pt x="34305" y="6166"/>
                  </a:cubicBezTo>
                  <a:cubicBezTo>
                    <a:pt x="35154" y="5743"/>
                    <a:pt x="35724" y="5600"/>
                    <a:pt x="35581" y="4185"/>
                  </a:cubicBezTo>
                  <a:cubicBezTo>
                    <a:pt x="35482" y="3180"/>
                    <a:pt x="34601" y="2603"/>
                    <a:pt x="33441" y="2603"/>
                  </a:cubicBezTo>
                  <a:cubicBezTo>
                    <a:pt x="32962" y="2603"/>
                    <a:pt x="32435" y="2701"/>
                    <a:pt x="31897" y="2909"/>
                  </a:cubicBezTo>
                  <a:cubicBezTo>
                    <a:pt x="30055" y="3614"/>
                    <a:pt x="12333" y="10276"/>
                    <a:pt x="12333" y="10276"/>
                  </a:cubicBezTo>
                  <a:lnTo>
                    <a:pt x="11061" y="9288"/>
                  </a:lnTo>
                  <a:cubicBezTo>
                    <a:pt x="11061" y="9288"/>
                    <a:pt x="12337" y="7725"/>
                    <a:pt x="13752" y="6736"/>
                  </a:cubicBezTo>
                  <a:cubicBezTo>
                    <a:pt x="15172" y="5743"/>
                    <a:pt x="15315" y="4185"/>
                    <a:pt x="14889" y="2482"/>
                  </a:cubicBezTo>
                  <a:cubicBezTo>
                    <a:pt x="14591" y="1310"/>
                    <a:pt x="14231" y="1"/>
                    <a:pt x="13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859;p36">
              <a:extLst>
                <a:ext uri="{FF2B5EF4-FFF2-40B4-BE49-F238E27FC236}">
                  <a16:creationId xmlns:a16="http://schemas.microsoft.com/office/drawing/2014/main" id="{A1446CCD-134B-4B6A-A48E-575014E10FF3}"/>
                </a:ext>
              </a:extLst>
            </p:cNvPr>
            <p:cNvSpPr/>
            <p:nvPr/>
          </p:nvSpPr>
          <p:spPr>
            <a:xfrm>
              <a:off x="3295900" y="3193550"/>
              <a:ext cx="968650" cy="739125"/>
            </a:xfrm>
            <a:custGeom>
              <a:avLst/>
              <a:gdLst/>
              <a:ahLst/>
              <a:cxnLst/>
              <a:rect l="l" t="t" r="r" b="b"/>
              <a:pathLst>
                <a:path w="38746" h="29565" extrusionOk="0">
                  <a:moveTo>
                    <a:pt x="14274" y="1108"/>
                  </a:moveTo>
                  <a:cubicBezTo>
                    <a:pt x="14444" y="1396"/>
                    <a:pt x="14662" y="2066"/>
                    <a:pt x="14923" y="3107"/>
                  </a:cubicBezTo>
                  <a:cubicBezTo>
                    <a:pt x="15367" y="4888"/>
                    <a:pt x="15071" y="6068"/>
                    <a:pt x="13987" y="6826"/>
                  </a:cubicBezTo>
                  <a:cubicBezTo>
                    <a:pt x="12532" y="7849"/>
                    <a:pt x="11248" y="9408"/>
                    <a:pt x="11195" y="9473"/>
                  </a:cubicBezTo>
                  <a:cubicBezTo>
                    <a:pt x="11017" y="9691"/>
                    <a:pt x="11052" y="10013"/>
                    <a:pt x="11274" y="10183"/>
                  </a:cubicBezTo>
                  <a:lnTo>
                    <a:pt x="12550" y="11176"/>
                  </a:lnTo>
                  <a:cubicBezTo>
                    <a:pt x="12637" y="11246"/>
                    <a:pt x="12744" y="11282"/>
                    <a:pt x="12854" y="11282"/>
                  </a:cubicBezTo>
                  <a:cubicBezTo>
                    <a:pt x="12914" y="11282"/>
                    <a:pt x="12975" y="11271"/>
                    <a:pt x="13033" y="11250"/>
                  </a:cubicBezTo>
                  <a:cubicBezTo>
                    <a:pt x="13212" y="11184"/>
                    <a:pt x="30773" y="4579"/>
                    <a:pt x="32597" y="3878"/>
                  </a:cubicBezTo>
                  <a:cubicBezTo>
                    <a:pt x="33066" y="3697"/>
                    <a:pt x="33536" y="3607"/>
                    <a:pt x="33962" y="3607"/>
                  </a:cubicBezTo>
                  <a:cubicBezTo>
                    <a:pt x="34388" y="3607"/>
                    <a:pt x="34770" y="3697"/>
                    <a:pt x="35062" y="3878"/>
                  </a:cubicBezTo>
                  <a:cubicBezTo>
                    <a:pt x="35376" y="4056"/>
                    <a:pt x="35576" y="4378"/>
                    <a:pt x="35606" y="4735"/>
                  </a:cubicBezTo>
                  <a:cubicBezTo>
                    <a:pt x="35702" y="5689"/>
                    <a:pt x="35515" y="5781"/>
                    <a:pt x="34814" y="6120"/>
                  </a:cubicBezTo>
                  <a:cubicBezTo>
                    <a:pt x="34749" y="6155"/>
                    <a:pt x="34679" y="6190"/>
                    <a:pt x="34605" y="6225"/>
                  </a:cubicBezTo>
                  <a:cubicBezTo>
                    <a:pt x="34196" y="6429"/>
                    <a:pt x="31365" y="7448"/>
                    <a:pt x="28866" y="8350"/>
                  </a:cubicBezTo>
                  <a:cubicBezTo>
                    <a:pt x="26253" y="9295"/>
                    <a:pt x="23780" y="10183"/>
                    <a:pt x="23144" y="10466"/>
                  </a:cubicBezTo>
                  <a:lnTo>
                    <a:pt x="21868" y="11032"/>
                  </a:lnTo>
                  <a:cubicBezTo>
                    <a:pt x="21546" y="11176"/>
                    <a:pt x="21468" y="11594"/>
                    <a:pt x="21716" y="11842"/>
                  </a:cubicBezTo>
                  <a:lnTo>
                    <a:pt x="22709" y="12835"/>
                  </a:lnTo>
                  <a:cubicBezTo>
                    <a:pt x="22801" y="12931"/>
                    <a:pt x="22929" y="12983"/>
                    <a:pt x="23063" y="12983"/>
                  </a:cubicBezTo>
                  <a:cubicBezTo>
                    <a:pt x="23068" y="12983"/>
                    <a:pt x="23073" y="12983"/>
                    <a:pt x="23079" y="12983"/>
                  </a:cubicBezTo>
                  <a:cubicBezTo>
                    <a:pt x="23127" y="12983"/>
                    <a:pt x="28217" y="12839"/>
                    <a:pt x="30747" y="12700"/>
                  </a:cubicBezTo>
                  <a:cubicBezTo>
                    <a:pt x="31152" y="12674"/>
                    <a:pt x="31579" y="12647"/>
                    <a:pt x="32031" y="12617"/>
                  </a:cubicBezTo>
                  <a:cubicBezTo>
                    <a:pt x="33120" y="12542"/>
                    <a:pt x="34240" y="12467"/>
                    <a:pt x="35204" y="12467"/>
                  </a:cubicBezTo>
                  <a:cubicBezTo>
                    <a:pt x="35301" y="12467"/>
                    <a:pt x="35396" y="12467"/>
                    <a:pt x="35489" y="12469"/>
                  </a:cubicBezTo>
                  <a:cubicBezTo>
                    <a:pt x="37017" y="12495"/>
                    <a:pt x="37239" y="12752"/>
                    <a:pt x="37248" y="12761"/>
                  </a:cubicBezTo>
                  <a:cubicBezTo>
                    <a:pt x="37692" y="13427"/>
                    <a:pt x="37392" y="14128"/>
                    <a:pt x="36926" y="14502"/>
                  </a:cubicBezTo>
                  <a:cubicBezTo>
                    <a:pt x="36307" y="14994"/>
                    <a:pt x="36138" y="15099"/>
                    <a:pt x="34971" y="15099"/>
                  </a:cubicBezTo>
                  <a:cubicBezTo>
                    <a:pt x="33690" y="15099"/>
                    <a:pt x="23188" y="15918"/>
                    <a:pt x="22739" y="15952"/>
                  </a:cubicBezTo>
                  <a:cubicBezTo>
                    <a:pt x="22443" y="15974"/>
                    <a:pt x="22234" y="16249"/>
                    <a:pt x="22286" y="16540"/>
                  </a:cubicBezTo>
                  <a:lnTo>
                    <a:pt x="22569" y="18099"/>
                  </a:lnTo>
                  <a:cubicBezTo>
                    <a:pt x="22608" y="18308"/>
                    <a:pt x="22774" y="18469"/>
                    <a:pt x="22983" y="18504"/>
                  </a:cubicBezTo>
                  <a:cubicBezTo>
                    <a:pt x="28169" y="19327"/>
                    <a:pt x="33987" y="20390"/>
                    <a:pt x="34753" y="20777"/>
                  </a:cubicBezTo>
                  <a:cubicBezTo>
                    <a:pt x="34992" y="21095"/>
                    <a:pt x="35018" y="21195"/>
                    <a:pt x="34666" y="21896"/>
                  </a:cubicBezTo>
                  <a:cubicBezTo>
                    <a:pt x="34378" y="22471"/>
                    <a:pt x="34378" y="22471"/>
                    <a:pt x="33268" y="22471"/>
                  </a:cubicBezTo>
                  <a:cubicBezTo>
                    <a:pt x="32371" y="22471"/>
                    <a:pt x="25548" y="21456"/>
                    <a:pt x="22996" y="21060"/>
                  </a:cubicBezTo>
                  <a:cubicBezTo>
                    <a:pt x="22967" y="21056"/>
                    <a:pt x="22939" y="21054"/>
                    <a:pt x="22912" y="21054"/>
                  </a:cubicBezTo>
                  <a:cubicBezTo>
                    <a:pt x="22422" y="21054"/>
                    <a:pt x="22216" y="21732"/>
                    <a:pt x="22678" y="21992"/>
                  </a:cubicBezTo>
                  <a:cubicBezTo>
                    <a:pt x="24490" y="23011"/>
                    <a:pt x="27329" y="24635"/>
                    <a:pt x="27725" y="24931"/>
                  </a:cubicBezTo>
                  <a:cubicBezTo>
                    <a:pt x="27943" y="25097"/>
                    <a:pt x="28260" y="25219"/>
                    <a:pt x="28596" y="25354"/>
                  </a:cubicBezTo>
                  <a:cubicBezTo>
                    <a:pt x="28883" y="25462"/>
                    <a:pt x="29554" y="25728"/>
                    <a:pt x="29610" y="25898"/>
                  </a:cubicBezTo>
                  <a:cubicBezTo>
                    <a:pt x="29606" y="25928"/>
                    <a:pt x="29593" y="25954"/>
                    <a:pt x="29575" y="25985"/>
                  </a:cubicBezTo>
                  <a:cubicBezTo>
                    <a:pt x="29147" y="26733"/>
                    <a:pt x="28976" y="26905"/>
                    <a:pt x="28679" y="26905"/>
                  </a:cubicBezTo>
                  <a:cubicBezTo>
                    <a:pt x="28596" y="26905"/>
                    <a:pt x="28503" y="26891"/>
                    <a:pt x="28391" y="26873"/>
                  </a:cubicBezTo>
                  <a:cubicBezTo>
                    <a:pt x="27816" y="26777"/>
                    <a:pt x="23897" y="25105"/>
                    <a:pt x="21563" y="24073"/>
                  </a:cubicBezTo>
                  <a:cubicBezTo>
                    <a:pt x="21501" y="24044"/>
                    <a:pt x="21432" y="24029"/>
                    <a:pt x="21362" y="24029"/>
                  </a:cubicBezTo>
                  <a:cubicBezTo>
                    <a:pt x="21339" y="24029"/>
                    <a:pt x="21316" y="24031"/>
                    <a:pt x="21293" y="24034"/>
                  </a:cubicBezTo>
                  <a:cubicBezTo>
                    <a:pt x="21232" y="24043"/>
                    <a:pt x="15193" y="24883"/>
                    <a:pt x="13246" y="25023"/>
                  </a:cubicBezTo>
                  <a:cubicBezTo>
                    <a:pt x="12864" y="25050"/>
                    <a:pt x="12464" y="25062"/>
                    <a:pt x="12067" y="25062"/>
                  </a:cubicBezTo>
                  <a:cubicBezTo>
                    <a:pt x="10483" y="25062"/>
                    <a:pt x="8965" y="24883"/>
                    <a:pt x="8944" y="24883"/>
                  </a:cubicBezTo>
                  <a:cubicBezTo>
                    <a:pt x="8925" y="24881"/>
                    <a:pt x="8906" y="24880"/>
                    <a:pt x="8887" y="24880"/>
                  </a:cubicBezTo>
                  <a:cubicBezTo>
                    <a:pt x="8792" y="24880"/>
                    <a:pt x="8697" y="24907"/>
                    <a:pt x="8618" y="24962"/>
                  </a:cubicBezTo>
                  <a:lnTo>
                    <a:pt x="3388" y="28358"/>
                  </a:lnTo>
                  <a:lnTo>
                    <a:pt x="1089" y="24365"/>
                  </a:lnTo>
                  <a:cubicBezTo>
                    <a:pt x="1564" y="23359"/>
                    <a:pt x="3331" y="19471"/>
                    <a:pt x="3710" y="16806"/>
                  </a:cubicBezTo>
                  <a:cubicBezTo>
                    <a:pt x="3736" y="16623"/>
                    <a:pt x="3762" y="16444"/>
                    <a:pt x="3789" y="16275"/>
                  </a:cubicBezTo>
                  <a:cubicBezTo>
                    <a:pt x="4154" y="13666"/>
                    <a:pt x="4355" y="12234"/>
                    <a:pt x="5805" y="11023"/>
                  </a:cubicBezTo>
                  <a:cubicBezTo>
                    <a:pt x="7472" y="9634"/>
                    <a:pt x="13111" y="3904"/>
                    <a:pt x="14030" y="1613"/>
                  </a:cubicBezTo>
                  <a:cubicBezTo>
                    <a:pt x="14096" y="1439"/>
                    <a:pt x="14178" y="1269"/>
                    <a:pt x="14274" y="1108"/>
                  </a:cubicBezTo>
                  <a:close/>
                  <a:moveTo>
                    <a:pt x="14273" y="0"/>
                  </a:moveTo>
                  <a:cubicBezTo>
                    <a:pt x="13673" y="0"/>
                    <a:pt x="13331" y="656"/>
                    <a:pt x="13098" y="1239"/>
                  </a:cubicBezTo>
                  <a:cubicBezTo>
                    <a:pt x="12310" y="3207"/>
                    <a:pt x="6941" y="8772"/>
                    <a:pt x="5165" y="10252"/>
                  </a:cubicBezTo>
                  <a:cubicBezTo>
                    <a:pt x="3418" y="11707"/>
                    <a:pt x="3170" y="13470"/>
                    <a:pt x="2796" y="16131"/>
                  </a:cubicBezTo>
                  <a:cubicBezTo>
                    <a:pt x="2770" y="16305"/>
                    <a:pt x="2748" y="16484"/>
                    <a:pt x="2722" y="16662"/>
                  </a:cubicBezTo>
                  <a:cubicBezTo>
                    <a:pt x="2312" y="19527"/>
                    <a:pt x="96" y="24126"/>
                    <a:pt x="74" y="24169"/>
                  </a:cubicBezTo>
                  <a:cubicBezTo>
                    <a:pt x="0" y="24317"/>
                    <a:pt x="5" y="24496"/>
                    <a:pt x="87" y="24639"/>
                  </a:cubicBezTo>
                  <a:lnTo>
                    <a:pt x="2783" y="29316"/>
                  </a:lnTo>
                  <a:cubicBezTo>
                    <a:pt x="2868" y="29469"/>
                    <a:pt x="3032" y="29564"/>
                    <a:pt x="3207" y="29564"/>
                  </a:cubicBezTo>
                  <a:cubicBezTo>
                    <a:pt x="3210" y="29564"/>
                    <a:pt x="3214" y="29564"/>
                    <a:pt x="3218" y="29564"/>
                  </a:cubicBezTo>
                  <a:cubicBezTo>
                    <a:pt x="3314" y="29564"/>
                    <a:pt x="3410" y="29534"/>
                    <a:pt x="3493" y="29482"/>
                  </a:cubicBezTo>
                  <a:lnTo>
                    <a:pt x="9010" y="25894"/>
                  </a:lnTo>
                  <a:cubicBezTo>
                    <a:pt x="9466" y="25943"/>
                    <a:pt x="10707" y="26059"/>
                    <a:pt x="12026" y="26059"/>
                  </a:cubicBezTo>
                  <a:cubicBezTo>
                    <a:pt x="12456" y="26059"/>
                    <a:pt x="12894" y="26046"/>
                    <a:pt x="13316" y="26015"/>
                  </a:cubicBezTo>
                  <a:cubicBezTo>
                    <a:pt x="15154" y="25889"/>
                    <a:pt x="20344" y="25171"/>
                    <a:pt x="21289" y="25040"/>
                  </a:cubicBezTo>
                  <a:cubicBezTo>
                    <a:pt x="22565" y="25602"/>
                    <a:pt x="27390" y="27714"/>
                    <a:pt x="28226" y="27857"/>
                  </a:cubicBezTo>
                  <a:cubicBezTo>
                    <a:pt x="28386" y="27884"/>
                    <a:pt x="28532" y="27896"/>
                    <a:pt x="28667" y="27896"/>
                  </a:cubicBezTo>
                  <a:cubicBezTo>
                    <a:pt x="29560" y="27896"/>
                    <a:pt x="29950" y="27339"/>
                    <a:pt x="30442" y="26477"/>
                  </a:cubicBezTo>
                  <a:cubicBezTo>
                    <a:pt x="30660" y="26089"/>
                    <a:pt x="30625" y="25767"/>
                    <a:pt x="30551" y="25563"/>
                  </a:cubicBezTo>
                  <a:cubicBezTo>
                    <a:pt x="30337" y="24957"/>
                    <a:pt x="29606" y="24670"/>
                    <a:pt x="28962" y="24417"/>
                  </a:cubicBezTo>
                  <a:cubicBezTo>
                    <a:pt x="28713" y="24317"/>
                    <a:pt x="28430" y="24208"/>
                    <a:pt x="28321" y="24126"/>
                  </a:cubicBezTo>
                  <a:cubicBezTo>
                    <a:pt x="28021" y="23899"/>
                    <a:pt x="26732" y="23146"/>
                    <a:pt x="25513" y="22445"/>
                  </a:cubicBezTo>
                  <a:lnTo>
                    <a:pt x="25513" y="22445"/>
                  </a:lnTo>
                  <a:cubicBezTo>
                    <a:pt x="28343" y="22867"/>
                    <a:pt x="32502" y="23464"/>
                    <a:pt x="33268" y="23464"/>
                  </a:cubicBezTo>
                  <a:cubicBezTo>
                    <a:pt x="34418" y="23464"/>
                    <a:pt x="34992" y="23464"/>
                    <a:pt x="35558" y="22340"/>
                  </a:cubicBezTo>
                  <a:cubicBezTo>
                    <a:pt x="36016" y="21422"/>
                    <a:pt x="36107" y="20912"/>
                    <a:pt x="35511" y="20115"/>
                  </a:cubicBezTo>
                  <a:cubicBezTo>
                    <a:pt x="35328" y="19876"/>
                    <a:pt x="35127" y="19601"/>
                    <a:pt x="29014" y="18504"/>
                  </a:cubicBezTo>
                  <a:cubicBezTo>
                    <a:pt x="26680" y="18086"/>
                    <a:pt x="24355" y="17707"/>
                    <a:pt x="23492" y="17568"/>
                  </a:cubicBezTo>
                  <a:lnTo>
                    <a:pt x="23370" y="16902"/>
                  </a:lnTo>
                  <a:cubicBezTo>
                    <a:pt x="25604" y="16727"/>
                    <a:pt x="33891" y="16096"/>
                    <a:pt x="34971" y="16096"/>
                  </a:cubicBezTo>
                  <a:cubicBezTo>
                    <a:pt x="36342" y="16096"/>
                    <a:pt x="36734" y="15931"/>
                    <a:pt x="37548" y="15277"/>
                  </a:cubicBezTo>
                  <a:cubicBezTo>
                    <a:pt x="38524" y="14498"/>
                    <a:pt x="38746" y="13205"/>
                    <a:pt x="38080" y="12199"/>
                  </a:cubicBezTo>
                  <a:cubicBezTo>
                    <a:pt x="37708" y="11642"/>
                    <a:pt x="36747" y="11463"/>
                    <a:pt x="35250" y="11463"/>
                  </a:cubicBezTo>
                  <a:cubicBezTo>
                    <a:pt x="34347" y="11463"/>
                    <a:pt x="33248" y="11529"/>
                    <a:pt x="31966" y="11615"/>
                  </a:cubicBezTo>
                  <a:cubicBezTo>
                    <a:pt x="31513" y="11646"/>
                    <a:pt x="31086" y="11672"/>
                    <a:pt x="30690" y="11694"/>
                  </a:cubicBezTo>
                  <a:cubicBezTo>
                    <a:pt x="28469" y="11820"/>
                    <a:pt x="24259" y="11942"/>
                    <a:pt x="23262" y="11972"/>
                  </a:cubicBezTo>
                  <a:lnTo>
                    <a:pt x="22935" y="11646"/>
                  </a:lnTo>
                  <a:lnTo>
                    <a:pt x="23549" y="11372"/>
                  </a:lnTo>
                  <a:cubicBezTo>
                    <a:pt x="24150" y="11106"/>
                    <a:pt x="26719" y="10178"/>
                    <a:pt x="29201" y="9286"/>
                  </a:cubicBezTo>
                  <a:cubicBezTo>
                    <a:pt x="32454" y="8110"/>
                    <a:pt x="34618" y="7331"/>
                    <a:pt x="35049" y="7113"/>
                  </a:cubicBezTo>
                  <a:cubicBezTo>
                    <a:pt x="35119" y="7078"/>
                    <a:pt x="35184" y="7048"/>
                    <a:pt x="35249" y="7013"/>
                  </a:cubicBezTo>
                  <a:cubicBezTo>
                    <a:pt x="36029" y="6634"/>
                    <a:pt x="36765" y="6277"/>
                    <a:pt x="36599" y="4631"/>
                  </a:cubicBezTo>
                  <a:cubicBezTo>
                    <a:pt x="36538" y="3965"/>
                    <a:pt x="36159" y="3364"/>
                    <a:pt x="35585" y="3020"/>
                  </a:cubicBezTo>
                  <a:cubicBezTo>
                    <a:pt x="35131" y="2741"/>
                    <a:pt x="34569" y="2602"/>
                    <a:pt x="33956" y="2602"/>
                  </a:cubicBezTo>
                  <a:cubicBezTo>
                    <a:pt x="33409" y="2602"/>
                    <a:pt x="32821" y="2713"/>
                    <a:pt x="32236" y="2937"/>
                  </a:cubicBezTo>
                  <a:cubicBezTo>
                    <a:pt x="30538" y="3590"/>
                    <a:pt x="15149" y="9377"/>
                    <a:pt x="12942" y="10209"/>
                  </a:cubicBezTo>
                  <a:lnTo>
                    <a:pt x="12301" y="9713"/>
                  </a:lnTo>
                  <a:cubicBezTo>
                    <a:pt x="12763" y="9203"/>
                    <a:pt x="13634" y="8289"/>
                    <a:pt x="14557" y="7644"/>
                  </a:cubicBezTo>
                  <a:cubicBezTo>
                    <a:pt x="15990" y="6647"/>
                    <a:pt x="16438" y="5040"/>
                    <a:pt x="15894" y="2863"/>
                  </a:cubicBezTo>
                  <a:cubicBezTo>
                    <a:pt x="15480" y="1221"/>
                    <a:pt x="15128" y="59"/>
                    <a:pt x="14331" y="2"/>
                  </a:cubicBezTo>
                  <a:cubicBezTo>
                    <a:pt x="14311" y="1"/>
                    <a:pt x="14292" y="0"/>
                    <a:pt x="14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860;p36">
              <a:extLst>
                <a:ext uri="{FF2B5EF4-FFF2-40B4-BE49-F238E27FC236}">
                  <a16:creationId xmlns:a16="http://schemas.microsoft.com/office/drawing/2014/main" id="{9AC6ECDD-D4BD-463A-857F-6B022B8608EE}"/>
                </a:ext>
              </a:extLst>
            </p:cNvPr>
            <p:cNvSpPr/>
            <p:nvPr/>
          </p:nvSpPr>
          <p:spPr>
            <a:xfrm>
              <a:off x="1639900" y="3016250"/>
              <a:ext cx="1764775" cy="1852775"/>
            </a:xfrm>
            <a:custGeom>
              <a:avLst/>
              <a:gdLst/>
              <a:ahLst/>
              <a:cxnLst/>
              <a:rect l="l" t="t" r="r" b="b"/>
              <a:pathLst>
                <a:path w="70591" h="74111" extrusionOk="0">
                  <a:moveTo>
                    <a:pt x="12834" y="0"/>
                  </a:moveTo>
                  <a:cubicBezTo>
                    <a:pt x="9895" y="0"/>
                    <a:pt x="6784" y="1353"/>
                    <a:pt x="4677" y="5117"/>
                  </a:cubicBezTo>
                  <a:cubicBezTo>
                    <a:pt x="1" y="13478"/>
                    <a:pt x="4255" y="22975"/>
                    <a:pt x="5953" y="29781"/>
                  </a:cubicBezTo>
                  <a:cubicBezTo>
                    <a:pt x="7656" y="36582"/>
                    <a:pt x="18429" y="67342"/>
                    <a:pt x="19988" y="71169"/>
                  </a:cubicBezTo>
                  <a:cubicBezTo>
                    <a:pt x="20948" y="73528"/>
                    <a:pt x="22393" y="74111"/>
                    <a:pt x="23726" y="74111"/>
                  </a:cubicBezTo>
                  <a:cubicBezTo>
                    <a:pt x="24556" y="74111"/>
                    <a:pt x="25342" y="73885"/>
                    <a:pt x="25940" y="73721"/>
                  </a:cubicBezTo>
                  <a:cubicBezTo>
                    <a:pt x="27499" y="73294"/>
                    <a:pt x="70590" y="38568"/>
                    <a:pt x="70590" y="38568"/>
                  </a:cubicBezTo>
                  <a:lnTo>
                    <a:pt x="67190" y="30913"/>
                  </a:lnTo>
                  <a:lnTo>
                    <a:pt x="33739" y="48065"/>
                  </a:lnTo>
                  <a:lnTo>
                    <a:pt x="26506" y="25104"/>
                  </a:lnTo>
                  <a:cubicBezTo>
                    <a:pt x="26506" y="25104"/>
                    <a:pt x="22396" y="7952"/>
                    <a:pt x="20697" y="4125"/>
                  </a:cubicBezTo>
                  <a:cubicBezTo>
                    <a:pt x="19761" y="2020"/>
                    <a:pt x="16425" y="0"/>
                    <a:pt x="12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861;p36">
              <a:extLst>
                <a:ext uri="{FF2B5EF4-FFF2-40B4-BE49-F238E27FC236}">
                  <a16:creationId xmlns:a16="http://schemas.microsoft.com/office/drawing/2014/main" id="{BC374086-B241-43AB-9288-FCCBA2C47836}"/>
                </a:ext>
              </a:extLst>
            </p:cNvPr>
            <p:cNvSpPr/>
            <p:nvPr/>
          </p:nvSpPr>
          <p:spPr>
            <a:xfrm>
              <a:off x="1639900" y="3016250"/>
              <a:ext cx="1568375" cy="1852675"/>
            </a:xfrm>
            <a:custGeom>
              <a:avLst/>
              <a:gdLst/>
              <a:ahLst/>
              <a:cxnLst/>
              <a:rect l="l" t="t" r="r" b="b"/>
              <a:pathLst>
                <a:path w="62735" h="74107" extrusionOk="0">
                  <a:moveTo>
                    <a:pt x="12829" y="1"/>
                  </a:moveTo>
                  <a:cubicBezTo>
                    <a:pt x="9891" y="1"/>
                    <a:pt x="6782" y="1352"/>
                    <a:pt x="4677" y="5113"/>
                  </a:cubicBezTo>
                  <a:cubicBezTo>
                    <a:pt x="1" y="13478"/>
                    <a:pt x="4255" y="22975"/>
                    <a:pt x="5953" y="29776"/>
                  </a:cubicBezTo>
                  <a:cubicBezTo>
                    <a:pt x="7656" y="36582"/>
                    <a:pt x="18429" y="67342"/>
                    <a:pt x="19988" y="71169"/>
                  </a:cubicBezTo>
                  <a:cubicBezTo>
                    <a:pt x="20948" y="73524"/>
                    <a:pt x="22392" y="74107"/>
                    <a:pt x="23725" y="74107"/>
                  </a:cubicBezTo>
                  <a:cubicBezTo>
                    <a:pt x="24555" y="74107"/>
                    <a:pt x="25342" y="73880"/>
                    <a:pt x="25940" y="73717"/>
                  </a:cubicBezTo>
                  <a:cubicBezTo>
                    <a:pt x="27077" y="73407"/>
                    <a:pt x="50229" y="54914"/>
                    <a:pt x="62735" y="44882"/>
                  </a:cubicBezTo>
                  <a:lnTo>
                    <a:pt x="62735" y="44882"/>
                  </a:lnTo>
                  <a:lnTo>
                    <a:pt x="25304" y="62809"/>
                  </a:lnTo>
                  <a:cubicBezTo>
                    <a:pt x="25304" y="62809"/>
                    <a:pt x="27508" y="56190"/>
                    <a:pt x="29084" y="53042"/>
                  </a:cubicBezTo>
                  <a:cubicBezTo>
                    <a:pt x="29300" y="52611"/>
                    <a:pt x="29315" y="52433"/>
                    <a:pt x="29175" y="52433"/>
                  </a:cubicBezTo>
                  <a:cubicBezTo>
                    <a:pt x="28522" y="52433"/>
                    <a:pt x="24471" y="56340"/>
                    <a:pt x="21763" y="56340"/>
                  </a:cubicBezTo>
                  <a:cubicBezTo>
                    <a:pt x="20826" y="56340"/>
                    <a:pt x="20050" y="55873"/>
                    <a:pt x="19631" y="54614"/>
                  </a:cubicBezTo>
                  <a:cubicBezTo>
                    <a:pt x="17741" y="48944"/>
                    <a:pt x="5762" y="20584"/>
                    <a:pt x="7969" y="11126"/>
                  </a:cubicBezTo>
                  <a:cubicBezTo>
                    <a:pt x="9337" y="5270"/>
                    <a:pt x="12759" y="1956"/>
                    <a:pt x="15167" y="280"/>
                  </a:cubicBezTo>
                  <a:cubicBezTo>
                    <a:pt x="14416" y="101"/>
                    <a:pt x="13629" y="1"/>
                    <a:pt x="12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862;p36">
              <a:extLst>
                <a:ext uri="{FF2B5EF4-FFF2-40B4-BE49-F238E27FC236}">
                  <a16:creationId xmlns:a16="http://schemas.microsoft.com/office/drawing/2014/main" id="{F52E0106-0B19-41EB-AAC7-116F45643A40}"/>
                </a:ext>
              </a:extLst>
            </p:cNvPr>
            <p:cNvSpPr/>
            <p:nvPr/>
          </p:nvSpPr>
          <p:spPr>
            <a:xfrm>
              <a:off x="1646325" y="3003700"/>
              <a:ext cx="1772050" cy="1877675"/>
            </a:xfrm>
            <a:custGeom>
              <a:avLst/>
              <a:gdLst/>
              <a:ahLst/>
              <a:cxnLst/>
              <a:rect l="l" t="t" r="r" b="b"/>
              <a:pathLst>
                <a:path w="70882" h="75107" extrusionOk="0">
                  <a:moveTo>
                    <a:pt x="12598" y="1004"/>
                  </a:moveTo>
                  <a:cubicBezTo>
                    <a:pt x="12737" y="1004"/>
                    <a:pt x="12872" y="1004"/>
                    <a:pt x="12994" y="1012"/>
                  </a:cubicBezTo>
                  <a:cubicBezTo>
                    <a:pt x="16373" y="1165"/>
                    <a:pt x="19199" y="3072"/>
                    <a:pt x="19979" y="4827"/>
                  </a:cubicBezTo>
                  <a:cubicBezTo>
                    <a:pt x="21642" y="8567"/>
                    <a:pt x="25718" y="25549"/>
                    <a:pt x="25761" y="25719"/>
                  </a:cubicBezTo>
                  <a:cubicBezTo>
                    <a:pt x="25761" y="25732"/>
                    <a:pt x="25766" y="25741"/>
                    <a:pt x="25770" y="25754"/>
                  </a:cubicBezTo>
                  <a:lnTo>
                    <a:pt x="32999" y="48715"/>
                  </a:lnTo>
                  <a:cubicBezTo>
                    <a:pt x="33066" y="48932"/>
                    <a:pt x="33266" y="49067"/>
                    <a:pt x="33478" y="49067"/>
                  </a:cubicBezTo>
                  <a:cubicBezTo>
                    <a:pt x="33555" y="49067"/>
                    <a:pt x="33634" y="49049"/>
                    <a:pt x="33708" y="49011"/>
                  </a:cubicBezTo>
                  <a:lnTo>
                    <a:pt x="66693" y="32098"/>
                  </a:lnTo>
                  <a:lnTo>
                    <a:pt x="69724" y="38922"/>
                  </a:lnTo>
                  <a:cubicBezTo>
                    <a:pt x="52676" y="52656"/>
                    <a:pt x="27094" y="73060"/>
                    <a:pt x="25535" y="73744"/>
                  </a:cubicBezTo>
                  <a:lnTo>
                    <a:pt x="25470" y="73761"/>
                  </a:lnTo>
                  <a:cubicBezTo>
                    <a:pt x="24887" y="73921"/>
                    <a:pt x="24193" y="74111"/>
                    <a:pt x="23481" y="74111"/>
                  </a:cubicBezTo>
                  <a:cubicBezTo>
                    <a:pt x="22290" y="74111"/>
                    <a:pt x="21048" y="73579"/>
                    <a:pt x="20192" y="71480"/>
                  </a:cubicBezTo>
                  <a:cubicBezTo>
                    <a:pt x="18529" y="67400"/>
                    <a:pt x="7839" y="36788"/>
                    <a:pt x="6184" y="30161"/>
                  </a:cubicBezTo>
                  <a:cubicBezTo>
                    <a:pt x="5892" y="28994"/>
                    <a:pt x="5527" y="27766"/>
                    <a:pt x="5143" y="26459"/>
                  </a:cubicBezTo>
                  <a:cubicBezTo>
                    <a:pt x="3332" y="20294"/>
                    <a:pt x="1076" y="12621"/>
                    <a:pt x="4856" y="5863"/>
                  </a:cubicBezTo>
                  <a:cubicBezTo>
                    <a:pt x="7177" y="1713"/>
                    <a:pt x="10556" y="1004"/>
                    <a:pt x="12598" y="1004"/>
                  </a:cubicBezTo>
                  <a:close/>
                  <a:moveTo>
                    <a:pt x="12597" y="1"/>
                  </a:moveTo>
                  <a:cubicBezTo>
                    <a:pt x="10319" y="1"/>
                    <a:pt x="6553" y="790"/>
                    <a:pt x="3985" y="5375"/>
                  </a:cubicBezTo>
                  <a:cubicBezTo>
                    <a:pt x="1" y="12499"/>
                    <a:pt x="2322" y="20394"/>
                    <a:pt x="4185" y="26738"/>
                  </a:cubicBezTo>
                  <a:cubicBezTo>
                    <a:pt x="4569" y="28036"/>
                    <a:pt x="4926" y="29255"/>
                    <a:pt x="5213" y="30405"/>
                  </a:cubicBezTo>
                  <a:cubicBezTo>
                    <a:pt x="6876" y="37058"/>
                    <a:pt x="17601" y="67765"/>
                    <a:pt x="19269" y="71859"/>
                  </a:cubicBezTo>
                  <a:cubicBezTo>
                    <a:pt x="20336" y="74480"/>
                    <a:pt x="21999" y="75107"/>
                    <a:pt x="23475" y="75107"/>
                  </a:cubicBezTo>
                  <a:cubicBezTo>
                    <a:pt x="24351" y="75107"/>
                    <a:pt x="25156" y="74885"/>
                    <a:pt x="25735" y="74728"/>
                  </a:cubicBezTo>
                  <a:lnTo>
                    <a:pt x="25814" y="74702"/>
                  </a:lnTo>
                  <a:cubicBezTo>
                    <a:pt x="26136" y="74615"/>
                    <a:pt x="26889" y="74410"/>
                    <a:pt x="48905" y="56875"/>
                  </a:cubicBezTo>
                  <a:cubicBezTo>
                    <a:pt x="59748" y="48240"/>
                    <a:pt x="70538" y="39544"/>
                    <a:pt x="70647" y="39457"/>
                  </a:cubicBezTo>
                  <a:cubicBezTo>
                    <a:pt x="70825" y="39318"/>
                    <a:pt x="70882" y="39074"/>
                    <a:pt x="70791" y="38865"/>
                  </a:cubicBezTo>
                  <a:lnTo>
                    <a:pt x="67390" y="31210"/>
                  </a:lnTo>
                  <a:cubicBezTo>
                    <a:pt x="67306" y="31024"/>
                    <a:pt x="67123" y="30915"/>
                    <a:pt x="66933" y="30915"/>
                  </a:cubicBezTo>
                  <a:cubicBezTo>
                    <a:pt x="66857" y="30915"/>
                    <a:pt x="66779" y="30933"/>
                    <a:pt x="66706" y="30971"/>
                  </a:cubicBezTo>
                  <a:lnTo>
                    <a:pt x="33778" y="47853"/>
                  </a:lnTo>
                  <a:lnTo>
                    <a:pt x="26733" y="25471"/>
                  </a:lnTo>
                  <a:cubicBezTo>
                    <a:pt x="26515" y="24552"/>
                    <a:pt x="22583" y="8219"/>
                    <a:pt x="20898" y="4422"/>
                  </a:cubicBezTo>
                  <a:cubicBezTo>
                    <a:pt x="20406" y="3316"/>
                    <a:pt x="19352" y="2258"/>
                    <a:pt x="17924" y="1439"/>
                  </a:cubicBezTo>
                  <a:cubicBezTo>
                    <a:pt x="16430" y="586"/>
                    <a:pt x="14758" y="98"/>
                    <a:pt x="13042" y="11"/>
                  </a:cubicBezTo>
                  <a:cubicBezTo>
                    <a:pt x="12901" y="4"/>
                    <a:pt x="12753" y="1"/>
                    <a:pt x="12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863;p36">
              <a:extLst>
                <a:ext uri="{FF2B5EF4-FFF2-40B4-BE49-F238E27FC236}">
                  <a16:creationId xmlns:a16="http://schemas.microsoft.com/office/drawing/2014/main" id="{082A82FB-1387-4393-84A0-7A148B92CB41}"/>
                </a:ext>
              </a:extLst>
            </p:cNvPr>
            <p:cNvSpPr/>
            <p:nvPr/>
          </p:nvSpPr>
          <p:spPr>
            <a:xfrm>
              <a:off x="3181375" y="3847425"/>
              <a:ext cx="125200" cy="219900"/>
            </a:xfrm>
            <a:custGeom>
              <a:avLst/>
              <a:gdLst/>
              <a:ahLst/>
              <a:cxnLst/>
              <a:rect l="l" t="t" r="r" b="b"/>
              <a:pathLst>
                <a:path w="5008" h="8796" extrusionOk="0">
                  <a:moveTo>
                    <a:pt x="571" y="0"/>
                  </a:moveTo>
                  <a:cubicBezTo>
                    <a:pt x="496" y="0"/>
                    <a:pt x="420" y="17"/>
                    <a:pt x="349" y="52"/>
                  </a:cubicBezTo>
                  <a:cubicBezTo>
                    <a:pt x="101" y="174"/>
                    <a:pt x="0" y="470"/>
                    <a:pt x="122" y="718"/>
                  </a:cubicBezTo>
                  <a:lnTo>
                    <a:pt x="3950" y="8517"/>
                  </a:lnTo>
                  <a:cubicBezTo>
                    <a:pt x="4033" y="8687"/>
                    <a:pt x="4207" y="8796"/>
                    <a:pt x="4398" y="8796"/>
                  </a:cubicBezTo>
                  <a:cubicBezTo>
                    <a:pt x="4769" y="8796"/>
                    <a:pt x="5008" y="8408"/>
                    <a:pt x="4847" y="8077"/>
                  </a:cubicBezTo>
                  <a:lnTo>
                    <a:pt x="1019" y="278"/>
                  </a:lnTo>
                  <a:cubicBezTo>
                    <a:pt x="933" y="102"/>
                    <a:pt x="755" y="0"/>
                    <a:pt x="5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864;p36">
              <a:extLst>
                <a:ext uri="{FF2B5EF4-FFF2-40B4-BE49-F238E27FC236}">
                  <a16:creationId xmlns:a16="http://schemas.microsoft.com/office/drawing/2014/main" id="{893BB6EA-0C43-4D7F-825B-D2A59C2A711D}"/>
                </a:ext>
              </a:extLst>
            </p:cNvPr>
            <p:cNvSpPr/>
            <p:nvPr/>
          </p:nvSpPr>
          <p:spPr>
            <a:xfrm>
              <a:off x="458225" y="2882250"/>
              <a:ext cx="884850" cy="2473100"/>
            </a:xfrm>
            <a:custGeom>
              <a:avLst/>
              <a:gdLst/>
              <a:ahLst/>
              <a:cxnLst/>
              <a:rect l="l" t="t" r="r" b="b"/>
              <a:pathLst>
                <a:path w="35394" h="98924" extrusionOk="0">
                  <a:moveTo>
                    <a:pt x="19578" y="1"/>
                  </a:moveTo>
                  <a:lnTo>
                    <a:pt x="1" y="13586"/>
                  </a:lnTo>
                  <a:cubicBezTo>
                    <a:pt x="1" y="13586"/>
                    <a:pt x="9650" y="23780"/>
                    <a:pt x="8653" y="50551"/>
                  </a:cubicBezTo>
                  <a:cubicBezTo>
                    <a:pt x="7891" y="70990"/>
                    <a:pt x="10617" y="94204"/>
                    <a:pt x="14549" y="98924"/>
                  </a:cubicBezTo>
                  <a:lnTo>
                    <a:pt x="35393" y="98924"/>
                  </a:lnTo>
                  <a:cubicBezTo>
                    <a:pt x="35393" y="98924"/>
                    <a:pt x="28191" y="59199"/>
                    <a:pt x="28709" y="36395"/>
                  </a:cubicBezTo>
                  <a:cubicBezTo>
                    <a:pt x="29101" y="19090"/>
                    <a:pt x="23902" y="7081"/>
                    <a:pt x="19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865;p36">
              <a:extLst>
                <a:ext uri="{FF2B5EF4-FFF2-40B4-BE49-F238E27FC236}">
                  <a16:creationId xmlns:a16="http://schemas.microsoft.com/office/drawing/2014/main" id="{A2AE3FF1-F740-4AB1-A37E-64A75031FFC8}"/>
                </a:ext>
              </a:extLst>
            </p:cNvPr>
            <p:cNvSpPr/>
            <p:nvPr/>
          </p:nvSpPr>
          <p:spPr>
            <a:xfrm>
              <a:off x="443850" y="2869775"/>
              <a:ext cx="912950" cy="2498100"/>
            </a:xfrm>
            <a:custGeom>
              <a:avLst/>
              <a:gdLst/>
              <a:ahLst/>
              <a:cxnLst/>
              <a:rect l="l" t="t" r="r" b="b"/>
              <a:pathLst>
                <a:path w="36518" h="99924" extrusionOk="0">
                  <a:moveTo>
                    <a:pt x="19996" y="1214"/>
                  </a:moveTo>
                  <a:cubicBezTo>
                    <a:pt x="22526" y="5442"/>
                    <a:pt x="24547" y="10079"/>
                    <a:pt x="26005" y="15004"/>
                  </a:cubicBezTo>
                  <a:cubicBezTo>
                    <a:pt x="28022" y="21814"/>
                    <a:pt x="28958" y="29178"/>
                    <a:pt x="28779" y="36881"/>
                  </a:cubicBezTo>
                  <a:cubicBezTo>
                    <a:pt x="28514" y="48694"/>
                    <a:pt x="30347" y="65097"/>
                    <a:pt x="31936" y="76780"/>
                  </a:cubicBezTo>
                  <a:cubicBezTo>
                    <a:pt x="33412" y="87675"/>
                    <a:pt x="34958" y="96601"/>
                    <a:pt x="35372" y="98927"/>
                  </a:cubicBezTo>
                  <a:lnTo>
                    <a:pt x="15368" y="98927"/>
                  </a:lnTo>
                  <a:cubicBezTo>
                    <a:pt x="13621" y="96597"/>
                    <a:pt x="12002" y="90126"/>
                    <a:pt x="10913" y="81074"/>
                  </a:cubicBezTo>
                  <a:cubicBezTo>
                    <a:pt x="9794" y="71794"/>
                    <a:pt x="9363" y="60860"/>
                    <a:pt x="9724" y="51072"/>
                  </a:cubicBezTo>
                  <a:cubicBezTo>
                    <a:pt x="10242" y="37155"/>
                    <a:pt x="7843" y="27771"/>
                    <a:pt x="5740" y="22350"/>
                  </a:cubicBezTo>
                  <a:cubicBezTo>
                    <a:pt x="3950" y="17730"/>
                    <a:pt x="2091" y="15143"/>
                    <a:pt x="1312" y="14181"/>
                  </a:cubicBezTo>
                  <a:lnTo>
                    <a:pt x="19996" y="1214"/>
                  </a:lnTo>
                  <a:close/>
                  <a:moveTo>
                    <a:pt x="20152" y="0"/>
                  </a:moveTo>
                  <a:cubicBezTo>
                    <a:pt x="20054" y="0"/>
                    <a:pt x="19954" y="29"/>
                    <a:pt x="19866" y="90"/>
                  </a:cubicBezTo>
                  <a:lnTo>
                    <a:pt x="288" y="13672"/>
                  </a:lnTo>
                  <a:cubicBezTo>
                    <a:pt x="36" y="13846"/>
                    <a:pt x="1" y="14203"/>
                    <a:pt x="210" y="14425"/>
                  </a:cubicBezTo>
                  <a:cubicBezTo>
                    <a:pt x="236" y="14451"/>
                    <a:pt x="2579" y="16972"/>
                    <a:pt x="4808" y="22711"/>
                  </a:cubicBezTo>
                  <a:cubicBezTo>
                    <a:pt x="6876" y="28046"/>
                    <a:pt x="9237" y="37290"/>
                    <a:pt x="8727" y="51032"/>
                  </a:cubicBezTo>
                  <a:cubicBezTo>
                    <a:pt x="8361" y="60873"/>
                    <a:pt x="8797" y="71864"/>
                    <a:pt x="9920" y="81195"/>
                  </a:cubicBezTo>
                  <a:cubicBezTo>
                    <a:pt x="11483" y="94176"/>
                    <a:pt x="13613" y="98391"/>
                    <a:pt x="14741" y="99745"/>
                  </a:cubicBezTo>
                  <a:cubicBezTo>
                    <a:pt x="14836" y="99858"/>
                    <a:pt x="14976" y="99924"/>
                    <a:pt x="15124" y="99924"/>
                  </a:cubicBezTo>
                  <a:lnTo>
                    <a:pt x="35973" y="99924"/>
                  </a:lnTo>
                  <a:cubicBezTo>
                    <a:pt x="36282" y="99919"/>
                    <a:pt x="36517" y="99641"/>
                    <a:pt x="36460" y="99332"/>
                  </a:cubicBezTo>
                  <a:cubicBezTo>
                    <a:pt x="36443" y="99231"/>
                    <a:pt x="34640" y="89264"/>
                    <a:pt x="32925" y="76636"/>
                  </a:cubicBezTo>
                  <a:cubicBezTo>
                    <a:pt x="31344" y="64993"/>
                    <a:pt x="29515" y="48646"/>
                    <a:pt x="29785" y="36902"/>
                  </a:cubicBezTo>
                  <a:cubicBezTo>
                    <a:pt x="29959" y="29095"/>
                    <a:pt x="29014" y="21632"/>
                    <a:pt x="26968" y="14717"/>
                  </a:cubicBezTo>
                  <a:cubicBezTo>
                    <a:pt x="25431" y="9535"/>
                    <a:pt x="23284" y="4662"/>
                    <a:pt x="20580" y="238"/>
                  </a:cubicBezTo>
                  <a:cubicBezTo>
                    <a:pt x="20484" y="85"/>
                    <a:pt x="20320" y="0"/>
                    <a:pt x="20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866;p36">
              <a:extLst>
                <a:ext uri="{FF2B5EF4-FFF2-40B4-BE49-F238E27FC236}">
                  <a16:creationId xmlns:a16="http://schemas.microsoft.com/office/drawing/2014/main" id="{90D2B9D7-DD7C-4BBC-923F-C95C7D42010C}"/>
                </a:ext>
              </a:extLst>
            </p:cNvPr>
            <p:cNvSpPr/>
            <p:nvPr/>
          </p:nvSpPr>
          <p:spPr>
            <a:xfrm>
              <a:off x="517025" y="2882250"/>
              <a:ext cx="885050" cy="2473100"/>
            </a:xfrm>
            <a:custGeom>
              <a:avLst/>
              <a:gdLst/>
              <a:ahLst/>
              <a:cxnLst/>
              <a:rect l="l" t="t" r="r" b="b"/>
              <a:pathLst>
                <a:path w="35402" h="98924" extrusionOk="0">
                  <a:moveTo>
                    <a:pt x="19577" y="1"/>
                  </a:moveTo>
                  <a:lnTo>
                    <a:pt x="0" y="13586"/>
                  </a:lnTo>
                  <a:cubicBezTo>
                    <a:pt x="0" y="13586"/>
                    <a:pt x="9645" y="23784"/>
                    <a:pt x="8652" y="50551"/>
                  </a:cubicBezTo>
                  <a:cubicBezTo>
                    <a:pt x="7890" y="70990"/>
                    <a:pt x="10620" y="94204"/>
                    <a:pt x="14552" y="98924"/>
                  </a:cubicBezTo>
                  <a:lnTo>
                    <a:pt x="35401" y="98924"/>
                  </a:lnTo>
                  <a:cubicBezTo>
                    <a:pt x="35401" y="98924"/>
                    <a:pt x="28191" y="59199"/>
                    <a:pt x="28709" y="36395"/>
                  </a:cubicBezTo>
                  <a:cubicBezTo>
                    <a:pt x="29101" y="19090"/>
                    <a:pt x="23906" y="7081"/>
                    <a:pt x="19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867;p36">
              <a:extLst>
                <a:ext uri="{FF2B5EF4-FFF2-40B4-BE49-F238E27FC236}">
                  <a16:creationId xmlns:a16="http://schemas.microsoft.com/office/drawing/2014/main" id="{6759F732-C1F7-4AEB-BCF4-32E8E0E4D415}"/>
                </a:ext>
              </a:extLst>
            </p:cNvPr>
            <p:cNvSpPr/>
            <p:nvPr/>
          </p:nvSpPr>
          <p:spPr>
            <a:xfrm>
              <a:off x="502650" y="2869775"/>
              <a:ext cx="912925" cy="2498100"/>
            </a:xfrm>
            <a:custGeom>
              <a:avLst/>
              <a:gdLst/>
              <a:ahLst/>
              <a:cxnLst/>
              <a:rect l="l" t="t" r="r" b="b"/>
              <a:pathLst>
                <a:path w="36517" h="99924" extrusionOk="0">
                  <a:moveTo>
                    <a:pt x="20000" y="1214"/>
                  </a:moveTo>
                  <a:cubicBezTo>
                    <a:pt x="22530" y="5442"/>
                    <a:pt x="24550" y="10079"/>
                    <a:pt x="26009" y="15004"/>
                  </a:cubicBezTo>
                  <a:cubicBezTo>
                    <a:pt x="28025" y="21814"/>
                    <a:pt x="28957" y="29178"/>
                    <a:pt x="28783" y="36881"/>
                  </a:cubicBezTo>
                  <a:cubicBezTo>
                    <a:pt x="28513" y="48690"/>
                    <a:pt x="30351" y="65097"/>
                    <a:pt x="31936" y="76776"/>
                  </a:cubicBezTo>
                  <a:cubicBezTo>
                    <a:pt x="33416" y="87675"/>
                    <a:pt x="34962" y="96601"/>
                    <a:pt x="35371" y="98927"/>
                  </a:cubicBezTo>
                  <a:lnTo>
                    <a:pt x="15367" y="98927"/>
                  </a:lnTo>
                  <a:cubicBezTo>
                    <a:pt x="13621" y="96597"/>
                    <a:pt x="12001" y="90126"/>
                    <a:pt x="10912" y="81074"/>
                  </a:cubicBezTo>
                  <a:cubicBezTo>
                    <a:pt x="9793" y="71794"/>
                    <a:pt x="9362" y="60860"/>
                    <a:pt x="9724" y="51072"/>
                  </a:cubicBezTo>
                  <a:cubicBezTo>
                    <a:pt x="10242" y="37155"/>
                    <a:pt x="7843" y="27771"/>
                    <a:pt x="5739" y="22350"/>
                  </a:cubicBezTo>
                  <a:cubicBezTo>
                    <a:pt x="3950" y="17730"/>
                    <a:pt x="2090" y="15143"/>
                    <a:pt x="1315" y="14181"/>
                  </a:cubicBezTo>
                  <a:lnTo>
                    <a:pt x="20000" y="1214"/>
                  </a:lnTo>
                  <a:close/>
                  <a:moveTo>
                    <a:pt x="20154" y="0"/>
                  </a:moveTo>
                  <a:cubicBezTo>
                    <a:pt x="20056" y="0"/>
                    <a:pt x="19956" y="29"/>
                    <a:pt x="19869" y="90"/>
                  </a:cubicBezTo>
                  <a:lnTo>
                    <a:pt x="288" y="13672"/>
                  </a:lnTo>
                  <a:cubicBezTo>
                    <a:pt x="35" y="13846"/>
                    <a:pt x="0" y="14203"/>
                    <a:pt x="209" y="14429"/>
                  </a:cubicBezTo>
                  <a:cubicBezTo>
                    <a:pt x="235" y="14451"/>
                    <a:pt x="2582" y="16972"/>
                    <a:pt x="4808" y="22711"/>
                  </a:cubicBezTo>
                  <a:cubicBezTo>
                    <a:pt x="6876" y="28046"/>
                    <a:pt x="9236" y="37290"/>
                    <a:pt x="8726" y="51032"/>
                  </a:cubicBezTo>
                  <a:cubicBezTo>
                    <a:pt x="8361" y="60873"/>
                    <a:pt x="8796" y="71864"/>
                    <a:pt x="9920" y="81195"/>
                  </a:cubicBezTo>
                  <a:cubicBezTo>
                    <a:pt x="11483" y="94176"/>
                    <a:pt x="13612" y="98391"/>
                    <a:pt x="14740" y="99745"/>
                  </a:cubicBezTo>
                  <a:cubicBezTo>
                    <a:pt x="14836" y="99858"/>
                    <a:pt x="14975" y="99924"/>
                    <a:pt x="15123" y="99924"/>
                  </a:cubicBezTo>
                  <a:lnTo>
                    <a:pt x="35972" y="99924"/>
                  </a:lnTo>
                  <a:cubicBezTo>
                    <a:pt x="36281" y="99919"/>
                    <a:pt x="36516" y="99641"/>
                    <a:pt x="36460" y="99336"/>
                  </a:cubicBezTo>
                  <a:cubicBezTo>
                    <a:pt x="36442" y="99236"/>
                    <a:pt x="34640" y="89264"/>
                    <a:pt x="32928" y="76636"/>
                  </a:cubicBezTo>
                  <a:cubicBezTo>
                    <a:pt x="31343" y="64993"/>
                    <a:pt x="29514" y="48646"/>
                    <a:pt x="29784" y="36902"/>
                  </a:cubicBezTo>
                  <a:cubicBezTo>
                    <a:pt x="29959" y="29095"/>
                    <a:pt x="29014" y="21632"/>
                    <a:pt x="26967" y="14717"/>
                  </a:cubicBezTo>
                  <a:cubicBezTo>
                    <a:pt x="25434" y="9535"/>
                    <a:pt x="23283" y="4667"/>
                    <a:pt x="20579" y="238"/>
                  </a:cubicBezTo>
                  <a:cubicBezTo>
                    <a:pt x="20486" y="85"/>
                    <a:pt x="20322" y="0"/>
                    <a:pt x="20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868;p36">
              <a:extLst>
                <a:ext uri="{FF2B5EF4-FFF2-40B4-BE49-F238E27FC236}">
                  <a16:creationId xmlns:a16="http://schemas.microsoft.com/office/drawing/2014/main" id="{11321565-0151-4150-A91C-9770D9BB8C07}"/>
                </a:ext>
              </a:extLst>
            </p:cNvPr>
            <p:cNvSpPr/>
            <p:nvPr/>
          </p:nvSpPr>
          <p:spPr>
            <a:xfrm>
              <a:off x="458225" y="2882250"/>
              <a:ext cx="548250" cy="339675"/>
            </a:xfrm>
            <a:custGeom>
              <a:avLst/>
              <a:gdLst/>
              <a:ahLst/>
              <a:cxnLst/>
              <a:rect l="l" t="t" r="r" b="b"/>
              <a:pathLst>
                <a:path w="21930" h="13587" extrusionOk="0">
                  <a:moveTo>
                    <a:pt x="19578" y="1"/>
                  </a:moveTo>
                  <a:lnTo>
                    <a:pt x="1" y="13586"/>
                  </a:lnTo>
                  <a:lnTo>
                    <a:pt x="2352" y="13586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869;p36">
              <a:extLst>
                <a:ext uri="{FF2B5EF4-FFF2-40B4-BE49-F238E27FC236}">
                  <a16:creationId xmlns:a16="http://schemas.microsoft.com/office/drawing/2014/main" id="{CFC8FAE7-BCED-4D7A-AD5B-7E0D4F451536}"/>
                </a:ext>
              </a:extLst>
            </p:cNvPr>
            <p:cNvSpPr/>
            <p:nvPr/>
          </p:nvSpPr>
          <p:spPr>
            <a:xfrm>
              <a:off x="441025" y="2869725"/>
              <a:ext cx="582650" cy="364725"/>
            </a:xfrm>
            <a:custGeom>
              <a:avLst/>
              <a:gdLst/>
              <a:ahLst/>
              <a:cxnLst/>
              <a:rect l="l" t="t" r="r" b="b"/>
              <a:pathLst>
                <a:path w="23306" h="14589" extrusionOk="0">
                  <a:moveTo>
                    <a:pt x="21019" y="1002"/>
                  </a:moveTo>
                  <a:lnTo>
                    <a:pt x="2883" y="13587"/>
                  </a:lnTo>
                  <a:lnTo>
                    <a:pt x="2287" y="13587"/>
                  </a:lnTo>
                  <a:lnTo>
                    <a:pt x="20423" y="1002"/>
                  </a:lnTo>
                  <a:close/>
                  <a:moveTo>
                    <a:pt x="20266" y="1"/>
                  </a:moveTo>
                  <a:cubicBezTo>
                    <a:pt x="20162" y="1"/>
                    <a:pt x="20066" y="31"/>
                    <a:pt x="19979" y="92"/>
                  </a:cubicBezTo>
                  <a:lnTo>
                    <a:pt x="401" y="13674"/>
                  </a:lnTo>
                  <a:cubicBezTo>
                    <a:pt x="1" y="13952"/>
                    <a:pt x="197" y="14588"/>
                    <a:pt x="689" y="14588"/>
                  </a:cubicBezTo>
                  <a:lnTo>
                    <a:pt x="3040" y="14588"/>
                  </a:lnTo>
                  <a:cubicBezTo>
                    <a:pt x="3140" y="14588"/>
                    <a:pt x="3240" y="14553"/>
                    <a:pt x="3323" y="14497"/>
                  </a:cubicBezTo>
                  <a:lnTo>
                    <a:pt x="22901" y="915"/>
                  </a:lnTo>
                  <a:cubicBezTo>
                    <a:pt x="23305" y="632"/>
                    <a:pt x="23105" y="1"/>
                    <a:pt x="22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" name="Google Shape;1293;p40">
            <a:extLst>
              <a:ext uri="{FF2B5EF4-FFF2-40B4-BE49-F238E27FC236}">
                <a16:creationId xmlns:a16="http://schemas.microsoft.com/office/drawing/2014/main" id="{131A1783-0EAA-45DC-A9A6-7E01F7D58087}"/>
              </a:ext>
            </a:extLst>
          </p:cNvPr>
          <p:cNvGrpSpPr/>
          <p:nvPr/>
        </p:nvGrpSpPr>
        <p:grpSpPr>
          <a:xfrm>
            <a:off x="3081597" y="2304924"/>
            <a:ext cx="701338" cy="1044281"/>
            <a:chOff x="-3443650" y="1961050"/>
            <a:chExt cx="1390475" cy="1871575"/>
          </a:xfrm>
        </p:grpSpPr>
        <p:sp>
          <p:nvSpPr>
            <p:cNvPr id="541" name="Google Shape;1294;p40">
              <a:extLst>
                <a:ext uri="{FF2B5EF4-FFF2-40B4-BE49-F238E27FC236}">
                  <a16:creationId xmlns:a16="http://schemas.microsoft.com/office/drawing/2014/main" id="{CA7B3978-5348-45C2-920A-100B607EA1D8}"/>
                </a:ext>
              </a:extLst>
            </p:cNvPr>
            <p:cNvSpPr/>
            <p:nvPr/>
          </p:nvSpPr>
          <p:spPr>
            <a:xfrm>
              <a:off x="-3436475" y="2901400"/>
              <a:ext cx="1375525" cy="923875"/>
            </a:xfrm>
            <a:custGeom>
              <a:avLst/>
              <a:gdLst/>
              <a:ahLst/>
              <a:cxnLst/>
              <a:rect l="l" t="t" r="r" b="b"/>
              <a:pathLst>
                <a:path w="55021" h="36955" extrusionOk="0">
                  <a:moveTo>
                    <a:pt x="18464" y="1"/>
                  </a:moveTo>
                  <a:cubicBezTo>
                    <a:pt x="18464" y="1"/>
                    <a:pt x="20495" y="5170"/>
                    <a:pt x="19941" y="8862"/>
                  </a:cubicBezTo>
                  <a:cubicBezTo>
                    <a:pt x="19386" y="12555"/>
                    <a:pt x="17356" y="14586"/>
                    <a:pt x="12925" y="16801"/>
                  </a:cubicBezTo>
                  <a:cubicBezTo>
                    <a:pt x="8493" y="19017"/>
                    <a:pt x="1478" y="22156"/>
                    <a:pt x="739" y="24371"/>
                  </a:cubicBezTo>
                  <a:cubicBezTo>
                    <a:pt x="1" y="26587"/>
                    <a:pt x="739" y="36954"/>
                    <a:pt x="739" y="36954"/>
                  </a:cubicBezTo>
                  <a:lnTo>
                    <a:pt x="55020" y="36954"/>
                  </a:lnTo>
                  <a:cubicBezTo>
                    <a:pt x="55020" y="36954"/>
                    <a:pt x="53728" y="26218"/>
                    <a:pt x="50959" y="22525"/>
                  </a:cubicBezTo>
                  <a:cubicBezTo>
                    <a:pt x="48189" y="18833"/>
                    <a:pt x="37111" y="15878"/>
                    <a:pt x="33972" y="13848"/>
                  </a:cubicBezTo>
                  <a:cubicBezTo>
                    <a:pt x="30833" y="11818"/>
                    <a:pt x="32127" y="185"/>
                    <a:pt x="32127" y="185"/>
                  </a:cubicBezTo>
                  <a:lnTo>
                    <a:pt x="32127" y="185"/>
                  </a:lnTo>
                  <a:cubicBezTo>
                    <a:pt x="32126" y="185"/>
                    <a:pt x="28604" y="1281"/>
                    <a:pt x="24668" y="1281"/>
                  </a:cubicBezTo>
                  <a:cubicBezTo>
                    <a:pt x="22559" y="1281"/>
                    <a:pt x="20332" y="967"/>
                    <a:pt x="184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295;p40">
              <a:extLst>
                <a:ext uri="{FF2B5EF4-FFF2-40B4-BE49-F238E27FC236}">
                  <a16:creationId xmlns:a16="http://schemas.microsoft.com/office/drawing/2014/main" id="{F561260C-91F0-4DAA-9443-EDD5F14FC39F}"/>
                </a:ext>
              </a:extLst>
            </p:cNvPr>
            <p:cNvSpPr/>
            <p:nvPr/>
          </p:nvSpPr>
          <p:spPr>
            <a:xfrm>
              <a:off x="-3443650" y="2894075"/>
              <a:ext cx="1390475" cy="938550"/>
            </a:xfrm>
            <a:custGeom>
              <a:avLst/>
              <a:gdLst/>
              <a:ahLst/>
              <a:cxnLst/>
              <a:rect l="l" t="t" r="r" b="b"/>
              <a:pathLst>
                <a:path w="55619" h="37542" extrusionOk="0">
                  <a:moveTo>
                    <a:pt x="19270" y="860"/>
                  </a:moveTo>
                  <a:lnTo>
                    <a:pt x="19270" y="860"/>
                  </a:lnTo>
                  <a:cubicBezTo>
                    <a:pt x="21048" y="1619"/>
                    <a:pt x="23062" y="1876"/>
                    <a:pt x="24973" y="1876"/>
                  </a:cubicBezTo>
                  <a:cubicBezTo>
                    <a:pt x="28136" y="1876"/>
                    <a:pt x="31017" y="1172"/>
                    <a:pt x="32079" y="880"/>
                  </a:cubicBezTo>
                  <a:lnTo>
                    <a:pt x="32079" y="880"/>
                  </a:lnTo>
                  <a:cubicBezTo>
                    <a:pt x="31874" y="3057"/>
                    <a:pt x="31166" y="12487"/>
                    <a:pt x="34101" y="14386"/>
                  </a:cubicBezTo>
                  <a:cubicBezTo>
                    <a:pt x="35240" y="15123"/>
                    <a:pt x="37341" y="15956"/>
                    <a:pt x="39776" y="16918"/>
                  </a:cubicBezTo>
                  <a:cubicBezTo>
                    <a:pt x="44008" y="18594"/>
                    <a:pt x="49276" y="20679"/>
                    <a:pt x="51011" y="22994"/>
                  </a:cubicBezTo>
                  <a:cubicBezTo>
                    <a:pt x="53434" y="26223"/>
                    <a:pt x="54731" y="35132"/>
                    <a:pt x="54975" y="36956"/>
                  </a:cubicBezTo>
                  <a:lnTo>
                    <a:pt x="1300" y="36956"/>
                  </a:lnTo>
                  <a:lnTo>
                    <a:pt x="1300" y="36955"/>
                  </a:lnTo>
                  <a:cubicBezTo>
                    <a:pt x="1191" y="35309"/>
                    <a:pt x="658" y="26697"/>
                    <a:pt x="1305" y="24757"/>
                  </a:cubicBezTo>
                  <a:cubicBezTo>
                    <a:pt x="1902" y="22961"/>
                    <a:pt x="7390" y="20277"/>
                    <a:pt x="11394" y="18317"/>
                  </a:cubicBezTo>
                  <a:cubicBezTo>
                    <a:pt x="12078" y="17982"/>
                    <a:pt x="12735" y="17661"/>
                    <a:pt x="13343" y="17357"/>
                  </a:cubicBezTo>
                  <a:cubicBezTo>
                    <a:pt x="18094" y="14982"/>
                    <a:pt x="19971" y="12847"/>
                    <a:pt x="20517" y="9198"/>
                  </a:cubicBezTo>
                  <a:cubicBezTo>
                    <a:pt x="20964" y="6224"/>
                    <a:pt x="19800" y="2395"/>
                    <a:pt x="19270" y="860"/>
                  </a:cubicBezTo>
                  <a:close/>
                  <a:moveTo>
                    <a:pt x="18751" y="0"/>
                  </a:moveTo>
                  <a:cubicBezTo>
                    <a:pt x="18560" y="0"/>
                    <a:pt x="18400" y="196"/>
                    <a:pt x="18479" y="400"/>
                  </a:cubicBezTo>
                  <a:cubicBezTo>
                    <a:pt x="18500" y="451"/>
                    <a:pt x="20476" y="5542"/>
                    <a:pt x="19939" y="9112"/>
                  </a:cubicBezTo>
                  <a:cubicBezTo>
                    <a:pt x="19426" y="12538"/>
                    <a:pt x="17632" y="14559"/>
                    <a:pt x="13082" y="16833"/>
                  </a:cubicBezTo>
                  <a:cubicBezTo>
                    <a:pt x="12474" y="17137"/>
                    <a:pt x="11819" y="17458"/>
                    <a:pt x="11138" y="17791"/>
                  </a:cubicBezTo>
                  <a:cubicBezTo>
                    <a:pt x="6585" y="20020"/>
                    <a:pt x="1425" y="22544"/>
                    <a:pt x="750" y="24572"/>
                  </a:cubicBezTo>
                  <a:cubicBezTo>
                    <a:pt x="1" y="26817"/>
                    <a:pt x="704" y="36844"/>
                    <a:pt x="735" y="37268"/>
                  </a:cubicBezTo>
                  <a:cubicBezTo>
                    <a:pt x="745" y="37422"/>
                    <a:pt x="873" y="37540"/>
                    <a:pt x="1026" y="37541"/>
                  </a:cubicBezTo>
                  <a:lnTo>
                    <a:pt x="55307" y="37541"/>
                  </a:lnTo>
                  <a:lnTo>
                    <a:pt x="55307" y="37540"/>
                  </a:lnTo>
                  <a:cubicBezTo>
                    <a:pt x="55483" y="37540"/>
                    <a:pt x="55619" y="37387"/>
                    <a:pt x="55598" y="37213"/>
                  </a:cubicBezTo>
                  <a:cubicBezTo>
                    <a:pt x="55544" y="36772"/>
                    <a:pt x="54264" y="26355"/>
                    <a:pt x="51480" y="22643"/>
                  </a:cubicBezTo>
                  <a:cubicBezTo>
                    <a:pt x="49645" y="20196"/>
                    <a:pt x="44291" y="18078"/>
                    <a:pt x="39990" y="16375"/>
                  </a:cubicBezTo>
                  <a:cubicBezTo>
                    <a:pt x="37586" y="15424"/>
                    <a:pt x="35510" y="14601"/>
                    <a:pt x="34418" y="13895"/>
                  </a:cubicBezTo>
                  <a:cubicBezTo>
                    <a:pt x="31467" y="11985"/>
                    <a:pt x="32691" y="626"/>
                    <a:pt x="32704" y="511"/>
                  </a:cubicBezTo>
                  <a:cubicBezTo>
                    <a:pt x="32724" y="332"/>
                    <a:pt x="32582" y="186"/>
                    <a:pt x="32414" y="186"/>
                  </a:cubicBezTo>
                  <a:cubicBezTo>
                    <a:pt x="32386" y="186"/>
                    <a:pt x="32356" y="190"/>
                    <a:pt x="32327" y="200"/>
                  </a:cubicBezTo>
                  <a:cubicBezTo>
                    <a:pt x="32273" y="215"/>
                    <a:pt x="28793" y="1276"/>
                    <a:pt x="24940" y="1276"/>
                  </a:cubicBezTo>
                  <a:cubicBezTo>
                    <a:pt x="22872" y="1276"/>
                    <a:pt x="20696" y="970"/>
                    <a:pt x="18885" y="34"/>
                  </a:cubicBezTo>
                  <a:cubicBezTo>
                    <a:pt x="18841" y="11"/>
                    <a:pt x="18795" y="0"/>
                    <a:pt x="18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296;p40">
              <a:extLst>
                <a:ext uri="{FF2B5EF4-FFF2-40B4-BE49-F238E27FC236}">
                  <a16:creationId xmlns:a16="http://schemas.microsoft.com/office/drawing/2014/main" id="{54995CA2-739D-4C74-A613-AFB0638889A0}"/>
                </a:ext>
              </a:extLst>
            </p:cNvPr>
            <p:cNvSpPr/>
            <p:nvPr/>
          </p:nvSpPr>
          <p:spPr>
            <a:xfrm>
              <a:off x="-3252950" y="3320800"/>
              <a:ext cx="961050" cy="504475"/>
            </a:xfrm>
            <a:custGeom>
              <a:avLst/>
              <a:gdLst/>
              <a:ahLst/>
              <a:cxnLst/>
              <a:rect l="l" t="t" r="r" b="b"/>
              <a:pathLst>
                <a:path w="38442" h="20179" extrusionOk="0">
                  <a:moveTo>
                    <a:pt x="33321" y="1"/>
                  </a:moveTo>
                  <a:cubicBezTo>
                    <a:pt x="31507" y="4298"/>
                    <a:pt x="27120" y="12410"/>
                    <a:pt x="19855" y="12410"/>
                  </a:cubicBezTo>
                  <a:cubicBezTo>
                    <a:pt x="19413" y="12410"/>
                    <a:pt x="18961" y="12380"/>
                    <a:pt x="18499" y="12317"/>
                  </a:cubicBezTo>
                  <a:cubicBezTo>
                    <a:pt x="10518" y="11239"/>
                    <a:pt x="6356" y="4122"/>
                    <a:pt x="4719" y="455"/>
                  </a:cubicBezTo>
                  <a:cubicBezTo>
                    <a:pt x="3710" y="952"/>
                    <a:pt x="2607" y="1486"/>
                    <a:pt x="1498" y="2038"/>
                  </a:cubicBezTo>
                  <a:cubicBezTo>
                    <a:pt x="3423" y="7873"/>
                    <a:pt x="1646" y="15326"/>
                    <a:pt x="1" y="20178"/>
                  </a:cubicBezTo>
                  <a:lnTo>
                    <a:pt x="38442" y="20178"/>
                  </a:lnTo>
                  <a:cubicBezTo>
                    <a:pt x="37889" y="18996"/>
                    <a:pt x="37439" y="17639"/>
                    <a:pt x="37222" y="16120"/>
                  </a:cubicBezTo>
                  <a:cubicBezTo>
                    <a:pt x="36595" y="11726"/>
                    <a:pt x="37014" y="5091"/>
                    <a:pt x="37304" y="1667"/>
                  </a:cubicBezTo>
                  <a:cubicBezTo>
                    <a:pt x="36003" y="1082"/>
                    <a:pt x="34639" y="526"/>
                    <a:pt x="333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297;p40">
              <a:extLst>
                <a:ext uri="{FF2B5EF4-FFF2-40B4-BE49-F238E27FC236}">
                  <a16:creationId xmlns:a16="http://schemas.microsoft.com/office/drawing/2014/main" id="{30154F0B-FA83-4BFC-88D3-7D4A415E4799}"/>
                </a:ext>
              </a:extLst>
            </p:cNvPr>
            <p:cNvSpPr/>
            <p:nvPr/>
          </p:nvSpPr>
          <p:spPr>
            <a:xfrm>
              <a:off x="-3261450" y="3313500"/>
              <a:ext cx="978450" cy="519125"/>
            </a:xfrm>
            <a:custGeom>
              <a:avLst/>
              <a:gdLst/>
              <a:ahLst/>
              <a:cxnLst/>
              <a:rect l="l" t="t" r="r" b="b"/>
              <a:pathLst>
                <a:path w="39138" h="20765" extrusionOk="0">
                  <a:moveTo>
                    <a:pt x="33818" y="670"/>
                  </a:moveTo>
                  <a:cubicBezTo>
                    <a:pt x="34908" y="1107"/>
                    <a:pt x="36144" y="1610"/>
                    <a:pt x="37334" y="2141"/>
                  </a:cubicBezTo>
                  <a:cubicBezTo>
                    <a:pt x="37038" y="5722"/>
                    <a:pt x="36656" y="12145"/>
                    <a:pt x="37272" y="16454"/>
                  </a:cubicBezTo>
                  <a:cubicBezTo>
                    <a:pt x="37457" y="17737"/>
                    <a:pt x="37813" y="18989"/>
                    <a:pt x="38330" y="20179"/>
                  </a:cubicBezTo>
                  <a:lnTo>
                    <a:pt x="748" y="20179"/>
                  </a:lnTo>
                  <a:lnTo>
                    <a:pt x="748" y="20178"/>
                  </a:lnTo>
                  <a:cubicBezTo>
                    <a:pt x="2419" y="15128"/>
                    <a:pt x="3946" y="8120"/>
                    <a:pt x="2193" y="2481"/>
                  </a:cubicBezTo>
                  <a:cubicBezTo>
                    <a:pt x="2841" y="2158"/>
                    <a:pt x="3484" y="1844"/>
                    <a:pt x="4106" y="1540"/>
                  </a:cubicBezTo>
                  <a:lnTo>
                    <a:pt x="4917" y="1141"/>
                  </a:lnTo>
                  <a:cubicBezTo>
                    <a:pt x="6783" y="5204"/>
                    <a:pt x="10984" y="11843"/>
                    <a:pt x="18799" y="12900"/>
                  </a:cubicBezTo>
                  <a:cubicBezTo>
                    <a:pt x="19204" y="12954"/>
                    <a:pt x="19652" y="12989"/>
                    <a:pt x="20134" y="12989"/>
                  </a:cubicBezTo>
                  <a:cubicBezTo>
                    <a:pt x="23766" y="12989"/>
                    <a:pt x="29372" y="11014"/>
                    <a:pt x="33818" y="670"/>
                  </a:cubicBezTo>
                  <a:close/>
                  <a:moveTo>
                    <a:pt x="33662" y="1"/>
                  </a:moveTo>
                  <a:cubicBezTo>
                    <a:pt x="33548" y="1"/>
                    <a:pt x="33440" y="68"/>
                    <a:pt x="33392" y="179"/>
                  </a:cubicBezTo>
                  <a:cubicBezTo>
                    <a:pt x="29051" y="10462"/>
                    <a:pt x="23615" y="12403"/>
                    <a:pt x="20124" y="12403"/>
                  </a:cubicBezTo>
                  <a:cubicBezTo>
                    <a:pt x="19674" y="12403"/>
                    <a:pt x="19257" y="12371"/>
                    <a:pt x="18878" y="12320"/>
                  </a:cubicBezTo>
                  <a:cubicBezTo>
                    <a:pt x="11164" y="11278"/>
                    <a:pt x="7076" y="4546"/>
                    <a:pt x="5326" y="627"/>
                  </a:cubicBezTo>
                  <a:cubicBezTo>
                    <a:pt x="5278" y="518"/>
                    <a:pt x="5171" y="454"/>
                    <a:pt x="5060" y="454"/>
                  </a:cubicBezTo>
                  <a:cubicBezTo>
                    <a:pt x="5017" y="454"/>
                    <a:pt x="4972" y="464"/>
                    <a:pt x="4931" y="484"/>
                  </a:cubicBezTo>
                  <a:lnTo>
                    <a:pt x="3849" y="1014"/>
                  </a:lnTo>
                  <a:cubicBezTo>
                    <a:pt x="3153" y="1355"/>
                    <a:pt x="2431" y="1708"/>
                    <a:pt x="1708" y="2069"/>
                  </a:cubicBezTo>
                  <a:cubicBezTo>
                    <a:pt x="1577" y="2134"/>
                    <a:pt x="1514" y="2284"/>
                    <a:pt x="1561" y="2422"/>
                  </a:cubicBezTo>
                  <a:cubicBezTo>
                    <a:pt x="3431" y="8093"/>
                    <a:pt x="1779" y="15316"/>
                    <a:pt x="64" y="20378"/>
                  </a:cubicBezTo>
                  <a:cubicBezTo>
                    <a:pt x="1" y="20567"/>
                    <a:pt x="141" y="20763"/>
                    <a:pt x="342" y="20764"/>
                  </a:cubicBezTo>
                  <a:lnTo>
                    <a:pt x="38782" y="20764"/>
                  </a:lnTo>
                  <a:cubicBezTo>
                    <a:pt x="38996" y="20764"/>
                    <a:pt x="39138" y="20541"/>
                    <a:pt x="39047" y="20347"/>
                  </a:cubicBezTo>
                  <a:cubicBezTo>
                    <a:pt x="38447" y="19066"/>
                    <a:pt x="38044" y="17729"/>
                    <a:pt x="37851" y="16372"/>
                  </a:cubicBezTo>
                  <a:cubicBezTo>
                    <a:pt x="37232" y="12035"/>
                    <a:pt x="37637" y="5496"/>
                    <a:pt x="37934" y="1983"/>
                  </a:cubicBezTo>
                  <a:cubicBezTo>
                    <a:pt x="37945" y="1859"/>
                    <a:pt x="37876" y="1743"/>
                    <a:pt x="37762" y="1692"/>
                  </a:cubicBezTo>
                  <a:cubicBezTo>
                    <a:pt x="36408" y="1082"/>
                    <a:pt x="34983" y="505"/>
                    <a:pt x="33769" y="21"/>
                  </a:cubicBezTo>
                  <a:cubicBezTo>
                    <a:pt x="33734" y="8"/>
                    <a:pt x="33698" y="1"/>
                    <a:pt x="33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298;p40">
              <a:extLst>
                <a:ext uri="{FF2B5EF4-FFF2-40B4-BE49-F238E27FC236}">
                  <a16:creationId xmlns:a16="http://schemas.microsoft.com/office/drawing/2014/main" id="{F55751CF-7B39-49F7-8AB7-A1B8C44D05BE}"/>
                </a:ext>
              </a:extLst>
            </p:cNvPr>
            <p:cNvSpPr/>
            <p:nvPr/>
          </p:nvSpPr>
          <p:spPr>
            <a:xfrm>
              <a:off x="-3242625" y="2176150"/>
              <a:ext cx="872425" cy="916700"/>
            </a:xfrm>
            <a:custGeom>
              <a:avLst/>
              <a:gdLst/>
              <a:ahLst/>
              <a:cxnLst/>
              <a:rect l="l" t="t" r="r" b="b"/>
              <a:pathLst>
                <a:path w="34897" h="36668" extrusionOk="0">
                  <a:moveTo>
                    <a:pt x="16567" y="0"/>
                  </a:moveTo>
                  <a:cubicBezTo>
                    <a:pt x="11730" y="0"/>
                    <a:pt x="7283" y="1153"/>
                    <a:pt x="6094" y="3347"/>
                  </a:cubicBezTo>
                  <a:cubicBezTo>
                    <a:pt x="3694" y="7778"/>
                    <a:pt x="5356" y="15532"/>
                    <a:pt x="3140" y="19778"/>
                  </a:cubicBezTo>
                  <a:cubicBezTo>
                    <a:pt x="925" y="24026"/>
                    <a:pt x="1" y="29750"/>
                    <a:pt x="1479" y="31965"/>
                  </a:cubicBezTo>
                  <a:cubicBezTo>
                    <a:pt x="1479" y="31965"/>
                    <a:pt x="2586" y="34733"/>
                    <a:pt x="6648" y="35287"/>
                  </a:cubicBezTo>
                  <a:cubicBezTo>
                    <a:pt x="6828" y="35312"/>
                    <a:pt x="6997" y="35324"/>
                    <a:pt x="7155" y="35324"/>
                  </a:cubicBezTo>
                  <a:cubicBezTo>
                    <a:pt x="10560" y="35324"/>
                    <a:pt x="9252" y="29876"/>
                    <a:pt x="20820" y="29480"/>
                  </a:cubicBezTo>
                  <a:cubicBezTo>
                    <a:pt x="20993" y="29474"/>
                    <a:pt x="21159" y="29471"/>
                    <a:pt x="21319" y="29471"/>
                  </a:cubicBezTo>
                  <a:cubicBezTo>
                    <a:pt x="28995" y="29471"/>
                    <a:pt x="20902" y="36218"/>
                    <a:pt x="22710" y="36579"/>
                  </a:cubicBezTo>
                  <a:cubicBezTo>
                    <a:pt x="22981" y="36633"/>
                    <a:pt x="23312" y="36668"/>
                    <a:pt x="23686" y="36668"/>
                  </a:cubicBezTo>
                  <a:cubicBezTo>
                    <a:pt x="25868" y="36668"/>
                    <a:pt x="29553" y="35502"/>
                    <a:pt x="31758" y="30303"/>
                  </a:cubicBezTo>
                  <a:cubicBezTo>
                    <a:pt x="34342" y="24211"/>
                    <a:pt x="34897" y="8701"/>
                    <a:pt x="29542" y="3716"/>
                  </a:cubicBezTo>
                  <a:cubicBezTo>
                    <a:pt x="26839" y="1199"/>
                    <a:pt x="21500" y="0"/>
                    <a:pt x="16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299;p40">
              <a:extLst>
                <a:ext uri="{FF2B5EF4-FFF2-40B4-BE49-F238E27FC236}">
                  <a16:creationId xmlns:a16="http://schemas.microsoft.com/office/drawing/2014/main" id="{54F1B01D-2AF8-4335-A2E7-639182B93B40}"/>
                </a:ext>
              </a:extLst>
            </p:cNvPr>
            <p:cNvSpPr/>
            <p:nvPr/>
          </p:nvSpPr>
          <p:spPr>
            <a:xfrm>
              <a:off x="-3112550" y="2101700"/>
              <a:ext cx="611200" cy="952150"/>
            </a:xfrm>
            <a:custGeom>
              <a:avLst/>
              <a:gdLst/>
              <a:ahLst/>
              <a:cxnLst/>
              <a:rect l="l" t="t" r="r" b="b"/>
              <a:pathLst>
                <a:path w="24448" h="38086" extrusionOk="0">
                  <a:moveTo>
                    <a:pt x="11977" y="1"/>
                  </a:moveTo>
                  <a:cubicBezTo>
                    <a:pt x="10511" y="1"/>
                    <a:pt x="8941" y="284"/>
                    <a:pt x="7284" y="947"/>
                  </a:cubicBezTo>
                  <a:cubicBezTo>
                    <a:pt x="7284" y="947"/>
                    <a:pt x="4162" y="1727"/>
                    <a:pt x="2082" y="7450"/>
                  </a:cubicBezTo>
                  <a:cubicBezTo>
                    <a:pt x="1" y="13171"/>
                    <a:pt x="1622" y="28212"/>
                    <a:pt x="2924" y="29773"/>
                  </a:cubicBezTo>
                  <a:cubicBezTo>
                    <a:pt x="4224" y="31333"/>
                    <a:pt x="8546" y="37821"/>
                    <a:pt x="12707" y="38082"/>
                  </a:cubicBezTo>
                  <a:cubicBezTo>
                    <a:pt x="12743" y="38084"/>
                    <a:pt x="12779" y="38085"/>
                    <a:pt x="12816" y="38085"/>
                  </a:cubicBezTo>
                  <a:cubicBezTo>
                    <a:pt x="15531" y="38085"/>
                    <a:pt x="22021" y="32114"/>
                    <a:pt x="23047" y="29035"/>
                  </a:cubicBezTo>
                  <a:cubicBezTo>
                    <a:pt x="24087" y="25914"/>
                    <a:pt x="24448" y="11871"/>
                    <a:pt x="23668" y="8490"/>
                  </a:cubicBezTo>
                  <a:cubicBezTo>
                    <a:pt x="23030" y="5725"/>
                    <a:pt x="18563" y="1"/>
                    <a:pt x="11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300;p40">
              <a:extLst>
                <a:ext uri="{FF2B5EF4-FFF2-40B4-BE49-F238E27FC236}">
                  <a16:creationId xmlns:a16="http://schemas.microsoft.com/office/drawing/2014/main" id="{F1992AC8-4FB1-4F24-B813-DBACFC869369}"/>
                </a:ext>
              </a:extLst>
            </p:cNvPr>
            <p:cNvSpPr/>
            <p:nvPr/>
          </p:nvSpPr>
          <p:spPr>
            <a:xfrm>
              <a:off x="-3119225" y="2094500"/>
              <a:ext cx="625900" cy="966625"/>
            </a:xfrm>
            <a:custGeom>
              <a:avLst/>
              <a:gdLst/>
              <a:ahLst/>
              <a:cxnLst/>
              <a:rect l="l" t="t" r="r" b="b"/>
              <a:pathLst>
                <a:path w="25036" h="38665" extrusionOk="0">
                  <a:moveTo>
                    <a:pt x="12247" y="587"/>
                  </a:moveTo>
                  <a:cubicBezTo>
                    <a:pt x="14056" y="587"/>
                    <a:pt x="15826" y="1025"/>
                    <a:pt x="17498" y="1899"/>
                  </a:cubicBezTo>
                  <a:cubicBezTo>
                    <a:pt x="21068" y="3765"/>
                    <a:pt x="23244" y="7083"/>
                    <a:pt x="23650" y="8843"/>
                  </a:cubicBezTo>
                  <a:cubicBezTo>
                    <a:pt x="24455" y="12324"/>
                    <a:pt x="24036" y="26233"/>
                    <a:pt x="23036" y="29229"/>
                  </a:cubicBezTo>
                  <a:cubicBezTo>
                    <a:pt x="21980" y="32397"/>
                    <a:pt x="15577" y="38080"/>
                    <a:pt x="13090" y="38080"/>
                  </a:cubicBezTo>
                  <a:cubicBezTo>
                    <a:pt x="13057" y="38080"/>
                    <a:pt x="13024" y="38079"/>
                    <a:pt x="12993" y="38077"/>
                  </a:cubicBezTo>
                  <a:cubicBezTo>
                    <a:pt x="9547" y="37861"/>
                    <a:pt x="5893" y="33090"/>
                    <a:pt x="4138" y="30798"/>
                  </a:cubicBezTo>
                  <a:cubicBezTo>
                    <a:pt x="3843" y="30412"/>
                    <a:pt x="3598" y="30094"/>
                    <a:pt x="3415" y="29874"/>
                  </a:cubicBezTo>
                  <a:cubicBezTo>
                    <a:pt x="2298" y="28533"/>
                    <a:pt x="503" y="13670"/>
                    <a:pt x="2623" y="7838"/>
                  </a:cubicBezTo>
                  <a:cubicBezTo>
                    <a:pt x="4616" y="2358"/>
                    <a:pt x="7593" y="1526"/>
                    <a:pt x="7623" y="1518"/>
                  </a:cubicBezTo>
                  <a:lnTo>
                    <a:pt x="7624" y="1519"/>
                  </a:lnTo>
                  <a:cubicBezTo>
                    <a:pt x="7636" y="1516"/>
                    <a:pt x="7648" y="1512"/>
                    <a:pt x="7660" y="1508"/>
                  </a:cubicBezTo>
                  <a:cubicBezTo>
                    <a:pt x="9193" y="893"/>
                    <a:pt x="10734" y="587"/>
                    <a:pt x="12247" y="587"/>
                  </a:cubicBezTo>
                  <a:close/>
                  <a:moveTo>
                    <a:pt x="12246" y="1"/>
                  </a:moveTo>
                  <a:cubicBezTo>
                    <a:pt x="10666" y="1"/>
                    <a:pt x="9058" y="319"/>
                    <a:pt x="7458" y="957"/>
                  </a:cubicBezTo>
                  <a:cubicBezTo>
                    <a:pt x="7148" y="1043"/>
                    <a:pt x="4117" y="2018"/>
                    <a:pt x="2073" y="7637"/>
                  </a:cubicBezTo>
                  <a:cubicBezTo>
                    <a:pt x="1" y="13336"/>
                    <a:pt x="1520" y="28515"/>
                    <a:pt x="2964" y="30249"/>
                  </a:cubicBezTo>
                  <a:cubicBezTo>
                    <a:pt x="3144" y="30464"/>
                    <a:pt x="3383" y="30777"/>
                    <a:pt x="3673" y="31154"/>
                  </a:cubicBezTo>
                  <a:cubicBezTo>
                    <a:pt x="5481" y="33515"/>
                    <a:pt x="9244" y="38429"/>
                    <a:pt x="12956" y="38661"/>
                  </a:cubicBezTo>
                  <a:cubicBezTo>
                    <a:pt x="12995" y="38663"/>
                    <a:pt x="13036" y="38665"/>
                    <a:pt x="13076" y="38665"/>
                  </a:cubicBezTo>
                  <a:cubicBezTo>
                    <a:pt x="15970" y="38665"/>
                    <a:pt x="22548" y="32545"/>
                    <a:pt x="23591" y="29415"/>
                  </a:cubicBezTo>
                  <a:cubicBezTo>
                    <a:pt x="24606" y="26368"/>
                    <a:pt x="25035" y="12244"/>
                    <a:pt x="24219" y="8712"/>
                  </a:cubicBezTo>
                  <a:cubicBezTo>
                    <a:pt x="23790" y="6843"/>
                    <a:pt x="21502" y="3334"/>
                    <a:pt x="17767" y="1381"/>
                  </a:cubicBezTo>
                  <a:cubicBezTo>
                    <a:pt x="16009" y="462"/>
                    <a:pt x="14148" y="1"/>
                    <a:pt x="122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301;p40">
              <a:extLst>
                <a:ext uri="{FF2B5EF4-FFF2-40B4-BE49-F238E27FC236}">
                  <a16:creationId xmlns:a16="http://schemas.microsoft.com/office/drawing/2014/main" id="{8E29772C-01AB-4A3E-AFA0-1124DBEDB81B}"/>
                </a:ext>
              </a:extLst>
            </p:cNvPr>
            <p:cNvSpPr/>
            <p:nvPr/>
          </p:nvSpPr>
          <p:spPr>
            <a:xfrm>
              <a:off x="-2927150" y="2529200"/>
              <a:ext cx="44250" cy="81940"/>
            </a:xfrm>
            <a:custGeom>
              <a:avLst/>
              <a:gdLst/>
              <a:ahLst/>
              <a:cxnLst/>
              <a:rect l="l" t="t" r="r" b="b"/>
              <a:pathLst>
                <a:path w="1770" h="1704" extrusionOk="0">
                  <a:moveTo>
                    <a:pt x="918" y="1"/>
                  </a:moveTo>
                  <a:cubicBezTo>
                    <a:pt x="574" y="1"/>
                    <a:pt x="264" y="208"/>
                    <a:pt x="131" y="526"/>
                  </a:cubicBezTo>
                  <a:cubicBezTo>
                    <a:pt x="0" y="844"/>
                    <a:pt x="73" y="1211"/>
                    <a:pt x="316" y="1454"/>
                  </a:cubicBezTo>
                  <a:cubicBezTo>
                    <a:pt x="479" y="1617"/>
                    <a:pt x="698" y="1703"/>
                    <a:pt x="920" y="1703"/>
                  </a:cubicBezTo>
                  <a:cubicBezTo>
                    <a:pt x="1029" y="1703"/>
                    <a:pt x="1140" y="1682"/>
                    <a:pt x="1245" y="1639"/>
                  </a:cubicBezTo>
                  <a:cubicBezTo>
                    <a:pt x="1563" y="1507"/>
                    <a:pt x="1769" y="1197"/>
                    <a:pt x="1769" y="852"/>
                  </a:cubicBezTo>
                  <a:cubicBezTo>
                    <a:pt x="1769" y="382"/>
                    <a:pt x="1389" y="1"/>
                    <a:pt x="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302;p40">
              <a:extLst>
                <a:ext uri="{FF2B5EF4-FFF2-40B4-BE49-F238E27FC236}">
                  <a16:creationId xmlns:a16="http://schemas.microsoft.com/office/drawing/2014/main" id="{4E448964-74FA-4308-89D6-31ECE89B6C6D}"/>
                </a:ext>
              </a:extLst>
            </p:cNvPr>
            <p:cNvSpPr/>
            <p:nvPr/>
          </p:nvSpPr>
          <p:spPr>
            <a:xfrm rot="9584248">
              <a:off x="-2885999" y="2799500"/>
              <a:ext cx="184876" cy="32050"/>
            </a:xfrm>
            <a:custGeom>
              <a:avLst/>
              <a:gdLst/>
              <a:ahLst/>
              <a:cxnLst/>
              <a:rect l="l" t="t" r="r" b="b"/>
              <a:pathLst>
                <a:path w="7395" h="1282" extrusionOk="0">
                  <a:moveTo>
                    <a:pt x="335" y="1"/>
                  </a:moveTo>
                  <a:cubicBezTo>
                    <a:pt x="232" y="1"/>
                    <a:pt x="133" y="54"/>
                    <a:pt x="79" y="151"/>
                  </a:cubicBezTo>
                  <a:cubicBezTo>
                    <a:pt x="0" y="291"/>
                    <a:pt x="50" y="470"/>
                    <a:pt x="192" y="549"/>
                  </a:cubicBezTo>
                  <a:cubicBezTo>
                    <a:pt x="270" y="593"/>
                    <a:pt x="1529" y="1281"/>
                    <a:pt x="3548" y="1281"/>
                  </a:cubicBezTo>
                  <a:cubicBezTo>
                    <a:pt x="4577" y="1281"/>
                    <a:pt x="5806" y="1102"/>
                    <a:pt x="7175" y="566"/>
                  </a:cubicBezTo>
                  <a:cubicBezTo>
                    <a:pt x="7323" y="506"/>
                    <a:pt x="7395" y="338"/>
                    <a:pt x="7337" y="189"/>
                  </a:cubicBezTo>
                  <a:cubicBezTo>
                    <a:pt x="7291" y="73"/>
                    <a:pt x="7181" y="2"/>
                    <a:pt x="7064" y="2"/>
                  </a:cubicBezTo>
                  <a:cubicBezTo>
                    <a:pt x="7030" y="2"/>
                    <a:pt x="6995" y="8"/>
                    <a:pt x="6962" y="21"/>
                  </a:cubicBezTo>
                  <a:cubicBezTo>
                    <a:pt x="5684" y="521"/>
                    <a:pt x="4533" y="687"/>
                    <a:pt x="3568" y="687"/>
                  </a:cubicBezTo>
                  <a:cubicBezTo>
                    <a:pt x="1675" y="687"/>
                    <a:pt x="496" y="48"/>
                    <a:pt x="477" y="38"/>
                  </a:cubicBezTo>
                  <a:cubicBezTo>
                    <a:pt x="432" y="13"/>
                    <a:pt x="383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303;p40">
              <a:extLst>
                <a:ext uri="{FF2B5EF4-FFF2-40B4-BE49-F238E27FC236}">
                  <a16:creationId xmlns:a16="http://schemas.microsoft.com/office/drawing/2014/main" id="{A1CCB103-1F66-41EC-81BF-675B1C1BB839}"/>
                </a:ext>
              </a:extLst>
            </p:cNvPr>
            <p:cNvSpPr/>
            <p:nvPr/>
          </p:nvSpPr>
          <p:spPr>
            <a:xfrm>
              <a:off x="-2866575" y="2652775"/>
              <a:ext cx="137700" cy="94525"/>
            </a:xfrm>
            <a:custGeom>
              <a:avLst/>
              <a:gdLst/>
              <a:ahLst/>
              <a:cxnLst/>
              <a:rect l="l" t="t" r="r" b="b"/>
              <a:pathLst>
                <a:path w="5508" h="3781" extrusionOk="0">
                  <a:moveTo>
                    <a:pt x="1112" y="0"/>
                  </a:moveTo>
                  <a:cubicBezTo>
                    <a:pt x="1008" y="0"/>
                    <a:pt x="908" y="56"/>
                    <a:pt x="854" y="153"/>
                  </a:cubicBezTo>
                  <a:cubicBezTo>
                    <a:pt x="766" y="316"/>
                    <a:pt x="1" y="1779"/>
                    <a:pt x="294" y="2703"/>
                  </a:cubicBezTo>
                  <a:cubicBezTo>
                    <a:pt x="382" y="2979"/>
                    <a:pt x="559" y="3192"/>
                    <a:pt x="808" y="3316"/>
                  </a:cubicBezTo>
                  <a:cubicBezTo>
                    <a:pt x="1175" y="3499"/>
                    <a:pt x="1871" y="3780"/>
                    <a:pt x="2700" y="3780"/>
                  </a:cubicBezTo>
                  <a:cubicBezTo>
                    <a:pt x="3333" y="3780"/>
                    <a:pt x="4040" y="3617"/>
                    <a:pt x="4735" y="3120"/>
                  </a:cubicBezTo>
                  <a:cubicBezTo>
                    <a:pt x="5102" y="2859"/>
                    <a:pt x="5318" y="2517"/>
                    <a:pt x="5378" y="2105"/>
                  </a:cubicBezTo>
                  <a:cubicBezTo>
                    <a:pt x="5508" y="1214"/>
                    <a:pt x="4824" y="323"/>
                    <a:pt x="4795" y="285"/>
                  </a:cubicBezTo>
                  <a:cubicBezTo>
                    <a:pt x="4738" y="211"/>
                    <a:pt x="4652" y="172"/>
                    <a:pt x="4564" y="172"/>
                  </a:cubicBezTo>
                  <a:cubicBezTo>
                    <a:pt x="4502" y="172"/>
                    <a:pt x="4438" y="192"/>
                    <a:pt x="4385" y="234"/>
                  </a:cubicBezTo>
                  <a:cubicBezTo>
                    <a:pt x="4258" y="333"/>
                    <a:pt x="4235" y="516"/>
                    <a:pt x="4333" y="644"/>
                  </a:cubicBezTo>
                  <a:cubicBezTo>
                    <a:pt x="4339" y="651"/>
                    <a:pt x="4894" y="1379"/>
                    <a:pt x="4799" y="2023"/>
                  </a:cubicBezTo>
                  <a:cubicBezTo>
                    <a:pt x="4762" y="2272"/>
                    <a:pt x="4629" y="2477"/>
                    <a:pt x="4395" y="2644"/>
                  </a:cubicBezTo>
                  <a:cubicBezTo>
                    <a:pt x="3817" y="3056"/>
                    <a:pt x="3225" y="3193"/>
                    <a:pt x="2693" y="3193"/>
                  </a:cubicBezTo>
                  <a:cubicBezTo>
                    <a:pt x="1985" y="3193"/>
                    <a:pt x="1384" y="2950"/>
                    <a:pt x="1069" y="2793"/>
                  </a:cubicBezTo>
                  <a:cubicBezTo>
                    <a:pt x="961" y="2739"/>
                    <a:pt x="893" y="2654"/>
                    <a:pt x="852" y="2527"/>
                  </a:cubicBezTo>
                  <a:cubicBezTo>
                    <a:pt x="666" y="1943"/>
                    <a:pt x="1163" y="816"/>
                    <a:pt x="1370" y="430"/>
                  </a:cubicBezTo>
                  <a:cubicBezTo>
                    <a:pt x="1445" y="289"/>
                    <a:pt x="1392" y="112"/>
                    <a:pt x="1250" y="36"/>
                  </a:cubicBezTo>
                  <a:cubicBezTo>
                    <a:pt x="1206" y="12"/>
                    <a:pt x="1159" y="0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304;p40">
              <a:extLst>
                <a:ext uri="{FF2B5EF4-FFF2-40B4-BE49-F238E27FC236}">
                  <a16:creationId xmlns:a16="http://schemas.microsoft.com/office/drawing/2014/main" id="{009E19DA-6261-471A-B053-DC8A66FB09FB}"/>
                </a:ext>
              </a:extLst>
            </p:cNvPr>
            <p:cNvSpPr/>
            <p:nvPr/>
          </p:nvSpPr>
          <p:spPr>
            <a:xfrm>
              <a:off x="-3041150" y="2458300"/>
              <a:ext cx="174100" cy="82250"/>
            </a:xfrm>
            <a:custGeom>
              <a:avLst/>
              <a:gdLst/>
              <a:ahLst/>
              <a:cxnLst/>
              <a:rect l="l" t="t" r="r" b="b"/>
              <a:pathLst>
                <a:path w="6964" h="3290" extrusionOk="0">
                  <a:moveTo>
                    <a:pt x="4123" y="0"/>
                  </a:moveTo>
                  <a:cubicBezTo>
                    <a:pt x="3707" y="0"/>
                    <a:pt x="3251" y="67"/>
                    <a:pt x="2759" y="232"/>
                  </a:cubicBezTo>
                  <a:cubicBezTo>
                    <a:pt x="134" y="1111"/>
                    <a:pt x="0" y="3290"/>
                    <a:pt x="0" y="3290"/>
                  </a:cubicBezTo>
                  <a:cubicBezTo>
                    <a:pt x="0" y="3290"/>
                    <a:pt x="1602" y="1255"/>
                    <a:pt x="3026" y="1233"/>
                  </a:cubicBezTo>
                  <a:cubicBezTo>
                    <a:pt x="3035" y="1232"/>
                    <a:pt x="3045" y="1232"/>
                    <a:pt x="3055" y="1232"/>
                  </a:cubicBezTo>
                  <a:cubicBezTo>
                    <a:pt x="4007" y="1232"/>
                    <a:pt x="5224" y="1937"/>
                    <a:pt x="6067" y="1937"/>
                  </a:cubicBezTo>
                  <a:cubicBezTo>
                    <a:pt x="6482" y="1937"/>
                    <a:pt x="6806" y="1765"/>
                    <a:pt x="6963" y="1255"/>
                  </a:cubicBezTo>
                  <a:cubicBezTo>
                    <a:pt x="6963" y="1255"/>
                    <a:pt x="5921" y="0"/>
                    <a:pt x="4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305;p40">
              <a:extLst>
                <a:ext uri="{FF2B5EF4-FFF2-40B4-BE49-F238E27FC236}">
                  <a16:creationId xmlns:a16="http://schemas.microsoft.com/office/drawing/2014/main" id="{467B66D2-CAB1-41AC-882A-D295C24BA4EB}"/>
                </a:ext>
              </a:extLst>
            </p:cNvPr>
            <p:cNvSpPr/>
            <p:nvPr/>
          </p:nvSpPr>
          <p:spPr>
            <a:xfrm>
              <a:off x="-2748150" y="2459200"/>
              <a:ext cx="176575" cy="76700"/>
            </a:xfrm>
            <a:custGeom>
              <a:avLst/>
              <a:gdLst/>
              <a:ahLst/>
              <a:cxnLst/>
              <a:rect l="l" t="t" r="r" b="b"/>
              <a:pathLst>
                <a:path w="7063" h="3068" extrusionOk="0">
                  <a:moveTo>
                    <a:pt x="2980" y="0"/>
                  </a:moveTo>
                  <a:cubicBezTo>
                    <a:pt x="1049" y="0"/>
                    <a:pt x="0" y="1414"/>
                    <a:pt x="0" y="1414"/>
                  </a:cubicBezTo>
                  <a:cubicBezTo>
                    <a:pt x="173" y="1884"/>
                    <a:pt x="476" y="2048"/>
                    <a:pt x="855" y="2048"/>
                  </a:cubicBezTo>
                  <a:cubicBezTo>
                    <a:pt x="1709" y="2048"/>
                    <a:pt x="2945" y="1215"/>
                    <a:pt x="3930" y="1177"/>
                  </a:cubicBezTo>
                  <a:cubicBezTo>
                    <a:pt x="3949" y="1176"/>
                    <a:pt x="3969" y="1176"/>
                    <a:pt x="3989" y="1176"/>
                  </a:cubicBezTo>
                  <a:cubicBezTo>
                    <a:pt x="5400" y="1176"/>
                    <a:pt x="7063" y="3068"/>
                    <a:pt x="7063" y="3068"/>
                  </a:cubicBezTo>
                  <a:cubicBezTo>
                    <a:pt x="7063" y="3068"/>
                    <a:pt x="6811" y="898"/>
                    <a:pt x="4142" y="163"/>
                  </a:cubicBezTo>
                  <a:cubicBezTo>
                    <a:pt x="3725" y="49"/>
                    <a:pt x="3338" y="0"/>
                    <a:pt x="29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306;p40">
              <a:extLst>
                <a:ext uri="{FF2B5EF4-FFF2-40B4-BE49-F238E27FC236}">
                  <a16:creationId xmlns:a16="http://schemas.microsoft.com/office/drawing/2014/main" id="{3561DF6E-96A2-42AC-A022-DA9CE86D0653}"/>
                </a:ext>
              </a:extLst>
            </p:cNvPr>
            <p:cNvSpPr/>
            <p:nvPr/>
          </p:nvSpPr>
          <p:spPr>
            <a:xfrm>
              <a:off x="-3270300" y="2064450"/>
              <a:ext cx="406200" cy="946250"/>
            </a:xfrm>
            <a:custGeom>
              <a:avLst/>
              <a:gdLst/>
              <a:ahLst/>
              <a:cxnLst/>
              <a:rect l="l" t="t" r="r" b="b"/>
              <a:pathLst>
                <a:path w="16248" h="37850" extrusionOk="0">
                  <a:moveTo>
                    <a:pt x="14659" y="0"/>
                  </a:moveTo>
                  <a:cubicBezTo>
                    <a:pt x="13633" y="0"/>
                    <a:pt x="11992" y="411"/>
                    <a:pt x="9417" y="1906"/>
                  </a:cubicBezTo>
                  <a:cubicBezTo>
                    <a:pt x="3693" y="5230"/>
                    <a:pt x="4985" y="11507"/>
                    <a:pt x="4616" y="17232"/>
                  </a:cubicBezTo>
                  <a:cubicBezTo>
                    <a:pt x="4247" y="22954"/>
                    <a:pt x="1" y="28308"/>
                    <a:pt x="1477" y="33848"/>
                  </a:cubicBezTo>
                  <a:cubicBezTo>
                    <a:pt x="2304" y="36947"/>
                    <a:pt x="3535" y="37849"/>
                    <a:pt x="4394" y="37849"/>
                  </a:cubicBezTo>
                  <a:cubicBezTo>
                    <a:pt x="5071" y="37849"/>
                    <a:pt x="5517" y="37290"/>
                    <a:pt x="5354" y="36802"/>
                  </a:cubicBezTo>
                  <a:cubicBezTo>
                    <a:pt x="4985" y="35693"/>
                    <a:pt x="3324" y="27756"/>
                    <a:pt x="6094" y="22585"/>
                  </a:cubicBezTo>
                  <a:cubicBezTo>
                    <a:pt x="8862" y="17415"/>
                    <a:pt x="7939" y="11692"/>
                    <a:pt x="9786" y="8738"/>
                  </a:cubicBezTo>
                  <a:cubicBezTo>
                    <a:pt x="10770" y="7162"/>
                    <a:pt x="12542" y="6795"/>
                    <a:pt x="13982" y="6795"/>
                  </a:cubicBezTo>
                  <a:cubicBezTo>
                    <a:pt x="15242" y="6795"/>
                    <a:pt x="16248" y="7077"/>
                    <a:pt x="16248" y="7077"/>
                  </a:cubicBezTo>
                  <a:lnTo>
                    <a:pt x="16248" y="614"/>
                  </a:lnTo>
                  <a:cubicBezTo>
                    <a:pt x="16248" y="614"/>
                    <a:pt x="15913" y="0"/>
                    <a:pt x="146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307;p40">
              <a:extLst>
                <a:ext uri="{FF2B5EF4-FFF2-40B4-BE49-F238E27FC236}">
                  <a16:creationId xmlns:a16="http://schemas.microsoft.com/office/drawing/2014/main" id="{3AD6A76F-317C-45AE-A212-C214E1FD3C5F}"/>
                </a:ext>
              </a:extLst>
            </p:cNvPr>
            <p:cNvSpPr/>
            <p:nvPr/>
          </p:nvSpPr>
          <p:spPr>
            <a:xfrm>
              <a:off x="-3262850" y="2057175"/>
              <a:ext cx="406100" cy="960825"/>
            </a:xfrm>
            <a:custGeom>
              <a:avLst/>
              <a:gdLst/>
              <a:ahLst/>
              <a:cxnLst/>
              <a:rect l="l" t="t" r="r" b="b"/>
              <a:pathLst>
                <a:path w="16244" h="38433" extrusionOk="0">
                  <a:moveTo>
                    <a:pt x="14351" y="585"/>
                  </a:moveTo>
                  <a:cubicBezTo>
                    <a:pt x="15196" y="585"/>
                    <a:pt x="15552" y="885"/>
                    <a:pt x="15657" y="1002"/>
                  </a:cubicBezTo>
                  <a:lnTo>
                    <a:pt x="15657" y="6997"/>
                  </a:lnTo>
                  <a:cubicBezTo>
                    <a:pt x="15238" y="6909"/>
                    <a:pt x="14509" y="6787"/>
                    <a:pt x="13670" y="6787"/>
                  </a:cubicBezTo>
                  <a:cubicBezTo>
                    <a:pt x="12161" y="6787"/>
                    <a:pt x="10297" y="7181"/>
                    <a:pt x="9239" y="8874"/>
                  </a:cubicBezTo>
                  <a:cubicBezTo>
                    <a:pt x="8365" y="10273"/>
                    <a:pt x="8098" y="12201"/>
                    <a:pt x="7788" y="14436"/>
                  </a:cubicBezTo>
                  <a:cubicBezTo>
                    <a:pt x="7428" y="17029"/>
                    <a:pt x="7020" y="19970"/>
                    <a:pt x="5537" y="22738"/>
                  </a:cubicBezTo>
                  <a:cubicBezTo>
                    <a:pt x="2733" y="27970"/>
                    <a:pt x="4363" y="35937"/>
                    <a:pt x="4779" y="37185"/>
                  </a:cubicBezTo>
                  <a:cubicBezTo>
                    <a:pt x="4825" y="37325"/>
                    <a:pt x="4781" y="37488"/>
                    <a:pt x="4659" y="37619"/>
                  </a:cubicBezTo>
                  <a:cubicBezTo>
                    <a:pt x="4522" y="37768"/>
                    <a:pt x="4322" y="37847"/>
                    <a:pt x="4097" y="37847"/>
                  </a:cubicBezTo>
                  <a:cubicBezTo>
                    <a:pt x="4016" y="37847"/>
                    <a:pt x="3932" y="37837"/>
                    <a:pt x="3847" y="37816"/>
                  </a:cubicBezTo>
                  <a:cubicBezTo>
                    <a:pt x="3401" y="37705"/>
                    <a:pt x="2277" y="37120"/>
                    <a:pt x="1462" y="34063"/>
                  </a:cubicBezTo>
                  <a:cubicBezTo>
                    <a:pt x="613" y="30877"/>
                    <a:pt x="1700" y="27777"/>
                    <a:pt x="2852" y="24495"/>
                  </a:cubicBezTo>
                  <a:cubicBezTo>
                    <a:pt x="3641" y="22247"/>
                    <a:pt x="4456" y="19922"/>
                    <a:pt x="4611" y="17541"/>
                  </a:cubicBezTo>
                  <a:cubicBezTo>
                    <a:pt x="4681" y="16437"/>
                    <a:pt x="4692" y="15302"/>
                    <a:pt x="4701" y="14203"/>
                  </a:cubicBezTo>
                  <a:cubicBezTo>
                    <a:pt x="4743" y="9498"/>
                    <a:pt x="4782" y="5054"/>
                    <a:pt x="9265" y="2450"/>
                  </a:cubicBezTo>
                  <a:cubicBezTo>
                    <a:pt x="11815" y="970"/>
                    <a:pt x="13396" y="585"/>
                    <a:pt x="14351" y="585"/>
                  </a:cubicBezTo>
                  <a:close/>
                  <a:moveTo>
                    <a:pt x="14372" y="0"/>
                  </a:moveTo>
                  <a:cubicBezTo>
                    <a:pt x="13290" y="0"/>
                    <a:pt x="11590" y="425"/>
                    <a:pt x="8972" y="1944"/>
                  </a:cubicBezTo>
                  <a:cubicBezTo>
                    <a:pt x="4200" y="4716"/>
                    <a:pt x="4158" y="9536"/>
                    <a:pt x="4116" y="14198"/>
                  </a:cubicBezTo>
                  <a:cubicBezTo>
                    <a:pt x="4107" y="15288"/>
                    <a:pt x="4097" y="16416"/>
                    <a:pt x="4027" y="17503"/>
                  </a:cubicBezTo>
                  <a:cubicBezTo>
                    <a:pt x="3878" y="19805"/>
                    <a:pt x="3076" y="22090"/>
                    <a:pt x="2300" y="24302"/>
                  </a:cubicBezTo>
                  <a:cubicBezTo>
                    <a:pt x="1170" y="27523"/>
                    <a:pt x="1" y="30854"/>
                    <a:pt x="897" y="34214"/>
                  </a:cubicBezTo>
                  <a:cubicBezTo>
                    <a:pt x="1761" y="37451"/>
                    <a:pt x="3028" y="38216"/>
                    <a:pt x="3706" y="38384"/>
                  </a:cubicBezTo>
                  <a:cubicBezTo>
                    <a:pt x="3835" y="38416"/>
                    <a:pt x="3967" y="38433"/>
                    <a:pt x="4100" y="38433"/>
                  </a:cubicBezTo>
                  <a:cubicBezTo>
                    <a:pt x="4485" y="38433"/>
                    <a:pt x="4839" y="38288"/>
                    <a:pt x="5090" y="38015"/>
                  </a:cubicBezTo>
                  <a:cubicBezTo>
                    <a:pt x="5358" y="37725"/>
                    <a:pt x="5451" y="37345"/>
                    <a:pt x="5335" y="36999"/>
                  </a:cubicBezTo>
                  <a:cubicBezTo>
                    <a:pt x="4931" y="35788"/>
                    <a:pt x="3348" y="28065"/>
                    <a:pt x="6053" y="23013"/>
                  </a:cubicBezTo>
                  <a:cubicBezTo>
                    <a:pt x="7586" y="20153"/>
                    <a:pt x="8001" y="17158"/>
                    <a:pt x="8368" y="14515"/>
                  </a:cubicBezTo>
                  <a:cubicBezTo>
                    <a:pt x="8669" y="12348"/>
                    <a:pt x="8929" y="10476"/>
                    <a:pt x="9736" y="9183"/>
                  </a:cubicBezTo>
                  <a:cubicBezTo>
                    <a:pt x="10648" y="7724"/>
                    <a:pt x="12323" y="7382"/>
                    <a:pt x="13693" y="7382"/>
                  </a:cubicBezTo>
                  <a:cubicBezTo>
                    <a:pt x="14888" y="7382"/>
                    <a:pt x="15851" y="7643"/>
                    <a:pt x="15872" y="7648"/>
                  </a:cubicBezTo>
                  <a:cubicBezTo>
                    <a:pt x="15898" y="7656"/>
                    <a:pt x="15925" y="7660"/>
                    <a:pt x="15951" y="7660"/>
                  </a:cubicBezTo>
                  <a:cubicBezTo>
                    <a:pt x="16014" y="7660"/>
                    <a:pt x="16076" y="7639"/>
                    <a:pt x="16127" y="7600"/>
                  </a:cubicBezTo>
                  <a:cubicBezTo>
                    <a:pt x="16200" y="7544"/>
                    <a:pt x="16243" y="7458"/>
                    <a:pt x="16243" y="7368"/>
                  </a:cubicBezTo>
                  <a:lnTo>
                    <a:pt x="16243" y="905"/>
                  </a:lnTo>
                  <a:cubicBezTo>
                    <a:pt x="16243" y="856"/>
                    <a:pt x="16230" y="809"/>
                    <a:pt x="16207" y="765"/>
                  </a:cubicBezTo>
                  <a:cubicBezTo>
                    <a:pt x="16182" y="719"/>
                    <a:pt x="15939" y="307"/>
                    <a:pt x="15222" y="107"/>
                  </a:cubicBezTo>
                  <a:cubicBezTo>
                    <a:pt x="14994" y="43"/>
                    <a:pt x="14714" y="0"/>
                    <a:pt x="143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308;p40">
              <a:extLst>
                <a:ext uri="{FF2B5EF4-FFF2-40B4-BE49-F238E27FC236}">
                  <a16:creationId xmlns:a16="http://schemas.microsoft.com/office/drawing/2014/main" id="{D47460E4-9BB6-4701-813B-78CC1BFAEF9E}"/>
                </a:ext>
              </a:extLst>
            </p:cNvPr>
            <p:cNvSpPr/>
            <p:nvPr/>
          </p:nvSpPr>
          <p:spPr>
            <a:xfrm>
              <a:off x="-3081050" y="1968350"/>
              <a:ext cx="905875" cy="1141550"/>
            </a:xfrm>
            <a:custGeom>
              <a:avLst/>
              <a:gdLst/>
              <a:ahLst/>
              <a:cxnLst/>
              <a:rect l="l" t="t" r="r" b="b"/>
              <a:pathLst>
                <a:path w="36235" h="45662" extrusionOk="0">
                  <a:moveTo>
                    <a:pt x="12114" y="0"/>
                  </a:moveTo>
                  <a:cubicBezTo>
                    <a:pt x="11900" y="0"/>
                    <a:pt x="11677" y="9"/>
                    <a:pt x="11447" y="27"/>
                  </a:cubicBezTo>
                  <a:cubicBezTo>
                    <a:pt x="4431" y="581"/>
                    <a:pt x="0" y="4274"/>
                    <a:pt x="1293" y="7043"/>
                  </a:cubicBezTo>
                  <a:cubicBezTo>
                    <a:pt x="2585" y="9813"/>
                    <a:pt x="8678" y="10921"/>
                    <a:pt x="8678" y="10921"/>
                  </a:cubicBezTo>
                  <a:lnTo>
                    <a:pt x="9602" y="11290"/>
                  </a:lnTo>
                  <a:cubicBezTo>
                    <a:pt x="9569" y="10977"/>
                    <a:pt x="9559" y="10663"/>
                    <a:pt x="9571" y="10349"/>
                  </a:cubicBezTo>
                  <a:cubicBezTo>
                    <a:pt x="9973" y="10162"/>
                    <a:pt x="10490" y="10001"/>
                    <a:pt x="11081" y="10001"/>
                  </a:cubicBezTo>
                  <a:cubicBezTo>
                    <a:pt x="11949" y="10001"/>
                    <a:pt x="12977" y="10349"/>
                    <a:pt x="14032" y="11474"/>
                  </a:cubicBezTo>
                  <a:cubicBezTo>
                    <a:pt x="16802" y="14429"/>
                    <a:pt x="18954" y="19400"/>
                    <a:pt x="18832" y="24029"/>
                  </a:cubicBezTo>
                  <a:cubicBezTo>
                    <a:pt x="18648" y="31045"/>
                    <a:pt x="22156" y="33630"/>
                    <a:pt x="22156" y="36584"/>
                  </a:cubicBezTo>
                  <a:cubicBezTo>
                    <a:pt x="22156" y="39537"/>
                    <a:pt x="16986" y="43230"/>
                    <a:pt x="15877" y="44155"/>
                  </a:cubicBezTo>
                  <a:cubicBezTo>
                    <a:pt x="14677" y="45159"/>
                    <a:pt x="20257" y="45662"/>
                    <a:pt x="20888" y="45662"/>
                  </a:cubicBezTo>
                  <a:cubicBezTo>
                    <a:pt x="20903" y="45662"/>
                    <a:pt x="20915" y="45661"/>
                    <a:pt x="20924" y="45661"/>
                  </a:cubicBezTo>
                  <a:cubicBezTo>
                    <a:pt x="26875" y="45292"/>
                    <a:pt x="30833" y="41409"/>
                    <a:pt x="33313" y="36224"/>
                  </a:cubicBezTo>
                  <a:cubicBezTo>
                    <a:pt x="36234" y="30117"/>
                    <a:pt x="33295" y="25321"/>
                    <a:pt x="31388" y="19598"/>
                  </a:cubicBezTo>
                  <a:cubicBezTo>
                    <a:pt x="30279" y="16275"/>
                    <a:pt x="30464" y="10182"/>
                    <a:pt x="26033" y="5197"/>
                  </a:cubicBezTo>
                  <a:cubicBezTo>
                    <a:pt x="23255" y="2072"/>
                    <a:pt x="17939" y="254"/>
                    <a:pt x="13584" y="150"/>
                  </a:cubicBezTo>
                  <a:cubicBezTo>
                    <a:pt x="13136" y="54"/>
                    <a:pt x="12648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309;p40">
              <a:extLst>
                <a:ext uri="{FF2B5EF4-FFF2-40B4-BE49-F238E27FC236}">
                  <a16:creationId xmlns:a16="http://schemas.microsoft.com/office/drawing/2014/main" id="{0A1A24BA-4B4D-4091-BEE8-6A8E16F7E893}"/>
                </a:ext>
              </a:extLst>
            </p:cNvPr>
            <p:cNvSpPr/>
            <p:nvPr/>
          </p:nvSpPr>
          <p:spPr>
            <a:xfrm>
              <a:off x="-3065450" y="1961050"/>
              <a:ext cx="885200" cy="1156125"/>
            </a:xfrm>
            <a:custGeom>
              <a:avLst/>
              <a:gdLst/>
              <a:ahLst/>
              <a:cxnLst/>
              <a:rect l="l" t="t" r="r" b="b"/>
              <a:pathLst>
                <a:path w="35408" h="46245" extrusionOk="0">
                  <a:moveTo>
                    <a:pt x="11482" y="586"/>
                  </a:moveTo>
                  <a:cubicBezTo>
                    <a:pt x="11981" y="586"/>
                    <a:pt x="12468" y="635"/>
                    <a:pt x="12953" y="735"/>
                  </a:cubicBezTo>
                  <a:cubicBezTo>
                    <a:pt x="16811" y="827"/>
                    <a:pt x="22285" y="2413"/>
                    <a:pt x="25191" y="5684"/>
                  </a:cubicBezTo>
                  <a:cubicBezTo>
                    <a:pt x="28360" y="9248"/>
                    <a:pt x="29125" y="13374"/>
                    <a:pt x="29739" y="16688"/>
                  </a:cubicBezTo>
                  <a:cubicBezTo>
                    <a:pt x="29975" y="17959"/>
                    <a:pt x="30179" y="19057"/>
                    <a:pt x="30487" y="19983"/>
                  </a:cubicBezTo>
                  <a:cubicBezTo>
                    <a:pt x="30829" y="21009"/>
                    <a:pt x="31206" y="22011"/>
                    <a:pt x="31571" y="22980"/>
                  </a:cubicBezTo>
                  <a:cubicBezTo>
                    <a:pt x="33217" y="27354"/>
                    <a:pt x="34772" y="31485"/>
                    <a:pt x="32425" y="36390"/>
                  </a:cubicBezTo>
                  <a:cubicBezTo>
                    <a:pt x="29640" y="42215"/>
                    <a:pt x="25554" y="45334"/>
                    <a:pt x="20283" y="45660"/>
                  </a:cubicBezTo>
                  <a:cubicBezTo>
                    <a:pt x="20256" y="45662"/>
                    <a:pt x="20223" y="45663"/>
                    <a:pt x="20185" y="45663"/>
                  </a:cubicBezTo>
                  <a:cubicBezTo>
                    <a:pt x="19313" y="45663"/>
                    <a:pt x="15622" y="45190"/>
                    <a:pt x="15375" y="44743"/>
                  </a:cubicBezTo>
                  <a:cubicBezTo>
                    <a:pt x="15375" y="44743"/>
                    <a:pt x="15386" y="44717"/>
                    <a:pt x="15441" y="44671"/>
                  </a:cubicBezTo>
                  <a:cubicBezTo>
                    <a:pt x="15568" y="44567"/>
                    <a:pt x="15746" y="44425"/>
                    <a:pt x="15966" y="44252"/>
                  </a:cubicBezTo>
                  <a:cubicBezTo>
                    <a:pt x="17719" y="42870"/>
                    <a:pt x="21826" y="39632"/>
                    <a:pt x="21826" y="36875"/>
                  </a:cubicBezTo>
                  <a:cubicBezTo>
                    <a:pt x="21826" y="35666"/>
                    <a:pt x="21274" y="34524"/>
                    <a:pt x="20636" y="33205"/>
                  </a:cubicBezTo>
                  <a:cubicBezTo>
                    <a:pt x="19635" y="31134"/>
                    <a:pt x="18390" y="28557"/>
                    <a:pt x="18501" y="24329"/>
                  </a:cubicBezTo>
                  <a:cubicBezTo>
                    <a:pt x="18616" y="19932"/>
                    <a:pt x="16655" y="14802"/>
                    <a:pt x="13622" y="11567"/>
                  </a:cubicBezTo>
                  <a:cubicBezTo>
                    <a:pt x="12491" y="10361"/>
                    <a:pt x="11378" y="10003"/>
                    <a:pt x="10456" y="10003"/>
                  </a:cubicBezTo>
                  <a:cubicBezTo>
                    <a:pt x="9790" y="10003"/>
                    <a:pt x="9225" y="10189"/>
                    <a:pt x="8824" y="10378"/>
                  </a:cubicBezTo>
                  <a:cubicBezTo>
                    <a:pt x="8724" y="10424"/>
                    <a:pt x="8659" y="10522"/>
                    <a:pt x="8655" y="10632"/>
                  </a:cubicBezTo>
                  <a:cubicBezTo>
                    <a:pt x="8649" y="10805"/>
                    <a:pt x="8649" y="10973"/>
                    <a:pt x="8654" y="11137"/>
                  </a:cubicBezTo>
                  <a:lnTo>
                    <a:pt x="8164" y="10941"/>
                  </a:lnTo>
                  <a:cubicBezTo>
                    <a:pt x="8145" y="10934"/>
                    <a:pt x="8127" y="10928"/>
                    <a:pt x="8107" y="10925"/>
                  </a:cubicBezTo>
                  <a:cubicBezTo>
                    <a:pt x="8048" y="10914"/>
                    <a:pt x="2148" y="9811"/>
                    <a:pt x="934" y="7212"/>
                  </a:cubicBezTo>
                  <a:cubicBezTo>
                    <a:pt x="616" y="6530"/>
                    <a:pt x="689" y="5756"/>
                    <a:pt x="1147" y="4972"/>
                  </a:cubicBezTo>
                  <a:cubicBezTo>
                    <a:pt x="2239" y="3096"/>
                    <a:pt x="5662" y="1020"/>
                    <a:pt x="10846" y="612"/>
                  </a:cubicBezTo>
                  <a:cubicBezTo>
                    <a:pt x="11061" y="595"/>
                    <a:pt x="11273" y="586"/>
                    <a:pt x="11482" y="586"/>
                  </a:cubicBezTo>
                  <a:close/>
                  <a:moveTo>
                    <a:pt x="11483" y="0"/>
                  </a:moveTo>
                  <a:cubicBezTo>
                    <a:pt x="11259" y="0"/>
                    <a:pt x="11031" y="9"/>
                    <a:pt x="10800" y="28"/>
                  </a:cubicBezTo>
                  <a:cubicBezTo>
                    <a:pt x="6129" y="396"/>
                    <a:pt x="2046" y="2265"/>
                    <a:pt x="640" y="4677"/>
                  </a:cubicBezTo>
                  <a:cubicBezTo>
                    <a:pt x="82" y="5634"/>
                    <a:pt x="1" y="6596"/>
                    <a:pt x="404" y="7458"/>
                  </a:cubicBezTo>
                  <a:cubicBezTo>
                    <a:pt x="1712" y="10262"/>
                    <a:pt x="7452" y="11397"/>
                    <a:pt x="7972" y="11495"/>
                  </a:cubicBezTo>
                  <a:lnTo>
                    <a:pt x="8868" y="11853"/>
                  </a:lnTo>
                  <a:cubicBezTo>
                    <a:pt x="8905" y="11868"/>
                    <a:pt x="8941" y="11874"/>
                    <a:pt x="8977" y="11874"/>
                  </a:cubicBezTo>
                  <a:cubicBezTo>
                    <a:pt x="9143" y="11874"/>
                    <a:pt x="9287" y="11731"/>
                    <a:pt x="9268" y="11550"/>
                  </a:cubicBezTo>
                  <a:cubicBezTo>
                    <a:pt x="9243" y="11312"/>
                    <a:pt x="9232" y="11073"/>
                    <a:pt x="9235" y="10834"/>
                  </a:cubicBezTo>
                  <a:cubicBezTo>
                    <a:pt x="9590" y="10689"/>
                    <a:pt x="10002" y="10584"/>
                    <a:pt x="10455" y="10584"/>
                  </a:cubicBezTo>
                  <a:cubicBezTo>
                    <a:pt x="11270" y="10584"/>
                    <a:pt x="12216" y="10922"/>
                    <a:pt x="13194" y="11966"/>
                  </a:cubicBezTo>
                  <a:cubicBezTo>
                    <a:pt x="16131" y="15098"/>
                    <a:pt x="18027" y="20059"/>
                    <a:pt x="17916" y="24314"/>
                  </a:cubicBezTo>
                  <a:cubicBezTo>
                    <a:pt x="17801" y="28683"/>
                    <a:pt x="19080" y="31331"/>
                    <a:pt x="20108" y="33459"/>
                  </a:cubicBezTo>
                  <a:cubicBezTo>
                    <a:pt x="20740" y="34766"/>
                    <a:pt x="21239" y="35799"/>
                    <a:pt x="21239" y="36876"/>
                  </a:cubicBezTo>
                  <a:cubicBezTo>
                    <a:pt x="21239" y="39349"/>
                    <a:pt x="17144" y="42578"/>
                    <a:pt x="15602" y="43794"/>
                  </a:cubicBezTo>
                  <a:cubicBezTo>
                    <a:pt x="15378" y="43970"/>
                    <a:pt x="15195" y="44115"/>
                    <a:pt x="15065" y="44223"/>
                  </a:cubicBezTo>
                  <a:cubicBezTo>
                    <a:pt x="14731" y="44503"/>
                    <a:pt x="14775" y="44779"/>
                    <a:pt x="14829" y="44919"/>
                  </a:cubicBezTo>
                  <a:cubicBezTo>
                    <a:pt x="15255" y="45983"/>
                    <a:pt x="20213" y="46244"/>
                    <a:pt x="20316" y="46244"/>
                  </a:cubicBezTo>
                  <a:lnTo>
                    <a:pt x="20319" y="46244"/>
                  </a:lnTo>
                  <a:cubicBezTo>
                    <a:pt x="25741" y="45909"/>
                    <a:pt x="30109" y="42588"/>
                    <a:pt x="32953" y="36643"/>
                  </a:cubicBezTo>
                  <a:cubicBezTo>
                    <a:pt x="35407" y="31513"/>
                    <a:pt x="33810" y="27268"/>
                    <a:pt x="32119" y="22774"/>
                  </a:cubicBezTo>
                  <a:cubicBezTo>
                    <a:pt x="31755" y="21811"/>
                    <a:pt x="31380" y="20813"/>
                    <a:pt x="31041" y="19797"/>
                  </a:cubicBezTo>
                  <a:cubicBezTo>
                    <a:pt x="30747" y="18911"/>
                    <a:pt x="30547" y="17832"/>
                    <a:pt x="30315" y="16581"/>
                  </a:cubicBezTo>
                  <a:cubicBezTo>
                    <a:pt x="29686" y="13195"/>
                    <a:pt x="28905" y="8981"/>
                    <a:pt x="25627" y="5295"/>
                  </a:cubicBezTo>
                  <a:cubicBezTo>
                    <a:pt x="22606" y="1895"/>
                    <a:pt x="16947" y="244"/>
                    <a:pt x="13022" y="156"/>
                  </a:cubicBezTo>
                  <a:cubicBezTo>
                    <a:pt x="12534" y="53"/>
                    <a:pt x="12018" y="0"/>
                    <a:pt x="11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310;p40">
              <a:extLst>
                <a:ext uri="{FF2B5EF4-FFF2-40B4-BE49-F238E27FC236}">
                  <a16:creationId xmlns:a16="http://schemas.microsoft.com/office/drawing/2014/main" id="{69016C10-BEDC-4FFC-B79E-CDA40C4948F9}"/>
                </a:ext>
              </a:extLst>
            </p:cNvPr>
            <p:cNvSpPr/>
            <p:nvPr/>
          </p:nvSpPr>
          <p:spPr>
            <a:xfrm>
              <a:off x="-2500250" y="3002925"/>
              <a:ext cx="44550" cy="44275"/>
            </a:xfrm>
            <a:custGeom>
              <a:avLst/>
              <a:gdLst/>
              <a:ahLst/>
              <a:cxnLst/>
              <a:rect l="l" t="t" r="r" b="b"/>
              <a:pathLst>
                <a:path w="1782" h="1771" extrusionOk="0">
                  <a:moveTo>
                    <a:pt x="1448" y="0"/>
                  </a:moveTo>
                  <a:cubicBezTo>
                    <a:pt x="1348" y="0"/>
                    <a:pt x="1252" y="51"/>
                    <a:pt x="1197" y="142"/>
                  </a:cubicBezTo>
                  <a:cubicBezTo>
                    <a:pt x="940" y="567"/>
                    <a:pt x="609" y="942"/>
                    <a:pt x="219" y="1248"/>
                  </a:cubicBezTo>
                  <a:cubicBezTo>
                    <a:pt x="0" y="1420"/>
                    <a:pt x="123" y="1770"/>
                    <a:pt x="399" y="1770"/>
                  </a:cubicBezTo>
                  <a:cubicBezTo>
                    <a:pt x="400" y="1770"/>
                    <a:pt x="400" y="1770"/>
                    <a:pt x="400" y="1770"/>
                  </a:cubicBezTo>
                  <a:cubicBezTo>
                    <a:pt x="467" y="1770"/>
                    <a:pt x="530" y="1748"/>
                    <a:pt x="582" y="1708"/>
                  </a:cubicBezTo>
                  <a:cubicBezTo>
                    <a:pt x="1027" y="1357"/>
                    <a:pt x="1406" y="929"/>
                    <a:pt x="1698" y="444"/>
                  </a:cubicBezTo>
                  <a:cubicBezTo>
                    <a:pt x="1782" y="305"/>
                    <a:pt x="1737" y="126"/>
                    <a:pt x="1598" y="42"/>
                  </a:cubicBezTo>
                  <a:cubicBezTo>
                    <a:pt x="1551" y="14"/>
                    <a:pt x="1499" y="0"/>
                    <a:pt x="14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311;p40">
              <a:extLst>
                <a:ext uri="{FF2B5EF4-FFF2-40B4-BE49-F238E27FC236}">
                  <a16:creationId xmlns:a16="http://schemas.microsoft.com/office/drawing/2014/main" id="{B6D8E241-91DE-45B4-AE43-935C0A922609}"/>
                </a:ext>
              </a:extLst>
            </p:cNvPr>
            <p:cNvSpPr/>
            <p:nvPr/>
          </p:nvSpPr>
          <p:spPr>
            <a:xfrm>
              <a:off x="-2927225" y="2100600"/>
              <a:ext cx="491575" cy="851725"/>
            </a:xfrm>
            <a:custGeom>
              <a:avLst/>
              <a:gdLst/>
              <a:ahLst/>
              <a:cxnLst/>
              <a:rect l="l" t="t" r="r" b="b"/>
              <a:pathLst>
                <a:path w="19663" h="34069" extrusionOk="0">
                  <a:moveTo>
                    <a:pt x="3381" y="0"/>
                  </a:moveTo>
                  <a:cubicBezTo>
                    <a:pt x="2748" y="0"/>
                    <a:pt x="2169" y="128"/>
                    <a:pt x="1656" y="384"/>
                  </a:cubicBezTo>
                  <a:cubicBezTo>
                    <a:pt x="586" y="919"/>
                    <a:pt x="38" y="1570"/>
                    <a:pt x="25" y="2318"/>
                  </a:cubicBezTo>
                  <a:cubicBezTo>
                    <a:pt x="1" y="3839"/>
                    <a:pt x="2289" y="5097"/>
                    <a:pt x="2386" y="5149"/>
                  </a:cubicBezTo>
                  <a:cubicBezTo>
                    <a:pt x="2432" y="5174"/>
                    <a:pt x="2481" y="5186"/>
                    <a:pt x="2530" y="5186"/>
                  </a:cubicBezTo>
                  <a:cubicBezTo>
                    <a:pt x="2633" y="5186"/>
                    <a:pt x="2734" y="5131"/>
                    <a:pt x="2787" y="5034"/>
                  </a:cubicBezTo>
                  <a:cubicBezTo>
                    <a:pt x="2865" y="4890"/>
                    <a:pt x="2810" y="4711"/>
                    <a:pt x="2665" y="4635"/>
                  </a:cubicBezTo>
                  <a:cubicBezTo>
                    <a:pt x="2088" y="4321"/>
                    <a:pt x="594" y="3296"/>
                    <a:pt x="610" y="2327"/>
                  </a:cubicBezTo>
                  <a:cubicBezTo>
                    <a:pt x="618" y="1814"/>
                    <a:pt x="1058" y="1337"/>
                    <a:pt x="1917" y="907"/>
                  </a:cubicBezTo>
                  <a:cubicBezTo>
                    <a:pt x="2347" y="692"/>
                    <a:pt x="2839" y="585"/>
                    <a:pt x="3381" y="585"/>
                  </a:cubicBezTo>
                  <a:cubicBezTo>
                    <a:pt x="4089" y="585"/>
                    <a:pt x="4882" y="768"/>
                    <a:pt x="5734" y="1131"/>
                  </a:cubicBezTo>
                  <a:cubicBezTo>
                    <a:pt x="9105" y="2569"/>
                    <a:pt x="12602" y="6449"/>
                    <a:pt x="13693" y="9964"/>
                  </a:cubicBezTo>
                  <a:cubicBezTo>
                    <a:pt x="14414" y="12289"/>
                    <a:pt x="14572" y="14777"/>
                    <a:pt x="14725" y="17182"/>
                  </a:cubicBezTo>
                  <a:cubicBezTo>
                    <a:pt x="14923" y="20317"/>
                    <a:pt x="15111" y="23280"/>
                    <a:pt x="16487" y="25714"/>
                  </a:cubicBezTo>
                  <a:cubicBezTo>
                    <a:pt x="17096" y="26793"/>
                    <a:pt x="19076" y="30561"/>
                    <a:pt x="18947" y="33765"/>
                  </a:cubicBezTo>
                  <a:cubicBezTo>
                    <a:pt x="18941" y="33926"/>
                    <a:pt x="19066" y="34063"/>
                    <a:pt x="19229" y="34069"/>
                  </a:cubicBezTo>
                  <a:lnTo>
                    <a:pt x="19239" y="34069"/>
                  </a:lnTo>
                  <a:cubicBezTo>
                    <a:pt x="19397" y="34069"/>
                    <a:pt x="19526" y="33944"/>
                    <a:pt x="19532" y="33788"/>
                  </a:cubicBezTo>
                  <a:cubicBezTo>
                    <a:pt x="19663" y="30522"/>
                    <a:pt x="17802" y="26853"/>
                    <a:pt x="16997" y="25426"/>
                  </a:cubicBezTo>
                  <a:cubicBezTo>
                    <a:pt x="15687" y="23109"/>
                    <a:pt x="15504" y="20212"/>
                    <a:pt x="15309" y="17145"/>
                  </a:cubicBezTo>
                  <a:cubicBezTo>
                    <a:pt x="15154" y="14705"/>
                    <a:pt x="14994" y="12182"/>
                    <a:pt x="14252" y="9790"/>
                  </a:cubicBezTo>
                  <a:cubicBezTo>
                    <a:pt x="13116" y="6131"/>
                    <a:pt x="9476" y="2090"/>
                    <a:pt x="5964" y="593"/>
                  </a:cubicBezTo>
                  <a:cubicBezTo>
                    <a:pt x="5039" y="198"/>
                    <a:pt x="4169" y="0"/>
                    <a:pt x="33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312;p40">
              <a:extLst>
                <a:ext uri="{FF2B5EF4-FFF2-40B4-BE49-F238E27FC236}">
                  <a16:creationId xmlns:a16="http://schemas.microsoft.com/office/drawing/2014/main" id="{05709ADF-EEC6-4873-B23D-503F8844EB63}"/>
                </a:ext>
              </a:extLst>
            </p:cNvPr>
            <p:cNvSpPr/>
            <p:nvPr/>
          </p:nvSpPr>
          <p:spPr>
            <a:xfrm>
              <a:off x="-2958525" y="2043000"/>
              <a:ext cx="685450" cy="916500"/>
            </a:xfrm>
            <a:custGeom>
              <a:avLst/>
              <a:gdLst/>
              <a:ahLst/>
              <a:cxnLst/>
              <a:rect l="l" t="t" r="r" b="b"/>
              <a:pathLst>
                <a:path w="27418" h="36660" extrusionOk="0">
                  <a:moveTo>
                    <a:pt x="6352" y="1"/>
                  </a:moveTo>
                  <a:cubicBezTo>
                    <a:pt x="4651" y="1"/>
                    <a:pt x="3026" y="434"/>
                    <a:pt x="1751" y="1426"/>
                  </a:cubicBezTo>
                  <a:cubicBezTo>
                    <a:pt x="520" y="2383"/>
                    <a:pt x="0" y="3246"/>
                    <a:pt x="205" y="3991"/>
                  </a:cubicBezTo>
                  <a:cubicBezTo>
                    <a:pt x="240" y="4121"/>
                    <a:pt x="358" y="4207"/>
                    <a:pt x="487" y="4207"/>
                  </a:cubicBezTo>
                  <a:cubicBezTo>
                    <a:pt x="512" y="4207"/>
                    <a:pt x="538" y="4204"/>
                    <a:pt x="563" y="4197"/>
                  </a:cubicBezTo>
                  <a:cubicBezTo>
                    <a:pt x="720" y="4154"/>
                    <a:pt x="812" y="3992"/>
                    <a:pt x="769" y="3837"/>
                  </a:cubicBezTo>
                  <a:cubicBezTo>
                    <a:pt x="635" y="3348"/>
                    <a:pt x="1098" y="2675"/>
                    <a:pt x="2111" y="1888"/>
                  </a:cubicBezTo>
                  <a:cubicBezTo>
                    <a:pt x="3288" y="972"/>
                    <a:pt x="4792" y="571"/>
                    <a:pt x="6371" y="571"/>
                  </a:cubicBezTo>
                  <a:cubicBezTo>
                    <a:pt x="9261" y="571"/>
                    <a:pt x="12406" y="1913"/>
                    <a:pt x="14273" y="3889"/>
                  </a:cubicBezTo>
                  <a:cubicBezTo>
                    <a:pt x="17030" y="6809"/>
                    <a:pt x="18387" y="10399"/>
                    <a:pt x="18809" y="15896"/>
                  </a:cubicBezTo>
                  <a:cubicBezTo>
                    <a:pt x="19169" y="20573"/>
                    <a:pt x="19876" y="23692"/>
                    <a:pt x="22574" y="26775"/>
                  </a:cubicBezTo>
                  <a:cubicBezTo>
                    <a:pt x="25710" y="30360"/>
                    <a:pt x="26146" y="33178"/>
                    <a:pt x="24032" y="36200"/>
                  </a:cubicBezTo>
                  <a:cubicBezTo>
                    <a:pt x="23895" y="36393"/>
                    <a:pt x="24034" y="36659"/>
                    <a:pt x="24269" y="36659"/>
                  </a:cubicBezTo>
                  <a:cubicBezTo>
                    <a:pt x="24270" y="36659"/>
                    <a:pt x="24270" y="36659"/>
                    <a:pt x="24271" y="36659"/>
                  </a:cubicBezTo>
                  <a:cubicBezTo>
                    <a:pt x="24366" y="36659"/>
                    <a:pt x="24456" y="36613"/>
                    <a:pt x="24510" y="36534"/>
                  </a:cubicBezTo>
                  <a:cubicBezTo>
                    <a:pt x="27418" y="32382"/>
                    <a:pt x="25238" y="28931"/>
                    <a:pt x="23014" y="26389"/>
                  </a:cubicBezTo>
                  <a:cubicBezTo>
                    <a:pt x="20424" y="23429"/>
                    <a:pt x="19744" y="20402"/>
                    <a:pt x="19392" y="15850"/>
                  </a:cubicBezTo>
                  <a:cubicBezTo>
                    <a:pt x="18959" y="10210"/>
                    <a:pt x="17554" y="6511"/>
                    <a:pt x="14698" y="3486"/>
                  </a:cubicBezTo>
                  <a:cubicBezTo>
                    <a:pt x="12733" y="1407"/>
                    <a:pt x="9418" y="1"/>
                    <a:pt x="63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313;p40">
              <a:extLst>
                <a:ext uri="{FF2B5EF4-FFF2-40B4-BE49-F238E27FC236}">
                  <a16:creationId xmlns:a16="http://schemas.microsoft.com/office/drawing/2014/main" id="{34240E13-AB36-4FB0-A5CA-6DF051FE197B}"/>
                </a:ext>
              </a:extLst>
            </p:cNvPr>
            <p:cNvSpPr/>
            <p:nvPr/>
          </p:nvSpPr>
          <p:spPr>
            <a:xfrm>
              <a:off x="-3040050" y="2091050"/>
              <a:ext cx="96150" cy="139175"/>
            </a:xfrm>
            <a:custGeom>
              <a:avLst/>
              <a:gdLst/>
              <a:ahLst/>
              <a:cxnLst/>
              <a:rect l="l" t="t" r="r" b="b"/>
              <a:pathLst>
                <a:path w="3846" h="5567" extrusionOk="0">
                  <a:moveTo>
                    <a:pt x="1310" y="0"/>
                  </a:moveTo>
                  <a:cubicBezTo>
                    <a:pt x="1240" y="0"/>
                    <a:pt x="1170" y="25"/>
                    <a:pt x="1115" y="75"/>
                  </a:cubicBezTo>
                  <a:cubicBezTo>
                    <a:pt x="328" y="813"/>
                    <a:pt x="1" y="1592"/>
                    <a:pt x="141" y="2392"/>
                  </a:cubicBezTo>
                  <a:cubicBezTo>
                    <a:pt x="471" y="4261"/>
                    <a:pt x="3295" y="5491"/>
                    <a:pt x="3415" y="5542"/>
                  </a:cubicBezTo>
                  <a:cubicBezTo>
                    <a:pt x="3451" y="5559"/>
                    <a:pt x="3490" y="5567"/>
                    <a:pt x="3529" y="5567"/>
                  </a:cubicBezTo>
                  <a:cubicBezTo>
                    <a:pt x="3669" y="5567"/>
                    <a:pt x="3788" y="5469"/>
                    <a:pt x="3816" y="5333"/>
                  </a:cubicBezTo>
                  <a:cubicBezTo>
                    <a:pt x="3845" y="5197"/>
                    <a:pt x="3773" y="5060"/>
                    <a:pt x="3646" y="5005"/>
                  </a:cubicBezTo>
                  <a:cubicBezTo>
                    <a:pt x="3619" y="4993"/>
                    <a:pt x="991" y="3848"/>
                    <a:pt x="718" y="2290"/>
                  </a:cubicBezTo>
                  <a:cubicBezTo>
                    <a:pt x="613" y="1697"/>
                    <a:pt x="882" y="1095"/>
                    <a:pt x="1514" y="502"/>
                  </a:cubicBezTo>
                  <a:cubicBezTo>
                    <a:pt x="1628" y="391"/>
                    <a:pt x="1633" y="210"/>
                    <a:pt x="1524" y="92"/>
                  </a:cubicBezTo>
                  <a:cubicBezTo>
                    <a:pt x="1466" y="31"/>
                    <a:pt x="1388" y="0"/>
                    <a:pt x="13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314;p40">
              <a:extLst>
                <a:ext uri="{FF2B5EF4-FFF2-40B4-BE49-F238E27FC236}">
                  <a16:creationId xmlns:a16="http://schemas.microsoft.com/office/drawing/2014/main" id="{F8456952-EF4C-4FC4-A65C-67869C864AFA}"/>
                </a:ext>
              </a:extLst>
            </p:cNvPr>
            <p:cNvSpPr/>
            <p:nvPr/>
          </p:nvSpPr>
          <p:spPr>
            <a:xfrm>
              <a:off x="-3122000" y="2958075"/>
              <a:ext cx="53525" cy="52200"/>
            </a:xfrm>
            <a:custGeom>
              <a:avLst/>
              <a:gdLst/>
              <a:ahLst/>
              <a:cxnLst/>
              <a:rect l="l" t="t" r="r" b="b"/>
              <a:pathLst>
                <a:path w="2141" h="2088" extrusionOk="0">
                  <a:moveTo>
                    <a:pt x="333" y="0"/>
                  </a:moveTo>
                  <a:cubicBezTo>
                    <a:pt x="276" y="0"/>
                    <a:pt x="218" y="17"/>
                    <a:pt x="166" y="53"/>
                  </a:cubicBezTo>
                  <a:cubicBezTo>
                    <a:pt x="34" y="145"/>
                    <a:pt x="0" y="327"/>
                    <a:pt x="93" y="460"/>
                  </a:cubicBezTo>
                  <a:cubicBezTo>
                    <a:pt x="530" y="1090"/>
                    <a:pt x="1056" y="1620"/>
                    <a:pt x="1657" y="2036"/>
                  </a:cubicBezTo>
                  <a:cubicBezTo>
                    <a:pt x="1706" y="2069"/>
                    <a:pt x="1764" y="2088"/>
                    <a:pt x="1823" y="2088"/>
                  </a:cubicBezTo>
                  <a:lnTo>
                    <a:pt x="1823" y="2087"/>
                  </a:lnTo>
                  <a:cubicBezTo>
                    <a:pt x="1824" y="2087"/>
                    <a:pt x="1825" y="2087"/>
                    <a:pt x="1826" y="2087"/>
                  </a:cubicBezTo>
                  <a:cubicBezTo>
                    <a:pt x="1952" y="2087"/>
                    <a:pt x="2065" y="2003"/>
                    <a:pt x="2103" y="1882"/>
                  </a:cubicBezTo>
                  <a:cubicBezTo>
                    <a:pt x="2141" y="1759"/>
                    <a:pt x="2095" y="1627"/>
                    <a:pt x="1990" y="1554"/>
                  </a:cubicBezTo>
                  <a:cubicBezTo>
                    <a:pt x="1447" y="1178"/>
                    <a:pt x="970" y="698"/>
                    <a:pt x="574" y="126"/>
                  </a:cubicBezTo>
                  <a:cubicBezTo>
                    <a:pt x="517" y="44"/>
                    <a:pt x="426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315;p40">
              <a:extLst>
                <a:ext uri="{FF2B5EF4-FFF2-40B4-BE49-F238E27FC236}">
                  <a16:creationId xmlns:a16="http://schemas.microsoft.com/office/drawing/2014/main" id="{53D07893-9BDE-4556-80E7-682528791AA9}"/>
                </a:ext>
              </a:extLst>
            </p:cNvPr>
            <p:cNvSpPr/>
            <p:nvPr/>
          </p:nvSpPr>
          <p:spPr>
            <a:xfrm>
              <a:off x="-3180700" y="2677125"/>
              <a:ext cx="54500" cy="254625"/>
            </a:xfrm>
            <a:custGeom>
              <a:avLst/>
              <a:gdLst/>
              <a:ahLst/>
              <a:cxnLst/>
              <a:rect l="l" t="t" r="r" b="b"/>
              <a:pathLst>
                <a:path w="2180" h="10185" extrusionOk="0">
                  <a:moveTo>
                    <a:pt x="1585" y="1"/>
                  </a:moveTo>
                  <a:cubicBezTo>
                    <a:pt x="1453" y="1"/>
                    <a:pt x="1333" y="92"/>
                    <a:pt x="1301" y="227"/>
                  </a:cubicBezTo>
                  <a:cubicBezTo>
                    <a:pt x="1248" y="456"/>
                    <a:pt x="0" y="5880"/>
                    <a:pt x="1559" y="9997"/>
                  </a:cubicBezTo>
                  <a:cubicBezTo>
                    <a:pt x="1603" y="10109"/>
                    <a:pt x="1711" y="10185"/>
                    <a:pt x="1833" y="10185"/>
                  </a:cubicBezTo>
                  <a:cubicBezTo>
                    <a:pt x="1834" y="10185"/>
                    <a:pt x="1834" y="10185"/>
                    <a:pt x="1835" y="10185"/>
                  </a:cubicBezTo>
                  <a:cubicBezTo>
                    <a:pt x="2039" y="10185"/>
                    <a:pt x="2180" y="9980"/>
                    <a:pt x="2107" y="9789"/>
                  </a:cubicBezTo>
                  <a:cubicBezTo>
                    <a:pt x="612" y="5843"/>
                    <a:pt x="1859" y="415"/>
                    <a:pt x="1871" y="360"/>
                  </a:cubicBezTo>
                  <a:cubicBezTo>
                    <a:pt x="1907" y="204"/>
                    <a:pt x="1810" y="46"/>
                    <a:pt x="1653" y="9"/>
                  </a:cubicBezTo>
                  <a:cubicBezTo>
                    <a:pt x="1630" y="3"/>
                    <a:pt x="1608" y="1"/>
                    <a:pt x="15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316;p40">
              <a:extLst>
                <a:ext uri="{FF2B5EF4-FFF2-40B4-BE49-F238E27FC236}">
                  <a16:creationId xmlns:a16="http://schemas.microsoft.com/office/drawing/2014/main" id="{91C3559C-9881-489E-92FE-F0588027B9D8}"/>
                </a:ext>
              </a:extLst>
            </p:cNvPr>
            <p:cNvSpPr/>
            <p:nvPr/>
          </p:nvSpPr>
          <p:spPr>
            <a:xfrm>
              <a:off x="-2479100" y="2173475"/>
              <a:ext cx="185450" cy="656825"/>
            </a:xfrm>
            <a:custGeom>
              <a:avLst/>
              <a:gdLst/>
              <a:ahLst/>
              <a:cxnLst/>
              <a:rect l="l" t="t" r="r" b="b"/>
              <a:pathLst>
                <a:path w="7418" h="26273" extrusionOk="0">
                  <a:moveTo>
                    <a:pt x="334" y="1"/>
                  </a:moveTo>
                  <a:cubicBezTo>
                    <a:pt x="283" y="1"/>
                    <a:pt x="232" y="14"/>
                    <a:pt x="186" y="41"/>
                  </a:cubicBezTo>
                  <a:cubicBezTo>
                    <a:pt x="47" y="123"/>
                    <a:pt x="0" y="301"/>
                    <a:pt x="81" y="440"/>
                  </a:cubicBezTo>
                  <a:cubicBezTo>
                    <a:pt x="1104" y="2171"/>
                    <a:pt x="2400" y="4936"/>
                    <a:pt x="2771" y="8288"/>
                  </a:cubicBezTo>
                  <a:cubicBezTo>
                    <a:pt x="3038" y="10688"/>
                    <a:pt x="2938" y="12536"/>
                    <a:pt x="2858" y="14022"/>
                  </a:cubicBezTo>
                  <a:cubicBezTo>
                    <a:pt x="2713" y="16720"/>
                    <a:pt x="2616" y="18502"/>
                    <a:pt x="4691" y="20820"/>
                  </a:cubicBezTo>
                  <a:cubicBezTo>
                    <a:pt x="6060" y="22350"/>
                    <a:pt x="6820" y="24183"/>
                    <a:pt x="6832" y="25982"/>
                  </a:cubicBezTo>
                  <a:cubicBezTo>
                    <a:pt x="6834" y="26142"/>
                    <a:pt x="6964" y="26272"/>
                    <a:pt x="7124" y="26272"/>
                  </a:cubicBezTo>
                  <a:lnTo>
                    <a:pt x="7127" y="26272"/>
                  </a:lnTo>
                  <a:cubicBezTo>
                    <a:pt x="7288" y="26270"/>
                    <a:pt x="7418" y="26139"/>
                    <a:pt x="7417" y="25978"/>
                  </a:cubicBezTo>
                  <a:cubicBezTo>
                    <a:pt x="7404" y="24035"/>
                    <a:pt x="6591" y="22064"/>
                    <a:pt x="5128" y="20429"/>
                  </a:cubicBezTo>
                  <a:cubicBezTo>
                    <a:pt x="3215" y="18290"/>
                    <a:pt x="3299" y="16695"/>
                    <a:pt x="3442" y="14052"/>
                  </a:cubicBezTo>
                  <a:cubicBezTo>
                    <a:pt x="3524" y="12546"/>
                    <a:pt x="3625" y="10671"/>
                    <a:pt x="3354" y="8221"/>
                  </a:cubicBezTo>
                  <a:cubicBezTo>
                    <a:pt x="2971" y="4769"/>
                    <a:pt x="1636" y="1923"/>
                    <a:pt x="585" y="143"/>
                  </a:cubicBezTo>
                  <a:cubicBezTo>
                    <a:pt x="531" y="51"/>
                    <a:pt x="43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317;p40">
              <a:extLst>
                <a:ext uri="{FF2B5EF4-FFF2-40B4-BE49-F238E27FC236}">
                  <a16:creationId xmlns:a16="http://schemas.microsoft.com/office/drawing/2014/main" id="{6311A615-C5FE-4E34-9B30-C5C70078054E}"/>
                </a:ext>
              </a:extLst>
            </p:cNvPr>
            <p:cNvSpPr/>
            <p:nvPr/>
          </p:nvSpPr>
          <p:spPr>
            <a:xfrm>
              <a:off x="-2535250" y="2095550"/>
              <a:ext cx="34500" cy="34550"/>
            </a:xfrm>
            <a:custGeom>
              <a:avLst/>
              <a:gdLst/>
              <a:ahLst/>
              <a:cxnLst/>
              <a:rect l="l" t="t" r="r" b="b"/>
              <a:pathLst>
                <a:path w="1380" h="1382" extrusionOk="0">
                  <a:moveTo>
                    <a:pt x="324" y="1"/>
                  </a:moveTo>
                  <a:cubicBezTo>
                    <a:pt x="251" y="1"/>
                    <a:pt x="178" y="28"/>
                    <a:pt x="121" y="83"/>
                  </a:cubicBezTo>
                  <a:cubicBezTo>
                    <a:pt x="5" y="194"/>
                    <a:pt x="0" y="379"/>
                    <a:pt x="113" y="496"/>
                  </a:cubicBezTo>
                  <a:cubicBezTo>
                    <a:pt x="116" y="499"/>
                    <a:pt x="375" y="771"/>
                    <a:pt x="768" y="1271"/>
                  </a:cubicBezTo>
                  <a:cubicBezTo>
                    <a:pt x="824" y="1341"/>
                    <a:pt x="909" y="1382"/>
                    <a:pt x="998" y="1382"/>
                  </a:cubicBezTo>
                  <a:cubicBezTo>
                    <a:pt x="1243" y="1382"/>
                    <a:pt x="1379" y="1101"/>
                    <a:pt x="1228" y="908"/>
                  </a:cubicBezTo>
                  <a:cubicBezTo>
                    <a:pt x="815" y="384"/>
                    <a:pt x="546" y="103"/>
                    <a:pt x="535" y="91"/>
                  </a:cubicBezTo>
                  <a:cubicBezTo>
                    <a:pt x="477" y="31"/>
                    <a:pt x="401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318;p40">
              <a:extLst>
                <a:ext uri="{FF2B5EF4-FFF2-40B4-BE49-F238E27FC236}">
                  <a16:creationId xmlns:a16="http://schemas.microsoft.com/office/drawing/2014/main" id="{2735890E-B2D5-42DB-921B-A48AA56E35C8}"/>
                </a:ext>
              </a:extLst>
            </p:cNvPr>
            <p:cNvSpPr/>
            <p:nvPr/>
          </p:nvSpPr>
          <p:spPr>
            <a:xfrm>
              <a:off x="-2703562" y="2529200"/>
              <a:ext cx="44250" cy="81940"/>
            </a:xfrm>
            <a:custGeom>
              <a:avLst/>
              <a:gdLst/>
              <a:ahLst/>
              <a:cxnLst/>
              <a:rect l="l" t="t" r="r" b="b"/>
              <a:pathLst>
                <a:path w="1770" h="1704" extrusionOk="0">
                  <a:moveTo>
                    <a:pt x="918" y="1"/>
                  </a:moveTo>
                  <a:cubicBezTo>
                    <a:pt x="574" y="1"/>
                    <a:pt x="264" y="208"/>
                    <a:pt x="131" y="526"/>
                  </a:cubicBezTo>
                  <a:cubicBezTo>
                    <a:pt x="0" y="844"/>
                    <a:pt x="73" y="1211"/>
                    <a:pt x="316" y="1454"/>
                  </a:cubicBezTo>
                  <a:cubicBezTo>
                    <a:pt x="479" y="1617"/>
                    <a:pt x="698" y="1703"/>
                    <a:pt x="920" y="1703"/>
                  </a:cubicBezTo>
                  <a:cubicBezTo>
                    <a:pt x="1029" y="1703"/>
                    <a:pt x="1140" y="1682"/>
                    <a:pt x="1245" y="1639"/>
                  </a:cubicBezTo>
                  <a:cubicBezTo>
                    <a:pt x="1563" y="1507"/>
                    <a:pt x="1769" y="1197"/>
                    <a:pt x="1769" y="852"/>
                  </a:cubicBezTo>
                  <a:cubicBezTo>
                    <a:pt x="1769" y="382"/>
                    <a:pt x="1389" y="1"/>
                    <a:pt x="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C57A93F-1884-4668-BCD8-3BCEFB8DAC21}"/>
              </a:ext>
            </a:extLst>
          </p:cNvPr>
          <p:cNvGrpSpPr/>
          <p:nvPr/>
        </p:nvGrpSpPr>
        <p:grpSpPr>
          <a:xfrm>
            <a:off x="3580248" y="3500995"/>
            <a:ext cx="2267850" cy="1210912"/>
            <a:chOff x="3705117" y="3846541"/>
            <a:chExt cx="2267850" cy="1210912"/>
          </a:xfrm>
        </p:grpSpPr>
        <p:sp>
          <p:nvSpPr>
            <p:cNvPr id="568" name="Google Shape;1027;p39">
              <a:extLst>
                <a:ext uri="{FF2B5EF4-FFF2-40B4-BE49-F238E27FC236}">
                  <a16:creationId xmlns:a16="http://schemas.microsoft.com/office/drawing/2014/main" id="{46553185-4400-41ED-9C84-CB9C8BA6AB37}"/>
                </a:ext>
              </a:extLst>
            </p:cNvPr>
            <p:cNvSpPr/>
            <p:nvPr/>
          </p:nvSpPr>
          <p:spPr>
            <a:xfrm>
              <a:off x="3748745" y="4323028"/>
              <a:ext cx="42726" cy="26483"/>
            </a:xfrm>
            <a:custGeom>
              <a:avLst/>
              <a:gdLst/>
              <a:ahLst/>
              <a:cxnLst/>
              <a:rect l="l" t="t" r="r" b="b"/>
              <a:pathLst>
                <a:path w="4593" h="3431" extrusionOk="0">
                  <a:moveTo>
                    <a:pt x="3260" y="1"/>
                  </a:moveTo>
                  <a:cubicBezTo>
                    <a:pt x="3224" y="1"/>
                    <a:pt x="3199" y="1"/>
                    <a:pt x="3190" y="2"/>
                  </a:cubicBezTo>
                  <a:cubicBezTo>
                    <a:pt x="2222" y="92"/>
                    <a:pt x="408" y="832"/>
                    <a:pt x="171" y="1893"/>
                  </a:cubicBezTo>
                  <a:cubicBezTo>
                    <a:pt x="0" y="2658"/>
                    <a:pt x="579" y="3331"/>
                    <a:pt x="1325" y="3421"/>
                  </a:cubicBezTo>
                  <a:cubicBezTo>
                    <a:pt x="1383" y="3427"/>
                    <a:pt x="1441" y="3431"/>
                    <a:pt x="1499" y="3431"/>
                  </a:cubicBezTo>
                  <a:cubicBezTo>
                    <a:pt x="2205" y="3431"/>
                    <a:pt x="2911" y="2945"/>
                    <a:pt x="3375" y="2462"/>
                  </a:cubicBezTo>
                  <a:cubicBezTo>
                    <a:pt x="3966" y="1849"/>
                    <a:pt x="4587" y="44"/>
                    <a:pt x="4587" y="43"/>
                  </a:cubicBezTo>
                  <a:cubicBezTo>
                    <a:pt x="4593" y="26"/>
                    <a:pt x="3551" y="1"/>
                    <a:pt x="3260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028;p39">
              <a:extLst>
                <a:ext uri="{FF2B5EF4-FFF2-40B4-BE49-F238E27FC236}">
                  <a16:creationId xmlns:a16="http://schemas.microsoft.com/office/drawing/2014/main" id="{48628E18-03A1-455C-A73A-297EBC4D1D43}"/>
                </a:ext>
              </a:extLst>
            </p:cNvPr>
            <p:cNvSpPr/>
            <p:nvPr/>
          </p:nvSpPr>
          <p:spPr>
            <a:xfrm>
              <a:off x="3748745" y="4323028"/>
              <a:ext cx="42726" cy="26483"/>
            </a:xfrm>
            <a:custGeom>
              <a:avLst/>
              <a:gdLst/>
              <a:ahLst/>
              <a:cxnLst/>
              <a:rect l="l" t="t" r="r" b="b"/>
              <a:pathLst>
                <a:path w="4593" h="3431" extrusionOk="0">
                  <a:moveTo>
                    <a:pt x="3260" y="1"/>
                  </a:moveTo>
                  <a:cubicBezTo>
                    <a:pt x="3224" y="1"/>
                    <a:pt x="3199" y="1"/>
                    <a:pt x="3190" y="2"/>
                  </a:cubicBezTo>
                  <a:cubicBezTo>
                    <a:pt x="2222" y="92"/>
                    <a:pt x="408" y="832"/>
                    <a:pt x="171" y="1893"/>
                  </a:cubicBezTo>
                  <a:cubicBezTo>
                    <a:pt x="0" y="2658"/>
                    <a:pt x="579" y="3331"/>
                    <a:pt x="1325" y="3421"/>
                  </a:cubicBezTo>
                  <a:cubicBezTo>
                    <a:pt x="1383" y="3427"/>
                    <a:pt x="1441" y="3431"/>
                    <a:pt x="1499" y="3431"/>
                  </a:cubicBezTo>
                  <a:cubicBezTo>
                    <a:pt x="2205" y="3431"/>
                    <a:pt x="2911" y="2945"/>
                    <a:pt x="3375" y="2462"/>
                  </a:cubicBezTo>
                  <a:cubicBezTo>
                    <a:pt x="3966" y="1849"/>
                    <a:pt x="4587" y="44"/>
                    <a:pt x="4587" y="43"/>
                  </a:cubicBezTo>
                  <a:cubicBezTo>
                    <a:pt x="4593" y="26"/>
                    <a:pt x="3551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1047;p39">
              <a:extLst>
                <a:ext uri="{FF2B5EF4-FFF2-40B4-BE49-F238E27FC236}">
                  <a16:creationId xmlns:a16="http://schemas.microsoft.com/office/drawing/2014/main" id="{8EAA1B81-AF3B-4230-A823-36E487E2A8DA}"/>
                </a:ext>
              </a:extLst>
            </p:cNvPr>
            <p:cNvSpPr/>
            <p:nvPr/>
          </p:nvSpPr>
          <p:spPr>
            <a:xfrm>
              <a:off x="3807071" y="4156542"/>
              <a:ext cx="1059604" cy="828841"/>
            </a:xfrm>
            <a:custGeom>
              <a:avLst/>
              <a:gdLst/>
              <a:ahLst/>
              <a:cxnLst/>
              <a:rect l="l" t="t" r="r" b="b"/>
              <a:pathLst>
                <a:path w="113907" h="107380" extrusionOk="0">
                  <a:moveTo>
                    <a:pt x="34572" y="0"/>
                  </a:moveTo>
                  <a:lnTo>
                    <a:pt x="1" y="41864"/>
                  </a:lnTo>
                  <a:lnTo>
                    <a:pt x="79335" y="107379"/>
                  </a:lnTo>
                  <a:lnTo>
                    <a:pt x="113907" y="65515"/>
                  </a:lnTo>
                  <a:lnTo>
                    <a:pt x="34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1048;p39">
              <a:extLst>
                <a:ext uri="{FF2B5EF4-FFF2-40B4-BE49-F238E27FC236}">
                  <a16:creationId xmlns:a16="http://schemas.microsoft.com/office/drawing/2014/main" id="{181602CF-D096-4B04-9E0C-3286DCA5A907}"/>
                </a:ext>
              </a:extLst>
            </p:cNvPr>
            <p:cNvSpPr/>
            <p:nvPr/>
          </p:nvSpPr>
          <p:spPr>
            <a:xfrm>
              <a:off x="3803815" y="4154173"/>
              <a:ext cx="1065911" cy="833541"/>
            </a:xfrm>
            <a:custGeom>
              <a:avLst/>
              <a:gdLst/>
              <a:ahLst/>
              <a:cxnLst/>
              <a:rect l="l" t="t" r="r" b="b"/>
              <a:pathLst>
                <a:path w="114585" h="107989" extrusionOk="0">
                  <a:moveTo>
                    <a:pt x="34956" y="729"/>
                  </a:moveTo>
                  <a:lnTo>
                    <a:pt x="113819" y="65865"/>
                  </a:lnTo>
                  <a:lnTo>
                    <a:pt x="79631" y="107259"/>
                  </a:lnTo>
                  <a:lnTo>
                    <a:pt x="768" y="42125"/>
                  </a:lnTo>
                  <a:lnTo>
                    <a:pt x="34956" y="729"/>
                  </a:lnTo>
                  <a:close/>
                  <a:moveTo>
                    <a:pt x="34911" y="0"/>
                  </a:moveTo>
                  <a:cubicBezTo>
                    <a:pt x="34903" y="0"/>
                    <a:pt x="34894" y="1"/>
                    <a:pt x="34886" y="1"/>
                  </a:cubicBezTo>
                  <a:cubicBezTo>
                    <a:pt x="34805" y="9"/>
                    <a:pt x="34732" y="48"/>
                    <a:pt x="34681" y="111"/>
                  </a:cubicBezTo>
                  <a:lnTo>
                    <a:pt x="106" y="41972"/>
                  </a:lnTo>
                  <a:cubicBezTo>
                    <a:pt x="1" y="42101"/>
                    <a:pt x="19" y="42293"/>
                    <a:pt x="148" y="42399"/>
                  </a:cubicBezTo>
                  <a:lnTo>
                    <a:pt x="79478" y="107919"/>
                  </a:lnTo>
                  <a:cubicBezTo>
                    <a:pt x="79533" y="107964"/>
                    <a:pt x="79601" y="107988"/>
                    <a:pt x="79671" y="107988"/>
                  </a:cubicBezTo>
                  <a:cubicBezTo>
                    <a:pt x="79681" y="107988"/>
                    <a:pt x="79691" y="107988"/>
                    <a:pt x="79700" y="107987"/>
                  </a:cubicBezTo>
                  <a:cubicBezTo>
                    <a:pt x="79780" y="107981"/>
                    <a:pt x="79853" y="107940"/>
                    <a:pt x="79905" y="107879"/>
                  </a:cubicBezTo>
                  <a:lnTo>
                    <a:pt x="114480" y="66016"/>
                  </a:lnTo>
                  <a:cubicBezTo>
                    <a:pt x="114585" y="65887"/>
                    <a:pt x="114567" y="65696"/>
                    <a:pt x="114438" y="65590"/>
                  </a:cubicBezTo>
                  <a:lnTo>
                    <a:pt x="35107" y="69"/>
                  </a:lnTo>
                  <a:cubicBezTo>
                    <a:pt x="35051" y="25"/>
                    <a:pt x="34982" y="0"/>
                    <a:pt x="34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049;p39">
              <a:extLst>
                <a:ext uri="{FF2B5EF4-FFF2-40B4-BE49-F238E27FC236}">
                  <a16:creationId xmlns:a16="http://schemas.microsoft.com/office/drawing/2014/main" id="{D4482C55-F090-4C7E-B4CF-02B924768886}"/>
                </a:ext>
              </a:extLst>
            </p:cNvPr>
            <p:cNvSpPr/>
            <p:nvPr/>
          </p:nvSpPr>
          <p:spPr>
            <a:xfrm>
              <a:off x="3898364" y="4227470"/>
              <a:ext cx="875798" cy="681536"/>
            </a:xfrm>
            <a:custGeom>
              <a:avLst/>
              <a:gdLst/>
              <a:ahLst/>
              <a:cxnLst/>
              <a:rect l="l" t="t" r="r" b="b"/>
              <a:pathLst>
                <a:path w="94148" h="88296" extrusionOk="0">
                  <a:moveTo>
                    <a:pt x="29039" y="0"/>
                  </a:moveTo>
                  <a:cubicBezTo>
                    <a:pt x="27913" y="1364"/>
                    <a:pt x="26285" y="2068"/>
                    <a:pt x="24645" y="2068"/>
                  </a:cubicBezTo>
                  <a:cubicBezTo>
                    <a:pt x="23722" y="2068"/>
                    <a:pt x="22795" y="1845"/>
                    <a:pt x="21951" y="1391"/>
                  </a:cubicBezTo>
                  <a:lnTo>
                    <a:pt x="253" y="27660"/>
                  </a:lnTo>
                  <a:cubicBezTo>
                    <a:pt x="1936" y="29725"/>
                    <a:pt x="1987" y="32754"/>
                    <a:pt x="227" y="34884"/>
                  </a:cubicBezTo>
                  <a:cubicBezTo>
                    <a:pt x="155" y="34971"/>
                    <a:pt x="76" y="35051"/>
                    <a:pt x="1" y="35132"/>
                  </a:cubicBezTo>
                  <a:lnTo>
                    <a:pt x="64370" y="88296"/>
                  </a:lnTo>
                  <a:cubicBezTo>
                    <a:pt x="64436" y="88206"/>
                    <a:pt x="64499" y="88115"/>
                    <a:pt x="64570" y="88027"/>
                  </a:cubicBezTo>
                  <a:cubicBezTo>
                    <a:pt x="65697" y="86663"/>
                    <a:pt x="67326" y="85958"/>
                    <a:pt x="68968" y="85958"/>
                  </a:cubicBezTo>
                  <a:cubicBezTo>
                    <a:pt x="70245" y="85958"/>
                    <a:pt x="71530" y="86385"/>
                    <a:pt x="72592" y="87262"/>
                  </a:cubicBezTo>
                  <a:lnTo>
                    <a:pt x="94147" y="61163"/>
                  </a:lnTo>
                  <a:cubicBezTo>
                    <a:pt x="91721" y="59159"/>
                    <a:pt x="91379" y="55568"/>
                    <a:pt x="93382" y="53142"/>
                  </a:cubicBezTo>
                  <a:lnTo>
                    <a:pt x="290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050;p39">
              <a:extLst>
                <a:ext uri="{FF2B5EF4-FFF2-40B4-BE49-F238E27FC236}">
                  <a16:creationId xmlns:a16="http://schemas.microsoft.com/office/drawing/2014/main" id="{3BA78254-C915-4EEC-998A-34CF3EAC676E}"/>
                </a:ext>
              </a:extLst>
            </p:cNvPr>
            <p:cNvSpPr/>
            <p:nvPr/>
          </p:nvSpPr>
          <p:spPr>
            <a:xfrm>
              <a:off x="3895201" y="4225123"/>
              <a:ext cx="882124" cy="686221"/>
            </a:xfrm>
            <a:custGeom>
              <a:avLst/>
              <a:gdLst/>
              <a:ahLst/>
              <a:cxnLst/>
              <a:rect l="l" t="t" r="r" b="b"/>
              <a:pathLst>
                <a:path w="94828" h="88903" extrusionOk="0">
                  <a:moveTo>
                    <a:pt x="29414" y="725"/>
                  </a:moveTo>
                  <a:lnTo>
                    <a:pt x="93302" y="53492"/>
                  </a:lnTo>
                  <a:cubicBezTo>
                    <a:pt x="92410" y="54686"/>
                    <a:pt x="92000" y="56150"/>
                    <a:pt x="92142" y="57643"/>
                  </a:cubicBezTo>
                  <a:cubicBezTo>
                    <a:pt x="92285" y="59138"/>
                    <a:pt x="92964" y="60497"/>
                    <a:pt x="94065" y="61502"/>
                  </a:cubicBezTo>
                  <a:lnTo>
                    <a:pt x="72887" y="87145"/>
                  </a:lnTo>
                  <a:cubicBezTo>
                    <a:pt x="71845" y="86368"/>
                    <a:pt x="70600" y="85959"/>
                    <a:pt x="69308" y="85959"/>
                  </a:cubicBezTo>
                  <a:cubicBezTo>
                    <a:pt x="69118" y="85959"/>
                    <a:pt x="68926" y="85968"/>
                    <a:pt x="68734" y="85986"/>
                  </a:cubicBezTo>
                  <a:cubicBezTo>
                    <a:pt x="67149" y="86132"/>
                    <a:pt x="65688" y="86907"/>
                    <a:pt x="64677" y="88137"/>
                  </a:cubicBezTo>
                  <a:cubicBezTo>
                    <a:pt x="64669" y="88146"/>
                    <a:pt x="64663" y="88154"/>
                    <a:pt x="64656" y="88163"/>
                  </a:cubicBezTo>
                  <a:lnTo>
                    <a:pt x="780" y="35406"/>
                  </a:lnTo>
                  <a:cubicBezTo>
                    <a:pt x="788" y="35398"/>
                    <a:pt x="794" y="35389"/>
                    <a:pt x="801" y="35381"/>
                  </a:cubicBezTo>
                  <a:cubicBezTo>
                    <a:pt x="2564" y="33246"/>
                    <a:pt x="2626" y="30168"/>
                    <a:pt x="983" y="27971"/>
                  </a:cubicBezTo>
                  <a:lnTo>
                    <a:pt x="22370" y="2075"/>
                  </a:lnTo>
                  <a:cubicBezTo>
                    <a:pt x="23201" y="2478"/>
                    <a:pt x="24092" y="2674"/>
                    <a:pt x="24977" y="2674"/>
                  </a:cubicBezTo>
                  <a:cubicBezTo>
                    <a:pt x="26626" y="2674"/>
                    <a:pt x="28252" y="1995"/>
                    <a:pt x="29414" y="725"/>
                  </a:cubicBezTo>
                  <a:close/>
                  <a:moveTo>
                    <a:pt x="29379" y="0"/>
                  </a:moveTo>
                  <a:cubicBezTo>
                    <a:pt x="29292" y="0"/>
                    <a:pt x="29205" y="38"/>
                    <a:pt x="29145" y="111"/>
                  </a:cubicBezTo>
                  <a:cubicBezTo>
                    <a:pt x="28092" y="1385"/>
                    <a:pt x="26546" y="2068"/>
                    <a:pt x="24976" y="2068"/>
                  </a:cubicBezTo>
                  <a:cubicBezTo>
                    <a:pt x="24110" y="2068"/>
                    <a:pt x="23236" y="1860"/>
                    <a:pt x="22434" y="1428"/>
                  </a:cubicBezTo>
                  <a:cubicBezTo>
                    <a:pt x="22389" y="1404"/>
                    <a:pt x="22340" y="1392"/>
                    <a:pt x="22291" y="1392"/>
                  </a:cubicBezTo>
                  <a:cubicBezTo>
                    <a:pt x="22204" y="1392"/>
                    <a:pt x="22117" y="1431"/>
                    <a:pt x="22058" y="1502"/>
                  </a:cubicBezTo>
                  <a:lnTo>
                    <a:pt x="360" y="27773"/>
                  </a:lnTo>
                  <a:cubicBezTo>
                    <a:pt x="268" y="27885"/>
                    <a:pt x="268" y="28046"/>
                    <a:pt x="359" y="28158"/>
                  </a:cubicBezTo>
                  <a:cubicBezTo>
                    <a:pt x="1978" y="30143"/>
                    <a:pt x="1967" y="33019"/>
                    <a:pt x="333" y="34997"/>
                  </a:cubicBezTo>
                  <a:cubicBezTo>
                    <a:pt x="285" y="35055"/>
                    <a:pt x="233" y="35110"/>
                    <a:pt x="181" y="35165"/>
                  </a:cubicBezTo>
                  <a:lnTo>
                    <a:pt x="119" y="35230"/>
                  </a:lnTo>
                  <a:cubicBezTo>
                    <a:pt x="1" y="35357"/>
                    <a:pt x="14" y="35558"/>
                    <a:pt x="148" y="35670"/>
                  </a:cubicBezTo>
                  <a:lnTo>
                    <a:pt x="64517" y="88833"/>
                  </a:lnTo>
                  <a:cubicBezTo>
                    <a:pt x="64572" y="88878"/>
                    <a:pt x="64639" y="88903"/>
                    <a:pt x="64710" y="88903"/>
                  </a:cubicBezTo>
                  <a:cubicBezTo>
                    <a:pt x="64723" y="88903"/>
                    <a:pt x="64736" y="88902"/>
                    <a:pt x="64747" y="88900"/>
                  </a:cubicBezTo>
                  <a:cubicBezTo>
                    <a:pt x="64831" y="88890"/>
                    <a:pt x="64905" y="88846"/>
                    <a:pt x="64954" y="88779"/>
                  </a:cubicBezTo>
                  <a:lnTo>
                    <a:pt x="65007" y="88706"/>
                  </a:lnTo>
                  <a:cubicBezTo>
                    <a:pt x="65051" y="88645"/>
                    <a:pt x="65095" y="88583"/>
                    <a:pt x="65145" y="88523"/>
                  </a:cubicBezTo>
                  <a:cubicBezTo>
                    <a:pt x="66055" y="87420"/>
                    <a:pt x="67368" y="86724"/>
                    <a:pt x="68791" y="86588"/>
                  </a:cubicBezTo>
                  <a:cubicBezTo>
                    <a:pt x="68961" y="86571"/>
                    <a:pt x="69132" y="86563"/>
                    <a:pt x="69302" y="86563"/>
                  </a:cubicBezTo>
                  <a:cubicBezTo>
                    <a:pt x="70551" y="86563"/>
                    <a:pt x="71767" y="86997"/>
                    <a:pt x="72738" y="87800"/>
                  </a:cubicBezTo>
                  <a:cubicBezTo>
                    <a:pt x="72793" y="87845"/>
                    <a:pt x="72861" y="87869"/>
                    <a:pt x="72931" y="87869"/>
                  </a:cubicBezTo>
                  <a:cubicBezTo>
                    <a:pt x="72941" y="87869"/>
                    <a:pt x="72951" y="87869"/>
                    <a:pt x="72961" y="87868"/>
                  </a:cubicBezTo>
                  <a:cubicBezTo>
                    <a:pt x="73040" y="87860"/>
                    <a:pt x="73114" y="87821"/>
                    <a:pt x="73165" y="87760"/>
                  </a:cubicBezTo>
                  <a:lnTo>
                    <a:pt x="94720" y="61659"/>
                  </a:lnTo>
                  <a:cubicBezTo>
                    <a:pt x="94827" y="61531"/>
                    <a:pt x="94809" y="61339"/>
                    <a:pt x="94680" y="61234"/>
                  </a:cubicBezTo>
                  <a:cubicBezTo>
                    <a:pt x="93577" y="60322"/>
                    <a:pt x="92882" y="59011"/>
                    <a:pt x="92745" y="57586"/>
                  </a:cubicBezTo>
                  <a:cubicBezTo>
                    <a:pt x="92609" y="56161"/>
                    <a:pt x="93044" y="54742"/>
                    <a:pt x="93956" y="53639"/>
                  </a:cubicBezTo>
                  <a:cubicBezTo>
                    <a:pt x="94063" y="53510"/>
                    <a:pt x="94045" y="53318"/>
                    <a:pt x="93916" y="53212"/>
                  </a:cubicBezTo>
                  <a:lnTo>
                    <a:pt x="29572" y="70"/>
                  </a:lnTo>
                  <a:cubicBezTo>
                    <a:pt x="29515" y="23"/>
                    <a:pt x="29447" y="0"/>
                    <a:pt x="293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051;p39">
              <a:extLst>
                <a:ext uri="{FF2B5EF4-FFF2-40B4-BE49-F238E27FC236}">
                  <a16:creationId xmlns:a16="http://schemas.microsoft.com/office/drawing/2014/main" id="{5A632C8E-9E85-421D-907B-C358EFFD48F6}"/>
                </a:ext>
              </a:extLst>
            </p:cNvPr>
            <p:cNvSpPr/>
            <p:nvPr/>
          </p:nvSpPr>
          <p:spPr>
            <a:xfrm>
              <a:off x="4156337" y="4510062"/>
              <a:ext cx="301955" cy="196311"/>
            </a:xfrm>
            <a:custGeom>
              <a:avLst/>
              <a:gdLst/>
              <a:ahLst/>
              <a:cxnLst/>
              <a:rect l="l" t="t" r="r" b="b"/>
              <a:pathLst>
                <a:path w="32460" h="25433" extrusionOk="0">
                  <a:moveTo>
                    <a:pt x="3322" y="0"/>
                  </a:moveTo>
                  <a:cubicBezTo>
                    <a:pt x="3199" y="0"/>
                    <a:pt x="3083" y="75"/>
                    <a:pt x="3038" y="197"/>
                  </a:cubicBezTo>
                  <a:cubicBezTo>
                    <a:pt x="1" y="7659"/>
                    <a:pt x="2136" y="16123"/>
                    <a:pt x="8354" y="21258"/>
                  </a:cubicBezTo>
                  <a:cubicBezTo>
                    <a:pt x="11730" y="24046"/>
                    <a:pt x="15888" y="25432"/>
                    <a:pt x="20039" y="25432"/>
                  </a:cubicBezTo>
                  <a:cubicBezTo>
                    <a:pt x="24460" y="25432"/>
                    <a:pt x="28872" y="23862"/>
                    <a:pt x="32326" y="20740"/>
                  </a:cubicBezTo>
                  <a:cubicBezTo>
                    <a:pt x="32449" y="20627"/>
                    <a:pt x="32460" y="20435"/>
                    <a:pt x="32347" y="20312"/>
                  </a:cubicBezTo>
                  <a:cubicBezTo>
                    <a:pt x="32287" y="20245"/>
                    <a:pt x="32205" y="20211"/>
                    <a:pt x="32122" y="20211"/>
                  </a:cubicBezTo>
                  <a:cubicBezTo>
                    <a:pt x="32050" y="20211"/>
                    <a:pt x="31977" y="20237"/>
                    <a:pt x="31919" y="20289"/>
                  </a:cubicBezTo>
                  <a:cubicBezTo>
                    <a:pt x="28581" y="23308"/>
                    <a:pt x="24313" y="24827"/>
                    <a:pt x="20039" y="24827"/>
                  </a:cubicBezTo>
                  <a:cubicBezTo>
                    <a:pt x="16025" y="24827"/>
                    <a:pt x="12004" y="23487"/>
                    <a:pt x="8739" y="20791"/>
                  </a:cubicBezTo>
                  <a:cubicBezTo>
                    <a:pt x="2728" y="15825"/>
                    <a:pt x="661" y="7640"/>
                    <a:pt x="3599" y="425"/>
                  </a:cubicBezTo>
                  <a:cubicBezTo>
                    <a:pt x="3668" y="268"/>
                    <a:pt x="3594" y="87"/>
                    <a:pt x="3436" y="22"/>
                  </a:cubicBezTo>
                  <a:cubicBezTo>
                    <a:pt x="3399" y="7"/>
                    <a:pt x="3360" y="0"/>
                    <a:pt x="33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052;p39">
              <a:extLst>
                <a:ext uri="{FF2B5EF4-FFF2-40B4-BE49-F238E27FC236}">
                  <a16:creationId xmlns:a16="http://schemas.microsoft.com/office/drawing/2014/main" id="{F1477F85-FAB8-49BA-AB32-C04FA35618B8}"/>
                </a:ext>
              </a:extLst>
            </p:cNvPr>
            <p:cNvSpPr/>
            <p:nvPr/>
          </p:nvSpPr>
          <p:spPr>
            <a:xfrm>
              <a:off x="4204970" y="4439088"/>
              <a:ext cx="63340" cy="44452"/>
            </a:xfrm>
            <a:custGeom>
              <a:avLst/>
              <a:gdLst/>
              <a:ahLst/>
              <a:cxnLst/>
              <a:rect l="l" t="t" r="r" b="b"/>
              <a:pathLst>
                <a:path w="6809" h="5759" extrusionOk="0">
                  <a:moveTo>
                    <a:pt x="6462" y="1"/>
                  </a:moveTo>
                  <a:cubicBezTo>
                    <a:pt x="6415" y="1"/>
                    <a:pt x="6367" y="12"/>
                    <a:pt x="6323" y="35"/>
                  </a:cubicBezTo>
                  <a:cubicBezTo>
                    <a:pt x="4145" y="1170"/>
                    <a:pt x="2240" y="2714"/>
                    <a:pt x="663" y="4624"/>
                  </a:cubicBezTo>
                  <a:cubicBezTo>
                    <a:pt x="487" y="4838"/>
                    <a:pt x="315" y="5054"/>
                    <a:pt x="150" y="5274"/>
                  </a:cubicBezTo>
                  <a:cubicBezTo>
                    <a:pt x="0" y="5473"/>
                    <a:pt x="142" y="5758"/>
                    <a:pt x="392" y="5758"/>
                  </a:cubicBezTo>
                  <a:cubicBezTo>
                    <a:pt x="487" y="5758"/>
                    <a:pt x="577" y="5714"/>
                    <a:pt x="634" y="5638"/>
                  </a:cubicBezTo>
                  <a:cubicBezTo>
                    <a:pt x="794" y="5426"/>
                    <a:pt x="960" y="5217"/>
                    <a:pt x="1130" y="5009"/>
                  </a:cubicBezTo>
                  <a:cubicBezTo>
                    <a:pt x="2655" y="3163"/>
                    <a:pt x="4497" y="1670"/>
                    <a:pt x="6603" y="573"/>
                  </a:cubicBezTo>
                  <a:cubicBezTo>
                    <a:pt x="6751" y="496"/>
                    <a:pt x="6808" y="312"/>
                    <a:pt x="6732" y="164"/>
                  </a:cubicBezTo>
                  <a:cubicBezTo>
                    <a:pt x="6677" y="60"/>
                    <a:pt x="6571" y="1"/>
                    <a:pt x="64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053;p39">
              <a:extLst>
                <a:ext uri="{FF2B5EF4-FFF2-40B4-BE49-F238E27FC236}">
                  <a16:creationId xmlns:a16="http://schemas.microsoft.com/office/drawing/2014/main" id="{4EF415EB-9CF2-4A54-9893-55A00F23A18E}"/>
                </a:ext>
              </a:extLst>
            </p:cNvPr>
            <p:cNvSpPr/>
            <p:nvPr/>
          </p:nvSpPr>
          <p:spPr>
            <a:xfrm>
              <a:off x="4284328" y="4423218"/>
              <a:ext cx="245899" cy="202494"/>
            </a:xfrm>
            <a:custGeom>
              <a:avLst/>
              <a:gdLst/>
              <a:ahLst/>
              <a:cxnLst/>
              <a:rect l="l" t="t" r="r" b="b"/>
              <a:pathLst>
                <a:path w="26434" h="26234" extrusionOk="0">
                  <a:moveTo>
                    <a:pt x="6321" y="1"/>
                  </a:moveTo>
                  <a:cubicBezTo>
                    <a:pt x="4289" y="1"/>
                    <a:pt x="2236" y="341"/>
                    <a:pt x="239" y="1035"/>
                  </a:cubicBezTo>
                  <a:cubicBezTo>
                    <a:pt x="82" y="1091"/>
                    <a:pt x="0" y="1263"/>
                    <a:pt x="55" y="1420"/>
                  </a:cubicBezTo>
                  <a:cubicBezTo>
                    <a:pt x="99" y="1545"/>
                    <a:pt x="216" y="1624"/>
                    <a:pt x="341" y="1624"/>
                  </a:cubicBezTo>
                  <a:cubicBezTo>
                    <a:pt x="373" y="1624"/>
                    <a:pt x="406" y="1618"/>
                    <a:pt x="438" y="1608"/>
                  </a:cubicBezTo>
                  <a:cubicBezTo>
                    <a:pt x="2370" y="936"/>
                    <a:pt x="4355" y="606"/>
                    <a:pt x="6321" y="606"/>
                  </a:cubicBezTo>
                  <a:cubicBezTo>
                    <a:pt x="10369" y="606"/>
                    <a:pt x="14333" y="2004"/>
                    <a:pt x="17577" y="4684"/>
                  </a:cubicBezTo>
                  <a:cubicBezTo>
                    <a:pt x="23789" y="9816"/>
                    <a:pt x="25768" y="18501"/>
                    <a:pt x="22389" y="25804"/>
                  </a:cubicBezTo>
                  <a:cubicBezTo>
                    <a:pt x="22297" y="26004"/>
                    <a:pt x="22442" y="26234"/>
                    <a:pt x="22662" y="26234"/>
                  </a:cubicBezTo>
                  <a:cubicBezTo>
                    <a:pt x="22662" y="26234"/>
                    <a:pt x="22663" y="26234"/>
                    <a:pt x="22664" y="26234"/>
                  </a:cubicBezTo>
                  <a:cubicBezTo>
                    <a:pt x="22665" y="26234"/>
                    <a:pt x="22666" y="26234"/>
                    <a:pt x="22667" y="26234"/>
                  </a:cubicBezTo>
                  <a:cubicBezTo>
                    <a:pt x="22784" y="26234"/>
                    <a:pt x="22889" y="26165"/>
                    <a:pt x="22938" y="26058"/>
                  </a:cubicBezTo>
                  <a:cubicBezTo>
                    <a:pt x="26434" y="18505"/>
                    <a:pt x="24388" y="9523"/>
                    <a:pt x="17963" y="4216"/>
                  </a:cubicBezTo>
                  <a:cubicBezTo>
                    <a:pt x="14607" y="1445"/>
                    <a:pt x="10508" y="1"/>
                    <a:pt x="63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054;p39">
              <a:extLst>
                <a:ext uri="{FF2B5EF4-FFF2-40B4-BE49-F238E27FC236}">
                  <a16:creationId xmlns:a16="http://schemas.microsoft.com/office/drawing/2014/main" id="{0E33356E-58CD-447F-8F41-855E6DD5CFCF}"/>
                </a:ext>
              </a:extLst>
            </p:cNvPr>
            <p:cNvSpPr/>
            <p:nvPr/>
          </p:nvSpPr>
          <p:spPr>
            <a:xfrm>
              <a:off x="4188942" y="4437351"/>
              <a:ext cx="307582" cy="255221"/>
            </a:xfrm>
            <a:custGeom>
              <a:avLst/>
              <a:gdLst/>
              <a:ahLst/>
              <a:cxnLst/>
              <a:rect l="l" t="t" r="r" b="b"/>
              <a:pathLst>
                <a:path w="33065" h="33065" extrusionOk="0">
                  <a:moveTo>
                    <a:pt x="16533" y="1"/>
                  </a:moveTo>
                  <a:cubicBezTo>
                    <a:pt x="12148" y="1"/>
                    <a:pt x="7943" y="1742"/>
                    <a:pt x="4842" y="4842"/>
                  </a:cubicBezTo>
                  <a:cubicBezTo>
                    <a:pt x="1743" y="7942"/>
                    <a:pt x="0" y="12147"/>
                    <a:pt x="0" y="16532"/>
                  </a:cubicBezTo>
                  <a:cubicBezTo>
                    <a:pt x="0" y="20916"/>
                    <a:pt x="1743" y="25121"/>
                    <a:pt x="4842" y="28222"/>
                  </a:cubicBezTo>
                  <a:cubicBezTo>
                    <a:pt x="7943" y="31322"/>
                    <a:pt x="12148" y="33064"/>
                    <a:pt x="16533" y="33064"/>
                  </a:cubicBezTo>
                  <a:cubicBezTo>
                    <a:pt x="20917" y="33064"/>
                    <a:pt x="25122" y="31322"/>
                    <a:pt x="28222" y="28222"/>
                  </a:cubicBezTo>
                  <a:cubicBezTo>
                    <a:pt x="31322" y="25121"/>
                    <a:pt x="33065" y="20916"/>
                    <a:pt x="33065" y="16532"/>
                  </a:cubicBezTo>
                  <a:cubicBezTo>
                    <a:pt x="33065" y="12147"/>
                    <a:pt x="31322" y="7942"/>
                    <a:pt x="28222" y="4842"/>
                  </a:cubicBezTo>
                  <a:cubicBezTo>
                    <a:pt x="25122" y="1742"/>
                    <a:pt x="20917" y="1"/>
                    <a:pt x="165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055;p39">
              <a:extLst>
                <a:ext uri="{FF2B5EF4-FFF2-40B4-BE49-F238E27FC236}">
                  <a16:creationId xmlns:a16="http://schemas.microsoft.com/office/drawing/2014/main" id="{5F9FF306-9020-4F86-A51D-ADA529D56C63}"/>
                </a:ext>
              </a:extLst>
            </p:cNvPr>
            <p:cNvSpPr/>
            <p:nvPr/>
          </p:nvSpPr>
          <p:spPr>
            <a:xfrm>
              <a:off x="4246710" y="4480313"/>
              <a:ext cx="175052" cy="167675"/>
            </a:xfrm>
            <a:custGeom>
              <a:avLst/>
              <a:gdLst/>
              <a:ahLst/>
              <a:cxnLst/>
              <a:rect l="l" t="t" r="r" b="b"/>
              <a:pathLst>
                <a:path w="18818" h="21723" extrusionOk="0">
                  <a:moveTo>
                    <a:pt x="17553" y="0"/>
                  </a:moveTo>
                  <a:cubicBezTo>
                    <a:pt x="17543" y="0"/>
                    <a:pt x="17532" y="0"/>
                    <a:pt x="17521" y="1"/>
                  </a:cubicBezTo>
                  <a:cubicBezTo>
                    <a:pt x="17197" y="7"/>
                    <a:pt x="16909" y="161"/>
                    <a:pt x="16662" y="462"/>
                  </a:cubicBezTo>
                  <a:lnTo>
                    <a:pt x="14380" y="3224"/>
                  </a:lnTo>
                  <a:lnTo>
                    <a:pt x="14380" y="3224"/>
                  </a:lnTo>
                  <a:cubicBezTo>
                    <a:pt x="13065" y="2252"/>
                    <a:pt x="11770" y="1686"/>
                    <a:pt x="10496" y="1525"/>
                  </a:cubicBezTo>
                  <a:cubicBezTo>
                    <a:pt x="10256" y="1496"/>
                    <a:pt x="10022" y="1481"/>
                    <a:pt x="9795" y="1481"/>
                  </a:cubicBezTo>
                  <a:cubicBezTo>
                    <a:pt x="8412" y="1481"/>
                    <a:pt x="7264" y="2035"/>
                    <a:pt x="6348" y="3143"/>
                  </a:cubicBezTo>
                  <a:cubicBezTo>
                    <a:pt x="5910" y="3673"/>
                    <a:pt x="5597" y="4193"/>
                    <a:pt x="5409" y="4699"/>
                  </a:cubicBezTo>
                  <a:cubicBezTo>
                    <a:pt x="5222" y="5206"/>
                    <a:pt x="5126" y="5685"/>
                    <a:pt x="5125" y="6137"/>
                  </a:cubicBezTo>
                  <a:cubicBezTo>
                    <a:pt x="5123" y="6590"/>
                    <a:pt x="5241" y="7103"/>
                    <a:pt x="5479" y="7680"/>
                  </a:cubicBezTo>
                  <a:cubicBezTo>
                    <a:pt x="5706" y="8231"/>
                    <a:pt x="5973" y="8766"/>
                    <a:pt x="6279" y="9278"/>
                  </a:cubicBezTo>
                  <a:cubicBezTo>
                    <a:pt x="6575" y="9766"/>
                    <a:pt x="6986" y="10393"/>
                    <a:pt x="7516" y="11157"/>
                  </a:cubicBezTo>
                  <a:lnTo>
                    <a:pt x="8940" y="13160"/>
                  </a:lnTo>
                  <a:cubicBezTo>
                    <a:pt x="9342" y="13700"/>
                    <a:pt x="9591" y="14191"/>
                    <a:pt x="9686" y="14634"/>
                  </a:cubicBezTo>
                  <a:cubicBezTo>
                    <a:pt x="9781" y="15077"/>
                    <a:pt x="9734" y="15414"/>
                    <a:pt x="9544" y="15643"/>
                  </a:cubicBezTo>
                  <a:cubicBezTo>
                    <a:pt x="9303" y="15936"/>
                    <a:pt x="9011" y="16101"/>
                    <a:pt x="8669" y="16137"/>
                  </a:cubicBezTo>
                  <a:cubicBezTo>
                    <a:pt x="8604" y="16144"/>
                    <a:pt x="8539" y="16147"/>
                    <a:pt x="8474" y="16147"/>
                  </a:cubicBezTo>
                  <a:cubicBezTo>
                    <a:pt x="8197" y="16147"/>
                    <a:pt x="7925" y="16084"/>
                    <a:pt x="7655" y="15957"/>
                  </a:cubicBezTo>
                  <a:cubicBezTo>
                    <a:pt x="7303" y="15791"/>
                    <a:pt x="6963" y="15597"/>
                    <a:pt x="6641" y="15376"/>
                  </a:cubicBezTo>
                  <a:cubicBezTo>
                    <a:pt x="6297" y="15145"/>
                    <a:pt x="6002" y="14897"/>
                    <a:pt x="5758" y="14635"/>
                  </a:cubicBezTo>
                  <a:cubicBezTo>
                    <a:pt x="5382" y="14297"/>
                    <a:pt x="5042" y="13921"/>
                    <a:pt x="4746" y="13509"/>
                  </a:cubicBezTo>
                  <a:cubicBezTo>
                    <a:pt x="4454" y="13105"/>
                    <a:pt x="4247" y="12775"/>
                    <a:pt x="4126" y="12518"/>
                  </a:cubicBezTo>
                  <a:cubicBezTo>
                    <a:pt x="4004" y="12261"/>
                    <a:pt x="3868" y="11948"/>
                    <a:pt x="3719" y="11579"/>
                  </a:cubicBezTo>
                  <a:cubicBezTo>
                    <a:pt x="3569" y="11210"/>
                    <a:pt x="3475" y="10988"/>
                    <a:pt x="3435" y="10910"/>
                  </a:cubicBezTo>
                  <a:cubicBezTo>
                    <a:pt x="3239" y="10480"/>
                    <a:pt x="2992" y="10165"/>
                    <a:pt x="2691" y="9960"/>
                  </a:cubicBezTo>
                  <a:cubicBezTo>
                    <a:pt x="2444" y="9794"/>
                    <a:pt x="2183" y="9710"/>
                    <a:pt x="1909" y="9710"/>
                  </a:cubicBezTo>
                  <a:cubicBezTo>
                    <a:pt x="1849" y="9710"/>
                    <a:pt x="1789" y="9714"/>
                    <a:pt x="1728" y="9722"/>
                  </a:cubicBezTo>
                  <a:cubicBezTo>
                    <a:pt x="1395" y="9764"/>
                    <a:pt x="1076" y="9877"/>
                    <a:pt x="794" y="10055"/>
                  </a:cubicBezTo>
                  <a:cubicBezTo>
                    <a:pt x="514" y="10232"/>
                    <a:pt x="304" y="10486"/>
                    <a:pt x="163" y="10819"/>
                  </a:cubicBezTo>
                  <a:cubicBezTo>
                    <a:pt x="24" y="11151"/>
                    <a:pt x="1" y="11504"/>
                    <a:pt x="93" y="11877"/>
                  </a:cubicBezTo>
                  <a:cubicBezTo>
                    <a:pt x="642" y="13851"/>
                    <a:pt x="1708" y="15613"/>
                    <a:pt x="3291" y="17163"/>
                  </a:cubicBezTo>
                  <a:lnTo>
                    <a:pt x="3291" y="17163"/>
                  </a:lnTo>
                  <a:lnTo>
                    <a:pt x="1161" y="19742"/>
                  </a:lnTo>
                  <a:cubicBezTo>
                    <a:pt x="833" y="20139"/>
                    <a:pt x="756" y="20541"/>
                    <a:pt x="933" y="20949"/>
                  </a:cubicBezTo>
                  <a:cubicBezTo>
                    <a:pt x="1110" y="21355"/>
                    <a:pt x="1421" y="21605"/>
                    <a:pt x="1867" y="21696"/>
                  </a:cubicBezTo>
                  <a:cubicBezTo>
                    <a:pt x="1953" y="21714"/>
                    <a:pt x="2037" y="21723"/>
                    <a:pt x="2118" y="21723"/>
                  </a:cubicBezTo>
                  <a:cubicBezTo>
                    <a:pt x="2456" y="21723"/>
                    <a:pt x="2751" y="21570"/>
                    <a:pt x="3005" y="21264"/>
                  </a:cubicBezTo>
                  <a:lnTo>
                    <a:pt x="5126" y="18695"/>
                  </a:lnTo>
                  <a:lnTo>
                    <a:pt x="5126" y="18695"/>
                  </a:lnTo>
                  <a:cubicBezTo>
                    <a:pt x="5797" y="19157"/>
                    <a:pt x="6477" y="19515"/>
                    <a:pt x="7163" y="19769"/>
                  </a:cubicBezTo>
                  <a:cubicBezTo>
                    <a:pt x="7868" y="20028"/>
                    <a:pt x="8564" y="20158"/>
                    <a:pt x="9250" y="20158"/>
                  </a:cubicBezTo>
                  <a:cubicBezTo>
                    <a:pt x="9674" y="20158"/>
                    <a:pt x="10094" y="20109"/>
                    <a:pt x="10510" y="20010"/>
                  </a:cubicBezTo>
                  <a:cubicBezTo>
                    <a:pt x="11601" y="19752"/>
                    <a:pt x="12543" y="19124"/>
                    <a:pt x="13336" y="18128"/>
                  </a:cubicBezTo>
                  <a:cubicBezTo>
                    <a:pt x="13831" y="17511"/>
                    <a:pt x="14162" y="16895"/>
                    <a:pt x="14327" y="16280"/>
                  </a:cubicBezTo>
                  <a:cubicBezTo>
                    <a:pt x="14492" y="15666"/>
                    <a:pt x="14499" y="15035"/>
                    <a:pt x="14348" y="14391"/>
                  </a:cubicBezTo>
                  <a:cubicBezTo>
                    <a:pt x="14192" y="13732"/>
                    <a:pt x="13947" y="13097"/>
                    <a:pt x="13619" y="12505"/>
                  </a:cubicBezTo>
                  <a:cubicBezTo>
                    <a:pt x="13284" y="11893"/>
                    <a:pt x="12825" y="11183"/>
                    <a:pt x="12243" y="10376"/>
                  </a:cubicBezTo>
                  <a:lnTo>
                    <a:pt x="10798" y="8425"/>
                  </a:lnTo>
                  <a:cubicBezTo>
                    <a:pt x="10362" y="7856"/>
                    <a:pt x="10099" y="7386"/>
                    <a:pt x="10010" y="7016"/>
                  </a:cubicBezTo>
                  <a:cubicBezTo>
                    <a:pt x="9921" y="6645"/>
                    <a:pt x="10009" y="6301"/>
                    <a:pt x="10272" y="5982"/>
                  </a:cubicBezTo>
                  <a:cubicBezTo>
                    <a:pt x="10440" y="5780"/>
                    <a:pt x="10667" y="5678"/>
                    <a:pt x="10953" y="5678"/>
                  </a:cubicBezTo>
                  <a:cubicBezTo>
                    <a:pt x="11042" y="5678"/>
                    <a:pt x="11136" y="5688"/>
                    <a:pt x="11235" y="5707"/>
                  </a:cubicBezTo>
                  <a:cubicBezTo>
                    <a:pt x="11659" y="5789"/>
                    <a:pt x="12056" y="5971"/>
                    <a:pt x="12424" y="6254"/>
                  </a:cubicBezTo>
                  <a:cubicBezTo>
                    <a:pt x="12793" y="6537"/>
                    <a:pt x="13130" y="6818"/>
                    <a:pt x="13434" y="7098"/>
                  </a:cubicBezTo>
                  <a:cubicBezTo>
                    <a:pt x="14270" y="7960"/>
                    <a:pt x="14996" y="8921"/>
                    <a:pt x="15601" y="9959"/>
                  </a:cubicBezTo>
                  <a:cubicBezTo>
                    <a:pt x="15851" y="10359"/>
                    <a:pt x="16140" y="10643"/>
                    <a:pt x="16469" y="10811"/>
                  </a:cubicBezTo>
                  <a:cubicBezTo>
                    <a:pt x="16667" y="10911"/>
                    <a:pt x="16863" y="10962"/>
                    <a:pt x="17059" y="10962"/>
                  </a:cubicBezTo>
                  <a:cubicBezTo>
                    <a:pt x="17189" y="10962"/>
                    <a:pt x="17319" y="10939"/>
                    <a:pt x="17449" y="10894"/>
                  </a:cubicBezTo>
                  <a:cubicBezTo>
                    <a:pt x="17762" y="10789"/>
                    <a:pt x="18049" y="10613"/>
                    <a:pt x="18286" y="10381"/>
                  </a:cubicBezTo>
                  <a:cubicBezTo>
                    <a:pt x="18520" y="10150"/>
                    <a:pt x="18670" y="9839"/>
                    <a:pt x="18734" y="9446"/>
                  </a:cubicBezTo>
                  <a:cubicBezTo>
                    <a:pt x="18799" y="9053"/>
                    <a:pt x="18734" y="8658"/>
                    <a:pt x="18541" y="8261"/>
                  </a:cubicBezTo>
                  <a:cubicBezTo>
                    <a:pt x="18298" y="7746"/>
                    <a:pt x="18087" y="7335"/>
                    <a:pt x="17911" y="7026"/>
                  </a:cubicBezTo>
                  <a:cubicBezTo>
                    <a:pt x="17735" y="6718"/>
                    <a:pt x="17451" y="6309"/>
                    <a:pt x="17060" y="5800"/>
                  </a:cubicBezTo>
                  <a:cubicBezTo>
                    <a:pt x="16784" y="5444"/>
                    <a:pt x="16487" y="5104"/>
                    <a:pt x="16171" y="4783"/>
                  </a:cubicBezTo>
                  <a:lnTo>
                    <a:pt x="16171" y="4783"/>
                  </a:lnTo>
                  <a:lnTo>
                    <a:pt x="18492" y="1972"/>
                  </a:lnTo>
                  <a:cubicBezTo>
                    <a:pt x="18726" y="1690"/>
                    <a:pt x="18817" y="1386"/>
                    <a:pt x="18765" y="1061"/>
                  </a:cubicBezTo>
                  <a:cubicBezTo>
                    <a:pt x="18714" y="736"/>
                    <a:pt x="18575" y="476"/>
                    <a:pt x="18350" y="282"/>
                  </a:cubicBezTo>
                  <a:cubicBezTo>
                    <a:pt x="18130" y="94"/>
                    <a:pt x="17865" y="0"/>
                    <a:pt x="17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056;p39">
              <a:extLst>
                <a:ext uri="{FF2B5EF4-FFF2-40B4-BE49-F238E27FC236}">
                  <a16:creationId xmlns:a16="http://schemas.microsoft.com/office/drawing/2014/main" id="{DAC329FD-27C4-4F16-A277-7049E122AA99}"/>
                </a:ext>
              </a:extLst>
            </p:cNvPr>
            <p:cNvSpPr/>
            <p:nvPr/>
          </p:nvSpPr>
          <p:spPr>
            <a:xfrm>
              <a:off x="4243826" y="4477952"/>
              <a:ext cx="180838" cy="172375"/>
            </a:xfrm>
            <a:custGeom>
              <a:avLst/>
              <a:gdLst/>
              <a:ahLst/>
              <a:cxnLst/>
              <a:rect l="l" t="t" r="r" b="b"/>
              <a:pathLst>
                <a:path w="19440" h="22332" extrusionOk="0">
                  <a:moveTo>
                    <a:pt x="17838" y="610"/>
                  </a:moveTo>
                  <a:cubicBezTo>
                    <a:pt x="18087" y="614"/>
                    <a:pt x="18292" y="674"/>
                    <a:pt x="18462" y="818"/>
                  </a:cubicBezTo>
                  <a:cubicBezTo>
                    <a:pt x="18634" y="965"/>
                    <a:pt x="18735" y="1161"/>
                    <a:pt x="18776" y="1415"/>
                  </a:cubicBezTo>
                  <a:cubicBezTo>
                    <a:pt x="18813" y="1653"/>
                    <a:pt x="18746" y="1872"/>
                    <a:pt x="18569" y="2087"/>
                  </a:cubicBezTo>
                  <a:lnTo>
                    <a:pt x="16458" y="4640"/>
                  </a:lnTo>
                  <a:cubicBezTo>
                    <a:pt x="16378" y="4564"/>
                    <a:pt x="16297" y="4488"/>
                    <a:pt x="16214" y="4413"/>
                  </a:cubicBezTo>
                  <a:cubicBezTo>
                    <a:pt x="15851" y="4073"/>
                    <a:pt x="15487" y="3761"/>
                    <a:pt x="15124" y="3480"/>
                  </a:cubicBezTo>
                  <a:lnTo>
                    <a:pt x="17205" y="962"/>
                  </a:lnTo>
                  <a:cubicBezTo>
                    <a:pt x="17397" y="730"/>
                    <a:pt x="17604" y="614"/>
                    <a:pt x="17838" y="610"/>
                  </a:cubicBezTo>
                  <a:close/>
                  <a:moveTo>
                    <a:pt x="14737" y="3948"/>
                  </a:moveTo>
                  <a:cubicBezTo>
                    <a:pt x="15091" y="4221"/>
                    <a:pt x="15447" y="4525"/>
                    <a:pt x="15804" y="4858"/>
                  </a:cubicBezTo>
                  <a:cubicBezTo>
                    <a:pt x="15895" y="4941"/>
                    <a:pt x="15985" y="5025"/>
                    <a:pt x="16071" y="5109"/>
                  </a:cubicBezTo>
                  <a:lnTo>
                    <a:pt x="16000" y="5194"/>
                  </a:lnTo>
                  <a:lnTo>
                    <a:pt x="14637" y="4069"/>
                  </a:lnTo>
                  <a:lnTo>
                    <a:pt x="14737" y="3948"/>
                  </a:lnTo>
                  <a:close/>
                  <a:moveTo>
                    <a:pt x="4250" y="17159"/>
                  </a:moveTo>
                  <a:lnTo>
                    <a:pt x="5627" y="18295"/>
                  </a:lnTo>
                  <a:lnTo>
                    <a:pt x="5383" y="18590"/>
                  </a:lnTo>
                  <a:cubicBezTo>
                    <a:pt x="5013" y="18321"/>
                    <a:pt x="4658" y="18032"/>
                    <a:pt x="4320" y="17723"/>
                  </a:cubicBezTo>
                  <a:cubicBezTo>
                    <a:pt x="4216" y="17632"/>
                    <a:pt x="4115" y="17538"/>
                    <a:pt x="4014" y="17444"/>
                  </a:cubicBezTo>
                  <a:lnTo>
                    <a:pt x="4250" y="17159"/>
                  </a:lnTo>
                  <a:close/>
                  <a:moveTo>
                    <a:pt x="10096" y="2088"/>
                  </a:moveTo>
                  <a:cubicBezTo>
                    <a:pt x="10313" y="2088"/>
                    <a:pt x="10537" y="2102"/>
                    <a:pt x="10768" y="2131"/>
                  </a:cubicBezTo>
                  <a:cubicBezTo>
                    <a:pt x="11900" y="2274"/>
                    <a:pt x="13066" y="2761"/>
                    <a:pt x="14250" y="3587"/>
                  </a:cubicBezTo>
                  <a:lnTo>
                    <a:pt x="13785" y="4150"/>
                  </a:lnTo>
                  <a:lnTo>
                    <a:pt x="16083" y="6047"/>
                  </a:lnTo>
                  <a:lnTo>
                    <a:pt x="16498" y="5544"/>
                  </a:lnTo>
                  <a:cubicBezTo>
                    <a:pt x="16726" y="5788"/>
                    <a:pt x="16937" y="6038"/>
                    <a:pt x="17131" y="6289"/>
                  </a:cubicBezTo>
                  <a:cubicBezTo>
                    <a:pt x="17511" y="6784"/>
                    <a:pt x="17790" y="7185"/>
                    <a:pt x="17958" y="7481"/>
                  </a:cubicBezTo>
                  <a:cubicBezTo>
                    <a:pt x="18131" y="7785"/>
                    <a:pt x="18339" y="8194"/>
                    <a:pt x="18579" y="8698"/>
                  </a:cubicBezTo>
                  <a:cubicBezTo>
                    <a:pt x="18746" y="9042"/>
                    <a:pt x="18800" y="9372"/>
                    <a:pt x="18746" y="9702"/>
                  </a:cubicBezTo>
                  <a:cubicBezTo>
                    <a:pt x="18691" y="10033"/>
                    <a:pt x="18572" y="10285"/>
                    <a:pt x="18384" y="10469"/>
                  </a:cubicBezTo>
                  <a:cubicBezTo>
                    <a:pt x="18178" y="10670"/>
                    <a:pt x="17930" y="10821"/>
                    <a:pt x="17660" y="10914"/>
                  </a:cubicBezTo>
                  <a:cubicBezTo>
                    <a:pt x="17563" y="10947"/>
                    <a:pt x="17467" y="10964"/>
                    <a:pt x="17370" y="10964"/>
                  </a:cubicBezTo>
                  <a:cubicBezTo>
                    <a:pt x="17222" y="10964"/>
                    <a:pt x="17072" y="10925"/>
                    <a:pt x="16917" y="10846"/>
                  </a:cubicBezTo>
                  <a:cubicBezTo>
                    <a:pt x="16639" y="10704"/>
                    <a:pt x="16386" y="10454"/>
                    <a:pt x="16172" y="10113"/>
                  </a:cubicBezTo>
                  <a:cubicBezTo>
                    <a:pt x="15568" y="9070"/>
                    <a:pt x="14825" y="8088"/>
                    <a:pt x="13949" y="7181"/>
                  </a:cubicBezTo>
                  <a:cubicBezTo>
                    <a:pt x="13638" y="6895"/>
                    <a:pt x="13292" y="6604"/>
                    <a:pt x="12919" y="6319"/>
                  </a:cubicBezTo>
                  <a:cubicBezTo>
                    <a:pt x="12514" y="6008"/>
                    <a:pt x="12072" y="5806"/>
                    <a:pt x="11604" y="5715"/>
                  </a:cubicBezTo>
                  <a:cubicBezTo>
                    <a:pt x="11482" y="5691"/>
                    <a:pt x="11370" y="5681"/>
                    <a:pt x="11267" y="5681"/>
                  </a:cubicBezTo>
                  <a:cubicBezTo>
                    <a:pt x="10801" y="5681"/>
                    <a:pt x="10514" y="5894"/>
                    <a:pt x="10349" y="6095"/>
                  </a:cubicBezTo>
                  <a:cubicBezTo>
                    <a:pt x="10023" y="6488"/>
                    <a:pt x="9915" y="6925"/>
                    <a:pt x="10026" y="7391"/>
                  </a:cubicBezTo>
                  <a:cubicBezTo>
                    <a:pt x="10125" y="7806"/>
                    <a:pt x="10401" y="8305"/>
                    <a:pt x="10866" y="8911"/>
                  </a:cubicBezTo>
                  <a:lnTo>
                    <a:pt x="12307" y="10859"/>
                  </a:lnTo>
                  <a:cubicBezTo>
                    <a:pt x="12880" y="11655"/>
                    <a:pt x="13337" y="12360"/>
                    <a:pt x="13663" y="12957"/>
                  </a:cubicBezTo>
                  <a:cubicBezTo>
                    <a:pt x="13978" y="13525"/>
                    <a:pt x="14214" y="14134"/>
                    <a:pt x="14364" y="14766"/>
                  </a:cubicBezTo>
                  <a:cubicBezTo>
                    <a:pt x="14502" y="15360"/>
                    <a:pt x="14495" y="15946"/>
                    <a:pt x="14344" y="16508"/>
                  </a:cubicBezTo>
                  <a:cubicBezTo>
                    <a:pt x="14190" y="17079"/>
                    <a:pt x="13876" y="17663"/>
                    <a:pt x="13409" y="18247"/>
                  </a:cubicBezTo>
                  <a:cubicBezTo>
                    <a:pt x="12664" y="19183"/>
                    <a:pt x="11769" y="19781"/>
                    <a:pt x="10750" y="20023"/>
                  </a:cubicBezTo>
                  <a:cubicBezTo>
                    <a:pt x="10360" y="20115"/>
                    <a:pt x="9966" y="20161"/>
                    <a:pt x="9567" y="20161"/>
                  </a:cubicBezTo>
                  <a:cubicBezTo>
                    <a:pt x="8912" y="20161"/>
                    <a:pt x="8247" y="20037"/>
                    <a:pt x="7577" y="19790"/>
                  </a:cubicBezTo>
                  <a:cubicBezTo>
                    <a:pt x="7011" y="19580"/>
                    <a:pt x="6446" y="19295"/>
                    <a:pt x="5884" y="18934"/>
                  </a:cubicBezTo>
                  <a:lnTo>
                    <a:pt x="6481" y="18213"/>
                  </a:lnTo>
                  <a:lnTo>
                    <a:pt x="4169" y="16305"/>
                  </a:lnTo>
                  <a:lnTo>
                    <a:pt x="3582" y="17017"/>
                  </a:lnTo>
                  <a:cubicBezTo>
                    <a:pt x="2170" y="15567"/>
                    <a:pt x="1201" y="13918"/>
                    <a:pt x="697" y="12105"/>
                  </a:cubicBezTo>
                  <a:cubicBezTo>
                    <a:pt x="621" y="11795"/>
                    <a:pt x="640" y="11513"/>
                    <a:pt x="753" y="11242"/>
                  </a:cubicBezTo>
                  <a:cubicBezTo>
                    <a:pt x="869" y="10968"/>
                    <a:pt x="1037" y="10764"/>
                    <a:pt x="1265" y="10618"/>
                  </a:cubicBezTo>
                  <a:cubicBezTo>
                    <a:pt x="1511" y="10464"/>
                    <a:pt x="1789" y="10365"/>
                    <a:pt x="2078" y="10330"/>
                  </a:cubicBezTo>
                  <a:cubicBezTo>
                    <a:pt x="2128" y="10323"/>
                    <a:pt x="2177" y="10320"/>
                    <a:pt x="2225" y="10320"/>
                  </a:cubicBezTo>
                  <a:cubicBezTo>
                    <a:pt x="2437" y="10320"/>
                    <a:pt x="2637" y="10385"/>
                    <a:pt x="2832" y="10518"/>
                  </a:cubicBezTo>
                  <a:cubicBezTo>
                    <a:pt x="3083" y="10688"/>
                    <a:pt x="3298" y="10966"/>
                    <a:pt x="3477" y="11355"/>
                  </a:cubicBezTo>
                  <a:cubicBezTo>
                    <a:pt x="3516" y="11429"/>
                    <a:pt x="3605" y="11644"/>
                    <a:pt x="3749" y="12000"/>
                  </a:cubicBezTo>
                  <a:cubicBezTo>
                    <a:pt x="3901" y="12375"/>
                    <a:pt x="4039" y="12692"/>
                    <a:pt x="4163" y="12954"/>
                  </a:cubicBezTo>
                  <a:cubicBezTo>
                    <a:pt x="4294" y="13230"/>
                    <a:pt x="4507" y="13570"/>
                    <a:pt x="4811" y="13993"/>
                  </a:cubicBezTo>
                  <a:cubicBezTo>
                    <a:pt x="5113" y="14414"/>
                    <a:pt x="5461" y="14801"/>
                    <a:pt x="5847" y="15147"/>
                  </a:cubicBezTo>
                  <a:cubicBezTo>
                    <a:pt x="6107" y="15427"/>
                    <a:pt x="6422" y="15692"/>
                    <a:pt x="6782" y="15933"/>
                  </a:cubicBezTo>
                  <a:cubicBezTo>
                    <a:pt x="7118" y="16162"/>
                    <a:pt x="7471" y="16364"/>
                    <a:pt x="7838" y="16538"/>
                  </a:cubicBezTo>
                  <a:cubicBezTo>
                    <a:pt x="8145" y="16682"/>
                    <a:pt x="8462" y="16755"/>
                    <a:pt x="8781" y="16755"/>
                  </a:cubicBezTo>
                  <a:cubicBezTo>
                    <a:pt x="8857" y="16755"/>
                    <a:pt x="8934" y="16751"/>
                    <a:pt x="9011" y="16743"/>
                  </a:cubicBezTo>
                  <a:cubicBezTo>
                    <a:pt x="9433" y="16698"/>
                    <a:pt x="9795" y="16496"/>
                    <a:pt x="10088" y="16142"/>
                  </a:cubicBezTo>
                  <a:cubicBezTo>
                    <a:pt x="10338" y="15837"/>
                    <a:pt x="10407" y="15413"/>
                    <a:pt x="10293" y="14875"/>
                  </a:cubicBezTo>
                  <a:cubicBezTo>
                    <a:pt x="10188" y="14392"/>
                    <a:pt x="9920" y="13857"/>
                    <a:pt x="9497" y="13290"/>
                  </a:cubicBezTo>
                  <a:lnTo>
                    <a:pt x="8075" y="11290"/>
                  </a:lnTo>
                  <a:cubicBezTo>
                    <a:pt x="7553" y="10536"/>
                    <a:pt x="7140" y="9908"/>
                    <a:pt x="6848" y="9425"/>
                  </a:cubicBezTo>
                  <a:cubicBezTo>
                    <a:pt x="6550" y="8928"/>
                    <a:pt x="6289" y="8407"/>
                    <a:pt x="6069" y="7869"/>
                  </a:cubicBezTo>
                  <a:cubicBezTo>
                    <a:pt x="5848" y="7334"/>
                    <a:pt x="5736" y="6853"/>
                    <a:pt x="5739" y="6443"/>
                  </a:cubicBezTo>
                  <a:cubicBezTo>
                    <a:pt x="5739" y="6029"/>
                    <a:pt x="5828" y="5581"/>
                    <a:pt x="6003" y="5109"/>
                  </a:cubicBezTo>
                  <a:cubicBezTo>
                    <a:pt x="6179" y="4638"/>
                    <a:pt x="6477" y="4144"/>
                    <a:pt x="6892" y="3642"/>
                  </a:cubicBezTo>
                  <a:cubicBezTo>
                    <a:pt x="7752" y="2599"/>
                    <a:pt x="8804" y="2088"/>
                    <a:pt x="10096" y="2088"/>
                  </a:cubicBezTo>
                  <a:close/>
                  <a:moveTo>
                    <a:pt x="3628" y="17912"/>
                  </a:moveTo>
                  <a:cubicBezTo>
                    <a:pt x="3721" y="18001"/>
                    <a:pt x="3818" y="18088"/>
                    <a:pt x="3915" y="18174"/>
                  </a:cubicBezTo>
                  <a:cubicBezTo>
                    <a:pt x="4259" y="18488"/>
                    <a:pt x="4620" y="18783"/>
                    <a:pt x="4996" y="19058"/>
                  </a:cubicBezTo>
                  <a:lnTo>
                    <a:pt x="3082" y="21377"/>
                  </a:lnTo>
                  <a:cubicBezTo>
                    <a:pt x="2888" y="21612"/>
                    <a:pt x="2678" y="21726"/>
                    <a:pt x="2430" y="21726"/>
                  </a:cubicBezTo>
                  <a:cubicBezTo>
                    <a:pt x="2368" y="21726"/>
                    <a:pt x="2305" y="21719"/>
                    <a:pt x="2238" y="21705"/>
                  </a:cubicBezTo>
                  <a:cubicBezTo>
                    <a:pt x="1888" y="21634"/>
                    <a:pt x="1661" y="21452"/>
                    <a:pt x="1522" y="21134"/>
                  </a:cubicBezTo>
                  <a:cubicBezTo>
                    <a:pt x="1440" y="20944"/>
                    <a:pt x="1369" y="20647"/>
                    <a:pt x="1704" y="20240"/>
                  </a:cubicBezTo>
                  <a:lnTo>
                    <a:pt x="3628" y="17912"/>
                  </a:lnTo>
                  <a:close/>
                  <a:moveTo>
                    <a:pt x="17840" y="0"/>
                  </a:moveTo>
                  <a:cubicBezTo>
                    <a:pt x="17835" y="0"/>
                    <a:pt x="17831" y="0"/>
                    <a:pt x="17826" y="1"/>
                  </a:cubicBezTo>
                  <a:cubicBezTo>
                    <a:pt x="17410" y="8"/>
                    <a:pt x="17044" y="201"/>
                    <a:pt x="16738" y="572"/>
                  </a:cubicBezTo>
                  <a:lnTo>
                    <a:pt x="14636" y="3117"/>
                  </a:lnTo>
                  <a:cubicBezTo>
                    <a:pt x="13357" y="2217"/>
                    <a:pt x="12087" y="1684"/>
                    <a:pt x="10842" y="1528"/>
                  </a:cubicBezTo>
                  <a:cubicBezTo>
                    <a:pt x="10590" y="1496"/>
                    <a:pt x="10343" y="1480"/>
                    <a:pt x="10103" y="1480"/>
                  </a:cubicBezTo>
                  <a:cubicBezTo>
                    <a:pt x="8633" y="1480"/>
                    <a:pt x="7397" y="2076"/>
                    <a:pt x="6425" y="3254"/>
                  </a:cubicBezTo>
                  <a:cubicBezTo>
                    <a:pt x="5966" y="3810"/>
                    <a:pt x="5634" y="4361"/>
                    <a:pt x="5435" y="4898"/>
                  </a:cubicBezTo>
                  <a:cubicBezTo>
                    <a:pt x="5235" y="5436"/>
                    <a:pt x="5133" y="5956"/>
                    <a:pt x="5132" y="6440"/>
                  </a:cubicBezTo>
                  <a:cubicBezTo>
                    <a:pt x="5129" y="6931"/>
                    <a:pt x="5257" y="7490"/>
                    <a:pt x="5509" y="8101"/>
                  </a:cubicBezTo>
                  <a:cubicBezTo>
                    <a:pt x="5741" y="8667"/>
                    <a:pt x="6016" y="9214"/>
                    <a:pt x="6330" y="9738"/>
                  </a:cubicBezTo>
                  <a:cubicBezTo>
                    <a:pt x="6627" y="10231"/>
                    <a:pt x="7046" y="10871"/>
                    <a:pt x="7579" y="11638"/>
                  </a:cubicBezTo>
                  <a:lnTo>
                    <a:pt x="9007" y="13646"/>
                  </a:lnTo>
                  <a:cubicBezTo>
                    <a:pt x="9381" y="14148"/>
                    <a:pt x="9614" y="14605"/>
                    <a:pt x="9700" y="15003"/>
                  </a:cubicBezTo>
                  <a:cubicBezTo>
                    <a:pt x="9774" y="15349"/>
                    <a:pt x="9747" y="15602"/>
                    <a:pt x="9621" y="15757"/>
                  </a:cubicBezTo>
                  <a:cubicBezTo>
                    <a:pt x="9429" y="15987"/>
                    <a:pt x="9209" y="16112"/>
                    <a:pt x="8946" y="16141"/>
                  </a:cubicBezTo>
                  <a:cubicBezTo>
                    <a:pt x="8891" y="16147"/>
                    <a:pt x="8836" y="16150"/>
                    <a:pt x="8782" y="16150"/>
                  </a:cubicBezTo>
                  <a:cubicBezTo>
                    <a:pt x="8551" y="16150"/>
                    <a:pt x="8324" y="16096"/>
                    <a:pt x="8093" y="15989"/>
                  </a:cubicBezTo>
                  <a:cubicBezTo>
                    <a:pt x="7754" y="15828"/>
                    <a:pt x="7429" y="15642"/>
                    <a:pt x="7119" y="15430"/>
                  </a:cubicBezTo>
                  <a:cubicBezTo>
                    <a:pt x="6810" y="15225"/>
                    <a:pt x="6525" y="14986"/>
                    <a:pt x="6270" y="14716"/>
                  </a:cubicBezTo>
                  <a:cubicBezTo>
                    <a:pt x="5910" y="14392"/>
                    <a:pt x="5586" y="14031"/>
                    <a:pt x="5302" y="13639"/>
                  </a:cubicBezTo>
                  <a:cubicBezTo>
                    <a:pt x="5022" y="13252"/>
                    <a:pt x="4823" y="12935"/>
                    <a:pt x="4710" y="12695"/>
                  </a:cubicBezTo>
                  <a:cubicBezTo>
                    <a:pt x="4590" y="12442"/>
                    <a:pt x="4456" y="12135"/>
                    <a:pt x="4310" y="11773"/>
                  </a:cubicBezTo>
                  <a:cubicBezTo>
                    <a:pt x="4155" y="11389"/>
                    <a:pt x="4056" y="11158"/>
                    <a:pt x="4021" y="11092"/>
                  </a:cubicBezTo>
                  <a:cubicBezTo>
                    <a:pt x="3802" y="10613"/>
                    <a:pt x="3517" y="10251"/>
                    <a:pt x="3170" y="10018"/>
                  </a:cubicBezTo>
                  <a:cubicBezTo>
                    <a:pt x="2873" y="9816"/>
                    <a:pt x="2555" y="9715"/>
                    <a:pt x="2219" y="9715"/>
                  </a:cubicBezTo>
                  <a:cubicBezTo>
                    <a:pt x="2146" y="9715"/>
                    <a:pt x="2072" y="9720"/>
                    <a:pt x="1997" y="9730"/>
                  </a:cubicBezTo>
                  <a:cubicBezTo>
                    <a:pt x="1622" y="9777"/>
                    <a:pt x="1261" y="9906"/>
                    <a:pt x="941" y="10107"/>
                  </a:cubicBezTo>
                  <a:cubicBezTo>
                    <a:pt x="609" y="10318"/>
                    <a:pt x="358" y="10622"/>
                    <a:pt x="195" y="11009"/>
                  </a:cubicBezTo>
                  <a:cubicBezTo>
                    <a:pt x="29" y="11399"/>
                    <a:pt x="1" y="11819"/>
                    <a:pt x="110" y="12256"/>
                  </a:cubicBezTo>
                  <a:lnTo>
                    <a:pt x="111" y="12264"/>
                  </a:lnTo>
                  <a:cubicBezTo>
                    <a:pt x="651" y="14198"/>
                    <a:pt x="1685" y="15952"/>
                    <a:pt x="3193" y="17489"/>
                  </a:cubicBezTo>
                  <a:lnTo>
                    <a:pt x="1238" y="19856"/>
                  </a:lnTo>
                  <a:cubicBezTo>
                    <a:pt x="733" y="20467"/>
                    <a:pt x="811" y="21020"/>
                    <a:pt x="967" y="21376"/>
                  </a:cubicBezTo>
                  <a:cubicBezTo>
                    <a:pt x="1185" y="21877"/>
                    <a:pt x="1571" y="22187"/>
                    <a:pt x="2116" y="22299"/>
                  </a:cubicBezTo>
                  <a:cubicBezTo>
                    <a:pt x="2219" y="22321"/>
                    <a:pt x="2323" y="22332"/>
                    <a:pt x="2428" y="22332"/>
                  </a:cubicBezTo>
                  <a:cubicBezTo>
                    <a:pt x="2855" y="22332"/>
                    <a:pt x="3238" y="22139"/>
                    <a:pt x="3548" y="21764"/>
                  </a:cubicBezTo>
                  <a:lnTo>
                    <a:pt x="5496" y="19406"/>
                  </a:lnTo>
                  <a:cubicBezTo>
                    <a:pt x="6115" y="19808"/>
                    <a:pt x="6740" y="20127"/>
                    <a:pt x="7368" y="20359"/>
                  </a:cubicBezTo>
                  <a:cubicBezTo>
                    <a:pt x="8105" y="20631"/>
                    <a:pt x="8841" y="20768"/>
                    <a:pt x="9565" y="20768"/>
                  </a:cubicBezTo>
                  <a:cubicBezTo>
                    <a:pt x="10012" y="20768"/>
                    <a:pt x="10454" y="20716"/>
                    <a:pt x="10890" y="20613"/>
                  </a:cubicBezTo>
                  <a:cubicBezTo>
                    <a:pt x="12044" y="20338"/>
                    <a:pt x="13051" y="19670"/>
                    <a:pt x="13883" y="18624"/>
                  </a:cubicBezTo>
                  <a:cubicBezTo>
                    <a:pt x="14401" y="17977"/>
                    <a:pt x="14754" y="17318"/>
                    <a:pt x="14929" y="16666"/>
                  </a:cubicBezTo>
                  <a:cubicBezTo>
                    <a:pt x="15107" y="16007"/>
                    <a:pt x="15115" y="15320"/>
                    <a:pt x="14953" y="14629"/>
                  </a:cubicBezTo>
                  <a:cubicBezTo>
                    <a:pt x="14791" y="13944"/>
                    <a:pt x="14535" y="13284"/>
                    <a:pt x="14194" y="12666"/>
                  </a:cubicBezTo>
                  <a:cubicBezTo>
                    <a:pt x="13856" y="12049"/>
                    <a:pt x="13387" y="11322"/>
                    <a:pt x="12796" y="10503"/>
                  </a:cubicBezTo>
                  <a:lnTo>
                    <a:pt x="11349" y="8546"/>
                  </a:lnTo>
                  <a:cubicBezTo>
                    <a:pt x="10940" y="8013"/>
                    <a:pt x="10692" y="7578"/>
                    <a:pt x="10614" y="7250"/>
                  </a:cubicBezTo>
                  <a:cubicBezTo>
                    <a:pt x="10548" y="6972"/>
                    <a:pt x="10612" y="6728"/>
                    <a:pt x="10816" y="6481"/>
                  </a:cubicBezTo>
                  <a:cubicBezTo>
                    <a:pt x="10888" y="6393"/>
                    <a:pt x="11010" y="6287"/>
                    <a:pt x="11261" y="6287"/>
                  </a:cubicBezTo>
                  <a:cubicBezTo>
                    <a:pt x="11328" y="6287"/>
                    <a:pt x="11403" y="6295"/>
                    <a:pt x="11488" y="6311"/>
                  </a:cubicBezTo>
                  <a:cubicBezTo>
                    <a:pt x="11863" y="6383"/>
                    <a:pt x="12221" y="6547"/>
                    <a:pt x="12549" y="6798"/>
                  </a:cubicBezTo>
                  <a:cubicBezTo>
                    <a:pt x="12908" y="7072"/>
                    <a:pt x="13241" y="7349"/>
                    <a:pt x="13525" y="7612"/>
                  </a:cubicBezTo>
                  <a:cubicBezTo>
                    <a:pt x="14345" y="8460"/>
                    <a:pt x="15060" y="9403"/>
                    <a:pt x="15653" y="10423"/>
                  </a:cubicBezTo>
                  <a:cubicBezTo>
                    <a:pt x="15931" y="10868"/>
                    <a:pt x="16264" y="11191"/>
                    <a:pt x="16641" y="11384"/>
                  </a:cubicBezTo>
                  <a:cubicBezTo>
                    <a:pt x="16883" y="11506"/>
                    <a:pt x="17126" y="11568"/>
                    <a:pt x="17368" y="11568"/>
                  </a:cubicBezTo>
                  <a:cubicBezTo>
                    <a:pt x="17532" y="11568"/>
                    <a:pt x="17695" y="11540"/>
                    <a:pt x="17858" y="11484"/>
                  </a:cubicBezTo>
                  <a:cubicBezTo>
                    <a:pt x="18213" y="11362"/>
                    <a:pt x="18539" y="11162"/>
                    <a:pt x="18807" y="10899"/>
                  </a:cubicBezTo>
                  <a:cubicBezTo>
                    <a:pt x="19088" y="10626"/>
                    <a:pt x="19268" y="10255"/>
                    <a:pt x="19342" y="9799"/>
                  </a:cubicBezTo>
                  <a:cubicBezTo>
                    <a:pt x="19416" y="9344"/>
                    <a:pt x="19343" y="8885"/>
                    <a:pt x="19125" y="8434"/>
                  </a:cubicBezTo>
                  <a:cubicBezTo>
                    <a:pt x="18880" y="7918"/>
                    <a:pt x="18664" y="7496"/>
                    <a:pt x="18484" y="7180"/>
                  </a:cubicBezTo>
                  <a:cubicBezTo>
                    <a:pt x="18302" y="6860"/>
                    <a:pt x="18007" y="6435"/>
                    <a:pt x="17610" y="5918"/>
                  </a:cubicBezTo>
                  <a:cubicBezTo>
                    <a:pt x="17389" y="5630"/>
                    <a:pt x="17146" y="5348"/>
                    <a:pt x="16886" y="5070"/>
                  </a:cubicBezTo>
                  <a:lnTo>
                    <a:pt x="19035" y="2470"/>
                  </a:lnTo>
                  <a:cubicBezTo>
                    <a:pt x="19325" y="2118"/>
                    <a:pt x="19440" y="1730"/>
                    <a:pt x="19375" y="1317"/>
                  </a:cubicBezTo>
                  <a:cubicBezTo>
                    <a:pt x="19312" y="920"/>
                    <a:pt x="19139" y="600"/>
                    <a:pt x="18856" y="356"/>
                  </a:cubicBezTo>
                  <a:cubicBezTo>
                    <a:pt x="18577" y="115"/>
                    <a:pt x="18238" y="0"/>
                    <a:pt x="1784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057;p39">
              <a:extLst>
                <a:ext uri="{FF2B5EF4-FFF2-40B4-BE49-F238E27FC236}">
                  <a16:creationId xmlns:a16="http://schemas.microsoft.com/office/drawing/2014/main" id="{F2EE5130-BBFA-4932-A2A9-44211B67F154}"/>
                </a:ext>
              </a:extLst>
            </p:cNvPr>
            <p:cNvSpPr/>
            <p:nvPr/>
          </p:nvSpPr>
          <p:spPr>
            <a:xfrm>
              <a:off x="3761638" y="4156210"/>
              <a:ext cx="1016813" cy="870005"/>
            </a:xfrm>
            <a:custGeom>
              <a:avLst/>
              <a:gdLst/>
              <a:ahLst/>
              <a:cxnLst/>
              <a:rect l="l" t="t" r="r" b="b"/>
              <a:pathLst>
                <a:path w="109307" h="112713" extrusionOk="0">
                  <a:moveTo>
                    <a:pt x="40247" y="0"/>
                  </a:moveTo>
                  <a:lnTo>
                    <a:pt x="0" y="36443"/>
                  </a:lnTo>
                  <a:lnTo>
                    <a:pt x="69061" y="112712"/>
                  </a:lnTo>
                  <a:lnTo>
                    <a:pt x="109306" y="76271"/>
                  </a:lnTo>
                  <a:lnTo>
                    <a:pt x="402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058;p39">
              <a:extLst>
                <a:ext uri="{FF2B5EF4-FFF2-40B4-BE49-F238E27FC236}">
                  <a16:creationId xmlns:a16="http://schemas.microsoft.com/office/drawing/2014/main" id="{5C15667B-029D-4DF8-A233-700DB923CA71}"/>
                </a:ext>
              </a:extLst>
            </p:cNvPr>
            <p:cNvSpPr/>
            <p:nvPr/>
          </p:nvSpPr>
          <p:spPr>
            <a:xfrm>
              <a:off x="3758596" y="4153926"/>
              <a:ext cx="1023111" cy="874659"/>
            </a:xfrm>
            <a:custGeom>
              <a:avLst/>
              <a:gdLst/>
              <a:ahLst/>
              <a:cxnLst/>
              <a:rect l="l" t="t" r="r" b="b"/>
              <a:pathLst>
                <a:path w="109984" h="113316" extrusionOk="0">
                  <a:moveTo>
                    <a:pt x="40560" y="731"/>
                  </a:moveTo>
                  <a:lnTo>
                    <a:pt x="109219" y="76546"/>
                  </a:lnTo>
                  <a:lnTo>
                    <a:pt x="69426" y="112585"/>
                  </a:lnTo>
                  <a:lnTo>
                    <a:pt x="765" y="36770"/>
                  </a:lnTo>
                  <a:lnTo>
                    <a:pt x="40560" y="731"/>
                  </a:lnTo>
                  <a:close/>
                  <a:moveTo>
                    <a:pt x="40581" y="0"/>
                  </a:moveTo>
                  <a:cubicBezTo>
                    <a:pt x="40509" y="0"/>
                    <a:pt x="40436" y="26"/>
                    <a:pt x="40378" y="79"/>
                  </a:cubicBezTo>
                  <a:lnTo>
                    <a:pt x="134" y="36524"/>
                  </a:lnTo>
                  <a:cubicBezTo>
                    <a:pt x="11" y="36636"/>
                    <a:pt x="0" y="36828"/>
                    <a:pt x="114" y="36953"/>
                  </a:cubicBezTo>
                  <a:lnTo>
                    <a:pt x="69180" y="113216"/>
                  </a:lnTo>
                  <a:cubicBezTo>
                    <a:pt x="69233" y="113276"/>
                    <a:pt x="69308" y="113311"/>
                    <a:pt x="69388" y="113315"/>
                  </a:cubicBezTo>
                  <a:lnTo>
                    <a:pt x="69404" y="113315"/>
                  </a:lnTo>
                  <a:cubicBezTo>
                    <a:pt x="69479" y="113315"/>
                    <a:pt x="69551" y="113288"/>
                    <a:pt x="69607" y="113237"/>
                  </a:cubicBezTo>
                  <a:lnTo>
                    <a:pt x="109851" y="76792"/>
                  </a:lnTo>
                  <a:cubicBezTo>
                    <a:pt x="109975" y="76680"/>
                    <a:pt x="109984" y="76488"/>
                    <a:pt x="109872" y="76365"/>
                  </a:cubicBezTo>
                  <a:lnTo>
                    <a:pt x="40806" y="100"/>
                  </a:lnTo>
                  <a:cubicBezTo>
                    <a:pt x="40746" y="34"/>
                    <a:pt x="40664" y="0"/>
                    <a:pt x="40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059;p39">
              <a:extLst>
                <a:ext uri="{FF2B5EF4-FFF2-40B4-BE49-F238E27FC236}">
                  <a16:creationId xmlns:a16="http://schemas.microsoft.com/office/drawing/2014/main" id="{779A4BD2-F5C7-459E-980E-80CEEB22A836}"/>
                </a:ext>
              </a:extLst>
            </p:cNvPr>
            <p:cNvSpPr/>
            <p:nvPr/>
          </p:nvSpPr>
          <p:spPr>
            <a:xfrm>
              <a:off x="3848857" y="4231244"/>
              <a:ext cx="835501" cy="714966"/>
            </a:xfrm>
            <a:custGeom>
              <a:avLst/>
              <a:gdLst/>
              <a:ahLst/>
              <a:cxnLst/>
              <a:rect l="l" t="t" r="r" b="b"/>
              <a:pathLst>
                <a:path w="89816" h="92627" extrusionOk="0">
                  <a:moveTo>
                    <a:pt x="33797" y="1"/>
                  </a:moveTo>
                  <a:cubicBezTo>
                    <a:pt x="32707" y="988"/>
                    <a:pt x="31339" y="1474"/>
                    <a:pt x="29976" y="1474"/>
                  </a:cubicBezTo>
                  <a:cubicBezTo>
                    <a:pt x="28778" y="1474"/>
                    <a:pt x="27583" y="1098"/>
                    <a:pt x="26584" y="356"/>
                  </a:cubicBezTo>
                  <a:lnTo>
                    <a:pt x="1329" y="23227"/>
                  </a:lnTo>
                  <a:cubicBezTo>
                    <a:pt x="2696" y="25511"/>
                    <a:pt x="2309" y="28517"/>
                    <a:pt x="261" y="30371"/>
                  </a:cubicBezTo>
                  <a:cubicBezTo>
                    <a:pt x="178" y="30448"/>
                    <a:pt x="89" y="30514"/>
                    <a:pt x="0" y="30583"/>
                  </a:cubicBezTo>
                  <a:lnTo>
                    <a:pt x="56041" y="92465"/>
                  </a:lnTo>
                  <a:cubicBezTo>
                    <a:pt x="56119" y="92385"/>
                    <a:pt x="56195" y="92303"/>
                    <a:pt x="56278" y="92228"/>
                  </a:cubicBezTo>
                  <a:cubicBezTo>
                    <a:pt x="57369" y="91240"/>
                    <a:pt x="58737" y="90753"/>
                    <a:pt x="60101" y="90753"/>
                  </a:cubicBezTo>
                  <a:cubicBezTo>
                    <a:pt x="61654" y="90753"/>
                    <a:pt x="63202" y="91384"/>
                    <a:pt x="64326" y="92626"/>
                  </a:cubicBezTo>
                  <a:lnTo>
                    <a:pt x="89416" y="69904"/>
                  </a:lnTo>
                  <a:cubicBezTo>
                    <a:pt x="87304" y="67572"/>
                    <a:pt x="87483" y="63968"/>
                    <a:pt x="89816" y="61856"/>
                  </a:cubicBezTo>
                  <a:lnTo>
                    <a:pt x="337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060;p39">
              <a:extLst>
                <a:ext uri="{FF2B5EF4-FFF2-40B4-BE49-F238E27FC236}">
                  <a16:creationId xmlns:a16="http://schemas.microsoft.com/office/drawing/2014/main" id="{E923E659-2818-4601-99AE-9F22C86C53A3}"/>
                </a:ext>
              </a:extLst>
            </p:cNvPr>
            <p:cNvSpPr/>
            <p:nvPr/>
          </p:nvSpPr>
          <p:spPr>
            <a:xfrm>
              <a:off x="3845685" y="4228906"/>
              <a:ext cx="841808" cy="719636"/>
            </a:xfrm>
            <a:custGeom>
              <a:avLst/>
              <a:gdLst/>
              <a:ahLst/>
              <a:cxnLst/>
              <a:rect l="l" t="t" r="r" b="b"/>
              <a:pathLst>
                <a:path w="90494" h="93232" extrusionOk="0">
                  <a:moveTo>
                    <a:pt x="34112" y="726"/>
                  </a:moveTo>
                  <a:lnTo>
                    <a:pt x="89733" y="62144"/>
                  </a:lnTo>
                  <a:cubicBezTo>
                    <a:pt x="88680" y="63197"/>
                    <a:pt x="88063" y="64587"/>
                    <a:pt x="87988" y="66086"/>
                  </a:cubicBezTo>
                  <a:cubicBezTo>
                    <a:pt x="87914" y="67586"/>
                    <a:pt x="88391" y="69027"/>
                    <a:pt x="89336" y="70181"/>
                  </a:cubicBezTo>
                  <a:lnTo>
                    <a:pt x="64683" y="92506"/>
                  </a:lnTo>
                  <a:cubicBezTo>
                    <a:pt x="63521" y="91346"/>
                    <a:pt x="61985" y="90756"/>
                    <a:pt x="60441" y="90756"/>
                  </a:cubicBezTo>
                  <a:cubicBezTo>
                    <a:pt x="60438" y="90756"/>
                    <a:pt x="60434" y="90756"/>
                    <a:pt x="60431" y="90756"/>
                  </a:cubicBezTo>
                  <a:cubicBezTo>
                    <a:pt x="58947" y="90756"/>
                    <a:pt x="57516" y="91309"/>
                    <a:pt x="56416" y="92305"/>
                  </a:cubicBezTo>
                  <a:cubicBezTo>
                    <a:pt x="56410" y="92313"/>
                    <a:pt x="56400" y="92320"/>
                    <a:pt x="56393" y="92328"/>
                  </a:cubicBezTo>
                  <a:lnTo>
                    <a:pt x="782" y="30920"/>
                  </a:lnTo>
                  <a:cubicBezTo>
                    <a:pt x="789" y="30914"/>
                    <a:pt x="797" y="30906"/>
                    <a:pt x="805" y="30899"/>
                  </a:cubicBezTo>
                  <a:cubicBezTo>
                    <a:pt x="2857" y="29041"/>
                    <a:pt x="3363" y="26004"/>
                    <a:pt x="2053" y="23592"/>
                  </a:cubicBezTo>
                  <a:lnTo>
                    <a:pt x="26947" y="1046"/>
                  </a:lnTo>
                  <a:cubicBezTo>
                    <a:pt x="27962" y="1736"/>
                    <a:pt x="29137" y="2077"/>
                    <a:pt x="30310" y="2077"/>
                  </a:cubicBezTo>
                  <a:cubicBezTo>
                    <a:pt x="31664" y="2077"/>
                    <a:pt x="33015" y="1622"/>
                    <a:pt x="34112" y="726"/>
                  </a:cubicBezTo>
                  <a:close/>
                  <a:moveTo>
                    <a:pt x="34138" y="0"/>
                  </a:moveTo>
                  <a:cubicBezTo>
                    <a:pt x="34066" y="0"/>
                    <a:pt x="33993" y="26"/>
                    <a:pt x="33935" y="79"/>
                  </a:cubicBezTo>
                  <a:cubicBezTo>
                    <a:pt x="32914" y="1002"/>
                    <a:pt x="31613" y="1471"/>
                    <a:pt x="30309" y="1471"/>
                  </a:cubicBezTo>
                  <a:cubicBezTo>
                    <a:pt x="29184" y="1471"/>
                    <a:pt x="28057" y="1123"/>
                    <a:pt x="27104" y="416"/>
                  </a:cubicBezTo>
                  <a:cubicBezTo>
                    <a:pt x="27051" y="375"/>
                    <a:pt x="26987" y="355"/>
                    <a:pt x="26923" y="355"/>
                  </a:cubicBezTo>
                  <a:cubicBezTo>
                    <a:pt x="26850" y="355"/>
                    <a:pt x="26777" y="382"/>
                    <a:pt x="26720" y="434"/>
                  </a:cubicBezTo>
                  <a:lnTo>
                    <a:pt x="1465" y="23306"/>
                  </a:lnTo>
                  <a:cubicBezTo>
                    <a:pt x="1359" y="23402"/>
                    <a:pt x="1335" y="23561"/>
                    <a:pt x="1409" y="23686"/>
                  </a:cubicBezTo>
                  <a:cubicBezTo>
                    <a:pt x="2725" y="25884"/>
                    <a:pt x="2300" y="28729"/>
                    <a:pt x="397" y="30451"/>
                  </a:cubicBezTo>
                  <a:cubicBezTo>
                    <a:pt x="343" y="30502"/>
                    <a:pt x="284" y="30548"/>
                    <a:pt x="226" y="30593"/>
                  </a:cubicBezTo>
                  <a:lnTo>
                    <a:pt x="153" y="30651"/>
                  </a:lnTo>
                  <a:cubicBezTo>
                    <a:pt x="17" y="30760"/>
                    <a:pt x="0" y="30961"/>
                    <a:pt x="117" y="31091"/>
                  </a:cubicBezTo>
                  <a:lnTo>
                    <a:pt x="56158" y="92972"/>
                  </a:lnTo>
                  <a:cubicBezTo>
                    <a:pt x="56214" y="93033"/>
                    <a:pt x="56292" y="93070"/>
                    <a:pt x="56376" y="93071"/>
                  </a:cubicBezTo>
                  <a:cubicBezTo>
                    <a:pt x="56380" y="93071"/>
                    <a:pt x="56385" y="93072"/>
                    <a:pt x="56389" y="93072"/>
                  </a:cubicBezTo>
                  <a:cubicBezTo>
                    <a:pt x="56469" y="93072"/>
                    <a:pt x="56544" y="93039"/>
                    <a:pt x="56598" y="92981"/>
                  </a:cubicBezTo>
                  <a:lnTo>
                    <a:pt x="56663" y="92914"/>
                  </a:lnTo>
                  <a:cubicBezTo>
                    <a:pt x="56716" y="92860"/>
                    <a:pt x="56768" y="92807"/>
                    <a:pt x="56824" y="92756"/>
                  </a:cubicBezTo>
                  <a:cubicBezTo>
                    <a:pt x="57855" y="91822"/>
                    <a:pt x="59151" y="91362"/>
                    <a:pt x="60443" y="91362"/>
                  </a:cubicBezTo>
                  <a:cubicBezTo>
                    <a:pt x="61915" y="91362"/>
                    <a:pt x="63380" y="91959"/>
                    <a:pt x="64443" y="93132"/>
                  </a:cubicBezTo>
                  <a:cubicBezTo>
                    <a:pt x="64497" y="93192"/>
                    <a:pt x="64572" y="93227"/>
                    <a:pt x="64653" y="93231"/>
                  </a:cubicBezTo>
                  <a:lnTo>
                    <a:pt x="64667" y="93231"/>
                  </a:lnTo>
                  <a:cubicBezTo>
                    <a:pt x="64743" y="93231"/>
                    <a:pt x="64816" y="93204"/>
                    <a:pt x="64870" y="93153"/>
                  </a:cubicBezTo>
                  <a:lnTo>
                    <a:pt x="89961" y="70431"/>
                  </a:lnTo>
                  <a:cubicBezTo>
                    <a:pt x="90021" y="70377"/>
                    <a:pt x="90056" y="70302"/>
                    <a:pt x="90060" y="70222"/>
                  </a:cubicBezTo>
                  <a:cubicBezTo>
                    <a:pt x="90064" y="70141"/>
                    <a:pt x="90035" y="70063"/>
                    <a:pt x="89982" y="70003"/>
                  </a:cubicBezTo>
                  <a:cubicBezTo>
                    <a:pt x="89022" y="68943"/>
                    <a:pt x="88522" y="67544"/>
                    <a:pt x="88593" y="66115"/>
                  </a:cubicBezTo>
                  <a:cubicBezTo>
                    <a:pt x="88664" y="64686"/>
                    <a:pt x="89300" y="63344"/>
                    <a:pt x="90360" y="62383"/>
                  </a:cubicBezTo>
                  <a:cubicBezTo>
                    <a:pt x="90483" y="62271"/>
                    <a:pt x="90494" y="62080"/>
                    <a:pt x="90381" y="61956"/>
                  </a:cubicBezTo>
                  <a:lnTo>
                    <a:pt x="34363" y="101"/>
                  </a:lnTo>
                  <a:cubicBezTo>
                    <a:pt x="34304" y="34"/>
                    <a:pt x="34221" y="0"/>
                    <a:pt x="34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061;p39">
              <a:extLst>
                <a:ext uri="{FF2B5EF4-FFF2-40B4-BE49-F238E27FC236}">
                  <a16:creationId xmlns:a16="http://schemas.microsoft.com/office/drawing/2014/main" id="{3C384DD5-A664-462A-B9D1-256BC3B9ACA7}"/>
                </a:ext>
              </a:extLst>
            </p:cNvPr>
            <p:cNvSpPr/>
            <p:nvPr/>
          </p:nvSpPr>
          <p:spPr>
            <a:xfrm>
              <a:off x="4091900" y="4513172"/>
              <a:ext cx="281750" cy="214304"/>
            </a:xfrm>
            <a:custGeom>
              <a:avLst/>
              <a:gdLst/>
              <a:ahLst/>
              <a:cxnLst/>
              <a:rect l="l" t="t" r="r" b="b"/>
              <a:pathLst>
                <a:path w="30288" h="27764" extrusionOk="0">
                  <a:moveTo>
                    <a:pt x="4343" y="1"/>
                  </a:moveTo>
                  <a:cubicBezTo>
                    <a:pt x="4239" y="1"/>
                    <a:pt x="4137" y="54"/>
                    <a:pt x="4081" y="150"/>
                  </a:cubicBezTo>
                  <a:cubicBezTo>
                    <a:pt x="1" y="7095"/>
                    <a:pt x="896" y="15779"/>
                    <a:pt x="6308" y="21758"/>
                  </a:cubicBezTo>
                  <a:cubicBezTo>
                    <a:pt x="9883" y="25705"/>
                    <a:pt x="14902" y="27764"/>
                    <a:pt x="19954" y="27764"/>
                  </a:cubicBezTo>
                  <a:cubicBezTo>
                    <a:pt x="23480" y="27764"/>
                    <a:pt x="27024" y="26761"/>
                    <a:pt x="30104" y="24697"/>
                  </a:cubicBezTo>
                  <a:cubicBezTo>
                    <a:pt x="30248" y="24605"/>
                    <a:pt x="30288" y="24413"/>
                    <a:pt x="30193" y="24272"/>
                  </a:cubicBezTo>
                  <a:cubicBezTo>
                    <a:pt x="30135" y="24186"/>
                    <a:pt x="30039" y="24138"/>
                    <a:pt x="29942" y="24138"/>
                  </a:cubicBezTo>
                  <a:cubicBezTo>
                    <a:pt x="29881" y="24138"/>
                    <a:pt x="29820" y="24156"/>
                    <a:pt x="29767" y="24194"/>
                  </a:cubicBezTo>
                  <a:cubicBezTo>
                    <a:pt x="26788" y="26190"/>
                    <a:pt x="23363" y="27160"/>
                    <a:pt x="19955" y="27160"/>
                  </a:cubicBezTo>
                  <a:cubicBezTo>
                    <a:pt x="15068" y="27160"/>
                    <a:pt x="10214" y="25167"/>
                    <a:pt x="6757" y="21350"/>
                  </a:cubicBezTo>
                  <a:cubicBezTo>
                    <a:pt x="1523" y="15571"/>
                    <a:pt x="657" y="7174"/>
                    <a:pt x="4604" y="456"/>
                  </a:cubicBezTo>
                  <a:cubicBezTo>
                    <a:pt x="4688" y="312"/>
                    <a:pt x="4640" y="127"/>
                    <a:pt x="4496" y="42"/>
                  </a:cubicBezTo>
                  <a:cubicBezTo>
                    <a:pt x="4448" y="14"/>
                    <a:pt x="4395" y="1"/>
                    <a:pt x="43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062;p39">
              <a:extLst>
                <a:ext uri="{FF2B5EF4-FFF2-40B4-BE49-F238E27FC236}">
                  <a16:creationId xmlns:a16="http://schemas.microsoft.com/office/drawing/2014/main" id="{39C57A91-9855-437B-88BD-845F6DC6178E}"/>
                </a:ext>
              </a:extLst>
            </p:cNvPr>
            <p:cNvSpPr/>
            <p:nvPr/>
          </p:nvSpPr>
          <p:spPr>
            <a:xfrm>
              <a:off x="4155137" y="4452179"/>
              <a:ext cx="69730" cy="37289"/>
            </a:xfrm>
            <a:custGeom>
              <a:avLst/>
              <a:gdLst/>
              <a:ahLst/>
              <a:cxnLst/>
              <a:rect l="l" t="t" r="r" b="b"/>
              <a:pathLst>
                <a:path w="7496" h="4831" extrusionOk="0">
                  <a:moveTo>
                    <a:pt x="7154" y="1"/>
                  </a:moveTo>
                  <a:cubicBezTo>
                    <a:pt x="7121" y="1"/>
                    <a:pt x="7088" y="6"/>
                    <a:pt x="7055" y="17"/>
                  </a:cubicBezTo>
                  <a:cubicBezTo>
                    <a:pt x="4736" y="827"/>
                    <a:pt x="2629" y="2080"/>
                    <a:pt x="794" y="3743"/>
                  </a:cubicBezTo>
                  <a:cubicBezTo>
                    <a:pt x="588" y="3929"/>
                    <a:pt x="388" y="4120"/>
                    <a:pt x="192" y="4312"/>
                  </a:cubicBezTo>
                  <a:cubicBezTo>
                    <a:pt x="1" y="4502"/>
                    <a:pt x="135" y="4831"/>
                    <a:pt x="406" y="4831"/>
                  </a:cubicBezTo>
                  <a:cubicBezTo>
                    <a:pt x="485" y="4831"/>
                    <a:pt x="562" y="4799"/>
                    <a:pt x="618" y="4742"/>
                  </a:cubicBezTo>
                  <a:cubicBezTo>
                    <a:pt x="808" y="4556"/>
                    <a:pt x="1001" y="4372"/>
                    <a:pt x="1200" y="4192"/>
                  </a:cubicBezTo>
                  <a:cubicBezTo>
                    <a:pt x="2975" y="2585"/>
                    <a:pt x="5012" y="1373"/>
                    <a:pt x="7254" y="589"/>
                  </a:cubicBezTo>
                  <a:cubicBezTo>
                    <a:pt x="7413" y="534"/>
                    <a:pt x="7495" y="361"/>
                    <a:pt x="7441" y="204"/>
                  </a:cubicBezTo>
                  <a:cubicBezTo>
                    <a:pt x="7397" y="79"/>
                    <a:pt x="7280" y="1"/>
                    <a:pt x="71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063;p39">
              <a:extLst>
                <a:ext uri="{FF2B5EF4-FFF2-40B4-BE49-F238E27FC236}">
                  <a16:creationId xmlns:a16="http://schemas.microsoft.com/office/drawing/2014/main" id="{60055F8A-21C8-4FB5-92B6-D7E642E88FAA}"/>
                </a:ext>
              </a:extLst>
            </p:cNvPr>
            <p:cNvSpPr/>
            <p:nvPr/>
          </p:nvSpPr>
          <p:spPr>
            <a:xfrm>
              <a:off x="4242170" y="4444367"/>
              <a:ext cx="220271" cy="220046"/>
            </a:xfrm>
            <a:custGeom>
              <a:avLst/>
              <a:gdLst/>
              <a:ahLst/>
              <a:cxnLst/>
              <a:rect l="l" t="t" r="r" b="b"/>
              <a:pathLst>
                <a:path w="23679" h="28508" extrusionOk="0">
                  <a:moveTo>
                    <a:pt x="3802" y="0"/>
                  </a:moveTo>
                  <a:cubicBezTo>
                    <a:pt x="2633" y="0"/>
                    <a:pt x="1452" y="111"/>
                    <a:pt x="273" y="338"/>
                  </a:cubicBezTo>
                  <a:cubicBezTo>
                    <a:pt x="108" y="369"/>
                    <a:pt x="0" y="528"/>
                    <a:pt x="33" y="692"/>
                  </a:cubicBezTo>
                  <a:cubicBezTo>
                    <a:pt x="61" y="837"/>
                    <a:pt x="188" y="938"/>
                    <a:pt x="330" y="938"/>
                  </a:cubicBezTo>
                  <a:cubicBezTo>
                    <a:pt x="349" y="938"/>
                    <a:pt x="368" y="937"/>
                    <a:pt x="387" y="933"/>
                  </a:cubicBezTo>
                  <a:cubicBezTo>
                    <a:pt x="1529" y="714"/>
                    <a:pt x="2672" y="606"/>
                    <a:pt x="3803" y="606"/>
                  </a:cubicBezTo>
                  <a:cubicBezTo>
                    <a:pt x="8759" y="606"/>
                    <a:pt x="13487" y="2673"/>
                    <a:pt x="16904" y="6446"/>
                  </a:cubicBezTo>
                  <a:cubicBezTo>
                    <a:pt x="22313" y="12419"/>
                    <a:pt x="23021" y="21298"/>
                    <a:pt x="18624" y="28039"/>
                  </a:cubicBezTo>
                  <a:cubicBezTo>
                    <a:pt x="18493" y="28240"/>
                    <a:pt x="18637" y="28507"/>
                    <a:pt x="18878" y="28507"/>
                  </a:cubicBezTo>
                  <a:cubicBezTo>
                    <a:pt x="18980" y="28507"/>
                    <a:pt x="19076" y="28455"/>
                    <a:pt x="19132" y="28371"/>
                  </a:cubicBezTo>
                  <a:cubicBezTo>
                    <a:pt x="23678" y="21400"/>
                    <a:pt x="22948" y="12216"/>
                    <a:pt x="17353" y="6039"/>
                  </a:cubicBezTo>
                  <a:cubicBezTo>
                    <a:pt x="13819" y="2138"/>
                    <a:pt x="8928" y="0"/>
                    <a:pt x="38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064;p39">
              <a:extLst>
                <a:ext uri="{FF2B5EF4-FFF2-40B4-BE49-F238E27FC236}">
                  <a16:creationId xmlns:a16="http://schemas.microsoft.com/office/drawing/2014/main" id="{F2B0363E-2131-4C61-BD9B-A50ED992ECE8}"/>
                </a:ext>
              </a:extLst>
            </p:cNvPr>
            <p:cNvSpPr/>
            <p:nvPr/>
          </p:nvSpPr>
          <p:spPr>
            <a:xfrm>
              <a:off x="4123295" y="4458431"/>
              <a:ext cx="307582" cy="255229"/>
            </a:xfrm>
            <a:custGeom>
              <a:avLst/>
              <a:gdLst/>
              <a:ahLst/>
              <a:cxnLst/>
              <a:rect l="l" t="t" r="r" b="b"/>
              <a:pathLst>
                <a:path w="33065" h="33066" extrusionOk="0">
                  <a:moveTo>
                    <a:pt x="16532" y="0"/>
                  </a:moveTo>
                  <a:cubicBezTo>
                    <a:pt x="12148" y="0"/>
                    <a:pt x="7943" y="1743"/>
                    <a:pt x="4843" y="4844"/>
                  </a:cubicBezTo>
                  <a:cubicBezTo>
                    <a:pt x="1743" y="7943"/>
                    <a:pt x="0" y="12148"/>
                    <a:pt x="0" y="16533"/>
                  </a:cubicBezTo>
                  <a:cubicBezTo>
                    <a:pt x="0" y="20918"/>
                    <a:pt x="1743" y="25123"/>
                    <a:pt x="4843" y="28222"/>
                  </a:cubicBezTo>
                  <a:cubicBezTo>
                    <a:pt x="7943" y="31323"/>
                    <a:pt x="12148" y="33065"/>
                    <a:pt x="16532" y="33065"/>
                  </a:cubicBezTo>
                  <a:cubicBezTo>
                    <a:pt x="20917" y="33065"/>
                    <a:pt x="25122" y="31323"/>
                    <a:pt x="28222" y="28222"/>
                  </a:cubicBezTo>
                  <a:cubicBezTo>
                    <a:pt x="31322" y="25123"/>
                    <a:pt x="33065" y="20918"/>
                    <a:pt x="33065" y="16533"/>
                  </a:cubicBezTo>
                  <a:cubicBezTo>
                    <a:pt x="33065" y="12148"/>
                    <a:pt x="31322" y="7943"/>
                    <a:pt x="28222" y="4844"/>
                  </a:cubicBezTo>
                  <a:cubicBezTo>
                    <a:pt x="25122" y="1743"/>
                    <a:pt x="20917" y="0"/>
                    <a:pt x="165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065;p39">
              <a:extLst>
                <a:ext uri="{FF2B5EF4-FFF2-40B4-BE49-F238E27FC236}">
                  <a16:creationId xmlns:a16="http://schemas.microsoft.com/office/drawing/2014/main" id="{29B52943-120E-4817-AE04-EEDAE2DCAF1D}"/>
                </a:ext>
              </a:extLst>
            </p:cNvPr>
            <p:cNvSpPr/>
            <p:nvPr/>
          </p:nvSpPr>
          <p:spPr>
            <a:xfrm>
              <a:off x="4176207" y="4510224"/>
              <a:ext cx="191926" cy="148957"/>
            </a:xfrm>
            <a:custGeom>
              <a:avLst/>
              <a:gdLst/>
              <a:ahLst/>
              <a:cxnLst/>
              <a:rect l="l" t="t" r="r" b="b"/>
              <a:pathLst>
                <a:path w="20632" h="19298" extrusionOk="0">
                  <a:moveTo>
                    <a:pt x="19420" y="1"/>
                  </a:moveTo>
                  <a:cubicBezTo>
                    <a:pt x="19144" y="1"/>
                    <a:pt x="18881" y="114"/>
                    <a:pt x="18631" y="341"/>
                  </a:cubicBezTo>
                  <a:lnTo>
                    <a:pt x="15974" y="2746"/>
                  </a:lnTo>
                  <a:lnTo>
                    <a:pt x="15974" y="2746"/>
                  </a:lnTo>
                  <a:cubicBezTo>
                    <a:pt x="14812" y="1594"/>
                    <a:pt x="13613" y="847"/>
                    <a:pt x="12375" y="505"/>
                  </a:cubicBezTo>
                  <a:cubicBezTo>
                    <a:pt x="11900" y="374"/>
                    <a:pt x="11441" y="309"/>
                    <a:pt x="11000" y="309"/>
                  </a:cubicBezTo>
                  <a:cubicBezTo>
                    <a:pt x="9909" y="309"/>
                    <a:pt x="8922" y="709"/>
                    <a:pt x="8038" y="1509"/>
                  </a:cubicBezTo>
                  <a:cubicBezTo>
                    <a:pt x="7528" y="1970"/>
                    <a:pt x="7143" y="2439"/>
                    <a:pt x="6884" y="2913"/>
                  </a:cubicBezTo>
                  <a:cubicBezTo>
                    <a:pt x="6625" y="3387"/>
                    <a:pt x="6462" y="3848"/>
                    <a:pt x="6396" y="4296"/>
                  </a:cubicBezTo>
                  <a:cubicBezTo>
                    <a:pt x="6330" y="4743"/>
                    <a:pt x="6372" y="5269"/>
                    <a:pt x="6525" y="5873"/>
                  </a:cubicBezTo>
                  <a:cubicBezTo>
                    <a:pt x="6669" y="6451"/>
                    <a:pt x="6857" y="7019"/>
                    <a:pt x="7086" y="7569"/>
                  </a:cubicBezTo>
                  <a:cubicBezTo>
                    <a:pt x="7308" y="8096"/>
                    <a:pt x="7625" y="8775"/>
                    <a:pt x="8038" y="9608"/>
                  </a:cubicBezTo>
                  <a:lnTo>
                    <a:pt x="9161" y="11794"/>
                  </a:lnTo>
                  <a:cubicBezTo>
                    <a:pt x="9481" y="12387"/>
                    <a:pt x="9656" y="12909"/>
                    <a:pt x="9685" y="13361"/>
                  </a:cubicBezTo>
                  <a:cubicBezTo>
                    <a:pt x="9717" y="13813"/>
                    <a:pt x="9620" y="14139"/>
                    <a:pt x="9400" y="14339"/>
                  </a:cubicBezTo>
                  <a:cubicBezTo>
                    <a:pt x="9133" y="14581"/>
                    <a:pt x="8837" y="14702"/>
                    <a:pt x="8512" y="14702"/>
                  </a:cubicBezTo>
                  <a:cubicBezTo>
                    <a:pt x="8496" y="14702"/>
                    <a:pt x="8479" y="14702"/>
                    <a:pt x="8463" y="14701"/>
                  </a:cubicBezTo>
                  <a:cubicBezTo>
                    <a:pt x="8118" y="14688"/>
                    <a:pt x="7792" y="14580"/>
                    <a:pt x="7486" y="14378"/>
                  </a:cubicBezTo>
                  <a:cubicBezTo>
                    <a:pt x="7160" y="14162"/>
                    <a:pt x="6853" y="13921"/>
                    <a:pt x="6565" y="13657"/>
                  </a:cubicBezTo>
                  <a:cubicBezTo>
                    <a:pt x="6258" y="13378"/>
                    <a:pt x="6003" y="13092"/>
                    <a:pt x="5798" y="12797"/>
                  </a:cubicBezTo>
                  <a:cubicBezTo>
                    <a:pt x="5474" y="12408"/>
                    <a:pt x="5193" y="11986"/>
                    <a:pt x="4960" y="11538"/>
                  </a:cubicBezTo>
                  <a:cubicBezTo>
                    <a:pt x="4729" y="11095"/>
                    <a:pt x="4573" y="10738"/>
                    <a:pt x="4488" y="10467"/>
                  </a:cubicBezTo>
                  <a:cubicBezTo>
                    <a:pt x="4405" y="10195"/>
                    <a:pt x="4315" y="9866"/>
                    <a:pt x="4221" y="9479"/>
                  </a:cubicBezTo>
                  <a:cubicBezTo>
                    <a:pt x="4126" y="9092"/>
                    <a:pt x="4065" y="8858"/>
                    <a:pt x="4036" y="8776"/>
                  </a:cubicBezTo>
                  <a:cubicBezTo>
                    <a:pt x="3905" y="8323"/>
                    <a:pt x="3705" y="7974"/>
                    <a:pt x="3437" y="7730"/>
                  </a:cubicBezTo>
                  <a:cubicBezTo>
                    <a:pt x="3169" y="7485"/>
                    <a:pt x="2862" y="7360"/>
                    <a:pt x="2518" y="7355"/>
                  </a:cubicBezTo>
                  <a:cubicBezTo>
                    <a:pt x="2503" y="7355"/>
                    <a:pt x="2488" y="7355"/>
                    <a:pt x="2473" y="7355"/>
                  </a:cubicBezTo>
                  <a:cubicBezTo>
                    <a:pt x="2153" y="7355"/>
                    <a:pt x="1837" y="7421"/>
                    <a:pt x="1546" y="7550"/>
                  </a:cubicBezTo>
                  <a:cubicBezTo>
                    <a:pt x="1243" y="7686"/>
                    <a:pt x="999" y="7907"/>
                    <a:pt x="813" y="8215"/>
                  </a:cubicBezTo>
                  <a:cubicBezTo>
                    <a:pt x="627" y="8522"/>
                    <a:pt x="554" y="8867"/>
                    <a:pt x="592" y="9251"/>
                  </a:cubicBezTo>
                  <a:cubicBezTo>
                    <a:pt x="851" y="11284"/>
                    <a:pt x="1652" y="13181"/>
                    <a:pt x="2995" y="14942"/>
                  </a:cubicBezTo>
                  <a:lnTo>
                    <a:pt x="2995" y="14942"/>
                  </a:lnTo>
                  <a:lnTo>
                    <a:pt x="516" y="17187"/>
                  </a:lnTo>
                  <a:cubicBezTo>
                    <a:pt x="133" y="17534"/>
                    <a:pt x="0" y="17920"/>
                    <a:pt x="118" y="18349"/>
                  </a:cubicBezTo>
                  <a:cubicBezTo>
                    <a:pt x="234" y="18777"/>
                    <a:pt x="506" y="19069"/>
                    <a:pt x="933" y="19224"/>
                  </a:cubicBezTo>
                  <a:cubicBezTo>
                    <a:pt x="1069" y="19273"/>
                    <a:pt x="1201" y="19298"/>
                    <a:pt x="1331" y="19298"/>
                  </a:cubicBezTo>
                  <a:cubicBezTo>
                    <a:pt x="1608" y="19298"/>
                    <a:pt x="1872" y="19185"/>
                    <a:pt x="2121" y="18960"/>
                  </a:cubicBezTo>
                  <a:lnTo>
                    <a:pt x="4590" y="16723"/>
                  </a:lnTo>
                  <a:lnTo>
                    <a:pt x="4590" y="16723"/>
                  </a:lnTo>
                  <a:cubicBezTo>
                    <a:pt x="5187" y="17277"/>
                    <a:pt x="5807" y="17728"/>
                    <a:pt x="6451" y="18078"/>
                  </a:cubicBezTo>
                  <a:cubicBezTo>
                    <a:pt x="7363" y="18574"/>
                    <a:pt x="8293" y="18822"/>
                    <a:pt x="9242" y="18822"/>
                  </a:cubicBezTo>
                  <a:cubicBezTo>
                    <a:pt x="9404" y="18822"/>
                    <a:pt x="9566" y="18815"/>
                    <a:pt x="9728" y="18801"/>
                  </a:cubicBezTo>
                  <a:cubicBezTo>
                    <a:pt x="10846" y="18702"/>
                    <a:pt x="11868" y="18216"/>
                    <a:pt x="12797" y="17345"/>
                  </a:cubicBezTo>
                  <a:cubicBezTo>
                    <a:pt x="13376" y="16806"/>
                    <a:pt x="13792" y="16243"/>
                    <a:pt x="14043" y="15660"/>
                  </a:cubicBezTo>
                  <a:cubicBezTo>
                    <a:pt x="14294" y="15075"/>
                    <a:pt x="14392" y="14452"/>
                    <a:pt x="14336" y="13792"/>
                  </a:cubicBezTo>
                  <a:cubicBezTo>
                    <a:pt x="14276" y="13118"/>
                    <a:pt x="14125" y="12455"/>
                    <a:pt x="13885" y="11822"/>
                  </a:cubicBezTo>
                  <a:cubicBezTo>
                    <a:pt x="13642" y="11168"/>
                    <a:pt x="13290" y="10400"/>
                    <a:pt x="12830" y="9516"/>
                  </a:cubicBezTo>
                  <a:lnTo>
                    <a:pt x="11682" y="7376"/>
                  </a:lnTo>
                  <a:cubicBezTo>
                    <a:pt x="11332" y="6751"/>
                    <a:pt x="11139" y="6247"/>
                    <a:pt x="11105" y="5868"/>
                  </a:cubicBezTo>
                  <a:cubicBezTo>
                    <a:pt x="11071" y="5489"/>
                    <a:pt x="11208" y="5161"/>
                    <a:pt x="11514" y="4883"/>
                  </a:cubicBezTo>
                  <a:cubicBezTo>
                    <a:pt x="11671" y="4741"/>
                    <a:pt x="11858" y="4669"/>
                    <a:pt x="12074" y="4669"/>
                  </a:cubicBezTo>
                  <a:cubicBezTo>
                    <a:pt x="12207" y="4669"/>
                    <a:pt x="12351" y="4696"/>
                    <a:pt x="12506" y="4750"/>
                  </a:cubicBezTo>
                  <a:cubicBezTo>
                    <a:pt x="12914" y="4892"/>
                    <a:pt x="13278" y="5131"/>
                    <a:pt x="13603" y="5463"/>
                  </a:cubicBezTo>
                  <a:cubicBezTo>
                    <a:pt x="13927" y="5796"/>
                    <a:pt x="14220" y="6123"/>
                    <a:pt x="14480" y="6445"/>
                  </a:cubicBezTo>
                  <a:cubicBezTo>
                    <a:pt x="15182" y="7418"/>
                    <a:pt x="15764" y="8472"/>
                    <a:pt x="16212" y="9587"/>
                  </a:cubicBezTo>
                  <a:cubicBezTo>
                    <a:pt x="16403" y="10018"/>
                    <a:pt x="16647" y="10341"/>
                    <a:pt x="16950" y="10555"/>
                  </a:cubicBezTo>
                  <a:cubicBezTo>
                    <a:pt x="17182" y="10719"/>
                    <a:pt x="17424" y="10801"/>
                    <a:pt x="17676" y="10801"/>
                  </a:cubicBezTo>
                  <a:cubicBezTo>
                    <a:pt x="17752" y="10801"/>
                    <a:pt x="17829" y="10794"/>
                    <a:pt x="17907" y="10779"/>
                  </a:cubicBezTo>
                  <a:cubicBezTo>
                    <a:pt x="18232" y="10719"/>
                    <a:pt x="18541" y="10586"/>
                    <a:pt x="18809" y="10392"/>
                  </a:cubicBezTo>
                  <a:cubicBezTo>
                    <a:pt x="19074" y="10197"/>
                    <a:pt x="19266" y="9910"/>
                    <a:pt x="19386" y="9530"/>
                  </a:cubicBezTo>
                  <a:cubicBezTo>
                    <a:pt x="19507" y="9151"/>
                    <a:pt x="19501" y="8750"/>
                    <a:pt x="19367" y="8329"/>
                  </a:cubicBezTo>
                  <a:cubicBezTo>
                    <a:pt x="19200" y="7785"/>
                    <a:pt x="19050" y="7347"/>
                    <a:pt x="18921" y="7016"/>
                  </a:cubicBezTo>
                  <a:cubicBezTo>
                    <a:pt x="18791" y="6686"/>
                    <a:pt x="18570" y="6240"/>
                    <a:pt x="18256" y="5680"/>
                  </a:cubicBezTo>
                  <a:cubicBezTo>
                    <a:pt x="18034" y="5288"/>
                    <a:pt x="17789" y="4909"/>
                    <a:pt x="17522" y="4545"/>
                  </a:cubicBezTo>
                  <a:lnTo>
                    <a:pt x="17522" y="4545"/>
                  </a:lnTo>
                  <a:lnTo>
                    <a:pt x="20225" y="2099"/>
                  </a:lnTo>
                  <a:cubicBezTo>
                    <a:pt x="20497" y="1853"/>
                    <a:pt x="20631" y="1565"/>
                    <a:pt x="20626" y="1237"/>
                  </a:cubicBezTo>
                  <a:cubicBezTo>
                    <a:pt x="20622" y="907"/>
                    <a:pt x="20522" y="631"/>
                    <a:pt x="20326" y="406"/>
                  </a:cubicBezTo>
                  <a:cubicBezTo>
                    <a:pt x="20131" y="181"/>
                    <a:pt x="19871" y="48"/>
                    <a:pt x="19549" y="9"/>
                  </a:cubicBezTo>
                  <a:cubicBezTo>
                    <a:pt x="19506" y="4"/>
                    <a:pt x="19463" y="1"/>
                    <a:pt x="19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066;p39">
              <a:extLst>
                <a:ext uri="{FF2B5EF4-FFF2-40B4-BE49-F238E27FC236}">
                  <a16:creationId xmlns:a16="http://schemas.microsoft.com/office/drawing/2014/main" id="{986884A6-F238-4AC8-8D18-6FED40208523}"/>
                </a:ext>
              </a:extLst>
            </p:cNvPr>
            <p:cNvSpPr/>
            <p:nvPr/>
          </p:nvSpPr>
          <p:spPr>
            <a:xfrm>
              <a:off x="4173612" y="4507885"/>
              <a:ext cx="197331" cy="153634"/>
            </a:xfrm>
            <a:custGeom>
              <a:avLst/>
              <a:gdLst/>
              <a:ahLst/>
              <a:cxnLst/>
              <a:rect l="l" t="t" r="r" b="b"/>
              <a:pathLst>
                <a:path w="21213" h="19904" extrusionOk="0">
                  <a:moveTo>
                    <a:pt x="19708" y="607"/>
                  </a:moveTo>
                  <a:cubicBezTo>
                    <a:pt x="19735" y="607"/>
                    <a:pt x="19763" y="608"/>
                    <a:pt x="19791" y="611"/>
                  </a:cubicBezTo>
                  <a:cubicBezTo>
                    <a:pt x="20039" y="643"/>
                    <a:pt x="20230" y="740"/>
                    <a:pt x="20377" y="907"/>
                  </a:cubicBezTo>
                  <a:cubicBezTo>
                    <a:pt x="20526" y="1079"/>
                    <a:pt x="20599" y="1287"/>
                    <a:pt x="20603" y="1544"/>
                  </a:cubicBezTo>
                  <a:cubicBezTo>
                    <a:pt x="20605" y="1783"/>
                    <a:pt x="20506" y="1992"/>
                    <a:pt x="20301" y="2178"/>
                  </a:cubicBezTo>
                  <a:lnTo>
                    <a:pt x="17845" y="4402"/>
                  </a:lnTo>
                  <a:cubicBezTo>
                    <a:pt x="17777" y="4315"/>
                    <a:pt x="17708" y="4229"/>
                    <a:pt x="17636" y="4142"/>
                  </a:cubicBezTo>
                  <a:cubicBezTo>
                    <a:pt x="17325" y="3753"/>
                    <a:pt x="17010" y="3393"/>
                    <a:pt x="16691" y="3061"/>
                  </a:cubicBezTo>
                  <a:lnTo>
                    <a:pt x="19114" y="868"/>
                  </a:lnTo>
                  <a:cubicBezTo>
                    <a:pt x="19310" y="691"/>
                    <a:pt x="19506" y="607"/>
                    <a:pt x="19708" y="607"/>
                  </a:cubicBezTo>
                  <a:close/>
                  <a:moveTo>
                    <a:pt x="16241" y="3469"/>
                  </a:moveTo>
                  <a:cubicBezTo>
                    <a:pt x="16553" y="3790"/>
                    <a:pt x="16861" y="4142"/>
                    <a:pt x="17166" y="4523"/>
                  </a:cubicBezTo>
                  <a:cubicBezTo>
                    <a:pt x="17244" y="4619"/>
                    <a:pt x="17320" y="4715"/>
                    <a:pt x="17394" y="4811"/>
                  </a:cubicBezTo>
                  <a:lnTo>
                    <a:pt x="17312" y="4885"/>
                  </a:lnTo>
                  <a:lnTo>
                    <a:pt x="16126" y="3574"/>
                  </a:lnTo>
                  <a:lnTo>
                    <a:pt x="16241" y="3469"/>
                  </a:lnTo>
                  <a:close/>
                  <a:moveTo>
                    <a:pt x="3961" y="15032"/>
                  </a:moveTo>
                  <a:lnTo>
                    <a:pt x="5160" y="16355"/>
                  </a:lnTo>
                  <a:lnTo>
                    <a:pt x="4875" y="16612"/>
                  </a:lnTo>
                  <a:cubicBezTo>
                    <a:pt x="4548" y="16292"/>
                    <a:pt x="4238" y="15955"/>
                    <a:pt x="3948" y="15601"/>
                  </a:cubicBezTo>
                  <a:cubicBezTo>
                    <a:pt x="3858" y="15495"/>
                    <a:pt x="3771" y="15388"/>
                    <a:pt x="3686" y="15280"/>
                  </a:cubicBezTo>
                  <a:lnTo>
                    <a:pt x="3961" y="15032"/>
                  </a:lnTo>
                  <a:close/>
                  <a:moveTo>
                    <a:pt x="11271" y="913"/>
                  </a:moveTo>
                  <a:cubicBezTo>
                    <a:pt x="11687" y="913"/>
                    <a:pt x="12120" y="976"/>
                    <a:pt x="12573" y="1101"/>
                  </a:cubicBezTo>
                  <a:cubicBezTo>
                    <a:pt x="13673" y="1405"/>
                    <a:pt x="14757" y="2056"/>
                    <a:pt x="15809" y="3044"/>
                  </a:cubicBezTo>
                  <a:lnTo>
                    <a:pt x="15269" y="3532"/>
                  </a:lnTo>
                  <a:lnTo>
                    <a:pt x="17270" y="5740"/>
                  </a:lnTo>
                  <a:lnTo>
                    <a:pt x="17753" y="5301"/>
                  </a:lnTo>
                  <a:cubicBezTo>
                    <a:pt x="17945" y="5577"/>
                    <a:pt x="18117" y="5853"/>
                    <a:pt x="18272" y="6130"/>
                  </a:cubicBezTo>
                  <a:cubicBezTo>
                    <a:pt x="18578" y="6675"/>
                    <a:pt x="18795" y="7112"/>
                    <a:pt x="18919" y="7429"/>
                  </a:cubicBezTo>
                  <a:cubicBezTo>
                    <a:pt x="19047" y="7757"/>
                    <a:pt x="19194" y="8191"/>
                    <a:pt x="19359" y="8723"/>
                  </a:cubicBezTo>
                  <a:cubicBezTo>
                    <a:pt x="19474" y="9087"/>
                    <a:pt x="19480" y="9420"/>
                    <a:pt x="19379" y="9740"/>
                  </a:cubicBezTo>
                  <a:cubicBezTo>
                    <a:pt x="19277" y="10061"/>
                    <a:pt x="19123" y="10291"/>
                    <a:pt x="18910" y="10448"/>
                  </a:cubicBezTo>
                  <a:cubicBezTo>
                    <a:pt x="18678" y="10617"/>
                    <a:pt x="18411" y="10731"/>
                    <a:pt x="18128" y="10782"/>
                  </a:cubicBezTo>
                  <a:cubicBezTo>
                    <a:pt x="18070" y="10794"/>
                    <a:pt x="18012" y="10799"/>
                    <a:pt x="17955" y="10799"/>
                  </a:cubicBezTo>
                  <a:cubicBezTo>
                    <a:pt x="17765" y="10799"/>
                    <a:pt x="17583" y="10736"/>
                    <a:pt x="17403" y="10609"/>
                  </a:cubicBezTo>
                  <a:cubicBezTo>
                    <a:pt x="17148" y="10428"/>
                    <a:pt x="16936" y="10145"/>
                    <a:pt x="16773" y="9776"/>
                  </a:cubicBezTo>
                  <a:cubicBezTo>
                    <a:pt x="16325" y="8657"/>
                    <a:pt x="15730" y="7577"/>
                    <a:pt x="14994" y="6555"/>
                  </a:cubicBezTo>
                  <a:cubicBezTo>
                    <a:pt x="14729" y="6227"/>
                    <a:pt x="14427" y="5890"/>
                    <a:pt x="14099" y="5552"/>
                  </a:cubicBezTo>
                  <a:cubicBezTo>
                    <a:pt x="13742" y="5188"/>
                    <a:pt x="13335" y="4923"/>
                    <a:pt x="12884" y="4767"/>
                  </a:cubicBezTo>
                  <a:cubicBezTo>
                    <a:pt x="12686" y="4698"/>
                    <a:pt x="12510" y="4669"/>
                    <a:pt x="12354" y="4669"/>
                  </a:cubicBezTo>
                  <a:cubicBezTo>
                    <a:pt x="12001" y="4669"/>
                    <a:pt x="11752" y="4814"/>
                    <a:pt x="11588" y="4962"/>
                  </a:cubicBezTo>
                  <a:cubicBezTo>
                    <a:pt x="11209" y="5305"/>
                    <a:pt x="11039" y="5722"/>
                    <a:pt x="11082" y="6198"/>
                  </a:cubicBezTo>
                  <a:cubicBezTo>
                    <a:pt x="11120" y="6624"/>
                    <a:pt x="11321" y="7157"/>
                    <a:pt x="11694" y="7822"/>
                  </a:cubicBezTo>
                  <a:lnTo>
                    <a:pt x="12840" y="9958"/>
                  </a:lnTo>
                  <a:cubicBezTo>
                    <a:pt x="13292" y="10826"/>
                    <a:pt x="13642" y="11591"/>
                    <a:pt x="13880" y="12230"/>
                  </a:cubicBezTo>
                  <a:cubicBezTo>
                    <a:pt x="14110" y="12837"/>
                    <a:pt x="14254" y="13474"/>
                    <a:pt x="14313" y="14121"/>
                  </a:cubicBezTo>
                  <a:cubicBezTo>
                    <a:pt x="14365" y="14728"/>
                    <a:pt x="14274" y="15306"/>
                    <a:pt x="14043" y="15842"/>
                  </a:cubicBezTo>
                  <a:cubicBezTo>
                    <a:pt x="13809" y="16386"/>
                    <a:pt x="13413" y="16918"/>
                    <a:pt x="12867" y="17428"/>
                  </a:cubicBezTo>
                  <a:cubicBezTo>
                    <a:pt x="11993" y="18247"/>
                    <a:pt x="11022" y="18709"/>
                    <a:pt x="9979" y="18802"/>
                  </a:cubicBezTo>
                  <a:cubicBezTo>
                    <a:pt x="9827" y="18815"/>
                    <a:pt x="9676" y="18822"/>
                    <a:pt x="9525" y="18822"/>
                  </a:cubicBezTo>
                  <a:cubicBezTo>
                    <a:pt x="8628" y="18822"/>
                    <a:pt x="7738" y="18584"/>
                    <a:pt x="6874" y="18114"/>
                  </a:cubicBezTo>
                  <a:cubicBezTo>
                    <a:pt x="6343" y="17825"/>
                    <a:pt x="5826" y="17462"/>
                    <a:pt x="5322" y="17024"/>
                  </a:cubicBezTo>
                  <a:lnTo>
                    <a:pt x="6013" y="16398"/>
                  </a:lnTo>
                  <a:lnTo>
                    <a:pt x="4003" y="14177"/>
                  </a:lnTo>
                  <a:lnTo>
                    <a:pt x="3318" y="14797"/>
                  </a:lnTo>
                  <a:cubicBezTo>
                    <a:pt x="2131" y="13158"/>
                    <a:pt x="1410" y="11388"/>
                    <a:pt x="1172" y="9520"/>
                  </a:cubicBezTo>
                  <a:cubicBezTo>
                    <a:pt x="1140" y="9203"/>
                    <a:pt x="1199" y="8926"/>
                    <a:pt x="1351" y="8674"/>
                  </a:cubicBezTo>
                  <a:cubicBezTo>
                    <a:pt x="1506" y="8419"/>
                    <a:pt x="1702" y="8241"/>
                    <a:pt x="1949" y="8131"/>
                  </a:cubicBezTo>
                  <a:cubicBezTo>
                    <a:pt x="2209" y="8014"/>
                    <a:pt x="2495" y="7963"/>
                    <a:pt x="2793" y="7961"/>
                  </a:cubicBezTo>
                  <a:cubicBezTo>
                    <a:pt x="3064" y="7964"/>
                    <a:pt x="3298" y="8062"/>
                    <a:pt x="3513" y="8257"/>
                  </a:cubicBezTo>
                  <a:cubicBezTo>
                    <a:pt x="3737" y="8462"/>
                    <a:pt x="3910" y="8766"/>
                    <a:pt x="4030" y="9178"/>
                  </a:cubicBezTo>
                  <a:cubicBezTo>
                    <a:pt x="4057" y="9257"/>
                    <a:pt x="4115" y="9483"/>
                    <a:pt x="4206" y="9855"/>
                  </a:cubicBezTo>
                  <a:cubicBezTo>
                    <a:pt x="4302" y="10248"/>
                    <a:pt x="4393" y="10583"/>
                    <a:pt x="4479" y="10859"/>
                  </a:cubicBezTo>
                  <a:cubicBezTo>
                    <a:pt x="4568" y="11151"/>
                    <a:pt x="4733" y="11526"/>
                    <a:pt x="4970" y="11980"/>
                  </a:cubicBezTo>
                  <a:cubicBezTo>
                    <a:pt x="5210" y="12440"/>
                    <a:pt x="5498" y="12872"/>
                    <a:pt x="5828" y="13272"/>
                  </a:cubicBezTo>
                  <a:cubicBezTo>
                    <a:pt x="6046" y="13585"/>
                    <a:pt x="6319" y="13892"/>
                    <a:pt x="6641" y="14184"/>
                  </a:cubicBezTo>
                  <a:cubicBezTo>
                    <a:pt x="6939" y="14459"/>
                    <a:pt x="7260" y="14709"/>
                    <a:pt x="7598" y="14934"/>
                  </a:cubicBezTo>
                  <a:cubicBezTo>
                    <a:pt x="7951" y="15166"/>
                    <a:pt x="8331" y="15289"/>
                    <a:pt x="8730" y="15306"/>
                  </a:cubicBezTo>
                  <a:cubicBezTo>
                    <a:pt x="8746" y="15307"/>
                    <a:pt x="8762" y="15307"/>
                    <a:pt x="8778" y="15307"/>
                  </a:cubicBezTo>
                  <a:cubicBezTo>
                    <a:pt x="9186" y="15307"/>
                    <a:pt x="9554" y="15163"/>
                    <a:pt x="9882" y="14866"/>
                  </a:cubicBezTo>
                  <a:cubicBezTo>
                    <a:pt x="10174" y="14602"/>
                    <a:pt x="10303" y="14190"/>
                    <a:pt x="10267" y="13643"/>
                  </a:cubicBezTo>
                  <a:cubicBezTo>
                    <a:pt x="10233" y="13150"/>
                    <a:pt x="10045" y="12582"/>
                    <a:pt x="9709" y="11958"/>
                  </a:cubicBezTo>
                  <a:lnTo>
                    <a:pt x="8589" y="9777"/>
                  </a:lnTo>
                  <a:cubicBezTo>
                    <a:pt x="8180" y="8952"/>
                    <a:pt x="7863" y="8273"/>
                    <a:pt x="7645" y="7756"/>
                  </a:cubicBezTo>
                  <a:cubicBezTo>
                    <a:pt x="7422" y="7219"/>
                    <a:pt x="7239" y="6666"/>
                    <a:pt x="7098" y="6102"/>
                  </a:cubicBezTo>
                  <a:cubicBezTo>
                    <a:pt x="6956" y="5539"/>
                    <a:pt x="6915" y="5048"/>
                    <a:pt x="6976" y="4643"/>
                  </a:cubicBezTo>
                  <a:cubicBezTo>
                    <a:pt x="7037" y="4234"/>
                    <a:pt x="7189" y="3803"/>
                    <a:pt x="7430" y="3362"/>
                  </a:cubicBezTo>
                  <a:cubicBezTo>
                    <a:pt x="7671" y="2920"/>
                    <a:pt x="8038" y="2474"/>
                    <a:pt x="8520" y="2036"/>
                  </a:cubicBezTo>
                  <a:cubicBezTo>
                    <a:pt x="9350" y="1286"/>
                    <a:pt x="10258" y="913"/>
                    <a:pt x="11271" y="913"/>
                  </a:cubicBezTo>
                  <a:close/>
                  <a:moveTo>
                    <a:pt x="3236" y="15687"/>
                  </a:moveTo>
                  <a:lnTo>
                    <a:pt x="3236" y="15688"/>
                  </a:lnTo>
                  <a:cubicBezTo>
                    <a:pt x="3315" y="15788"/>
                    <a:pt x="3398" y="15888"/>
                    <a:pt x="3483" y="15987"/>
                  </a:cubicBezTo>
                  <a:cubicBezTo>
                    <a:pt x="3779" y="16348"/>
                    <a:pt x="4094" y="16692"/>
                    <a:pt x="4426" y="17019"/>
                  </a:cubicBezTo>
                  <a:lnTo>
                    <a:pt x="2195" y="19037"/>
                  </a:lnTo>
                  <a:cubicBezTo>
                    <a:pt x="2004" y="19212"/>
                    <a:pt x="1813" y="19296"/>
                    <a:pt x="1611" y="19296"/>
                  </a:cubicBezTo>
                  <a:cubicBezTo>
                    <a:pt x="1515" y="19296"/>
                    <a:pt x="1417" y="19277"/>
                    <a:pt x="1315" y="19240"/>
                  </a:cubicBezTo>
                  <a:cubicBezTo>
                    <a:pt x="979" y="19119"/>
                    <a:pt x="780" y="18906"/>
                    <a:pt x="688" y="18571"/>
                  </a:cubicBezTo>
                  <a:cubicBezTo>
                    <a:pt x="634" y="18373"/>
                    <a:pt x="606" y="18068"/>
                    <a:pt x="997" y="17714"/>
                  </a:cubicBezTo>
                  <a:lnTo>
                    <a:pt x="3236" y="15687"/>
                  </a:lnTo>
                  <a:close/>
                  <a:moveTo>
                    <a:pt x="19695" y="0"/>
                  </a:moveTo>
                  <a:cubicBezTo>
                    <a:pt x="19345" y="0"/>
                    <a:pt x="19013" y="140"/>
                    <a:pt x="18705" y="419"/>
                  </a:cubicBezTo>
                  <a:lnTo>
                    <a:pt x="16258" y="2634"/>
                  </a:lnTo>
                  <a:cubicBezTo>
                    <a:pt x="15123" y="1559"/>
                    <a:pt x="13943" y="851"/>
                    <a:pt x="12734" y="516"/>
                  </a:cubicBezTo>
                  <a:cubicBezTo>
                    <a:pt x="12233" y="379"/>
                    <a:pt x="11748" y="310"/>
                    <a:pt x="11279" y="310"/>
                  </a:cubicBezTo>
                  <a:cubicBezTo>
                    <a:pt x="10114" y="310"/>
                    <a:pt x="9053" y="736"/>
                    <a:pt x="8114" y="1587"/>
                  </a:cubicBezTo>
                  <a:cubicBezTo>
                    <a:pt x="7581" y="2070"/>
                    <a:pt x="7172" y="2567"/>
                    <a:pt x="6898" y="3071"/>
                  </a:cubicBezTo>
                  <a:cubicBezTo>
                    <a:pt x="6623" y="3575"/>
                    <a:pt x="6447" y="4074"/>
                    <a:pt x="6375" y="4553"/>
                  </a:cubicBezTo>
                  <a:cubicBezTo>
                    <a:pt x="6302" y="5038"/>
                    <a:pt x="6347" y="5608"/>
                    <a:pt x="6510" y="6250"/>
                  </a:cubicBezTo>
                  <a:cubicBezTo>
                    <a:pt x="6658" y="6843"/>
                    <a:pt x="6851" y="7425"/>
                    <a:pt x="7086" y="7989"/>
                  </a:cubicBezTo>
                  <a:cubicBezTo>
                    <a:pt x="7308" y="8518"/>
                    <a:pt x="7631" y="9209"/>
                    <a:pt x="8049" y="10049"/>
                  </a:cubicBezTo>
                  <a:lnTo>
                    <a:pt x="9174" y="12242"/>
                  </a:lnTo>
                  <a:cubicBezTo>
                    <a:pt x="9471" y="12793"/>
                    <a:pt x="9636" y="13277"/>
                    <a:pt x="9664" y="13685"/>
                  </a:cubicBezTo>
                  <a:cubicBezTo>
                    <a:pt x="9687" y="14038"/>
                    <a:pt x="9625" y="14285"/>
                    <a:pt x="9476" y="14418"/>
                  </a:cubicBezTo>
                  <a:cubicBezTo>
                    <a:pt x="9266" y="14609"/>
                    <a:pt x="9038" y="14703"/>
                    <a:pt x="8793" y="14703"/>
                  </a:cubicBezTo>
                  <a:cubicBezTo>
                    <a:pt x="8781" y="14703"/>
                    <a:pt x="8768" y="14703"/>
                    <a:pt x="8755" y="14702"/>
                  </a:cubicBezTo>
                  <a:cubicBezTo>
                    <a:pt x="8464" y="14692"/>
                    <a:pt x="8195" y="14602"/>
                    <a:pt x="7933" y="14429"/>
                  </a:cubicBezTo>
                  <a:cubicBezTo>
                    <a:pt x="7620" y="14221"/>
                    <a:pt x="7325" y="13990"/>
                    <a:pt x="7049" y="13736"/>
                  </a:cubicBezTo>
                  <a:cubicBezTo>
                    <a:pt x="6773" y="13488"/>
                    <a:pt x="6525" y="13210"/>
                    <a:pt x="6312" y="12906"/>
                  </a:cubicBezTo>
                  <a:cubicBezTo>
                    <a:pt x="6002" y="12534"/>
                    <a:pt x="5732" y="12130"/>
                    <a:pt x="5508" y="11700"/>
                  </a:cubicBezTo>
                  <a:cubicBezTo>
                    <a:pt x="5288" y="11278"/>
                    <a:pt x="5137" y="10935"/>
                    <a:pt x="5059" y="10681"/>
                  </a:cubicBezTo>
                  <a:cubicBezTo>
                    <a:pt x="4975" y="10414"/>
                    <a:pt x="4888" y="10091"/>
                    <a:pt x="4796" y="9710"/>
                  </a:cubicBezTo>
                  <a:cubicBezTo>
                    <a:pt x="4698" y="9309"/>
                    <a:pt x="4633" y="9067"/>
                    <a:pt x="4608" y="8994"/>
                  </a:cubicBezTo>
                  <a:cubicBezTo>
                    <a:pt x="4460" y="8489"/>
                    <a:pt x="4229" y="8089"/>
                    <a:pt x="3922" y="7809"/>
                  </a:cubicBezTo>
                  <a:cubicBezTo>
                    <a:pt x="3598" y="7513"/>
                    <a:pt x="3221" y="7361"/>
                    <a:pt x="2802" y="7355"/>
                  </a:cubicBezTo>
                  <a:cubicBezTo>
                    <a:pt x="2419" y="7355"/>
                    <a:pt x="2044" y="7424"/>
                    <a:pt x="1703" y="7577"/>
                  </a:cubicBezTo>
                  <a:cubicBezTo>
                    <a:pt x="1343" y="7737"/>
                    <a:pt x="1050" y="8001"/>
                    <a:pt x="834" y="8361"/>
                  </a:cubicBezTo>
                  <a:cubicBezTo>
                    <a:pt x="614" y="8723"/>
                    <a:pt x="526" y="9136"/>
                    <a:pt x="570" y="9584"/>
                  </a:cubicBezTo>
                  <a:lnTo>
                    <a:pt x="571" y="9592"/>
                  </a:lnTo>
                  <a:cubicBezTo>
                    <a:pt x="824" y="11584"/>
                    <a:pt x="1596" y="13467"/>
                    <a:pt x="2866" y="15205"/>
                  </a:cubicBezTo>
                  <a:lnTo>
                    <a:pt x="591" y="17266"/>
                  </a:lnTo>
                  <a:cubicBezTo>
                    <a:pt x="3" y="17799"/>
                    <a:pt x="1" y="18358"/>
                    <a:pt x="104" y="18731"/>
                  </a:cubicBezTo>
                  <a:cubicBezTo>
                    <a:pt x="247" y="19259"/>
                    <a:pt x="586" y="19622"/>
                    <a:pt x="1108" y="19811"/>
                  </a:cubicBezTo>
                  <a:cubicBezTo>
                    <a:pt x="1268" y="19871"/>
                    <a:pt x="1437" y="19902"/>
                    <a:pt x="1609" y="19903"/>
                  </a:cubicBezTo>
                  <a:cubicBezTo>
                    <a:pt x="1961" y="19903"/>
                    <a:pt x="2298" y="19763"/>
                    <a:pt x="2603" y="19487"/>
                  </a:cubicBezTo>
                  <a:lnTo>
                    <a:pt x="4870" y="17434"/>
                  </a:lnTo>
                  <a:cubicBezTo>
                    <a:pt x="5426" y="17924"/>
                    <a:pt x="5998" y="18328"/>
                    <a:pt x="6585" y="18647"/>
                  </a:cubicBezTo>
                  <a:cubicBezTo>
                    <a:pt x="7538" y="19165"/>
                    <a:pt x="8524" y="19428"/>
                    <a:pt x="9521" y="19428"/>
                  </a:cubicBezTo>
                  <a:cubicBezTo>
                    <a:pt x="9691" y="19428"/>
                    <a:pt x="9862" y="19420"/>
                    <a:pt x="10033" y="19405"/>
                  </a:cubicBezTo>
                  <a:cubicBezTo>
                    <a:pt x="11213" y="19300"/>
                    <a:pt x="12307" y="18783"/>
                    <a:pt x="13281" y="17870"/>
                  </a:cubicBezTo>
                  <a:cubicBezTo>
                    <a:pt x="13888" y="17303"/>
                    <a:pt x="14332" y="16702"/>
                    <a:pt x="14599" y="16082"/>
                  </a:cubicBezTo>
                  <a:cubicBezTo>
                    <a:pt x="14870" y="15453"/>
                    <a:pt x="14977" y="14776"/>
                    <a:pt x="14917" y="14069"/>
                  </a:cubicBezTo>
                  <a:cubicBezTo>
                    <a:pt x="14855" y="13367"/>
                    <a:pt x="14697" y="12677"/>
                    <a:pt x="14448" y="12018"/>
                  </a:cubicBezTo>
                  <a:cubicBezTo>
                    <a:pt x="14202" y="11356"/>
                    <a:pt x="13841" y="10569"/>
                    <a:pt x="13376" y="9675"/>
                  </a:cubicBezTo>
                  <a:lnTo>
                    <a:pt x="12225" y="7532"/>
                  </a:lnTo>
                  <a:cubicBezTo>
                    <a:pt x="11898" y="6946"/>
                    <a:pt x="11716" y="6479"/>
                    <a:pt x="11686" y="6143"/>
                  </a:cubicBezTo>
                  <a:cubicBezTo>
                    <a:pt x="11660" y="5858"/>
                    <a:pt x="11759" y="5625"/>
                    <a:pt x="11996" y="5412"/>
                  </a:cubicBezTo>
                  <a:cubicBezTo>
                    <a:pt x="12067" y="5347"/>
                    <a:pt x="12174" y="5275"/>
                    <a:pt x="12354" y="5275"/>
                  </a:cubicBezTo>
                  <a:cubicBezTo>
                    <a:pt x="12445" y="5275"/>
                    <a:pt x="12553" y="5293"/>
                    <a:pt x="12685" y="5339"/>
                  </a:cubicBezTo>
                  <a:cubicBezTo>
                    <a:pt x="13046" y="5465"/>
                    <a:pt x="13375" y="5680"/>
                    <a:pt x="13666" y="5977"/>
                  </a:cubicBezTo>
                  <a:cubicBezTo>
                    <a:pt x="13982" y="6301"/>
                    <a:pt x="14270" y="6624"/>
                    <a:pt x="14513" y="6924"/>
                  </a:cubicBezTo>
                  <a:cubicBezTo>
                    <a:pt x="15204" y="7879"/>
                    <a:pt x="15774" y="8916"/>
                    <a:pt x="16214" y="10011"/>
                  </a:cubicBezTo>
                  <a:cubicBezTo>
                    <a:pt x="16425" y="10492"/>
                    <a:pt x="16708" y="10860"/>
                    <a:pt x="17054" y="11104"/>
                  </a:cubicBezTo>
                  <a:cubicBezTo>
                    <a:pt x="17338" y="11306"/>
                    <a:pt x="17639" y="11406"/>
                    <a:pt x="17954" y="11406"/>
                  </a:cubicBezTo>
                  <a:cubicBezTo>
                    <a:pt x="18050" y="11406"/>
                    <a:pt x="18146" y="11397"/>
                    <a:pt x="18244" y="11379"/>
                  </a:cubicBezTo>
                  <a:cubicBezTo>
                    <a:pt x="18613" y="11310"/>
                    <a:pt x="18963" y="11160"/>
                    <a:pt x="19267" y="10938"/>
                  </a:cubicBezTo>
                  <a:cubicBezTo>
                    <a:pt x="19583" y="10707"/>
                    <a:pt x="19816" y="10367"/>
                    <a:pt x="19956" y="9925"/>
                  </a:cubicBezTo>
                  <a:cubicBezTo>
                    <a:pt x="20095" y="9486"/>
                    <a:pt x="20088" y="9022"/>
                    <a:pt x="19937" y="8544"/>
                  </a:cubicBezTo>
                  <a:cubicBezTo>
                    <a:pt x="19769" y="7999"/>
                    <a:pt x="19617" y="7551"/>
                    <a:pt x="19483" y="7209"/>
                  </a:cubicBezTo>
                  <a:cubicBezTo>
                    <a:pt x="19349" y="6866"/>
                    <a:pt x="19118" y="6405"/>
                    <a:pt x="18800" y="5835"/>
                  </a:cubicBezTo>
                  <a:cubicBezTo>
                    <a:pt x="18618" y="5511"/>
                    <a:pt x="18420" y="5197"/>
                    <a:pt x="18207" y="4892"/>
                  </a:cubicBezTo>
                  <a:lnTo>
                    <a:pt x="20706" y="2627"/>
                  </a:lnTo>
                  <a:cubicBezTo>
                    <a:pt x="21044" y="2321"/>
                    <a:pt x="21212" y="1954"/>
                    <a:pt x="21207" y="1536"/>
                  </a:cubicBezTo>
                  <a:cubicBezTo>
                    <a:pt x="21202" y="1135"/>
                    <a:pt x="21077" y="791"/>
                    <a:pt x="20833" y="510"/>
                  </a:cubicBezTo>
                  <a:cubicBezTo>
                    <a:pt x="20587" y="229"/>
                    <a:pt x="20262" y="61"/>
                    <a:pt x="19864" y="11"/>
                  </a:cubicBezTo>
                  <a:cubicBezTo>
                    <a:pt x="19807" y="4"/>
                    <a:pt x="19751" y="0"/>
                    <a:pt x="196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067;p39">
              <a:extLst>
                <a:ext uri="{FF2B5EF4-FFF2-40B4-BE49-F238E27FC236}">
                  <a16:creationId xmlns:a16="http://schemas.microsoft.com/office/drawing/2014/main" id="{EB2BD54E-4398-40B8-8878-145639D6F1CF}"/>
                </a:ext>
              </a:extLst>
            </p:cNvPr>
            <p:cNvSpPr/>
            <p:nvPr/>
          </p:nvSpPr>
          <p:spPr>
            <a:xfrm>
              <a:off x="3708298" y="4157546"/>
              <a:ext cx="912320" cy="897522"/>
            </a:xfrm>
            <a:custGeom>
              <a:avLst/>
              <a:gdLst/>
              <a:ahLst/>
              <a:cxnLst/>
              <a:rect l="l" t="t" r="r" b="b"/>
              <a:pathLst>
                <a:path w="98074" h="116278" extrusionOk="0">
                  <a:moveTo>
                    <a:pt x="47189" y="1"/>
                  </a:moveTo>
                  <a:lnTo>
                    <a:pt x="0" y="26851"/>
                  </a:lnTo>
                  <a:lnTo>
                    <a:pt x="50884" y="116278"/>
                  </a:lnTo>
                  <a:lnTo>
                    <a:pt x="98073" y="89426"/>
                  </a:lnTo>
                  <a:lnTo>
                    <a:pt x="47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068;p39">
              <a:extLst>
                <a:ext uri="{FF2B5EF4-FFF2-40B4-BE49-F238E27FC236}">
                  <a16:creationId xmlns:a16="http://schemas.microsoft.com/office/drawing/2014/main" id="{411AAE93-9F44-4249-98BB-8AF9CDF072C6}"/>
                </a:ext>
              </a:extLst>
            </p:cNvPr>
            <p:cNvSpPr/>
            <p:nvPr/>
          </p:nvSpPr>
          <p:spPr>
            <a:xfrm>
              <a:off x="3705117" y="4155246"/>
              <a:ext cx="918794" cy="902207"/>
            </a:xfrm>
            <a:custGeom>
              <a:avLst/>
              <a:gdLst/>
              <a:ahLst/>
              <a:cxnLst/>
              <a:rect l="l" t="t" r="r" b="b"/>
              <a:pathLst>
                <a:path w="98770" h="116885" extrusionOk="0">
                  <a:moveTo>
                    <a:pt x="47421" y="718"/>
                  </a:moveTo>
                  <a:lnTo>
                    <a:pt x="98011" y="89615"/>
                  </a:lnTo>
                  <a:lnTo>
                    <a:pt x="51350" y="116168"/>
                  </a:lnTo>
                  <a:lnTo>
                    <a:pt x="759" y="27271"/>
                  </a:lnTo>
                  <a:lnTo>
                    <a:pt x="47421" y="718"/>
                  </a:lnTo>
                  <a:close/>
                  <a:moveTo>
                    <a:pt x="47534" y="1"/>
                  </a:moveTo>
                  <a:cubicBezTo>
                    <a:pt x="47483" y="1"/>
                    <a:pt x="47432" y="14"/>
                    <a:pt x="47385" y="41"/>
                  </a:cubicBezTo>
                  <a:lnTo>
                    <a:pt x="198" y="26894"/>
                  </a:lnTo>
                  <a:cubicBezTo>
                    <a:pt x="52" y="26977"/>
                    <a:pt x="1" y="27162"/>
                    <a:pt x="83" y="27308"/>
                  </a:cubicBezTo>
                  <a:lnTo>
                    <a:pt x="50973" y="116731"/>
                  </a:lnTo>
                  <a:cubicBezTo>
                    <a:pt x="51027" y="116826"/>
                    <a:pt x="51127" y="116885"/>
                    <a:pt x="51236" y="116885"/>
                  </a:cubicBezTo>
                  <a:cubicBezTo>
                    <a:pt x="51288" y="116885"/>
                    <a:pt x="51339" y="116870"/>
                    <a:pt x="51385" y="116845"/>
                  </a:cubicBezTo>
                  <a:lnTo>
                    <a:pt x="98573" y="89991"/>
                  </a:lnTo>
                  <a:cubicBezTo>
                    <a:pt x="98718" y="89909"/>
                    <a:pt x="98769" y="89724"/>
                    <a:pt x="98687" y="89578"/>
                  </a:cubicBezTo>
                  <a:lnTo>
                    <a:pt x="47798" y="155"/>
                  </a:lnTo>
                  <a:cubicBezTo>
                    <a:pt x="47742" y="57"/>
                    <a:pt x="47639" y="1"/>
                    <a:pt x="475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069;p39">
              <a:extLst>
                <a:ext uri="{FF2B5EF4-FFF2-40B4-BE49-F238E27FC236}">
                  <a16:creationId xmlns:a16="http://schemas.microsoft.com/office/drawing/2014/main" id="{C7C9A9AA-D204-46C0-982D-6C5494FD6E08}"/>
                </a:ext>
              </a:extLst>
            </p:cNvPr>
            <p:cNvSpPr/>
            <p:nvPr/>
          </p:nvSpPr>
          <p:spPr>
            <a:xfrm>
              <a:off x="3785629" y="4226281"/>
              <a:ext cx="752552" cy="758438"/>
            </a:xfrm>
            <a:custGeom>
              <a:avLst/>
              <a:gdLst/>
              <a:ahLst/>
              <a:cxnLst/>
              <a:rect l="l" t="t" r="r" b="b"/>
              <a:pathLst>
                <a:path w="80899" h="98259" extrusionOk="0">
                  <a:moveTo>
                    <a:pt x="32503" y="0"/>
                  </a:moveTo>
                  <a:lnTo>
                    <a:pt x="2891" y="16852"/>
                  </a:lnTo>
                  <a:cubicBezTo>
                    <a:pt x="3731" y="19378"/>
                    <a:pt x="2703" y="22229"/>
                    <a:pt x="300" y="23595"/>
                  </a:cubicBezTo>
                  <a:cubicBezTo>
                    <a:pt x="203" y="23651"/>
                    <a:pt x="101" y="23697"/>
                    <a:pt x="1" y="23746"/>
                  </a:cubicBezTo>
                  <a:lnTo>
                    <a:pt x="41292" y="96306"/>
                  </a:lnTo>
                  <a:cubicBezTo>
                    <a:pt x="41386" y="96245"/>
                    <a:pt x="41477" y="96181"/>
                    <a:pt x="41575" y="96125"/>
                  </a:cubicBezTo>
                  <a:cubicBezTo>
                    <a:pt x="42464" y="95619"/>
                    <a:pt x="43433" y="95378"/>
                    <a:pt x="44388" y="95378"/>
                  </a:cubicBezTo>
                  <a:cubicBezTo>
                    <a:pt x="46370" y="95378"/>
                    <a:pt x="48295" y="96413"/>
                    <a:pt x="49345" y="98258"/>
                  </a:cubicBezTo>
                  <a:lnTo>
                    <a:pt x="78765" y="81516"/>
                  </a:lnTo>
                  <a:cubicBezTo>
                    <a:pt x="77207" y="78781"/>
                    <a:pt x="78163" y="75303"/>
                    <a:pt x="80898" y="73747"/>
                  </a:cubicBezTo>
                  <a:lnTo>
                    <a:pt x="39624" y="1218"/>
                  </a:lnTo>
                  <a:cubicBezTo>
                    <a:pt x="38735" y="1724"/>
                    <a:pt x="37768" y="1964"/>
                    <a:pt x="36813" y="1964"/>
                  </a:cubicBezTo>
                  <a:cubicBezTo>
                    <a:pt x="35189" y="1964"/>
                    <a:pt x="33601" y="1268"/>
                    <a:pt x="32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070;p39">
              <a:extLst>
                <a:ext uri="{FF2B5EF4-FFF2-40B4-BE49-F238E27FC236}">
                  <a16:creationId xmlns:a16="http://schemas.microsoft.com/office/drawing/2014/main" id="{6F23BF6B-FD39-4C1B-B728-5ADC6DD942D5}"/>
                </a:ext>
              </a:extLst>
            </p:cNvPr>
            <p:cNvSpPr/>
            <p:nvPr/>
          </p:nvSpPr>
          <p:spPr>
            <a:xfrm>
              <a:off x="3782382" y="4223943"/>
              <a:ext cx="759017" cy="763115"/>
            </a:xfrm>
            <a:custGeom>
              <a:avLst/>
              <a:gdLst/>
              <a:ahLst/>
              <a:cxnLst/>
              <a:rect l="l" t="t" r="r" b="b"/>
              <a:pathLst>
                <a:path w="81594" h="98865" extrusionOk="0">
                  <a:moveTo>
                    <a:pt x="32790" y="688"/>
                  </a:moveTo>
                  <a:cubicBezTo>
                    <a:pt x="33948" y="1916"/>
                    <a:pt x="35544" y="2567"/>
                    <a:pt x="37162" y="2567"/>
                  </a:cubicBezTo>
                  <a:cubicBezTo>
                    <a:pt x="38078" y="2567"/>
                    <a:pt x="39001" y="2358"/>
                    <a:pt x="39854" y="1927"/>
                  </a:cubicBezTo>
                  <a:lnTo>
                    <a:pt x="80838" y="73943"/>
                  </a:lnTo>
                  <a:cubicBezTo>
                    <a:pt x="78247" y="75594"/>
                    <a:pt x="77323" y="78959"/>
                    <a:pt x="78706" y="81702"/>
                  </a:cubicBezTo>
                  <a:lnTo>
                    <a:pt x="49801" y="98154"/>
                  </a:lnTo>
                  <a:cubicBezTo>
                    <a:pt x="48667" y="96373"/>
                    <a:pt x="46726" y="95381"/>
                    <a:pt x="44733" y="95381"/>
                  </a:cubicBezTo>
                  <a:lnTo>
                    <a:pt x="44733" y="95380"/>
                  </a:lnTo>
                  <a:cubicBezTo>
                    <a:pt x="43695" y="95380"/>
                    <a:pt x="42675" y="95651"/>
                    <a:pt x="41774" y="96165"/>
                  </a:cubicBezTo>
                  <a:lnTo>
                    <a:pt x="41747" y="96181"/>
                  </a:lnTo>
                  <a:lnTo>
                    <a:pt x="771" y="24177"/>
                  </a:lnTo>
                  <a:cubicBezTo>
                    <a:pt x="780" y="24173"/>
                    <a:pt x="790" y="24168"/>
                    <a:pt x="799" y="24162"/>
                  </a:cubicBezTo>
                  <a:cubicBezTo>
                    <a:pt x="3206" y="22792"/>
                    <a:pt x="4357" y="19938"/>
                    <a:pt x="3600" y="17298"/>
                  </a:cubicBezTo>
                  <a:lnTo>
                    <a:pt x="32790" y="688"/>
                  </a:lnTo>
                  <a:close/>
                  <a:moveTo>
                    <a:pt x="32852" y="1"/>
                  </a:moveTo>
                  <a:cubicBezTo>
                    <a:pt x="32801" y="1"/>
                    <a:pt x="32749" y="14"/>
                    <a:pt x="32702" y="40"/>
                  </a:cubicBezTo>
                  <a:lnTo>
                    <a:pt x="3090" y="16893"/>
                  </a:lnTo>
                  <a:cubicBezTo>
                    <a:pt x="2965" y="16965"/>
                    <a:pt x="2906" y="17115"/>
                    <a:pt x="2952" y="17251"/>
                  </a:cubicBezTo>
                  <a:cubicBezTo>
                    <a:pt x="3761" y="19683"/>
                    <a:pt x="2729" y="22367"/>
                    <a:pt x="500" y="23635"/>
                  </a:cubicBezTo>
                  <a:cubicBezTo>
                    <a:pt x="436" y="23671"/>
                    <a:pt x="369" y="23704"/>
                    <a:pt x="304" y="23735"/>
                  </a:cubicBezTo>
                  <a:lnTo>
                    <a:pt x="214" y="23778"/>
                  </a:lnTo>
                  <a:cubicBezTo>
                    <a:pt x="59" y="23855"/>
                    <a:pt x="1" y="24048"/>
                    <a:pt x="87" y="24199"/>
                  </a:cubicBezTo>
                  <a:lnTo>
                    <a:pt x="41378" y="96758"/>
                  </a:lnTo>
                  <a:cubicBezTo>
                    <a:pt x="41434" y="96856"/>
                    <a:pt x="41537" y="96911"/>
                    <a:pt x="41642" y="96911"/>
                  </a:cubicBezTo>
                  <a:cubicBezTo>
                    <a:pt x="41698" y="96911"/>
                    <a:pt x="41756" y="96895"/>
                    <a:pt x="41806" y="96862"/>
                  </a:cubicBezTo>
                  <a:lnTo>
                    <a:pt x="41882" y="96812"/>
                  </a:lnTo>
                  <a:cubicBezTo>
                    <a:pt x="41944" y="96771"/>
                    <a:pt x="42008" y="96729"/>
                    <a:pt x="42073" y="96691"/>
                  </a:cubicBezTo>
                  <a:cubicBezTo>
                    <a:pt x="42913" y="96213"/>
                    <a:pt x="43829" y="95986"/>
                    <a:pt x="44733" y="95986"/>
                  </a:cubicBezTo>
                  <a:cubicBezTo>
                    <a:pt x="46611" y="95986"/>
                    <a:pt x="48438" y="96966"/>
                    <a:pt x="49431" y="98711"/>
                  </a:cubicBezTo>
                  <a:cubicBezTo>
                    <a:pt x="49485" y="98806"/>
                    <a:pt x="49585" y="98865"/>
                    <a:pt x="49694" y="98865"/>
                  </a:cubicBezTo>
                  <a:cubicBezTo>
                    <a:pt x="49746" y="98865"/>
                    <a:pt x="49798" y="98850"/>
                    <a:pt x="49844" y="98824"/>
                  </a:cubicBezTo>
                  <a:lnTo>
                    <a:pt x="79262" y="82082"/>
                  </a:lnTo>
                  <a:cubicBezTo>
                    <a:pt x="79408" y="82000"/>
                    <a:pt x="79459" y="81815"/>
                    <a:pt x="79377" y="81669"/>
                  </a:cubicBezTo>
                  <a:cubicBezTo>
                    <a:pt x="77905" y="79084"/>
                    <a:pt x="78812" y="75785"/>
                    <a:pt x="81397" y="74313"/>
                  </a:cubicBezTo>
                  <a:cubicBezTo>
                    <a:pt x="81543" y="74231"/>
                    <a:pt x="81593" y="74046"/>
                    <a:pt x="81511" y="73900"/>
                  </a:cubicBezTo>
                  <a:lnTo>
                    <a:pt x="40236" y="1371"/>
                  </a:lnTo>
                  <a:cubicBezTo>
                    <a:pt x="40180" y="1273"/>
                    <a:pt x="40077" y="1218"/>
                    <a:pt x="39972" y="1218"/>
                  </a:cubicBezTo>
                  <a:cubicBezTo>
                    <a:pt x="39921" y="1218"/>
                    <a:pt x="39870" y="1230"/>
                    <a:pt x="39823" y="1257"/>
                  </a:cubicBezTo>
                  <a:cubicBezTo>
                    <a:pt x="38989" y="1732"/>
                    <a:pt x="38071" y="1961"/>
                    <a:pt x="37160" y="1961"/>
                  </a:cubicBezTo>
                  <a:cubicBezTo>
                    <a:pt x="35635" y="1961"/>
                    <a:pt x="34130" y="1318"/>
                    <a:pt x="33081" y="106"/>
                  </a:cubicBezTo>
                  <a:cubicBezTo>
                    <a:pt x="33022" y="37"/>
                    <a:pt x="32938" y="1"/>
                    <a:pt x="32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071;p39">
              <a:extLst>
                <a:ext uri="{FF2B5EF4-FFF2-40B4-BE49-F238E27FC236}">
                  <a16:creationId xmlns:a16="http://schemas.microsoft.com/office/drawing/2014/main" id="{733D463D-3372-4560-A3AE-F6C9F24E2ADC}"/>
                </a:ext>
              </a:extLst>
            </p:cNvPr>
            <p:cNvSpPr/>
            <p:nvPr/>
          </p:nvSpPr>
          <p:spPr>
            <a:xfrm>
              <a:off x="3987202" y="4505276"/>
              <a:ext cx="249443" cy="238788"/>
            </a:xfrm>
            <a:custGeom>
              <a:avLst/>
              <a:gdLst/>
              <a:ahLst/>
              <a:cxnLst/>
              <a:rect l="l" t="t" r="r" b="b"/>
              <a:pathLst>
                <a:path w="26815" h="30936" extrusionOk="0">
                  <a:moveTo>
                    <a:pt x="6722" y="0"/>
                  </a:moveTo>
                  <a:cubicBezTo>
                    <a:pt x="6640" y="0"/>
                    <a:pt x="6559" y="32"/>
                    <a:pt x="6500" y="96"/>
                  </a:cubicBezTo>
                  <a:cubicBezTo>
                    <a:pt x="1010" y="5993"/>
                    <a:pt x="0" y="14664"/>
                    <a:pt x="3989" y="21673"/>
                  </a:cubicBezTo>
                  <a:cubicBezTo>
                    <a:pt x="7320" y="27526"/>
                    <a:pt x="13564" y="30936"/>
                    <a:pt x="20007" y="30936"/>
                  </a:cubicBezTo>
                  <a:cubicBezTo>
                    <a:pt x="20011" y="30936"/>
                    <a:pt x="20014" y="30936"/>
                    <a:pt x="20018" y="30936"/>
                  </a:cubicBezTo>
                  <a:cubicBezTo>
                    <a:pt x="22263" y="30936"/>
                    <a:pt x="24489" y="30518"/>
                    <a:pt x="26582" y="29702"/>
                  </a:cubicBezTo>
                  <a:cubicBezTo>
                    <a:pt x="26737" y="29641"/>
                    <a:pt x="26814" y="29465"/>
                    <a:pt x="26754" y="29310"/>
                  </a:cubicBezTo>
                  <a:cubicBezTo>
                    <a:pt x="26707" y="29190"/>
                    <a:pt x="26592" y="29117"/>
                    <a:pt x="26471" y="29117"/>
                  </a:cubicBezTo>
                  <a:cubicBezTo>
                    <a:pt x="26435" y="29117"/>
                    <a:pt x="26398" y="29123"/>
                    <a:pt x="26362" y="29137"/>
                  </a:cubicBezTo>
                  <a:cubicBezTo>
                    <a:pt x="24290" y="29945"/>
                    <a:pt x="22137" y="30331"/>
                    <a:pt x="20006" y="30331"/>
                  </a:cubicBezTo>
                  <a:cubicBezTo>
                    <a:pt x="13774" y="30331"/>
                    <a:pt x="7739" y="27034"/>
                    <a:pt x="4517" y="21373"/>
                  </a:cubicBezTo>
                  <a:cubicBezTo>
                    <a:pt x="658" y="14595"/>
                    <a:pt x="1635" y="6212"/>
                    <a:pt x="6943" y="509"/>
                  </a:cubicBezTo>
                  <a:cubicBezTo>
                    <a:pt x="7057" y="387"/>
                    <a:pt x="7051" y="195"/>
                    <a:pt x="6929" y="81"/>
                  </a:cubicBezTo>
                  <a:cubicBezTo>
                    <a:pt x="6870" y="27"/>
                    <a:pt x="6796" y="0"/>
                    <a:pt x="67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072;p39">
              <a:extLst>
                <a:ext uri="{FF2B5EF4-FFF2-40B4-BE49-F238E27FC236}">
                  <a16:creationId xmlns:a16="http://schemas.microsoft.com/office/drawing/2014/main" id="{F3421E35-E5C1-4488-B7D4-0F68FFA099D3}"/>
                </a:ext>
              </a:extLst>
            </p:cNvPr>
            <p:cNvSpPr/>
            <p:nvPr/>
          </p:nvSpPr>
          <p:spPr>
            <a:xfrm>
              <a:off x="4080049" y="4461812"/>
              <a:ext cx="75851" cy="25225"/>
            </a:xfrm>
            <a:custGeom>
              <a:avLst/>
              <a:gdLst/>
              <a:ahLst/>
              <a:cxnLst/>
              <a:rect l="l" t="t" r="r" b="b"/>
              <a:pathLst>
                <a:path w="8154" h="3268" extrusionOk="0">
                  <a:moveTo>
                    <a:pt x="7843" y="0"/>
                  </a:moveTo>
                  <a:cubicBezTo>
                    <a:pt x="7828" y="0"/>
                    <a:pt x="7813" y="1"/>
                    <a:pt x="7798" y="4"/>
                  </a:cubicBezTo>
                  <a:cubicBezTo>
                    <a:pt x="5360" y="290"/>
                    <a:pt x="3032" y="1057"/>
                    <a:pt x="879" y="2283"/>
                  </a:cubicBezTo>
                  <a:cubicBezTo>
                    <a:pt x="637" y="2420"/>
                    <a:pt x="400" y="2562"/>
                    <a:pt x="168" y="2709"/>
                  </a:cubicBezTo>
                  <a:cubicBezTo>
                    <a:pt x="53" y="2780"/>
                    <a:pt x="0" y="2920"/>
                    <a:pt x="38" y="3050"/>
                  </a:cubicBezTo>
                  <a:cubicBezTo>
                    <a:pt x="76" y="3179"/>
                    <a:pt x="195" y="3267"/>
                    <a:pt x="331" y="3267"/>
                  </a:cubicBezTo>
                  <a:cubicBezTo>
                    <a:pt x="387" y="3267"/>
                    <a:pt x="443" y="3252"/>
                    <a:pt x="491" y="3221"/>
                  </a:cubicBezTo>
                  <a:cubicBezTo>
                    <a:pt x="716" y="3079"/>
                    <a:pt x="944" y="2942"/>
                    <a:pt x="1177" y="2809"/>
                  </a:cubicBezTo>
                  <a:cubicBezTo>
                    <a:pt x="3261" y="1624"/>
                    <a:pt x="5511" y="882"/>
                    <a:pt x="7870" y="604"/>
                  </a:cubicBezTo>
                  <a:cubicBezTo>
                    <a:pt x="8035" y="585"/>
                    <a:pt x="8154" y="435"/>
                    <a:pt x="8134" y="268"/>
                  </a:cubicBezTo>
                  <a:cubicBezTo>
                    <a:pt x="8116" y="118"/>
                    <a:pt x="7990" y="0"/>
                    <a:pt x="78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073;p39">
              <a:extLst>
                <a:ext uri="{FF2B5EF4-FFF2-40B4-BE49-F238E27FC236}">
                  <a16:creationId xmlns:a16="http://schemas.microsoft.com/office/drawing/2014/main" id="{39A984E4-E3C7-4360-85E3-7B7123FDFA00}"/>
                </a:ext>
              </a:extLst>
            </p:cNvPr>
            <p:cNvSpPr/>
            <p:nvPr/>
          </p:nvSpPr>
          <p:spPr>
            <a:xfrm>
              <a:off x="4174430" y="4460924"/>
              <a:ext cx="184903" cy="243465"/>
            </a:xfrm>
            <a:custGeom>
              <a:avLst/>
              <a:gdLst/>
              <a:ahLst/>
              <a:cxnLst/>
              <a:rect l="l" t="t" r="r" b="b"/>
              <a:pathLst>
                <a:path w="19877" h="31542" extrusionOk="0">
                  <a:moveTo>
                    <a:pt x="314" y="0"/>
                  </a:moveTo>
                  <a:cubicBezTo>
                    <a:pt x="156" y="0"/>
                    <a:pt x="9" y="129"/>
                    <a:pt x="4" y="295"/>
                  </a:cubicBezTo>
                  <a:cubicBezTo>
                    <a:pt x="0" y="463"/>
                    <a:pt x="132" y="602"/>
                    <a:pt x="298" y="606"/>
                  </a:cubicBezTo>
                  <a:cubicBezTo>
                    <a:pt x="6554" y="786"/>
                    <a:pt x="12136" y="4135"/>
                    <a:pt x="15228" y="9568"/>
                  </a:cubicBezTo>
                  <a:cubicBezTo>
                    <a:pt x="19212" y="16573"/>
                    <a:pt x="17978" y="25395"/>
                    <a:pt x="12226" y="31022"/>
                  </a:cubicBezTo>
                  <a:cubicBezTo>
                    <a:pt x="12030" y="31212"/>
                    <a:pt x="12166" y="31541"/>
                    <a:pt x="12437" y="31541"/>
                  </a:cubicBezTo>
                  <a:cubicBezTo>
                    <a:pt x="12516" y="31541"/>
                    <a:pt x="12592" y="31510"/>
                    <a:pt x="12649" y="31456"/>
                  </a:cubicBezTo>
                  <a:cubicBezTo>
                    <a:pt x="18599" y="25636"/>
                    <a:pt x="19877" y="16512"/>
                    <a:pt x="15754" y="9269"/>
                  </a:cubicBezTo>
                  <a:cubicBezTo>
                    <a:pt x="12558" y="3651"/>
                    <a:pt x="6785" y="185"/>
                    <a:pt x="316" y="0"/>
                  </a:cubicBezTo>
                  <a:cubicBezTo>
                    <a:pt x="316" y="0"/>
                    <a:pt x="315" y="0"/>
                    <a:pt x="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074;p39">
              <a:extLst>
                <a:ext uri="{FF2B5EF4-FFF2-40B4-BE49-F238E27FC236}">
                  <a16:creationId xmlns:a16="http://schemas.microsoft.com/office/drawing/2014/main" id="{324C2A08-9A95-4E20-9084-9470B02DADEE}"/>
                </a:ext>
              </a:extLst>
            </p:cNvPr>
            <p:cNvSpPr/>
            <p:nvPr/>
          </p:nvSpPr>
          <p:spPr>
            <a:xfrm>
              <a:off x="4018858" y="4474903"/>
              <a:ext cx="307573" cy="255221"/>
            </a:xfrm>
            <a:custGeom>
              <a:avLst/>
              <a:gdLst/>
              <a:ahLst/>
              <a:cxnLst/>
              <a:rect l="l" t="t" r="r" b="b"/>
              <a:pathLst>
                <a:path w="33064" h="33065" extrusionOk="0">
                  <a:moveTo>
                    <a:pt x="16533" y="1"/>
                  </a:moveTo>
                  <a:cubicBezTo>
                    <a:pt x="12148" y="1"/>
                    <a:pt x="7943" y="1742"/>
                    <a:pt x="4842" y="4843"/>
                  </a:cubicBezTo>
                  <a:cubicBezTo>
                    <a:pt x="1741" y="7943"/>
                    <a:pt x="0" y="12149"/>
                    <a:pt x="0" y="16533"/>
                  </a:cubicBezTo>
                  <a:cubicBezTo>
                    <a:pt x="0" y="20917"/>
                    <a:pt x="1741" y="25122"/>
                    <a:pt x="4842" y="28222"/>
                  </a:cubicBezTo>
                  <a:cubicBezTo>
                    <a:pt x="7943" y="31323"/>
                    <a:pt x="12148" y="33064"/>
                    <a:pt x="16533" y="33064"/>
                  </a:cubicBezTo>
                  <a:cubicBezTo>
                    <a:pt x="20917" y="33064"/>
                    <a:pt x="25121" y="31323"/>
                    <a:pt x="28222" y="28222"/>
                  </a:cubicBezTo>
                  <a:cubicBezTo>
                    <a:pt x="31323" y="25122"/>
                    <a:pt x="33064" y="20917"/>
                    <a:pt x="33064" y="16533"/>
                  </a:cubicBezTo>
                  <a:cubicBezTo>
                    <a:pt x="33064" y="12149"/>
                    <a:pt x="31323" y="7943"/>
                    <a:pt x="28222" y="4843"/>
                  </a:cubicBezTo>
                  <a:cubicBezTo>
                    <a:pt x="25121" y="1742"/>
                    <a:pt x="20917" y="1"/>
                    <a:pt x="16533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075;p39">
              <a:extLst>
                <a:ext uri="{FF2B5EF4-FFF2-40B4-BE49-F238E27FC236}">
                  <a16:creationId xmlns:a16="http://schemas.microsoft.com/office/drawing/2014/main" id="{8E86C512-7119-4459-B855-093D10E578F3}"/>
                </a:ext>
              </a:extLst>
            </p:cNvPr>
            <p:cNvSpPr/>
            <p:nvPr/>
          </p:nvSpPr>
          <p:spPr>
            <a:xfrm>
              <a:off x="4057816" y="4530300"/>
              <a:ext cx="221601" cy="138312"/>
            </a:xfrm>
            <a:custGeom>
              <a:avLst/>
              <a:gdLst/>
              <a:ahLst/>
              <a:cxnLst/>
              <a:rect l="l" t="t" r="r" b="b"/>
              <a:pathLst>
                <a:path w="23822" h="17919" extrusionOk="0">
                  <a:moveTo>
                    <a:pt x="13646" y="0"/>
                  </a:moveTo>
                  <a:cubicBezTo>
                    <a:pt x="12892" y="0"/>
                    <a:pt x="12146" y="210"/>
                    <a:pt x="11407" y="631"/>
                  </a:cubicBezTo>
                  <a:cubicBezTo>
                    <a:pt x="10809" y="972"/>
                    <a:pt x="10333" y="1346"/>
                    <a:pt x="9977" y="1752"/>
                  </a:cubicBezTo>
                  <a:cubicBezTo>
                    <a:pt x="9622" y="2160"/>
                    <a:pt x="9362" y="2574"/>
                    <a:pt x="9200" y="2996"/>
                  </a:cubicBezTo>
                  <a:cubicBezTo>
                    <a:pt x="9038" y="3418"/>
                    <a:pt x="8965" y="3940"/>
                    <a:pt x="8983" y="4564"/>
                  </a:cubicBezTo>
                  <a:cubicBezTo>
                    <a:pt x="8999" y="5160"/>
                    <a:pt x="9059" y="5754"/>
                    <a:pt x="9164" y="6342"/>
                  </a:cubicBezTo>
                  <a:cubicBezTo>
                    <a:pt x="9266" y="6903"/>
                    <a:pt x="9429" y="7636"/>
                    <a:pt x="9653" y="8538"/>
                  </a:cubicBezTo>
                  <a:lnTo>
                    <a:pt x="10274" y="10916"/>
                  </a:lnTo>
                  <a:cubicBezTo>
                    <a:pt x="10456" y="11564"/>
                    <a:pt x="10515" y="12111"/>
                    <a:pt x="10446" y="12559"/>
                  </a:cubicBezTo>
                  <a:cubicBezTo>
                    <a:pt x="10377" y="13007"/>
                    <a:pt x="10214" y="13303"/>
                    <a:pt x="9955" y="13452"/>
                  </a:cubicBezTo>
                  <a:cubicBezTo>
                    <a:pt x="9730" y="13579"/>
                    <a:pt x="9504" y="13643"/>
                    <a:pt x="9278" y="13643"/>
                  </a:cubicBezTo>
                  <a:cubicBezTo>
                    <a:pt x="9172" y="13643"/>
                    <a:pt x="9067" y="13629"/>
                    <a:pt x="8961" y="13602"/>
                  </a:cubicBezTo>
                  <a:cubicBezTo>
                    <a:pt x="8628" y="13514"/>
                    <a:pt x="8334" y="13339"/>
                    <a:pt x="8078" y="13074"/>
                  </a:cubicBezTo>
                  <a:cubicBezTo>
                    <a:pt x="7807" y="12793"/>
                    <a:pt x="7560" y="12491"/>
                    <a:pt x="7336" y="12170"/>
                  </a:cubicBezTo>
                  <a:cubicBezTo>
                    <a:pt x="7096" y="11832"/>
                    <a:pt x="6909" y="11497"/>
                    <a:pt x="6773" y="11165"/>
                  </a:cubicBezTo>
                  <a:cubicBezTo>
                    <a:pt x="6542" y="10716"/>
                    <a:pt x="6359" y="10242"/>
                    <a:pt x="6228" y="9753"/>
                  </a:cubicBezTo>
                  <a:cubicBezTo>
                    <a:pt x="6099" y="9273"/>
                    <a:pt x="6023" y="8890"/>
                    <a:pt x="6000" y="8606"/>
                  </a:cubicBezTo>
                  <a:cubicBezTo>
                    <a:pt x="5976" y="8322"/>
                    <a:pt x="5961" y="7982"/>
                    <a:pt x="5953" y="7584"/>
                  </a:cubicBezTo>
                  <a:cubicBezTo>
                    <a:pt x="5944" y="7187"/>
                    <a:pt x="5935" y="6944"/>
                    <a:pt x="5926" y="6857"/>
                  </a:cubicBezTo>
                  <a:cubicBezTo>
                    <a:pt x="5896" y="6387"/>
                    <a:pt x="5776" y="6003"/>
                    <a:pt x="5568" y="5706"/>
                  </a:cubicBezTo>
                  <a:cubicBezTo>
                    <a:pt x="5358" y="5409"/>
                    <a:pt x="5086" y="5220"/>
                    <a:pt x="4751" y="5141"/>
                  </a:cubicBezTo>
                  <a:cubicBezTo>
                    <a:pt x="4574" y="5098"/>
                    <a:pt x="4393" y="5076"/>
                    <a:pt x="4212" y="5076"/>
                  </a:cubicBezTo>
                  <a:cubicBezTo>
                    <a:pt x="4060" y="5076"/>
                    <a:pt x="3909" y="5091"/>
                    <a:pt x="3760" y="5121"/>
                  </a:cubicBezTo>
                  <a:cubicBezTo>
                    <a:pt x="3434" y="5188"/>
                    <a:pt x="3148" y="5350"/>
                    <a:pt x="2901" y="5611"/>
                  </a:cubicBezTo>
                  <a:cubicBezTo>
                    <a:pt x="2652" y="5870"/>
                    <a:pt x="2505" y="6192"/>
                    <a:pt x="2459" y="6575"/>
                  </a:cubicBezTo>
                  <a:cubicBezTo>
                    <a:pt x="2271" y="8615"/>
                    <a:pt x="2642" y="10640"/>
                    <a:pt x="3571" y="12650"/>
                  </a:cubicBezTo>
                  <a:lnTo>
                    <a:pt x="3571" y="12650"/>
                  </a:lnTo>
                  <a:lnTo>
                    <a:pt x="663" y="14306"/>
                  </a:lnTo>
                  <a:cubicBezTo>
                    <a:pt x="214" y="14561"/>
                    <a:pt x="0" y="14910"/>
                    <a:pt x="22" y="15353"/>
                  </a:cubicBezTo>
                  <a:cubicBezTo>
                    <a:pt x="43" y="15796"/>
                    <a:pt x="245" y="16140"/>
                    <a:pt x="629" y="16383"/>
                  </a:cubicBezTo>
                  <a:cubicBezTo>
                    <a:pt x="821" y="16505"/>
                    <a:pt x="1018" y="16566"/>
                    <a:pt x="1220" y="16566"/>
                  </a:cubicBezTo>
                  <a:cubicBezTo>
                    <a:pt x="1423" y="16566"/>
                    <a:pt x="1631" y="16505"/>
                    <a:pt x="1846" y="16383"/>
                  </a:cubicBezTo>
                  <a:lnTo>
                    <a:pt x="4742" y="14735"/>
                  </a:lnTo>
                  <a:lnTo>
                    <a:pt x="4742" y="14735"/>
                  </a:lnTo>
                  <a:cubicBezTo>
                    <a:pt x="5205" y="15405"/>
                    <a:pt x="5713" y="15981"/>
                    <a:pt x="6266" y="16461"/>
                  </a:cubicBezTo>
                  <a:cubicBezTo>
                    <a:pt x="7181" y="17260"/>
                    <a:pt x="8196" y="17732"/>
                    <a:pt x="9308" y="17878"/>
                  </a:cubicBezTo>
                  <a:cubicBezTo>
                    <a:pt x="9511" y="17905"/>
                    <a:pt x="9715" y="17918"/>
                    <a:pt x="9918" y="17918"/>
                  </a:cubicBezTo>
                  <a:cubicBezTo>
                    <a:pt x="10823" y="17918"/>
                    <a:pt x="11723" y="17653"/>
                    <a:pt x="12618" y="17122"/>
                  </a:cubicBezTo>
                  <a:cubicBezTo>
                    <a:pt x="13300" y="16721"/>
                    <a:pt x="13828" y="16262"/>
                    <a:pt x="14200" y="15747"/>
                  </a:cubicBezTo>
                  <a:cubicBezTo>
                    <a:pt x="14573" y="15231"/>
                    <a:pt x="14803" y="14645"/>
                    <a:pt x="14892" y="13988"/>
                  </a:cubicBezTo>
                  <a:cubicBezTo>
                    <a:pt x="14979" y="13316"/>
                    <a:pt x="14975" y="12637"/>
                    <a:pt x="14879" y="11967"/>
                  </a:cubicBezTo>
                  <a:cubicBezTo>
                    <a:pt x="14782" y="11276"/>
                    <a:pt x="14607" y="10450"/>
                    <a:pt x="14349" y="9488"/>
                  </a:cubicBezTo>
                  <a:lnTo>
                    <a:pt x="13692" y="7150"/>
                  </a:lnTo>
                  <a:cubicBezTo>
                    <a:pt x="13485" y="6463"/>
                    <a:pt x="13406" y="5930"/>
                    <a:pt x="13455" y="5552"/>
                  </a:cubicBezTo>
                  <a:cubicBezTo>
                    <a:pt x="13505" y="5175"/>
                    <a:pt x="13708" y="4884"/>
                    <a:pt x="14068" y="4680"/>
                  </a:cubicBezTo>
                  <a:cubicBezTo>
                    <a:pt x="14195" y="4607"/>
                    <a:pt x="14330" y="4570"/>
                    <a:pt x="14470" y="4570"/>
                  </a:cubicBezTo>
                  <a:cubicBezTo>
                    <a:pt x="14658" y="4570"/>
                    <a:pt x="14857" y="4635"/>
                    <a:pt x="15066" y="4764"/>
                  </a:cubicBezTo>
                  <a:cubicBezTo>
                    <a:pt x="15432" y="4992"/>
                    <a:pt x="15738" y="5302"/>
                    <a:pt x="15983" y="5698"/>
                  </a:cubicBezTo>
                  <a:cubicBezTo>
                    <a:pt x="16227" y="6093"/>
                    <a:pt x="16442" y="6476"/>
                    <a:pt x="16626" y="6845"/>
                  </a:cubicBezTo>
                  <a:cubicBezTo>
                    <a:pt x="17101" y="7949"/>
                    <a:pt x="17440" y="9105"/>
                    <a:pt x="17636" y="10290"/>
                  </a:cubicBezTo>
                  <a:cubicBezTo>
                    <a:pt x="17727" y="10752"/>
                    <a:pt x="17896" y="11121"/>
                    <a:pt x="18145" y="11394"/>
                  </a:cubicBezTo>
                  <a:cubicBezTo>
                    <a:pt x="18394" y="11668"/>
                    <a:pt x="18689" y="11810"/>
                    <a:pt x="19030" y="11820"/>
                  </a:cubicBezTo>
                  <a:cubicBezTo>
                    <a:pt x="19057" y="11821"/>
                    <a:pt x="19083" y="11822"/>
                    <a:pt x="19109" y="11822"/>
                  </a:cubicBezTo>
                  <a:cubicBezTo>
                    <a:pt x="19415" y="11822"/>
                    <a:pt x="19716" y="11759"/>
                    <a:pt x="19995" y="11638"/>
                  </a:cubicBezTo>
                  <a:cubicBezTo>
                    <a:pt x="20296" y="11506"/>
                    <a:pt x="20548" y="11268"/>
                    <a:pt x="20747" y="10923"/>
                  </a:cubicBezTo>
                  <a:cubicBezTo>
                    <a:pt x="20947" y="10578"/>
                    <a:pt x="21027" y="10186"/>
                    <a:pt x="20988" y="9747"/>
                  </a:cubicBezTo>
                  <a:cubicBezTo>
                    <a:pt x="20942" y="9179"/>
                    <a:pt x="20893" y="8719"/>
                    <a:pt x="20837" y="8368"/>
                  </a:cubicBezTo>
                  <a:cubicBezTo>
                    <a:pt x="20782" y="8016"/>
                    <a:pt x="20662" y="7533"/>
                    <a:pt x="20477" y="6920"/>
                  </a:cubicBezTo>
                  <a:cubicBezTo>
                    <a:pt x="20346" y="6488"/>
                    <a:pt x="20189" y="6064"/>
                    <a:pt x="20008" y="5652"/>
                  </a:cubicBezTo>
                  <a:lnTo>
                    <a:pt x="20008" y="5652"/>
                  </a:lnTo>
                  <a:lnTo>
                    <a:pt x="23176" y="3850"/>
                  </a:lnTo>
                  <a:cubicBezTo>
                    <a:pt x="23495" y="3668"/>
                    <a:pt x="23687" y="3417"/>
                    <a:pt x="23755" y="3095"/>
                  </a:cubicBezTo>
                  <a:cubicBezTo>
                    <a:pt x="23822" y="2773"/>
                    <a:pt x="23784" y="2480"/>
                    <a:pt x="23642" y="2219"/>
                  </a:cubicBezTo>
                  <a:cubicBezTo>
                    <a:pt x="23500" y="1957"/>
                    <a:pt x="23276" y="1771"/>
                    <a:pt x="22969" y="1661"/>
                  </a:cubicBezTo>
                  <a:cubicBezTo>
                    <a:pt x="22858" y="1622"/>
                    <a:pt x="22746" y="1602"/>
                    <a:pt x="22631" y="1602"/>
                  </a:cubicBezTo>
                  <a:cubicBezTo>
                    <a:pt x="22428" y="1602"/>
                    <a:pt x="22218" y="1664"/>
                    <a:pt x="22001" y="1787"/>
                  </a:cubicBezTo>
                  <a:lnTo>
                    <a:pt x="18886" y="3560"/>
                  </a:lnTo>
                  <a:lnTo>
                    <a:pt x="18886" y="3560"/>
                  </a:lnTo>
                  <a:cubicBezTo>
                    <a:pt x="18002" y="2183"/>
                    <a:pt x="16993" y="1194"/>
                    <a:pt x="15858" y="592"/>
                  </a:cubicBezTo>
                  <a:cubicBezTo>
                    <a:pt x="15114" y="198"/>
                    <a:pt x="14376" y="0"/>
                    <a:pt x="136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076;p39">
              <a:extLst>
                <a:ext uri="{FF2B5EF4-FFF2-40B4-BE49-F238E27FC236}">
                  <a16:creationId xmlns:a16="http://schemas.microsoft.com/office/drawing/2014/main" id="{E9F87DCA-53EB-41F2-803E-2871741C42A0}"/>
                </a:ext>
              </a:extLst>
            </p:cNvPr>
            <p:cNvSpPr/>
            <p:nvPr/>
          </p:nvSpPr>
          <p:spPr>
            <a:xfrm>
              <a:off x="4055025" y="4527954"/>
              <a:ext cx="227285" cy="142982"/>
            </a:xfrm>
            <a:custGeom>
              <a:avLst/>
              <a:gdLst/>
              <a:ahLst/>
              <a:cxnLst/>
              <a:rect l="l" t="t" r="r" b="b"/>
              <a:pathLst>
                <a:path w="24433" h="18524" extrusionOk="0">
                  <a:moveTo>
                    <a:pt x="22931" y="2210"/>
                  </a:moveTo>
                  <a:cubicBezTo>
                    <a:pt x="23012" y="2210"/>
                    <a:pt x="23090" y="2223"/>
                    <a:pt x="23167" y="2250"/>
                  </a:cubicBezTo>
                  <a:cubicBezTo>
                    <a:pt x="23403" y="2335"/>
                    <a:pt x="23569" y="2472"/>
                    <a:pt x="23676" y="2667"/>
                  </a:cubicBezTo>
                  <a:cubicBezTo>
                    <a:pt x="23783" y="2866"/>
                    <a:pt x="23810" y="3085"/>
                    <a:pt x="23758" y="3336"/>
                  </a:cubicBezTo>
                  <a:cubicBezTo>
                    <a:pt x="23709" y="3572"/>
                    <a:pt x="23567" y="3753"/>
                    <a:pt x="23326" y="3891"/>
                  </a:cubicBezTo>
                  <a:lnTo>
                    <a:pt x="20445" y="5529"/>
                  </a:lnTo>
                  <a:cubicBezTo>
                    <a:pt x="20398" y="5429"/>
                    <a:pt x="20349" y="5330"/>
                    <a:pt x="20299" y="5231"/>
                  </a:cubicBezTo>
                  <a:cubicBezTo>
                    <a:pt x="20079" y="4783"/>
                    <a:pt x="19850" y="4363"/>
                    <a:pt x="19610" y="3971"/>
                  </a:cubicBezTo>
                  <a:lnTo>
                    <a:pt x="22451" y="2355"/>
                  </a:lnTo>
                  <a:cubicBezTo>
                    <a:pt x="22621" y="2258"/>
                    <a:pt x="22780" y="2210"/>
                    <a:pt x="22931" y="2210"/>
                  </a:cubicBezTo>
                  <a:close/>
                  <a:moveTo>
                    <a:pt x="19083" y="4270"/>
                  </a:moveTo>
                  <a:cubicBezTo>
                    <a:pt x="19317" y="4652"/>
                    <a:pt x="19541" y="5062"/>
                    <a:pt x="19756" y="5501"/>
                  </a:cubicBezTo>
                  <a:cubicBezTo>
                    <a:pt x="19812" y="5610"/>
                    <a:pt x="19866" y="5720"/>
                    <a:pt x="19918" y="5830"/>
                  </a:cubicBezTo>
                  <a:lnTo>
                    <a:pt x="19820" y="5885"/>
                  </a:lnTo>
                  <a:lnTo>
                    <a:pt x="18946" y="4348"/>
                  </a:lnTo>
                  <a:lnTo>
                    <a:pt x="19083" y="4270"/>
                  </a:lnTo>
                  <a:close/>
                  <a:moveTo>
                    <a:pt x="4587" y="12895"/>
                  </a:moveTo>
                  <a:lnTo>
                    <a:pt x="5470" y="14447"/>
                  </a:lnTo>
                  <a:lnTo>
                    <a:pt x="5137" y="14638"/>
                  </a:lnTo>
                  <a:cubicBezTo>
                    <a:pt x="4887" y="14253"/>
                    <a:pt x="4658" y="13856"/>
                    <a:pt x="4451" y="13449"/>
                  </a:cubicBezTo>
                  <a:cubicBezTo>
                    <a:pt x="4387" y="13326"/>
                    <a:pt x="4324" y="13202"/>
                    <a:pt x="4266" y="13080"/>
                  </a:cubicBezTo>
                  <a:lnTo>
                    <a:pt x="4587" y="12895"/>
                  </a:lnTo>
                  <a:close/>
                  <a:moveTo>
                    <a:pt x="3737" y="13380"/>
                  </a:moveTo>
                  <a:cubicBezTo>
                    <a:pt x="3794" y="13495"/>
                    <a:pt x="3853" y="13610"/>
                    <a:pt x="3913" y="13726"/>
                  </a:cubicBezTo>
                  <a:cubicBezTo>
                    <a:pt x="4124" y="14141"/>
                    <a:pt x="4356" y="14546"/>
                    <a:pt x="4610" y="14937"/>
                  </a:cubicBezTo>
                  <a:lnTo>
                    <a:pt x="1996" y="16424"/>
                  </a:lnTo>
                  <a:cubicBezTo>
                    <a:pt x="1828" y="16520"/>
                    <a:pt x="1672" y="16568"/>
                    <a:pt x="1521" y="16568"/>
                  </a:cubicBezTo>
                  <a:cubicBezTo>
                    <a:pt x="1375" y="16568"/>
                    <a:pt x="1233" y="16523"/>
                    <a:pt x="1092" y="16432"/>
                  </a:cubicBezTo>
                  <a:cubicBezTo>
                    <a:pt x="790" y="16241"/>
                    <a:pt x="642" y="15989"/>
                    <a:pt x="625" y="15643"/>
                  </a:cubicBezTo>
                  <a:cubicBezTo>
                    <a:pt x="616" y="15437"/>
                    <a:pt x="655" y="15134"/>
                    <a:pt x="1113" y="14873"/>
                  </a:cubicBezTo>
                  <a:lnTo>
                    <a:pt x="3737" y="13380"/>
                  </a:lnTo>
                  <a:close/>
                  <a:moveTo>
                    <a:pt x="13948" y="604"/>
                  </a:moveTo>
                  <a:cubicBezTo>
                    <a:pt x="14628" y="604"/>
                    <a:pt x="15315" y="791"/>
                    <a:pt x="16017" y="1164"/>
                  </a:cubicBezTo>
                  <a:cubicBezTo>
                    <a:pt x="17025" y="1699"/>
                    <a:pt x="17941" y="2569"/>
                    <a:pt x="18755" y="3761"/>
                  </a:cubicBezTo>
                  <a:lnTo>
                    <a:pt x="18121" y="4123"/>
                  </a:lnTo>
                  <a:lnTo>
                    <a:pt x="19594" y="6711"/>
                  </a:lnTo>
                  <a:lnTo>
                    <a:pt x="20163" y="6388"/>
                  </a:lnTo>
                  <a:cubicBezTo>
                    <a:pt x="20288" y="6698"/>
                    <a:pt x="20397" y="7005"/>
                    <a:pt x="20488" y="7310"/>
                  </a:cubicBezTo>
                  <a:cubicBezTo>
                    <a:pt x="20668" y="7906"/>
                    <a:pt x="20785" y="8380"/>
                    <a:pt x="20839" y="8717"/>
                  </a:cubicBezTo>
                  <a:cubicBezTo>
                    <a:pt x="20892" y="9064"/>
                    <a:pt x="20943" y="9520"/>
                    <a:pt x="20987" y="10076"/>
                  </a:cubicBezTo>
                  <a:cubicBezTo>
                    <a:pt x="21021" y="10455"/>
                    <a:pt x="20953" y="10784"/>
                    <a:pt x="20785" y="11073"/>
                  </a:cubicBezTo>
                  <a:cubicBezTo>
                    <a:pt x="20617" y="11364"/>
                    <a:pt x="20418" y="11556"/>
                    <a:pt x="20176" y="11663"/>
                  </a:cubicBezTo>
                  <a:cubicBezTo>
                    <a:pt x="19934" y="11768"/>
                    <a:pt x="19674" y="11822"/>
                    <a:pt x="19411" y="11822"/>
                  </a:cubicBezTo>
                  <a:cubicBezTo>
                    <a:pt x="19388" y="11822"/>
                    <a:pt x="19364" y="11822"/>
                    <a:pt x="19341" y="11821"/>
                  </a:cubicBezTo>
                  <a:cubicBezTo>
                    <a:pt x="19082" y="11813"/>
                    <a:pt x="18863" y="11706"/>
                    <a:pt x="18670" y="11493"/>
                  </a:cubicBezTo>
                  <a:cubicBezTo>
                    <a:pt x="18461" y="11262"/>
                    <a:pt x="18313" y="10939"/>
                    <a:pt x="18235" y="10543"/>
                  </a:cubicBezTo>
                  <a:cubicBezTo>
                    <a:pt x="18033" y="9328"/>
                    <a:pt x="17684" y="8143"/>
                    <a:pt x="17197" y="7013"/>
                  </a:cubicBezTo>
                  <a:cubicBezTo>
                    <a:pt x="17010" y="6636"/>
                    <a:pt x="16788" y="6242"/>
                    <a:pt x="16541" y="5841"/>
                  </a:cubicBezTo>
                  <a:cubicBezTo>
                    <a:pt x="16271" y="5407"/>
                    <a:pt x="15930" y="5061"/>
                    <a:pt x="15525" y="4811"/>
                  </a:cubicBezTo>
                  <a:cubicBezTo>
                    <a:pt x="15241" y="4634"/>
                    <a:pt x="14987" y="4571"/>
                    <a:pt x="14770" y="4571"/>
                  </a:cubicBezTo>
                  <a:cubicBezTo>
                    <a:pt x="14545" y="4571"/>
                    <a:pt x="14358" y="4639"/>
                    <a:pt x="14218" y="4719"/>
                  </a:cubicBezTo>
                  <a:cubicBezTo>
                    <a:pt x="13774" y="4972"/>
                    <a:pt x="13517" y="5341"/>
                    <a:pt x="13456" y="5816"/>
                  </a:cubicBezTo>
                  <a:cubicBezTo>
                    <a:pt x="13400" y="6240"/>
                    <a:pt x="13481" y="6804"/>
                    <a:pt x="13699" y="7535"/>
                  </a:cubicBezTo>
                  <a:lnTo>
                    <a:pt x="14356" y="9869"/>
                  </a:lnTo>
                  <a:cubicBezTo>
                    <a:pt x="14610" y="10815"/>
                    <a:pt x="14786" y="11637"/>
                    <a:pt x="14879" y="12312"/>
                  </a:cubicBezTo>
                  <a:cubicBezTo>
                    <a:pt x="14970" y="12954"/>
                    <a:pt x="14974" y="13606"/>
                    <a:pt x="14891" y="14251"/>
                  </a:cubicBezTo>
                  <a:cubicBezTo>
                    <a:pt x="14810" y="14854"/>
                    <a:pt x="14597" y="15401"/>
                    <a:pt x="14254" y="15872"/>
                  </a:cubicBezTo>
                  <a:cubicBezTo>
                    <a:pt x="13908" y="16351"/>
                    <a:pt x="13406" y="16786"/>
                    <a:pt x="12763" y="17165"/>
                  </a:cubicBezTo>
                  <a:cubicBezTo>
                    <a:pt x="11919" y="17666"/>
                    <a:pt x="11062" y="17919"/>
                    <a:pt x="10210" y="17919"/>
                  </a:cubicBezTo>
                  <a:cubicBezTo>
                    <a:pt x="10022" y="17919"/>
                    <a:pt x="9834" y="17906"/>
                    <a:pt x="9647" y="17882"/>
                  </a:cubicBezTo>
                  <a:cubicBezTo>
                    <a:pt x="8600" y="17745"/>
                    <a:pt x="7630" y="17293"/>
                    <a:pt x="6764" y="16538"/>
                  </a:cubicBezTo>
                  <a:cubicBezTo>
                    <a:pt x="6308" y="16140"/>
                    <a:pt x="5882" y="15673"/>
                    <a:pt x="5485" y="15136"/>
                  </a:cubicBezTo>
                  <a:lnTo>
                    <a:pt x="6295" y="14674"/>
                  </a:lnTo>
                  <a:lnTo>
                    <a:pt x="4813" y="12069"/>
                  </a:lnTo>
                  <a:lnTo>
                    <a:pt x="4009" y="12525"/>
                  </a:lnTo>
                  <a:cubicBezTo>
                    <a:pt x="3207" y="10668"/>
                    <a:pt x="2887" y="8784"/>
                    <a:pt x="3059" y="6910"/>
                  </a:cubicBezTo>
                  <a:cubicBezTo>
                    <a:pt x="3098" y="6593"/>
                    <a:pt x="3215" y="6336"/>
                    <a:pt x="3418" y="6123"/>
                  </a:cubicBezTo>
                  <a:cubicBezTo>
                    <a:pt x="3624" y="5907"/>
                    <a:pt x="3853" y="5776"/>
                    <a:pt x="4119" y="5722"/>
                  </a:cubicBezTo>
                  <a:cubicBezTo>
                    <a:pt x="4249" y="5696"/>
                    <a:pt x="4380" y="5683"/>
                    <a:pt x="4512" y="5683"/>
                  </a:cubicBezTo>
                  <a:cubicBezTo>
                    <a:pt x="4669" y="5683"/>
                    <a:pt x="4826" y="5702"/>
                    <a:pt x="4979" y="5739"/>
                  </a:cubicBezTo>
                  <a:cubicBezTo>
                    <a:pt x="5242" y="5802"/>
                    <a:pt x="5451" y="5947"/>
                    <a:pt x="5618" y="6184"/>
                  </a:cubicBezTo>
                  <a:cubicBezTo>
                    <a:pt x="5792" y="6433"/>
                    <a:pt x="5895" y="6768"/>
                    <a:pt x="5922" y="7194"/>
                  </a:cubicBezTo>
                  <a:cubicBezTo>
                    <a:pt x="5931" y="7278"/>
                    <a:pt x="5941" y="7512"/>
                    <a:pt x="5948" y="7894"/>
                  </a:cubicBezTo>
                  <a:cubicBezTo>
                    <a:pt x="5957" y="8299"/>
                    <a:pt x="5974" y="8646"/>
                    <a:pt x="5997" y="8934"/>
                  </a:cubicBezTo>
                  <a:cubicBezTo>
                    <a:pt x="6023" y="9241"/>
                    <a:pt x="6099" y="9633"/>
                    <a:pt x="6234" y="10136"/>
                  </a:cubicBezTo>
                  <a:cubicBezTo>
                    <a:pt x="6369" y="10637"/>
                    <a:pt x="6555" y="11123"/>
                    <a:pt x="6792" y="11585"/>
                  </a:cubicBezTo>
                  <a:cubicBezTo>
                    <a:pt x="6937" y="11937"/>
                    <a:pt x="7137" y="12295"/>
                    <a:pt x="7387" y="12649"/>
                  </a:cubicBezTo>
                  <a:cubicBezTo>
                    <a:pt x="7620" y="12982"/>
                    <a:pt x="7878" y="13296"/>
                    <a:pt x="8160" y="13589"/>
                  </a:cubicBezTo>
                  <a:cubicBezTo>
                    <a:pt x="8454" y="13893"/>
                    <a:pt x="8798" y="14097"/>
                    <a:pt x="9183" y="14197"/>
                  </a:cubicBezTo>
                  <a:cubicBezTo>
                    <a:pt x="9316" y="14233"/>
                    <a:pt x="9449" y="14250"/>
                    <a:pt x="9581" y="14250"/>
                  </a:cubicBezTo>
                  <a:cubicBezTo>
                    <a:pt x="9859" y="14250"/>
                    <a:pt x="10134" y="14173"/>
                    <a:pt x="10405" y="14019"/>
                  </a:cubicBezTo>
                  <a:cubicBezTo>
                    <a:pt x="10747" y="13824"/>
                    <a:pt x="10962" y="13450"/>
                    <a:pt x="11045" y="12908"/>
                  </a:cubicBezTo>
                  <a:cubicBezTo>
                    <a:pt x="11121" y="12418"/>
                    <a:pt x="11060" y="11823"/>
                    <a:pt x="10867" y="11142"/>
                  </a:cubicBezTo>
                  <a:lnTo>
                    <a:pt x="10247" y="8770"/>
                  </a:lnTo>
                  <a:cubicBezTo>
                    <a:pt x="10026" y="7877"/>
                    <a:pt x="9863" y="7144"/>
                    <a:pt x="9763" y="6591"/>
                  </a:cubicBezTo>
                  <a:cubicBezTo>
                    <a:pt x="9661" y="6019"/>
                    <a:pt x="9602" y="5440"/>
                    <a:pt x="9587" y="4859"/>
                  </a:cubicBezTo>
                  <a:cubicBezTo>
                    <a:pt x="9570" y="4278"/>
                    <a:pt x="9636" y="3791"/>
                    <a:pt x="9784" y="3408"/>
                  </a:cubicBezTo>
                  <a:cubicBezTo>
                    <a:pt x="9932" y="3023"/>
                    <a:pt x="10174" y="2636"/>
                    <a:pt x="10505" y="2256"/>
                  </a:cubicBezTo>
                  <a:cubicBezTo>
                    <a:pt x="10837" y="1877"/>
                    <a:pt x="11293" y="1521"/>
                    <a:pt x="11858" y="1199"/>
                  </a:cubicBezTo>
                  <a:cubicBezTo>
                    <a:pt x="12554" y="803"/>
                    <a:pt x="13248" y="604"/>
                    <a:pt x="13948" y="604"/>
                  </a:cubicBezTo>
                  <a:close/>
                  <a:moveTo>
                    <a:pt x="13943" y="0"/>
                  </a:moveTo>
                  <a:cubicBezTo>
                    <a:pt x="13138" y="0"/>
                    <a:pt x="12340" y="224"/>
                    <a:pt x="11555" y="671"/>
                  </a:cubicBezTo>
                  <a:cubicBezTo>
                    <a:pt x="10930" y="1026"/>
                    <a:pt x="10423" y="1425"/>
                    <a:pt x="10047" y="1856"/>
                  </a:cubicBezTo>
                  <a:cubicBezTo>
                    <a:pt x="9669" y="2289"/>
                    <a:pt x="9389" y="2739"/>
                    <a:pt x="9216" y="3191"/>
                  </a:cubicBezTo>
                  <a:cubicBezTo>
                    <a:pt x="9040" y="3646"/>
                    <a:pt x="8960" y="4214"/>
                    <a:pt x="8979" y="4876"/>
                  </a:cubicBezTo>
                  <a:cubicBezTo>
                    <a:pt x="8996" y="5486"/>
                    <a:pt x="9057" y="6096"/>
                    <a:pt x="9164" y="6699"/>
                  </a:cubicBezTo>
                  <a:cubicBezTo>
                    <a:pt x="9267" y="7265"/>
                    <a:pt x="9433" y="8010"/>
                    <a:pt x="9657" y="8918"/>
                  </a:cubicBezTo>
                  <a:lnTo>
                    <a:pt x="10280" y="11302"/>
                  </a:lnTo>
                  <a:cubicBezTo>
                    <a:pt x="10450" y="11904"/>
                    <a:pt x="10506" y="12413"/>
                    <a:pt x="10445" y="12816"/>
                  </a:cubicBezTo>
                  <a:cubicBezTo>
                    <a:pt x="10392" y="13167"/>
                    <a:pt x="10276" y="13394"/>
                    <a:pt x="10104" y="13493"/>
                  </a:cubicBezTo>
                  <a:cubicBezTo>
                    <a:pt x="9924" y="13594"/>
                    <a:pt x="9750" y="13644"/>
                    <a:pt x="9576" y="13644"/>
                  </a:cubicBezTo>
                  <a:cubicBezTo>
                    <a:pt x="9496" y="13644"/>
                    <a:pt x="9417" y="13633"/>
                    <a:pt x="9337" y="13613"/>
                  </a:cubicBezTo>
                  <a:cubicBezTo>
                    <a:pt x="9056" y="13538"/>
                    <a:pt x="8812" y="13393"/>
                    <a:pt x="8593" y="13167"/>
                  </a:cubicBezTo>
                  <a:cubicBezTo>
                    <a:pt x="8334" y="12898"/>
                    <a:pt x="8096" y="12607"/>
                    <a:pt x="7882" y="12300"/>
                  </a:cubicBezTo>
                  <a:cubicBezTo>
                    <a:pt x="7666" y="11999"/>
                    <a:pt x="7485" y="11674"/>
                    <a:pt x="7342" y="11331"/>
                  </a:cubicBezTo>
                  <a:cubicBezTo>
                    <a:pt x="7120" y="10901"/>
                    <a:pt x="6945" y="10448"/>
                    <a:pt x="6818" y="9981"/>
                  </a:cubicBezTo>
                  <a:cubicBezTo>
                    <a:pt x="6696" y="9520"/>
                    <a:pt x="6622" y="9151"/>
                    <a:pt x="6601" y="8887"/>
                  </a:cubicBezTo>
                  <a:cubicBezTo>
                    <a:pt x="6577" y="8608"/>
                    <a:pt x="6563" y="8273"/>
                    <a:pt x="6554" y="7883"/>
                  </a:cubicBezTo>
                  <a:cubicBezTo>
                    <a:pt x="6545" y="7470"/>
                    <a:pt x="6534" y="7220"/>
                    <a:pt x="6527" y="7143"/>
                  </a:cubicBezTo>
                  <a:cubicBezTo>
                    <a:pt x="6491" y="6617"/>
                    <a:pt x="6353" y="6178"/>
                    <a:pt x="6112" y="5837"/>
                  </a:cubicBezTo>
                  <a:cubicBezTo>
                    <a:pt x="5862" y="5479"/>
                    <a:pt x="5526" y="5248"/>
                    <a:pt x="5120" y="5152"/>
                  </a:cubicBezTo>
                  <a:cubicBezTo>
                    <a:pt x="4919" y="5103"/>
                    <a:pt x="4713" y="5078"/>
                    <a:pt x="4507" y="5078"/>
                  </a:cubicBezTo>
                  <a:cubicBezTo>
                    <a:pt x="4336" y="5078"/>
                    <a:pt x="4166" y="5095"/>
                    <a:pt x="3999" y="5128"/>
                  </a:cubicBezTo>
                  <a:cubicBezTo>
                    <a:pt x="3613" y="5208"/>
                    <a:pt x="3271" y="5402"/>
                    <a:pt x="2980" y="5705"/>
                  </a:cubicBezTo>
                  <a:cubicBezTo>
                    <a:pt x="2687" y="6013"/>
                    <a:pt x="2510" y="6395"/>
                    <a:pt x="2457" y="6842"/>
                  </a:cubicBezTo>
                  <a:lnTo>
                    <a:pt x="2456" y="6851"/>
                  </a:lnTo>
                  <a:cubicBezTo>
                    <a:pt x="2273" y="8850"/>
                    <a:pt x="2617" y="10857"/>
                    <a:pt x="3482" y="12829"/>
                  </a:cubicBezTo>
                  <a:lnTo>
                    <a:pt x="813" y="14347"/>
                  </a:lnTo>
                  <a:cubicBezTo>
                    <a:pt x="123" y="14739"/>
                    <a:pt x="1" y="15285"/>
                    <a:pt x="19" y="15673"/>
                  </a:cubicBezTo>
                  <a:cubicBezTo>
                    <a:pt x="46" y="16217"/>
                    <a:pt x="296" y="16644"/>
                    <a:pt x="765" y="16944"/>
                  </a:cubicBezTo>
                  <a:cubicBezTo>
                    <a:pt x="1006" y="17097"/>
                    <a:pt x="1260" y="17173"/>
                    <a:pt x="1520" y="17173"/>
                  </a:cubicBezTo>
                  <a:cubicBezTo>
                    <a:pt x="1775" y="17173"/>
                    <a:pt x="2036" y="17100"/>
                    <a:pt x="2295" y="16952"/>
                  </a:cubicBezTo>
                  <a:lnTo>
                    <a:pt x="4955" y="15438"/>
                  </a:lnTo>
                  <a:cubicBezTo>
                    <a:pt x="5390" y="16034"/>
                    <a:pt x="5861" y="16554"/>
                    <a:pt x="6366" y="16995"/>
                  </a:cubicBezTo>
                  <a:cubicBezTo>
                    <a:pt x="7324" y="17828"/>
                    <a:pt x="8400" y="18329"/>
                    <a:pt x="9567" y="18482"/>
                  </a:cubicBezTo>
                  <a:cubicBezTo>
                    <a:pt x="9781" y="18509"/>
                    <a:pt x="9997" y="18524"/>
                    <a:pt x="10212" y="18524"/>
                  </a:cubicBezTo>
                  <a:cubicBezTo>
                    <a:pt x="11173" y="18524"/>
                    <a:pt x="12133" y="18244"/>
                    <a:pt x="13070" y="17686"/>
                  </a:cubicBezTo>
                  <a:cubicBezTo>
                    <a:pt x="13785" y="17266"/>
                    <a:pt x="14349" y="16775"/>
                    <a:pt x="14745" y="16228"/>
                  </a:cubicBezTo>
                  <a:cubicBezTo>
                    <a:pt x="15146" y="15673"/>
                    <a:pt x="15398" y="15036"/>
                    <a:pt x="15491" y="14332"/>
                  </a:cubicBezTo>
                  <a:cubicBezTo>
                    <a:pt x="15583" y="13632"/>
                    <a:pt x="15579" y="12925"/>
                    <a:pt x="15478" y="12227"/>
                  </a:cubicBezTo>
                  <a:cubicBezTo>
                    <a:pt x="15382" y="11529"/>
                    <a:pt x="15201" y="10683"/>
                    <a:pt x="14941" y="9708"/>
                  </a:cubicBezTo>
                  <a:lnTo>
                    <a:pt x="14282" y="7366"/>
                  </a:lnTo>
                  <a:cubicBezTo>
                    <a:pt x="14088" y="6722"/>
                    <a:pt x="14012" y="6227"/>
                    <a:pt x="14055" y="5894"/>
                  </a:cubicBezTo>
                  <a:cubicBezTo>
                    <a:pt x="14093" y="5610"/>
                    <a:pt x="14239" y="5403"/>
                    <a:pt x="14517" y="5246"/>
                  </a:cubicBezTo>
                  <a:cubicBezTo>
                    <a:pt x="14579" y="5211"/>
                    <a:pt x="14660" y="5176"/>
                    <a:pt x="14770" y="5176"/>
                  </a:cubicBezTo>
                  <a:cubicBezTo>
                    <a:pt x="14882" y="5176"/>
                    <a:pt x="15025" y="5213"/>
                    <a:pt x="15206" y="5325"/>
                  </a:cubicBezTo>
                  <a:cubicBezTo>
                    <a:pt x="15530" y="5527"/>
                    <a:pt x="15807" y="5807"/>
                    <a:pt x="16024" y="6160"/>
                  </a:cubicBezTo>
                  <a:cubicBezTo>
                    <a:pt x="16262" y="6545"/>
                    <a:pt x="16475" y="6923"/>
                    <a:pt x="16648" y="7268"/>
                  </a:cubicBezTo>
                  <a:cubicBezTo>
                    <a:pt x="17113" y="8351"/>
                    <a:pt x="17446" y="9487"/>
                    <a:pt x="17638" y="10650"/>
                  </a:cubicBezTo>
                  <a:cubicBezTo>
                    <a:pt x="17740" y="11166"/>
                    <a:pt x="17936" y="11586"/>
                    <a:pt x="18221" y="11900"/>
                  </a:cubicBezTo>
                  <a:cubicBezTo>
                    <a:pt x="18526" y="12236"/>
                    <a:pt x="18896" y="12413"/>
                    <a:pt x="19323" y="12426"/>
                  </a:cubicBezTo>
                  <a:cubicBezTo>
                    <a:pt x="19349" y="12427"/>
                    <a:pt x="19376" y="12428"/>
                    <a:pt x="19402" y="12428"/>
                  </a:cubicBezTo>
                  <a:cubicBezTo>
                    <a:pt x="19751" y="12428"/>
                    <a:pt x="20096" y="12356"/>
                    <a:pt x="20417" y="12218"/>
                  </a:cubicBezTo>
                  <a:cubicBezTo>
                    <a:pt x="20777" y="12060"/>
                    <a:pt x="21078" y="11776"/>
                    <a:pt x="21309" y="11378"/>
                  </a:cubicBezTo>
                  <a:cubicBezTo>
                    <a:pt x="21540" y="10979"/>
                    <a:pt x="21634" y="10524"/>
                    <a:pt x="21590" y="10025"/>
                  </a:cubicBezTo>
                  <a:cubicBezTo>
                    <a:pt x="21544" y="9457"/>
                    <a:pt x="21492" y="8984"/>
                    <a:pt x="21436" y="8624"/>
                  </a:cubicBezTo>
                  <a:cubicBezTo>
                    <a:pt x="21379" y="8259"/>
                    <a:pt x="21255" y="7758"/>
                    <a:pt x="21068" y="7136"/>
                  </a:cubicBezTo>
                  <a:cubicBezTo>
                    <a:pt x="20961" y="6780"/>
                    <a:pt x="20835" y="6429"/>
                    <a:pt x="20693" y="6086"/>
                  </a:cubicBezTo>
                  <a:lnTo>
                    <a:pt x="23625" y="4417"/>
                  </a:lnTo>
                  <a:cubicBezTo>
                    <a:pt x="24021" y="4191"/>
                    <a:pt x="24265" y="3869"/>
                    <a:pt x="24351" y="3460"/>
                  </a:cubicBezTo>
                  <a:cubicBezTo>
                    <a:pt x="24433" y="3068"/>
                    <a:pt x="24387" y="2706"/>
                    <a:pt x="24207" y="2378"/>
                  </a:cubicBezTo>
                  <a:cubicBezTo>
                    <a:pt x="24029" y="2048"/>
                    <a:pt x="23748" y="1815"/>
                    <a:pt x="23370" y="1680"/>
                  </a:cubicBezTo>
                  <a:cubicBezTo>
                    <a:pt x="23225" y="1627"/>
                    <a:pt x="23077" y="1601"/>
                    <a:pt x="22928" y="1601"/>
                  </a:cubicBezTo>
                  <a:cubicBezTo>
                    <a:pt x="22674" y="1601"/>
                    <a:pt x="22414" y="1677"/>
                    <a:pt x="22151" y="1827"/>
                  </a:cubicBezTo>
                  <a:lnTo>
                    <a:pt x="19280" y="3460"/>
                  </a:lnTo>
                  <a:cubicBezTo>
                    <a:pt x="18403" y="2163"/>
                    <a:pt x="17404" y="1215"/>
                    <a:pt x="16297" y="628"/>
                  </a:cubicBezTo>
                  <a:cubicBezTo>
                    <a:pt x="15509" y="210"/>
                    <a:pt x="14723" y="0"/>
                    <a:pt x="139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077;p39">
              <a:extLst>
                <a:ext uri="{FF2B5EF4-FFF2-40B4-BE49-F238E27FC236}">
                  <a16:creationId xmlns:a16="http://schemas.microsoft.com/office/drawing/2014/main" id="{F7BF5FA1-2F84-44C9-AA57-76328CE52706}"/>
                </a:ext>
              </a:extLst>
            </p:cNvPr>
            <p:cNvSpPr/>
            <p:nvPr/>
          </p:nvSpPr>
          <p:spPr>
            <a:xfrm>
              <a:off x="4188941" y="3874314"/>
              <a:ext cx="1323983" cy="681539"/>
            </a:xfrm>
            <a:custGeom>
              <a:avLst/>
              <a:gdLst/>
              <a:ahLst/>
              <a:cxnLst/>
              <a:rect l="l" t="t" r="r" b="b"/>
              <a:pathLst>
                <a:path w="143331" h="92797" extrusionOk="0">
                  <a:moveTo>
                    <a:pt x="138140" y="1"/>
                  </a:moveTo>
                  <a:cubicBezTo>
                    <a:pt x="138136" y="1"/>
                    <a:pt x="138133" y="1"/>
                    <a:pt x="138130" y="1"/>
                  </a:cubicBezTo>
                  <a:lnTo>
                    <a:pt x="130" y="8281"/>
                  </a:lnTo>
                  <a:cubicBezTo>
                    <a:pt x="57" y="8285"/>
                    <a:pt x="1" y="8347"/>
                    <a:pt x="5" y="8422"/>
                  </a:cubicBezTo>
                  <a:lnTo>
                    <a:pt x="5060" y="92671"/>
                  </a:lnTo>
                  <a:cubicBezTo>
                    <a:pt x="5065" y="92743"/>
                    <a:pt x="5124" y="92796"/>
                    <a:pt x="5193" y="92796"/>
                  </a:cubicBezTo>
                  <a:cubicBezTo>
                    <a:pt x="5196" y="92796"/>
                    <a:pt x="5198" y="92796"/>
                    <a:pt x="5201" y="92796"/>
                  </a:cubicBezTo>
                  <a:lnTo>
                    <a:pt x="143201" y="84516"/>
                  </a:lnTo>
                  <a:cubicBezTo>
                    <a:pt x="143274" y="84511"/>
                    <a:pt x="143330" y="84448"/>
                    <a:pt x="143326" y="84375"/>
                  </a:cubicBezTo>
                  <a:lnTo>
                    <a:pt x="138271" y="125"/>
                  </a:lnTo>
                  <a:cubicBezTo>
                    <a:pt x="138266" y="55"/>
                    <a:pt x="138208" y="1"/>
                    <a:pt x="13814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078;p39">
              <a:extLst>
                <a:ext uri="{FF2B5EF4-FFF2-40B4-BE49-F238E27FC236}">
                  <a16:creationId xmlns:a16="http://schemas.microsoft.com/office/drawing/2014/main" id="{F5C79DFD-64BE-482E-A063-FA6F09B463A1}"/>
                </a:ext>
              </a:extLst>
            </p:cNvPr>
            <p:cNvSpPr/>
            <p:nvPr/>
          </p:nvSpPr>
          <p:spPr>
            <a:xfrm>
              <a:off x="4179305" y="3846866"/>
              <a:ext cx="1337409" cy="719775"/>
            </a:xfrm>
            <a:custGeom>
              <a:avLst/>
              <a:gdLst/>
              <a:ahLst/>
              <a:cxnLst/>
              <a:rect l="l" t="t" r="r" b="b"/>
              <a:pathLst>
                <a:path w="143771" h="93250" extrusionOk="0">
                  <a:moveTo>
                    <a:pt x="133562" y="607"/>
                  </a:moveTo>
                  <a:cubicBezTo>
                    <a:pt x="135995" y="609"/>
                    <a:pt x="138008" y="2500"/>
                    <a:pt x="138164" y="4929"/>
                  </a:cubicBezTo>
                  <a:lnTo>
                    <a:pt x="142981" y="79444"/>
                  </a:lnTo>
                  <a:cubicBezTo>
                    <a:pt x="143145" y="81986"/>
                    <a:pt x="141210" y="84187"/>
                    <a:pt x="138668" y="84352"/>
                  </a:cubicBezTo>
                  <a:lnTo>
                    <a:pt x="10515" y="92633"/>
                  </a:lnTo>
                  <a:cubicBezTo>
                    <a:pt x="10416" y="92639"/>
                    <a:pt x="10317" y="92642"/>
                    <a:pt x="10218" y="92642"/>
                  </a:cubicBezTo>
                  <a:cubicBezTo>
                    <a:pt x="9094" y="92642"/>
                    <a:pt x="8021" y="92242"/>
                    <a:pt x="7169" y="91494"/>
                  </a:cubicBezTo>
                  <a:cubicBezTo>
                    <a:pt x="6245" y="90688"/>
                    <a:pt x="5683" y="89545"/>
                    <a:pt x="5607" y="88321"/>
                  </a:cubicBezTo>
                  <a:lnTo>
                    <a:pt x="791" y="13807"/>
                  </a:lnTo>
                  <a:cubicBezTo>
                    <a:pt x="627" y="11266"/>
                    <a:pt x="2561" y="9064"/>
                    <a:pt x="5103" y="8900"/>
                  </a:cubicBezTo>
                  <a:lnTo>
                    <a:pt x="133257" y="616"/>
                  </a:lnTo>
                  <a:cubicBezTo>
                    <a:pt x="133359" y="609"/>
                    <a:pt x="133460" y="607"/>
                    <a:pt x="133562" y="607"/>
                  </a:cubicBezTo>
                  <a:close/>
                  <a:moveTo>
                    <a:pt x="133559" y="1"/>
                  </a:moveTo>
                  <a:cubicBezTo>
                    <a:pt x="133446" y="1"/>
                    <a:pt x="133332" y="4"/>
                    <a:pt x="133218" y="12"/>
                  </a:cubicBezTo>
                  <a:lnTo>
                    <a:pt x="5064" y="8294"/>
                  </a:lnTo>
                  <a:cubicBezTo>
                    <a:pt x="2189" y="8480"/>
                    <a:pt x="1" y="10972"/>
                    <a:pt x="187" y="13846"/>
                  </a:cubicBezTo>
                  <a:lnTo>
                    <a:pt x="5003" y="88360"/>
                  </a:lnTo>
                  <a:cubicBezTo>
                    <a:pt x="5181" y="91107"/>
                    <a:pt x="7458" y="93244"/>
                    <a:pt x="10209" y="93249"/>
                  </a:cubicBezTo>
                  <a:cubicBezTo>
                    <a:pt x="10324" y="93249"/>
                    <a:pt x="10440" y="93245"/>
                    <a:pt x="10554" y="93237"/>
                  </a:cubicBezTo>
                  <a:lnTo>
                    <a:pt x="138707" y="84956"/>
                  </a:lnTo>
                  <a:cubicBezTo>
                    <a:pt x="141583" y="84769"/>
                    <a:pt x="143770" y="82279"/>
                    <a:pt x="143586" y="79403"/>
                  </a:cubicBezTo>
                  <a:lnTo>
                    <a:pt x="138768" y="4889"/>
                  </a:lnTo>
                  <a:cubicBezTo>
                    <a:pt x="138684" y="3506"/>
                    <a:pt x="138047" y="2212"/>
                    <a:pt x="137004" y="1301"/>
                  </a:cubicBezTo>
                  <a:cubicBezTo>
                    <a:pt x="136041" y="455"/>
                    <a:pt x="134833" y="1"/>
                    <a:pt x="1335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079;p39">
              <a:extLst>
                <a:ext uri="{FF2B5EF4-FFF2-40B4-BE49-F238E27FC236}">
                  <a16:creationId xmlns:a16="http://schemas.microsoft.com/office/drawing/2014/main" id="{640424EF-D2BC-45BA-B0E9-8EF47B37C5ED}"/>
                </a:ext>
              </a:extLst>
            </p:cNvPr>
            <p:cNvSpPr/>
            <p:nvPr/>
          </p:nvSpPr>
          <p:spPr>
            <a:xfrm>
              <a:off x="4182030" y="3848880"/>
              <a:ext cx="1298060" cy="267910"/>
            </a:xfrm>
            <a:custGeom>
              <a:avLst/>
              <a:gdLst/>
              <a:ahLst/>
              <a:cxnLst/>
              <a:rect l="l" t="t" r="r" b="b"/>
              <a:pathLst>
                <a:path w="139541" h="34709" extrusionOk="0">
                  <a:moveTo>
                    <a:pt x="133900" y="1"/>
                  </a:moveTo>
                  <a:cubicBezTo>
                    <a:pt x="133808" y="1"/>
                    <a:pt x="133715" y="4"/>
                    <a:pt x="133622" y="10"/>
                  </a:cubicBezTo>
                  <a:lnTo>
                    <a:pt x="4113" y="8379"/>
                  </a:lnTo>
                  <a:cubicBezTo>
                    <a:pt x="1775" y="8531"/>
                    <a:pt x="1" y="10549"/>
                    <a:pt x="152" y="12888"/>
                  </a:cubicBezTo>
                  <a:lnTo>
                    <a:pt x="1562" y="34709"/>
                  </a:lnTo>
                  <a:lnTo>
                    <a:pt x="139541" y="25791"/>
                  </a:lnTo>
                  <a:lnTo>
                    <a:pt x="138130" y="3970"/>
                  </a:lnTo>
                  <a:cubicBezTo>
                    <a:pt x="137985" y="1724"/>
                    <a:pt x="136119" y="1"/>
                    <a:pt x="1339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080;p39">
              <a:extLst>
                <a:ext uri="{FF2B5EF4-FFF2-40B4-BE49-F238E27FC236}">
                  <a16:creationId xmlns:a16="http://schemas.microsoft.com/office/drawing/2014/main" id="{2E729743-098C-4183-A42F-1174C20018CA}"/>
                </a:ext>
              </a:extLst>
            </p:cNvPr>
            <p:cNvSpPr/>
            <p:nvPr/>
          </p:nvSpPr>
          <p:spPr>
            <a:xfrm>
              <a:off x="4179137" y="3846541"/>
              <a:ext cx="1303865" cy="272580"/>
            </a:xfrm>
            <a:custGeom>
              <a:avLst/>
              <a:gdLst/>
              <a:ahLst/>
              <a:cxnLst/>
              <a:rect l="l" t="t" r="r" b="b"/>
              <a:pathLst>
                <a:path w="140165" h="35314" extrusionOk="0">
                  <a:moveTo>
                    <a:pt x="134211" y="607"/>
                  </a:moveTo>
                  <a:cubicBezTo>
                    <a:pt x="136271" y="607"/>
                    <a:pt x="138004" y="2207"/>
                    <a:pt x="138139" y="4293"/>
                  </a:cubicBezTo>
                  <a:lnTo>
                    <a:pt x="139530" y="25811"/>
                  </a:lnTo>
                  <a:lnTo>
                    <a:pt x="2156" y="34690"/>
                  </a:lnTo>
                  <a:lnTo>
                    <a:pt x="765" y="13171"/>
                  </a:lnTo>
                  <a:cubicBezTo>
                    <a:pt x="626" y="11003"/>
                    <a:pt x="2276" y="9125"/>
                    <a:pt x="4444" y="8985"/>
                  </a:cubicBezTo>
                  <a:lnTo>
                    <a:pt x="133952" y="615"/>
                  </a:lnTo>
                  <a:cubicBezTo>
                    <a:pt x="134039" y="609"/>
                    <a:pt x="134125" y="607"/>
                    <a:pt x="134211" y="607"/>
                  </a:cubicBezTo>
                  <a:close/>
                  <a:moveTo>
                    <a:pt x="134212" y="1"/>
                  </a:moveTo>
                  <a:cubicBezTo>
                    <a:pt x="134113" y="1"/>
                    <a:pt x="134014" y="4"/>
                    <a:pt x="133913" y="11"/>
                  </a:cubicBezTo>
                  <a:lnTo>
                    <a:pt x="4405" y="8380"/>
                  </a:lnTo>
                  <a:cubicBezTo>
                    <a:pt x="1903" y="8542"/>
                    <a:pt x="1" y="10709"/>
                    <a:pt x="162" y="13210"/>
                  </a:cubicBezTo>
                  <a:lnTo>
                    <a:pt x="1571" y="35031"/>
                  </a:lnTo>
                  <a:cubicBezTo>
                    <a:pt x="1582" y="35190"/>
                    <a:pt x="1714" y="35314"/>
                    <a:pt x="1873" y="35314"/>
                  </a:cubicBezTo>
                  <a:lnTo>
                    <a:pt x="1893" y="35314"/>
                  </a:lnTo>
                  <a:lnTo>
                    <a:pt x="139871" y="26396"/>
                  </a:lnTo>
                  <a:cubicBezTo>
                    <a:pt x="140038" y="26384"/>
                    <a:pt x="140164" y="26241"/>
                    <a:pt x="140154" y="26074"/>
                  </a:cubicBezTo>
                  <a:lnTo>
                    <a:pt x="138743" y="4253"/>
                  </a:lnTo>
                  <a:cubicBezTo>
                    <a:pt x="138588" y="1848"/>
                    <a:pt x="136589" y="1"/>
                    <a:pt x="134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081;p39">
              <a:extLst>
                <a:ext uri="{FF2B5EF4-FFF2-40B4-BE49-F238E27FC236}">
                  <a16:creationId xmlns:a16="http://schemas.microsoft.com/office/drawing/2014/main" id="{C8CE1C0D-9069-4D14-87AA-65211B1D895A}"/>
                </a:ext>
              </a:extLst>
            </p:cNvPr>
            <p:cNvSpPr/>
            <p:nvPr/>
          </p:nvSpPr>
          <p:spPr>
            <a:xfrm>
              <a:off x="4227640" y="4138635"/>
              <a:ext cx="1286349" cy="425991"/>
            </a:xfrm>
            <a:custGeom>
              <a:avLst/>
              <a:gdLst/>
              <a:ahLst/>
              <a:cxnLst/>
              <a:rect l="l" t="t" r="r" b="b"/>
              <a:pathLst>
                <a:path w="138282" h="55189" extrusionOk="0">
                  <a:moveTo>
                    <a:pt x="135397" y="1"/>
                  </a:moveTo>
                  <a:cubicBezTo>
                    <a:pt x="98259" y="695"/>
                    <a:pt x="87738" y="13847"/>
                    <a:pt x="48423" y="34078"/>
                  </a:cubicBezTo>
                  <a:cubicBezTo>
                    <a:pt x="25223" y="46016"/>
                    <a:pt x="9916" y="48867"/>
                    <a:pt x="577" y="48867"/>
                  </a:cubicBezTo>
                  <a:cubicBezTo>
                    <a:pt x="382" y="48867"/>
                    <a:pt x="190" y="48866"/>
                    <a:pt x="1" y="48864"/>
                  </a:cubicBezTo>
                  <a:lnTo>
                    <a:pt x="1" y="48864"/>
                  </a:lnTo>
                  <a:lnTo>
                    <a:pt x="153" y="51218"/>
                  </a:lnTo>
                  <a:cubicBezTo>
                    <a:pt x="298" y="53464"/>
                    <a:pt x="2165" y="55189"/>
                    <a:pt x="4384" y="55189"/>
                  </a:cubicBezTo>
                  <a:cubicBezTo>
                    <a:pt x="4476" y="55189"/>
                    <a:pt x="4569" y="55186"/>
                    <a:pt x="4662" y="55180"/>
                  </a:cubicBezTo>
                  <a:lnTo>
                    <a:pt x="134170" y="46809"/>
                  </a:lnTo>
                  <a:cubicBezTo>
                    <a:pt x="136509" y="46658"/>
                    <a:pt x="138281" y="44639"/>
                    <a:pt x="138130" y="42300"/>
                  </a:cubicBezTo>
                  <a:lnTo>
                    <a:pt x="135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082;p39">
              <a:extLst>
                <a:ext uri="{FF2B5EF4-FFF2-40B4-BE49-F238E27FC236}">
                  <a16:creationId xmlns:a16="http://schemas.microsoft.com/office/drawing/2014/main" id="{97DD2D9A-2FED-49DF-A141-EED22621414D}"/>
                </a:ext>
              </a:extLst>
            </p:cNvPr>
            <p:cNvSpPr/>
            <p:nvPr/>
          </p:nvSpPr>
          <p:spPr>
            <a:xfrm>
              <a:off x="4224784" y="4136304"/>
              <a:ext cx="1292126" cy="430653"/>
            </a:xfrm>
            <a:custGeom>
              <a:avLst/>
              <a:gdLst/>
              <a:ahLst/>
              <a:cxnLst/>
              <a:rect l="l" t="t" r="r" b="b"/>
              <a:pathLst>
                <a:path w="138903" h="55793" extrusionOk="0">
                  <a:moveTo>
                    <a:pt x="135421" y="612"/>
                  </a:moveTo>
                  <a:lnTo>
                    <a:pt x="138137" y="42622"/>
                  </a:lnTo>
                  <a:cubicBezTo>
                    <a:pt x="138275" y="44791"/>
                    <a:pt x="136625" y="46669"/>
                    <a:pt x="134458" y="46810"/>
                  </a:cubicBezTo>
                  <a:lnTo>
                    <a:pt x="4949" y="55179"/>
                  </a:lnTo>
                  <a:cubicBezTo>
                    <a:pt x="4858" y="55186"/>
                    <a:pt x="4768" y="55189"/>
                    <a:pt x="4677" y="55189"/>
                  </a:cubicBezTo>
                  <a:cubicBezTo>
                    <a:pt x="3727" y="55189"/>
                    <a:pt x="2816" y="54842"/>
                    <a:pt x="2093" y="54207"/>
                  </a:cubicBezTo>
                  <a:cubicBezTo>
                    <a:pt x="1307" y="53519"/>
                    <a:pt x="828" y="52545"/>
                    <a:pt x="762" y="51502"/>
                  </a:cubicBezTo>
                  <a:lnTo>
                    <a:pt x="631" y="49472"/>
                  </a:lnTo>
                  <a:lnTo>
                    <a:pt x="871" y="49472"/>
                  </a:lnTo>
                  <a:cubicBezTo>
                    <a:pt x="9764" y="49472"/>
                    <a:pt x="25180" y="46838"/>
                    <a:pt x="48870" y="34648"/>
                  </a:cubicBezTo>
                  <a:cubicBezTo>
                    <a:pt x="58900" y="29487"/>
                    <a:pt x="67059" y="24784"/>
                    <a:pt x="74256" y="20637"/>
                  </a:cubicBezTo>
                  <a:cubicBezTo>
                    <a:pt x="95300" y="8510"/>
                    <a:pt x="108028" y="1173"/>
                    <a:pt x="135421" y="612"/>
                  </a:cubicBezTo>
                  <a:close/>
                  <a:moveTo>
                    <a:pt x="135697" y="1"/>
                  </a:moveTo>
                  <a:cubicBezTo>
                    <a:pt x="107950" y="519"/>
                    <a:pt x="95154" y="7894"/>
                    <a:pt x="73953" y="20112"/>
                  </a:cubicBezTo>
                  <a:cubicBezTo>
                    <a:pt x="66760" y="24257"/>
                    <a:pt x="58608" y="28956"/>
                    <a:pt x="48591" y="34110"/>
                  </a:cubicBezTo>
                  <a:cubicBezTo>
                    <a:pt x="25031" y="46234"/>
                    <a:pt x="9732" y="48867"/>
                    <a:pt x="897" y="48867"/>
                  </a:cubicBezTo>
                  <a:cubicBezTo>
                    <a:pt x="698" y="48867"/>
                    <a:pt x="503" y="48866"/>
                    <a:pt x="312" y="48863"/>
                  </a:cubicBezTo>
                  <a:cubicBezTo>
                    <a:pt x="228" y="48870"/>
                    <a:pt x="146" y="48897"/>
                    <a:pt x="88" y="48957"/>
                  </a:cubicBezTo>
                  <a:cubicBezTo>
                    <a:pt x="31" y="49018"/>
                    <a:pt x="1" y="49100"/>
                    <a:pt x="6" y="49185"/>
                  </a:cubicBezTo>
                  <a:lnTo>
                    <a:pt x="158" y="51541"/>
                  </a:lnTo>
                  <a:cubicBezTo>
                    <a:pt x="312" y="53931"/>
                    <a:pt x="2294" y="55790"/>
                    <a:pt x="4687" y="55793"/>
                  </a:cubicBezTo>
                  <a:cubicBezTo>
                    <a:pt x="4788" y="55793"/>
                    <a:pt x="4888" y="55790"/>
                    <a:pt x="4988" y="55784"/>
                  </a:cubicBezTo>
                  <a:lnTo>
                    <a:pt x="134497" y="47414"/>
                  </a:lnTo>
                  <a:cubicBezTo>
                    <a:pt x="136997" y="47253"/>
                    <a:pt x="138902" y="45086"/>
                    <a:pt x="138741" y="42584"/>
                  </a:cubicBezTo>
                  <a:lnTo>
                    <a:pt x="136006" y="283"/>
                  </a:lnTo>
                  <a:cubicBezTo>
                    <a:pt x="135994" y="125"/>
                    <a:pt x="135863" y="1"/>
                    <a:pt x="135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083;p39">
              <a:extLst>
                <a:ext uri="{FF2B5EF4-FFF2-40B4-BE49-F238E27FC236}">
                  <a16:creationId xmlns:a16="http://schemas.microsoft.com/office/drawing/2014/main" id="{13197277-B249-4CB7-877E-DE12C7472D48}"/>
                </a:ext>
              </a:extLst>
            </p:cNvPr>
            <p:cNvSpPr/>
            <p:nvPr/>
          </p:nvSpPr>
          <p:spPr>
            <a:xfrm>
              <a:off x="4313016" y="4063395"/>
              <a:ext cx="138872" cy="111826"/>
            </a:xfrm>
            <a:custGeom>
              <a:avLst/>
              <a:gdLst/>
              <a:ahLst/>
              <a:cxnLst/>
              <a:rect l="l" t="t" r="r" b="b"/>
              <a:pathLst>
                <a:path w="15683" h="15218" extrusionOk="0">
                  <a:moveTo>
                    <a:pt x="14715" y="0"/>
                  </a:moveTo>
                  <a:cubicBezTo>
                    <a:pt x="14714" y="0"/>
                    <a:pt x="14712" y="0"/>
                    <a:pt x="14711" y="0"/>
                  </a:cubicBezTo>
                  <a:lnTo>
                    <a:pt x="50" y="949"/>
                  </a:lnTo>
                  <a:cubicBezTo>
                    <a:pt x="21" y="950"/>
                    <a:pt x="0" y="973"/>
                    <a:pt x="3" y="1001"/>
                  </a:cubicBezTo>
                  <a:lnTo>
                    <a:pt x="918" y="15171"/>
                  </a:lnTo>
                  <a:cubicBezTo>
                    <a:pt x="921" y="15197"/>
                    <a:pt x="943" y="15218"/>
                    <a:pt x="969" y="15218"/>
                  </a:cubicBezTo>
                  <a:cubicBezTo>
                    <a:pt x="970" y="15218"/>
                    <a:pt x="971" y="15218"/>
                    <a:pt x="972" y="15218"/>
                  </a:cubicBezTo>
                  <a:lnTo>
                    <a:pt x="15634" y="14269"/>
                  </a:lnTo>
                  <a:cubicBezTo>
                    <a:pt x="15661" y="14267"/>
                    <a:pt x="15682" y="14243"/>
                    <a:pt x="15679" y="14216"/>
                  </a:cubicBezTo>
                  <a:lnTo>
                    <a:pt x="14764" y="46"/>
                  </a:lnTo>
                  <a:cubicBezTo>
                    <a:pt x="14762" y="20"/>
                    <a:pt x="14741" y="0"/>
                    <a:pt x="147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084;p39">
              <a:extLst>
                <a:ext uri="{FF2B5EF4-FFF2-40B4-BE49-F238E27FC236}">
                  <a16:creationId xmlns:a16="http://schemas.microsoft.com/office/drawing/2014/main" id="{C8EC1E61-C23F-4BFC-BA79-2C7EE059F7E6}"/>
                </a:ext>
              </a:extLst>
            </p:cNvPr>
            <p:cNvSpPr/>
            <p:nvPr/>
          </p:nvSpPr>
          <p:spPr>
            <a:xfrm>
              <a:off x="4306766" y="4059355"/>
              <a:ext cx="150726" cy="120405"/>
            </a:xfrm>
            <a:custGeom>
              <a:avLst/>
              <a:gdLst/>
              <a:ahLst/>
              <a:cxnLst/>
              <a:rect l="l" t="t" r="r" b="b"/>
              <a:pathLst>
                <a:path w="16203" h="15599" extrusionOk="0">
                  <a:moveTo>
                    <a:pt x="13288" y="607"/>
                  </a:moveTo>
                  <a:cubicBezTo>
                    <a:pt x="14108" y="608"/>
                    <a:pt x="14786" y="1245"/>
                    <a:pt x="14839" y="2062"/>
                  </a:cubicBezTo>
                  <a:lnTo>
                    <a:pt x="15521" y="12621"/>
                  </a:lnTo>
                  <a:cubicBezTo>
                    <a:pt x="15577" y="13479"/>
                    <a:pt x="14927" y="14219"/>
                    <a:pt x="14069" y="14275"/>
                  </a:cubicBezTo>
                  <a:lnTo>
                    <a:pt x="3017" y="14989"/>
                  </a:lnTo>
                  <a:cubicBezTo>
                    <a:pt x="2980" y="14991"/>
                    <a:pt x="2943" y="14993"/>
                    <a:pt x="2907" y="14993"/>
                  </a:cubicBezTo>
                  <a:cubicBezTo>
                    <a:pt x="2095" y="14993"/>
                    <a:pt x="1417" y="14355"/>
                    <a:pt x="1364" y="13537"/>
                  </a:cubicBezTo>
                  <a:lnTo>
                    <a:pt x="681" y="2977"/>
                  </a:lnTo>
                  <a:cubicBezTo>
                    <a:pt x="626" y="2120"/>
                    <a:pt x="1276" y="1379"/>
                    <a:pt x="2134" y="1324"/>
                  </a:cubicBezTo>
                  <a:lnTo>
                    <a:pt x="13186" y="609"/>
                  </a:lnTo>
                  <a:cubicBezTo>
                    <a:pt x="13221" y="608"/>
                    <a:pt x="13255" y="607"/>
                    <a:pt x="13288" y="607"/>
                  </a:cubicBezTo>
                  <a:close/>
                  <a:moveTo>
                    <a:pt x="13289" y="0"/>
                  </a:moveTo>
                  <a:cubicBezTo>
                    <a:pt x="13242" y="0"/>
                    <a:pt x="13195" y="2"/>
                    <a:pt x="13148" y="5"/>
                  </a:cubicBezTo>
                  <a:lnTo>
                    <a:pt x="2097" y="720"/>
                  </a:lnTo>
                  <a:cubicBezTo>
                    <a:pt x="905" y="797"/>
                    <a:pt x="0" y="1827"/>
                    <a:pt x="78" y="3016"/>
                  </a:cubicBezTo>
                  <a:lnTo>
                    <a:pt x="759" y="13576"/>
                  </a:lnTo>
                  <a:cubicBezTo>
                    <a:pt x="834" y="14711"/>
                    <a:pt x="1775" y="15596"/>
                    <a:pt x="2915" y="15598"/>
                  </a:cubicBezTo>
                  <a:cubicBezTo>
                    <a:pt x="2961" y="15598"/>
                    <a:pt x="3010" y="15597"/>
                    <a:pt x="3057" y="15594"/>
                  </a:cubicBezTo>
                  <a:lnTo>
                    <a:pt x="14108" y="14879"/>
                  </a:lnTo>
                  <a:cubicBezTo>
                    <a:pt x="15300" y="14803"/>
                    <a:pt x="16203" y="13774"/>
                    <a:pt x="16126" y="12582"/>
                  </a:cubicBezTo>
                  <a:lnTo>
                    <a:pt x="15444" y="2023"/>
                  </a:lnTo>
                  <a:cubicBezTo>
                    <a:pt x="15371" y="879"/>
                    <a:pt x="14420" y="0"/>
                    <a:pt x="1328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085;p39">
              <a:extLst>
                <a:ext uri="{FF2B5EF4-FFF2-40B4-BE49-F238E27FC236}">
                  <a16:creationId xmlns:a16="http://schemas.microsoft.com/office/drawing/2014/main" id="{AB81BC49-543B-44FF-9FC9-8A484013937A}"/>
                </a:ext>
              </a:extLst>
            </p:cNvPr>
            <p:cNvSpPr/>
            <p:nvPr/>
          </p:nvSpPr>
          <p:spPr>
            <a:xfrm>
              <a:off x="4359547" y="4101338"/>
              <a:ext cx="45219" cy="36402"/>
            </a:xfrm>
            <a:custGeom>
              <a:avLst/>
              <a:gdLst/>
              <a:ahLst/>
              <a:cxnLst/>
              <a:rect l="l" t="t" r="r" b="b"/>
              <a:pathLst>
                <a:path w="4861" h="4716" extrusionOk="0">
                  <a:moveTo>
                    <a:pt x="4552" y="0"/>
                  </a:moveTo>
                  <a:cubicBezTo>
                    <a:pt x="4552" y="0"/>
                    <a:pt x="4551" y="0"/>
                    <a:pt x="4550" y="0"/>
                  </a:cubicBezTo>
                  <a:lnTo>
                    <a:pt x="24" y="293"/>
                  </a:lnTo>
                  <a:cubicBezTo>
                    <a:pt x="10" y="295"/>
                    <a:pt x="0" y="305"/>
                    <a:pt x="1" y="319"/>
                  </a:cubicBezTo>
                  <a:lnTo>
                    <a:pt x="284" y="4694"/>
                  </a:lnTo>
                  <a:cubicBezTo>
                    <a:pt x="285" y="4706"/>
                    <a:pt x="295" y="4716"/>
                    <a:pt x="308" y="4716"/>
                  </a:cubicBezTo>
                  <a:cubicBezTo>
                    <a:pt x="308" y="4716"/>
                    <a:pt x="309" y="4716"/>
                    <a:pt x="310" y="4716"/>
                  </a:cubicBezTo>
                  <a:lnTo>
                    <a:pt x="4837" y="4423"/>
                  </a:lnTo>
                  <a:cubicBezTo>
                    <a:pt x="4850" y="4423"/>
                    <a:pt x="4860" y="4411"/>
                    <a:pt x="4859" y="4397"/>
                  </a:cubicBezTo>
                  <a:lnTo>
                    <a:pt x="4576" y="24"/>
                  </a:lnTo>
                  <a:cubicBezTo>
                    <a:pt x="4575" y="10"/>
                    <a:pt x="4565" y="0"/>
                    <a:pt x="4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086;p39">
              <a:extLst>
                <a:ext uri="{FF2B5EF4-FFF2-40B4-BE49-F238E27FC236}">
                  <a16:creationId xmlns:a16="http://schemas.microsoft.com/office/drawing/2014/main" id="{5DEBC751-0E6C-43B6-B674-C93573DE3EF4}"/>
                </a:ext>
              </a:extLst>
            </p:cNvPr>
            <p:cNvSpPr/>
            <p:nvPr/>
          </p:nvSpPr>
          <p:spPr>
            <a:xfrm>
              <a:off x="4356868" y="4099439"/>
              <a:ext cx="50549" cy="40230"/>
            </a:xfrm>
            <a:custGeom>
              <a:avLst/>
              <a:gdLst/>
              <a:ahLst/>
              <a:cxnLst/>
              <a:rect l="l" t="t" r="r" b="b"/>
              <a:pathLst>
                <a:path w="5434" h="5212" extrusionOk="0">
                  <a:moveTo>
                    <a:pt x="4013" y="607"/>
                  </a:moveTo>
                  <a:cubicBezTo>
                    <a:pt x="4333" y="607"/>
                    <a:pt x="4597" y="854"/>
                    <a:pt x="4617" y="1173"/>
                  </a:cubicBezTo>
                  <a:lnTo>
                    <a:pt x="4786" y="3782"/>
                  </a:lnTo>
                  <a:cubicBezTo>
                    <a:pt x="4808" y="4117"/>
                    <a:pt x="4554" y="4404"/>
                    <a:pt x="4220" y="4427"/>
                  </a:cubicBezTo>
                  <a:lnTo>
                    <a:pt x="1459" y="4605"/>
                  </a:lnTo>
                  <a:cubicBezTo>
                    <a:pt x="1447" y="4606"/>
                    <a:pt x="1435" y="4606"/>
                    <a:pt x="1423" y="4606"/>
                  </a:cubicBezTo>
                  <a:cubicBezTo>
                    <a:pt x="1105" y="4606"/>
                    <a:pt x="838" y="4360"/>
                    <a:pt x="815" y="4038"/>
                  </a:cubicBezTo>
                  <a:lnTo>
                    <a:pt x="646" y="1431"/>
                  </a:lnTo>
                  <a:cubicBezTo>
                    <a:pt x="625" y="1097"/>
                    <a:pt x="878" y="809"/>
                    <a:pt x="1213" y="787"/>
                  </a:cubicBezTo>
                  <a:lnTo>
                    <a:pt x="3974" y="608"/>
                  </a:lnTo>
                  <a:cubicBezTo>
                    <a:pt x="3987" y="607"/>
                    <a:pt x="4000" y="607"/>
                    <a:pt x="4013" y="607"/>
                  </a:cubicBezTo>
                  <a:close/>
                  <a:moveTo>
                    <a:pt x="4011" y="0"/>
                  </a:moveTo>
                  <a:cubicBezTo>
                    <a:pt x="3986" y="0"/>
                    <a:pt x="3960" y="1"/>
                    <a:pt x="3934" y="3"/>
                  </a:cubicBezTo>
                  <a:lnTo>
                    <a:pt x="1174" y="182"/>
                  </a:lnTo>
                  <a:cubicBezTo>
                    <a:pt x="506" y="225"/>
                    <a:pt x="0" y="801"/>
                    <a:pt x="42" y="1469"/>
                  </a:cubicBezTo>
                  <a:lnTo>
                    <a:pt x="211" y="4078"/>
                  </a:lnTo>
                  <a:cubicBezTo>
                    <a:pt x="253" y="4714"/>
                    <a:pt x="782" y="5211"/>
                    <a:pt x="1420" y="5212"/>
                  </a:cubicBezTo>
                  <a:cubicBezTo>
                    <a:pt x="1446" y="5212"/>
                    <a:pt x="1472" y="5211"/>
                    <a:pt x="1498" y="5209"/>
                  </a:cubicBezTo>
                  <a:lnTo>
                    <a:pt x="4259" y="5031"/>
                  </a:lnTo>
                  <a:cubicBezTo>
                    <a:pt x="4927" y="4988"/>
                    <a:pt x="5433" y="4411"/>
                    <a:pt x="5390" y="3743"/>
                  </a:cubicBezTo>
                  <a:lnTo>
                    <a:pt x="5222" y="1134"/>
                  </a:lnTo>
                  <a:cubicBezTo>
                    <a:pt x="5180" y="492"/>
                    <a:pt x="4646" y="0"/>
                    <a:pt x="40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087;p39">
              <a:extLst>
                <a:ext uri="{FF2B5EF4-FFF2-40B4-BE49-F238E27FC236}">
                  <a16:creationId xmlns:a16="http://schemas.microsoft.com/office/drawing/2014/main" id="{F3638411-7D1D-439A-BD57-0D2D87E4ADF0}"/>
                </a:ext>
              </a:extLst>
            </p:cNvPr>
            <p:cNvSpPr/>
            <p:nvPr/>
          </p:nvSpPr>
          <p:spPr>
            <a:xfrm>
              <a:off x="4307231" y="4075997"/>
              <a:ext cx="62251" cy="29601"/>
            </a:xfrm>
            <a:custGeom>
              <a:avLst/>
              <a:gdLst/>
              <a:ahLst/>
              <a:cxnLst/>
              <a:rect l="l" t="t" r="r" b="b"/>
              <a:pathLst>
                <a:path w="6692" h="3835" extrusionOk="0">
                  <a:moveTo>
                    <a:pt x="4741" y="0"/>
                  </a:moveTo>
                  <a:cubicBezTo>
                    <a:pt x="4700" y="0"/>
                    <a:pt x="4660" y="1"/>
                    <a:pt x="4619" y="4"/>
                  </a:cubicBezTo>
                  <a:lnTo>
                    <a:pt x="294" y="283"/>
                  </a:lnTo>
                  <a:cubicBezTo>
                    <a:pt x="127" y="293"/>
                    <a:pt x="1" y="438"/>
                    <a:pt x="11" y="604"/>
                  </a:cubicBezTo>
                  <a:cubicBezTo>
                    <a:pt x="24" y="764"/>
                    <a:pt x="158" y="888"/>
                    <a:pt x="316" y="888"/>
                  </a:cubicBezTo>
                  <a:cubicBezTo>
                    <a:pt x="322" y="888"/>
                    <a:pt x="327" y="887"/>
                    <a:pt x="333" y="887"/>
                  </a:cubicBezTo>
                  <a:lnTo>
                    <a:pt x="4658" y="607"/>
                  </a:lnTo>
                  <a:cubicBezTo>
                    <a:pt x="4684" y="605"/>
                    <a:pt x="4709" y="605"/>
                    <a:pt x="4735" y="605"/>
                  </a:cubicBezTo>
                  <a:cubicBezTo>
                    <a:pt x="5377" y="605"/>
                    <a:pt x="5917" y="1103"/>
                    <a:pt x="5960" y="1752"/>
                  </a:cubicBezTo>
                  <a:lnTo>
                    <a:pt x="6077" y="3550"/>
                  </a:lnTo>
                  <a:cubicBezTo>
                    <a:pt x="6086" y="3709"/>
                    <a:pt x="6219" y="3833"/>
                    <a:pt x="6378" y="3834"/>
                  </a:cubicBezTo>
                  <a:cubicBezTo>
                    <a:pt x="6385" y="3834"/>
                    <a:pt x="6392" y="3833"/>
                    <a:pt x="6399" y="3833"/>
                  </a:cubicBezTo>
                  <a:cubicBezTo>
                    <a:pt x="6566" y="3822"/>
                    <a:pt x="6692" y="3678"/>
                    <a:pt x="6682" y="3511"/>
                  </a:cubicBezTo>
                  <a:lnTo>
                    <a:pt x="6566" y="1713"/>
                  </a:lnTo>
                  <a:cubicBezTo>
                    <a:pt x="6502" y="744"/>
                    <a:pt x="5697" y="0"/>
                    <a:pt x="474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088;p39">
              <a:extLst>
                <a:ext uri="{FF2B5EF4-FFF2-40B4-BE49-F238E27FC236}">
                  <a16:creationId xmlns:a16="http://schemas.microsoft.com/office/drawing/2014/main" id="{64B1BBA2-1DEA-4DD1-84EA-BB920716AB8D}"/>
                </a:ext>
              </a:extLst>
            </p:cNvPr>
            <p:cNvSpPr/>
            <p:nvPr/>
          </p:nvSpPr>
          <p:spPr>
            <a:xfrm>
              <a:off x="4391026" y="4070802"/>
              <a:ext cx="59349" cy="33237"/>
            </a:xfrm>
            <a:custGeom>
              <a:avLst/>
              <a:gdLst/>
              <a:ahLst/>
              <a:cxnLst/>
              <a:rect l="l" t="t" r="r" b="b"/>
              <a:pathLst>
                <a:path w="6380" h="4306" extrusionOk="0">
                  <a:moveTo>
                    <a:pt x="6064" y="1"/>
                  </a:moveTo>
                  <a:cubicBezTo>
                    <a:pt x="6058" y="1"/>
                    <a:pt x="6053" y="1"/>
                    <a:pt x="6047" y="1"/>
                  </a:cubicBezTo>
                  <a:lnTo>
                    <a:pt x="1774" y="277"/>
                  </a:lnTo>
                  <a:cubicBezTo>
                    <a:pt x="765" y="344"/>
                    <a:pt x="1" y="1215"/>
                    <a:pt x="66" y="2224"/>
                  </a:cubicBezTo>
                  <a:lnTo>
                    <a:pt x="182" y="4023"/>
                  </a:lnTo>
                  <a:cubicBezTo>
                    <a:pt x="192" y="4182"/>
                    <a:pt x="325" y="4305"/>
                    <a:pt x="484" y="4305"/>
                  </a:cubicBezTo>
                  <a:cubicBezTo>
                    <a:pt x="490" y="4305"/>
                    <a:pt x="497" y="4305"/>
                    <a:pt x="503" y="4304"/>
                  </a:cubicBezTo>
                  <a:cubicBezTo>
                    <a:pt x="670" y="4294"/>
                    <a:pt x="796" y="4149"/>
                    <a:pt x="786" y="3982"/>
                  </a:cubicBezTo>
                  <a:lnTo>
                    <a:pt x="670" y="2184"/>
                  </a:lnTo>
                  <a:cubicBezTo>
                    <a:pt x="626" y="1509"/>
                    <a:pt x="1139" y="926"/>
                    <a:pt x="1813" y="882"/>
                  </a:cubicBezTo>
                  <a:lnTo>
                    <a:pt x="6086" y="605"/>
                  </a:lnTo>
                  <a:cubicBezTo>
                    <a:pt x="6253" y="595"/>
                    <a:pt x="6379" y="451"/>
                    <a:pt x="6369" y="284"/>
                  </a:cubicBezTo>
                  <a:cubicBezTo>
                    <a:pt x="6356" y="123"/>
                    <a:pt x="6222" y="1"/>
                    <a:pt x="606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089;p39">
              <a:extLst>
                <a:ext uri="{FF2B5EF4-FFF2-40B4-BE49-F238E27FC236}">
                  <a16:creationId xmlns:a16="http://schemas.microsoft.com/office/drawing/2014/main" id="{2A2F3AAB-440E-4478-91AB-0AE049D65DF0}"/>
                </a:ext>
              </a:extLst>
            </p:cNvPr>
            <p:cNvSpPr/>
            <p:nvPr/>
          </p:nvSpPr>
          <p:spPr>
            <a:xfrm>
              <a:off x="4314003" y="4136003"/>
              <a:ext cx="59796" cy="33260"/>
            </a:xfrm>
            <a:custGeom>
              <a:avLst/>
              <a:gdLst/>
              <a:ahLst/>
              <a:cxnLst/>
              <a:rect l="l" t="t" r="r" b="b"/>
              <a:pathLst>
                <a:path w="6428" h="4309" extrusionOk="0">
                  <a:moveTo>
                    <a:pt x="5937" y="1"/>
                  </a:moveTo>
                  <a:cubicBezTo>
                    <a:pt x="5933" y="1"/>
                    <a:pt x="5929" y="1"/>
                    <a:pt x="5925" y="1"/>
                  </a:cubicBezTo>
                  <a:cubicBezTo>
                    <a:pt x="5758" y="11"/>
                    <a:pt x="5632" y="156"/>
                    <a:pt x="5642" y="322"/>
                  </a:cubicBezTo>
                  <a:lnTo>
                    <a:pt x="5758" y="2121"/>
                  </a:lnTo>
                  <a:cubicBezTo>
                    <a:pt x="5802" y="2797"/>
                    <a:pt x="5289" y="3380"/>
                    <a:pt x="4615" y="3423"/>
                  </a:cubicBezTo>
                  <a:lnTo>
                    <a:pt x="289" y="3703"/>
                  </a:lnTo>
                  <a:cubicBezTo>
                    <a:pt x="126" y="3714"/>
                    <a:pt x="1" y="3852"/>
                    <a:pt x="6" y="4014"/>
                  </a:cubicBezTo>
                  <a:cubicBezTo>
                    <a:pt x="11" y="4178"/>
                    <a:pt x="145" y="4307"/>
                    <a:pt x="308" y="4309"/>
                  </a:cubicBezTo>
                  <a:cubicBezTo>
                    <a:pt x="315" y="4309"/>
                    <a:pt x="321" y="4309"/>
                    <a:pt x="329" y="4307"/>
                  </a:cubicBezTo>
                  <a:lnTo>
                    <a:pt x="4654" y="4027"/>
                  </a:lnTo>
                  <a:cubicBezTo>
                    <a:pt x="5663" y="3962"/>
                    <a:pt x="6428" y="3091"/>
                    <a:pt x="6364" y="2082"/>
                  </a:cubicBezTo>
                  <a:lnTo>
                    <a:pt x="6247" y="283"/>
                  </a:lnTo>
                  <a:cubicBezTo>
                    <a:pt x="6236" y="121"/>
                    <a:pt x="6096" y="1"/>
                    <a:pt x="59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090;p39">
              <a:extLst>
                <a:ext uri="{FF2B5EF4-FFF2-40B4-BE49-F238E27FC236}">
                  <a16:creationId xmlns:a16="http://schemas.microsoft.com/office/drawing/2014/main" id="{0BEC87F7-B330-45CF-BD4C-11D549E2417A}"/>
                </a:ext>
              </a:extLst>
            </p:cNvPr>
            <p:cNvSpPr/>
            <p:nvPr/>
          </p:nvSpPr>
          <p:spPr>
            <a:xfrm>
              <a:off x="4395352" y="4134443"/>
              <a:ext cx="61758" cy="29601"/>
            </a:xfrm>
            <a:custGeom>
              <a:avLst/>
              <a:gdLst/>
              <a:ahLst/>
              <a:cxnLst/>
              <a:rect l="l" t="t" r="r" b="b"/>
              <a:pathLst>
                <a:path w="6639" h="3835" extrusionOk="0">
                  <a:moveTo>
                    <a:pt x="312" y="0"/>
                  </a:moveTo>
                  <a:cubicBezTo>
                    <a:pt x="306" y="0"/>
                    <a:pt x="301" y="1"/>
                    <a:pt x="295" y="1"/>
                  </a:cubicBezTo>
                  <a:cubicBezTo>
                    <a:pt x="127" y="11"/>
                    <a:pt x="1" y="156"/>
                    <a:pt x="11" y="323"/>
                  </a:cubicBezTo>
                  <a:lnTo>
                    <a:pt x="128" y="2121"/>
                  </a:lnTo>
                  <a:cubicBezTo>
                    <a:pt x="191" y="3083"/>
                    <a:pt x="990" y="3832"/>
                    <a:pt x="1955" y="3835"/>
                  </a:cubicBezTo>
                  <a:cubicBezTo>
                    <a:pt x="1993" y="3835"/>
                    <a:pt x="2033" y="3834"/>
                    <a:pt x="2074" y="3832"/>
                  </a:cubicBezTo>
                  <a:lnTo>
                    <a:pt x="6345" y="3555"/>
                  </a:lnTo>
                  <a:cubicBezTo>
                    <a:pt x="6512" y="3544"/>
                    <a:pt x="6638" y="3400"/>
                    <a:pt x="6628" y="3233"/>
                  </a:cubicBezTo>
                  <a:cubicBezTo>
                    <a:pt x="6618" y="3071"/>
                    <a:pt x="6481" y="2950"/>
                    <a:pt x="6319" y="2950"/>
                  </a:cubicBezTo>
                  <a:cubicBezTo>
                    <a:pt x="6315" y="2950"/>
                    <a:pt x="6310" y="2950"/>
                    <a:pt x="6306" y="2951"/>
                  </a:cubicBezTo>
                  <a:lnTo>
                    <a:pt x="2035" y="3227"/>
                  </a:lnTo>
                  <a:cubicBezTo>
                    <a:pt x="2009" y="3228"/>
                    <a:pt x="1983" y="3229"/>
                    <a:pt x="1957" y="3229"/>
                  </a:cubicBezTo>
                  <a:cubicBezTo>
                    <a:pt x="1324" y="3229"/>
                    <a:pt x="775" y="2730"/>
                    <a:pt x="732" y="2082"/>
                  </a:cubicBezTo>
                  <a:lnTo>
                    <a:pt x="617" y="284"/>
                  </a:lnTo>
                  <a:cubicBezTo>
                    <a:pt x="604" y="124"/>
                    <a:pt x="470" y="0"/>
                    <a:pt x="3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091;p39">
              <a:extLst>
                <a:ext uri="{FF2B5EF4-FFF2-40B4-BE49-F238E27FC236}">
                  <a16:creationId xmlns:a16="http://schemas.microsoft.com/office/drawing/2014/main" id="{9B0FB009-5D6B-452B-B1FA-555DD3EC58B4}"/>
                </a:ext>
              </a:extLst>
            </p:cNvPr>
            <p:cNvSpPr/>
            <p:nvPr/>
          </p:nvSpPr>
          <p:spPr>
            <a:xfrm>
              <a:off x="4311063" y="4121028"/>
              <a:ext cx="52912" cy="7202"/>
            </a:xfrm>
            <a:custGeom>
              <a:avLst/>
              <a:gdLst/>
              <a:ahLst/>
              <a:cxnLst/>
              <a:rect l="l" t="t" r="r" b="b"/>
              <a:pathLst>
                <a:path w="5688" h="933" extrusionOk="0">
                  <a:moveTo>
                    <a:pt x="5368" y="0"/>
                  </a:moveTo>
                  <a:cubicBezTo>
                    <a:pt x="5364" y="0"/>
                    <a:pt x="5360" y="0"/>
                    <a:pt x="5355" y="0"/>
                  </a:cubicBezTo>
                  <a:lnTo>
                    <a:pt x="288" y="327"/>
                  </a:lnTo>
                  <a:cubicBezTo>
                    <a:pt x="125" y="338"/>
                    <a:pt x="0" y="476"/>
                    <a:pt x="6" y="640"/>
                  </a:cubicBezTo>
                  <a:cubicBezTo>
                    <a:pt x="11" y="803"/>
                    <a:pt x="145" y="933"/>
                    <a:pt x="308" y="933"/>
                  </a:cubicBezTo>
                  <a:lnTo>
                    <a:pt x="327" y="933"/>
                  </a:lnTo>
                  <a:lnTo>
                    <a:pt x="5394" y="605"/>
                  </a:lnTo>
                  <a:cubicBezTo>
                    <a:pt x="5561" y="594"/>
                    <a:pt x="5687" y="450"/>
                    <a:pt x="5677" y="283"/>
                  </a:cubicBezTo>
                  <a:cubicBezTo>
                    <a:pt x="5666" y="121"/>
                    <a:pt x="5529" y="0"/>
                    <a:pt x="5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092;p39">
              <a:extLst>
                <a:ext uri="{FF2B5EF4-FFF2-40B4-BE49-F238E27FC236}">
                  <a16:creationId xmlns:a16="http://schemas.microsoft.com/office/drawing/2014/main" id="{AA1EB2C7-84FD-4AD7-A13E-DA7BB6230CEB}"/>
                </a:ext>
              </a:extLst>
            </p:cNvPr>
            <p:cNvSpPr/>
            <p:nvPr/>
          </p:nvSpPr>
          <p:spPr>
            <a:xfrm>
              <a:off x="4399594" y="4116281"/>
              <a:ext cx="52912" cy="7209"/>
            </a:xfrm>
            <a:custGeom>
              <a:avLst/>
              <a:gdLst/>
              <a:ahLst/>
              <a:cxnLst/>
              <a:rect l="l" t="t" r="r" b="b"/>
              <a:pathLst>
                <a:path w="5688" h="934" extrusionOk="0">
                  <a:moveTo>
                    <a:pt x="5366" y="1"/>
                  </a:moveTo>
                  <a:cubicBezTo>
                    <a:pt x="5362" y="1"/>
                    <a:pt x="5359" y="1"/>
                    <a:pt x="5355" y="1"/>
                  </a:cubicBezTo>
                  <a:lnTo>
                    <a:pt x="288" y="328"/>
                  </a:lnTo>
                  <a:cubicBezTo>
                    <a:pt x="125" y="338"/>
                    <a:pt x="0" y="476"/>
                    <a:pt x="6" y="640"/>
                  </a:cubicBezTo>
                  <a:cubicBezTo>
                    <a:pt x="11" y="803"/>
                    <a:pt x="145" y="932"/>
                    <a:pt x="308" y="933"/>
                  </a:cubicBezTo>
                  <a:cubicBezTo>
                    <a:pt x="314" y="933"/>
                    <a:pt x="321" y="933"/>
                    <a:pt x="327" y="932"/>
                  </a:cubicBezTo>
                  <a:lnTo>
                    <a:pt x="5394" y="605"/>
                  </a:lnTo>
                  <a:cubicBezTo>
                    <a:pt x="5561" y="593"/>
                    <a:pt x="5687" y="450"/>
                    <a:pt x="5677" y="283"/>
                  </a:cubicBezTo>
                  <a:cubicBezTo>
                    <a:pt x="5667" y="120"/>
                    <a:pt x="5529" y="1"/>
                    <a:pt x="536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093;p39">
              <a:extLst>
                <a:ext uri="{FF2B5EF4-FFF2-40B4-BE49-F238E27FC236}">
                  <a16:creationId xmlns:a16="http://schemas.microsoft.com/office/drawing/2014/main" id="{E2725FA1-A778-46BF-B49E-3F0A39106121}"/>
                </a:ext>
              </a:extLst>
            </p:cNvPr>
            <p:cNvSpPr/>
            <p:nvPr/>
          </p:nvSpPr>
          <p:spPr>
            <a:xfrm>
              <a:off x="4384096" y="4290965"/>
              <a:ext cx="37944" cy="45232"/>
            </a:xfrm>
            <a:custGeom>
              <a:avLst/>
              <a:gdLst/>
              <a:ahLst/>
              <a:cxnLst/>
              <a:rect l="l" t="t" r="r" b="b"/>
              <a:pathLst>
                <a:path w="4079" h="5860" extrusionOk="0">
                  <a:moveTo>
                    <a:pt x="1959" y="597"/>
                  </a:moveTo>
                  <a:cubicBezTo>
                    <a:pt x="2709" y="597"/>
                    <a:pt x="3104" y="1477"/>
                    <a:pt x="3191" y="2829"/>
                  </a:cubicBezTo>
                  <a:cubicBezTo>
                    <a:pt x="3285" y="4273"/>
                    <a:pt x="2969" y="5211"/>
                    <a:pt x="2186" y="5261"/>
                  </a:cubicBezTo>
                  <a:cubicBezTo>
                    <a:pt x="2167" y="5262"/>
                    <a:pt x="2149" y="5262"/>
                    <a:pt x="2130" y="5262"/>
                  </a:cubicBezTo>
                  <a:cubicBezTo>
                    <a:pt x="1464" y="5262"/>
                    <a:pt x="983" y="4461"/>
                    <a:pt x="889" y="3031"/>
                  </a:cubicBezTo>
                  <a:cubicBezTo>
                    <a:pt x="790" y="1492"/>
                    <a:pt x="1225" y="643"/>
                    <a:pt x="1894" y="600"/>
                  </a:cubicBezTo>
                  <a:cubicBezTo>
                    <a:pt x="1916" y="598"/>
                    <a:pt x="1938" y="597"/>
                    <a:pt x="1959" y="597"/>
                  </a:cubicBezTo>
                  <a:close/>
                  <a:moveTo>
                    <a:pt x="2024" y="0"/>
                  </a:moveTo>
                  <a:cubicBezTo>
                    <a:pt x="1983" y="0"/>
                    <a:pt x="1942" y="2"/>
                    <a:pt x="1899" y="5"/>
                  </a:cubicBezTo>
                  <a:cubicBezTo>
                    <a:pt x="751" y="79"/>
                    <a:pt x="1" y="1175"/>
                    <a:pt x="123" y="3071"/>
                  </a:cubicBezTo>
                  <a:cubicBezTo>
                    <a:pt x="257" y="4877"/>
                    <a:pt x="1022" y="5859"/>
                    <a:pt x="2069" y="5859"/>
                  </a:cubicBezTo>
                  <a:cubicBezTo>
                    <a:pt x="2106" y="5859"/>
                    <a:pt x="2143" y="5858"/>
                    <a:pt x="2181" y="5856"/>
                  </a:cubicBezTo>
                  <a:cubicBezTo>
                    <a:pt x="3435" y="5775"/>
                    <a:pt x="4078" y="4668"/>
                    <a:pt x="3954" y="2746"/>
                  </a:cubicBezTo>
                  <a:cubicBezTo>
                    <a:pt x="3841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094;p39">
              <a:extLst>
                <a:ext uri="{FF2B5EF4-FFF2-40B4-BE49-F238E27FC236}">
                  <a16:creationId xmlns:a16="http://schemas.microsoft.com/office/drawing/2014/main" id="{0A4C8130-054B-4073-A92A-A84BCBF0D98F}"/>
                </a:ext>
              </a:extLst>
            </p:cNvPr>
            <p:cNvSpPr/>
            <p:nvPr/>
          </p:nvSpPr>
          <p:spPr>
            <a:xfrm>
              <a:off x="4383975" y="4290393"/>
              <a:ext cx="38782" cy="46390"/>
            </a:xfrm>
            <a:custGeom>
              <a:avLst/>
              <a:gdLst/>
              <a:ahLst/>
              <a:cxnLst/>
              <a:rect l="l" t="t" r="r" b="b"/>
              <a:pathLst>
                <a:path w="4169" h="6010" extrusionOk="0">
                  <a:moveTo>
                    <a:pt x="1966" y="746"/>
                  </a:moveTo>
                  <a:cubicBezTo>
                    <a:pt x="2857" y="746"/>
                    <a:pt x="3076" y="2092"/>
                    <a:pt x="3129" y="2908"/>
                  </a:cubicBezTo>
                  <a:cubicBezTo>
                    <a:pt x="3176" y="3634"/>
                    <a:pt x="3120" y="4208"/>
                    <a:pt x="2960" y="4614"/>
                  </a:cubicBezTo>
                  <a:cubicBezTo>
                    <a:pt x="2801" y="5019"/>
                    <a:pt x="2544" y="5237"/>
                    <a:pt x="2195" y="5259"/>
                  </a:cubicBezTo>
                  <a:cubicBezTo>
                    <a:pt x="2179" y="5260"/>
                    <a:pt x="2162" y="5261"/>
                    <a:pt x="2146" y="5261"/>
                  </a:cubicBezTo>
                  <a:cubicBezTo>
                    <a:pt x="1506" y="5261"/>
                    <a:pt x="1065" y="4441"/>
                    <a:pt x="977" y="3100"/>
                  </a:cubicBezTo>
                  <a:cubicBezTo>
                    <a:pt x="886" y="1692"/>
                    <a:pt x="1244" y="791"/>
                    <a:pt x="1912" y="748"/>
                  </a:cubicBezTo>
                  <a:cubicBezTo>
                    <a:pt x="1931" y="747"/>
                    <a:pt x="1948" y="746"/>
                    <a:pt x="1966" y="746"/>
                  </a:cubicBezTo>
                  <a:close/>
                  <a:moveTo>
                    <a:pt x="1965" y="595"/>
                  </a:moveTo>
                  <a:cubicBezTo>
                    <a:pt x="1944" y="595"/>
                    <a:pt x="1923" y="596"/>
                    <a:pt x="1902" y="597"/>
                  </a:cubicBezTo>
                  <a:cubicBezTo>
                    <a:pt x="1142" y="646"/>
                    <a:pt x="729" y="1610"/>
                    <a:pt x="826" y="3110"/>
                  </a:cubicBezTo>
                  <a:cubicBezTo>
                    <a:pt x="921" y="4560"/>
                    <a:pt x="1410" y="5413"/>
                    <a:pt x="2142" y="5413"/>
                  </a:cubicBezTo>
                  <a:cubicBezTo>
                    <a:pt x="2163" y="5413"/>
                    <a:pt x="2183" y="5413"/>
                    <a:pt x="2204" y="5411"/>
                  </a:cubicBezTo>
                  <a:cubicBezTo>
                    <a:pt x="2617" y="5384"/>
                    <a:pt x="2919" y="5134"/>
                    <a:pt x="3101" y="4669"/>
                  </a:cubicBezTo>
                  <a:cubicBezTo>
                    <a:pt x="3268" y="4243"/>
                    <a:pt x="3329" y="3647"/>
                    <a:pt x="3280" y="2898"/>
                  </a:cubicBezTo>
                  <a:cubicBezTo>
                    <a:pt x="3184" y="1405"/>
                    <a:pt x="2721" y="595"/>
                    <a:pt x="1965" y="595"/>
                  </a:cubicBezTo>
                  <a:close/>
                  <a:moveTo>
                    <a:pt x="2039" y="150"/>
                  </a:moveTo>
                  <a:cubicBezTo>
                    <a:pt x="2548" y="150"/>
                    <a:pt x="2965" y="365"/>
                    <a:pt x="3282" y="790"/>
                  </a:cubicBezTo>
                  <a:cubicBezTo>
                    <a:pt x="3625" y="1249"/>
                    <a:pt x="3835" y="1952"/>
                    <a:pt x="3892" y="2824"/>
                  </a:cubicBezTo>
                  <a:cubicBezTo>
                    <a:pt x="4013" y="4699"/>
                    <a:pt x="3409" y="5775"/>
                    <a:pt x="2190" y="5854"/>
                  </a:cubicBezTo>
                  <a:cubicBezTo>
                    <a:pt x="2154" y="5856"/>
                    <a:pt x="2119" y="5857"/>
                    <a:pt x="2084" y="5857"/>
                  </a:cubicBezTo>
                  <a:cubicBezTo>
                    <a:pt x="1030" y="5857"/>
                    <a:pt x="339" y="4854"/>
                    <a:pt x="212" y="3141"/>
                  </a:cubicBezTo>
                  <a:cubicBezTo>
                    <a:pt x="154" y="2247"/>
                    <a:pt x="292" y="1495"/>
                    <a:pt x="613" y="968"/>
                  </a:cubicBezTo>
                  <a:cubicBezTo>
                    <a:pt x="914" y="472"/>
                    <a:pt x="1366" y="189"/>
                    <a:pt x="1918" y="154"/>
                  </a:cubicBezTo>
                  <a:cubicBezTo>
                    <a:pt x="1958" y="151"/>
                    <a:pt x="1998" y="150"/>
                    <a:pt x="2039" y="150"/>
                  </a:cubicBezTo>
                  <a:close/>
                  <a:moveTo>
                    <a:pt x="2018" y="0"/>
                  </a:moveTo>
                  <a:cubicBezTo>
                    <a:pt x="1981" y="0"/>
                    <a:pt x="1945" y="1"/>
                    <a:pt x="1907" y="3"/>
                  </a:cubicBezTo>
                  <a:cubicBezTo>
                    <a:pt x="1304" y="42"/>
                    <a:pt x="811" y="348"/>
                    <a:pt x="483" y="890"/>
                  </a:cubicBezTo>
                  <a:cubicBezTo>
                    <a:pt x="147" y="1443"/>
                    <a:pt x="1" y="2225"/>
                    <a:pt x="61" y="3151"/>
                  </a:cubicBezTo>
                  <a:cubicBezTo>
                    <a:pt x="192" y="4928"/>
                    <a:pt x="963" y="6009"/>
                    <a:pt x="2083" y="6009"/>
                  </a:cubicBezTo>
                  <a:cubicBezTo>
                    <a:pt x="2122" y="6009"/>
                    <a:pt x="2160" y="6008"/>
                    <a:pt x="2199" y="6005"/>
                  </a:cubicBezTo>
                  <a:cubicBezTo>
                    <a:pt x="3496" y="5922"/>
                    <a:pt x="4168" y="4759"/>
                    <a:pt x="4043" y="2815"/>
                  </a:cubicBezTo>
                  <a:cubicBezTo>
                    <a:pt x="3983" y="1900"/>
                    <a:pt x="3768" y="1189"/>
                    <a:pt x="3404" y="700"/>
                  </a:cubicBezTo>
                  <a:cubicBezTo>
                    <a:pt x="3058" y="235"/>
                    <a:pt x="2581" y="0"/>
                    <a:pt x="20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095;p39">
              <a:extLst>
                <a:ext uri="{FF2B5EF4-FFF2-40B4-BE49-F238E27FC236}">
                  <a16:creationId xmlns:a16="http://schemas.microsoft.com/office/drawing/2014/main" id="{0E79BEA9-B124-4CDF-9FEB-F64221DD24A3}"/>
                </a:ext>
              </a:extLst>
            </p:cNvPr>
            <p:cNvSpPr/>
            <p:nvPr/>
          </p:nvSpPr>
          <p:spPr>
            <a:xfrm>
              <a:off x="4433678" y="4288302"/>
              <a:ext cx="37944" cy="45240"/>
            </a:xfrm>
            <a:custGeom>
              <a:avLst/>
              <a:gdLst/>
              <a:ahLst/>
              <a:cxnLst/>
              <a:rect l="l" t="t" r="r" b="b"/>
              <a:pathLst>
                <a:path w="4079" h="5861" extrusionOk="0">
                  <a:moveTo>
                    <a:pt x="1960" y="597"/>
                  </a:moveTo>
                  <a:cubicBezTo>
                    <a:pt x="2709" y="597"/>
                    <a:pt x="3103" y="1477"/>
                    <a:pt x="3192" y="2829"/>
                  </a:cubicBezTo>
                  <a:cubicBezTo>
                    <a:pt x="3284" y="4273"/>
                    <a:pt x="2969" y="5211"/>
                    <a:pt x="2186" y="5262"/>
                  </a:cubicBezTo>
                  <a:cubicBezTo>
                    <a:pt x="2168" y="5263"/>
                    <a:pt x="2149" y="5264"/>
                    <a:pt x="2131" y="5264"/>
                  </a:cubicBezTo>
                  <a:cubicBezTo>
                    <a:pt x="1464" y="5264"/>
                    <a:pt x="982" y="4462"/>
                    <a:pt x="889" y="3031"/>
                  </a:cubicBezTo>
                  <a:cubicBezTo>
                    <a:pt x="790" y="1492"/>
                    <a:pt x="1224" y="643"/>
                    <a:pt x="1894" y="600"/>
                  </a:cubicBezTo>
                  <a:cubicBezTo>
                    <a:pt x="1916" y="598"/>
                    <a:pt x="1938" y="597"/>
                    <a:pt x="1960" y="597"/>
                  </a:cubicBezTo>
                  <a:close/>
                  <a:moveTo>
                    <a:pt x="2024" y="0"/>
                  </a:moveTo>
                  <a:cubicBezTo>
                    <a:pt x="1983" y="0"/>
                    <a:pt x="1942" y="2"/>
                    <a:pt x="1900" y="4"/>
                  </a:cubicBezTo>
                  <a:cubicBezTo>
                    <a:pt x="751" y="80"/>
                    <a:pt x="1" y="1176"/>
                    <a:pt x="123" y="3073"/>
                  </a:cubicBezTo>
                  <a:cubicBezTo>
                    <a:pt x="258" y="4878"/>
                    <a:pt x="1023" y="5860"/>
                    <a:pt x="2071" y="5860"/>
                  </a:cubicBezTo>
                  <a:cubicBezTo>
                    <a:pt x="2108" y="5860"/>
                    <a:pt x="2144" y="5859"/>
                    <a:pt x="2181" y="5857"/>
                  </a:cubicBezTo>
                  <a:cubicBezTo>
                    <a:pt x="3434" y="5775"/>
                    <a:pt x="4078" y="4668"/>
                    <a:pt x="3955" y="2746"/>
                  </a:cubicBezTo>
                  <a:cubicBezTo>
                    <a:pt x="3842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096;p39">
              <a:extLst>
                <a:ext uri="{FF2B5EF4-FFF2-40B4-BE49-F238E27FC236}">
                  <a16:creationId xmlns:a16="http://schemas.microsoft.com/office/drawing/2014/main" id="{9BABD0AB-FB28-42F4-8DD0-867DAF35700D}"/>
                </a:ext>
              </a:extLst>
            </p:cNvPr>
            <p:cNvSpPr/>
            <p:nvPr/>
          </p:nvSpPr>
          <p:spPr>
            <a:xfrm>
              <a:off x="4433008" y="4287715"/>
              <a:ext cx="39330" cy="46397"/>
            </a:xfrm>
            <a:custGeom>
              <a:avLst/>
              <a:gdLst/>
              <a:ahLst/>
              <a:cxnLst/>
              <a:rect l="l" t="t" r="r" b="b"/>
              <a:pathLst>
                <a:path w="4228" h="6011" extrusionOk="0">
                  <a:moveTo>
                    <a:pt x="2029" y="748"/>
                  </a:moveTo>
                  <a:cubicBezTo>
                    <a:pt x="2913" y="748"/>
                    <a:pt x="3135" y="2096"/>
                    <a:pt x="3188" y="2910"/>
                  </a:cubicBezTo>
                  <a:cubicBezTo>
                    <a:pt x="3243" y="3762"/>
                    <a:pt x="3195" y="5201"/>
                    <a:pt x="2253" y="5262"/>
                  </a:cubicBezTo>
                  <a:cubicBezTo>
                    <a:pt x="2237" y="5263"/>
                    <a:pt x="2220" y="5264"/>
                    <a:pt x="2204" y="5264"/>
                  </a:cubicBezTo>
                  <a:cubicBezTo>
                    <a:pt x="1567" y="5264"/>
                    <a:pt x="1123" y="4444"/>
                    <a:pt x="1037" y="3102"/>
                  </a:cubicBezTo>
                  <a:cubicBezTo>
                    <a:pt x="990" y="2379"/>
                    <a:pt x="1061" y="1777"/>
                    <a:pt x="1245" y="1361"/>
                  </a:cubicBezTo>
                  <a:cubicBezTo>
                    <a:pt x="1410" y="982"/>
                    <a:pt x="1662" y="771"/>
                    <a:pt x="1970" y="751"/>
                  </a:cubicBezTo>
                  <a:cubicBezTo>
                    <a:pt x="1991" y="748"/>
                    <a:pt x="2009" y="748"/>
                    <a:pt x="2029" y="748"/>
                  </a:cubicBezTo>
                  <a:close/>
                  <a:moveTo>
                    <a:pt x="2030" y="597"/>
                  </a:moveTo>
                  <a:cubicBezTo>
                    <a:pt x="2007" y="597"/>
                    <a:pt x="1983" y="599"/>
                    <a:pt x="1961" y="599"/>
                  </a:cubicBezTo>
                  <a:cubicBezTo>
                    <a:pt x="1591" y="623"/>
                    <a:pt x="1296" y="866"/>
                    <a:pt x="1106" y="1299"/>
                  </a:cubicBezTo>
                  <a:cubicBezTo>
                    <a:pt x="913" y="1738"/>
                    <a:pt x="837" y="2365"/>
                    <a:pt x="886" y="3112"/>
                  </a:cubicBezTo>
                  <a:cubicBezTo>
                    <a:pt x="981" y="4562"/>
                    <a:pt x="1469" y="5416"/>
                    <a:pt x="2201" y="5416"/>
                  </a:cubicBezTo>
                  <a:cubicBezTo>
                    <a:pt x="2222" y="5416"/>
                    <a:pt x="2243" y="5415"/>
                    <a:pt x="2263" y="5413"/>
                  </a:cubicBezTo>
                  <a:cubicBezTo>
                    <a:pt x="3058" y="5361"/>
                    <a:pt x="3439" y="4469"/>
                    <a:pt x="3339" y="2901"/>
                  </a:cubicBezTo>
                  <a:cubicBezTo>
                    <a:pt x="3241" y="1411"/>
                    <a:pt x="2779" y="597"/>
                    <a:pt x="2030" y="597"/>
                  </a:cubicBezTo>
                  <a:close/>
                  <a:moveTo>
                    <a:pt x="2095" y="152"/>
                  </a:moveTo>
                  <a:cubicBezTo>
                    <a:pt x="3166" y="152"/>
                    <a:pt x="3840" y="1118"/>
                    <a:pt x="3950" y="2826"/>
                  </a:cubicBezTo>
                  <a:cubicBezTo>
                    <a:pt x="4071" y="4702"/>
                    <a:pt x="3467" y="5778"/>
                    <a:pt x="2248" y="5856"/>
                  </a:cubicBezTo>
                  <a:cubicBezTo>
                    <a:pt x="2209" y="5859"/>
                    <a:pt x="2171" y="5860"/>
                    <a:pt x="2133" y="5860"/>
                  </a:cubicBezTo>
                  <a:cubicBezTo>
                    <a:pt x="1085" y="5860"/>
                    <a:pt x="398" y="4852"/>
                    <a:pt x="271" y="3143"/>
                  </a:cubicBezTo>
                  <a:cubicBezTo>
                    <a:pt x="156" y="1377"/>
                    <a:pt x="810" y="231"/>
                    <a:pt x="1976" y="156"/>
                  </a:cubicBezTo>
                  <a:cubicBezTo>
                    <a:pt x="2016" y="153"/>
                    <a:pt x="2056" y="152"/>
                    <a:pt x="2094" y="152"/>
                  </a:cubicBezTo>
                  <a:close/>
                  <a:moveTo>
                    <a:pt x="2099" y="1"/>
                  </a:moveTo>
                  <a:cubicBezTo>
                    <a:pt x="2055" y="1"/>
                    <a:pt x="2011" y="2"/>
                    <a:pt x="1966" y="5"/>
                  </a:cubicBezTo>
                  <a:cubicBezTo>
                    <a:pt x="707" y="87"/>
                    <a:pt x="0" y="1293"/>
                    <a:pt x="120" y="3154"/>
                  </a:cubicBezTo>
                  <a:cubicBezTo>
                    <a:pt x="253" y="4930"/>
                    <a:pt x="1022" y="6011"/>
                    <a:pt x="2144" y="6011"/>
                  </a:cubicBezTo>
                  <a:cubicBezTo>
                    <a:pt x="2181" y="6011"/>
                    <a:pt x="2219" y="6011"/>
                    <a:pt x="2258" y="6008"/>
                  </a:cubicBezTo>
                  <a:cubicBezTo>
                    <a:pt x="3555" y="5924"/>
                    <a:pt x="4227" y="4761"/>
                    <a:pt x="4101" y="2817"/>
                  </a:cubicBezTo>
                  <a:cubicBezTo>
                    <a:pt x="3985" y="1018"/>
                    <a:pt x="3258" y="1"/>
                    <a:pt x="20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097;p39">
              <a:extLst>
                <a:ext uri="{FF2B5EF4-FFF2-40B4-BE49-F238E27FC236}">
                  <a16:creationId xmlns:a16="http://schemas.microsoft.com/office/drawing/2014/main" id="{722894AD-F98C-4493-A5B5-25E30AA12C68}"/>
                </a:ext>
              </a:extLst>
            </p:cNvPr>
            <p:cNvSpPr/>
            <p:nvPr/>
          </p:nvSpPr>
          <p:spPr>
            <a:xfrm>
              <a:off x="4483250" y="4285646"/>
              <a:ext cx="37944" cy="45232"/>
            </a:xfrm>
            <a:custGeom>
              <a:avLst/>
              <a:gdLst/>
              <a:ahLst/>
              <a:cxnLst/>
              <a:rect l="l" t="t" r="r" b="b"/>
              <a:pathLst>
                <a:path w="4079" h="5860" extrusionOk="0">
                  <a:moveTo>
                    <a:pt x="1960" y="596"/>
                  </a:moveTo>
                  <a:cubicBezTo>
                    <a:pt x="2709" y="596"/>
                    <a:pt x="3103" y="1476"/>
                    <a:pt x="3191" y="2829"/>
                  </a:cubicBezTo>
                  <a:cubicBezTo>
                    <a:pt x="3284" y="4273"/>
                    <a:pt x="2969" y="5210"/>
                    <a:pt x="2186" y="5261"/>
                  </a:cubicBezTo>
                  <a:cubicBezTo>
                    <a:pt x="2167" y="5262"/>
                    <a:pt x="2149" y="5262"/>
                    <a:pt x="2131" y="5262"/>
                  </a:cubicBezTo>
                  <a:cubicBezTo>
                    <a:pt x="1465" y="5262"/>
                    <a:pt x="982" y="4462"/>
                    <a:pt x="889" y="3031"/>
                  </a:cubicBezTo>
                  <a:cubicBezTo>
                    <a:pt x="790" y="1491"/>
                    <a:pt x="1225" y="641"/>
                    <a:pt x="1894" y="598"/>
                  </a:cubicBezTo>
                  <a:cubicBezTo>
                    <a:pt x="1916" y="597"/>
                    <a:pt x="1938" y="596"/>
                    <a:pt x="1960" y="596"/>
                  </a:cubicBezTo>
                  <a:close/>
                  <a:moveTo>
                    <a:pt x="2024" y="1"/>
                  </a:moveTo>
                  <a:cubicBezTo>
                    <a:pt x="1983" y="1"/>
                    <a:pt x="1942" y="2"/>
                    <a:pt x="1900" y="5"/>
                  </a:cubicBezTo>
                  <a:cubicBezTo>
                    <a:pt x="751" y="79"/>
                    <a:pt x="1" y="1175"/>
                    <a:pt x="123" y="3071"/>
                  </a:cubicBezTo>
                  <a:cubicBezTo>
                    <a:pt x="258" y="4877"/>
                    <a:pt x="1022" y="5859"/>
                    <a:pt x="2071" y="5859"/>
                  </a:cubicBezTo>
                  <a:cubicBezTo>
                    <a:pt x="2108" y="5859"/>
                    <a:pt x="2145" y="5858"/>
                    <a:pt x="2182" y="5856"/>
                  </a:cubicBezTo>
                  <a:cubicBezTo>
                    <a:pt x="3435" y="5775"/>
                    <a:pt x="4078" y="4668"/>
                    <a:pt x="3955" y="2745"/>
                  </a:cubicBezTo>
                  <a:cubicBezTo>
                    <a:pt x="3842" y="1008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098;p39">
              <a:extLst>
                <a:ext uri="{FF2B5EF4-FFF2-40B4-BE49-F238E27FC236}">
                  <a16:creationId xmlns:a16="http://schemas.microsoft.com/office/drawing/2014/main" id="{D1AB715B-5513-47B8-A58E-ADFD325F8190}"/>
                </a:ext>
              </a:extLst>
            </p:cNvPr>
            <p:cNvSpPr/>
            <p:nvPr/>
          </p:nvSpPr>
          <p:spPr>
            <a:xfrm>
              <a:off x="4483129" y="4285067"/>
              <a:ext cx="38195" cy="46397"/>
            </a:xfrm>
            <a:custGeom>
              <a:avLst/>
              <a:gdLst/>
              <a:ahLst/>
              <a:cxnLst/>
              <a:rect l="l" t="t" r="r" b="b"/>
              <a:pathLst>
                <a:path w="4106" h="6011" extrusionOk="0">
                  <a:moveTo>
                    <a:pt x="1968" y="749"/>
                  </a:moveTo>
                  <a:cubicBezTo>
                    <a:pt x="2860" y="749"/>
                    <a:pt x="3077" y="2094"/>
                    <a:pt x="3130" y="2909"/>
                  </a:cubicBezTo>
                  <a:cubicBezTo>
                    <a:pt x="3185" y="3761"/>
                    <a:pt x="3135" y="5200"/>
                    <a:pt x="2195" y="5261"/>
                  </a:cubicBezTo>
                  <a:cubicBezTo>
                    <a:pt x="2179" y="5262"/>
                    <a:pt x="2163" y="5263"/>
                    <a:pt x="2147" y="5263"/>
                  </a:cubicBezTo>
                  <a:cubicBezTo>
                    <a:pt x="1513" y="5263"/>
                    <a:pt x="1065" y="4442"/>
                    <a:pt x="978" y="3101"/>
                  </a:cubicBezTo>
                  <a:cubicBezTo>
                    <a:pt x="932" y="2378"/>
                    <a:pt x="1004" y="1775"/>
                    <a:pt x="1186" y="1360"/>
                  </a:cubicBezTo>
                  <a:cubicBezTo>
                    <a:pt x="1353" y="981"/>
                    <a:pt x="1604" y="770"/>
                    <a:pt x="1913" y="750"/>
                  </a:cubicBezTo>
                  <a:cubicBezTo>
                    <a:pt x="1932" y="749"/>
                    <a:pt x="1950" y="749"/>
                    <a:pt x="1968" y="749"/>
                  </a:cubicBezTo>
                  <a:close/>
                  <a:moveTo>
                    <a:pt x="1972" y="595"/>
                  </a:moveTo>
                  <a:cubicBezTo>
                    <a:pt x="1949" y="595"/>
                    <a:pt x="1926" y="597"/>
                    <a:pt x="1903" y="598"/>
                  </a:cubicBezTo>
                  <a:cubicBezTo>
                    <a:pt x="1534" y="623"/>
                    <a:pt x="1238" y="865"/>
                    <a:pt x="1048" y="1299"/>
                  </a:cubicBezTo>
                  <a:cubicBezTo>
                    <a:pt x="855" y="1736"/>
                    <a:pt x="778" y="2364"/>
                    <a:pt x="828" y="3111"/>
                  </a:cubicBezTo>
                  <a:cubicBezTo>
                    <a:pt x="922" y="4561"/>
                    <a:pt x="1411" y="5414"/>
                    <a:pt x="2143" y="5414"/>
                  </a:cubicBezTo>
                  <a:cubicBezTo>
                    <a:pt x="2163" y="5414"/>
                    <a:pt x="2183" y="5414"/>
                    <a:pt x="2206" y="5412"/>
                  </a:cubicBezTo>
                  <a:cubicBezTo>
                    <a:pt x="3000" y="5360"/>
                    <a:pt x="3382" y="4468"/>
                    <a:pt x="3280" y="2900"/>
                  </a:cubicBezTo>
                  <a:cubicBezTo>
                    <a:pt x="3184" y="1409"/>
                    <a:pt x="2720" y="595"/>
                    <a:pt x="1972" y="595"/>
                  </a:cubicBezTo>
                  <a:close/>
                  <a:moveTo>
                    <a:pt x="2036" y="151"/>
                  </a:moveTo>
                  <a:cubicBezTo>
                    <a:pt x="3108" y="151"/>
                    <a:pt x="3781" y="1118"/>
                    <a:pt x="3892" y="2825"/>
                  </a:cubicBezTo>
                  <a:cubicBezTo>
                    <a:pt x="3953" y="3764"/>
                    <a:pt x="3831" y="4506"/>
                    <a:pt x="3531" y="5028"/>
                  </a:cubicBezTo>
                  <a:cubicBezTo>
                    <a:pt x="3240" y="5539"/>
                    <a:pt x="2788" y="5816"/>
                    <a:pt x="2190" y="5855"/>
                  </a:cubicBezTo>
                  <a:cubicBezTo>
                    <a:pt x="2156" y="5857"/>
                    <a:pt x="2123" y="5858"/>
                    <a:pt x="2090" y="5858"/>
                  </a:cubicBezTo>
                  <a:cubicBezTo>
                    <a:pt x="1039" y="5858"/>
                    <a:pt x="339" y="4858"/>
                    <a:pt x="212" y="3143"/>
                  </a:cubicBezTo>
                  <a:cubicBezTo>
                    <a:pt x="155" y="2248"/>
                    <a:pt x="293" y="1496"/>
                    <a:pt x="613" y="969"/>
                  </a:cubicBezTo>
                  <a:cubicBezTo>
                    <a:pt x="914" y="473"/>
                    <a:pt x="1366" y="190"/>
                    <a:pt x="1918" y="155"/>
                  </a:cubicBezTo>
                  <a:cubicBezTo>
                    <a:pt x="1958" y="153"/>
                    <a:pt x="1997" y="151"/>
                    <a:pt x="2036" y="151"/>
                  </a:cubicBezTo>
                  <a:close/>
                  <a:moveTo>
                    <a:pt x="2034" y="0"/>
                  </a:moveTo>
                  <a:cubicBezTo>
                    <a:pt x="1992" y="0"/>
                    <a:pt x="1950" y="1"/>
                    <a:pt x="1907" y="4"/>
                  </a:cubicBezTo>
                  <a:cubicBezTo>
                    <a:pt x="1304" y="43"/>
                    <a:pt x="812" y="349"/>
                    <a:pt x="483" y="891"/>
                  </a:cubicBezTo>
                  <a:cubicBezTo>
                    <a:pt x="147" y="1444"/>
                    <a:pt x="1" y="2226"/>
                    <a:pt x="61" y="3152"/>
                  </a:cubicBezTo>
                  <a:cubicBezTo>
                    <a:pt x="194" y="4929"/>
                    <a:pt x="965" y="6010"/>
                    <a:pt x="2083" y="6010"/>
                  </a:cubicBezTo>
                  <a:cubicBezTo>
                    <a:pt x="2122" y="6010"/>
                    <a:pt x="2160" y="6009"/>
                    <a:pt x="2199" y="6006"/>
                  </a:cubicBezTo>
                  <a:cubicBezTo>
                    <a:pt x="2842" y="5965"/>
                    <a:pt x="3349" y="5652"/>
                    <a:pt x="3663" y="5104"/>
                  </a:cubicBezTo>
                  <a:cubicBezTo>
                    <a:pt x="3978" y="4554"/>
                    <a:pt x="4106" y="3785"/>
                    <a:pt x="4043" y="2816"/>
                  </a:cubicBezTo>
                  <a:cubicBezTo>
                    <a:pt x="3926" y="1013"/>
                    <a:pt x="3196" y="0"/>
                    <a:pt x="20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099;p39">
              <a:extLst>
                <a:ext uri="{FF2B5EF4-FFF2-40B4-BE49-F238E27FC236}">
                  <a16:creationId xmlns:a16="http://schemas.microsoft.com/office/drawing/2014/main" id="{52802321-C0E7-4FAC-B107-43D4BE0757BF}"/>
                </a:ext>
              </a:extLst>
            </p:cNvPr>
            <p:cNvSpPr/>
            <p:nvPr/>
          </p:nvSpPr>
          <p:spPr>
            <a:xfrm>
              <a:off x="4532841" y="4282991"/>
              <a:ext cx="37944" cy="45224"/>
            </a:xfrm>
            <a:custGeom>
              <a:avLst/>
              <a:gdLst/>
              <a:ahLst/>
              <a:cxnLst/>
              <a:rect l="l" t="t" r="r" b="b"/>
              <a:pathLst>
                <a:path w="4079" h="5859" extrusionOk="0">
                  <a:moveTo>
                    <a:pt x="1959" y="596"/>
                  </a:moveTo>
                  <a:cubicBezTo>
                    <a:pt x="2709" y="596"/>
                    <a:pt x="3103" y="1476"/>
                    <a:pt x="3191" y="2828"/>
                  </a:cubicBezTo>
                  <a:cubicBezTo>
                    <a:pt x="3284" y="4272"/>
                    <a:pt x="2969" y="5210"/>
                    <a:pt x="2185" y="5261"/>
                  </a:cubicBezTo>
                  <a:cubicBezTo>
                    <a:pt x="2167" y="5262"/>
                    <a:pt x="2149" y="5263"/>
                    <a:pt x="2131" y="5263"/>
                  </a:cubicBezTo>
                  <a:cubicBezTo>
                    <a:pt x="1464" y="5263"/>
                    <a:pt x="981" y="4462"/>
                    <a:pt x="888" y="3030"/>
                  </a:cubicBezTo>
                  <a:cubicBezTo>
                    <a:pt x="789" y="1491"/>
                    <a:pt x="1224" y="642"/>
                    <a:pt x="1894" y="599"/>
                  </a:cubicBezTo>
                  <a:cubicBezTo>
                    <a:pt x="1916" y="597"/>
                    <a:pt x="1937" y="596"/>
                    <a:pt x="1959" y="596"/>
                  </a:cubicBezTo>
                  <a:close/>
                  <a:moveTo>
                    <a:pt x="2025" y="1"/>
                  </a:moveTo>
                  <a:cubicBezTo>
                    <a:pt x="1984" y="1"/>
                    <a:pt x="1942" y="2"/>
                    <a:pt x="1899" y="5"/>
                  </a:cubicBezTo>
                  <a:cubicBezTo>
                    <a:pt x="750" y="78"/>
                    <a:pt x="0" y="1176"/>
                    <a:pt x="122" y="3072"/>
                  </a:cubicBezTo>
                  <a:cubicBezTo>
                    <a:pt x="257" y="4876"/>
                    <a:pt x="1021" y="5858"/>
                    <a:pt x="2070" y="5858"/>
                  </a:cubicBezTo>
                  <a:cubicBezTo>
                    <a:pt x="2107" y="5858"/>
                    <a:pt x="2144" y="5857"/>
                    <a:pt x="2181" y="5855"/>
                  </a:cubicBezTo>
                  <a:cubicBezTo>
                    <a:pt x="3433" y="5774"/>
                    <a:pt x="4079" y="4667"/>
                    <a:pt x="3954" y="2745"/>
                  </a:cubicBezTo>
                  <a:cubicBezTo>
                    <a:pt x="3842" y="1008"/>
                    <a:pt x="3143" y="1"/>
                    <a:pt x="2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100;p39">
              <a:extLst>
                <a:ext uri="{FF2B5EF4-FFF2-40B4-BE49-F238E27FC236}">
                  <a16:creationId xmlns:a16="http://schemas.microsoft.com/office/drawing/2014/main" id="{3FCA2DB9-4407-45EB-8537-864610D68E47}"/>
                </a:ext>
              </a:extLst>
            </p:cNvPr>
            <p:cNvSpPr/>
            <p:nvPr/>
          </p:nvSpPr>
          <p:spPr>
            <a:xfrm>
              <a:off x="4532720" y="4282412"/>
              <a:ext cx="38782" cy="46390"/>
            </a:xfrm>
            <a:custGeom>
              <a:avLst/>
              <a:gdLst/>
              <a:ahLst/>
              <a:cxnLst/>
              <a:rect l="l" t="t" r="r" b="b"/>
              <a:pathLst>
                <a:path w="4169" h="6010" extrusionOk="0">
                  <a:moveTo>
                    <a:pt x="1975" y="747"/>
                  </a:moveTo>
                  <a:cubicBezTo>
                    <a:pt x="2856" y="747"/>
                    <a:pt x="3075" y="2096"/>
                    <a:pt x="3128" y="2908"/>
                  </a:cubicBezTo>
                  <a:cubicBezTo>
                    <a:pt x="3175" y="3635"/>
                    <a:pt x="3118" y="4208"/>
                    <a:pt x="2959" y="4614"/>
                  </a:cubicBezTo>
                  <a:cubicBezTo>
                    <a:pt x="2800" y="5021"/>
                    <a:pt x="2543" y="5237"/>
                    <a:pt x="2194" y="5260"/>
                  </a:cubicBezTo>
                  <a:cubicBezTo>
                    <a:pt x="2178" y="5261"/>
                    <a:pt x="2161" y="5262"/>
                    <a:pt x="2145" y="5262"/>
                  </a:cubicBezTo>
                  <a:cubicBezTo>
                    <a:pt x="1516" y="5262"/>
                    <a:pt x="1064" y="4440"/>
                    <a:pt x="977" y="3101"/>
                  </a:cubicBezTo>
                  <a:cubicBezTo>
                    <a:pt x="886" y="1693"/>
                    <a:pt x="1244" y="792"/>
                    <a:pt x="1910" y="749"/>
                  </a:cubicBezTo>
                  <a:cubicBezTo>
                    <a:pt x="1932" y="748"/>
                    <a:pt x="1954" y="747"/>
                    <a:pt x="1975" y="747"/>
                  </a:cubicBezTo>
                  <a:close/>
                  <a:moveTo>
                    <a:pt x="1970" y="596"/>
                  </a:moveTo>
                  <a:cubicBezTo>
                    <a:pt x="1947" y="596"/>
                    <a:pt x="1925" y="596"/>
                    <a:pt x="1901" y="597"/>
                  </a:cubicBezTo>
                  <a:cubicBezTo>
                    <a:pt x="1141" y="648"/>
                    <a:pt x="728" y="1610"/>
                    <a:pt x="826" y="3110"/>
                  </a:cubicBezTo>
                  <a:cubicBezTo>
                    <a:pt x="921" y="4560"/>
                    <a:pt x="1409" y="5413"/>
                    <a:pt x="2141" y="5413"/>
                  </a:cubicBezTo>
                  <a:cubicBezTo>
                    <a:pt x="2162" y="5413"/>
                    <a:pt x="2183" y="5413"/>
                    <a:pt x="2204" y="5411"/>
                  </a:cubicBezTo>
                  <a:cubicBezTo>
                    <a:pt x="2616" y="5384"/>
                    <a:pt x="2918" y="5135"/>
                    <a:pt x="3101" y="4670"/>
                  </a:cubicBezTo>
                  <a:cubicBezTo>
                    <a:pt x="3267" y="4243"/>
                    <a:pt x="3329" y="3648"/>
                    <a:pt x="3279" y="2899"/>
                  </a:cubicBezTo>
                  <a:cubicBezTo>
                    <a:pt x="3183" y="1409"/>
                    <a:pt x="2719" y="596"/>
                    <a:pt x="1970" y="596"/>
                  </a:cubicBezTo>
                  <a:close/>
                  <a:moveTo>
                    <a:pt x="2038" y="150"/>
                  </a:moveTo>
                  <a:cubicBezTo>
                    <a:pt x="2547" y="150"/>
                    <a:pt x="2965" y="365"/>
                    <a:pt x="3282" y="790"/>
                  </a:cubicBezTo>
                  <a:cubicBezTo>
                    <a:pt x="3624" y="1249"/>
                    <a:pt x="3835" y="1952"/>
                    <a:pt x="3891" y="2824"/>
                  </a:cubicBezTo>
                  <a:cubicBezTo>
                    <a:pt x="4012" y="4699"/>
                    <a:pt x="3408" y="5776"/>
                    <a:pt x="2189" y="5854"/>
                  </a:cubicBezTo>
                  <a:cubicBezTo>
                    <a:pt x="2154" y="5856"/>
                    <a:pt x="2120" y="5857"/>
                    <a:pt x="2086" y="5857"/>
                  </a:cubicBezTo>
                  <a:cubicBezTo>
                    <a:pt x="1039" y="5857"/>
                    <a:pt x="338" y="4855"/>
                    <a:pt x="211" y="3141"/>
                  </a:cubicBezTo>
                  <a:cubicBezTo>
                    <a:pt x="154" y="2247"/>
                    <a:pt x="292" y="1495"/>
                    <a:pt x="612" y="969"/>
                  </a:cubicBezTo>
                  <a:cubicBezTo>
                    <a:pt x="913" y="472"/>
                    <a:pt x="1364" y="191"/>
                    <a:pt x="1917" y="155"/>
                  </a:cubicBezTo>
                  <a:cubicBezTo>
                    <a:pt x="1957" y="151"/>
                    <a:pt x="1998" y="150"/>
                    <a:pt x="2038" y="150"/>
                  </a:cubicBezTo>
                  <a:close/>
                  <a:moveTo>
                    <a:pt x="2014" y="0"/>
                  </a:moveTo>
                  <a:cubicBezTo>
                    <a:pt x="1978" y="0"/>
                    <a:pt x="1943" y="1"/>
                    <a:pt x="1907" y="3"/>
                  </a:cubicBezTo>
                  <a:cubicBezTo>
                    <a:pt x="1302" y="42"/>
                    <a:pt x="810" y="348"/>
                    <a:pt x="482" y="890"/>
                  </a:cubicBezTo>
                  <a:cubicBezTo>
                    <a:pt x="146" y="1443"/>
                    <a:pt x="0" y="2226"/>
                    <a:pt x="60" y="3152"/>
                  </a:cubicBezTo>
                  <a:cubicBezTo>
                    <a:pt x="193" y="4928"/>
                    <a:pt x="964" y="6009"/>
                    <a:pt x="2084" y="6009"/>
                  </a:cubicBezTo>
                  <a:cubicBezTo>
                    <a:pt x="2121" y="6009"/>
                    <a:pt x="2161" y="6008"/>
                    <a:pt x="2200" y="6005"/>
                  </a:cubicBezTo>
                  <a:cubicBezTo>
                    <a:pt x="3497" y="5922"/>
                    <a:pt x="4169" y="4758"/>
                    <a:pt x="4042" y="2815"/>
                  </a:cubicBezTo>
                  <a:cubicBezTo>
                    <a:pt x="3984" y="1900"/>
                    <a:pt x="3769" y="1189"/>
                    <a:pt x="3403" y="700"/>
                  </a:cubicBezTo>
                  <a:cubicBezTo>
                    <a:pt x="3056" y="234"/>
                    <a:pt x="2578" y="0"/>
                    <a:pt x="20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101;p39">
              <a:extLst>
                <a:ext uri="{FF2B5EF4-FFF2-40B4-BE49-F238E27FC236}">
                  <a16:creationId xmlns:a16="http://schemas.microsoft.com/office/drawing/2014/main" id="{27B403D2-59C0-4E20-A7BF-E56A38EDFBE9}"/>
                </a:ext>
              </a:extLst>
            </p:cNvPr>
            <p:cNvSpPr/>
            <p:nvPr/>
          </p:nvSpPr>
          <p:spPr>
            <a:xfrm>
              <a:off x="4632878" y="4277627"/>
              <a:ext cx="37944" cy="45232"/>
            </a:xfrm>
            <a:custGeom>
              <a:avLst/>
              <a:gdLst/>
              <a:ahLst/>
              <a:cxnLst/>
              <a:rect l="l" t="t" r="r" b="b"/>
              <a:pathLst>
                <a:path w="4079" h="5860" extrusionOk="0">
                  <a:moveTo>
                    <a:pt x="1959" y="596"/>
                  </a:moveTo>
                  <a:cubicBezTo>
                    <a:pt x="2709" y="596"/>
                    <a:pt x="3103" y="1475"/>
                    <a:pt x="3191" y="2829"/>
                  </a:cubicBezTo>
                  <a:cubicBezTo>
                    <a:pt x="3285" y="4273"/>
                    <a:pt x="2969" y="5211"/>
                    <a:pt x="2187" y="5260"/>
                  </a:cubicBezTo>
                  <a:cubicBezTo>
                    <a:pt x="2168" y="5262"/>
                    <a:pt x="2150" y="5262"/>
                    <a:pt x="2131" y="5262"/>
                  </a:cubicBezTo>
                  <a:cubicBezTo>
                    <a:pt x="1463" y="5262"/>
                    <a:pt x="982" y="4460"/>
                    <a:pt x="890" y="3031"/>
                  </a:cubicBezTo>
                  <a:cubicBezTo>
                    <a:pt x="789" y="1490"/>
                    <a:pt x="1224" y="641"/>
                    <a:pt x="1895" y="598"/>
                  </a:cubicBezTo>
                  <a:cubicBezTo>
                    <a:pt x="1917" y="597"/>
                    <a:pt x="1938" y="596"/>
                    <a:pt x="1959" y="596"/>
                  </a:cubicBezTo>
                  <a:close/>
                  <a:moveTo>
                    <a:pt x="2023" y="0"/>
                  </a:moveTo>
                  <a:cubicBezTo>
                    <a:pt x="1983" y="0"/>
                    <a:pt x="1941" y="2"/>
                    <a:pt x="1899" y="4"/>
                  </a:cubicBezTo>
                  <a:cubicBezTo>
                    <a:pt x="750" y="79"/>
                    <a:pt x="0" y="1175"/>
                    <a:pt x="123" y="3071"/>
                  </a:cubicBezTo>
                  <a:cubicBezTo>
                    <a:pt x="257" y="4875"/>
                    <a:pt x="1023" y="5859"/>
                    <a:pt x="2070" y="5859"/>
                  </a:cubicBezTo>
                  <a:cubicBezTo>
                    <a:pt x="2107" y="5859"/>
                    <a:pt x="2144" y="5858"/>
                    <a:pt x="2182" y="5856"/>
                  </a:cubicBezTo>
                  <a:cubicBezTo>
                    <a:pt x="3433" y="5773"/>
                    <a:pt x="4079" y="4668"/>
                    <a:pt x="3954" y="2744"/>
                  </a:cubicBezTo>
                  <a:cubicBezTo>
                    <a:pt x="3842" y="1008"/>
                    <a:pt x="3143" y="0"/>
                    <a:pt x="2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102;p39">
              <a:extLst>
                <a:ext uri="{FF2B5EF4-FFF2-40B4-BE49-F238E27FC236}">
                  <a16:creationId xmlns:a16="http://schemas.microsoft.com/office/drawing/2014/main" id="{7304A9A0-1EA5-46D2-9290-99609B2777A3}"/>
                </a:ext>
              </a:extLst>
            </p:cNvPr>
            <p:cNvSpPr/>
            <p:nvPr/>
          </p:nvSpPr>
          <p:spPr>
            <a:xfrm>
              <a:off x="4632758" y="4277040"/>
              <a:ext cx="38782" cy="46390"/>
            </a:xfrm>
            <a:custGeom>
              <a:avLst/>
              <a:gdLst/>
              <a:ahLst/>
              <a:cxnLst/>
              <a:rect l="l" t="t" r="r" b="b"/>
              <a:pathLst>
                <a:path w="4169" h="6010" extrusionOk="0">
                  <a:moveTo>
                    <a:pt x="1971" y="747"/>
                  </a:moveTo>
                  <a:cubicBezTo>
                    <a:pt x="2855" y="747"/>
                    <a:pt x="3076" y="2095"/>
                    <a:pt x="3130" y="2909"/>
                  </a:cubicBezTo>
                  <a:cubicBezTo>
                    <a:pt x="3176" y="3636"/>
                    <a:pt x="3120" y="4210"/>
                    <a:pt x="2960" y="4615"/>
                  </a:cubicBezTo>
                  <a:cubicBezTo>
                    <a:pt x="2801" y="5021"/>
                    <a:pt x="2545" y="5239"/>
                    <a:pt x="2196" y="5261"/>
                  </a:cubicBezTo>
                  <a:cubicBezTo>
                    <a:pt x="2179" y="5262"/>
                    <a:pt x="2163" y="5262"/>
                    <a:pt x="2146" y="5262"/>
                  </a:cubicBezTo>
                  <a:cubicBezTo>
                    <a:pt x="1511" y="5262"/>
                    <a:pt x="1065" y="4442"/>
                    <a:pt x="978" y="3102"/>
                  </a:cubicBezTo>
                  <a:cubicBezTo>
                    <a:pt x="933" y="2378"/>
                    <a:pt x="1004" y="1775"/>
                    <a:pt x="1187" y="1359"/>
                  </a:cubicBezTo>
                  <a:cubicBezTo>
                    <a:pt x="1353" y="980"/>
                    <a:pt x="1603" y="769"/>
                    <a:pt x="1913" y="750"/>
                  </a:cubicBezTo>
                  <a:cubicBezTo>
                    <a:pt x="1933" y="747"/>
                    <a:pt x="1952" y="747"/>
                    <a:pt x="1971" y="747"/>
                  </a:cubicBezTo>
                  <a:close/>
                  <a:moveTo>
                    <a:pt x="1972" y="597"/>
                  </a:moveTo>
                  <a:cubicBezTo>
                    <a:pt x="1950" y="597"/>
                    <a:pt x="1926" y="597"/>
                    <a:pt x="1904" y="599"/>
                  </a:cubicBezTo>
                  <a:cubicBezTo>
                    <a:pt x="1534" y="622"/>
                    <a:pt x="1239" y="864"/>
                    <a:pt x="1047" y="1298"/>
                  </a:cubicBezTo>
                  <a:cubicBezTo>
                    <a:pt x="856" y="1737"/>
                    <a:pt x="779" y="2365"/>
                    <a:pt x="828" y="3111"/>
                  </a:cubicBezTo>
                  <a:cubicBezTo>
                    <a:pt x="922" y="4561"/>
                    <a:pt x="1412" y="5414"/>
                    <a:pt x="2143" y="5415"/>
                  </a:cubicBezTo>
                  <a:lnTo>
                    <a:pt x="2143" y="5415"/>
                  </a:lnTo>
                  <a:cubicBezTo>
                    <a:pt x="2164" y="5414"/>
                    <a:pt x="2184" y="5413"/>
                    <a:pt x="2205" y="5413"/>
                  </a:cubicBezTo>
                  <a:cubicBezTo>
                    <a:pt x="2618" y="5386"/>
                    <a:pt x="2919" y="5136"/>
                    <a:pt x="3101" y="4671"/>
                  </a:cubicBezTo>
                  <a:cubicBezTo>
                    <a:pt x="3269" y="4245"/>
                    <a:pt x="3329" y="3649"/>
                    <a:pt x="3281" y="2900"/>
                  </a:cubicBezTo>
                  <a:cubicBezTo>
                    <a:pt x="3183" y="1411"/>
                    <a:pt x="2719" y="597"/>
                    <a:pt x="1972" y="597"/>
                  </a:cubicBezTo>
                  <a:close/>
                  <a:moveTo>
                    <a:pt x="2143" y="5415"/>
                  </a:moveTo>
                  <a:cubicBezTo>
                    <a:pt x="2143" y="5415"/>
                    <a:pt x="2143" y="5415"/>
                    <a:pt x="2142" y="5415"/>
                  </a:cubicBezTo>
                  <a:lnTo>
                    <a:pt x="2144" y="5415"/>
                  </a:lnTo>
                  <a:cubicBezTo>
                    <a:pt x="2144" y="5415"/>
                    <a:pt x="2143" y="5415"/>
                    <a:pt x="2143" y="5415"/>
                  </a:cubicBezTo>
                  <a:close/>
                  <a:moveTo>
                    <a:pt x="2040" y="152"/>
                  </a:moveTo>
                  <a:cubicBezTo>
                    <a:pt x="2547" y="152"/>
                    <a:pt x="2966" y="367"/>
                    <a:pt x="3283" y="790"/>
                  </a:cubicBezTo>
                  <a:cubicBezTo>
                    <a:pt x="3626" y="1251"/>
                    <a:pt x="3837" y="1954"/>
                    <a:pt x="3893" y="2826"/>
                  </a:cubicBezTo>
                  <a:cubicBezTo>
                    <a:pt x="4014" y="4701"/>
                    <a:pt x="3410" y="5777"/>
                    <a:pt x="2191" y="5855"/>
                  </a:cubicBezTo>
                  <a:cubicBezTo>
                    <a:pt x="2155" y="5857"/>
                    <a:pt x="2120" y="5858"/>
                    <a:pt x="2085" y="5858"/>
                  </a:cubicBezTo>
                  <a:cubicBezTo>
                    <a:pt x="1033" y="5858"/>
                    <a:pt x="340" y="4855"/>
                    <a:pt x="212" y="3142"/>
                  </a:cubicBezTo>
                  <a:cubicBezTo>
                    <a:pt x="154" y="2247"/>
                    <a:pt x="293" y="1496"/>
                    <a:pt x="612" y="970"/>
                  </a:cubicBezTo>
                  <a:cubicBezTo>
                    <a:pt x="914" y="472"/>
                    <a:pt x="1365" y="191"/>
                    <a:pt x="1917" y="156"/>
                  </a:cubicBezTo>
                  <a:cubicBezTo>
                    <a:pt x="1959" y="153"/>
                    <a:pt x="1999" y="152"/>
                    <a:pt x="2040" y="152"/>
                  </a:cubicBezTo>
                  <a:close/>
                  <a:moveTo>
                    <a:pt x="2018" y="1"/>
                  </a:moveTo>
                  <a:cubicBezTo>
                    <a:pt x="1981" y="1"/>
                    <a:pt x="1944" y="2"/>
                    <a:pt x="1907" y="4"/>
                  </a:cubicBezTo>
                  <a:cubicBezTo>
                    <a:pt x="1304" y="43"/>
                    <a:pt x="812" y="349"/>
                    <a:pt x="482" y="890"/>
                  </a:cubicBezTo>
                  <a:cubicBezTo>
                    <a:pt x="146" y="1444"/>
                    <a:pt x="0" y="2227"/>
                    <a:pt x="60" y="3152"/>
                  </a:cubicBezTo>
                  <a:cubicBezTo>
                    <a:pt x="193" y="4929"/>
                    <a:pt x="963" y="6010"/>
                    <a:pt x="2084" y="6010"/>
                  </a:cubicBezTo>
                  <a:cubicBezTo>
                    <a:pt x="2122" y="6010"/>
                    <a:pt x="2161" y="6010"/>
                    <a:pt x="2200" y="6006"/>
                  </a:cubicBezTo>
                  <a:cubicBezTo>
                    <a:pt x="3497" y="5922"/>
                    <a:pt x="4169" y="4759"/>
                    <a:pt x="4042" y="2815"/>
                  </a:cubicBezTo>
                  <a:cubicBezTo>
                    <a:pt x="3984" y="1901"/>
                    <a:pt x="3769" y="1190"/>
                    <a:pt x="3403" y="700"/>
                  </a:cubicBezTo>
                  <a:cubicBezTo>
                    <a:pt x="3057" y="236"/>
                    <a:pt x="2581" y="1"/>
                    <a:pt x="20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103;p39">
              <a:extLst>
                <a:ext uri="{FF2B5EF4-FFF2-40B4-BE49-F238E27FC236}">
                  <a16:creationId xmlns:a16="http://schemas.microsoft.com/office/drawing/2014/main" id="{F49735C3-1388-4B6A-A8C3-2F4E724F82C3}"/>
                </a:ext>
              </a:extLst>
            </p:cNvPr>
            <p:cNvSpPr/>
            <p:nvPr/>
          </p:nvSpPr>
          <p:spPr>
            <a:xfrm>
              <a:off x="4682460" y="4274964"/>
              <a:ext cx="37954" cy="45232"/>
            </a:xfrm>
            <a:custGeom>
              <a:avLst/>
              <a:gdLst/>
              <a:ahLst/>
              <a:cxnLst/>
              <a:rect l="l" t="t" r="r" b="b"/>
              <a:pathLst>
                <a:path w="4080" h="5860" extrusionOk="0">
                  <a:moveTo>
                    <a:pt x="1959" y="596"/>
                  </a:moveTo>
                  <a:cubicBezTo>
                    <a:pt x="2709" y="596"/>
                    <a:pt x="3104" y="1476"/>
                    <a:pt x="3192" y="2829"/>
                  </a:cubicBezTo>
                  <a:cubicBezTo>
                    <a:pt x="3285" y="4273"/>
                    <a:pt x="2970" y="5209"/>
                    <a:pt x="2187" y="5260"/>
                  </a:cubicBezTo>
                  <a:cubicBezTo>
                    <a:pt x="2168" y="5262"/>
                    <a:pt x="2150" y="5262"/>
                    <a:pt x="2131" y="5262"/>
                  </a:cubicBezTo>
                  <a:cubicBezTo>
                    <a:pt x="1463" y="5262"/>
                    <a:pt x="982" y="4462"/>
                    <a:pt x="890" y="3031"/>
                  </a:cubicBezTo>
                  <a:cubicBezTo>
                    <a:pt x="790" y="1490"/>
                    <a:pt x="1225" y="642"/>
                    <a:pt x="1894" y="598"/>
                  </a:cubicBezTo>
                  <a:cubicBezTo>
                    <a:pt x="1916" y="597"/>
                    <a:pt x="1938" y="596"/>
                    <a:pt x="1959" y="596"/>
                  </a:cubicBezTo>
                  <a:close/>
                  <a:moveTo>
                    <a:pt x="2024" y="0"/>
                  </a:moveTo>
                  <a:cubicBezTo>
                    <a:pt x="1983" y="0"/>
                    <a:pt x="1941" y="2"/>
                    <a:pt x="1899" y="4"/>
                  </a:cubicBezTo>
                  <a:cubicBezTo>
                    <a:pt x="751" y="79"/>
                    <a:pt x="0" y="1175"/>
                    <a:pt x="123" y="3071"/>
                  </a:cubicBezTo>
                  <a:cubicBezTo>
                    <a:pt x="257" y="4877"/>
                    <a:pt x="1023" y="5859"/>
                    <a:pt x="2070" y="5859"/>
                  </a:cubicBezTo>
                  <a:cubicBezTo>
                    <a:pt x="2107" y="5859"/>
                    <a:pt x="2144" y="5858"/>
                    <a:pt x="2182" y="5855"/>
                  </a:cubicBezTo>
                  <a:cubicBezTo>
                    <a:pt x="3433" y="5775"/>
                    <a:pt x="4079" y="4668"/>
                    <a:pt x="3954" y="2744"/>
                  </a:cubicBezTo>
                  <a:cubicBezTo>
                    <a:pt x="3842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104;p39">
              <a:extLst>
                <a:ext uri="{FF2B5EF4-FFF2-40B4-BE49-F238E27FC236}">
                  <a16:creationId xmlns:a16="http://schemas.microsoft.com/office/drawing/2014/main" id="{7DF014B5-914D-48A3-AD7F-58C7A1AF487A}"/>
                </a:ext>
              </a:extLst>
            </p:cNvPr>
            <p:cNvSpPr/>
            <p:nvPr/>
          </p:nvSpPr>
          <p:spPr>
            <a:xfrm>
              <a:off x="4681781" y="4274369"/>
              <a:ext cx="39340" cy="46405"/>
            </a:xfrm>
            <a:custGeom>
              <a:avLst/>
              <a:gdLst/>
              <a:ahLst/>
              <a:cxnLst/>
              <a:rect l="l" t="t" r="r" b="b"/>
              <a:pathLst>
                <a:path w="4229" h="6012" extrusionOk="0">
                  <a:moveTo>
                    <a:pt x="2031" y="749"/>
                  </a:moveTo>
                  <a:cubicBezTo>
                    <a:pt x="2913" y="749"/>
                    <a:pt x="3135" y="2096"/>
                    <a:pt x="3188" y="2910"/>
                  </a:cubicBezTo>
                  <a:cubicBezTo>
                    <a:pt x="3243" y="3762"/>
                    <a:pt x="3195" y="5201"/>
                    <a:pt x="2255" y="5262"/>
                  </a:cubicBezTo>
                  <a:cubicBezTo>
                    <a:pt x="2239" y="5263"/>
                    <a:pt x="2224" y="5263"/>
                    <a:pt x="2208" y="5263"/>
                  </a:cubicBezTo>
                  <a:cubicBezTo>
                    <a:pt x="1565" y="5263"/>
                    <a:pt x="1124" y="4446"/>
                    <a:pt x="1037" y="3103"/>
                  </a:cubicBezTo>
                  <a:lnTo>
                    <a:pt x="1037" y="3101"/>
                  </a:lnTo>
                  <a:cubicBezTo>
                    <a:pt x="990" y="2379"/>
                    <a:pt x="1062" y="1777"/>
                    <a:pt x="1245" y="1360"/>
                  </a:cubicBezTo>
                  <a:cubicBezTo>
                    <a:pt x="1411" y="981"/>
                    <a:pt x="1662" y="770"/>
                    <a:pt x="1972" y="751"/>
                  </a:cubicBezTo>
                  <a:cubicBezTo>
                    <a:pt x="1992" y="749"/>
                    <a:pt x="2012" y="749"/>
                    <a:pt x="2031" y="749"/>
                  </a:cubicBezTo>
                  <a:close/>
                  <a:moveTo>
                    <a:pt x="2031" y="597"/>
                  </a:moveTo>
                  <a:cubicBezTo>
                    <a:pt x="2009" y="597"/>
                    <a:pt x="1985" y="597"/>
                    <a:pt x="1962" y="598"/>
                  </a:cubicBezTo>
                  <a:cubicBezTo>
                    <a:pt x="1593" y="623"/>
                    <a:pt x="1298" y="865"/>
                    <a:pt x="1106" y="1299"/>
                  </a:cubicBezTo>
                  <a:cubicBezTo>
                    <a:pt x="915" y="1738"/>
                    <a:pt x="838" y="2364"/>
                    <a:pt x="886" y="3112"/>
                  </a:cubicBezTo>
                  <a:cubicBezTo>
                    <a:pt x="981" y="4561"/>
                    <a:pt x="1469" y="5415"/>
                    <a:pt x="2201" y="5415"/>
                  </a:cubicBezTo>
                  <a:lnTo>
                    <a:pt x="2203" y="5415"/>
                  </a:lnTo>
                  <a:cubicBezTo>
                    <a:pt x="2224" y="5415"/>
                    <a:pt x="2244" y="5415"/>
                    <a:pt x="2264" y="5413"/>
                  </a:cubicBezTo>
                  <a:cubicBezTo>
                    <a:pt x="3058" y="5361"/>
                    <a:pt x="3441" y="4469"/>
                    <a:pt x="3340" y="2901"/>
                  </a:cubicBezTo>
                  <a:cubicBezTo>
                    <a:pt x="3243" y="1411"/>
                    <a:pt x="2780" y="597"/>
                    <a:pt x="2031" y="597"/>
                  </a:cubicBezTo>
                  <a:close/>
                  <a:moveTo>
                    <a:pt x="2096" y="152"/>
                  </a:moveTo>
                  <a:lnTo>
                    <a:pt x="2096" y="153"/>
                  </a:lnTo>
                  <a:cubicBezTo>
                    <a:pt x="3168" y="153"/>
                    <a:pt x="3841" y="1119"/>
                    <a:pt x="3952" y="2825"/>
                  </a:cubicBezTo>
                  <a:cubicBezTo>
                    <a:pt x="4073" y="4702"/>
                    <a:pt x="3467" y="5777"/>
                    <a:pt x="2250" y="5857"/>
                  </a:cubicBezTo>
                  <a:cubicBezTo>
                    <a:pt x="2212" y="5858"/>
                    <a:pt x="2177" y="5859"/>
                    <a:pt x="2141" y="5859"/>
                  </a:cubicBezTo>
                  <a:cubicBezTo>
                    <a:pt x="1093" y="5859"/>
                    <a:pt x="398" y="4854"/>
                    <a:pt x="271" y="3143"/>
                  </a:cubicBezTo>
                  <a:cubicBezTo>
                    <a:pt x="157" y="1376"/>
                    <a:pt x="811" y="232"/>
                    <a:pt x="1976" y="156"/>
                  </a:cubicBezTo>
                  <a:cubicBezTo>
                    <a:pt x="2016" y="153"/>
                    <a:pt x="2057" y="152"/>
                    <a:pt x="2096" y="152"/>
                  </a:cubicBezTo>
                  <a:close/>
                  <a:moveTo>
                    <a:pt x="2110" y="1"/>
                  </a:moveTo>
                  <a:cubicBezTo>
                    <a:pt x="2063" y="1"/>
                    <a:pt x="2015" y="2"/>
                    <a:pt x="1967" y="6"/>
                  </a:cubicBezTo>
                  <a:cubicBezTo>
                    <a:pt x="709" y="87"/>
                    <a:pt x="1" y="1294"/>
                    <a:pt x="122" y="3153"/>
                  </a:cubicBezTo>
                  <a:cubicBezTo>
                    <a:pt x="253" y="4931"/>
                    <a:pt x="1023" y="6012"/>
                    <a:pt x="2144" y="6012"/>
                  </a:cubicBezTo>
                  <a:cubicBezTo>
                    <a:pt x="2182" y="6012"/>
                    <a:pt x="2221" y="6011"/>
                    <a:pt x="2260" y="6008"/>
                  </a:cubicBezTo>
                  <a:cubicBezTo>
                    <a:pt x="3556" y="5925"/>
                    <a:pt x="4229" y="4760"/>
                    <a:pt x="4103" y="2817"/>
                  </a:cubicBezTo>
                  <a:cubicBezTo>
                    <a:pt x="3986" y="1024"/>
                    <a:pt x="3265" y="1"/>
                    <a:pt x="21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105;p39">
              <a:extLst>
                <a:ext uri="{FF2B5EF4-FFF2-40B4-BE49-F238E27FC236}">
                  <a16:creationId xmlns:a16="http://schemas.microsoft.com/office/drawing/2014/main" id="{6747791D-0F4A-4D3A-B809-39AEC3AAEBE8}"/>
                </a:ext>
              </a:extLst>
            </p:cNvPr>
            <p:cNvSpPr/>
            <p:nvPr/>
          </p:nvSpPr>
          <p:spPr>
            <a:xfrm>
              <a:off x="4732042" y="4272308"/>
              <a:ext cx="37944" cy="45217"/>
            </a:xfrm>
            <a:custGeom>
              <a:avLst/>
              <a:gdLst/>
              <a:ahLst/>
              <a:cxnLst/>
              <a:rect l="l" t="t" r="r" b="b"/>
              <a:pathLst>
                <a:path w="4079" h="5858" extrusionOk="0">
                  <a:moveTo>
                    <a:pt x="1959" y="596"/>
                  </a:moveTo>
                  <a:cubicBezTo>
                    <a:pt x="2709" y="596"/>
                    <a:pt x="3104" y="1476"/>
                    <a:pt x="3191" y="2828"/>
                  </a:cubicBezTo>
                  <a:cubicBezTo>
                    <a:pt x="3285" y="4272"/>
                    <a:pt x="2970" y="5210"/>
                    <a:pt x="2187" y="5260"/>
                  </a:cubicBezTo>
                  <a:cubicBezTo>
                    <a:pt x="2168" y="5262"/>
                    <a:pt x="2150" y="5262"/>
                    <a:pt x="2131" y="5262"/>
                  </a:cubicBezTo>
                  <a:cubicBezTo>
                    <a:pt x="1464" y="5262"/>
                    <a:pt x="983" y="4460"/>
                    <a:pt x="890" y="3030"/>
                  </a:cubicBezTo>
                  <a:cubicBezTo>
                    <a:pt x="790" y="1490"/>
                    <a:pt x="1223" y="641"/>
                    <a:pt x="1894" y="598"/>
                  </a:cubicBezTo>
                  <a:cubicBezTo>
                    <a:pt x="1916" y="597"/>
                    <a:pt x="1938" y="596"/>
                    <a:pt x="1959" y="596"/>
                  </a:cubicBezTo>
                  <a:close/>
                  <a:moveTo>
                    <a:pt x="2025" y="0"/>
                  </a:moveTo>
                  <a:cubicBezTo>
                    <a:pt x="1983" y="0"/>
                    <a:pt x="1941" y="2"/>
                    <a:pt x="1898" y="5"/>
                  </a:cubicBezTo>
                  <a:cubicBezTo>
                    <a:pt x="751" y="77"/>
                    <a:pt x="1" y="1175"/>
                    <a:pt x="123" y="3071"/>
                  </a:cubicBezTo>
                  <a:cubicBezTo>
                    <a:pt x="258" y="4877"/>
                    <a:pt x="1022" y="5858"/>
                    <a:pt x="2069" y="5858"/>
                  </a:cubicBezTo>
                  <a:cubicBezTo>
                    <a:pt x="2106" y="5858"/>
                    <a:pt x="2143" y="5857"/>
                    <a:pt x="2181" y="5854"/>
                  </a:cubicBezTo>
                  <a:cubicBezTo>
                    <a:pt x="3433" y="5774"/>
                    <a:pt x="4078" y="4667"/>
                    <a:pt x="3953" y="2744"/>
                  </a:cubicBezTo>
                  <a:cubicBezTo>
                    <a:pt x="3841" y="1009"/>
                    <a:pt x="3144" y="0"/>
                    <a:pt x="2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106;p39">
              <a:extLst>
                <a:ext uri="{FF2B5EF4-FFF2-40B4-BE49-F238E27FC236}">
                  <a16:creationId xmlns:a16="http://schemas.microsoft.com/office/drawing/2014/main" id="{A5F47BC9-E2B4-4ABB-9AF0-014F3EA3A85A}"/>
                </a:ext>
              </a:extLst>
            </p:cNvPr>
            <p:cNvSpPr/>
            <p:nvPr/>
          </p:nvSpPr>
          <p:spPr>
            <a:xfrm>
              <a:off x="4731921" y="4271714"/>
              <a:ext cx="38772" cy="46397"/>
            </a:xfrm>
            <a:custGeom>
              <a:avLst/>
              <a:gdLst/>
              <a:ahLst/>
              <a:cxnLst/>
              <a:rect l="l" t="t" r="r" b="b"/>
              <a:pathLst>
                <a:path w="4168" h="6011" extrusionOk="0">
                  <a:moveTo>
                    <a:pt x="1970" y="748"/>
                  </a:moveTo>
                  <a:cubicBezTo>
                    <a:pt x="2854" y="748"/>
                    <a:pt x="3075" y="2096"/>
                    <a:pt x="3129" y="2910"/>
                  </a:cubicBezTo>
                  <a:cubicBezTo>
                    <a:pt x="3183" y="3762"/>
                    <a:pt x="3135" y="5201"/>
                    <a:pt x="2195" y="5262"/>
                  </a:cubicBezTo>
                  <a:cubicBezTo>
                    <a:pt x="2179" y="5263"/>
                    <a:pt x="2164" y="5263"/>
                    <a:pt x="2149" y="5263"/>
                  </a:cubicBezTo>
                  <a:cubicBezTo>
                    <a:pt x="1509" y="5263"/>
                    <a:pt x="1064" y="4446"/>
                    <a:pt x="977" y="3103"/>
                  </a:cubicBezTo>
                  <a:lnTo>
                    <a:pt x="977" y="3101"/>
                  </a:lnTo>
                  <a:cubicBezTo>
                    <a:pt x="930" y="2379"/>
                    <a:pt x="1002" y="1777"/>
                    <a:pt x="1186" y="1360"/>
                  </a:cubicBezTo>
                  <a:cubicBezTo>
                    <a:pt x="1351" y="981"/>
                    <a:pt x="1602" y="770"/>
                    <a:pt x="1912" y="751"/>
                  </a:cubicBezTo>
                  <a:cubicBezTo>
                    <a:pt x="1932" y="750"/>
                    <a:pt x="1951" y="748"/>
                    <a:pt x="1970" y="748"/>
                  </a:cubicBezTo>
                  <a:close/>
                  <a:moveTo>
                    <a:pt x="1971" y="597"/>
                  </a:moveTo>
                  <a:cubicBezTo>
                    <a:pt x="1949" y="597"/>
                    <a:pt x="1925" y="599"/>
                    <a:pt x="1902" y="600"/>
                  </a:cubicBezTo>
                  <a:cubicBezTo>
                    <a:pt x="1532" y="623"/>
                    <a:pt x="1236" y="865"/>
                    <a:pt x="1046" y="1299"/>
                  </a:cubicBezTo>
                  <a:cubicBezTo>
                    <a:pt x="854" y="1738"/>
                    <a:pt x="778" y="2364"/>
                    <a:pt x="826" y="3112"/>
                  </a:cubicBezTo>
                  <a:cubicBezTo>
                    <a:pt x="921" y="4561"/>
                    <a:pt x="1410" y="5416"/>
                    <a:pt x="2142" y="5416"/>
                  </a:cubicBezTo>
                  <a:cubicBezTo>
                    <a:pt x="2162" y="5416"/>
                    <a:pt x="2183" y="5414"/>
                    <a:pt x="2204" y="5413"/>
                  </a:cubicBezTo>
                  <a:cubicBezTo>
                    <a:pt x="2998" y="5361"/>
                    <a:pt x="3381" y="4469"/>
                    <a:pt x="3280" y="2901"/>
                  </a:cubicBezTo>
                  <a:cubicBezTo>
                    <a:pt x="3183" y="1411"/>
                    <a:pt x="2720" y="597"/>
                    <a:pt x="1971" y="597"/>
                  </a:cubicBezTo>
                  <a:close/>
                  <a:moveTo>
                    <a:pt x="2036" y="152"/>
                  </a:moveTo>
                  <a:cubicBezTo>
                    <a:pt x="3107" y="152"/>
                    <a:pt x="3781" y="1118"/>
                    <a:pt x="3892" y="2827"/>
                  </a:cubicBezTo>
                  <a:cubicBezTo>
                    <a:pt x="4012" y="4702"/>
                    <a:pt x="3407" y="5778"/>
                    <a:pt x="2188" y="5856"/>
                  </a:cubicBezTo>
                  <a:cubicBezTo>
                    <a:pt x="2155" y="5858"/>
                    <a:pt x="2121" y="5859"/>
                    <a:pt x="2089" y="5859"/>
                  </a:cubicBezTo>
                  <a:cubicBezTo>
                    <a:pt x="1041" y="5859"/>
                    <a:pt x="339" y="4860"/>
                    <a:pt x="212" y="3143"/>
                  </a:cubicBezTo>
                  <a:cubicBezTo>
                    <a:pt x="153" y="2248"/>
                    <a:pt x="292" y="1497"/>
                    <a:pt x="611" y="971"/>
                  </a:cubicBezTo>
                  <a:cubicBezTo>
                    <a:pt x="914" y="473"/>
                    <a:pt x="1364" y="192"/>
                    <a:pt x="1916" y="157"/>
                  </a:cubicBezTo>
                  <a:cubicBezTo>
                    <a:pt x="1957" y="153"/>
                    <a:pt x="1997" y="152"/>
                    <a:pt x="2036" y="152"/>
                  </a:cubicBezTo>
                  <a:close/>
                  <a:moveTo>
                    <a:pt x="2039" y="0"/>
                  </a:moveTo>
                  <a:cubicBezTo>
                    <a:pt x="1996" y="0"/>
                    <a:pt x="1952" y="2"/>
                    <a:pt x="1907" y="5"/>
                  </a:cubicBezTo>
                  <a:cubicBezTo>
                    <a:pt x="1303" y="44"/>
                    <a:pt x="811" y="351"/>
                    <a:pt x="482" y="892"/>
                  </a:cubicBezTo>
                  <a:cubicBezTo>
                    <a:pt x="146" y="1445"/>
                    <a:pt x="1" y="2228"/>
                    <a:pt x="61" y="3154"/>
                  </a:cubicBezTo>
                  <a:cubicBezTo>
                    <a:pt x="192" y="4930"/>
                    <a:pt x="963" y="6011"/>
                    <a:pt x="2083" y="6011"/>
                  </a:cubicBezTo>
                  <a:cubicBezTo>
                    <a:pt x="2121" y="6011"/>
                    <a:pt x="2160" y="6009"/>
                    <a:pt x="2199" y="6007"/>
                  </a:cubicBezTo>
                  <a:cubicBezTo>
                    <a:pt x="3496" y="5924"/>
                    <a:pt x="4168" y="4761"/>
                    <a:pt x="4042" y="2816"/>
                  </a:cubicBezTo>
                  <a:cubicBezTo>
                    <a:pt x="3926" y="1018"/>
                    <a:pt x="3197" y="0"/>
                    <a:pt x="20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107;p39">
              <a:extLst>
                <a:ext uri="{FF2B5EF4-FFF2-40B4-BE49-F238E27FC236}">
                  <a16:creationId xmlns:a16="http://schemas.microsoft.com/office/drawing/2014/main" id="{0241CACB-E2C2-4BBE-ADBC-0DAF1F17EFAC}"/>
                </a:ext>
              </a:extLst>
            </p:cNvPr>
            <p:cNvSpPr/>
            <p:nvPr/>
          </p:nvSpPr>
          <p:spPr>
            <a:xfrm>
              <a:off x="4781623" y="4269645"/>
              <a:ext cx="37926" cy="45232"/>
            </a:xfrm>
            <a:custGeom>
              <a:avLst/>
              <a:gdLst/>
              <a:ahLst/>
              <a:cxnLst/>
              <a:rect l="l" t="t" r="r" b="b"/>
              <a:pathLst>
                <a:path w="4077" h="5860" extrusionOk="0">
                  <a:moveTo>
                    <a:pt x="1959" y="597"/>
                  </a:moveTo>
                  <a:cubicBezTo>
                    <a:pt x="2708" y="597"/>
                    <a:pt x="3103" y="1477"/>
                    <a:pt x="3190" y="2829"/>
                  </a:cubicBezTo>
                  <a:cubicBezTo>
                    <a:pt x="3284" y="4273"/>
                    <a:pt x="2969" y="5211"/>
                    <a:pt x="2186" y="5262"/>
                  </a:cubicBezTo>
                  <a:cubicBezTo>
                    <a:pt x="2168" y="5263"/>
                    <a:pt x="2150" y="5263"/>
                    <a:pt x="2132" y="5263"/>
                  </a:cubicBezTo>
                  <a:cubicBezTo>
                    <a:pt x="1464" y="5263"/>
                    <a:pt x="982" y="4461"/>
                    <a:pt x="889" y="3031"/>
                  </a:cubicBezTo>
                  <a:cubicBezTo>
                    <a:pt x="789" y="1492"/>
                    <a:pt x="1225" y="641"/>
                    <a:pt x="1894" y="600"/>
                  </a:cubicBezTo>
                  <a:cubicBezTo>
                    <a:pt x="1916" y="598"/>
                    <a:pt x="1938" y="597"/>
                    <a:pt x="1959" y="597"/>
                  </a:cubicBezTo>
                  <a:close/>
                  <a:moveTo>
                    <a:pt x="2023" y="0"/>
                  </a:moveTo>
                  <a:cubicBezTo>
                    <a:pt x="1982" y="0"/>
                    <a:pt x="1940" y="2"/>
                    <a:pt x="1898" y="4"/>
                  </a:cubicBezTo>
                  <a:cubicBezTo>
                    <a:pt x="750" y="79"/>
                    <a:pt x="1" y="1175"/>
                    <a:pt x="123" y="3071"/>
                  </a:cubicBezTo>
                  <a:cubicBezTo>
                    <a:pt x="257" y="4877"/>
                    <a:pt x="1022" y="5859"/>
                    <a:pt x="2069" y="5859"/>
                  </a:cubicBezTo>
                  <a:cubicBezTo>
                    <a:pt x="2106" y="5859"/>
                    <a:pt x="2143" y="5858"/>
                    <a:pt x="2181" y="5856"/>
                  </a:cubicBezTo>
                  <a:cubicBezTo>
                    <a:pt x="3432" y="5775"/>
                    <a:pt x="4077" y="4668"/>
                    <a:pt x="3953" y="2746"/>
                  </a:cubicBezTo>
                  <a:cubicBezTo>
                    <a:pt x="3841" y="1008"/>
                    <a:pt x="3142" y="0"/>
                    <a:pt x="2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108;p39">
              <a:extLst>
                <a:ext uri="{FF2B5EF4-FFF2-40B4-BE49-F238E27FC236}">
                  <a16:creationId xmlns:a16="http://schemas.microsoft.com/office/drawing/2014/main" id="{AEC67EFC-B9B8-4E90-8FC9-7433361EA19D}"/>
                </a:ext>
              </a:extLst>
            </p:cNvPr>
            <p:cNvSpPr/>
            <p:nvPr/>
          </p:nvSpPr>
          <p:spPr>
            <a:xfrm>
              <a:off x="4781502" y="4269066"/>
              <a:ext cx="38782" cy="46390"/>
            </a:xfrm>
            <a:custGeom>
              <a:avLst/>
              <a:gdLst/>
              <a:ahLst/>
              <a:cxnLst/>
              <a:rect l="l" t="t" r="r" b="b"/>
              <a:pathLst>
                <a:path w="4169" h="6010" extrusionOk="0">
                  <a:moveTo>
                    <a:pt x="1970" y="747"/>
                  </a:moveTo>
                  <a:cubicBezTo>
                    <a:pt x="2854" y="747"/>
                    <a:pt x="3076" y="2095"/>
                    <a:pt x="3128" y="2909"/>
                  </a:cubicBezTo>
                  <a:cubicBezTo>
                    <a:pt x="3174" y="3636"/>
                    <a:pt x="3117" y="4209"/>
                    <a:pt x="2958" y="4615"/>
                  </a:cubicBezTo>
                  <a:cubicBezTo>
                    <a:pt x="2801" y="5020"/>
                    <a:pt x="2543" y="5238"/>
                    <a:pt x="2194" y="5260"/>
                  </a:cubicBezTo>
                  <a:cubicBezTo>
                    <a:pt x="2178" y="5261"/>
                    <a:pt x="2161" y="5261"/>
                    <a:pt x="2145" y="5261"/>
                  </a:cubicBezTo>
                  <a:cubicBezTo>
                    <a:pt x="1512" y="5261"/>
                    <a:pt x="1064" y="4442"/>
                    <a:pt x="978" y="3101"/>
                  </a:cubicBezTo>
                  <a:cubicBezTo>
                    <a:pt x="931" y="2378"/>
                    <a:pt x="1002" y="1775"/>
                    <a:pt x="1185" y="1360"/>
                  </a:cubicBezTo>
                  <a:cubicBezTo>
                    <a:pt x="1351" y="979"/>
                    <a:pt x="1603" y="768"/>
                    <a:pt x="1911" y="749"/>
                  </a:cubicBezTo>
                  <a:cubicBezTo>
                    <a:pt x="1931" y="747"/>
                    <a:pt x="1950" y="747"/>
                    <a:pt x="1970" y="747"/>
                  </a:cubicBezTo>
                  <a:close/>
                  <a:moveTo>
                    <a:pt x="1961" y="596"/>
                  </a:moveTo>
                  <a:cubicBezTo>
                    <a:pt x="1942" y="596"/>
                    <a:pt x="1923" y="597"/>
                    <a:pt x="1903" y="598"/>
                  </a:cubicBezTo>
                  <a:cubicBezTo>
                    <a:pt x="1534" y="621"/>
                    <a:pt x="1238" y="863"/>
                    <a:pt x="1048" y="1298"/>
                  </a:cubicBezTo>
                  <a:cubicBezTo>
                    <a:pt x="855" y="1736"/>
                    <a:pt x="778" y="2364"/>
                    <a:pt x="826" y="3111"/>
                  </a:cubicBezTo>
                  <a:cubicBezTo>
                    <a:pt x="920" y="4560"/>
                    <a:pt x="1410" y="5413"/>
                    <a:pt x="2143" y="5414"/>
                  </a:cubicBezTo>
                  <a:lnTo>
                    <a:pt x="2143" y="5414"/>
                  </a:lnTo>
                  <a:cubicBezTo>
                    <a:pt x="2163" y="5414"/>
                    <a:pt x="2184" y="5413"/>
                    <a:pt x="2204" y="5412"/>
                  </a:cubicBezTo>
                  <a:cubicBezTo>
                    <a:pt x="2617" y="5386"/>
                    <a:pt x="2919" y="5136"/>
                    <a:pt x="3102" y="4671"/>
                  </a:cubicBezTo>
                  <a:cubicBezTo>
                    <a:pt x="3268" y="4244"/>
                    <a:pt x="3328" y="3649"/>
                    <a:pt x="3280" y="2900"/>
                  </a:cubicBezTo>
                  <a:cubicBezTo>
                    <a:pt x="3182" y="1402"/>
                    <a:pt x="2713" y="596"/>
                    <a:pt x="1961" y="596"/>
                  </a:cubicBezTo>
                  <a:close/>
                  <a:moveTo>
                    <a:pt x="2143" y="5414"/>
                  </a:moveTo>
                  <a:cubicBezTo>
                    <a:pt x="2142" y="5414"/>
                    <a:pt x="2142" y="5414"/>
                    <a:pt x="2142" y="5414"/>
                  </a:cubicBezTo>
                  <a:lnTo>
                    <a:pt x="2143" y="5414"/>
                  </a:lnTo>
                  <a:cubicBezTo>
                    <a:pt x="2143" y="5414"/>
                    <a:pt x="2143" y="5414"/>
                    <a:pt x="2143" y="5414"/>
                  </a:cubicBezTo>
                  <a:close/>
                  <a:moveTo>
                    <a:pt x="2039" y="151"/>
                  </a:moveTo>
                  <a:cubicBezTo>
                    <a:pt x="2547" y="151"/>
                    <a:pt x="2965" y="366"/>
                    <a:pt x="3283" y="790"/>
                  </a:cubicBezTo>
                  <a:cubicBezTo>
                    <a:pt x="3625" y="1250"/>
                    <a:pt x="3835" y="1953"/>
                    <a:pt x="3891" y="2825"/>
                  </a:cubicBezTo>
                  <a:cubicBezTo>
                    <a:pt x="4013" y="4700"/>
                    <a:pt x="3408" y="5777"/>
                    <a:pt x="2190" y="5855"/>
                  </a:cubicBezTo>
                  <a:cubicBezTo>
                    <a:pt x="2153" y="5857"/>
                    <a:pt x="2117" y="5859"/>
                    <a:pt x="2081" y="5859"/>
                  </a:cubicBezTo>
                  <a:cubicBezTo>
                    <a:pt x="1038" y="5859"/>
                    <a:pt x="339" y="4853"/>
                    <a:pt x="212" y="3142"/>
                  </a:cubicBezTo>
                  <a:cubicBezTo>
                    <a:pt x="155" y="2248"/>
                    <a:pt x="293" y="1496"/>
                    <a:pt x="613" y="969"/>
                  </a:cubicBezTo>
                  <a:cubicBezTo>
                    <a:pt x="914" y="473"/>
                    <a:pt x="1366" y="191"/>
                    <a:pt x="1918" y="155"/>
                  </a:cubicBezTo>
                  <a:cubicBezTo>
                    <a:pt x="1958" y="152"/>
                    <a:pt x="2000" y="151"/>
                    <a:pt x="2039" y="151"/>
                  </a:cubicBezTo>
                  <a:close/>
                  <a:moveTo>
                    <a:pt x="2008" y="0"/>
                  </a:moveTo>
                  <a:cubicBezTo>
                    <a:pt x="1975" y="0"/>
                    <a:pt x="1941" y="1"/>
                    <a:pt x="1907" y="3"/>
                  </a:cubicBezTo>
                  <a:cubicBezTo>
                    <a:pt x="1304" y="42"/>
                    <a:pt x="811" y="349"/>
                    <a:pt x="483" y="889"/>
                  </a:cubicBezTo>
                  <a:cubicBezTo>
                    <a:pt x="147" y="1444"/>
                    <a:pt x="1" y="2227"/>
                    <a:pt x="61" y="3153"/>
                  </a:cubicBezTo>
                  <a:cubicBezTo>
                    <a:pt x="194" y="4929"/>
                    <a:pt x="963" y="6010"/>
                    <a:pt x="2084" y="6010"/>
                  </a:cubicBezTo>
                  <a:cubicBezTo>
                    <a:pt x="2121" y="6010"/>
                    <a:pt x="2160" y="6009"/>
                    <a:pt x="2199" y="6006"/>
                  </a:cubicBezTo>
                  <a:cubicBezTo>
                    <a:pt x="3496" y="5921"/>
                    <a:pt x="4168" y="4758"/>
                    <a:pt x="4043" y="2815"/>
                  </a:cubicBezTo>
                  <a:cubicBezTo>
                    <a:pt x="3983" y="1901"/>
                    <a:pt x="3768" y="1189"/>
                    <a:pt x="3404" y="699"/>
                  </a:cubicBezTo>
                  <a:cubicBezTo>
                    <a:pt x="3055" y="232"/>
                    <a:pt x="2577" y="0"/>
                    <a:pt x="20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109;p39">
              <a:extLst>
                <a:ext uri="{FF2B5EF4-FFF2-40B4-BE49-F238E27FC236}">
                  <a16:creationId xmlns:a16="http://schemas.microsoft.com/office/drawing/2014/main" id="{7CC2BB78-8637-463D-B319-E36AC14A22E8}"/>
                </a:ext>
              </a:extLst>
            </p:cNvPr>
            <p:cNvSpPr/>
            <p:nvPr/>
          </p:nvSpPr>
          <p:spPr>
            <a:xfrm>
              <a:off x="4881670" y="4264273"/>
              <a:ext cx="37944" cy="45232"/>
            </a:xfrm>
            <a:custGeom>
              <a:avLst/>
              <a:gdLst/>
              <a:ahLst/>
              <a:cxnLst/>
              <a:rect l="l" t="t" r="r" b="b"/>
              <a:pathLst>
                <a:path w="4079" h="5860" extrusionOk="0">
                  <a:moveTo>
                    <a:pt x="1959" y="598"/>
                  </a:moveTo>
                  <a:cubicBezTo>
                    <a:pt x="2709" y="598"/>
                    <a:pt x="3103" y="1477"/>
                    <a:pt x="3191" y="2830"/>
                  </a:cubicBezTo>
                  <a:cubicBezTo>
                    <a:pt x="3283" y="4274"/>
                    <a:pt x="2969" y="5211"/>
                    <a:pt x="2185" y="5262"/>
                  </a:cubicBezTo>
                  <a:cubicBezTo>
                    <a:pt x="2167" y="5263"/>
                    <a:pt x="2149" y="5264"/>
                    <a:pt x="2131" y="5264"/>
                  </a:cubicBezTo>
                  <a:cubicBezTo>
                    <a:pt x="1465" y="5264"/>
                    <a:pt x="981" y="4463"/>
                    <a:pt x="888" y="3031"/>
                  </a:cubicBezTo>
                  <a:cubicBezTo>
                    <a:pt x="791" y="1492"/>
                    <a:pt x="1224" y="643"/>
                    <a:pt x="1894" y="600"/>
                  </a:cubicBezTo>
                  <a:cubicBezTo>
                    <a:pt x="1916" y="599"/>
                    <a:pt x="1937" y="598"/>
                    <a:pt x="1959" y="598"/>
                  </a:cubicBezTo>
                  <a:close/>
                  <a:moveTo>
                    <a:pt x="2023" y="1"/>
                  </a:moveTo>
                  <a:cubicBezTo>
                    <a:pt x="1982" y="1"/>
                    <a:pt x="1941" y="2"/>
                    <a:pt x="1899" y="5"/>
                  </a:cubicBezTo>
                  <a:cubicBezTo>
                    <a:pt x="750" y="79"/>
                    <a:pt x="0" y="1176"/>
                    <a:pt x="122" y="3073"/>
                  </a:cubicBezTo>
                  <a:cubicBezTo>
                    <a:pt x="257" y="4877"/>
                    <a:pt x="1021" y="5860"/>
                    <a:pt x="2069" y="5860"/>
                  </a:cubicBezTo>
                  <a:cubicBezTo>
                    <a:pt x="2105" y="5860"/>
                    <a:pt x="2143" y="5859"/>
                    <a:pt x="2180" y="5856"/>
                  </a:cubicBezTo>
                  <a:cubicBezTo>
                    <a:pt x="3433" y="5775"/>
                    <a:pt x="4079" y="4668"/>
                    <a:pt x="3954" y="2746"/>
                  </a:cubicBezTo>
                  <a:cubicBezTo>
                    <a:pt x="3842" y="1009"/>
                    <a:pt x="3142" y="1"/>
                    <a:pt x="2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110;p39">
              <a:extLst>
                <a:ext uri="{FF2B5EF4-FFF2-40B4-BE49-F238E27FC236}">
                  <a16:creationId xmlns:a16="http://schemas.microsoft.com/office/drawing/2014/main" id="{3F57AA3B-23B2-44AB-AEE2-8DB73FE814A0}"/>
                </a:ext>
              </a:extLst>
            </p:cNvPr>
            <p:cNvSpPr/>
            <p:nvPr/>
          </p:nvSpPr>
          <p:spPr>
            <a:xfrm>
              <a:off x="4880991" y="4263694"/>
              <a:ext cx="39330" cy="46397"/>
            </a:xfrm>
            <a:custGeom>
              <a:avLst/>
              <a:gdLst/>
              <a:ahLst/>
              <a:cxnLst/>
              <a:rect l="l" t="t" r="r" b="b"/>
              <a:pathLst>
                <a:path w="4228" h="6011" extrusionOk="0">
                  <a:moveTo>
                    <a:pt x="2027" y="749"/>
                  </a:moveTo>
                  <a:cubicBezTo>
                    <a:pt x="2908" y="749"/>
                    <a:pt x="3136" y="2094"/>
                    <a:pt x="3188" y="2910"/>
                  </a:cubicBezTo>
                  <a:cubicBezTo>
                    <a:pt x="3235" y="3637"/>
                    <a:pt x="3179" y="4210"/>
                    <a:pt x="3020" y="4616"/>
                  </a:cubicBezTo>
                  <a:cubicBezTo>
                    <a:pt x="2860" y="5022"/>
                    <a:pt x="2603" y="5238"/>
                    <a:pt x="2254" y="5262"/>
                  </a:cubicBezTo>
                  <a:cubicBezTo>
                    <a:pt x="2239" y="5263"/>
                    <a:pt x="2222" y="5263"/>
                    <a:pt x="2206" y="5263"/>
                  </a:cubicBezTo>
                  <a:cubicBezTo>
                    <a:pt x="1569" y="5263"/>
                    <a:pt x="1124" y="4443"/>
                    <a:pt x="1037" y="3103"/>
                  </a:cubicBezTo>
                  <a:lnTo>
                    <a:pt x="1037" y="3101"/>
                  </a:lnTo>
                  <a:cubicBezTo>
                    <a:pt x="990" y="2379"/>
                    <a:pt x="1061" y="1777"/>
                    <a:pt x="1245" y="1360"/>
                  </a:cubicBezTo>
                  <a:cubicBezTo>
                    <a:pt x="1410" y="981"/>
                    <a:pt x="1662" y="770"/>
                    <a:pt x="1972" y="751"/>
                  </a:cubicBezTo>
                  <a:cubicBezTo>
                    <a:pt x="1990" y="750"/>
                    <a:pt x="2009" y="749"/>
                    <a:pt x="2027" y="749"/>
                  </a:cubicBezTo>
                  <a:close/>
                  <a:moveTo>
                    <a:pt x="2030" y="597"/>
                  </a:moveTo>
                  <a:cubicBezTo>
                    <a:pt x="2007" y="597"/>
                    <a:pt x="1985" y="598"/>
                    <a:pt x="1961" y="600"/>
                  </a:cubicBezTo>
                  <a:cubicBezTo>
                    <a:pt x="1593" y="622"/>
                    <a:pt x="1297" y="865"/>
                    <a:pt x="1107" y="1299"/>
                  </a:cubicBezTo>
                  <a:cubicBezTo>
                    <a:pt x="914" y="1738"/>
                    <a:pt x="837" y="2364"/>
                    <a:pt x="886" y="3112"/>
                  </a:cubicBezTo>
                  <a:cubicBezTo>
                    <a:pt x="981" y="4561"/>
                    <a:pt x="1469" y="5414"/>
                    <a:pt x="2201" y="5414"/>
                  </a:cubicBezTo>
                  <a:cubicBezTo>
                    <a:pt x="2222" y="5414"/>
                    <a:pt x="2243" y="5414"/>
                    <a:pt x="2263" y="5413"/>
                  </a:cubicBezTo>
                  <a:cubicBezTo>
                    <a:pt x="2676" y="5387"/>
                    <a:pt x="2978" y="5137"/>
                    <a:pt x="3161" y="4672"/>
                  </a:cubicBezTo>
                  <a:cubicBezTo>
                    <a:pt x="3327" y="4246"/>
                    <a:pt x="3387" y="3650"/>
                    <a:pt x="3339" y="2901"/>
                  </a:cubicBezTo>
                  <a:cubicBezTo>
                    <a:pt x="3243" y="1411"/>
                    <a:pt x="2779" y="597"/>
                    <a:pt x="2030" y="597"/>
                  </a:cubicBezTo>
                  <a:close/>
                  <a:moveTo>
                    <a:pt x="2095" y="152"/>
                  </a:moveTo>
                  <a:cubicBezTo>
                    <a:pt x="3167" y="152"/>
                    <a:pt x="3841" y="1118"/>
                    <a:pt x="3951" y="2826"/>
                  </a:cubicBezTo>
                  <a:cubicBezTo>
                    <a:pt x="4072" y="4702"/>
                    <a:pt x="3468" y="5777"/>
                    <a:pt x="2249" y="5856"/>
                  </a:cubicBezTo>
                  <a:cubicBezTo>
                    <a:pt x="2213" y="5858"/>
                    <a:pt x="2175" y="5859"/>
                    <a:pt x="2140" y="5859"/>
                  </a:cubicBezTo>
                  <a:cubicBezTo>
                    <a:pt x="1094" y="5859"/>
                    <a:pt x="399" y="4854"/>
                    <a:pt x="271" y="3143"/>
                  </a:cubicBezTo>
                  <a:cubicBezTo>
                    <a:pt x="156" y="1377"/>
                    <a:pt x="810" y="231"/>
                    <a:pt x="1976" y="156"/>
                  </a:cubicBezTo>
                  <a:cubicBezTo>
                    <a:pt x="2016" y="153"/>
                    <a:pt x="2056" y="152"/>
                    <a:pt x="2095" y="152"/>
                  </a:cubicBezTo>
                  <a:close/>
                  <a:moveTo>
                    <a:pt x="2091" y="1"/>
                  </a:moveTo>
                  <a:cubicBezTo>
                    <a:pt x="2050" y="1"/>
                    <a:pt x="2009" y="2"/>
                    <a:pt x="1967" y="4"/>
                  </a:cubicBezTo>
                  <a:cubicBezTo>
                    <a:pt x="707" y="85"/>
                    <a:pt x="0" y="1292"/>
                    <a:pt x="120" y="3153"/>
                  </a:cubicBezTo>
                  <a:cubicBezTo>
                    <a:pt x="253" y="4930"/>
                    <a:pt x="1022" y="6011"/>
                    <a:pt x="2142" y="6011"/>
                  </a:cubicBezTo>
                  <a:cubicBezTo>
                    <a:pt x="2181" y="6011"/>
                    <a:pt x="2219" y="6009"/>
                    <a:pt x="2258" y="6007"/>
                  </a:cubicBezTo>
                  <a:cubicBezTo>
                    <a:pt x="3557" y="5923"/>
                    <a:pt x="4227" y="4760"/>
                    <a:pt x="4102" y="2816"/>
                  </a:cubicBezTo>
                  <a:cubicBezTo>
                    <a:pt x="3987" y="1012"/>
                    <a:pt x="3255" y="1"/>
                    <a:pt x="20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111;p39">
              <a:extLst>
                <a:ext uri="{FF2B5EF4-FFF2-40B4-BE49-F238E27FC236}">
                  <a16:creationId xmlns:a16="http://schemas.microsoft.com/office/drawing/2014/main" id="{54EEF079-C304-4F7B-87CD-BB31B0D8354A}"/>
                </a:ext>
              </a:extLst>
            </p:cNvPr>
            <p:cNvSpPr/>
            <p:nvPr/>
          </p:nvSpPr>
          <p:spPr>
            <a:xfrm>
              <a:off x="4931233" y="4261626"/>
              <a:ext cx="37954" cy="45224"/>
            </a:xfrm>
            <a:custGeom>
              <a:avLst/>
              <a:gdLst/>
              <a:ahLst/>
              <a:cxnLst/>
              <a:rect l="l" t="t" r="r" b="b"/>
              <a:pathLst>
                <a:path w="4080" h="5859" extrusionOk="0">
                  <a:moveTo>
                    <a:pt x="1961" y="596"/>
                  </a:moveTo>
                  <a:cubicBezTo>
                    <a:pt x="2710" y="596"/>
                    <a:pt x="3104" y="1475"/>
                    <a:pt x="3191" y="2829"/>
                  </a:cubicBezTo>
                  <a:cubicBezTo>
                    <a:pt x="3285" y="4272"/>
                    <a:pt x="2970" y="5209"/>
                    <a:pt x="2187" y="5260"/>
                  </a:cubicBezTo>
                  <a:cubicBezTo>
                    <a:pt x="2169" y="5261"/>
                    <a:pt x="2150" y="5262"/>
                    <a:pt x="2132" y="5262"/>
                  </a:cubicBezTo>
                  <a:cubicBezTo>
                    <a:pt x="1465" y="5262"/>
                    <a:pt x="983" y="4460"/>
                    <a:pt x="890" y="3029"/>
                  </a:cubicBezTo>
                  <a:cubicBezTo>
                    <a:pt x="791" y="1490"/>
                    <a:pt x="1225" y="641"/>
                    <a:pt x="1896" y="598"/>
                  </a:cubicBezTo>
                  <a:cubicBezTo>
                    <a:pt x="1918" y="597"/>
                    <a:pt x="1939" y="596"/>
                    <a:pt x="1961" y="596"/>
                  </a:cubicBezTo>
                  <a:close/>
                  <a:moveTo>
                    <a:pt x="2024" y="0"/>
                  </a:moveTo>
                  <a:cubicBezTo>
                    <a:pt x="1983" y="0"/>
                    <a:pt x="1942" y="1"/>
                    <a:pt x="1900" y="4"/>
                  </a:cubicBezTo>
                  <a:cubicBezTo>
                    <a:pt x="751" y="78"/>
                    <a:pt x="1" y="1175"/>
                    <a:pt x="123" y="3071"/>
                  </a:cubicBezTo>
                  <a:cubicBezTo>
                    <a:pt x="258" y="4877"/>
                    <a:pt x="1024" y="5859"/>
                    <a:pt x="2073" y="5859"/>
                  </a:cubicBezTo>
                  <a:cubicBezTo>
                    <a:pt x="2109" y="5859"/>
                    <a:pt x="2145" y="5858"/>
                    <a:pt x="2182" y="5855"/>
                  </a:cubicBezTo>
                  <a:cubicBezTo>
                    <a:pt x="3434" y="5775"/>
                    <a:pt x="4080" y="4666"/>
                    <a:pt x="3955" y="2744"/>
                  </a:cubicBezTo>
                  <a:cubicBezTo>
                    <a:pt x="3843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112;p39">
              <a:extLst>
                <a:ext uri="{FF2B5EF4-FFF2-40B4-BE49-F238E27FC236}">
                  <a16:creationId xmlns:a16="http://schemas.microsoft.com/office/drawing/2014/main" id="{FA6DA616-36F3-488C-8A9E-6F732437BA83}"/>
                </a:ext>
              </a:extLst>
            </p:cNvPr>
            <p:cNvSpPr/>
            <p:nvPr/>
          </p:nvSpPr>
          <p:spPr>
            <a:xfrm>
              <a:off x="4930554" y="4261031"/>
              <a:ext cx="39349" cy="46405"/>
            </a:xfrm>
            <a:custGeom>
              <a:avLst/>
              <a:gdLst/>
              <a:ahLst/>
              <a:cxnLst/>
              <a:rect l="l" t="t" r="r" b="b"/>
              <a:pathLst>
                <a:path w="4230" h="6012" extrusionOk="0">
                  <a:moveTo>
                    <a:pt x="2031" y="749"/>
                  </a:moveTo>
                  <a:cubicBezTo>
                    <a:pt x="2915" y="749"/>
                    <a:pt x="3137" y="2096"/>
                    <a:pt x="3190" y="2911"/>
                  </a:cubicBezTo>
                  <a:cubicBezTo>
                    <a:pt x="3245" y="3763"/>
                    <a:pt x="3197" y="5202"/>
                    <a:pt x="2257" y="5263"/>
                  </a:cubicBezTo>
                  <a:cubicBezTo>
                    <a:pt x="2240" y="5264"/>
                    <a:pt x="2224" y="5264"/>
                    <a:pt x="2207" y="5264"/>
                  </a:cubicBezTo>
                  <a:cubicBezTo>
                    <a:pt x="1572" y="5264"/>
                    <a:pt x="1126" y="4444"/>
                    <a:pt x="1039" y="3102"/>
                  </a:cubicBezTo>
                  <a:cubicBezTo>
                    <a:pt x="992" y="2380"/>
                    <a:pt x="1064" y="1777"/>
                    <a:pt x="1247" y="1360"/>
                  </a:cubicBezTo>
                  <a:cubicBezTo>
                    <a:pt x="1413" y="982"/>
                    <a:pt x="1664" y="770"/>
                    <a:pt x="1974" y="751"/>
                  </a:cubicBezTo>
                  <a:cubicBezTo>
                    <a:pt x="1993" y="751"/>
                    <a:pt x="2013" y="749"/>
                    <a:pt x="2031" y="749"/>
                  </a:cubicBezTo>
                  <a:close/>
                  <a:moveTo>
                    <a:pt x="2033" y="597"/>
                  </a:moveTo>
                  <a:cubicBezTo>
                    <a:pt x="2009" y="597"/>
                    <a:pt x="1987" y="598"/>
                    <a:pt x="1964" y="599"/>
                  </a:cubicBezTo>
                  <a:cubicBezTo>
                    <a:pt x="1594" y="623"/>
                    <a:pt x="1298" y="865"/>
                    <a:pt x="1108" y="1299"/>
                  </a:cubicBezTo>
                  <a:cubicBezTo>
                    <a:pt x="915" y="1738"/>
                    <a:pt x="840" y="2364"/>
                    <a:pt x="888" y="3112"/>
                  </a:cubicBezTo>
                  <a:cubicBezTo>
                    <a:pt x="982" y="4561"/>
                    <a:pt x="1471" y="5415"/>
                    <a:pt x="2203" y="5415"/>
                  </a:cubicBezTo>
                  <a:cubicBezTo>
                    <a:pt x="2224" y="5415"/>
                    <a:pt x="2245" y="5414"/>
                    <a:pt x="2266" y="5413"/>
                  </a:cubicBezTo>
                  <a:cubicBezTo>
                    <a:pt x="3060" y="5362"/>
                    <a:pt x="3442" y="4470"/>
                    <a:pt x="3340" y="2901"/>
                  </a:cubicBezTo>
                  <a:cubicBezTo>
                    <a:pt x="3244" y="1411"/>
                    <a:pt x="2780" y="597"/>
                    <a:pt x="2033" y="597"/>
                  </a:cubicBezTo>
                  <a:close/>
                  <a:moveTo>
                    <a:pt x="2096" y="153"/>
                  </a:moveTo>
                  <a:cubicBezTo>
                    <a:pt x="3168" y="153"/>
                    <a:pt x="3841" y="1118"/>
                    <a:pt x="3952" y="2826"/>
                  </a:cubicBezTo>
                  <a:cubicBezTo>
                    <a:pt x="4073" y="4702"/>
                    <a:pt x="3469" y="5777"/>
                    <a:pt x="2250" y="5857"/>
                  </a:cubicBezTo>
                  <a:cubicBezTo>
                    <a:pt x="2212" y="5859"/>
                    <a:pt x="2174" y="5861"/>
                    <a:pt x="2136" y="5861"/>
                  </a:cubicBezTo>
                  <a:cubicBezTo>
                    <a:pt x="1090" y="5861"/>
                    <a:pt x="399" y="4851"/>
                    <a:pt x="272" y="3143"/>
                  </a:cubicBezTo>
                  <a:cubicBezTo>
                    <a:pt x="159" y="1376"/>
                    <a:pt x="811" y="232"/>
                    <a:pt x="1977" y="157"/>
                  </a:cubicBezTo>
                  <a:cubicBezTo>
                    <a:pt x="2017" y="153"/>
                    <a:pt x="2057" y="153"/>
                    <a:pt x="2096" y="153"/>
                  </a:cubicBezTo>
                  <a:close/>
                  <a:moveTo>
                    <a:pt x="2098" y="0"/>
                  </a:moveTo>
                  <a:cubicBezTo>
                    <a:pt x="2055" y="0"/>
                    <a:pt x="2012" y="2"/>
                    <a:pt x="1967" y="4"/>
                  </a:cubicBezTo>
                  <a:cubicBezTo>
                    <a:pt x="708" y="86"/>
                    <a:pt x="1" y="1292"/>
                    <a:pt x="121" y="3153"/>
                  </a:cubicBezTo>
                  <a:cubicBezTo>
                    <a:pt x="254" y="4930"/>
                    <a:pt x="1025" y="6012"/>
                    <a:pt x="2146" y="6012"/>
                  </a:cubicBezTo>
                  <a:cubicBezTo>
                    <a:pt x="2184" y="6012"/>
                    <a:pt x="2221" y="6010"/>
                    <a:pt x="2260" y="6007"/>
                  </a:cubicBezTo>
                  <a:cubicBezTo>
                    <a:pt x="3558" y="5924"/>
                    <a:pt x="4229" y="4760"/>
                    <a:pt x="4104" y="2816"/>
                  </a:cubicBezTo>
                  <a:cubicBezTo>
                    <a:pt x="3988" y="1015"/>
                    <a:pt x="3263" y="0"/>
                    <a:pt x="209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113;p39">
              <a:extLst>
                <a:ext uri="{FF2B5EF4-FFF2-40B4-BE49-F238E27FC236}">
                  <a16:creationId xmlns:a16="http://schemas.microsoft.com/office/drawing/2014/main" id="{ADE177C8-DDE4-44D0-A477-43E9F72E01E2}"/>
                </a:ext>
              </a:extLst>
            </p:cNvPr>
            <p:cNvSpPr/>
            <p:nvPr/>
          </p:nvSpPr>
          <p:spPr>
            <a:xfrm>
              <a:off x="4980824" y="4258963"/>
              <a:ext cx="37935" cy="45224"/>
            </a:xfrm>
            <a:custGeom>
              <a:avLst/>
              <a:gdLst/>
              <a:ahLst/>
              <a:cxnLst/>
              <a:rect l="l" t="t" r="r" b="b"/>
              <a:pathLst>
                <a:path w="4078" h="5859" extrusionOk="0">
                  <a:moveTo>
                    <a:pt x="1960" y="597"/>
                  </a:moveTo>
                  <a:cubicBezTo>
                    <a:pt x="2708" y="597"/>
                    <a:pt x="3103" y="1477"/>
                    <a:pt x="3192" y="2829"/>
                  </a:cubicBezTo>
                  <a:cubicBezTo>
                    <a:pt x="3284" y="4273"/>
                    <a:pt x="2969" y="5211"/>
                    <a:pt x="2187" y="5261"/>
                  </a:cubicBezTo>
                  <a:cubicBezTo>
                    <a:pt x="2168" y="5263"/>
                    <a:pt x="2150" y="5263"/>
                    <a:pt x="2132" y="5263"/>
                  </a:cubicBezTo>
                  <a:cubicBezTo>
                    <a:pt x="1464" y="5263"/>
                    <a:pt x="982" y="4461"/>
                    <a:pt x="890" y="3031"/>
                  </a:cubicBezTo>
                  <a:cubicBezTo>
                    <a:pt x="789" y="1491"/>
                    <a:pt x="1224" y="642"/>
                    <a:pt x="1895" y="599"/>
                  </a:cubicBezTo>
                  <a:cubicBezTo>
                    <a:pt x="1917" y="598"/>
                    <a:pt x="1939" y="597"/>
                    <a:pt x="1960" y="597"/>
                  </a:cubicBezTo>
                  <a:close/>
                  <a:moveTo>
                    <a:pt x="2023" y="0"/>
                  </a:moveTo>
                  <a:cubicBezTo>
                    <a:pt x="1982" y="0"/>
                    <a:pt x="1941" y="1"/>
                    <a:pt x="1899" y="4"/>
                  </a:cubicBezTo>
                  <a:cubicBezTo>
                    <a:pt x="750" y="78"/>
                    <a:pt x="0" y="1175"/>
                    <a:pt x="124" y="3072"/>
                  </a:cubicBezTo>
                  <a:cubicBezTo>
                    <a:pt x="257" y="4876"/>
                    <a:pt x="1023" y="5859"/>
                    <a:pt x="2070" y="5859"/>
                  </a:cubicBezTo>
                  <a:cubicBezTo>
                    <a:pt x="2107" y="5859"/>
                    <a:pt x="2144" y="5858"/>
                    <a:pt x="2181" y="5855"/>
                  </a:cubicBezTo>
                  <a:cubicBezTo>
                    <a:pt x="3434" y="5774"/>
                    <a:pt x="4078" y="4668"/>
                    <a:pt x="3954" y="2745"/>
                  </a:cubicBezTo>
                  <a:cubicBezTo>
                    <a:pt x="3842" y="1009"/>
                    <a:pt x="3142" y="0"/>
                    <a:pt x="2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114;p39">
              <a:extLst>
                <a:ext uri="{FF2B5EF4-FFF2-40B4-BE49-F238E27FC236}">
                  <a16:creationId xmlns:a16="http://schemas.microsoft.com/office/drawing/2014/main" id="{242D6B79-57DC-4DF7-9D86-65A637B6B04E}"/>
                </a:ext>
              </a:extLst>
            </p:cNvPr>
            <p:cNvSpPr/>
            <p:nvPr/>
          </p:nvSpPr>
          <p:spPr>
            <a:xfrm>
              <a:off x="4980703" y="4258384"/>
              <a:ext cx="38782" cy="46390"/>
            </a:xfrm>
            <a:custGeom>
              <a:avLst/>
              <a:gdLst/>
              <a:ahLst/>
              <a:cxnLst/>
              <a:rect l="l" t="t" r="r" b="b"/>
              <a:pathLst>
                <a:path w="4169" h="6010" extrusionOk="0">
                  <a:moveTo>
                    <a:pt x="1968" y="747"/>
                  </a:moveTo>
                  <a:cubicBezTo>
                    <a:pt x="2846" y="747"/>
                    <a:pt x="3077" y="2094"/>
                    <a:pt x="3129" y="2909"/>
                  </a:cubicBezTo>
                  <a:cubicBezTo>
                    <a:pt x="3176" y="3636"/>
                    <a:pt x="3119" y="4209"/>
                    <a:pt x="2960" y="4615"/>
                  </a:cubicBezTo>
                  <a:cubicBezTo>
                    <a:pt x="2801" y="5021"/>
                    <a:pt x="2543" y="5237"/>
                    <a:pt x="2196" y="5260"/>
                  </a:cubicBezTo>
                  <a:cubicBezTo>
                    <a:pt x="2179" y="5262"/>
                    <a:pt x="2163" y="5262"/>
                    <a:pt x="2146" y="5262"/>
                  </a:cubicBezTo>
                  <a:cubicBezTo>
                    <a:pt x="1511" y="5262"/>
                    <a:pt x="1065" y="4442"/>
                    <a:pt x="978" y="3100"/>
                  </a:cubicBezTo>
                  <a:cubicBezTo>
                    <a:pt x="887" y="1693"/>
                    <a:pt x="1245" y="791"/>
                    <a:pt x="1912" y="748"/>
                  </a:cubicBezTo>
                  <a:cubicBezTo>
                    <a:pt x="1931" y="747"/>
                    <a:pt x="1950" y="747"/>
                    <a:pt x="1968" y="747"/>
                  </a:cubicBezTo>
                  <a:close/>
                  <a:moveTo>
                    <a:pt x="1970" y="596"/>
                  </a:moveTo>
                  <a:cubicBezTo>
                    <a:pt x="1948" y="596"/>
                    <a:pt x="1926" y="596"/>
                    <a:pt x="1903" y="597"/>
                  </a:cubicBezTo>
                  <a:cubicBezTo>
                    <a:pt x="1142" y="647"/>
                    <a:pt x="731" y="1611"/>
                    <a:pt x="827" y="3111"/>
                  </a:cubicBezTo>
                  <a:cubicBezTo>
                    <a:pt x="921" y="4560"/>
                    <a:pt x="1410" y="5413"/>
                    <a:pt x="2142" y="5413"/>
                  </a:cubicBezTo>
                  <a:cubicBezTo>
                    <a:pt x="2163" y="5413"/>
                    <a:pt x="2184" y="5413"/>
                    <a:pt x="2205" y="5412"/>
                  </a:cubicBezTo>
                  <a:cubicBezTo>
                    <a:pt x="2618" y="5385"/>
                    <a:pt x="2919" y="5136"/>
                    <a:pt x="3101" y="4671"/>
                  </a:cubicBezTo>
                  <a:cubicBezTo>
                    <a:pt x="3268" y="4244"/>
                    <a:pt x="3329" y="3649"/>
                    <a:pt x="3281" y="2900"/>
                  </a:cubicBezTo>
                  <a:cubicBezTo>
                    <a:pt x="3183" y="1410"/>
                    <a:pt x="2719" y="596"/>
                    <a:pt x="1970" y="596"/>
                  </a:cubicBezTo>
                  <a:close/>
                  <a:moveTo>
                    <a:pt x="2039" y="151"/>
                  </a:moveTo>
                  <a:cubicBezTo>
                    <a:pt x="2549" y="151"/>
                    <a:pt x="2965" y="366"/>
                    <a:pt x="3282" y="790"/>
                  </a:cubicBezTo>
                  <a:cubicBezTo>
                    <a:pt x="3624" y="1250"/>
                    <a:pt x="3835" y="1953"/>
                    <a:pt x="3891" y="2824"/>
                  </a:cubicBezTo>
                  <a:cubicBezTo>
                    <a:pt x="4012" y="4700"/>
                    <a:pt x="3408" y="5775"/>
                    <a:pt x="2189" y="5855"/>
                  </a:cubicBezTo>
                  <a:cubicBezTo>
                    <a:pt x="2152" y="5857"/>
                    <a:pt x="2114" y="5858"/>
                    <a:pt x="2078" y="5858"/>
                  </a:cubicBezTo>
                  <a:cubicBezTo>
                    <a:pt x="1039" y="5858"/>
                    <a:pt x="338" y="4851"/>
                    <a:pt x="212" y="3142"/>
                  </a:cubicBezTo>
                  <a:cubicBezTo>
                    <a:pt x="154" y="2247"/>
                    <a:pt x="292" y="1496"/>
                    <a:pt x="612" y="969"/>
                  </a:cubicBezTo>
                  <a:cubicBezTo>
                    <a:pt x="913" y="472"/>
                    <a:pt x="1365" y="191"/>
                    <a:pt x="1917" y="155"/>
                  </a:cubicBezTo>
                  <a:cubicBezTo>
                    <a:pt x="1957" y="152"/>
                    <a:pt x="1999" y="151"/>
                    <a:pt x="2039" y="151"/>
                  </a:cubicBezTo>
                  <a:close/>
                  <a:moveTo>
                    <a:pt x="2015" y="1"/>
                  </a:moveTo>
                  <a:cubicBezTo>
                    <a:pt x="1980" y="1"/>
                    <a:pt x="1944" y="2"/>
                    <a:pt x="1908" y="4"/>
                  </a:cubicBezTo>
                  <a:cubicBezTo>
                    <a:pt x="1304" y="43"/>
                    <a:pt x="811" y="349"/>
                    <a:pt x="483" y="890"/>
                  </a:cubicBezTo>
                  <a:cubicBezTo>
                    <a:pt x="147" y="1444"/>
                    <a:pt x="0" y="2227"/>
                    <a:pt x="60" y="3152"/>
                  </a:cubicBezTo>
                  <a:cubicBezTo>
                    <a:pt x="193" y="4929"/>
                    <a:pt x="962" y="6010"/>
                    <a:pt x="2084" y="6010"/>
                  </a:cubicBezTo>
                  <a:cubicBezTo>
                    <a:pt x="2122" y="6010"/>
                    <a:pt x="2159" y="6008"/>
                    <a:pt x="2198" y="6006"/>
                  </a:cubicBezTo>
                  <a:cubicBezTo>
                    <a:pt x="3497" y="5922"/>
                    <a:pt x="4169" y="4759"/>
                    <a:pt x="4042" y="2815"/>
                  </a:cubicBezTo>
                  <a:cubicBezTo>
                    <a:pt x="3984" y="1901"/>
                    <a:pt x="3768" y="1190"/>
                    <a:pt x="3403" y="700"/>
                  </a:cubicBezTo>
                  <a:cubicBezTo>
                    <a:pt x="3056" y="234"/>
                    <a:pt x="2576" y="1"/>
                    <a:pt x="20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115;p39">
              <a:extLst>
                <a:ext uri="{FF2B5EF4-FFF2-40B4-BE49-F238E27FC236}">
                  <a16:creationId xmlns:a16="http://schemas.microsoft.com/office/drawing/2014/main" id="{419EF455-2A20-45EF-8D19-259C053901C1}"/>
                </a:ext>
              </a:extLst>
            </p:cNvPr>
            <p:cNvSpPr/>
            <p:nvPr/>
          </p:nvSpPr>
          <p:spPr>
            <a:xfrm>
              <a:off x="5030405" y="4256307"/>
              <a:ext cx="37935" cy="45232"/>
            </a:xfrm>
            <a:custGeom>
              <a:avLst/>
              <a:gdLst/>
              <a:ahLst/>
              <a:cxnLst/>
              <a:rect l="l" t="t" r="r" b="b"/>
              <a:pathLst>
                <a:path w="4078" h="5860" extrusionOk="0">
                  <a:moveTo>
                    <a:pt x="1959" y="597"/>
                  </a:moveTo>
                  <a:cubicBezTo>
                    <a:pt x="2708" y="597"/>
                    <a:pt x="3104" y="1477"/>
                    <a:pt x="3191" y="2829"/>
                  </a:cubicBezTo>
                  <a:cubicBezTo>
                    <a:pt x="3283" y="4273"/>
                    <a:pt x="2968" y="5211"/>
                    <a:pt x="2186" y="5262"/>
                  </a:cubicBezTo>
                  <a:cubicBezTo>
                    <a:pt x="2167" y="5263"/>
                    <a:pt x="2149" y="5263"/>
                    <a:pt x="2131" y="5263"/>
                  </a:cubicBezTo>
                  <a:cubicBezTo>
                    <a:pt x="1464" y="5263"/>
                    <a:pt x="981" y="4461"/>
                    <a:pt x="888" y="3031"/>
                  </a:cubicBezTo>
                  <a:cubicBezTo>
                    <a:pt x="790" y="1490"/>
                    <a:pt x="1223" y="641"/>
                    <a:pt x="1894" y="599"/>
                  </a:cubicBezTo>
                  <a:cubicBezTo>
                    <a:pt x="1916" y="598"/>
                    <a:pt x="1938" y="597"/>
                    <a:pt x="1959" y="597"/>
                  </a:cubicBezTo>
                  <a:close/>
                  <a:moveTo>
                    <a:pt x="2024" y="0"/>
                  </a:moveTo>
                  <a:cubicBezTo>
                    <a:pt x="1983" y="0"/>
                    <a:pt x="1940" y="1"/>
                    <a:pt x="1898" y="4"/>
                  </a:cubicBezTo>
                  <a:cubicBezTo>
                    <a:pt x="750" y="79"/>
                    <a:pt x="0" y="1175"/>
                    <a:pt x="123" y="3071"/>
                  </a:cubicBezTo>
                  <a:cubicBezTo>
                    <a:pt x="257" y="4877"/>
                    <a:pt x="1022" y="5859"/>
                    <a:pt x="2069" y="5859"/>
                  </a:cubicBezTo>
                  <a:cubicBezTo>
                    <a:pt x="2106" y="5859"/>
                    <a:pt x="2143" y="5858"/>
                    <a:pt x="2180" y="5855"/>
                  </a:cubicBezTo>
                  <a:cubicBezTo>
                    <a:pt x="3433" y="5775"/>
                    <a:pt x="4078" y="4668"/>
                    <a:pt x="3954" y="2744"/>
                  </a:cubicBezTo>
                  <a:cubicBezTo>
                    <a:pt x="3841" y="1009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116;p39">
              <a:extLst>
                <a:ext uri="{FF2B5EF4-FFF2-40B4-BE49-F238E27FC236}">
                  <a16:creationId xmlns:a16="http://schemas.microsoft.com/office/drawing/2014/main" id="{682BAEE5-5A62-4DA4-BFF8-F6242B8FE195}"/>
                </a:ext>
              </a:extLst>
            </p:cNvPr>
            <p:cNvSpPr/>
            <p:nvPr/>
          </p:nvSpPr>
          <p:spPr>
            <a:xfrm>
              <a:off x="5029717" y="4255713"/>
              <a:ext cx="39330" cy="46405"/>
            </a:xfrm>
            <a:custGeom>
              <a:avLst/>
              <a:gdLst/>
              <a:ahLst/>
              <a:cxnLst/>
              <a:rect l="l" t="t" r="r" b="b"/>
              <a:pathLst>
                <a:path w="4228" h="6012" extrusionOk="0">
                  <a:moveTo>
                    <a:pt x="2037" y="748"/>
                  </a:moveTo>
                  <a:cubicBezTo>
                    <a:pt x="2912" y="748"/>
                    <a:pt x="3137" y="2097"/>
                    <a:pt x="3189" y="2910"/>
                  </a:cubicBezTo>
                  <a:cubicBezTo>
                    <a:pt x="3236" y="3636"/>
                    <a:pt x="3180" y="4211"/>
                    <a:pt x="3020" y="4616"/>
                  </a:cubicBezTo>
                  <a:cubicBezTo>
                    <a:pt x="2861" y="5022"/>
                    <a:pt x="2603" y="5240"/>
                    <a:pt x="2256" y="5262"/>
                  </a:cubicBezTo>
                  <a:cubicBezTo>
                    <a:pt x="2239" y="5263"/>
                    <a:pt x="2223" y="5263"/>
                    <a:pt x="2206" y="5263"/>
                  </a:cubicBezTo>
                  <a:cubicBezTo>
                    <a:pt x="1571" y="5263"/>
                    <a:pt x="1125" y="4443"/>
                    <a:pt x="1038" y="3103"/>
                  </a:cubicBezTo>
                  <a:cubicBezTo>
                    <a:pt x="992" y="2379"/>
                    <a:pt x="1064" y="1777"/>
                    <a:pt x="1246" y="1360"/>
                  </a:cubicBezTo>
                  <a:cubicBezTo>
                    <a:pt x="1413" y="981"/>
                    <a:pt x="1663" y="770"/>
                    <a:pt x="1973" y="751"/>
                  </a:cubicBezTo>
                  <a:cubicBezTo>
                    <a:pt x="1995" y="749"/>
                    <a:pt x="2016" y="748"/>
                    <a:pt x="2037" y="748"/>
                  </a:cubicBezTo>
                  <a:close/>
                  <a:moveTo>
                    <a:pt x="2032" y="598"/>
                  </a:moveTo>
                  <a:cubicBezTo>
                    <a:pt x="2008" y="598"/>
                    <a:pt x="1986" y="598"/>
                    <a:pt x="1963" y="600"/>
                  </a:cubicBezTo>
                  <a:cubicBezTo>
                    <a:pt x="1593" y="623"/>
                    <a:pt x="1297" y="865"/>
                    <a:pt x="1107" y="1299"/>
                  </a:cubicBezTo>
                  <a:cubicBezTo>
                    <a:pt x="914" y="1738"/>
                    <a:pt x="839" y="2365"/>
                    <a:pt x="887" y="3112"/>
                  </a:cubicBezTo>
                  <a:cubicBezTo>
                    <a:pt x="982" y="4562"/>
                    <a:pt x="1470" y="5415"/>
                    <a:pt x="2202" y="5415"/>
                  </a:cubicBezTo>
                  <a:cubicBezTo>
                    <a:pt x="2223" y="5415"/>
                    <a:pt x="2244" y="5414"/>
                    <a:pt x="2265" y="5414"/>
                  </a:cubicBezTo>
                  <a:cubicBezTo>
                    <a:pt x="2678" y="5387"/>
                    <a:pt x="2978" y="5138"/>
                    <a:pt x="3162" y="4672"/>
                  </a:cubicBezTo>
                  <a:cubicBezTo>
                    <a:pt x="3329" y="4246"/>
                    <a:pt x="3389" y="3650"/>
                    <a:pt x="3340" y="2901"/>
                  </a:cubicBezTo>
                  <a:cubicBezTo>
                    <a:pt x="3244" y="1412"/>
                    <a:pt x="2780" y="598"/>
                    <a:pt x="2032" y="598"/>
                  </a:cubicBezTo>
                  <a:close/>
                  <a:moveTo>
                    <a:pt x="2097" y="152"/>
                  </a:moveTo>
                  <a:cubicBezTo>
                    <a:pt x="3167" y="152"/>
                    <a:pt x="3841" y="1119"/>
                    <a:pt x="3951" y="2826"/>
                  </a:cubicBezTo>
                  <a:cubicBezTo>
                    <a:pt x="4074" y="4702"/>
                    <a:pt x="3468" y="5777"/>
                    <a:pt x="2250" y="5857"/>
                  </a:cubicBezTo>
                  <a:cubicBezTo>
                    <a:pt x="2213" y="5858"/>
                    <a:pt x="2176" y="5859"/>
                    <a:pt x="2141" y="5859"/>
                  </a:cubicBezTo>
                  <a:cubicBezTo>
                    <a:pt x="1094" y="5859"/>
                    <a:pt x="400" y="4855"/>
                    <a:pt x="272" y="3143"/>
                  </a:cubicBezTo>
                  <a:cubicBezTo>
                    <a:pt x="158" y="1377"/>
                    <a:pt x="811" y="232"/>
                    <a:pt x="1977" y="157"/>
                  </a:cubicBezTo>
                  <a:cubicBezTo>
                    <a:pt x="2017" y="153"/>
                    <a:pt x="2056" y="152"/>
                    <a:pt x="2097" y="152"/>
                  </a:cubicBezTo>
                  <a:close/>
                  <a:moveTo>
                    <a:pt x="2101" y="1"/>
                  </a:moveTo>
                  <a:cubicBezTo>
                    <a:pt x="2056" y="1"/>
                    <a:pt x="2012" y="2"/>
                    <a:pt x="1968" y="4"/>
                  </a:cubicBezTo>
                  <a:cubicBezTo>
                    <a:pt x="709" y="87"/>
                    <a:pt x="0" y="1294"/>
                    <a:pt x="121" y="3155"/>
                  </a:cubicBezTo>
                  <a:cubicBezTo>
                    <a:pt x="253" y="4931"/>
                    <a:pt x="1024" y="6012"/>
                    <a:pt x="2144" y="6012"/>
                  </a:cubicBezTo>
                  <a:cubicBezTo>
                    <a:pt x="2181" y="6012"/>
                    <a:pt x="2220" y="6011"/>
                    <a:pt x="2258" y="6008"/>
                  </a:cubicBezTo>
                  <a:cubicBezTo>
                    <a:pt x="3555" y="5923"/>
                    <a:pt x="4227" y="4760"/>
                    <a:pt x="4102" y="2817"/>
                  </a:cubicBezTo>
                  <a:cubicBezTo>
                    <a:pt x="3986" y="1018"/>
                    <a:pt x="3260" y="1"/>
                    <a:pt x="21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117;p39">
              <a:extLst>
                <a:ext uri="{FF2B5EF4-FFF2-40B4-BE49-F238E27FC236}">
                  <a16:creationId xmlns:a16="http://schemas.microsoft.com/office/drawing/2014/main" id="{3489B978-0091-4C7D-A89A-CFE53DC473AA}"/>
                </a:ext>
              </a:extLst>
            </p:cNvPr>
            <p:cNvSpPr/>
            <p:nvPr/>
          </p:nvSpPr>
          <p:spPr>
            <a:xfrm>
              <a:off x="5130443" y="4250935"/>
              <a:ext cx="37935" cy="45232"/>
            </a:xfrm>
            <a:custGeom>
              <a:avLst/>
              <a:gdLst/>
              <a:ahLst/>
              <a:cxnLst/>
              <a:rect l="l" t="t" r="r" b="b"/>
              <a:pathLst>
                <a:path w="4078" h="5860" extrusionOk="0">
                  <a:moveTo>
                    <a:pt x="1960" y="597"/>
                  </a:moveTo>
                  <a:cubicBezTo>
                    <a:pt x="2710" y="597"/>
                    <a:pt x="3105" y="1476"/>
                    <a:pt x="3192" y="2830"/>
                  </a:cubicBezTo>
                  <a:cubicBezTo>
                    <a:pt x="3285" y="4272"/>
                    <a:pt x="2970" y="5210"/>
                    <a:pt x="2187" y="5261"/>
                  </a:cubicBezTo>
                  <a:cubicBezTo>
                    <a:pt x="2168" y="5262"/>
                    <a:pt x="2150" y="5263"/>
                    <a:pt x="2132" y="5263"/>
                  </a:cubicBezTo>
                  <a:cubicBezTo>
                    <a:pt x="1466" y="5263"/>
                    <a:pt x="982" y="4461"/>
                    <a:pt x="890" y="3031"/>
                  </a:cubicBezTo>
                  <a:cubicBezTo>
                    <a:pt x="790" y="1491"/>
                    <a:pt x="1225" y="642"/>
                    <a:pt x="1895" y="599"/>
                  </a:cubicBezTo>
                  <a:cubicBezTo>
                    <a:pt x="1917" y="597"/>
                    <a:pt x="1939" y="597"/>
                    <a:pt x="1960" y="597"/>
                  </a:cubicBezTo>
                  <a:close/>
                  <a:moveTo>
                    <a:pt x="2024" y="1"/>
                  </a:moveTo>
                  <a:cubicBezTo>
                    <a:pt x="1983" y="1"/>
                    <a:pt x="1941" y="2"/>
                    <a:pt x="1899" y="5"/>
                  </a:cubicBezTo>
                  <a:cubicBezTo>
                    <a:pt x="751" y="79"/>
                    <a:pt x="1" y="1176"/>
                    <a:pt x="123" y="3072"/>
                  </a:cubicBezTo>
                  <a:cubicBezTo>
                    <a:pt x="258" y="4878"/>
                    <a:pt x="1024" y="5860"/>
                    <a:pt x="2072" y="5860"/>
                  </a:cubicBezTo>
                  <a:cubicBezTo>
                    <a:pt x="2108" y="5860"/>
                    <a:pt x="2145" y="5858"/>
                    <a:pt x="2182" y="5856"/>
                  </a:cubicBezTo>
                  <a:cubicBezTo>
                    <a:pt x="3435" y="5775"/>
                    <a:pt x="4078" y="4667"/>
                    <a:pt x="3954" y="2745"/>
                  </a:cubicBezTo>
                  <a:cubicBezTo>
                    <a:pt x="3842" y="1009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118;p39">
              <a:extLst>
                <a:ext uri="{FF2B5EF4-FFF2-40B4-BE49-F238E27FC236}">
                  <a16:creationId xmlns:a16="http://schemas.microsoft.com/office/drawing/2014/main" id="{A91EE1FE-F61F-4236-8CA0-5B75EDD4509B}"/>
                </a:ext>
              </a:extLst>
            </p:cNvPr>
            <p:cNvSpPr/>
            <p:nvPr/>
          </p:nvSpPr>
          <p:spPr>
            <a:xfrm>
              <a:off x="5129764" y="4250348"/>
              <a:ext cx="39330" cy="46405"/>
            </a:xfrm>
            <a:custGeom>
              <a:avLst/>
              <a:gdLst/>
              <a:ahLst/>
              <a:cxnLst/>
              <a:rect l="l" t="t" r="r" b="b"/>
              <a:pathLst>
                <a:path w="4228" h="6012" extrusionOk="0">
                  <a:moveTo>
                    <a:pt x="2031" y="749"/>
                  </a:moveTo>
                  <a:cubicBezTo>
                    <a:pt x="2915" y="749"/>
                    <a:pt x="3136" y="2097"/>
                    <a:pt x="3190" y="2911"/>
                  </a:cubicBezTo>
                  <a:cubicBezTo>
                    <a:pt x="3245" y="3762"/>
                    <a:pt x="3196" y="5201"/>
                    <a:pt x="2256" y="5263"/>
                  </a:cubicBezTo>
                  <a:cubicBezTo>
                    <a:pt x="2239" y="5264"/>
                    <a:pt x="2224" y="5264"/>
                    <a:pt x="2207" y="5264"/>
                  </a:cubicBezTo>
                  <a:cubicBezTo>
                    <a:pt x="1571" y="5264"/>
                    <a:pt x="1126" y="4443"/>
                    <a:pt x="1038" y="3103"/>
                  </a:cubicBezTo>
                  <a:lnTo>
                    <a:pt x="1038" y="3102"/>
                  </a:lnTo>
                  <a:cubicBezTo>
                    <a:pt x="992" y="2379"/>
                    <a:pt x="1063" y="1778"/>
                    <a:pt x="1247" y="1361"/>
                  </a:cubicBezTo>
                  <a:cubicBezTo>
                    <a:pt x="1412" y="982"/>
                    <a:pt x="1664" y="771"/>
                    <a:pt x="1972" y="752"/>
                  </a:cubicBezTo>
                  <a:cubicBezTo>
                    <a:pt x="1993" y="750"/>
                    <a:pt x="2013" y="749"/>
                    <a:pt x="2031" y="749"/>
                  </a:cubicBezTo>
                  <a:close/>
                  <a:moveTo>
                    <a:pt x="2032" y="597"/>
                  </a:moveTo>
                  <a:cubicBezTo>
                    <a:pt x="2009" y="597"/>
                    <a:pt x="1987" y="598"/>
                    <a:pt x="1963" y="599"/>
                  </a:cubicBezTo>
                  <a:cubicBezTo>
                    <a:pt x="1593" y="623"/>
                    <a:pt x="1298" y="865"/>
                    <a:pt x="1108" y="1299"/>
                  </a:cubicBezTo>
                  <a:cubicBezTo>
                    <a:pt x="915" y="1737"/>
                    <a:pt x="839" y="2364"/>
                    <a:pt x="887" y="3111"/>
                  </a:cubicBezTo>
                  <a:cubicBezTo>
                    <a:pt x="981" y="4562"/>
                    <a:pt x="1471" y="5415"/>
                    <a:pt x="2203" y="5415"/>
                  </a:cubicBezTo>
                  <a:cubicBezTo>
                    <a:pt x="2224" y="5415"/>
                    <a:pt x="2244" y="5415"/>
                    <a:pt x="2264" y="5414"/>
                  </a:cubicBezTo>
                  <a:cubicBezTo>
                    <a:pt x="3060" y="5362"/>
                    <a:pt x="3441" y="4470"/>
                    <a:pt x="3341" y="2900"/>
                  </a:cubicBezTo>
                  <a:cubicBezTo>
                    <a:pt x="3243" y="1410"/>
                    <a:pt x="2780" y="597"/>
                    <a:pt x="2032" y="597"/>
                  </a:cubicBezTo>
                  <a:close/>
                  <a:moveTo>
                    <a:pt x="2097" y="153"/>
                  </a:moveTo>
                  <a:cubicBezTo>
                    <a:pt x="3168" y="153"/>
                    <a:pt x="3841" y="1117"/>
                    <a:pt x="3952" y="2826"/>
                  </a:cubicBezTo>
                  <a:cubicBezTo>
                    <a:pt x="4073" y="4701"/>
                    <a:pt x="3469" y="5777"/>
                    <a:pt x="2250" y="5856"/>
                  </a:cubicBezTo>
                  <a:cubicBezTo>
                    <a:pt x="2213" y="5859"/>
                    <a:pt x="2177" y="5860"/>
                    <a:pt x="2142" y="5860"/>
                  </a:cubicBezTo>
                  <a:cubicBezTo>
                    <a:pt x="1094" y="5860"/>
                    <a:pt x="399" y="4855"/>
                    <a:pt x="273" y="3144"/>
                  </a:cubicBezTo>
                  <a:cubicBezTo>
                    <a:pt x="158" y="1377"/>
                    <a:pt x="811" y="232"/>
                    <a:pt x="1977" y="156"/>
                  </a:cubicBezTo>
                  <a:cubicBezTo>
                    <a:pt x="2018" y="153"/>
                    <a:pt x="2057" y="153"/>
                    <a:pt x="2097" y="153"/>
                  </a:cubicBezTo>
                  <a:close/>
                  <a:moveTo>
                    <a:pt x="2100" y="0"/>
                  </a:moveTo>
                  <a:cubicBezTo>
                    <a:pt x="2057" y="0"/>
                    <a:pt x="2011" y="1"/>
                    <a:pt x="1967" y="4"/>
                  </a:cubicBezTo>
                  <a:cubicBezTo>
                    <a:pt x="708" y="86"/>
                    <a:pt x="1" y="1293"/>
                    <a:pt x="120" y="3153"/>
                  </a:cubicBezTo>
                  <a:cubicBezTo>
                    <a:pt x="253" y="4931"/>
                    <a:pt x="1024" y="6011"/>
                    <a:pt x="2144" y="6011"/>
                  </a:cubicBezTo>
                  <a:cubicBezTo>
                    <a:pt x="2182" y="6011"/>
                    <a:pt x="2221" y="6010"/>
                    <a:pt x="2259" y="6008"/>
                  </a:cubicBezTo>
                  <a:cubicBezTo>
                    <a:pt x="3556" y="5924"/>
                    <a:pt x="4228" y="4760"/>
                    <a:pt x="4103" y="2817"/>
                  </a:cubicBezTo>
                  <a:cubicBezTo>
                    <a:pt x="3987" y="1017"/>
                    <a:pt x="3259" y="0"/>
                    <a:pt x="21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119;p39">
              <a:extLst>
                <a:ext uri="{FF2B5EF4-FFF2-40B4-BE49-F238E27FC236}">
                  <a16:creationId xmlns:a16="http://schemas.microsoft.com/office/drawing/2014/main" id="{255C5493-1F1A-4F55-9D55-14E021897E4D}"/>
                </a:ext>
              </a:extLst>
            </p:cNvPr>
            <p:cNvSpPr/>
            <p:nvPr/>
          </p:nvSpPr>
          <p:spPr>
            <a:xfrm>
              <a:off x="5180025" y="4248272"/>
              <a:ext cx="37954" cy="45232"/>
            </a:xfrm>
            <a:custGeom>
              <a:avLst/>
              <a:gdLst/>
              <a:ahLst/>
              <a:cxnLst/>
              <a:rect l="l" t="t" r="r" b="b"/>
              <a:pathLst>
                <a:path w="4080" h="5860" extrusionOk="0">
                  <a:moveTo>
                    <a:pt x="1959" y="598"/>
                  </a:moveTo>
                  <a:cubicBezTo>
                    <a:pt x="2709" y="598"/>
                    <a:pt x="3104" y="1476"/>
                    <a:pt x="3191" y="2829"/>
                  </a:cubicBezTo>
                  <a:cubicBezTo>
                    <a:pt x="3285" y="4274"/>
                    <a:pt x="2970" y="5211"/>
                    <a:pt x="2187" y="5262"/>
                  </a:cubicBezTo>
                  <a:cubicBezTo>
                    <a:pt x="2169" y="5263"/>
                    <a:pt x="2150" y="5264"/>
                    <a:pt x="2132" y="5264"/>
                  </a:cubicBezTo>
                  <a:cubicBezTo>
                    <a:pt x="1465" y="5264"/>
                    <a:pt x="983" y="4462"/>
                    <a:pt x="890" y="3031"/>
                  </a:cubicBezTo>
                  <a:cubicBezTo>
                    <a:pt x="790" y="1492"/>
                    <a:pt x="1225" y="643"/>
                    <a:pt x="1894" y="600"/>
                  </a:cubicBezTo>
                  <a:cubicBezTo>
                    <a:pt x="1916" y="598"/>
                    <a:pt x="1938" y="598"/>
                    <a:pt x="1959" y="598"/>
                  </a:cubicBezTo>
                  <a:close/>
                  <a:moveTo>
                    <a:pt x="2024" y="1"/>
                  </a:moveTo>
                  <a:cubicBezTo>
                    <a:pt x="1983" y="1"/>
                    <a:pt x="1941" y="2"/>
                    <a:pt x="1899" y="5"/>
                  </a:cubicBezTo>
                  <a:cubicBezTo>
                    <a:pt x="751" y="79"/>
                    <a:pt x="1" y="1176"/>
                    <a:pt x="123" y="3073"/>
                  </a:cubicBezTo>
                  <a:cubicBezTo>
                    <a:pt x="258" y="4877"/>
                    <a:pt x="1022" y="5860"/>
                    <a:pt x="2069" y="5860"/>
                  </a:cubicBezTo>
                  <a:cubicBezTo>
                    <a:pt x="2106" y="5860"/>
                    <a:pt x="2143" y="5858"/>
                    <a:pt x="2181" y="5856"/>
                  </a:cubicBezTo>
                  <a:cubicBezTo>
                    <a:pt x="3433" y="5775"/>
                    <a:pt x="4079" y="4668"/>
                    <a:pt x="3954" y="2746"/>
                  </a:cubicBezTo>
                  <a:cubicBezTo>
                    <a:pt x="3843" y="1010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120;p39">
              <a:extLst>
                <a:ext uri="{FF2B5EF4-FFF2-40B4-BE49-F238E27FC236}">
                  <a16:creationId xmlns:a16="http://schemas.microsoft.com/office/drawing/2014/main" id="{D9659E17-BA60-453B-8181-FCD8F117AC94}"/>
                </a:ext>
              </a:extLst>
            </p:cNvPr>
            <p:cNvSpPr/>
            <p:nvPr/>
          </p:nvSpPr>
          <p:spPr>
            <a:xfrm>
              <a:off x="5179904" y="4247693"/>
              <a:ext cx="38791" cy="46397"/>
            </a:xfrm>
            <a:custGeom>
              <a:avLst/>
              <a:gdLst/>
              <a:ahLst/>
              <a:cxnLst/>
              <a:rect l="l" t="t" r="r" b="b"/>
              <a:pathLst>
                <a:path w="4170" h="6011" extrusionOk="0">
                  <a:moveTo>
                    <a:pt x="1972" y="748"/>
                  </a:moveTo>
                  <a:cubicBezTo>
                    <a:pt x="2855" y="748"/>
                    <a:pt x="3078" y="2096"/>
                    <a:pt x="3130" y="2910"/>
                  </a:cubicBezTo>
                  <a:cubicBezTo>
                    <a:pt x="3185" y="3761"/>
                    <a:pt x="3137" y="5200"/>
                    <a:pt x="2196" y="5262"/>
                  </a:cubicBezTo>
                  <a:cubicBezTo>
                    <a:pt x="2179" y="5263"/>
                    <a:pt x="2164" y="5263"/>
                    <a:pt x="2147" y="5263"/>
                  </a:cubicBezTo>
                  <a:cubicBezTo>
                    <a:pt x="1511" y="5263"/>
                    <a:pt x="1066" y="4442"/>
                    <a:pt x="979" y="3101"/>
                  </a:cubicBezTo>
                  <a:cubicBezTo>
                    <a:pt x="932" y="2378"/>
                    <a:pt x="1003" y="1775"/>
                    <a:pt x="1187" y="1360"/>
                  </a:cubicBezTo>
                  <a:cubicBezTo>
                    <a:pt x="1352" y="981"/>
                    <a:pt x="1604" y="770"/>
                    <a:pt x="1914" y="750"/>
                  </a:cubicBezTo>
                  <a:cubicBezTo>
                    <a:pt x="1933" y="749"/>
                    <a:pt x="1953" y="748"/>
                    <a:pt x="1972" y="748"/>
                  </a:cubicBezTo>
                  <a:close/>
                  <a:moveTo>
                    <a:pt x="1972" y="597"/>
                  </a:moveTo>
                  <a:cubicBezTo>
                    <a:pt x="1949" y="597"/>
                    <a:pt x="1927" y="597"/>
                    <a:pt x="1903" y="598"/>
                  </a:cubicBezTo>
                  <a:cubicBezTo>
                    <a:pt x="1535" y="623"/>
                    <a:pt x="1238" y="865"/>
                    <a:pt x="1048" y="1299"/>
                  </a:cubicBezTo>
                  <a:cubicBezTo>
                    <a:pt x="856" y="1736"/>
                    <a:pt x="779" y="2364"/>
                    <a:pt x="828" y="3111"/>
                  </a:cubicBezTo>
                  <a:cubicBezTo>
                    <a:pt x="921" y="4561"/>
                    <a:pt x="1411" y="5415"/>
                    <a:pt x="2143" y="5415"/>
                  </a:cubicBezTo>
                  <a:cubicBezTo>
                    <a:pt x="2164" y="5415"/>
                    <a:pt x="2183" y="5414"/>
                    <a:pt x="2205" y="5413"/>
                  </a:cubicBezTo>
                  <a:cubicBezTo>
                    <a:pt x="3000" y="5360"/>
                    <a:pt x="3381" y="4468"/>
                    <a:pt x="3281" y="2900"/>
                  </a:cubicBezTo>
                  <a:cubicBezTo>
                    <a:pt x="3183" y="1411"/>
                    <a:pt x="2720" y="597"/>
                    <a:pt x="1972" y="597"/>
                  </a:cubicBezTo>
                  <a:close/>
                  <a:moveTo>
                    <a:pt x="2037" y="151"/>
                  </a:moveTo>
                  <a:cubicBezTo>
                    <a:pt x="3108" y="152"/>
                    <a:pt x="3781" y="1118"/>
                    <a:pt x="3893" y="2825"/>
                  </a:cubicBezTo>
                  <a:cubicBezTo>
                    <a:pt x="4013" y="4700"/>
                    <a:pt x="3410" y="5777"/>
                    <a:pt x="2190" y="5855"/>
                  </a:cubicBezTo>
                  <a:cubicBezTo>
                    <a:pt x="2153" y="5858"/>
                    <a:pt x="2117" y="5859"/>
                    <a:pt x="2082" y="5859"/>
                  </a:cubicBezTo>
                  <a:cubicBezTo>
                    <a:pt x="1035" y="5859"/>
                    <a:pt x="339" y="4854"/>
                    <a:pt x="213" y="3143"/>
                  </a:cubicBezTo>
                  <a:cubicBezTo>
                    <a:pt x="154" y="2248"/>
                    <a:pt x="294" y="1497"/>
                    <a:pt x="613" y="969"/>
                  </a:cubicBezTo>
                  <a:cubicBezTo>
                    <a:pt x="915" y="473"/>
                    <a:pt x="1365" y="192"/>
                    <a:pt x="1918" y="155"/>
                  </a:cubicBezTo>
                  <a:cubicBezTo>
                    <a:pt x="1958" y="153"/>
                    <a:pt x="1997" y="151"/>
                    <a:pt x="2037" y="151"/>
                  </a:cubicBezTo>
                  <a:close/>
                  <a:moveTo>
                    <a:pt x="2033" y="0"/>
                  </a:moveTo>
                  <a:cubicBezTo>
                    <a:pt x="1991" y="0"/>
                    <a:pt x="1950" y="2"/>
                    <a:pt x="1907" y="4"/>
                  </a:cubicBezTo>
                  <a:cubicBezTo>
                    <a:pt x="1303" y="43"/>
                    <a:pt x="811" y="349"/>
                    <a:pt x="483" y="891"/>
                  </a:cubicBezTo>
                  <a:cubicBezTo>
                    <a:pt x="148" y="1445"/>
                    <a:pt x="1" y="2227"/>
                    <a:pt x="61" y="3152"/>
                  </a:cubicBezTo>
                  <a:cubicBezTo>
                    <a:pt x="193" y="4929"/>
                    <a:pt x="964" y="6010"/>
                    <a:pt x="2084" y="6010"/>
                  </a:cubicBezTo>
                  <a:cubicBezTo>
                    <a:pt x="2122" y="6010"/>
                    <a:pt x="2161" y="6009"/>
                    <a:pt x="2199" y="6006"/>
                  </a:cubicBezTo>
                  <a:cubicBezTo>
                    <a:pt x="3497" y="5923"/>
                    <a:pt x="4169" y="4760"/>
                    <a:pt x="4043" y="2816"/>
                  </a:cubicBezTo>
                  <a:cubicBezTo>
                    <a:pt x="3927" y="1012"/>
                    <a:pt x="3203" y="0"/>
                    <a:pt x="20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121;p39">
              <a:extLst>
                <a:ext uri="{FF2B5EF4-FFF2-40B4-BE49-F238E27FC236}">
                  <a16:creationId xmlns:a16="http://schemas.microsoft.com/office/drawing/2014/main" id="{3E693CF7-2AFD-4BFA-98F0-C58214886049}"/>
                </a:ext>
              </a:extLst>
            </p:cNvPr>
            <p:cNvSpPr/>
            <p:nvPr/>
          </p:nvSpPr>
          <p:spPr>
            <a:xfrm>
              <a:off x="5229606" y="4245617"/>
              <a:ext cx="37944" cy="45232"/>
            </a:xfrm>
            <a:custGeom>
              <a:avLst/>
              <a:gdLst/>
              <a:ahLst/>
              <a:cxnLst/>
              <a:rect l="l" t="t" r="r" b="b"/>
              <a:pathLst>
                <a:path w="4079" h="5860" extrusionOk="0">
                  <a:moveTo>
                    <a:pt x="1958" y="597"/>
                  </a:moveTo>
                  <a:cubicBezTo>
                    <a:pt x="2708" y="597"/>
                    <a:pt x="3103" y="1477"/>
                    <a:pt x="3191" y="2830"/>
                  </a:cubicBezTo>
                  <a:cubicBezTo>
                    <a:pt x="3284" y="4274"/>
                    <a:pt x="2969" y="5211"/>
                    <a:pt x="2186" y="5261"/>
                  </a:cubicBezTo>
                  <a:cubicBezTo>
                    <a:pt x="2167" y="5262"/>
                    <a:pt x="2149" y="5263"/>
                    <a:pt x="2131" y="5263"/>
                  </a:cubicBezTo>
                  <a:cubicBezTo>
                    <a:pt x="1464" y="5263"/>
                    <a:pt x="982" y="4461"/>
                    <a:pt x="889" y="3031"/>
                  </a:cubicBezTo>
                  <a:cubicBezTo>
                    <a:pt x="790" y="1491"/>
                    <a:pt x="1224" y="643"/>
                    <a:pt x="1894" y="599"/>
                  </a:cubicBezTo>
                  <a:cubicBezTo>
                    <a:pt x="1916" y="597"/>
                    <a:pt x="1937" y="597"/>
                    <a:pt x="1958" y="597"/>
                  </a:cubicBezTo>
                  <a:close/>
                  <a:moveTo>
                    <a:pt x="2025" y="1"/>
                  </a:moveTo>
                  <a:cubicBezTo>
                    <a:pt x="1983" y="1"/>
                    <a:pt x="1941" y="2"/>
                    <a:pt x="1898" y="5"/>
                  </a:cubicBezTo>
                  <a:cubicBezTo>
                    <a:pt x="751" y="79"/>
                    <a:pt x="1" y="1176"/>
                    <a:pt x="123" y="3072"/>
                  </a:cubicBezTo>
                  <a:cubicBezTo>
                    <a:pt x="257" y="4877"/>
                    <a:pt x="1022" y="5860"/>
                    <a:pt x="2070" y="5860"/>
                  </a:cubicBezTo>
                  <a:cubicBezTo>
                    <a:pt x="2106" y="5860"/>
                    <a:pt x="2143" y="5859"/>
                    <a:pt x="2181" y="5856"/>
                  </a:cubicBezTo>
                  <a:cubicBezTo>
                    <a:pt x="3434" y="5775"/>
                    <a:pt x="4078" y="4668"/>
                    <a:pt x="3955" y="2745"/>
                  </a:cubicBezTo>
                  <a:cubicBezTo>
                    <a:pt x="3842" y="1010"/>
                    <a:pt x="3143" y="1"/>
                    <a:pt x="2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122;p39">
              <a:extLst>
                <a:ext uri="{FF2B5EF4-FFF2-40B4-BE49-F238E27FC236}">
                  <a16:creationId xmlns:a16="http://schemas.microsoft.com/office/drawing/2014/main" id="{FA519C6F-E28E-49D6-9459-5ACBF17D42C3}"/>
                </a:ext>
              </a:extLst>
            </p:cNvPr>
            <p:cNvSpPr/>
            <p:nvPr/>
          </p:nvSpPr>
          <p:spPr>
            <a:xfrm>
              <a:off x="5229485" y="4245030"/>
              <a:ext cx="38791" cy="46405"/>
            </a:xfrm>
            <a:custGeom>
              <a:avLst/>
              <a:gdLst/>
              <a:ahLst/>
              <a:cxnLst/>
              <a:rect l="l" t="t" r="r" b="b"/>
              <a:pathLst>
                <a:path w="4170" h="6012" extrusionOk="0">
                  <a:moveTo>
                    <a:pt x="1968" y="749"/>
                  </a:moveTo>
                  <a:cubicBezTo>
                    <a:pt x="2853" y="749"/>
                    <a:pt x="3077" y="2095"/>
                    <a:pt x="3129" y="2911"/>
                  </a:cubicBezTo>
                  <a:cubicBezTo>
                    <a:pt x="3176" y="3636"/>
                    <a:pt x="3120" y="4210"/>
                    <a:pt x="2961" y="4617"/>
                  </a:cubicBezTo>
                  <a:cubicBezTo>
                    <a:pt x="2801" y="5022"/>
                    <a:pt x="2544" y="5239"/>
                    <a:pt x="2195" y="5261"/>
                  </a:cubicBezTo>
                  <a:cubicBezTo>
                    <a:pt x="2180" y="5264"/>
                    <a:pt x="2163" y="5264"/>
                    <a:pt x="2147" y="5264"/>
                  </a:cubicBezTo>
                  <a:cubicBezTo>
                    <a:pt x="1510" y="5264"/>
                    <a:pt x="1065" y="4444"/>
                    <a:pt x="978" y="3102"/>
                  </a:cubicBezTo>
                  <a:lnTo>
                    <a:pt x="979" y="3102"/>
                  </a:lnTo>
                  <a:cubicBezTo>
                    <a:pt x="888" y="1694"/>
                    <a:pt x="1246" y="793"/>
                    <a:pt x="1913" y="750"/>
                  </a:cubicBezTo>
                  <a:cubicBezTo>
                    <a:pt x="1931" y="749"/>
                    <a:pt x="1950" y="749"/>
                    <a:pt x="1968" y="749"/>
                  </a:cubicBezTo>
                  <a:close/>
                  <a:moveTo>
                    <a:pt x="1962" y="598"/>
                  </a:moveTo>
                  <a:cubicBezTo>
                    <a:pt x="1942" y="598"/>
                    <a:pt x="1922" y="598"/>
                    <a:pt x="1902" y="599"/>
                  </a:cubicBezTo>
                  <a:cubicBezTo>
                    <a:pt x="1142" y="649"/>
                    <a:pt x="730" y="1611"/>
                    <a:pt x="827" y="3111"/>
                  </a:cubicBezTo>
                  <a:cubicBezTo>
                    <a:pt x="922" y="4562"/>
                    <a:pt x="1410" y="5415"/>
                    <a:pt x="2142" y="5415"/>
                  </a:cubicBezTo>
                  <a:lnTo>
                    <a:pt x="2143" y="5415"/>
                  </a:lnTo>
                  <a:cubicBezTo>
                    <a:pt x="2163" y="5415"/>
                    <a:pt x="2183" y="5414"/>
                    <a:pt x="2204" y="5412"/>
                  </a:cubicBezTo>
                  <a:cubicBezTo>
                    <a:pt x="2617" y="5386"/>
                    <a:pt x="2918" y="5136"/>
                    <a:pt x="3100" y="4671"/>
                  </a:cubicBezTo>
                  <a:cubicBezTo>
                    <a:pt x="3267" y="4246"/>
                    <a:pt x="3328" y="3649"/>
                    <a:pt x="3280" y="2900"/>
                  </a:cubicBezTo>
                  <a:cubicBezTo>
                    <a:pt x="3182" y="1405"/>
                    <a:pt x="2719" y="598"/>
                    <a:pt x="1962" y="598"/>
                  </a:cubicBezTo>
                  <a:close/>
                  <a:moveTo>
                    <a:pt x="2039" y="153"/>
                  </a:moveTo>
                  <a:cubicBezTo>
                    <a:pt x="2547" y="153"/>
                    <a:pt x="2965" y="367"/>
                    <a:pt x="3283" y="791"/>
                  </a:cubicBezTo>
                  <a:cubicBezTo>
                    <a:pt x="3625" y="1252"/>
                    <a:pt x="3835" y="1955"/>
                    <a:pt x="3891" y="2826"/>
                  </a:cubicBezTo>
                  <a:cubicBezTo>
                    <a:pt x="4013" y="4701"/>
                    <a:pt x="3408" y="5777"/>
                    <a:pt x="2190" y="5857"/>
                  </a:cubicBezTo>
                  <a:cubicBezTo>
                    <a:pt x="2154" y="5859"/>
                    <a:pt x="2116" y="5859"/>
                    <a:pt x="2081" y="5859"/>
                  </a:cubicBezTo>
                  <a:cubicBezTo>
                    <a:pt x="1034" y="5859"/>
                    <a:pt x="338" y="4855"/>
                    <a:pt x="212" y="3144"/>
                  </a:cubicBezTo>
                  <a:cubicBezTo>
                    <a:pt x="153" y="2249"/>
                    <a:pt x="293" y="1498"/>
                    <a:pt x="612" y="970"/>
                  </a:cubicBezTo>
                  <a:cubicBezTo>
                    <a:pt x="912" y="474"/>
                    <a:pt x="1364" y="192"/>
                    <a:pt x="1917" y="157"/>
                  </a:cubicBezTo>
                  <a:cubicBezTo>
                    <a:pt x="1957" y="154"/>
                    <a:pt x="1999" y="153"/>
                    <a:pt x="2039" y="153"/>
                  </a:cubicBezTo>
                  <a:close/>
                  <a:moveTo>
                    <a:pt x="2021" y="1"/>
                  </a:moveTo>
                  <a:cubicBezTo>
                    <a:pt x="1983" y="1"/>
                    <a:pt x="1945" y="2"/>
                    <a:pt x="1907" y="4"/>
                  </a:cubicBezTo>
                  <a:cubicBezTo>
                    <a:pt x="1303" y="43"/>
                    <a:pt x="812" y="351"/>
                    <a:pt x="483" y="891"/>
                  </a:cubicBezTo>
                  <a:cubicBezTo>
                    <a:pt x="147" y="1444"/>
                    <a:pt x="1" y="2227"/>
                    <a:pt x="59" y="3154"/>
                  </a:cubicBezTo>
                  <a:cubicBezTo>
                    <a:pt x="192" y="4931"/>
                    <a:pt x="963" y="6012"/>
                    <a:pt x="2083" y="6012"/>
                  </a:cubicBezTo>
                  <a:cubicBezTo>
                    <a:pt x="2121" y="6012"/>
                    <a:pt x="2160" y="6010"/>
                    <a:pt x="2200" y="6008"/>
                  </a:cubicBezTo>
                  <a:cubicBezTo>
                    <a:pt x="3497" y="5924"/>
                    <a:pt x="4169" y="4761"/>
                    <a:pt x="4044" y="2817"/>
                  </a:cubicBezTo>
                  <a:cubicBezTo>
                    <a:pt x="3985" y="1902"/>
                    <a:pt x="3770" y="1191"/>
                    <a:pt x="3404" y="701"/>
                  </a:cubicBezTo>
                  <a:cubicBezTo>
                    <a:pt x="3057" y="237"/>
                    <a:pt x="2578" y="1"/>
                    <a:pt x="20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123;p39">
              <a:extLst>
                <a:ext uri="{FF2B5EF4-FFF2-40B4-BE49-F238E27FC236}">
                  <a16:creationId xmlns:a16="http://schemas.microsoft.com/office/drawing/2014/main" id="{E7738A6C-F278-49F5-8DA5-923C3DE00E67}"/>
                </a:ext>
              </a:extLst>
            </p:cNvPr>
            <p:cNvSpPr/>
            <p:nvPr/>
          </p:nvSpPr>
          <p:spPr>
            <a:xfrm>
              <a:off x="5279178" y="4242954"/>
              <a:ext cx="37954" cy="45232"/>
            </a:xfrm>
            <a:custGeom>
              <a:avLst/>
              <a:gdLst/>
              <a:ahLst/>
              <a:cxnLst/>
              <a:rect l="l" t="t" r="r" b="b"/>
              <a:pathLst>
                <a:path w="4080" h="5860" extrusionOk="0">
                  <a:moveTo>
                    <a:pt x="1961" y="598"/>
                  </a:moveTo>
                  <a:cubicBezTo>
                    <a:pt x="2710" y="598"/>
                    <a:pt x="3104" y="1476"/>
                    <a:pt x="3193" y="2830"/>
                  </a:cubicBezTo>
                  <a:cubicBezTo>
                    <a:pt x="3285" y="4274"/>
                    <a:pt x="2970" y="5210"/>
                    <a:pt x="2187" y="5261"/>
                  </a:cubicBezTo>
                  <a:cubicBezTo>
                    <a:pt x="2169" y="5262"/>
                    <a:pt x="2150" y="5263"/>
                    <a:pt x="2132" y="5263"/>
                  </a:cubicBezTo>
                  <a:cubicBezTo>
                    <a:pt x="1465" y="5263"/>
                    <a:pt x="983" y="4462"/>
                    <a:pt x="890" y="3031"/>
                  </a:cubicBezTo>
                  <a:cubicBezTo>
                    <a:pt x="791" y="1492"/>
                    <a:pt x="1225" y="643"/>
                    <a:pt x="1896" y="600"/>
                  </a:cubicBezTo>
                  <a:cubicBezTo>
                    <a:pt x="1918" y="599"/>
                    <a:pt x="1939" y="598"/>
                    <a:pt x="1961" y="598"/>
                  </a:cubicBezTo>
                  <a:close/>
                  <a:moveTo>
                    <a:pt x="2024" y="1"/>
                  </a:moveTo>
                  <a:cubicBezTo>
                    <a:pt x="1983" y="1"/>
                    <a:pt x="1942" y="2"/>
                    <a:pt x="1900" y="5"/>
                  </a:cubicBezTo>
                  <a:cubicBezTo>
                    <a:pt x="752" y="79"/>
                    <a:pt x="1" y="1176"/>
                    <a:pt x="123" y="3073"/>
                  </a:cubicBezTo>
                  <a:cubicBezTo>
                    <a:pt x="258" y="4877"/>
                    <a:pt x="1023" y="5860"/>
                    <a:pt x="2071" y="5860"/>
                  </a:cubicBezTo>
                  <a:cubicBezTo>
                    <a:pt x="2108" y="5860"/>
                    <a:pt x="2145" y="5858"/>
                    <a:pt x="2182" y="5856"/>
                  </a:cubicBezTo>
                  <a:cubicBezTo>
                    <a:pt x="3435" y="5775"/>
                    <a:pt x="4080" y="4668"/>
                    <a:pt x="3956" y="2746"/>
                  </a:cubicBezTo>
                  <a:cubicBezTo>
                    <a:pt x="3843" y="1009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124;p39">
              <a:extLst>
                <a:ext uri="{FF2B5EF4-FFF2-40B4-BE49-F238E27FC236}">
                  <a16:creationId xmlns:a16="http://schemas.microsoft.com/office/drawing/2014/main" id="{1BF6EA74-FB20-4E17-82ED-C220B28EBE42}"/>
                </a:ext>
              </a:extLst>
            </p:cNvPr>
            <p:cNvSpPr/>
            <p:nvPr/>
          </p:nvSpPr>
          <p:spPr>
            <a:xfrm>
              <a:off x="5278499" y="4242375"/>
              <a:ext cx="39340" cy="46397"/>
            </a:xfrm>
            <a:custGeom>
              <a:avLst/>
              <a:gdLst/>
              <a:ahLst/>
              <a:cxnLst/>
              <a:rect l="l" t="t" r="r" b="b"/>
              <a:pathLst>
                <a:path w="4229" h="6011" extrusionOk="0">
                  <a:moveTo>
                    <a:pt x="2031" y="748"/>
                  </a:moveTo>
                  <a:cubicBezTo>
                    <a:pt x="2915" y="748"/>
                    <a:pt x="3137" y="2096"/>
                    <a:pt x="3189" y="2910"/>
                  </a:cubicBezTo>
                  <a:cubicBezTo>
                    <a:pt x="3245" y="3761"/>
                    <a:pt x="3195" y="5200"/>
                    <a:pt x="2255" y="5262"/>
                  </a:cubicBezTo>
                  <a:cubicBezTo>
                    <a:pt x="2239" y="5263"/>
                    <a:pt x="2223" y="5263"/>
                    <a:pt x="2207" y="5263"/>
                  </a:cubicBezTo>
                  <a:cubicBezTo>
                    <a:pt x="1570" y="5263"/>
                    <a:pt x="1125" y="4442"/>
                    <a:pt x="1039" y="3101"/>
                  </a:cubicBezTo>
                  <a:cubicBezTo>
                    <a:pt x="992" y="2378"/>
                    <a:pt x="1064" y="1775"/>
                    <a:pt x="1246" y="1360"/>
                  </a:cubicBezTo>
                  <a:cubicBezTo>
                    <a:pt x="1413" y="981"/>
                    <a:pt x="1664" y="770"/>
                    <a:pt x="1973" y="751"/>
                  </a:cubicBezTo>
                  <a:cubicBezTo>
                    <a:pt x="1993" y="749"/>
                    <a:pt x="2013" y="748"/>
                    <a:pt x="2031" y="748"/>
                  </a:cubicBezTo>
                  <a:close/>
                  <a:moveTo>
                    <a:pt x="2032" y="596"/>
                  </a:moveTo>
                  <a:cubicBezTo>
                    <a:pt x="2009" y="596"/>
                    <a:pt x="1986" y="597"/>
                    <a:pt x="1963" y="598"/>
                  </a:cubicBezTo>
                  <a:cubicBezTo>
                    <a:pt x="1594" y="623"/>
                    <a:pt x="1298" y="865"/>
                    <a:pt x="1107" y="1299"/>
                  </a:cubicBezTo>
                  <a:cubicBezTo>
                    <a:pt x="915" y="1736"/>
                    <a:pt x="838" y="2364"/>
                    <a:pt x="886" y="3112"/>
                  </a:cubicBezTo>
                  <a:cubicBezTo>
                    <a:pt x="981" y="4561"/>
                    <a:pt x="1470" y="5414"/>
                    <a:pt x="2203" y="5414"/>
                  </a:cubicBezTo>
                  <a:cubicBezTo>
                    <a:pt x="2224" y="5414"/>
                    <a:pt x="2246" y="5414"/>
                    <a:pt x="2264" y="5413"/>
                  </a:cubicBezTo>
                  <a:cubicBezTo>
                    <a:pt x="3059" y="5361"/>
                    <a:pt x="3441" y="4469"/>
                    <a:pt x="3341" y="2901"/>
                  </a:cubicBezTo>
                  <a:cubicBezTo>
                    <a:pt x="3244" y="1409"/>
                    <a:pt x="2780" y="596"/>
                    <a:pt x="2032" y="596"/>
                  </a:cubicBezTo>
                  <a:close/>
                  <a:moveTo>
                    <a:pt x="2098" y="151"/>
                  </a:moveTo>
                  <a:cubicBezTo>
                    <a:pt x="3168" y="151"/>
                    <a:pt x="3841" y="1118"/>
                    <a:pt x="3952" y="2825"/>
                  </a:cubicBezTo>
                  <a:cubicBezTo>
                    <a:pt x="4073" y="4702"/>
                    <a:pt x="3469" y="5777"/>
                    <a:pt x="2250" y="5855"/>
                  </a:cubicBezTo>
                  <a:cubicBezTo>
                    <a:pt x="2211" y="5858"/>
                    <a:pt x="2172" y="5860"/>
                    <a:pt x="2134" y="5860"/>
                  </a:cubicBezTo>
                  <a:cubicBezTo>
                    <a:pt x="1086" y="5860"/>
                    <a:pt x="399" y="4850"/>
                    <a:pt x="272" y="3143"/>
                  </a:cubicBezTo>
                  <a:cubicBezTo>
                    <a:pt x="157" y="1377"/>
                    <a:pt x="811" y="231"/>
                    <a:pt x="1976" y="155"/>
                  </a:cubicBezTo>
                  <a:cubicBezTo>
                    <a:pt x="2017" y="153"/>
                    <a:pt x="2057" y="151"/>
                    <a:pt x="2096" y="151"/>
                  </a:cubicBezTo>
                  <a:close/>
                  <a:moveTo>
                    <a:pt x="2101" y="0"/>
                  </a:moveTo>
                  <a:cubicBezTo>
                    <a:pt x="2057" y="0"/>
                    <a:pt x="2013" y="2"/>
                    <a:pt x="1969" y="4"/>
                  </a:cubicBezTo>
                  <a:cubicBezTo>
                    <a:pt x="709" y="86"/>
                    <a:pt x="1" y="1292"/>
                    <a:pt x="121" y="3153"/>
                  </a:cubicBezTo>
                  <a:cubicBezTo>
                    <a:pt x="254" y="4930"/>
                    <a:pt x="1024" y="6010"/>
                    <a:pt x="2146" y="6010"/>
                  </a:cubicBezTo>
                  <a:cubicBezTo>
                    <a:pt x="2183" y="6010"/>
                    <a:pt x="2221" y="6009"/>
                    <a:pt x="2259" y="6008"/>
                  </a:cubicBezTo>
                  <a:cubicBezTo>
                    <a:pt x="3556" y="5923"/>
                    <a:pt x="4228" y="4760"/>
                    <a:pt x="4103" y="2816"/>
                  </a:cubicBezTo>
                  <a:cubicBezTo>
                    <a:pt x="3987" y="1018"/>
                    <a:pt x="3260" y="0"/>
                    <a:pt x="21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125;p39">
              <a:extLst>
                <a:ext uri="{FF2B5EF4-FFF2-40B4-BE49-F238E27FC236}">
                  <a16:creationId xmlns:a16="http://schemas.microsoft.com/office/drawing/2014/main" id="{30D020D4-08BD-4C11-9CC2-2A7224AEE9E5}"/>
                </a:ext>
              </a:extLst>
            </p:cNvPr>
            <p:cNvSpPr/>
            <p:nvPr/>
          </p:nvSpPr>
          <p:spPr>
            <a:xfrm>
              <a:off x="5176006" y="4351055"/>
              <a:ext cx="128735" cy="106820"/>
            </a:xfrm>
            <a:custGeom>
              <a:avLst/>
              <a:gdLst/>
              <a:ahLst/>
              <a:cxnLst/>
              <a:rect l="l" t="t" r="r" b="b"/>
              <a:pathLst>
                <a:path w="13839" h="13839" extrusionOk="0">
                  <a:moveTo>
                    <a:pt x="6919" y="1"/>
                  </a:moveTo>
                  <a:cubicBezTo>
                    <a:pt x="5083" y="1"/>
                    <a:pt x="3324" y="730"/>
                    <a:pt x="2027" y="2027"/>
                  </a:cubicBezTo>
                  <a:cubicBezTo>
                    <a:pt x="728" y="3325"/>
                    <a:pt x="0" y="5085"/>
                    <a:pt x="0" y="6920"/>
                  </a:cubicBezTo>
                  <a:cubicBezTo>
                    <a:pt x="0" y="8754"/>
                    <a:pt x="728" y="10514"/>
                    <a:pt x="2027" y="11812"/>
                  </a:cubicBezTo>
                  <a:cubicBezTo>
                    <a:pt x="3324" y="13109"/>
                    <a:pt x="5083" y="13839"/>
                    <a:pt x="6919" y="13839"/>
                  </a:cubicBezTo>
                  <a:cubicBezTo>
                    <a:pt x="8754" y="13839"/>
                    <a:pt x="10514" y="13109"/>
                    <a:pt x="11811" y="11812"/>
                  </a:cubicBezTo>
                  <a:cubicBezTo>
                    <a:pt x="13109" y="10514"/>
                    <a:pt x="13838" y="8754"/>
                    <a:pt x="13838" y="6920"/>
                  </a:cubicBezTo>
                  <a:cubicBezTo>
                    <a:pt x="13838" y="5085"/>
                    <a:pt x="13109" y="3325"/>
                    <a:pt x="11811" y="2027"/>
                  </a:cubicBezTo>
                  <a:cubicBezTo>
                    <a:pt x="10514" y="730"/>
                    <a:pt x="8754" y="1"/>
                    <a:pt x="6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126;p39">
              <a:extLst>
                <a:ext uri="{FF2B5EF4-FFF2-40B4-BE49-F238E27FC236}">
                  <a16:creationId xmlns:a16="http://schemas.microsoft.com/office/drawing/2014/main" id="{5FC0A06E-CCC7-4728-B10A-74D6427DC6C4}"/>
                </a:ext>
              </a:extLst>
            </p:cNvPr>
            <p:cNvSpPr/>
            <p:nvPr/>
          </p:nvSpPr>
          <p:spPr>
            <a:xfrm>
              <a:off x="5172164" y="4348716"/>
              <a:ext cx="136400" cy="111498"/>
            </a:xfrm>
            <a:custGeom>
              <a:avLst/>
              <a:gdLst/>
              <a:ahLst/>
              <a:cxnLst/>
              <a:rect l="l" t="t" r="r" b="b"/>
              <a:pathLst>
                <a:path w="14663" h="14445" extrusionOk="0">
                  <a:moveTo>
                    <a:pt x="7341" y="606"/>
                  </a:moveTo>
                  <a:cubicBezTo>
                    <a:pt x="8948" y="606"/>
                    <a:pt x="10481" y="1183"/>
                    <a:pt x="11699" y="2252"/>
                  </a:cubicBezTo>
                  <a:cubicBezTo>
                    <a:pt x="13026" y="3419"/>
                    <a:pt x="13820" y="5032"/>
                    <a:pt x="13934" y="6797"/>
                  </a:cubicBezTo>
                  <a:cubicBezTo>
                    <a:pt x="14048" y="8560"/>
                    <a:pt x="13467" y="10262"/>
                    <a:pt x="12302" y="11589"/>
                  </a:cubicBezTo>
                  <a:cubicBezTo>
                    <a:pt x="11136" y="12917"/>
                    <a:pt x="9521" y="13709"/>
                    <a:pt x="7758" y="13825"/>
                  </a:cubicBezTo>
                  <a:cubicBezTo>
                    <a:pt x="7612" y="13835"/>
                    <a:pt x="7466" y="13839"/>
                    <a:pt x="7321" y="13839"/>
                  </a:cubicBezTo>
                  <a:cubicBezTo>
                    <a:pt x="5715" y="13839"/>
                    <a:pt x="4181" y="13262"/>
                    <a:pt x="2965" y="12193"/>
                  </a:cubicBezTo>
                  <a:cubicBezTo>
                    <a:pt x="1637" y="11027"/>
                    <a:pt x="844" y="9413"/>
                    <a:pt x="730" y="7650"/>
                  </a:cubicBezTo>
                  <a:cubicBezTo>
                    <a:pt x="615" y="5885"/>
                    <a:pt x="1196" y="4183"/>
                    <a:pt x="2362" y="2856"/>
                  </a:cubicBezTo>
                  <a:cubicBezTo>
                    <a:pt x="3527" y="1528"/>
                    <a:pt x="5142" y="735"/>
                    <a:pt x="6905" y="620"/>
                  </a:cubicBezTo>
                  <a:cubicBezTo>
                    <a:pt x="7051" y="611"/>
                    <a:pt x="7197" y="606"/>
                    <a:pt x="7341" y="606"/>
                  </a:cubicBezTo>
                  <a:close/>
                  <a:moveTo>
                    <a:pt x="7344" y="0"/>
                  </a:moveTo>
                  <a:cubicBezTo>
                    <a:pt x="7185" y="0"/>
                    <a:pt x="7026" y="5"/>
                    <a:pt x="6866" y="16"/>
                  </a:cubicBezTo>
                  <a:cubicBezTo>
                    <a:pt x="4941" y="141"/>
                    <a:pt x="3179" y="1007"/>
                    <a:pt x="1906" y="2456"/>
                  </a:cubicBezTo>
                  <a:cubicBezTo>
                    <a:pt x="633" y="3906"/>
                    <a:pt x="1" y="5763"/>
                    <a:pt x="126" y="7689"/>
                  </a:cubicBezTo>
                  <a:cubicBezTo>
                    <a:pt x="249" y="9614"/>
                    <a:pt x="1117" y="11374"/>
                    <a:pt x="2565" y="12648"/>
                  </a:cubicBezTo>
                  <a:cubicBezTo>
                    <a:pt x="3894" y="13816"/>
                    <a:pt x="5568" y="14445"/>
                    <a:pt x="7321" y="14445"/>
                  </a:cubicBezTo>
                  <a:cubicBezTo>
                    <a:pt x="7479" y="14445"/>
                    <a:pt x="7638" y="14440"/>
                    <a:pt x="7797" y="14429"/>
                  </a:cubicBezTo>
                  <a:cubicBezTo>
                    <a:pt x="9723" y="14304"/>
                    <a:pt x="11484" y="13438"/>
                    <a:pt x="12758" y="11989"/>
                  </a:cubicBezTo>
                  <a:cubicBezTo>
                    <a:pt x="14031" y="10539"/>
                    <a:pt x="14663" y="8682"/>
                    <a:pt x="14539" y="6758"/>
                  </a:cubicBezTo>
                  <a:cubicBezTo>
                    <a:pt x="14414" y="4832"/>
                    <a:pt x="13547" y="3070"/>
                    <a:pt x="12099" y="1797"/>
                  </a:cubicBezTo>
                  <a:cubicBezTo>
                    <a:pt x="10770" y="629"/>
                    <a:pt x="9097" y="0"/>
                    <a:pt x="73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127;p39">
              <a:extLst>
                <a:ext uri="{FF2B5EF4-FFF2-40B4-BE49-F238E27FC236}">
                  <a16:creationId xmlns:a16="http://schemas.microsoft.com/office/drawing/2014/main" id="{FE958F25-17BE-4432-B362-1D3182A2776B}"/>
                </a:ext>
              </a:extLst>
            </p:cNvPr>
            <p:cNvSpPr/>
            <p:nvPr/>
          </p:nvSpPr>
          <p:spPr>
            <a:xfrm>
              <a:off x="5263253" y="4346370"/>
              <a:ext cx="128735" cy="106820"/>
            </a:xfrm>
            <a:custGeom>
              <a:avLst/>
              <a:gdLst/>
              <a:ahLst/>
              <a:cxnLst/>
              <a:rect l="l" t="t" r="r" b="b"/>
              <a:pathLst>
                <a:path w="13839" h="13839" extrusionOk="0">
                  <a:moveTo>
                    <a:pt x="6919" y="1"/>
                  </a:moveTo>
                  <a:cubicBezTo>
                    <a:pt x="5084" y="1"/>
                    <a:pt x="3325" y="730"/>
                    <a:pt x="2027" y="2028"/>
                  </a:cubicBezTo>
                  <a:cubicBezTo>
                    <a:pt x="730" y="3325"/>
                    <a:pt x="0" y="5085"/>
                    <a:pt x="0" y="6920"/>
                  </a:cubicBezTo>
                  <a:cubicBezTo>
                    <a:pt x="0" y="8756"/>
                    <a:pt x="730" y="10515"/>
                    <a:pt x="2027" y="11812"/>
                  </a:cubicBezTo>
                  <a:cubicBezTo>
                    <a:pt x="3325" y="13111"/>
                    <a:pt x="5084" y="13839"/>
                    <a:pt x="6919" y="13839"/>
                  </a:cubicBezTo>
                  <a:cubicBezTo>
                    <a:pt x="8754" y="13839"/>
                    <a:pt x="10515" y="13111"/>
                    <a:pt x="11812" y="11812"/>
                  </a:cubicBezTo>
                  <a:cubicBezTo>
                    <a:pt x="13110" y="10515"/>
                    <a:pt x="13838" y="8756"/>
                    <a:pt x="13838" y="6920"/>
                  </a:cubicBezTo>
                  <a:cubicBezTo>
                    <a:pt x="13838" y="5085"/>
                    <a:pt x="13110" y="3325"/>
                    <a:pt x="11812" y="2028"/>
                  </a:cubicBezTo>
                  <a:cubicBezTo>
                    <a:pt x="10515" y="730"/>
                    <a:pt x="8754" y="1"/>
                    <a:pt x="6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128;p39">
              <a:extLst>
                <a:ext uri="{FF2B5EF4-FFF2-40B4-BE49-F238E27FC236}">
                  <a16:creationId xmlns:a16="http://schemas.microsoft.com/office/drawing/2014/main" id="{0A446902-E6AC-45E0-97CE-A81F650B4ED6}"/>
                </a:ext>
              </a:extLst>
            </p:cNvPr>
            <p:cNvSpPr/>
            <p:nvPr/>
          </p:nvSpPr>
          <p:spPr>
            <a:xfrm>
              <a:off x="5258183" y="4344046"/>
              <a:ext cx="138866" cy="111490"/>
            </a:xfrm>
            <a:custGeom>
              <a:avLst/>
              <a:gdLst/>
              <a:ahLst/>
              <a:cxnLst/>
              <a:rect l="l" t="t" r="r" b="b"/>
              <a:pathLst>
                <a:path w="14928" h="14444" extrusionOk="0">
                  <a:moveTo>
                    <a:pt x="7475" y="605"/>
                  </a:moveTo>
                  <a:cubicBezTo>
                    <a:pt x="9080" y="605"/>
                    <a:pt x="10614" y="1181"/>
                    <a:pt x="11831" y="2251"/>
                  </a:cubicBezTo>
                  <a:cubicBezTo>
                    <a:pt x="13159" y="3418"/>
                    <a:pt x="13954" y="5030"/>
                    <a:pt x="14067" y="6795"/>
                  </a:cubicBezTo>
                  <a:cubicBezTo>
                    <a:pt x="14181" y="8558"/>
                    <a:pt x="13601" y="10260"/>
                    <a:pt x="12435" y="11589"/>
                  </a:cubicBezTo>
                  <a:cubicBezTo>
                    <a:pt x="11268" y="12916"/>
                    <a:pt x="9655" y="13710"/>
                    <a:pt x="7891" y="13823"/>
                  </a:cubicBezTo>
                  <a:cubicBezTo>
                    <a:pt x="7745" y="13833"/>
                    <a:pt x="7600" y="13837"/>
                    <a:pt x="7455" y="13837"/>
                  </a:cubicBezTo>
                  <a:cubicBezTo>
                    <a:pt x="3984" y="13837"/>
                    <a:pt x="1088" y="11144"/>
                    <a:pt x="862" y="7648"/>
                  </a:cubicBezTo>
                  <a:cubicBezTo>
                    <a:pt x="627" y="4008"/>
                    <a:pt x="3397" y="854"/>
                    <a:pt x="7038" y="620"/>
                  </a:cubicBezTo>
                  <a:cubicBezTo>
                    <a:pt x="7184" y="609"/>
                    <a:pt x="7330" y="605"/>
                    <a:pt x="7475" y="605"/>
                  </a:cubicBezTo>
                  <a:close/>
                  <a:moveTo>
                    <a:pt x="7470" y="0"/>
                  </a:moveTo>
                  <a:cubicBezTo>
                    <a:pt x="7314" y="0"/>
                    <a:pt x="7157" y="5"/>
                    <a:pt x="6999" y="15"/>
                  </a:cubicBezTo>
                  <a:cubicBezTo>
                    <a:pt x="3025" y="272"/>
                    <a:pt x="1" y="3714"/>
                    <a:pt x="258" y="7688"/>
                  </a:cubicBezTo>
                  <a:cubicBezTo>
                    <a:pt x="504" y="11504"/>
                    <a:pt x="3688" y="14443"/>
                    <a:pt x="7460" y="14443"/>
                  </a:cubicBezTo>
                  <a:cubicBezTo>
                    <a:pt x="7615" y="14443"/>
                    <a:pt x="7773" y="14438"/>
                    <a:pt x="7931" y="14429"/>
                  </a:cubicBezTo>
                  <a:cubicBezTo>
                    <a:pt x="11904" y="14171"/>
                    <a:pt x="14928" y="10730"/>
                    <a:pt x="14671" y="6756"/>
                  </a:cubicBezTo>
                  <a:cubicBezTo>
                    <a:pt x="14547" y="4831"/>
                    <a:pt x="13680" y="3069"/>
                    <a:pt x="12231" y="1795"/>
                  </a:cubicBezTo>
                  <a:cubicBezTo>
                    <a:pt x="10900" y="627"/>
                    <a:pt x="9226" y="0"/>
                    <a:pt x="7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129;p39">
              <a:extLst>
                <a:ext uri="{FF2B5EF4-FFF2-40B4-BE49-F238E27FC236}">
                  <a16:creationId xmlns:a16="http://schemas.microsoft.com/office/drawing/2014/main" id="{B316C8FF-4C80-4CF0-8A0E-F299EA3B45B3}"/>
                </a:ext>
              </a:extLst>
            </p:cNvPr>
            <p:cNvSpPr/>
            <p:nvPr/>
          </p:nvSpPr>
          <p:spPr>
            <a:xfrm>
              <a:off x="5613496" y="4261201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4" y="1671"/>
                    <a:pt x="4648" y="4648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9"/>
                    <a:pt x="1673" y="24115"/>
                    <a:pt x="4648" y="27090"/>
                  </a:cubicBezTo>
                  <a:cubicBezTo>
                    <a:pt x="7624" y="30067"/>
                    <a:pt x="11661" y="31740"/>
                    <a:pt x="15870" y="31740"/>
                  </a:cubicBezTo>
                  <a:cubicBezTo>
                    <a:pt x="20079" y="31740"/>
                    <a:pt x="24115" y="30067"/>
                    <a:pt x="27091" y="27090"/>
                  </a:cubicBezTo>
                  <a:cubicBezTo>
                    <a:pt x="30068" y="24115"/>
                    <a:pt x="31740" y="20079"/>
                    <a:pt x="31740" y="15870"/>
                  </a:cubicBezTo>
                  <a:cubicBezTo>
                    <a:pt x="31740" y="11661"/>
                    <a:pt x="30068" y="7624"/>
                    <a:pt x="27091" y="4648"/>
                  </a:cubicBezTo>
                  <a:cubicBezTo>
                    <a:pt x="24115" y="1671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130;p39">
              <a:extLst>
                <a:ext uri="{FF2B5EF4-FFF2-40B4-BE49-F238E27FC236}">
                  <a16:creationId xmlns:a16="http://schemas.microsoft.com/office/drawing/2014/main" id="{097159CC-FA2F-46B3-B2DA-68B4D04486E2}"/>
                </a:ext>
              </a:extLst>
            </p:cNvPr>
            <p:cNvSpPr/>
            <p:nvPr/>
          </p:nvSpPr>
          <p:spPr>
            <a:xfrm>
              <a:off x="5605449" y="4258800"/>
              <a:ext cx="327294" cy="249694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4" y="609"/>
                  </a:moveTo>
                  <a:cubicBezTo>
                    <a:pt x="19603" y="609"/>
                    <a:pt x="22395" y="1390"/>
                    <a:pt x="24876" y="2912"/>
                  </a:cubicBezTo>
                  <a:cubicBezTo>
                    <a:pt x="32192" y="7401"/>
                    <a:pt x="34493" y="17005"/>
                    <a:pt x="30004" y="24322"/>
                  </a:cubicBezTo>
                  <a:cubicBezTo>
                    <a:pt x="27069" y="29104"/>
                    <a:pt x="21948" y="31742"/>
                    <a:pt x="16710" y="31742"/>
                  </a:cubicBezTo>
                  <a:cubicBezTo>
                    <a:pt x="13935" y="31742"/>
                    <a:pt x="11128" y="31002"/>
                    <a:pt x="8595" y="29449"/>
                  </a:cubicBezTo>
                  <a:cubicBezTo>
                    <a:pt x="5050" y="27275"/>
                    <a:pt x="2565" y="23850"/>
                    <a:pt x="1598" y="19807"/>
                  </a:cubicBezTo>
                  <a:cubicBezTo>
                    <a:pt x="629" y="15763"/>
                    <a:pt x="1293" y="11585"/>
                    <a:pt x="3466" y="8041"/>
                  </a:cubicBezTo>
                  <a:cubicBezTo>
                    <a:pt x="5641" y="4496"/>
                    <a:pt x="9065" y="2011"/>
                    <a:pt x="13110" y="1042"/>
                  </a:cubicBezTo>
                  <a:cubicBezTo>
                    <a:pt x="14306" y="754"/>
                    <a:pt x="15533" y="609"/>
                    <a:pt x="16764" y="609"/>
                  </a:cubicBezTo>
                  <a:close/>
                  <a:moveTo>
                    <a:pt x="16764" y="1"/>
                  </a:moveTo>
                  <a:cubicBezTo>
                    <a:pt x="15500" y="1"/>
                    <a:pt x="14228" y="150"/>
                    <a:pt x="12968" y="452"/>
                  </a:cubicBezTo>
                  <a:cubicBezTo>
                    <a:pt x="8767" y="1459"/>
                    <a:pt x="5210" y="4039"/>
                    <a:pt x="2951" y="7723"/>
                  </a:cubicBezTo>
                  <a:cubicBezTo>
                    <a:pt x="691" y="11406"/>
                    <a:pt x="1" y="15746"/>
                    <a:pt x="1008" y="19947"/>
                  </a:cubicBezTo>
                  <a:cubicBezTo>
                    <a:pt x="2013" y="24148"/>
                    <a:pt x="4595" y="27706"/>
                    <a:pt x="8277" y="29964"/>
                  </a:cubicBezTo>
                  <a:cubicBezTo>
                    <a:pt x="10810" y="31523"/>
                    <a:pt x="13726" y="32349"/>
                    <a:pt x="16701" y="32349"/>
                  </a:cubicBezTo>
                  <a:cubicBezTo>
                    <a:pt x="16703" y="32349"/>
                    <a:pt x="16705" y="32349"/>
                    <a:pt x="16708" y="32349"/>
                  </a:cubicBezTo>
                  <a:cubicBezTo>
                    <a:pt x="22150" y="32349"/>
                    <a:pt x="27471" y="29608"/>
                    <a:pt x="30520" y="24637"/>
                  </a:cubicBezTo>
                  <a:cubicBezTo>
                    <a:pt x="35183" y="17037"/>
                    <a:pt x="32792" y="7059"/>
                    <a:pt x="25192" y="2395"/>
                  </a:cubicBezTo>
                  <a:cubicBezTo>
                    <a:pt x="22614" y="814"/>
                    <a:pt x="19713" y="1"/>
                    <a:pt x="167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131;p39">
              <a:extLst>
                <a:ext uri="{FF2B5EF4-FFF2-40B4-BE49-F238E27FC236}">
                  <a16:creationId xmlns:a16="http://schemas.microsoft.com/office/drawing/2014/main" id="{096429D4-0A81-494D-9F05-40A0ADD6D7B8}"/>
                </a:ext>
              </a:extLst>
            </p:cNvPr>
            <p:cNvSpPr/>
            <p:nvPr/>
          </p:nvSpPr>
          <p:spPr>
            <a:xfrm>
              <a:off x="5613496" y="4244814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4" y="1673"/>
                    <a:pt x="4648" y="4649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9"/>
                    <a:pt x="1673" y="24115"/>
                    <a:pt x="4648" y="27091"/>
                  </a:cubicBezTo>
                  <a:cubicBezTo>
                    <a:pt x="7624" y="30068"/>
                    <a:pt x="11661" y="31740"/>
                    <a:pt x="15870" y="31740"/>
                  </a:cubicBezTo>
                  <a:cubicBezTo>
                    <a:pt x="20079" y="31740"/>
                    <a:pt x="24115" y="30068"/>
                    <a:pt x="27091" y="27091"/>
                  </a:cubicBezTo>
                  <a:cubicBezTo>
                    <a:pt x="30068" y="24115"/>
                    <a:pt x="31740" y="20079"/>
                    <a:pt x="31740" y="15870"/>
                  </a:cubicBezTo>
                  <a:cubicBezTo>
                    <a:pt x="31740" y="11661"/>
                    <a:pt x="30068" y="7624"/>
                    <a:pt x="27091" y="4649"/>
                  </a:cubicBezTo>
                  <a:cubicBezTo>
                    <a:pt x="24115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132;p39">
              <a:extLst>
                <a:ext uri="{FF2B5EF4-FFF2-40B4-BE49-F238E27FC236}">
                  <a16:creationId xmlns:a16="http://schemas.microsoft.com/office/drawing/2014/main" id="{8A3B6685-6312-46A0-90A7-21A9E9773AB2}"/>
                </a:ext>
              </a:extLst>
            </p:cNvPr>
            <p:cNvSpPr/>
            <p:nvPr/>
          </p:nvSpPr>
          <p:spPr>
            <a:xfrm>
              <a:off x="5605403" y="4242460"/>
              <a:ext cx="322429" cy="249694"/>
            </a:xfrm>
            <a:custGeom>
              <a:avLst/>
              <a:gdLst/>
              <a:ahLst/>
              <a:cxnLst/>
              <a:rect l="l" t="t" r="r" b="b"/>
              <a:pathLst>
                <a:path w="34661" h="32349" extrusionOk="0">
                  <a:moveTo>
                    <a:pt x="16736" y="605"/>
                  </a:moveTo>
                  <a:lnTo>
                    <a:pt x="16736" y="607"/>
                  </a:lnTo>
                  <a:cubicBezTo>
                    <a:pt x="23620" y="607"/>
                    <a:pt x="29932" y="5214"/>
                    <a:pt x="31783" y="12173"/>
                  </a:cubicBezTo>
                  <a:cubicBezTo>
                    <a:pt x="33990" y="20468"/>
                    <a:pt x="29036" y="29012"/>
                    <a:pt x="20741" y="31218"/>
                  </a:cubicBezTo>
                  <a:cubicBezTo>
                    <a:pt x="19406" y="31573"/>
                    <a:pt x="18064" y="31743"/>
                    <a:pt x="16743" y="31743"/>
                  </a:cubicBezTo>
                  <a:cubicBezTo>
                    <a:pt x="9861" y="31743"/>
                    <a:pt x="3547" y="27135"/>
                    <a:pt x="1696" y="20175"/>
                  </a:cubicBezTo>
                  <a:cubicBezTo>
                    <a:pt x="627" y="16157"/>
                    <a:pt x="1188" y="11964"/>
                    <a:pt x="3273" y="8366"/>
                  </a:cubicBezTo>
                  <a:cubicBezTo>
                    <a:pt x="5358" y="4769"/>
                    <a:pt x="8721" y="2199"/>
                    <a:pt x="12738" y="1130"/>
                  </a:cubicBezTo>
                  <a:cubicBezTo>
                    <a:pt x="14043" y="783"/>
                    <a:pt x="15387" y="607"/>
                    <a:pt x="16736" y="605"/>
                  </a:cubicBezTo>
                  <a:close/>
                  <a:moveTo>
                    <a:pt x="16735" y="1"/>
                  </a:moveTo>
                  <a:cubicBezTo>
                    <a:pt x="15363" y="1"/>
                    <a:pt x="13969" y="177"/>
                    <a:pt x="12582" y="546"/>
                  </a:cubicBezTo>
                  <a:cubicBezTo>
                    <a:pt x="8408" y="1656"/>
                    <a:pt x="4915" y="4325"/>
                    <a:pt x="2749" y="8062"/>
                  </a:cubicBezTo>
                  <a:cubicBezTo>
                    <a:pt x="583" y="11800"/>
                    <a:pt x="1" y="16157"/>
                    <a:pt x="1110" y="20332"/>
                  </a:cubicBezTo>
                  <a:cubicBezTo>
                    <a:pt x="3034" y="27562"/>
                    <a:pt x="9592" y="32348"/>
                    <a:pt x="16744" y="32348"/>
                  </a:cubicBezTo>
                  <a:cubicBezTo>
                    <a:pt x="18145" y="32348"/>
                    <a:pt x="19541" y="32165"/>
                    <a:pt x="20897" y="31804"/>
                  </a:cubicBezTo>
                  <a:cubicBezTo>
                    <a:pt x="29515" y="29512"/>
                    <a:pt x="34661" y="20636"/>
                    <a:pt x="32369" y="12017"/>
                  </a:cubicBezTo>
                  <a:cubicBezTo>
                    <a:pt x="30446" y="4787"/>
                    <a:pt x="23888" y="1"/>
                    <a:pt x="167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133;p39">
              <a:extLst>
                <a:ext uri="{FF2B5EF4-FFF2-40B4-BE49-F238E27FC236}">
                  <a16:creationId xmlns:a16="http://schemas.microsoft.com/office/drawing/2014/main" id="{F39020F2-4E3B-4EE8-BBDB-B42866C00D46}"/>
                </a:ext>
              </a:extLst>
            </p:cNvPr>
            <p:cNvSpPr/>
            <p:nvPr/>
          </p:nvSpPr>
          <p:spPr>
            <a:xfrm>
              <a:off x="5849757" y="4293589"/>
              <a:ext cx="31777" cy="44414"/>
            </a:xfrm>
            <a:custGeom>
              <a:avLst/>
              <a:gdLst/>
              <a:ahLst/>
              <a:cxnLst/>
              <a:rect l="l" t="t" r="r" b="b"/>
              <a:pathLst>
                <a:path w="3416" h="5754" extrusionOk="0">
                  <a:moveTo>
                    <a:pt x="1" y="1"/>
                  </a:moveTo>
                  <a:lnTo>
                    <a:pt x="3415" y="5754"/>
                  </a:lnTo>
                  <a:cubicBezTo>
                    <a:pt x="2781" y="3579"/>
                    <a:pt x="1607" y="160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134;p39">
              <a:extLst>
                <a:ext uri="{FF2B5EF4-FFF2-40B4-BE49-F238E27FC236}">
                  <a16:creationId xmlns:a16="http://schemas.microsoft.com/office/drawing/2014/main" id="{8765C757-B47D-4990-812B-3FC28239C515}"/>
                </a:ext>
              </a:extLst>
            </p:cNvPr>
            <p:cNvSpPr/>
            <p:nvPr/>
          </p:nvSpPr>
          <p:spPr>
            <a:xfrm>
              <a:off x="5846660" y="4291250"/>
              <a:ext cx="38009" cy="49091"/>
            </a:xfrm>
            <a:custGeom>
              <a:avLst/>
              <a:gdLst/>
              <a:ahLst/>
              <a:cxnLst/>
              <a:rect l="l" t="t" r="r" b="b"/>
              <a:pathLst>
                <a:path w="4086" h="6360" extrusionOk="0">
                  <a:moveTo>
                    <a:pt x="333" y="1"/>
                  </a:moveTo>
                  <a:cubicBezTo>
                    <a:pt x="255" y="1"/>
                    <a:pt x="178" y="31"/>
                    <a:pt x="119" y="90"/>
                  </a:cubicBezTo>
                  <a:cubicBezTo>
                    <a:pt x="0" y="208"/>
                    <a:pt x="2" y="400"/>
                    <a:pt x="120" y="518"/>
                  </a:cubicBezTo>
                  <a:cubicBezTo>
                    <a:pt x="1687" y="2082"/>
                    <a:pt x="2836" y="4016"/>
                    <a:pt x="3458" y="6142"/>
                  </a:cubicBezTo>
                  <a:cubicBezTo>
                    <a:pt x="3496" y="6271"/>
                    <a:pt x="3614" y="6359"/>
                    <a:pt x="3748" y="6359"/>
                  </a:cubicBezTo>
                  <a:cubicBezTo>
                    <a:pt x="3777" y="6359"/>
                    <a:pt x="3806" y="6355"/>
                    <a:pt x="3834" y="6346"/>
                  </a:cubicBezTo>
                  <a:cubicBezTo>
                    <a:pt x="3995" y="6299"/>
                    <a:pt x="4086" y="6131"/>
                    <a:pt x="4039" y="5971"/>
                  </a:cubicBezTo>
                  <a:cubicBezTo>
                    <a:pt x="3388" y="3748"/>
                    <a:pt x="2187" y="1726"/>
                    <a:pt x="547" y="89"/>
                  </a:cubicBezTo>
                  <a:cubicBezTo>
                    <a:pt x="488" y="30"/>
                    <a:pt x="41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1135;p39">
              <a:extLst>
                <a:ext uri="{FF2B5EF4-FFF2-40B4-BE49-F238E27FC236}">
                  <a16:creationId xmlns:a16="http://schemas.microsoft.com/office/drawing/2014/main" id="{9A440555-75F3-4266-A994-80BEA21D018D}"/>
                </a:ext>
              </a:extLst>
            </p:cNvPr>
            <p:cNvSpPr/>
            <p:nvPr/>
          </p:nvSpPr>
          <p:spPr>
            <a:xfrm>
              <a:off x="5775041" y="4356350"/>
              <a:ext cx="117359" cy="114454"/>
            </a:xfrm>
            <a:custGeom>
              <a:avLst/>
              <a:gdLst/>
              <a:ahLst/>
              <a:cxnLst/>
              <a:rect l="l" t="t" r="r" b="b"/>
              <a:pathLst>
                <a:path w="12616" h="14828" extrusionOk="0">
                  <a:moveTo>
                    <a:pt x="11920" y="1"/>
                  </a:moveTo>
                  <a:lnTo>
                    <a:pt x="0" y="14827"/>
                  </a:lnTo>
                  <a:cubicBezTo>
                    <a:pt x="665" y="14752"/>
                    <a:pt x="1324" y="14628"/>
                    <a:pt x="1971" y="14456"/>
                  </a:cubicBezTo>
                  <a:cubicBezTo>
                    <a:pt x="8489" y="12723"/>
                    <a:pt x="12616" y="6504"/>
                    <a:pt x="119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1136;p39">
              <a:extLst>
                <a:ext uri="{FF2B5EF4-FFF2-40B4-BE49-F238E27FC236}">
                  <a16:creationId xmlns:a16="http://schemas.microsoft.com/office/drawing/2014/main" id="{8E4E9380-7BE8-4D63-BEC3-79BBDDDF3997}"/>
                </a:ext>
              </a:extLst>
            </p:cNvPr>
            <p:cNvSpPr/>
            <p:nvPr/>
          </p:nvSpPr>
          <p:spPr>
            <a:xfrm>
              <a:off x="5772157" y="4354019"/>
              <a:ext cx="123247" cy="119124"/>
            </a:xfrm>
            <a:custGeom>
              <a:avLst/>
              <a:gdLst/>
              <a:ahLst/>
              <a:cxnLst/>
              <a:rect l="l" t="t" r="r" b="b"/>
              <a:pathLst>
                <a:path w="13249" h="15433" extrusionOk="0">
                  <a:moveTo>
                    <a:pt x="12231" y="0"/>
                  </a:moveTo>
                  <a:cubicBezTo>
                    <a:pt x="12220" y="0"/>
                    <a:pt x="12209" y="1"/>
                    <a:pt x="12198" y="2"/>
                  </a:cubicBezTo>
                  <a:cubicBezTo>
                    <a:pt x="12032" y="19"/>
                    <a:pt x="11911" y="169"/>
                    <a:pt x="11929" y="335"/>
                  </a:cubicBezTo>
                  <a:cubicBezTo>
                    <a:pt x="12614" y="6732"/>
                    <a:pt x="8433" y="12809"/>
                    <a:pt x="2204" y="14465"/>
                  </a:cubicBezTo>
                  <a:cubicBezTo>
                    <a:pt x="1571" y="14633"/>
                    <a:pt x="928" y="14756"/>
                    <a:pt x="277" y="14828"/>
                  </a:cubicBezTo>
                  <a:cubicBezTo>
                    <a:pt x="118" y="14847"/>
                    <a:pt x="0" y="14986"/>
                    <a:pt x="8" y="15146"/>
                  </a:cubicBezTo>
                  <a:cubicBezTo>
                    <a:pt x="17" y="15306"/>
                    <a:pt x="149" y="15431"/>
                    <a:pt x="309" y="15433"/>
                  </a:cubicBezTo>
                  <a:cubicBezTo>
                    <a:pt x="321" y="15433"/>
                    <a:pt x="333" y="15433"/>
                    <a:pt x="344" y="15431"/>
                  </a:cubicBezTo>
                  <a:cubicBezTo>
                    <a:pt x="1024" y="15355"/>
                    <a:pt x="1699" y="15227"/>
                    <a:pt x="2360" y="15051"/>
                  </a:cubicBezTo>
                  <a:cubicBezTo>
                    <a:pt x="8875" y="13317"/>
                    <a:pt x="13249" y="6963"/>
                    <a:pt x="12532" y="270"/>
                  </a:cubicBezTo>
                  <a:cubicBezTo>
                    <a:pt x="12515" y="115"/>
                    <a:pt x="12384" y="0"/>
                    <a:pt x="12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1137;p39">
              <a:extLst>
                <a:ext uri="{FF2B5EF4-FFF2-40B4-BE49-F238E27FC236}">
                  <a16:creationId xmlns:a16="http://schemas.microsoft.com/office/drawing/2014/main" id="{610B531C-5422-4D76-A66B-D444C68CBAF4}"/>
                </a:ext>
              </a:extLst>
            </p:cNvPr>
            <p:cNvSpPr/>
            <p:nvPr/>
          </p:nvSpPr>
          <p:spPr>
            <a:xfrm>
              <a:off x="5622036" y="4263162"/>
              <a:ext cx="209536" cy="208299"/>
            </a:xfrm>
            <a:custGeom>
              <a:avLst/>
              <a:gdLst/>
              <a:ahLst/>
              <a:cxnLst/>
              <a:rect l="l" t="t" r="r" b="b"/>
              <a:pathLst>
                <a:path w="22525" h="26986" extrusionOk="0">
                  <a:moveTo>
                    <a:pt x="14961" y="1"/>
                  </a:moveTo>
                  <a:cubicBezTo>
                    <a:pt x="13813" y="1"/>
                    <a:pt x="12646" y="149"/>
                    <a:pt x="11484" y="458"/>
                  </a:cubicBezTo>
                  <a:cubicBezTo>
                    <a:pt x="4285" y="2372"/>
                    <a:pt x="1" y="9761"/>
                    <a:pt x="1916" y="16960"/>
                  </a:cubicBezTo>
                  <a:cubicBezTo>
                    <a:pt x="3522" y="22998"/>
                    <a:pt x="8976" y="26985"/>
                    <a:pt x="14943" y="26985"/>
                  </a:cubicBezTo>
                  <a:cubicBezTo>
                    <a:pt x="14963" y="26985"/>
                    <a:pt x="14984" y="26985"/>
                    <a:pt x="15004" y="26985"/>
                  </a:cubicBezTo>
                  <a:lnTo>
                    <a:pt x="22525" y="2330"/>
                  </a:lnTo>
                  <a:cubicBezTo>
                    <a:pt x="20326" y="840"/>
                    <a:pt x="17697" y="1"/>
                    <a:pt x="149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1138;p39">
              <a:extLst>
                <a:ext uri="{FF2B5EF4-FFF2-40B4-BE49-F238E27FC236}">
                  <a16:creationId xmlns:a16="http://schemas.microsoft.com/office/drawing/2014/main" id="{EE3FD110-DB26-4E20-B9A3-BE780DAA8E83}"/>
                </a:ext>
              </a:extLst>
            </p:cNvPr>
            <p:cNvSpPr/>
            <p:nvPr/>
          </p:nvSpPr>
          <p:spPr>
            <a:xfrm>
              <a:off x="5625189" y="4260854"/>
              <a:ext cx="209591" cy="212945"/>
            </a:xfrm>
            <a:custGeom>
              <a:avLst/>
              <a:gdLst/>
              <a:ahLst/>
              <a:cxnLst/>
              <a:rect l="l" t="t" r="r" b="b"/>
              <a:pathLst>
                <a:path w="22531" h="27588" extrusionOk="0">
                  <a:moveTo>
                    <a:pt x="14612" y="0"/>
                  </a:moveTo>
                  <a:cubicBezTo>
                    <a:pt x="13427" y="0"/>
                    <a:pt x="12236" y="153"/>
                    <a:pt x="11068" y="464"/>
                  </a:cubicBezTo>
                  <a:cubicBezTo>
                    <a:pt x="7508" y="1410"/>
                    <a:pt x="4530" y="3687"/>
                    <a:pt x="2682" y="6873"/>
                  </a:cubicBezTo>
                  <a:cubicBezTo>
                    <a:pt x="834" y="10061"/>
                    <a:pt x="336" y="13777"/>
                    <a:pt x="1284" y="17337"/>
                  </a:cubicBezTo>
                  <a:cubicBezTo>
                    <a:pt x="2891" y="23381"/>
                    <a:pt x="8362" y="27587"/>
                    <a:pt x="14604" y="27587"/>
                  </a:cubicBezTo>
                  <a:cubicBezTo>
                    <a:pt x="14605" y="27587"/>
                    <a:pt x="14606" y="27587"/>
                    <a:pt x="14607" y="27587"/>
                  </a:cubicBezTo>
                  <a:cubicBezTo>
                    <a:pt x="14793" y="27587"/>
                    <a:pt x="14967" y="27469"/>
                    <a:pt x="14967" y="27283"/>
                  </a:cubicBezTo>
                  <a:cubicBezTo>
                    <a:pt x="14967" y="27115"/>
                    <a:pt x="14832" y="26980"/>
                    <a:pt x="14666" y="26980"/>
                  </a:cubicBezTo>
                  <a:cubicBezTo>
                    <a:pt x="14665" y="26980"/>
                    <a:pt x="14665" y="26980"/>
                    <a:pt x="14664" y="26981"/>
                  </a:cubicBezTo>
                  <a:cubicBezTo>
                    <a:pt x="14659" y="26983"/>
                    <a:pt x="14653" y="26983"/>
                    <a:pt x="14646" y="26983"/>
                  </a:cubicBezTo>
                  <a:cubicBezTo>
                    <a:pt x="14633" y="26983"/>
                    <a:pt x="14617" y="26981"/>
                    <a:pt x="14603" y="26981"/>
                  </a:cubicBezTo>
                  <a:cubicBezTo>
                    <a:pt x="8637" y="26981"/>
                    <a:pt x="3406" y="22959"/>
                    <a:pt x="1869" y="17181"/>
                  </a:cubicBezTo>
                  <a:cubicBezTo>
                    <a:pt x="0" y="10155"/>
                    <a:pt x="4196" y="2917"/>
                    <a:pt x="11223" y="1048"/>
                  </a:cubicBezTo>
                  <a:cubicBezTo>
                    <a:pt x="12340" y="751"/>
                    <a:pt x="13479" y="605"/>
                    <a:pt x="14612" y="605"/>
                  </a:cubicBezTo>
                  <a:cubicBezTo>
                    <a:pt x="17226" y="605"/>
                    <a:pt x="19810" y="1383"/>
                    <a:pt x="22017" y="2879"/>
                  </a:cubicBezTo>
                  <a:cubicBezTo>
                    <a:pt x="22068" y="2915"/>
                    <a:pt x="22127" y="2931"/>
                    <a:pt x="22186" y="2931"/>
                  </a:cubicBezTo>
                  <a:cubicBezTo>
                    <a:pt x="22283" y="2931"/>
                    <a:pt x="22379" y="2885"/>
                    <a:pt x="22437" y="2799"/>
                  </a:cubicBezTo>
                  <a:cubicBezTo>
                    <a:pt x="22531" y="2661"/>
                    <a:pt x="22494" y="2472"/>
                    <a:pt x="22355" y="2378"/>
                  </a:cubicBezTo>
                  <a:cubicBezTo>
                    <a:pt x="20048" y="814"/>
                    <a:pt x="17346" y="0"/>
                    <a:pt x="14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1139;p39">
              <a:extLst>
                <a:ext uri="{FF2B5EF4-FFF2-40B4-BE49-F238E27FC236}">
                  <a16:creationId xmlns:a16="http://schemas.microsoft.com/office/drawing/2014/main" id="{9534604F-3DA2-4799-9B7F-5D812CB764BA}"/>
                </a:ext>
              </a:extLst>
            </p:cNvPr>
            <p:cNvSpPr/>
            <p:nvPr/>
          </p:nvSpPr>
          <p:spPr>
            <a:xfrm>
              <a:off x="5694994" y="4291999"/>
              <a:ext cx="122131" cy="156151"/>
            </a:xfrm>
            <a:custGeom>
              <a:avLst/>
              <a:gdLst/>
              <a:ahLst/>
              <a:cxnLst/>
              <a:rect l="l" t="t" r="r" b="b"/>
              <a:pathLst>
                <a:path w="13129" h="20230" extrusionOk="0">
                  <a:moveTo>
                    <a:pt x="4133" y="0"/>
                  </a:moveTo>
                  <a:cubicBezTo>
                    <a:pt x="4060" y="0"/>
                    <a:pt x="3988" y="9"/>
                    <a:pt x="3916" y="27"/>
                  </a:cubicBezTo>
                  <a:cubicBezTo>
                    <a:pt x="3692" y="81"/>
                    <a:pt x="3510" y="212"/>
                    <a:pt x="3368" y="420"/>
                  </a:cubicBezTo>
                  <a:cubicBezTo>
                    <a:pt x="3227" y="627"/>
                    <a:pt x="3194" y="875"/>
                    <a:pt x="3271" y="1165"/>
                  </a:cubicBezTo>
                  <a:lnTo>
                    <a:pt x="3982" y="3833"/>
                  </a:lnTo>
                  <a:lnTo>
                    <a:pt x="3982" y="3833"/>
                  </a:lnTo>
                  <a:cubicBezTo>
                    <a:pt x="2782" y="4222"/>
                    <a:pt x="1847" y="4780"/>
                    <a:pt x="1176" y="5508"/>
                  </a:cubicBezTo>
                  <a:cubicBezTo>
                    <a:pt x="281" y="6477"/>
                    <a:pt x="0" y="7585"/>
                    <a:pt x="331" y="8831"/>
                  </a:cubicBezTo>
                  <a:cubicBezTo>
                    <a:pt x="468" y="9345"/>
                    <a:pt x="652" y="9773"/>
                    <a:pt x="886" y="10118"/>
                  </a:cubicBezTo>
                  <a:cubicBezTo>
                    <a:pt x="1120" y="10462"/>
                    <a:pt x="1378" y="10737"/>
                    <a:pt x="1660" y="10941"/>
                  </a:cubicBezTo>
                  <a:cubicBezTo>
                    <a:pt x="1943" y="11144"/>
                    <a:pt x="2318" y="11301"/>
                    <a:pt x="2787" y="11410"/>
                  </a:cubicBezTo>
                  <a:cubicBezTo>
                    <a:pt x="3234" y="11515"/>
                    <a:pt x="3688" y="11587"/>
                    <a:pt x="4146" y="11624"/>
                  </a:cubicBezTo>
                  <a:cubicBezTo>
                    <a:pt x="4585" y="11657"/>
                    <a:pt x="5162" y="11681"/>
                    <a:pt x="5878" y="11691"/>
                  </a:cubicBezTo>
                  <a:lnTo>
                    <a:pt x="7772" y="11695"/>
                  </a:lnTo>
                  <a:cubicBezTo>
                    <a:pt x="7808" y="11694"/>
                    <a:pt x="7843" y="11694"/>
                    <a:pt x="7878" y="11694"/>
                  </a:cubicBezTo>
                  <a:cubicBezTo>
                    <a:pt x="8348" y="11694"/>
                    <a:pt x="8732" y="11759"/>
                    <a:pt x="9031" y="11888"/>
                  </a:cubicBezTo>
                  <a:cubicBezTo>
                    <a:pt x="9352" y="12027"/>
                    <a:pt x="9542" y="12207"/>
                    <a:pt x="9600" y="12430"/>
                  </a:cubicBezTo>
                  <a:cubicBezTo>
                    <a:pt x="9676" y="12711"/>
                    <a:pt x="9649" y="12967"/>
                    <a:pt x="9517" y="13199"/>
                  </a:cubicBezTo>
                  <a:cubicBezTo>
                    <a:pt x="9387" y="13431"/>
                    <a:pt x="9198" y="13616"/>
                    <a:pt x="8952" y="13754"/>
                  </a:cubicBezTo>
                  <a:cubicBezTo>
                    <a:pt x="8689" y="13901"/>
                    <a:pt x="8415" y="14026"/>
                    <a:pt x="8133" y="14130"/>
                  </a:cubicBezTo>
                  <a:cubicBezTo>
                    <a:pt x="7855" y="14236"/>
                    <a:pt x="7566" y="14310"/>
                    <a:pt x="7273" y="14352"/>
                  </a:cubicBezTo>
                  <a:cubicBezTo>
                    <a:pt x="6892" y="14436"/>
                    <a:pt x="6504" y="14479"/>
                    <a:pt x="6114" y="14482"/>
                  </a:cubicBezTo>
                  <a:cubicBezTo>
                    <a:pt x="6101" y="14482"/>
                    <a:pt x="6089" y="14482"/>
                    <a:pt x="6076" y="14482"/>
                  </a:cubicBezTo>
                  <a:cubicBezTo>
                    <a:pt x="5710" y="14482"/>
                    <a:pt x="5423" y="14464"/>
                    <a:pt x="5214" y="14426"/>
                  </a:cubicBezTo>
                  <a:cubicBezTo>
                    <a:pt x="4998" y="14388"/>
                    <a:pt x="4742" y="14332"/>
                    <a:pt x="4443" y="14261"/>
                  </a:cubicBezTo>
                  <a:cubicBezTo>
                    <a:pt x="4145" y="14189"/>
                    <a:pt x="3963" y="14149"/>
                    <a:pt x="3896" y="14140"/>
                  </a:cubicBezTo>
                  <a:cubicBezTo>
                    <a:pt x="3747" y="14110"/>
                    <a:pt x="3606" y="14096"/>
                    <a:pt x="3474" y="14096"/>
                  </a:cubicBezTo>
                  <a:cubicBezTo>
                    <a:pt x="3290" y="14096"/>
                    <a:pt x="3122" y="14124"/>
                    <a:pt x="2969" y="14180"/>
                  </a:cubicBezTo>
                  <a:cubicBezTo>
                    <a:pt x="2706" y="14278"/>
                    <a:pt x="2513" y="14443"/>
                    <a:pt x="2388" y="14677"/>
                  </a:cubicBezTo>
                  <a:cubicBezTo>
                    <a:pt x="2265" y="14904"/>
                    <a:pt x="2193" y="15155"/>
                    <a:pt x="2179" y="15412"/>
                  </a:cubicBezTo>
                  <a:cubicBezTo>
                    <a:pt x="2163" y="15667"/>
                    <a:pt x="2228" y="15913"/>
                    <a:pt x="2374" y="16149"/>
                  </a:cubicBezTo>
                  <a:cubicBezTo>
                    <a:pt x="2519" y="16385"/>
                    <a:pt x="2730" y="16558"/>
                    <a:pt x="3006" y="16667"/>
                  </a:cubicBezTo>
                  <a:cubicBezTo>
                    <a:pt x="3961" y="17015"/>
                    <a:pt x="4958" y="17189"/>
                    <a:pt x="5995" y="17189"/>
                  </a:cubicBezTo>
                  <a:cubicBezTo>
                    <a:pt x="6568" y="17189"/>
                    <a:pt x="7153" y="17136"/>
                    <a:pt x="7751" y="17029"/>
                  </a:cubicBezTo>
                  <a:lnTo>
                    <a:pt x="7751" y="17029"/>
                  </a:lnTo>
                  <a:lnTo>
                    <a:pt x="8414" y="19521"/>
                  </a:lnTo>
                  <a:cubicBezTo>
                    <a:pt x="8517" y="19906"/>
                    <a:pt x="8734" y="20134"/>
                    <a:pt x="9069" y="20204"/>
                  </a:cubicBezTo>
                  <a:cubicBezTo>
                    <a:pt x="9146" y="20221"/>
                    <a:pt x="9222" y="20229"/>
                    <a:pt x="9295" y="20229"/>
                  </a:cubicBezTo>
                  <a:cubicBezTo>
                    <a:pt x="9538" y="20229"/>
                    <a:pt x="9759" y="20137"/>
                    <a:pt x="9956" y="19954"/>
                  </a:cubicBezTo>
                  <a:cubicBezTo>
                    <a:pt x="10212" y="19717"/>
                    <a:pt x="10293" y="19415"/>
                    <a:pt x="10196" y="19048"/>
                  </a:cubicBezTo>
                  <a:lnTo>
                    <a:pt x="9535" y="16565"/>
                  </a:lnTo>
                  <a:lnTo>
                    <a:pt x="9535" y="16565"/>
                  </a:lnTo>
                  <a:cubicBezTo>
                    <a:pt x="10126" y="16351"/>
                    <a:pt x="10654" y="16086"/>
                    <a:pt x="11120" y="15770"/>
                  </a:cubicBezTo>
                  <a:cubicBezTo>
                    <a:pt x="11895" y="15243"/>
                    <a:pt x="12446" y="14580"/>
                    <a:pt x="12773" y="13780"/>
                  </a:cubicBezTo>
                  <a:cubicBezTo>
                    <a:pt x="13100" y="12981"/>
                    <a:pt x="13128" y="12108"/>
                    <a:pt x="12859" y="11165"/>
                  </a:cubicBezTo>
                  <a:cubicBezTo>
                    <a:pt x="12693" y="10578"/>
                    <a:pt x="12455" y="10095"/>
                    <a:pt x="12144" y="9716"/>
                  </a:cubicBezTo>
                  <a:cubicBezTo>
                    <a:pt x="11832" y="9337"/>
                    <a:pt x="11440" y="9050"/>
                    <a:pt x="10969" y="8856"/>
                  </a:cubicBezTo>
                  <a:cubicBezTo>
                    <a:pt x="10486" y="8658"/>
                    <a:pt x="9978" y="8528"/>
                    <a:pt x="9460" y="8468"/>
                  </a:cubicBezTo>
                  <a:cubicBezTo>
                    <a:pt x="8947" y="8407"/>
                    <a:pt x="8328" y="8377"/>
                    <a:pt x="7600" y="8377"/>
                  </a:cubicBezTo>
                  <a:cubicBezTo>
                    <a:pt x="7570" y="8377"/>
                    <a:pt x="7540" y="8377"/>
                    <a:pt x="7509" y="8377"/>
                  </a:cubicBezTo>
                  <a:lnTo>
                    <a:pt x="5638" y="8408"/>
                  </a:lnTo>
                  <a:cubicBezTo>
                    <a:pt x="5556" y="8411"/>
                    <a:pt x="5477" y="8413"/>
                    <a:pt x="5402" y="8413"/>
                  </a:cubicBezTo>
                  <a:cubicBezTo>
                    <a:pt x="4966" y="8413"/>
                    <a:pt x="4632" y="8365"/>
                    <a:pt x="4400" y="8271"/>
                  </a:cubicBezTo>
                  <a:cubicBezTo>
                    <a:pt x="4128" y="8161"/>
                    <a:pt x="3952" y="7951"/>
                    <a:pt x="3870" y="7644"/>
                  </a:cubicBezTo>
                  <a:cubicBezTo>
                    <a:pt x="3803" y="7387"/>
                    <a:pt x="3889" y="7145"/>
                    <a:pt x="4130" y="6916"/>
                  </a:cubicBezTo>
                  <a:cubicBezTo>
                    <a:pt x="4370" y="6688"/>
                    <a:pt x="4662" y="6521"/>
                    <a:pt x="5005" y="6416"/>
                  </a:cubicBezTo>
                  <a:cubicBezTo>
                    <a:pt x="5347" y="6312"/>
                    <a:pt x="5674" y="6227"/>
                    <a:pt x="5987" y="6162"/>
                  </a:cubicBezTo>
                  <a:cubicBezTo>
                    <a:pt x="6547" y="6077"/>
                    <a:pt x="7114" y="6035"/>
                    <a:pt x="7680" y="6035"/>
                  </a:cubicBezTo>
                  <a:cubicBezTo>
                    <a:pt x="8037" y="6035"/>
                    <a:pt x="8394" y="6052"/>
                    <a:pt x="8750" y="6085"/>
                  </a:cubicBezTo>
                  <a:cubicBezTo>
                    <a:pt x="8805" y="6088"/>
                    <a:pt x="8858" y="6090"/>
                    <a:pt x="8910" y="6090"/>
                  </a:cubicBezTo>
                  <a:cubicBezTo>
                    <a:pt x="9204" y="6090"/>
                    <a:pt x="9459" y="6034"/>
                    <a:pt x="9673" y="5922"/>
                  </a:cubicBezTo>
                  <a:cubicBezTo>
                    <a:pt x="9926" y="5791"/>
                    <a:pt x="10090" y="5599"/>
                    <a:pt x="10166" y="5347"/>
                  </a:cubicBezTo>
                  <a:cubicBezTo>
                    <a:pt x="10238" y="5102"/>
                    <a:pt x="10257" y="4844"/>
                    <a:pt x="10218" y="4591"/>
                  </a:cubicBezTo>
                  <a:cubicBezTo>
                    <a:pt x="10179" y="4341"/>
                    <a:pt x="10051" y="4108"/>
                    <a:pt x="9833" y="3891"/>
                  </a:cubicBezTo>
                  <a:cubicBezTo>
                    <a:pt x="9615" y="3674"/>
                    <a:pt x="9339" y="3538"/>
                    <a:pt x="9004" y="3480"/>
                  </a:cubicBezTo>
                  <a:cubicBezTo>
                    <a:pt x="8572" y="3404"/>
                    <a:pt x="8219" y="3350"/>
                    <a:pt x="7946" y="3323"/>
                  </a:cubicBezTo>
                  <a:cubicBezTo>
                    <a:pt x="7778" y="3306"/>
                    <a:pt x="7566" y="3297"/>
                    <a:pt x="7312" y="3297"/>
                  </a:cubicBezTo>
                  <a:cubicBezTo>
                    <a:pt x="7156" y="3297"/>
                    <a:pt x="6985" y="3300"/>
                    <a:pt x="6797" y="3307"/>
                  </a:cubicBezTo>
                  <a:cubicBezTo>
                    <a:pt x="6449" y="3320"/>
                    <a:pt x="6104" y="3354"/>
                    <a:pt x="5761" y="3409"/>
                  </a:cubicBezTo>
                  <a:lnTo>
                    <a:pt x="5761" y="3409"/>
                  </a:lnTo>
                  <a:lnTo>
                    <a:pt x="5040" y="695"/>
                  </a:lnTo>
                  <a:cubicBezTo>
                    <a:pt x="4967" y="421"/>
                    <a:pt x="4817" y="229"/>
                    <a:pt x="4591" y="115"/>
                  </a:cubicBezTo>
                  <a:cubicBezTo>
                    <a:pt x="4436" y="39"/>
                    <a:pt x="4284" y="0"/>
                    <a:pt x="41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1140;p39">
              <a:extLst>
                <a:ext uri="{FF2B5EF4-FFF2-40B4-BE49-F238E27FC236}">
                  <a16:creationId xmlns:a16="http://schemas.microsoft.com/office/drawing/2014/main" id="{EDF59272-4CAC-4E19-99BB-ACCA39756772}"/>
                </a:ext>
              </a:extLst>
            </p:cNvPr>
            <p:cNvSpPr/>
            <p:nvPr/>
          </p:nvSpPr>
          <p:spPr>
            <a:xfrm>
              <a:off x="5636231" y="4433499"/>
              <a:ext cx="5721" cy="20239"/>
            </a:xfrm>
            <a:custGeom>
              <a:avLst/>
              <a:gdLst/>
              <a:ahLst/>
              <a:cxnLst/>
              <a:rect l="l" t="t" r="r" b="b"/>
              <a:pathLst>
                <a:path w="615" h="2622" extrusionOk="0">
                  <a:moveTo>
                    <a:pt x="308" y="1"/>
                  </a:moveTo>
                  <a:cubicBezTo>
                    <a:pt x="138" y="1"/>
                    <a:pt x="1" y="140"/>
                    <a:pt x="5" y="311"/>
                  </a:cubicBezTo>
                  <a:lnTo>
                    <a:pt x="5" y="2319"/>
                  </a:lnTo>
                  <a:cubicBezTo>
                    <a:pt x="5" y="2486"/>
                    <a:pt x="140" y="2621"/>
                    <a:pt x="308" y="2621"/>
                  </a:cubicBezTo>
                  <a:cubicBezTo>
                    <a:pt x="475" y="2621"/>
                    <a:pt x="610" y="2486"/>
                    <a:pt x="610" y="2319"/>
                  </a:cubicBezTo>
                  <a:lnTo>
                    <a:pt x="610" y="311"/>
                  </a:lnTo>
                  <a:cubicBezTo>
                    <a:pt x="614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1141;p39">
              <a:extLst>
                <a:ext uri="{FF2B5EF4-FFF2-40B4-BE49-F238E27FC236}">
                  <a16:creationId xmlns:a16="http://schemas.microsoft.com/office/drawing/2014/main" id="{BF0311EB-5FF4-4E01-8E25-C2DD296D3B14}"/>
                </a:ext>
              </a:extLst>
            </p:cNvPr>
            <p:cNvSpPr/>
            <p:nvPr/>
          </p:nvSpPr>
          <p:spPr>
            <a:xfrm>
              <a:off x="5649431" y="4448998"/>
              <a:ext cx="5712" cy="21157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8" y="1"/>
                  </a:moveTo>
                  <a:cubicBezTo>
                    <a:pt x="137" y="1"/>
                    <a:pt x="0" y="140"/>
                    <a:pt x="4" y="311"/>
                  </a:cubicBezTo>
                  <a:lnTo>
                    <a:pt x="4" y="2438"/>
                  </a:lnTo>
                  <a:cubicBezTo>
                    <a:pt x="4" y="2606"/>
                    <a:pt x="140" y="2741"/>
                    <a:pt x="308" y="2741"/>
                  </a:cubicBezTo>
                  <a:cubicBezTo>
                    <a:pt x="474" y="2741"/>
                    <a:pt x="610" y="2606"/>
                    <a:pt x="610" y="2438"/>
                  </a:cubicBezTo>
                  <a:lnTo>
                    <a:pt x="610" y="311"/>
                  </a:lnTo>
                  <a:cubicBezTo>
                    <a:pt x="614" y="140"/>
                    <a:pt x="477" y="1"/>
                    <a:pt x="3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1142;p39">
              <a:extLst>
                <a:ext uri="{FF2B5EF4-FFF2-40B4-BE49-F238E27FC236}">
                  <a16:creationId xmlns:a16="http://schemas.microsoft.com/office/drawing/2014/main" id="{56AFBA5D-B804-437D-A0A1-BED0A5120A02}"/>
                </a:ext>
              </a:extLst>
            </p:cNvPr>
            <p:cNvSpPr/>
            <p:nvPr/>
          </p:nvSpPr>
          <p:spPr>
            <a:xfrm>
              <a:off x="5675812" y="4467238"/>
              <a:ext cx="5712" cy="20254"/>
            </a:xfrm>
            <a:custGeom>
              <a:avLst/>
              <a:gdLst/>
              <a:ahLst/>
              <a:cxnLst/>
              <a:rect l="l" t="t" r="r" b="b"/>
              <a:pathLst>
                <a:path w="614" h="2624" extrusionOk="0">
                  <a:moveTo>
                    <a:pt x="307" y="0"/>
                  </a:moveTo>
                  <a:cubicBezTo>
                    <a:pt x="137" y="0"/>
                    <a:pt x="1" y="141"/>
                    <a:pt x="4" y="312"/>
                  </a:cubicBezTo>
                  <a:lnTo>
                    <a:pt x="4" y="2320"/>
                  </a:lnTo>
                  <a:cubicBezTo>
                    <a:pt x="4" y="2488"/>
                    <a:pt x="140" y="2623"/>
                    <a:pt x="307" y="2623"/>
                  </a:cubicBezTo>
                  <a:cubicBezTo>
                    <a:pt x="475" y="2623"/>
                    <a:pt x="610" y="2488"/>
                    <a:pt x="610" y="2320"/>
                  </a:cubicBezTo>
                  <a:lnTo>
                    <a:pt x="610" y="312"/>
                  </a:lnTo>
                  <a:cubicBezTo>
                    <a:pt x="614" y="141"/>
                    <a:pt x="477" y="0"/>
                    <a:pt x="3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1143;p39">
              <a:extLst>
                <a:ext uri="{FF2B5EF4-FFF2-40B4-BE49-F238E27FC236}">
                  <a16:creationId xmlns:a16="http://schemas.microsoft.com/office/drawing/2014/main" id="{A3A44F81-7E66-4E09-B7A4-B4DCF2B70C91}"/>
                </a:ext>
              </a:extLst>
            </p:cNvPr>
            <p:cNvSpPr/>
            <p:nvPr/>
          </p:nvSpPr>
          <p:spPr>
            <a:xfrm>
              <a:off x="5713208" y="4482807"/>
              <a:ext cx="5656" cy="18363"/>
            </a:xfrm>
            <a:custGeom>
              <a:avLst/>
              <a:gdLst/>
              <a:ahLst/>
              <a:cxnLst/>
              <a:rect l="l" t="t" r="r" b="b"/>
              <a:pathLst>
                <a:path w="608" h="2379" extrusionOk="0">
                  <a:moveTo>
                    <a:pt x="304" y="0"/>
                  </a:moveTo>
                  <a:cubicBezTo>
                    <a:pt x="137" y="0"/>
                    <a:pt x="2" y="136"/>
                    <a:pt x="2" y="303"/>
                  </a:cubicBezTo>
                  <a:lnTo>
                    <a:pt x="2" y="2075"/>
                  </a:lnTo>
                  <a:cubicBezTo>
                    <a:pt x="1" y="2243"/>
                    <a:pt x="137" y="2378"/>
                    <a:pt x="304" y="2378"/>
                  </a:cubicBezTo>
                  <a:cubicBezTo>
                    <a:pt x="472" y="2378"/>
                    <a:pt x="607" y="2243"/>
                    <a:pt x="607" y="2075"/>
                  </a:cubicBezTo>
                  <a:lnTo>
                    <a:pt x="607" y="303"/>
                  </a:lnTo>
                  <a:cubicBezTo>
                    <a:pt x="607" y="136"/>
                    <a:pt x="472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1144;p39">
              <a:extLst>
                <a:ext uri="{FF2B5EF4-FFF2-40B4-BE49-F238E27FC236}">
                  <a16:creationId xmlns:a16="http://schemas.microsoft.com/office/drawing/2014/main" id="{D816829E-30B8-4774-B44A-0873E6CC4A36}"/>
                </a:ext>
              </a:extLst>
            </p:cNvPr>
            <p:cNvSpPr/>
            <p:nvPr/>
          </p:nvSpPr>
          <p:spPr>
            <a:xfrm>
              <a:off x="5753850" y="4489128"/>
              <a:ext cx="5721" cy="11123"/>
            </a:xfrm>
            <a:custGeom>
              <a:avLst/>
              <a:gdLst/>
              <a:ahLst/>
              <a:cxnLst/>
              <a:rect l="l" t="t" r="r" b="b"/>
              <a:pathLst>
                <a:path w="615" h="1441" extrusionOk="0">
                  <a:moveTo>
                    <a:pt x="307" y="1"/>
                  </a:moveTo>
                  <a:cubicBezTo>
                    <a:pt x="137" y="1"/>
                    <a:pt x="1" y="141"/>
                    <a:pt x="5" y="311"/>
                  </a:cubicBezTo>
                  <a:lnTo>
                    <a:pt x="5" y="1139"/>
                  </a:lnTo>
                  <a:cubicBezTo>
                    <a:pt x="5" y="1306"/>
                    <a:pt x="140" y="1441"/>
                    <a:pt x="308" y="1441"/>
                  </a:cubicBezTo>
                  <a:cubicBezTo>
                    <a:pt x="475" y="1441"/>
                    <a:pt x="610" y="1306"/>
                    <a:pt x="610" y="1139"/>
                  </a:cubicBezTo>
                  <a:lnTo>
                    <a:pt x="610" y="311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1145;p39">
              <a:extLst>
                <a:ext uri="{FF2B5EF4-FFF2-40B4-BE49-F238E27FC236}">
                  <a16:creationId xmlns:a16="http://schemas.microsoft.com/office/drawing/2014/main" id="{229BD27F-943F-47FD-96BA-CEEFCFD2C0C2}"/>
                </a:ext>
              </a:extLst>
            </p:cNvPr>
            <p:cNvSpPr/>
            <p:nvPr/>
          </p:nvSpPr>
          <p:spPr>
            <a:xfrm>
              <a:off x="5834129" y="4476477"/>
              <a:ext cx="5647" cy="14658"/>
            </a:xfrm>
            <a:custGeom>
              <a:avLst/>
              <a:gdLst/>
              <a:ahLst/>
              <a:cxnLst/>
              <a:rect l="l" t="t" r="r" b="b"/>
              <a:pathLst>
                <a:path w="607" h="1899" extrusionOk="0">
                  <a:moveTo>
                    <a:pt x="303" y="0"/>
                  </a:moveTo>
                  <a:cubicBezTo>
                    <a:pt x="139" y="0"/>
                    <a:pt x="5" y="132"/>
                    <a:pt x="1" y="296"/>
                  </a:cubicBezTo>
                  <a:lnTo>
                    <a:pt x="1" y="1595"/>
                  </a:lnTo>
                  <a:cubicBezTo>
                    <a:pt x="1" y="1763"/>
                    <a:pt x="136" y="1899"/>
                    <a:pt x="304" y="1899"/>
                  </a:cubicBezTo>
                  <a:cubicBezTo>
                    <a:pt x="471" y="1899"/>
                    <a:pt x="606" y="1762"/>
                    <a:pt x="606" y="1595"/>
                  </a:cubicBezTo>
                  <a:lnTo>
                    <a:pt x="606" y="296"/>
                  </a:lnTo>
                  <a:cubicBezTo>
                    <a:pt x="603" y="132"/>
                    <a:pt x="468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1146;p39">
              <a:extLst>
                <a:ext uri="{FF2B5EF4-FFF2-40B4-BE49-F238E27FC236}">
                  <a16:creationId xmlns:a16="http://schemas.microsoft.com/office/drawing/2014/main" id="{D6C2ACF3-3480-44BC-B430-A4EC3095F9ED}"/>
                </a:ext>
              </a:extLst>
            </p:cNvPr>
            <p:cNvSpPr/>
            <p:nvPr/>
          </p:nvSpPr>
          <p:spPr>
            <a:xfrm>
              <a:off x="5851711" y="4460916"/>
              <a:ext cx="5647" cy="20192"/>
            </a:xfrm>
            <a:custGeom>
              <a:avLst/>
              <a:gdLst/>
              <a:ahLst/>
              <a:cxnLst/>
              <a:rect l="l" t="t" r="r" b="b"/>
              <a:pathLst>
                <a:path w="607" h="2616" extrusionOk="0">
                  <a:moveTo>
                    <a:pt x="304" y="0"/>
                  </a:moveTo>
                  <a:cubicBezTo>
                    <a:pt x="136" y="0"/>
                    <a:pt x="1" y="136"/>
                    <a:pt x="1" y="302"/>
                  </a:cubicBezTo>
                  <a:lnTo>
                    <a:pt x="1" y="2312"/>
                  </a:lnTo>
                  <a:cubicBezTo>
                    <a:pt x="1" y="2480"/>
                    <a:pt x="136" y="2615"/>
                    <a:pt x="304" y="2615"/>
                  </a:cubicBezTo>
                  <a:cubicBezTo>
                    <a:pt x="471" y="2615"/>
                    <a:pt x="606" y="2480"/>
                    <a:pt x="606" y="2312"/>
                  </a:cubicBezTo>
                  <a:lnTo>
                    <a:pt x="606" y="302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1147;p39">
              <a:extLst>
                <a:ext uri="{FF2B5EF4-FFF2-40B4-BE49-F238E27FC236}">
                  <a16:creationId xmlns:a16="http://schemas.microsoft.com/office/drawing/2014/main" id="{431E750B-9DDF-4C83-97D8-8FFD1A16B104}"/>
                </a:ext>
              </a:extLst>
            </p:cNvPr>
            <p:cNvSpPr/>
            <p:nvPr/>
          </p:nvSpPr>
          <p:spPr>
            <a:xfrm>
              <a:off x="5402639" y="4361784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1" y="0"/>
                    <a:pt x="7625" y="1672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1"/>
                  </a:cubicBezTo>
                  <a:cubicBezTo>
                    <a:pt x="7625" y="30067"/>
                    <a:pt x="11661" y="31739"/>
                    <a:pt x="15870" y="31739"/>
                  </a:cubicBezTo>
                  <a:cubicBezTo>
                    <a:pt x="20079" y="31739"/>
                    <a:pt x="24116" y="30067"/>
                    <a:pt x="27091" y="27091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5"/>
                    <a:pt x="27091" y="4648"/>
                  </a:cubicBezTo>
                  <a:cubicBezTo>
                    <a:pt x="24116" y="1672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1148;p39">
              <a:extLst>
                <a:ext uri="{FF2B5EF4-FFF2-40B4-BE49-F238E27FC236}">
                  <a16:creationId xmlns:a16="http://schemas.microsoft.com/office/drawing/2014/main" id="{DF325FF6-2511-46AF-BA2D-40198C7D6571}"/>
                </a:ext>
              </a:extLst>
            </p:cNvPr>
            <p:cNvSpPr/>
            <p:nvPr/>
          </p:nvSpPr>
          <p:spPr>
            <a:xfrm>
              <a:off x="5394602" y="4359391"/>
              <a:ext cx="327294" cy="249694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2" y="607"/>
                  </a:moveTo>
                  <a:cubicBezTo>
                    <a:pt x="19601" y="607"/>
                    <a:pt x="22393" y="1390"/>
                    <a:pt x="24876" y="2912"/>
                  </a:cubicBezTo>
                  <a:cubicBezTo>
                    <a:pt x="32190" y="7401"/>
                    <a:pt x="34493" y="17005"/>
                    <a:pt x="30003" y="24321"/>
                  </a:cubicBezTo>
                  <a:cubicBezTo>
                    <a:pt x="27067" y="29104"/>
                    <a:pt x="21946" y="31742"/>
                    <a:pt x="16707" y="31742"/>
                  </a:cubicBezTo>
                  <a:cubicBezTo>
                    <a:pt x="13933" y="31742"/>
                    <a:pt x="11126" y="31002"/>
                    <a:pt x="8593" y="29448"/>
                  </a:cubicBezTo>
                  <a:cubicBezTo>
                    <a:pt x="5050" y="27274"/>
                    <a:pt x="2564" y="23850"/>
                    <a:pt x="1596" y="19806"/>
                  </a:cubicBezTo>
                  <a:cubicBezTo>
                    <a:pt x="627" y="15763"/>
                    <a:pt x="1291" y="11584"/>
                    <a:pt x="3466" y="8039"/>
                  </a:cubicBezTo>
                  <a:cubicBezTo>
                    <a:pt x="5640" y="4496"/>
                    <a:pt x="9065" y="2010"/>
                    <a:pt x="13108" y="1042"/>
                  </a:cubicBezTo>
                  <a:cubicBezTo>
                    <a:pt x="14305" y="754"/>
                    <a:pt x="15532" y="608"/>
                    <a:pt x="16762" y="607"/>
                  </a:cubicBezTo>
                  <a:close/>
                  <a:moveTo>
                    <a:pt x="16765" y="1"/>
                  </a:moveTo>
                  <a:cubicBezTo>
                    <a:pt x="15501" y="1"/>
                    <a:pt x="14228" y="150"/>
                    <a:pt x="12968" y="452"/>
                  </a:cubicBezTo>
                  <a:cubicBezTo>
                    <a:pt x="8766" y="1459"/>
                    <a:pt x="5209" y="4040"/>
                    <a:pt x="2951" y="7723"/>
                  </a:cubicBezTo>
                  <a:cubicBezTo>
                    <a:pt x="691" y="11405"/>
                    <a:pt x="1" y="15746"/>
                    <a:pt x="1006" y="19947"/>
                  </a:cubicBezTo>
                  <a:cubicBezTo>
                    <a:pt x="2013" y="24148"/>
                    <a:pt x="4595" y="27706"/>
                    <a:pt x="8277" y="29965"/>
                  </a:cubicBezTo>
                  <a:cubicBezTo>
                    <a:pt x="10810" y="31523"/>
                    <a:pt x="13726" y="32349"/>
                    <a:pt x="16701" y="32349"/>
                  </a:cubicBezTo>
                  <a:cubicBezTo>
                    <a:pt x="16703" y="32349"/>
                    <a:pt x="16705" y="32349"/>
                    <a:pt x="16708" y="32349"/>
                  </a:cubicBezTo>
                  <a:cubicBezTo>
                    <a:pt x="22150" y="32349"/>
                    <a:pt x="27471" y="29607"/>
                    <a:pt x="30520" y="24638"/>
                  </a:cubicBezTo>
                  <a:cubicBezTo>
                    <a:pt x="35183" y="17037"/>
                    <a:pt x="32792" y="7059"/>
                    <a:pt x="25192" y="2395"/>
                  </a:cubicBezTo>
                  <a:cubicBezTo>
                    <a:pt x="22614" y="813"/>
                    <a:pt x="19714" y="1"/>
                    <a:pt x="167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1149;p39">
              <a:extLst>
                <a:ext uri="{FF2B5EF4-FFF2-40B4-BE49-F238E27FC236}">
                  <a16:creationId xmlns:a16="http://schemas.microsoft.com/office/drawing/2014/main" id="{87ECD5C9-AC56-457B-B132-E8186EF6709F}"/>
                </a:ext>
              </a:extLst>
            </p:cNvPr>
            <p:cNvSpPr/>
            <p:nvPr/>
          </p:nvSpPr>
          <p:spPr>
            <a:xfrm>
              <a:off x="5402639" y="4345397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2" y="0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2" y="31739"/>
                    <a:pt x="15870" y="31739"/>
                  </a:cubicBezTo>
                  <a:cubicBezTo>
                    <a:pt x="20079" y="31739"/>
                    <a:pt x="24116" y="30067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5"/>
                    <a:pt x="27091" y="4648"/>
                  </a:cubicBezTo>
                  <a:cubicBezTo>
                    <a:pt x="24116" y="1673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1150;p39">
              <a:extLst>
                <a:ext uri="{FF2B5EF4-FFF2-40B4-BE49-F238E27FC236}">
                  <a16:creationId xmlns:a16="http://schemas.microsoft.com/office/drawing/2014/main" id="{F7D18ECE-307B-4864-9511-BE11512AF3D2}"/>
                </a:ext>
              </a:extLst>
            </p:cNvPr>
            <p:cNvSpPr/>
            <p:nvPr/>
          </p:nvSpPr>
          <p:spPr>
            <a:xfrm>
              <a:off x="5394602" y="4343082"/>
              <a:ext cx="327294" cy="249702"/>
            </a:xfrm>
            <a:custGeom>
              <a:avLst/>
              <a:gdLst/>
              <a:ahLst/>
              <a:cxnLst/>
              <a:rect l="l" t="t" r="r" b="b"/>
              <a:pathLst>
                <a:path w="35184" h="32350" extrusionOk="0">
                  <a:moveTo>
                    <a:pt x="16767" y="608"/>
                  </a:moveTo>
                  <a:cubicBezTo>
                    <a:pt x="19629" y="608"/>
                    <a:pt x="22437" y="1402"/>
                    <a:pt x="24876" y="2902"/>
                  </a:cubicBezTo>
                  <a:cubicBezTo>
                    <a:pt x="32190" y="7391"/>
                    <a:pt x="34492" y="16996"/>
                    <a:pt x="30003" y="24310"/>
                  </a:cubicBezTo>
                  <a:cubicBezTo>
                    <a:pt x="27828" y="27855"/>
                    <a:pt x="24404" y="30339"/>
                    <a:pt x="20361" y="31309"/>
                  </a:cubicBezTo>
                  <a:cubicBezTo>
                    <a:pt x="19147" y="31600"/>
                    <a:pt x="17922" y="31744"/>
                    <a:pt x="16705" y="31744"/>
                  </a:cubicBezTo>
                  <a:cubicBezTo>
                    <a:pt x="13866" y="31744"/>
                    <a:pt x="11075" y="30961"/>
                    <a:pt x="8595" y="29440"/>
                  </a:cubicBezTo>
                  <a:cubicBezTo>
                    <a:pt x="5050" y="27265"/>
                    <a:pt x="2564" y="23840"/>
                    <a:pt x="1596" y="19797"/>
                  </a:cubicBezTo>
                  <a:cubicBezTo>
                    <a:pt x="627" y="15753"/>
                    <a:pt x="1291" y="11574"/>
                    <a:pt x="3466" y="8031"/>
                  </a:cubicBezTo>
                  <a:cubicBezTo>
                    <a:pt x="6400" y="3246"/>
                    <a:pt x="11522" y="608"/>
                    <a:pt x="16760" y="608"/>
                  </a:cubicBezTo>
                  <a:cubicBezTo>
                    <a:pt x="16762" y="608"/>
                    <a:pt x="16764" y="608"/>
                    <a:pt x="16767" y="608"/>
                  </a:cubicBezTo>
                  <a:close/>
                  <a:moveTo>
                    <a:pt x="16761" y="1"/>
                  </a:moveTo>
                  <a:cubicBezTo>
                    <a:pt x="11318" y="1"/>
                    <a:pt x="5999" y="2744"/>
                    <a:pt x="2951" y="7713"/>
                  </a:cubicBezTo>
                  <a:cubicBezTo>
                    <a:pt x="691" y="11394"/>
                    <a:pt x="1" y="15736"/>
                    <a:pt x="1006" y="19937"/>
                  </a:cubicBezTo>
                  <a:cubicBezTo>
                    <a:pt x="2013" y="24139"/>
                    <a:pt x="4595" y="27696"/>
                    <a:pt x="8277" y="29954"/>
                  </a:cubicBezTo>
                  <a:cubicBezTo>
                    <a:pt x="10854" y="31537"/>
                    <a:pt x="13754" y="32349"/>
                    <a:pt x="16704" y="32349"/>
                  </a:cubicBezTo>
                  <a:cubicBezTo>
                    <a:pt x="17983" y="32348"/>
                    <a:pt x="19258" y="32196"/>
                    <a:pt x="20501" y="31897"/>
                  </a:cubicBezTo>
                  <a:cubicBezTo>
                    <a:pt x="24702" y="30891"/>
                    <a:pt x="28260" y="28308"/>
                    <a:pt x="30518" y="24627"/>
                  </a:cubicBezTo>
                  <a:cubicBezTo>
                    <a:pt x="35183" y="17026"/>
                    <a:pt x="32792" y="7048"/>
                    <a:pt x="25192" y="2385"/>
                  </a:cubicBezTo>
                  <a:cubicBezTo>
                    <a:pt x="22560" y="770"/>
                    <a:pt x="19643" y="1"/>
                    <a:pt x="16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1151;p39">
              <a:extLst>
                <a:ext uri="{FF2B5EF4-FFF2-40B4-BE49-F238E27FC236}">
                  <a16:creationId xmlns:a16="http://schemas.microsoft.com/office/drawing/2014/main" id="{0E8DA408-30CF-4741-8390-F69BA38A3AFF}"/>
                </a:ext>
              </a:extLst>
            </p:cNvPr>
            <p:cNvSpPr/>
            <p:nvPr/>
          </p:nvSpPr>
          <p:spPr>
            <a:xfrm>
              <a:off x="5407058" y="4363760"/>
              <a:ext cx="286410" cy="208275"/>
            </a:xfrm>
            <a:custGeom>
              <a:avLst/>
              <a:gdLst/>
              <a:ahLst/>
              <a:cxnLst/>
              <a:rect l="l" t="t" r="r" b="b"/>
              <a:pathLst>
                <a:path w="30789" h="26983" extrusionOk="0">
                  <a:moveTo>
                    <a:pt x="15408" y="0"/>
                  </a:moveTo>
                  <a:cubicBezTo>
                    <a:pt x="10872" y="0"/>
                    <a:pt x="6443" y="2288"/>
                    <a:pt x="3897" y="6438"/>
                  </a:cubicBezTo>
                  <a:cubicBezTo>
                    <a:pt x="1" y="12788"/>
                    <a:pt x="1990" y="21094"/>
                    <a:pt x="8342" y="24989"/>
                  </a:cubicBezTo>
                  <a:cubicBezTo>
                    <a:pt x="10542" y="26339"/>
                    <a:pt x="12978" y="26982"/>
                    <a:pt x="15383" y="26982"/>
                  </a:cubicBezTo>
                  <a:cubicBezTo>
                    <a:pt x="19919" y="26982"/>
                    <a:pt x="24347" y="24695"/>
                    <a:pt x="26893" y="20545"/>
                  </a:cubicBezTo>
                  <a:cubicBezTo>
                    <a:pt x="30789" y="14195"/>
                    <a:pt x="28799" y="5890"/>
                    <a:pt x="22449" y="1993"/>
                  </a:cubicBezTo>
                  <a:cubicBezTo>
                    <a:pt x="20248" y="643"/>
                    <a:pt x="17813" y="0"/>
                    <a:pt x="154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1152;p39">
              <a:extLst>
                <a:ext uri="{FF2B5EF4-FFF2-40B4-BE49-F238E27FC236}">
                  <a16:creationId xmlns:a16="http://schemas.microsoft.com/office/drawing/2014/main" id="{CBB93807-C20F-4C01-9D2D-38EC13FF8A2E}"/>
                </a:ext>
              </a:extLst>
            </p:cNvPr>
            <p:cNvSpPr/>
            <p:nvPr/>
          </p:nvSpPr>
          <p:spPr>
            <a:xfrm>
              <a:off x="5410342" y="4361398"/>
              <a:ext cx="286289" cy="212999"/>
            </a:xfrm>
            <a:custGeom>
              <a:avLst/>
              <a:gdLst/>
              <a:ahLst/>
              <a:cxnLst/>
              <a:rect l="l" t="t" r="r" b="b"/>
              <a:pathLst>
                <a:path w="30776" h="27595" extrusionOk="0">
                  <a:moveTo>
                    <a:pt x="15068" y="605"/>
                  </a:moveTo>
                  <a:lnTo>
                    <a:pt x="15068" y="606"/>
                  </a:lnTo>
                  <a:cubicBezTo>
                    <a:pt x="17472" y="606"/>
                    <a:pt x="19837" y="1269"/>
                    <a:pt x="21939" y="2557"/>
                  </a:cubicBezTo>
                  <a:cubicBezTo>
                    <a:pt x="28136" y="6360"/>
                    <a:pt x="30084" y="14495"/>
                    <a:pt x="26282" y="20692"/>
                  </a:cubicBezTo>
                  <a:cubicBezTo>
                    <a:pt x="24440" y="23694"/>
                    <a:pt x="21539" y="25797"/>
                    <a:pt x="18114" y="26620"/>
                  </a:cubicBezTo>
                  <a:cubicBezTo>
                    <a:pt x="17086" y="26867"/>
                    <a:pt x="16048" y="26989"/>
                    <a:pt x="15018" y="26989"/>
                  </a:cubicBezTo>
                  <a:cubicBezTo>
                    <a:pt x="12613" y="26989"/>
                    <a:pt x="10248" y="26326"/>
                    <a:pt x="8146" y="25037"/>
                  </a:cubicBezTo>
                  <a:cubicBezTo>
                    <a:pt x="1949" y="21234"/>
                    <a:pt x="1" y="13098"/>
                    <a:pt x="3803" y="6901"/>
                  </a:cubicBezTo>
                  <a:cubicBezTo>
                    <a:pt x="5645" y="3898"/>
                    <a:pt x="8545" y="1794"/>
                    <a:pt x="11971" y="973"/>
                  </a:cubicBezTo>
                  <a:cubicBezTo>
                    <a:pt x="12985" y="730"/>
                    <a:pt x="14025" y="606"/>
                    <a:pt x="15068" y="605"/>
                  </a:cubicBezTo>
                  <a:close/>
                  <a:moveTo>
                    <a:pt x="15067" y="0"/>
                  </a:moveTo>
                  <a:cubicBezTo>
                    <a:pt x="13989" y="0"/>
                    <a:pt x="12904" y="127"/>
                    <a:pt x="11829" y="385"/>
                  </a:cubicBezTo>
                  <a:cubicBezTo>
                    <a:pt x="8247" y="1243"/>
                    <a:pt x="5214" y="3445"/>
                    <a:pt x="3287" y="6585"/>
                  </a:cubicBezTo>
                  <a:cubicBezTo>
                    <a:pt x="1360" y="9725"/>
                    <a:pt x="773" y="13427"/>
                    <a:pt x="1630" y="17010"/>
                  </a:cubicBezTo>
                  <a:cubicBezTo>
                    <a:pt x="2488" y="20592"/>
                    <a:pt x="4690" y="23626"/>
                    <a:pt x="7830" y="25553"/>
                  </a:cubicBezTo>
                  <a:cubicBezTo>
                    <a:pt x="10028" y="26902"/>
                    <a:pt x="12501" y="27595"/>
                    <a:pt x="15017" y="27595"/>
                  </a:cubicBezTo>
                  <a:cubicBezTo>
                    <a:pt x="16107" y="27595"/>
                    <a:pt x="17194" y="27464"/>
                    <a:pt x="18254" y="27209"/>
                  </a:cubicBezTo>
                  <a:cubicBezTo>
                    <a:pt x="21837" y="26352"/>
                    <a:pt x="24871" y="24150"/>
                    <a:pt x="26797" y="21010"/>
                  </a:cubicBezTo>
                  <a:cubicBezTo>
                    <a:pt x="30776" y="14528"/>
                    <a:pt x="28736" y="6018"/>
                    <a:pt x="22255" y="2041"/>
                  </a:cubicBezTo>
                  <a:cubicBezTo>
                    <a:pt x="20056" y="693"/>
                    <a:pt x="17582" y="0"/>
                    <a:pt x="150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1153;p39">
              <a:extLst>
                <a:ext uri="{FF2B5EF4-FFF2-40B4-BE49-F238E27FC236}">
                  <a16:creationId xmlns:a16="http://schemas.microsoft.com/office/drawing/2014/main" id="{F69E7241-2532-45E4-AA22-4C166A370E90}"/>
                </a:ext>
              </a:extLst>
            </p:cNvPr>
            <p:cNvSpPr/>
            <p:nvPr/>
          </p:nvSpPr>
          <p:spPr>
            <a:xfrm>
              <a:off x="5476175" y="4397182"/>
              <a:ext cx="131182" cy="140914"/>
            </a:xfrm>
            <a:custGeom>
              <a:avLst/>
              <a:gdLst/>
              <a:ahLst/>
              <a:cxnLst/>
              <a:rect l="l" t="t" r="r" b="b"/>
              <a:pathLst>
                <a:path w="14102" h="18256" extrusionOk="0">
                  <a:moveTo>
                    <a:pt x="12329" y="0"/>
                  </a:moveTo>
                  <a:cubicBezTo>
                    <a:pt x="12271" y="0"/>
                    <a:pt x="12212" y="5"/>
                    <a:pt x="12152" y="15"/>
                  </a:cubicBezTo>
                  <a:cubicBezTo>
                    <a:pt x="11904" y="55"/>
                    <a:pt x="11702" y="203"/>
                    <a:pt x="11545" y="459"/>
                  </a:cubicBezTo>
                  <a:lnTo>
                    <a:pt x="10101" y="2811"/>
                  </a:lnTo>
                  <a:lnTo>
                    <a:pt x="10101" y="2811"/>
                  </a:lnTo>
                  <a:cubicBezTo>
                    <a:pt x="9021" y="2226"/>
                    <a:pt x="7997" y="1934"/>
                    <a:pt x="7030" y="1934"/>
                  </a:cubicBezTo>
                  <a:cubicBezTo>
                    <a:pt x="7004" y="1934"/>
                    <a:pt x="6979" y="1934"/>
                    <a:pt x="6954" y="1935"/>
                  </a:cubicBezTo>
                  <a:cubicBezTo>
                    <a:pt x="5636" y="1955"/>
                    <a:pt x="4639" y="2515"/>
                    <a:pt x="3964" y="3615"/>
                  </a:cubicBezTo>
                  <a:cubicBezTo>
                    <a:pt x="3687" y="4066"/>
                    <a:pt x="3504" y="4496"/>
                    <a:pt x="3416" y="4902"/>
                  </a:cubicBezTo>
                  <a:cubicBezTo>
                    <a:pt x="3326" y="5309"/>
                    <a:pt x="3305" y="5685"/>
                    <a:pt x="3353" y="6030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5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7"/>
                    <a:pt x="7626" y="11695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299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5" y="12790"/>
                    <a:pt x="4981" y="12633"/>
                    <a:pt x="4749" y="12448"/>
                  </a:cubicBezTo>
                  <a:cubicBezTo>
                    <a:pt x="4425" y="12230"/>
                    <a:pt x="4127" y="11979"/>
                    <a:pt x="3856" y="11698"/>
                  </a:cubicBezTo>
                  <a:cubicBezTo>
                    <a:pt x="3590" y="11422"/>
                    <a:pt x="3398" y="11191"/>
                    <a:pt x="3277" y="11009"/>
                  </a:cubicBezTo>
                  <a:cubicBezTo>
                    <a:pt x="3155" y="10825"/>
                    <a:pt x="3019" y="10601"/>
                    <a:pt x="2865" y="10336"/>
                  </a:cubicBezTo>
                  <a:cubicBezTo>
                    <a:pt x="2711" y="10070"/>
                    <a:pt x="2615" y="9911"/>
                    <a:pt x="2576" y="9855"/>
                  </a:cubicBezTo>
                  <a:cubicBezTo>
                    <a:pt x="2381" y="9549"/>
                    <a:pt x="2158" y="9334"/>
                    <a:pt x="1907" y="9212"/>
                  </a:cubicBezTo>
                  <a:cubicBezTo>
                    <a:pt x="1747" y="9133"/>
                    <a:pt x="1587" y="9094"/>
                    <a:pt x="1426" y="9094"/>
                  </a:cubicBezTo>
                  <a:cubicBezTo>
                    <a:pt x="1333" y="9094"/>
                    <a:pt x="1240" y="9107"/>
                    <a:pt x="1146" y="9134"/>
                  </a:cubicBezTo>
                  <a:cubicBezTo>
                    <a:pt x="897" y="9200"/>
                    <a:pt x="666" y="9321"/>
                    <a:pt x="469" y="9488"/>
                  </a:cubicBezTo>
                  <a:cubicBezTo>
                    <a:pt x="275" y="9653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399"/>
                    <a:pt x="1765" y="13629"/>
                    <a:pt x="3140" y="14642"/>
                  </a:cubicBezTo>
                  <a:lnTo>
                    <a:pt x="3140" y="14642"/>
                  </a:lnTo>
                  <a:lnTo>
                    <a:pt x="1792" y="16838"/>
                  </a:lnTo>
                  <a:cubicBezTo>
                    <a:pt x="1584" y="17176"/>
                    <a:pt x="1569" y="17492"/>
                    <a:pt x="1748" y="17783"/>
                  </a:cubicBezTo>
                  <a:cubicBezTo>
                    <a:pt x="1926" y="18075"/>
                    <a:pt x="2190" y="18231"/>
                    <a:pt x="2539" y="18253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5" y="18256"/>
                    <a:pt x="3176" y="18105"/>
                    <a:pt x="3363" y="17802"/>
                  </a:cubicBezTo>
                  <a:lnTo>
                    <a:pt x="4704" y="15613"/>
                  </a:lnTo>
                  <a:lnTo>
                    <a:pt x="4704" y="15613"/>
                  </a:lnTo>
                  <a:cubicBezTo>
                    <a:pt x="5266" y="15893"/>
                    <a:pt x="5822" y="16094"/>
                    <a:pt x="6373" y="16213"/>
                  </a:cubicBezTo>
                  <a:cubicBezTo>
                    <a:pt x="6728" y="16289"/>
                    <a:pt x="7074" y="16327"/>
                    <a:pt x="7411" y="16327"/>
                  </a:cubicBezTo>
                  <a:cubicBezTo>
                    <a:pt x="7948" y="16327"/>
                    <a:pt x="8463" y="16231"/>
                    <a:pt x="8956" y="16038"/>
                  </a:cubicBezTo>
                  <a:cubicBezTo>
                    <a:pt x="9761" y="15723"/>
                    <a:pt x="10412" y="15144"/>
                    <a:pt x="10909" y="14297"/>
                  </a:cubicBezTo>
                  <a:cubicBezTo>
                    <a:pt x="11222" y="13774"/>
                    <a:pt x="11407" y="13268"/>
                    <a:pt x="11467" y="12781"/>
                  </a:cubicBezTo>
                  <a:cubicBezTo>
                    <a:pt x="11526" y="12294"/>
                    <a:pt x="11464" y="11814"/>
                    <a:pt x="11280" y="11337"/>
                  </a:cubicBezTo>
                  <a:cubicBezTo>
                    <a:pt x="11090" y="10851"/>
                    <a:pt x="10835" y="10393"/>
                    <a:pt x="10521" y="9976"/>
                  </a:cubicBezTo>
                  <a:cubicBezTo>
                    <a:pt x="10199" y="9545"/>
                    <a:pt x="9772" y="9053"/>
                    <a:pt x="9242" y="8499"/>
                  </a:cubicBezTo>
                  <a:lnTo>
                    <a:pt x="7930" y="7166"/>
                  </a:lnTo>
                  <a:cubicBezTo>
                    <a:pt x="7534" y="6779"/>
                    <a:pt x="7284" y="6448"/>
                    <a:pt x="7177" y="6175"/>
                  </a:cubicBezTo>
                  <a:cubicBezTo>
                    <a:pt x="7069" y="5903"/>
                    <a:pt x="7099" y="5630"/>
                    <a:pt x="7265" y="5358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0"/>
                  </a:cubicBezTo>
                  <a:cubicBezTo>
                    <a:pt x="10528" y="6438"/>
                    <a:pt x="11187" y="7093"/>
                    <a:pt x="11758" y="7820"/>
                  </a:cubicBezTo>
                  <a:cubicBezTo>
                    <a:pt x="11991" y="8098"/>
                    <a:pt x="12244" y="8283"/>
                    <a:pt x="12512" y="8377"/>
                  </a:cubicBezTo>
                  <a:cubicBezTo>
                    <a:pt x="12629" y="8417"/>
                    <a:pt x="12743" y="8437"/>
                    <a:pt x="12854" y="8437"/>
                  </a:cubicBezTo>
                  <a:cubicBezTo>
                    <a:pt x="12998" y="8437"/>
                    <a:pt x="13136" y="8403"/>
                    <a:pt x="13269" y="8335"/>
                  </a:cubicBezTo>
                  <a:cubicBezTo>
                    <a:pt x="13497" y="8219"/>
                    <a:pt x="13696" y="8055"/>
                    <a:pt x="13852" y="7853"/>
                  </a:cubicBezTo>
                  <a:cubicBezTo>
                    <a:pt x="14007" y="7653"/>
                    <a:pt x="14088" y="7399"/>
                    <a:pt x="14095" y="7092"/>
                  </a:cubicBezTo>
                  <a:cubicBezTo>
                    <a:pt x="14101" y="6784"/>
                    <a:pt x="14010" y="6490"/>
                    <a:pt x="13820" y="6209"/>
                  </a:cubicBezTo>
                  <a:cubicBezTo>
                    <a:pt x="13579" y="5841"/>
                    <a:pt x="13374" y="5550"/>
                    <a:pt x="13205" y="5334"/>
                  </a:cubicBezTo>
                  <a:cubicBezTo>
                    <a:pt x="13037" y="5117"/>
                    <a:pt x="12777" y="4835"/>
                    <a:pt x="12424" y="4490"/>
                  </a:cubicBezTo>
                  <a:cubicBezTo>
                    <a:pt x="12175" y="4247"/>
                    <a:pt x="11912" y="4019"/>
                    <a:pt x="11636" y="3808"/>
                  </a:cubicBezTo>
                  <a:lnTo>
                    <a:pt x="11636" y="3808"/>
                  </a:lnTo>
                  <a:lnTo>
                    <a:pt x="13104" y="1416"/>
                  </a:lnTo>
                  <a:cubicBezTo>
                    <a:pt x="13252" y="1174"/>
                    <a:pt x="13288" y="933"/>
                    <a:pt x="13214" y="691"/>
                  </a:cubicBezTo>
                  <a:cubicBezTo>
                    <a:pt x="13140" y="447"/>
                    <a:pt x="13006" y="265"/>
                    <a:pt x="12813" y="141"/>
                  </a:cubicBezTo>
                  <a:cubicBezTo>
                    <a:pt x="12667" y="47"/>
                    <a:pt x="12506" y="0"/>
                    <a:pt x="123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1154;p39">
              <a:extLst>
                <a:ext uri="{FF2B5EF4-FFF2-40B4-BE49-F238E27FC236}">
                  <a16:creationId xmlns:a16="http://schemas.microsoft.com/office/drawing/2014/main" id="{7FA57E96-54FE-4D7F-BDB5-69FCFEB8CC5B}"/>
                </a:ext>
              </a:extLst>
            </p:cNvPr>
            <p:cNvSpPr/>
            <p:nvPr/>
          </p:nvSpPr>
          <p:spPr>
            <a:xfrm>
              <a:off x="5425384" y="4534082"/>
              <a:ext cx="5730" cy="20239"/>
            </a:xfrm>
            <a:custGeom>
              <a:avLst/>
              <a:gdLst/>
              <a:ahLst/>
              <a:cxnLst/>
              <a:rect l="l" t="t" r="r" b="b"/>
              <a:pathLst>
                <a:path w="616" h="2622" extrusionOk="0">
                  <a:moveTo>
                    <a:pt x="308" y="0"/>
                  </a:moveTo>
                  <a:cubicBezTo>
                    <a:pt x="138" y="0"/>
                    <a:pt x="1" y="141"/>
                    <a:pt x="5" y="310"/>
                  </a:cubicBezTo>
                  <a:lnTo>
                    <a:pt x="5" y="2318"/>
                  </a:lnTo>
                  <a:cubicBezTo>
                    <a:pt x="5" y="2486"/>
                    <a:pt x="140" y="2622"/>
                    <a:pt x="308" y="2622"/>
                  </a:cubicBezTo>
                  <a:cubicBezTo>
                    <a:pt x="475" y="2622"/>
                    <a:pt x="610" y="2486"/>
                    <a:pt x="610" y="2320"/>
                  </a:cubicBezTo>
                  <a:lnTo>
                    <a:pt x="610" y="310"/>
                  </a:lnTo>
                  <a:cubicBezTo>
                    <a:pt x="616" y="141"/>
                    <a:pt x="479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1155;p39">
              <a:extLst>
                <a:ext uri="{FF2B5EF4-FFF2-40B4-BE49-F238E27FC236}">
                  <a16:creationId xmlns:a16="http://schemas.microsoft.com/office/drawing/2014/main" id="{D5530ADB-AE5A-4DFD-ABB1-92A64010DB0B}"/>
                </a:ext>
              </a:extLst>
            </p:cNvPr>
            <p:cNvSpPr/>
            <p:nvPr/>
          </p:nvSpPr>
          <p:spPr>
            <a:xfrm>
              <a:off x="5438584" y="4549582"/>
              <a:ext cx="5712" cy="21157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6" y="0"/>
                  </a:moveTo>
                  <a:cubicBezTo>
                    <a:pt x="137" y="0"/>
                    <a:pt x="0" y="141"/>
                    <a:pt x="4" y="312"/>
                  </a:cubicBezTo>
                  <a:lnTo>
                    <a:pt x="4" y="2438"/>
                  </a:lnTo>
                  <a:cubicBezTo>
                    <a:pt x="4" y="2605"/>
                    <a:pt x="139" y="2740"/>
                    <a:pt x="306" y="2740"/>
                  </a:cubicBezTo>
                  <a:cubicBezTo>
                    <a:pt x="307" y="2740"/>
                    <a:pt x="308" y="2740"/>
                    <a:pt x="309" y="2740"/>
                  </a:cubicBezTo>
                  <a:cubicBezTo>
                    <a:pt x="475" y="2740"/>
                    <a:pt x="610" y="2604"/>
                    <a:pt x="610" y="2438"/>
                  </a:cubicBezTo>
                  <a:lnTo>
                    <a:pt x="610" y="312"/>
                  </a:lnTo>
                  <a:cubicBezTo>
                    <a:pt x="613" y="141"/>
                    <a:pt x="477" y="0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1156;p39">
              <a:extLst>
                <a:ext uri="{FF2B5EF4-FFF2-40B4-BE49-F238E27FC236}">
                  <a16:creationId xmlns:a16="http://schemas.microsoft.com/office/drawing/2014/main" id="{56AC63F6-088F-4687-AE8D-3182464BE71A}"/>
                </a:ext>
              </a:extLst>
            </p:cNvPr>
            <p:cNvSpPr/>
            <p:nvPr/>
          </p:nvSpPr>
          <p:spPr>
            <a:xfrm>
              <a:off x="5464956" y="4567829"/>
              <a:ext cx="5721" cy="20239"/>
            </a:xfrm>
            <a:custGeom>
              <a:avLst/>
              <a:gdLst/>
              <a:ahLst/>
              <a:cxnLst/>
              <a:rect l="l" t="t" r="r" b="b"/>
              <a:pathLst>
                <a:path w="615" h="2622" extrusionOk="0">
                  <a:moveTo>
                    <a:pt x="307" y="0"/>
                  </a:moveTo>
                  <a:cubicBezTo>
                    <a:pt x="137" y="0"/>
                    <a:pt x="0" y="141"/>
                    <a:pt x="4" y="310"/>
                  </a:cubicBezTo>
                  <a:lnTo>
                    <a:pt x="4" y="2319"/>
                  </a:lnTo>
                  <a:cubicBezTo>
                    <a:pt x="4" y="2486"/>
                    <a:pt x="141" y="2622"/>
                    <a:pt x="307" y="2622"/>
                  </a:cubicBezTo>
                  <a:cubicBezTo>
                    <a:pt x="474" y="2622"/>
                    <a:pt x="611" y="2486"/>
                    <a:pt x="611" y="2319"/>
                  </a:cubicBezTo>
                  <a:lnTo>
                    <a:pt x="611" y="310"/>
                  </a:lnTo>
                  <a:cubicBezTo>
                    <a:pt x="615" y="141"/>
                    <a:pt x="478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1157;p39">
              <a:extLst>
                <a:ext uri="{FF2B5EF4-FFF2-40B4-BE49-F238E27FC236}">
                  <a16:creationId xmlns:a16="http://schemas.microsoft.com/office/drawing/2014/main" id="{0A453EFF-80E3-4840-8733-626C336471FE}"/>
                </a:ext>
              </a:extLst>
            </p:cNvPr>
            <p:cNvSpPr/>
            <p:nvPr/>
          </p:nvSpPr>
          <p:spPr>
            <a:xfrm>
              <a:off x="5502361" y="4583390"/>
              <a:ext cx="5647" cy="18355"/>
            </a:xfrm>
            <a:custGeom>
              <a:avLst/>
              <a:gdLst/>
              <a:ahLst/>
              <a:cxnLst/>
              <a:rect l="l" t="t" r="r" b="b"/>
              <a:pathLst>
                <a:path w="607" h="2378" extrusionOk="0">
                  <a:moveTo>
                    <a:pt x="304" y="0"/>
                  </a:moveTo>
                  <a:cubicBezTo>
                    <a:pt x="136" y="0"/>
                    <a:pt x="1" y="135"/>
                    <a:pt x="1" y="303"/>
                  </a:cubicBezTo>
                  <a:lnTo>
                    <a:pt x="1" y="2076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6"/>
                  </a:cubicBezTo>
                  <a:lnTo>
                    <a:pt x="606" y="303"/>
                  </a:lnTo>
                  <a:cubicBezTo>
                    <a:pt x="606" y="135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1158;p39">
              <a:extLst>
                <a:ext uri="{FF2B5EF4-FFF2-40B4-BE49-F238E27FC236}">
                  <a16:creationId xmlns:a16="http://schemas.microsoft.com/office/drawing/2014/main" id="{C1C7275B-FF5F-46C2-8920-445BE42387BB}"/>
                </a:ext>
              </a:extLst>
            </p:cNvPr>
            <p:cNvSpPr/>
            <p:nvPr/>
          </p:nvSpPr>
          <p:spPr>
            <a:xfrm>
              <a:off x="5542993" y="4589719"/>
              <a:ext cx="5730" cy="11123"/>
            </a:xfrm>
            <a:custGeom>
              <a:avLst/>
              <a:gdLst/>
              <a:ahLst/>
              <a:cxnLst/>
              <a:rect l="l" t="t" r="r" b="b"/>
              <a:pathLst>
                <a:path w="616" h="1441" extrusionOk="0">
                  <a:moveTo>
                    <a:pt x="308" y="0"/>
                  </a:moveTo>
                  <a:cubicBezTo>
                    <a:pt x="137" y="0"/>
                    <a:pt x="0" y="140"/>
                    <a:pt x="6" y="310"/>
                  </a:cubicBezTo>
                  <a:lnTo>
                    <a:pt x="6" y="1137"/>
                  </a:lnTo>
                  <a:cubicBezTo>
                    <a:pt x="4" y="1305"/>
                    <a:pt x="141" y="1441"/>
                    <a:pt x="308" y="1441"/>
                  </a:cubicBezTo>
                  <a:cubicBezTo>
                    <a:pt x="476" y="1441"/>
                    <a:pt x="611" y="1305"/>
                    <a:pt x="611" y="1137"/>
                  </a:cubicBezTo>
                  <a:lnTo>
                    <a:pt x="611" y="310"/>
                  </a:lnTo>
                  <a:cubicBezTo>
                    <a:pt x="615" y="140"/>
                    <a:pt x="478" y="0"/>
                    <a:pt x="3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1159;p39">
              <a:extLst>
                <a:ext uri="{FF2B5EF4-FFF2-40B4-BE49-F238E27FC236}">
                  <a16:creationId xmlns:a16="http://schemas.microsoft.com/office/drawing/2014/main" id="{8C3DA828-7DC5-4C90-A3A9-269E9890709D}"/>
                </a:ext>
              </a:extLst>
            </p:cNvPr>
            <p:cNvSpPr/>
            <p:nvPr/>
          </p:nvSpPr>
          <p:spPr>
            <a:xfrm>
              <a:off x="5623273" y="4577053"/>
              <a:ext cx="5647" cy="14666"/>
            </a:xfrm>
            <a:custGeom>
              <a:avLst/>
              <a:gdLst/>
              <a:ahLst/>
              <a:cxnLst/>
              <a:rect l="l" t="t" r="r" b="b"/>
              <a:pathLst>
                <a:path w="607" h="1900" extrusionOk="0">
                  <a:moveTo>
                    <a:pt x="303" y="1"/>
                  </a:moveTo>
                  <a:cubicBezTo>
                    <a:pt x="139" y="1"/>
                    <a:pt x="4" y="132"/>
                    <a:pt x="1" y="298"/>
                  </a:cubicBezTo>
                  <a:lnTo>
                    <a:pt x="1" y="1597"/>
                  </a:lnTo>
                  <a:cubicBezTo>
                    <a:pt x="1" y="1764"/>
                    <a:pt x="136" y="1899"/>
                    <a:pt x="304" y="1899"/>
                  </a:cubicBezTo>
                  <a:cubicBezTo>
                    <a:pt x="471" y="1899"/>
                    <a:pt x="606" y="1764"/>
                    <a:pt x="606" y="1597"/>
                  </a:cubicBezTo>
                  <a:lnTo>
                    <a:pt x="606" y="298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1160;p39">
              <a:extLst>
                <a:ext uri="{FF2B5EF4-FFF2-40B4-BE49-F238E27FC236}">
                  <a16:creationId xmlns:a16="http://schemas.microsoft.com/office/drawing/2014/main" id="{38600D37-AD1A-4012-AC7E-1A36355ED173}"/>
                </a:ext>
              </a:extLst>
            </p:cNvPr>
            <p:cNvSpPr/>
            <p:nvPr/>
          </p:nvSpPr>
          <p:spPr>
            <a:xfrm>
              <a:off x="5640854" y="4561553"/>
              <a:ext cx="5656" cy="20131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1"/>
                  </a:moveTo>
                  <a:cubicBezTo>
                    <a:pt x="140" y="1"/>
                    <a:pt x="5" y="132"/>
                    <a:pt x="1" y="296"/>
                  </a:cubicBezTo>
                  <a:lnTo>
                    <a:pt x="1" y="2306"/>
                  </a:lnTo>
                  <a:cubicBezTo>
                    <a:pt x="0" y="2472"/>
                    <a:pt x="137" y="2608"/>
                    <a:pt x="304" y="2608"/>
                  </a:cubicBezTo>
                  <a:cubicBezTo>
                    <a:pt x="472" y="2608"/>
                    <a:pt x="607" y="2472"/>
                    <a:pt x="607" y="2306"/>
                  </a:cubicBezTo>
                  <a:lnTo>
                    <a:pt x="607" y="296"/>
                  </a:lnTo>
                  <a:cubicBezTo>
                    <a:pt x="603" y="132"/>
                    <a:pt x="469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1161;p39">
              <a:extLst>
                <a:ext uri="{FF2B5EF4-FFF2-40B4-BE49-F238E27FC236}">
                  <a16:creationId xmlns:a16="http://schemas.microsoft.com/office/drawing/2014/main" id="{AB640FB3-12CD-4776-980A-21EC8C37038B}"/>
                </a:ext>
              </a:extLst>
            </p:cNvPr>
            <p:cNvSpPr/>
            <p:nvPr/>
          </p:nvSpPr>
          <p:spPr>
            <a:xfrm>
              <a:off x="5402649" y="4336613"/>
              <a:ext cx="295248" cy="244993"/>
            </a:xfrm>
            <a:custGeom>
              <a:avLst/>
              <a:gdLst/>
              <a:ahLst/>
              <a:cxnLst/>
              <a:rect l="l" t="t" r="r" b="b"/>
              <a:pathLst>
                <a:path w="31739" h="31740" extrusionOk="0">
                  <a:moveTo>
                    <a:pt x="15869" y="0"/>
                  </a:moveTo>
                  <a:cubicBezTo>
                    <a:pt x="11660" y="0"/>
                    <a:pt x="7624" y="1672"/>
                    <a:pt x="4648" y="4648"/>
                  </a:cubicBezTo>
                  <a:cubicBezTo>
                    <a:pt x="1671" y="7625"/>
                    <a:pt x="1" y="11661"/>
                    <a:pt x="1" y="15870"/>
                  </a:cubicBezTo>
                  <a:cubicBezTo>
                    <a:pt x="1" y="20079"/>
                    <a:pt x="1671" y="24114"/>
                    <a:pt x="4648" y="27091"/>
                  </a:cubicBezTo>
                  <a:cubicBezTo>
                    <a:pt x="7624" y="30067"/>
                    <a:pt x="11660" y="31739"/>
                    <a:pt x="15869" y="31739"/>
                  </a:cubicBezTo>
                  <a:cubicBezTo>
                    <a:pt x="20078" y="31739"/>
                    <a:pt x="24115" y="30067"/>
                    <a:pt x="27090" y="27091"/>
                  </a:cubicBezTo>
                  <a:cubicBezTo>
                    <a:pt x="30066" y="24114"/>
                    <a:pt x="31738" y="20079"/>
                    <a:pt x="31738" y="15870"/>
                  </a:cubicBezTo>
                  <a:cubicBezTo>
                    <a:pt x="31738" y="11661"/>
                    <a:pt x="30066" y="7625"/>
                    <a:pt x="27090" y="4648"/>
                  </a:cubicBezTo>
                  <a:cubicBezTo>
                    <a:pt x="24115" y="1672"/>
                    <a:pt x="20078" y="0"/>
                    <a:pt x="15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1162;p39">
              <a:extLst>
                <a:ext uri="{FF2B5EF4-FFF2-40B4-BE49-F238E27FC236}">
                  <a16:creationId xmlns:a16="http://schemas.microsoft.com/office/drawing/2014/main" id="{79DFB1A2-B113-440F-A90C-0EB221F5D211}"/>
                </a:ext>
              </a:extLst>
            </p:cNvPr>
            <p:cNvSpPr/>
            <p:nvPr/>
          </p:nvSpPr>
          <p:spPr>
            <a:xfrm>
              <a:off x="5394602" y="4334305"/>
              <a:ext cx="327294" cy="249679"/>
            </a:xfrm>
            <a:custGeom>
              <a:avLst/>
              <a:gdLst/>
              <a:ahLst/>
              <a:cxnLst/>
              <a:rect l="l" t="t" r="r" b="b"/>
              <a:pathLst>
                <a:path w="35184" h="32347" extrusionOk="0">
                  <a:moveTo>
                    <a:pt x="16767" y="607"/>
                  </a:moveTo>
                  <a:cubicBezTo>
                    <a:pt x="19629" y="607"/>
                    <a:pt x="22437" y="1401"/>
                    <a:pt x="24876" y="2901"/>
                  </a:cubicBezTo>
                  <a:cubicBezTo>
                    <a:pt x="32192" y="7390"/>
                    <a:pt x="34492" y="16994"/>
                    <a:pt x="30003" y="24309"/>
                  </a:cubicBezTo>
                  <a:cubicBezTo>
                    <a:pt x="27829" y="27854"/>
                    <a:pt x="24405" y="30340"/>
                    <a:pt x="20361" y="31308"/>
                  </a:cubicBezTo>
                  <a:cubicBezTo>
                    <a:pt x="19147" y="31598"/>
                    <a:pt x="17922" y="31742"/>
                    <a:pt x="16705" y="31742"/>
                  </a:cubicBezTo>
                  <a:cubicBezTo>
                    <a:pt x="13867" y="31742"/>
                    <a:pt x="11076" y="30960"/>
                    <a:pt x="8595" y="29438"/>
                  </a:cubicBezTo>
                  <a:cubicBezTo>
                    <a:pt x="5050" y="27263"/>
                    <a:pt x="2565" y="23839"/>
                    <a:pt x="1596" y="19796"/>
                  </a:cubicBezTo>
                  <a:cubicBezTo>
                    <a:pt x="627" y="15752"/>
                    <a:pt x="1293" y="11573"/>
                    <a:pt x="3466" y="8030"/>
                  </a:cubicBezTo>
                  <a:cubicBezTo>
                    <a:pt x="6402" y="3245"/>
                    <a:pt x="11522" y="607"/>
                    <a:pt x="16760" y="607"/>
                  </a:cubicBezTo>
                  <a:cubicBezTo>
                    <a:pt x="16762" y="607"/>
                    <a:pt x="16764" y="607"/>
                    <a:pt x="16767" y="607"/>
                  </a:cubicBezTo>
                  <a:close/>
                  <a:moveTo>
                    <a:pt x="16761" y="0"/>
                  </a:moveTo>
                  <a:cubicBezTo>
                    <a:pt x="11319" y="0"/>
                    <a:pt x="5999" y="2742"/>
                    <a:pt x="2951" y="7710"/>
                  </a:cubicBezTo>
                  <a:cubicBezTo>
                    <a:pt x="691" y="11393"/>
                    <a:pt x="1" y="15735"/>
                    <a:pt x="1008" y="19936"/>
                  </a:cubicBezTo>
                  <a:cubicBezTo>
                    <a:pt x="2013" y="24137"/>
                    <a:pt x="4595" y="27695"/>
                    <a:pt x="8277" y="29953"/>
                  </a:cubicBezTo>
                  <a:cubicBezTo>
                    <a:pt x="10855" y="31536"/>
                    <a:pt x="13755" y="32347"/>
                    <a:pt x="16705" y="32347"/>
                  </a:cubicBezTo>
                  <a:cubicBezTo>
                    <a:pt x="17984" y="32346"/>
                    <a:pt x="19259" y="32195"/>
                    <a:pt x="20501" y="31896"/>
                  </a:cubicBezTo>
                  <a:cubicBezTo>
                    <a:pt x="24704" y="30890"/>
                    <a:pt x="28260" y="28307"/>
                    <a:pt x="30520" y="24626"/>
                  </a:cubicBezTo>
                  <a:cubicBezTo>
                    <a:pt x="35183" y="17024"/>
                    <a:pt x="32792" y="7048"/>
                    <a:pt x="25192" y="2384"/>
                  </a:cubicBezTo>
                  <a:cubicBezTo>
                    <a:pt x="22560" y="769"/>
                    <a:pt x="19644" y="0"/>
                    <a:pt x="16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163;p39">
              <a:extLst>
                <a:ext uri="{FF2B5EF4-FFF2-40B4-BE49-F238E27FC236}">
                  <a16:creationId xmlns:a16="http://schemas.microsoft.com/office/drawing/2014/main" id="{F1E1341A-6047-4B8E-9CA7-A521E975ED2B}"/>
                </a:ext>
              </a:extLst>
            </p:cNvPr>
            <p:cNvSpPr/>
            <p:nvPr/>
          </p:nvSpPr>
          <p:spPr>
            <a:xfrm>
              <a:off x="5402639" y="4320226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7"/>
                    <a:pt x="11661" y="31740"/>
                    <a:pt x="15870" y="31740"/>
                  </a:cubicBezTo>
                  <a:cubicBezTo>
                    <a:pt x="20079" y="31740"/>
                    <a:pt x="24116" y="30067"/>
                    <a:pt x="27091" y="27092"/>
                  </a:cubicBezTo>
                  <a:cubicBezTo>
                    <a:pt x="30067" y="24115"/>
                    <a:pt x="31739" y="20079"/>
                    <a:pt x="31739" y="15870"/>
                  </a:cubicBezTo>
                  <a:cubicBezTo>
                    <a:pt x="31739" y="11661"/>
                    <a:pt x="30067" y="7625"/>
                    <a:pt x="27091" y="4648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1164;p39">
              <a:extLst>
                <a:ext uri="{FF2B5EF4-FFF2-40B4-BE49-F238E27FC236}">
                  <a16:creationId xmlns:a16="http://schemas.microsoft.com/office/drawing/2014/main" id="{69B2922C-3D46-4758-A712-FD93E4699F42}"/>
                </a:ext>
              </a:extLst>
            </p:cNvPr>
            <p:cNvSpPr/>
            <p:nvPr/>
          </p:nvSpPr>
          <p:spPr>
            <a:xfrm>
              <a:off x="5394602" y="4317841"/>
              <a:ext cx="311331" cy="249694"/>
            </a:xfrm>
            <a:custGeom>
              <a:avLst/>
              <a:gdLst/>
              <a:ahLst/>
              <a:cxnLst/>
              <a:rect l="l" t="t" r="r" b="b"/>
              <a:pathLst>
                <a:path w="33468" h="32349" extrusionOk="0">
                  <a:moveTo>
                    <a:pt x="16762" y="606"/>
                  </a:moveTo>
                  <a:cubicBezTo>
                    <a:pt x="19601" y="606"/>
                    <a:pt x="22393" y="1389"/>
                    <a:pt x="24874" y="2911"/>
                  </a:cubicBezTo>
                  <a:cubicBezTo>
                    <a:pt x="28419" y="5086"/>
                    <a:pt x="30904" y="8510"/>
                    <a:pt x="31873" y="12554"/>
                  </a:cubicBezTo>
                  <a:cubicBezTo>
                    <a:pt x="32842" y="16597"/>
                    <a:pt x="32176" y="20776"/>
                    <a:pt x="30003" y="24320"/>
                  </a:cubicBezTo>
                  <a:cubicBezTo>
                    <a:pt x="27067" y="29103"/>
                    <a:pt x="21946" y="31741"/>
                    <a:pt x="16707" y="31741"/>
                  </a:cubicBezTo>
                  <a:cubicBezTo>
                    <a:pt x="13933" y="31741"/>
                    <a:pt x="11126" y="31001"/>
                    <a:pt x="8593" y="29448"/>
                  </a:cubicBezTo>
                  <a:cubicBezTo>
                    <a:pt x="5050" y="27273"/>
                    <a:pt x="2564" y="23849"/>
                    <a:pt x="1596" y="19806"/>
                  </a:cubicBezTo>
                  <a:cubicBezTo>
                    <a:pt x="627" y="15761"/>
                    <a:pt x="1291" y="11583"/>
                    <a:pt x="3466" y="8039"/>
                  </a:cubicBezTo>
                  <a:cubicBezTo>
                    <a:pt x="5640" y="4494"/>
                    <a:pt x="9065" y="2009"/>
                    <a:pt x="13108" y="1041"/>
                  </a:cubicBezTo>
                  <a:cubicBezTo>
                    <a:pt x="14305" y="754"/>
                    <a:pt x="15532" y="608"/>
                    <a:pt x="16762" y="606"/>
                  </a:cubicBezTo>
                  <a:close/>
                  <a:moveTo>
                    <a:pt x="16765" y="0"/>
                  </a:moveTo>
                  <a:cubicBezTo>
                    <a:pt x="15501" y="0"/>
                    <a:pt x="14228" y="149"/>
                    <a:pt x="12968" y="451"/>
                  </a:cubicBezTo>
                  <a:cubicBezTo>
                    <a:pt x="8766" y="1457"/>
                    <a:pt x="5209" y="4038"/>
                    <a:pt x="2951" y="7721"/>
                  </a:cubicBezTo>
                  <a:cubicBezTo>
                    <a:pt x="691" y="11405"/>
                    <a:pt x="1" y="15745"/>
                    <a:pt x="1006" y="19947"/>
                  </a:cubicBezTo>
                  <a:cubicBezTo>
                    <a:pt x="2013" y="24148"/>
                    <a:pt x="4595" y="27705"/>
                    <a:pt x="8277" y="29964"/>
                  </a:cubicBezTo>
                  <a:cubicBezTo>
                    <a:pt x="10810" y="31522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5"/>
                    <a:pt x="30518" y="24637"/>
                  </a:cubicBezTo>
                  <a:cubicBezTo>
                    <a:pt x="32778" y="20954"/>
                    <a:pt x="33468" y="16611"/>
                    <a:pt x="32461" y="12412"/>
                  </a:cubicBezTo>
                  <a:cubicBezTo>
                    <a:pt x="31455" y="8212"/>
                    <a:pt x="28875" y="4654"/>
                    <a:pt x="25192" y="2394"/>
                  </a:cubicBezTo>
                  <a:cubicBezTo>
                    <a:pt x="22614" y="813"/>
                    <a:pt x="19714" y="0"/>
                    <a:pt x="16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1165;p39">
              <a:extLst>
                <a:ext uri="{FF2B5EF4-FFF2-40B4-BE49-F238E27FC236}">
                  <a16:creationId xmlns:a16="http://schemas.microsoft.com/office/drawing/2014/main" id="{1EA3FAEA-04A6-4DF7-B3D5-C7EBD9B5AC5E}"/>
                </a:ext>
              </a:extLst>
            </p:cNvPr>
            <p:cNvSpPr/>
            <p:nvPr/>
          </p:nvSpPr>
          <p:spPr>
            <a:xfrm>
              <a:off x="5424779" y="4338605"/>
              <a:ext cx="250968" cy="208237"/>
            </a:xfrm>
            <a:custGeom>
              <a:avLst/>
              <a:gdLst/>
              <a:ahLst/>
              <a:cxnLst/>
              <a:rect l="l" t="t" r="r" b="b"/>
              <a:pathLst>
                <a:path w="26979" h="26978" extrusionOk="0">
                  <a:moveTo>
                    <a:pt x="13490" y="0"/>
                  </a:moveTo>
                  <a:cubicBezTo>
                    <a:pt x="9912" y="0"/>
                    <a:pt x="6482" y="1421"/>
                    <a:pt x="3952" y="3951"/>
                  </a:cubicBezTo>
                  <a:cubicBezTo>
                    <a:pt x="1422" y="6480"/>
                    <a:pt x="1" y="9912"/>
                    <a:pt x="1" y="13489"/>
                  </a:cubicBezTo>
                  <a:cubicBezTo>
                    <a:pt x="1" y="17066"/>
                    <a:pt x="1422" y="20498"/>
                    <a:pt x="3952" y="23027"/>
                  </a:cubicBezTo>
                  <a:cubicBezTo>
                    <a:pt x="6482" y="25557"/>
                    <a:pt x="9912" y="26978"/>
                    <a:pt x="13490" y="26978"/>
                  </a:cubicBezTo>
                  <a:cubicBezTo>
                    <a:pt x="17067" y="26978"/>
                    <a:pt x="20499" y="25557"/>
                    <a:pt x="23029" y="23027"/>
                  </a:cubicBezTo>
                  <a:cubicBezTo>
                    <a:pt x="25558" y="20498"/>
                    <a:pt x="26979" y="17066"/>
                    <a:pt x="26979" y="13489"/>
                  </a:cubicBezTo>
                  <a:cubicBezTo>
                    <a:pt x="26979" y="9912"/>
                    <a:pt x="25558" y="6480"/>
                    <a:pt x="23029" y="3951"/>
                  </a:cubicBezTo>
                  <a:cubicBezTo>
                    <a:pt x="20499" y="1421"/>
                    <a:pt x="17067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166;p39">
              <a:extLst>
                <a:ext uri="{FF2B5EF4-FFF2-40B4-BE49-F238E27FC236}">
                  <a16:creationId xmlns:a16="http://schemas.microsoft.com/office/drawing/2014/main" id="{C5591591-602B-4249-93A5-54814C64A29A}"/>
                </a:ext>
              </a:extLst>
            </p:cNvPr>
            <p:cNvSpPr/>
            <p:nvPr/>
          </p:nvSpPr>
          <p:spPr>
            <a:xfrm>
              <a:off x="5403923" y="4336281"/>
              <a:ext cx="292708" cy="212945"/>
            </a:xfrm>
            <a:custGeom>
              <a:avLst/>
              <a:gdLst/>
              <a:ahLst/>
              <a:cxnLst/>
              <a:rect l="l" t="t" r="r" b="b"/>
              <a:pathLst>
                <a:path w="31466" h="27588" extrusionOk="0">
                  <a:moveTo>
                    <a:pt x="15754" y="606"/>
                  </a:moveTo>
                  <a:lnTo>
                    <a:pt x="15754" y="607"/>
                  </a:lnTo>
                  <a:cubicBezTo>
                    <a:pt x="15756" y="607"/>
                    <a:pt x="15759" y="607"/>
                    <a:pt x="15761" y="607"/>
                  </a:cubicBezTo>
                  <a:cubicBezTo>
                    <a:pt x="18186" y="607"/>
                    <a:pt x="20563" y="1279"/>
                    <a:pt x="22629" y="2550"/>
                  </a:cubicBezTo>
                  <a:cubicBezTo>
                    <a:pt x="28826" y="6351"/>
                    <a:pt x="30774" y="14488"/>
                    <a:pt x="26972" y="20684"/>
                  </a:cubicBezTo>
                  <a:cubicBezTo>
                    <a:pt x="25130" y="23687"/>
                    <a:pt x="22229" y="25790"/>
                    <a:pt x="18804" y="26612"/>
                  </a:cubicBezTo>
                  <a:cubicBezTo>
                    <a:pt x="17776" y="26859"/>
                    <a:pt x="16738" y="26981"/>
                    <a:pt x="15707" y="26981"/>
                  </a:cubicBezTo>
                  <a:cubicBezTo>
                    <a:pt x="13303" y="26981"/>
                    <a:pt x="10938" y="26318"/>
                    <a:pt x="8836" y="25029"/>
                  </a:cubicBezTo>
                  <a:cubicBezTo>
                    <a:pt x="2640" y="21226"/>
                    <a:pt x="691" y="13091"/>
                    <a:pt x="4493" y="6895"/>
                  </a:cubicBezTo>
                  <a:cubicBezTo>
                    <a:pt x="6978" y="2842"/>
                    <a:pt x="11316" y="606"/>
                    <a:pt x="15754" y="606"/>
                  </a:cubicBezTo>
                  <a:close/>
                  <a:moveTo>
                    <a:pt x="15755" y="0"/>
                  </a:moveTo>
                  <a:cubicBezTo>
                    <a:pt x="11113" y="0"/>
                    <a:pt x="6578" y="2339"/>
                    <a:pt x="3977" y="6577"/>
                  </a:cubicBezTo>
                  <a:cubicBezTo>
                    <a:pt x="0" y="13059"/>
                    <a:pt x="2038" y="21569"/>
                    <a:pt x="8520" y="25544"/>
                  </a:cubicBezTo>
                  <a:cubicBezTo>
                    <a:pt x="10718" y="26894"/>
                    <a:pt x="13191" y="27588"/>
                    <a:pt x="15707" y="27588"/>
                  </a:cubicBezTo>
                  <a:cubicBezTo>
                    <a:pt x="16797" y="27586"/>
                    <a:pt x="17884" y="27457"/>
                    <a:pt x="18944" y="27202"/>
                  </a:cubicBezTo>
                  <a:cubicBezTo>
                    <a:pt x="22527" y="26344"/>
                    <a:pt x="25561" y="24142"/>
                    <a:pt x="27487" y="21002"/>
                  </a:cubicBezTo>
                  <a:cubicBezTo>
                    <a:pt x="31466" y="14519"/>
                    <a:pt x="29429" y="6012"/>
                    <a:pt x="22945" y="2033"/>
                  </a:cubicBezTo>
                  <a:cubicBezTo>
                    <a:pt x="20700" y="656"/>
                    <a:pt x="18213" y="0"/>
                    <a:pt x="157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167;p39">
              <a:extLst>
                <a:ext uri="{FF2B5EF4-FFF2-40B4-BE49-F238E27FC236}">
                  <a16:creationId xmlns:a16="http://schemas.microsoft.com/office/drawing/2014/main" id="{EAE2CF54-8018-4E70-8EB4-625BDBB12877}"/>
                </a:ext>
              </a:extLst>
            </p:cNvPr>
            <p:cNvSpPr/>
            <p:nvPr/>
          </p:nvSpPr>
          <p:spPr>
            <a:xfrm>
              <a:off x="5476175" y="4372012"/>
              <a:ext cx="131182" cy="140914"/>
            </a:xfrm>
            <a:custGeom>
              <a:avLst/>
              <a:gdLst/>
              <a:ahLst/>
              <a:cxnLst/>
              <a:rect l="l" t="t" r="r" b="b"/>
              <a:pathLst>
                <a:path w="14102" h="18256" extrusionOk="0">
                  <a:moveTo>
                    <a:pt x="12329" y="0"/>
                  </a:moveTo>
                  <a:cubicBezTo>
                    <a:pt x="12272" y="0"/>
                    <a:pt x="12212" y="5"/>
                    <a:pt x="12152" y="15"/>
                  </a:cubicBezTo>
                  <a:cubicBezTo>
                    <a:pt x="11904" y="54"/>
                    <a:pt x="11702" y="203"/>
                    <a:pt x="11545" y="459"/>
                  </a:cubicBezTo>
                  <a:lnTo>
                    <a:pt x="10100" y="2812"/>
                  </a:lnTo>
                  <a:lnTo>
                    <a:pt x="10100" y="2812"/>
                  </a:lnTo>
                  <a:cubicBezTo>
                    <a:pt x="9019" y="2227"/>
                    <a:pt x="7994" y="1934"/>
                    <a:pt x="7025" y="1934"/>
                  </a:cubicBezTo>
                  <a:cubicBezTo>
                    <a:pt x="7001" y="1934"/>
                    <a:pt x="6978" y="1934"/>
                    <a:pt x="6954" y="1935"/>
                  </a:cubicBezTo>
                  <a:cubicBezTo>
                    <a:pt x="5636" y="1956"/>
                    <a:pt x="4639" y="2516"/>
                    <a:pt x="3964" y="3615"/>
                  </a:cubicBezTo>
                  <a:cubicBezTo>
                    <a:pt x="3687" y="4067"/>
                    <a:pt x="3504" y="4496"/>
                    <a:pt x="3416" y="4904"/>
                  </a:cubicBezTo>
                  <a:cubicBezTo>
                    <a:pt x="3326" y="5310"/>
                    <a:pt x="3305" y="5687"/>
                    <a:pt x="3353" y="6032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5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7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4" y="12790"/>
                    <a:pt x="4981" y="12633"/>
                    <a:pt x="4749" y="12448"/>
                  </a:cubicBezTo>
                  <a:cubicBezTo>
                    <a:pt x="4425" y="12230"/>
                    <a:pt x="4126" y="11979"/>
                    <a:pt x="3856" y="11698"/>
                  </a:cubicBezTo>
                  <a:cubicBezTo>
                    <a:pt x="3590" y="11422"/>
                    <a:pt x="3398" y="11191"/>
                    <a:pt x="3277" y="11009"/>
                  </a:cubicBezTo>
                  <a:cubicBezTo>
                    <a:pt x="3155" y="10825"/>
                    <a:pt x="3019" y="10601"/>
                    <a:pt x="2865" y="10336"/>
                  </a:cubicBezTo>
                  <a:cubicBezTo>
                    <a:pt x="2711" y="10070"/>
                    <a:pt x="2615" y="9910"/>
                    <a:pt x="2576" y="9855"/>
                  </a:cubicBezTo>
                  <a:cubicBezTo>
                    <a:pt x="2381" y="9549"/>
                    <a:pt x="2158" y="9334"/>
                    <a:pt x="1907" y="9212"/>
                  </a:cubicBezTo>
                  <a:cubicBezTo>
                    <a:pt x="1747" y="9133"/>
                    <a:pt x="1587" y="9094"/>
                    <a:pt x="1426" y="9094"/>
                  </a:cubicBezTo>
                  <a:cubicBezTo>
                    <a:pt x="1333" y="9094"/>
                    <a:pt x="1240" y="9107"/>
                    <a:pt x="1146" y="9134"/>
                  </a:cubicBezTo>
                  <a:cubicBezTo>
                    <a:pt x="897" y="9200"/>
                    <a:pt x="666" y="9321"/>
                    <a:pt x="469" y="9488"/>
                  </a:cubicBezTo>
                  <a:cubicBezTo>
                    <a:pt x="275" y="9653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399"/>
                    <a:pt x="1765" y="13629"/>
                    <a:pt x="3140" y="14641"/>
                  </a:cubicBezTo>
                  <a:lnTo>
                    <a:pt x="3140" y="14641"/>
                  </a:lnTo>
                  <a:lnTo>
                    <a:pt x="1792" y="16838"/>
                  </a:lnTo>
                  <a:cubicBezTo>
                    <a:pt x="1584" y="17177"/>
                    <a:pt x="1569" y="17492"/>
                    <a:pt x="1748" y="17783"/>
                  </a:cubicBezTo>
                  <a:cubicBezTo>
                    <a:pt x="1926" y="18074"/>
                    <a:pt x="2190" y="18231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4" y="18256"/>
                    <a:pt x="3176" y="18104"/>
                    <a:pt x="3363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6" y="15893"/>
                    <a:pt x="5822" y="16093"/>
                    <a:pt x="6373" y="16213"/>
                  </a:cubicBezTo>
                  <a:cubicBezTo>
                    <a:pt x="6729" y="16289"/>
                    <a:pt x="7075" y="16328"/>
                    <a:pt x="7414" y="16328"/>
                  </a:cubicBezTo>
                  <a:cubicBezTo>
                    <a:pt x="7949" y="16328"/>
                    <a:pt x="8463" y="16232"/>
                    <a:pt x="8956" y="16038"/>
                  </a:cubicBezTo>
                  <a:cubicBezTo>
                    <a:pt x="9761" y="15723"/>
                    <a:pt x="10412" y="15144"/>
                    <a:pt x="10909" y="14299"/>
                  </a:cubicBezTo>
                  <a:cubicBezTo>
                    <a:pt x="11222" y="13774"/>
                    <a:pt x="11407" y="13268"/>
                    <a:pt x="11467" y="12781"/>
                  </a:cubicBezTo>
                  <a:cubicBezTo>
                    <a:pt x="11526" y="12296"/>
                    <a:pt x="11464" y="11814"/>
                    <a:pt x="11280" y="11337"/>
                  </a:cubicBezTo>
                  <a:cubicBezTo>
                    <a:pt x="11090" y="10851"/>
                    <a:pt x="10835" y="10394"/>
                    <a:pt x="10521" y="9978"/>
                  </a:cubicBezTo>
                  <a:cubicBezTo>
                    <a:pt x="10199" y="9547"/>
                    <a:pt x="9772" y="9054"/>
                    <a:pt x="9242" y="8501"/>
                  </a:cubicBezTo>
                  <a:lnTo>
                    <a:pt x="7930" y="7166"/>
                  </a:lnTo>
                  <a:cubicBezTo>
                    <a:pt x="7534" y="6779"/>
                    <a:pt x="7284" y="6448"/>
                    <a:pt x="7177" y="6176"/>
                  </a:cubicBezTo>
                  <a:cubicBezTo>
                    <a:pt x="7069" y="5903"/>
                    <a:pt x="7099" y="5631"/>
                    <a:pt x="7265" y="5360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1"/>
                  </a:cubicBezTo>
                  <a:cubicBezTo>
                    <a:pt x="10528" y="6439"/>
                    <a:pt x="11187" y="7093"/>
                    <a:pt x="11758" y="7821"/>
                  </a:cubicBezTo>
                  <a:cubicBezTo>
                    <a:pt x="11991" y="8098"/>
                    <a:pt x="12244" y="8285"/>
                    <a:pt x="12512" y="8377"/>
                  </a:cubicBezTo>
                  <a:cubicBezTo>
                    <a:pt x="12630" y="8417"/>
                    <a:pt x="12744" y="8438"/>
                    <a:pt x="12855" y="8438"/>
                  </a:cubicBezTo>
                  <a:cubicBezTo>
                    <a:pt x="12999" y="8438"/>
                    <a:pt x="13137" y="8404"/>
                    <a:pt x="13269" y="8335"/>
                  </a:cubicBezTo>
                  <a:cubicBezTo>
                    <a:pt x="13497" y="8221"/>
                    <a:pt x="13696" y="8055"/>
                    <a:pt x="13852" y="7854"/>
                  </a:cubicBezTo>
                  <a:cubicBezTo>
                    <a:pt x="14007" y="7653"/>
                    <a:pt x="14088" y="7399"/>
                    <a:pt x="14095" y="7093"/>
                  </a:cubicBezTo>
                  <a:cubicBezTo>
                    <a:pt x="14101" y="6786"/>
                    <a:pt x="14010" y="6491"/>
                    <a:pt x="13820" y="6209"/>
                  </a:cubicBezTo>
                  <a:cubicBezTo>
                    <a:pt x="13579" y="5843"/>
                    <a:pt x="13374" y="5551"/>
                    <a:pt x="13205" y="5334"/>
                  </a:cubicBezTo>
                  <a:cubicBezTo>
                    <a:pt x="13037" y="5117"/>
                    <a:pt x="12777" y="4836"/>
                    <a:pt x="12424" y="4490"/>
                  </a:cubicBezTo>
                  <a:cubicBezTo>
                    <a:pt x="12175" y="4247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5"/>
                  </a:lnTo>
                  <a:cubicBezTo>
                    <a:pt x="13252" y="1174"/>
                    <a:pt x="13288" y="933"/>
                    <a:pt x="13214" y="690"/>
                  </a:cubicBezTo>
                  <a:cubicBezTo>
                    <a:pt x="13140" y="448"/>
                    <a:pt x="13006" y="264"/>
                    <a:pt x="12813" y="140"/>
                  </a:cubicBezTo>
                  <a:cubicBezTo>
                    <a:pt x="12667" y="47"/>
                    <a:pt x="12506" y="0"/>
                    <a:pt x="123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168;p39">
              <a:extLst>
                <a:ext uri="{FF2B5EF4-FFF2-40B4-BE49-F238E27FC236}">
                  <a16:creationId xmlns:a16="http://schemas.microsoft.com/office/drawing/2014/main" id="{C02DD510-F75B-4D17-98CB-790F54A60E5B}"/>
                </a:ext>
              </a:extLst>
            </p:cNvPr>
            <p:cNvSpPr/>
            <p:nvPr/>
          </p:nvSpPr>
          <p:spPr>
            <a:xfrm>
              <a:off x="5425421" y="4509020"/>
              <a:ext cx="5656" cy="20131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1"/>
                  </a:moveTo>
                  <a:cubicBezTo>
                    <a:pt x="140" y="1"/>
                    <a:pt x="5" y="132"/>
                    <a:pt x="1" y="296"/>
                  </a:cubicBezTo>
                  <a:lnTo>
                    <a:pt x="1" y="2306"/>
                  </a:lnTo>
                  <a:cubicBezTo>
                    <a:pt x="1" y="2473"/>
                    <a:pt x="136" y="2608"/>
                    <a:pt x="304" y="2608"/>
                  </a:cubicBezTo>
                  <a:cubicBezTo>
                    <a:pt x="471" y="2608"/>
                    <a:pt x="608" y="2473"/>
                    <a:pt x="606" y="2306"/>
                  </a:cubicBezTo>
                  <a:lnTo>
                    <a:pt x="606" y="296"/>
                  </a:lnTo>
                  <a:cubicBezTo>
                    <a:pt x="604" y="132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169;p39">
              <a:extLst>
                <a:ext uri="{FF2B5EF4-FFF2-40B4-BE49-F238E27FC236}">
                  <a16:creationId xmlns:a16="http://schemas.microsoft.com/office/drawing/2014/main" id="{C66E021F-BB6A-4634-BA66-8A4749881A48}"/>
                </a:ext>
              </a:extLst>
            </p:cNvPr>
            <p:cNvSpPr/>
            <p:nvPr/>
          </p:nvSpPr>
          <p:spPr>
            <a:xfrm>
              <a:off x="5438621" y="4524519"/>
              <a:ext cx="5637" cy="21049"/>
            </a:xfrm>
            <a:custGeom>
              <a:avLst/>
              <a:gdLst/>
              <a:ahLst/>
              <a:cxnLst/>
              <a:rect l="l" t="t" r="r" b="b"/>
              <a:pathLst>
                <a:path w="606" h="2727" extrusionOk="0">
                  <a:moveTo>
                    <a:pt x="302" y="1"/>
                  </a:moveTo>
                  <a:cubicBezTo>
                    <a:pt x="138" y="1"/>
                    <a:pt x="4" y="132"/>
                    <a:pt x="0" y="298"/>
                  </a:cubicBezTo>
                  <a:lnTo>
                    <a:pt x="0" y="2424"/>
                  </a:lnTo>
                  <a:cubicBezTo>
                    <a:pt x="0" y="2591"/>
                    <a:pt x="135" y="2727"/>
                    <a:pt x="302" y="2727"/>
                  </a:cubicBezTo>
                  <a:cubicBezTo>
                    <a:pt x="470" y="2727"/>
                    <a:pt x="606" y="2591"/>
                    <a:pt x="606" y="2424"/>
                  </a:cubicBezTo>
                  <a:lnTo>
                    <a:pt x="606" y="298"/>
                  </a:lnTo>
                  <a:cubicBezTo>
                    <a:pt x="602" y="132"/>
                    <a:pt x="468" y="1"/>
                    <a:pt x="3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170;p39">
              <a:extLst>
                <a:ext uri="{FF2B5EF4-FFF2-40B4-BE49-F238E27FC236}">
                  <a16:creationId xmlns:a16="http://schemas.microsoft.com/office/drawing/2014/main" id="{58840545-3AFD-4100-8B38-C60212309C9A}"/>
                </a:ext>
              </a:extLst>
            </p:cNvPr>
            <p:cNvSpPr/>
            <p:nvPr/>
          </p:nvSpPr>
          <p:spPr>
            <a:xfrm>
              <a:off x="5464993" y="4542766"/>
              <a:ext cx="5647" cy="20131"/>
            </a:xfrm>
            <a:custGeom>
              <a:avLst/>
              <a:gdLst/>
              <a:ahLst/>
              <a:cxnLst/>
              <a:rect l="l" t="t" r="r" b="b"/>
              <a:pathLst>
                <a:path w="607" h="2608" extrusionOk="0">
                  <a:moveTo>
                    <a:pt x="303" y="1"/>
                  </a:moveTo>
                  <a:cubicBezTo>
                    <a:pt x="139" y="1"/>
                    <a:pt x="4" y="132"/>
                    <a:pt x="0" y="296"/>
                  </a:cubicBezTo>
                  <a:lnTo>
                    <a:pt x="0" y="2306"/>
                  </a:lnTo>
                  <a:cubicBezTo>
                    <a:pt x="0" y="2472"/>
                    <a:pt x="137" y="2608"/>
                    <a:pt x="303" y="2608"/>
                  </a:cubicBezTo>
                  <a:cubicBezTo>
                    <a:pt x="470" y="2608"/>
                    <a:pt x="607" y="2472"/>
                    <a:pt x="607" y="2306"/>
                  </a:cubicBezTo>
                  <a:lnTo>
                    <a:pt x="607" y="296"/>
                  </a:lnTo>
                  <a:cubicBezTo>
                    <a:pt x="603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171;p39">
              <a:extLst>
                <a:ext uri="{FF2B5EF4-FFF2-40B4-BE49-F238E27FC236}">
                  <a16:creationId xmlns:a16="http://schemas.microsoft.com/office/drawing/2014/main" id="{C927801E-D630-443C-BEDC-BAF841DB14CF}"/>
                </a:ext>
              </a:extLst>
            </p:cNvPr>
            <p:cNvSpPr/>
            <p:nvPr/>
          </p:nvSpPr>
          <p:spPr>
            <a:xfrm>
              <a:off x="5502361" y="4558219"/>
              <a:ext cx="5647" cy="18363"/>
            </a:xfrm>
            <a:custGeom>
              <a:avLst/>
              <a:gdLst/>
              <a:ahLst/>
              <a:cxnLst/>
              <a:rect l="l" t="t" r="r" b="b"/>
              <a:pathLst>
                <a:path w="607" h="2379" extrusionOk="0">
                  <a:moveTo>
                    <a:pt x="304" y="0"/>
                  </a:moveTo>
                  <a:cubicBezTo>
                    <a:pt x="136" y="0"/>
                    <a:pt x="1" y="136"/>
                    <a:pt x="1" y="304"/>
                  </a:cubicBezTo>
                  <a:lnTo>
                    <a:pt x="1" y="2075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5"/>
                  </a:cubicBezTo>
                  <a:lnTo>
                    <a:pt x="606" y="304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172;p39">
              <a:extLst>
                <a:ext uri="{FF2B5EF4-FFF2-40B4-BE49-F238E27FC236}">
                  <a16:creationId xmlns:a16="http://schemas.microsoft.com/office/drawing/2014/main" id="{446D8F31-C836-4E9B-AB53-8CC48810F949}"/>
                </a:ext>
              </a:extLst>
            </p:cNvPr>
            <p:cNvSpPr/>
            <p:nvPr/>
          </p:nvSpPr>
          <p:spPr>
            <a:xfrm>
              <a:off x="5543031" y="4564656"/>
              <a:ext cx="5656" cy="11015"/>
            </a:xfrm>
            <a:custGeom>
              <a:avLst/>
              <a:gdLst/>
              <a:ahLst/>
              <a:cxnLst/>
              <a:rect l="l" t="t" r="r" b="b"/>
              <a:pathLst>
                <a:path w="608" h="1427" extrusionOk="0">
                  <a:moveTo>
                    <a:pt x="304" y="1"/>
                  </a:moveTo>
                  <a:cubicBezTo>
                    <a:pt x="140" y="1"/>
                    <a:pt x="4" y="132"/>
                    <a:pt x="2" y="297"/>
                  </a:cubicBezTo>
                  <a:lnTo>
                    <a:pt x="2" y="1123"/>
                  </a:lnTo>
                  <a:cubicBezTo>
                    <a:pt x="0" y="1290"/>
                    <a:pt x="137" y="1427"/>
                    <a:pt x="304" y="1427"/>
                  </a:cubicBezTo>
                  <a:cubicBezTo>
                    <a:pt x="472" y="1427"/>
                    <a:pt x="607" y="1290"/>
                    <a:pt x="607" y="1123"/>
                  </a:cubicBezTo>
                  <a:lnTo>
                    <a:pt x="607" y="297"/>
                  </a:lnTo>
                  <a:cubicBezTo>
                    <a:pt x="603" y="132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1173;p39">
              <a:extLst>
                <a:ext uri="{FF2B5EF4-FFF2-40B4-BE49-F238E27FC236}">
                  <a16:creationId xmlns:a16="http://schemas.microsoft.com/office/drawing/2014/main" id="{2A4FFEE5-9C64-4119-9A22-1D850B96CB85}"/>
                </a:ext>
              </a:extLst>
            </p:cNvPr>
            <p:cNvSpPr/>
            <p:nvPr/>
          </p:nvSpPr>
          <p:spPr>
            <a:xfrm>
              <a:off x="5623273" y="4551882"/>
              <a:ext cx="5647" cy="14666"/>
            </a:xfrm>
            <a:custGeom>
              <a:avLst/>
              <a:gdLst/>
              <a:ahLst/>
              <a:cxnLst/>
              <a:rect l="l" t="t" r="r" b="b"/>
              <a:pathLst>
                <a:path w="607" h="1900" extrusionOk="0">
                  <a:moveTo>
                    <a:pt x="303" y="1"/>
                  </a:moveTo>
                  <a:cubicBezTo>
                    <a:pt x="139" y="1"/>
                    <a:pt x="4" y="132"/>
                    <a:pt x="1" y="296"/>
                  </a:cubicBezTo>
                  <a:lnTo>
                    <a:pt x="1" y="1596"/>
                  </a:lnTo>
                  <a:cubicBezTo>
                    <a:pt x="1" y="1764"/>
                    <a:pt x="136" y="1899"/>
                    <a:pt x="304" y="1899"/>
                  </a:cubicBezTo>
                  <a:cubicBezTo>
                    <a:pt x="471" y="1899"/>
                    <a:pt x="606" y="1764"/>
                    <a:pt x="606" y="1596"/>
                  </a:cubicBezTo>
                  <a:lnTo>
                    <a:pt x="606" y="296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1174;p39">
              <a:extLst>
                <a:ext uri="{FF2B5EF4-FFF2-40B4-BE49-F238E27FC236}">
                  <a16:creationId xmlns:a16="http://schemas.microsoft.com/office/drawing/2014/main" id="{367D9547-C660-4F31-944D-9FE03EE47556}"/>
                </a:ext>
              </a:extLst>
            </p:cNvPr>
            <p:cNvSpPr/>
            <p:nvPr/>
          </p:nvSpPr>
          <p:spPr>
            <a:xfrm>
              <a:off x="5640854" y="4536375"/>
              <a:ext cx="5656" cy="20138"/>
            </a:xfrm>
            <a:custGeom>
              <a:avLst/>
              <a:gdLst/>
              <a:ahLst/>
              <a:cxnLst/>
              <a:rect l="l" t="t" r="r" b="b"/>
              <a:pathLst>
                <a:path w="608" h="2609" extrusionOk="0">
                  <a:moveTo>
                    <a:pt x="304" y="0"/>
                  </a:moveTo>
                  <a:cubicBezTo>
                    <a:pt x="140" y="0"/>
                    <a:pt x="5" y="132"/>
                    <a:pt x="1" y="297"/>
                  </a:cubicBezTo>
                  <a:lnTo>
                    <a:pt x="1" y="2305"/>
                  </a:lnTo>
                  <a:cubicBezTo>
                    <a:pt x="0" y="2472"/>
                    <a:pt x="137" y="2609"/>
                    <a:pt x="304" y="2609"/>
                  </a:cubicBezTo>
                  <a:cubicBezTo>
                    <a:pt x="472" y="2609"/>
                    <a:pt x="607" y="2473"/>
                    <a:pt x="607" y="2305"/>
                  </a:cubicBezTo>
                  <a:lnTo>
                    <a:pt x="607" y="297"/>
                  </a:lnTo>
                  <a:cubicBezTo>
                    <a:pt x="603" y="132"/>
                    <a:pt x="469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1175;p39">
              <a:extLst>
                <a:ext uri="{FF2B5EF4-FFF2-40B4-BE49-F238E27FC236}">
                  <a16:creationId xmlns:a16="http://schemas.microsoft.com/office/drawing/2014/main" id="{206AAA11-7528-4E61-A92D-EC90FF325963}"/>
                </a:ext>
              </a:extLst>
            </p:cNvPr>
            <p:cNvSpPr/>
            <p:nvPr/>
          </p:nvSpPr>
          <p:spPr>
            <a:xfrm>
              <a:off x="5402639" y="4311249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50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1" y="31740"/>
                    <a:pt x="15870" y="31740"/>
                  </a:cubicBezTo>
                  <a:cubicBezTo>
                    <a:pt x="20079" y="31740"/>
                    <a:pt x="24116" y="30067"/>
                    <a:pt x="27091" y="27092"/>
                  </a:cubicBezTo>
                  <a:cubicBezTo>
                    <a:pt x="30067" y="24116"/>
                    <a:pt x="31739" y="20079"/>
                    <a:pt x="31739" y="15870"/>
                  </a:cubicBezTo>
                  <a:cubicBezTo>
                    <a:pt x="31739" y="11661"/>
                    <a:pt x="30067" y="7625"/>
                    <a:pt x="27091" y="4650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1176;p39">
              <a:extLst>
                <a:ext uri="{FF2B5EF4-FFF2-40B4-BE49-F238E27FC236}">
                  <a16:creationId xmlns:a16="http://schemas.microsoft.com/office/drawing/2014/main" id="{B4E38550-A8EE-4E4B-BF02-A8349D6CBA37}"/>
                </a:ext>
              </a:extLst>
            </p:cNvPr>
            <p:cNvSpPr/>
            <p:nvPr/>
          </p:nvSpPr>
          <p:spPr>
            <a:xfrm>
              <a:off x="5394602" y="4308934"/>
              <a:ext cx="327294" cy="249702"/>
            </a:xfrm>
            <a:custGeom>
              <a:avLst/>
              <a:gdLst/>
              <a:ahLst/>
              <a:cxnLst/>
              <a:rect l="l" t="t" r="r" b="b"/>
              <a:pathLst>
                <a:path w="35184" h="32350" extrusionOk="0">
                  <a:moveTo>
                    <a:pt x="16767" y="608"/>
                  </a:moveTo>
                  <a:cubicBezTo>
                    <a:pt x="19629" y="608"/>
                    <a:pt x="22437" y="1402"/>
                    <a:pt x="24876" y="2901"/>
                  </a:cubicBezTo>
                  <a:cubicBezTo>
                    <a:pt x="32190" y="7391"/>
                    <a:pt x="34492" y="16994"/>
                    <a:pt x="30003" y="24311"/>
                  </a:cubicBezTo>
                  <a:cubicBezTo>
                    <a:pt x="27828" y="27855"/>
                    <a:pt x="24404" y="30340"/>
                    <a:pt x="20361" y="31309"/>
                  </a:cubicBezTo>
                  <a:cubicBezTo>
                    <a:pt x="19147" y="31600"/>
                    <a:pt x="17922" y="31743"/>
                    <a:pt x="16705" y="31743"/>
                  </a:cubicBezTo>
                  <a:cubicBezTo>
                    <a:pt x="13867" y="31743"/>
                    <a:pt x="11075" y="30961"/>
                    <a:pt x="8595" y="29439"/>
                  </a:cubicBezTo>
                  <a:cubicBezTo>
                    <a:pt x="5050" y="27265"/>
                    <a:pt x="2564" y="23839"/>
                    <a:pt x="1596" y="19797"/>
                  </a:cubicBezTo>
                  <a:cubicBezTo>
                    <a:pt x="627" y="15753"/>
                    <a:pt x="1291" y="11574"/>
                    <a:pt x="3466" y="8031"/>
                  </a:cubicBezTo>
                  <a:cubicBezTo>
                    <a:pt x="6400" y="3248"/>
                    <a:pt x="11522" y="608"/>
                    <a:pt x="16760" y="608"/>
                  </a:cubicBezTo>
                  <a:cubicBezTo>
                    <a:pt x="16762" y="608"/>
                    <a:pt x="16764" y="608"/>
                    <a:pt x="16767" y="608"/>
                  </a:cubicBezTo>
                  <a:close/>
                  <a:moveTo>
                    <a:pt x="16761" y="1"/>
                  </a:moveTo>
                  <a:cubicBezTo>
                    <a:pt x="11318" y="1"/>
                    <a:pt x="5999" y="2744"/>
                    <a:pt x="2951" y="7713"/>
                  </a:cubicBezTo>
                  <a:cubicBezTo>
                    <a:pt x="691" y="11395"/>
                    <a:pt x="1" y="15738"/>
                    <a:pt x="1006" y="19938"/>
                  </a:cubicBezTo>
                  <a:cubicBezTo>
                    <a:pt x="2013" y="24139"/>
                    <a:pt x="4595" y="27697"/>
                    <a:pt x="8277" y="29955"/>
                  </a:cubicBezTo>
                  <a:cubicBezTo>
                    <a:pt x="10854" y="31537"/>
                    <a:pt x="13754" y="32350"/>
                    <a:pt x="16704" y="32350"/>
                  </a:cubicBezTo>
                  <a:cubicBezTo>
                    <a:pt x="17983" y="32348"/>
                    <a:pt x="19258" y="32197"/>
                    <a:pt x="20501" y="31898"/>
                  </a:cubicBezTo>
                  <a:cubicBezTo>
                    <a:pt x="24702" y="30891"/>
                    <a:pt x="28260" y="28309"/>
                    <a:pt x="30518" y="24627"/>
                  </a:cubicBezTo>
                  <a:cubicBezTo>
                    <a:pt x="35183" y="17026"/>
                    <a:pt x="32792" y="7049"/>
                    <a:pt x="25192" y="2386"/>
                  </a:cubicBezTo>
                  <a:cubicBezTo>
                    <a:pt x="22560" y="770"/>
                    <a:pt x="19643" y="1"/>
                    <a:pt x="16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1177;p39">
              <a:extLst>
                <a:ext uri="{FF2B5EF4-FFF2-40B4-BE49-F238E27FC236}">
                  <a16:creationId xmlns:a16="http://schemas.microsoft.com/office/drawing/2014/main" id="{03E45A3C-89F5-49F4-B422-586DA163475F}"/>
                </a:ext>
              </a:extLst>
            </p:cNvPr>
            <p:cNvSpPr/>
            <p:nvPr/>
          </p:nvSpPr>
          <p:spPr>
            <a:xfrm>
              <a:off x="5402639" y="4294863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50"/>
                  </a:cubicBezTo>
                  <a:cubicBezTo>
                    <a:pt x="1672" y="7626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6"/>
                    <a:pt x="27091" y="4650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1178;p39">
              <a:extLst>
                <a:ext uri="{FF2B5EF4-FFF2-40B4-BE49-F238E27FC236}">
                  <a16:creationId xmlns:a16="http://schemas.microsoft.com/office/drawing/2014/main" id="{44D21042-DF0A-4E95-B4A6-AAACC1522A2C}"/>
                </a:ext>
              </a:extLst>
            </p:cNvPr>
            <p:cNvSpPr/>
            <p:nvPr/>
          </p:nvSpPr>
          <p:spPr>
            <a:xfrm>
              <a:off x="5394602" y="4292555"/>
              <a:ext cx="327294" cy="249694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7" y="607"/>
                  </a:moveTo>
                  <a:cubicBezTo>
                    <a:pt x="19629" y="607"/>
                    <a:pt x="22437" y="1402"/>
                    <a:pt x="24876" y="2902"/>
                  </a:cubicBezTo>
                  <a:cubicBezTo>
                    <a:pt x="32192" y="7391"/>
                    <a:pt x="34492" y="16995"/>
                    <a:pt x="30003" y="24311"/>
                  </a:cubicBezTo>
                  <a:cubicBezTo>
                    <a:pt x="27829" y="27856"/>
                    <a:pt x="24405" y="30341"/>
                    <a:pt x="20361" y="31308"/>
                  </a:cubicBezTo>
                  <a:cubicBezTo>
                    <a:pt x="19147" y="31599"/>
                    <a:pt x="17922" y="31743"/>
                    <a:pt x="16705" y="31743"/>
                  </a:cubicBezTo>
                  <a:cubicBezTo>
                    <a:pt x="13867" y="31743"/>
                    <a:pt x="11076" y="30961"/>
                    <a:pt x="8595" y="29438"/>
                  </a:cubicBezTo>
                  <a:cubicBezTo>
                    <a:pt x="5050" y="27265"/>
                    <a:pt x="2565" y="23841"/>
                    <a:pt x="1596" y="19796"/>
                  </a:cubicBezTo>
                  <a:cubicBezTo>
                    <a:pt x="627" y="15753"/>
                    <a:pt x="1293" y="11574"/>
                    <a:pt x="3466" y="8030"/>
                  </a:cubicBezTo>
                  <a:cubicBezTo>
                    <a:pt x="6402" y="3246"/>
                    <a:pt x="11522" y="607"/>
                    <a:pt x="16760" y="607"/>
                  </a:cubicBezTo>
                  <a:cubicBezTo>
                    <a:pt x="16762" y="607"/>
                    <a:pt x="16764" y="607"/>
                    <a:pt x="16767" y="607"/>
                  </a:cubicBezTo>
                  <a:close/>
                  <a:moveTo>
                    <a:pt x="16761" y="1"/>
                  </a:moveTo>
                  <a:cubicBezTo>
                    <a:pt x="11319" y="1"/>
                    <a:pt x="5999" y="2743"/>
                    <a:pt x="2951" y="7711"/>
                  </a:cubicBezTo>
                  <a:cubicBezTo>
                    <a:pt x="691" y="11395"/>
                    <a:pt x="1" y="15736"/>
                    <a:pt x="1008" y="19937"/>
                  </a:cubicBezTo>
                  <a:cubicBezTo>
                    <a:pt x="2013" y="24138"/>
                    <a:pt x="4595" y="27696"/>
                    <a:pt x="8277" y="29954"/>
                  </a:cubicBezTo>
                  <a:cubicBezTo>
                    <a:pt x="10855" y="31536"/>
                    <a:pt x="13755" y="32349"/>
                    <a:pt x="16705" y="32349"/>
                  </a:cubicBezTo>
                  <a:cubicBezTo>
                    <a:pt x="17984" y="32348"/>
                    <a:pt x="19259" y="32195"/>
                    <a:pt x="20501" y="31897"/>
                  </a:cubicBezTo>
                  <a:cubicBezTo>
                    <a:pt x="24704" y="30890"/>
                    <a:pt x="28260" y="28308"/>
                    <a:pt x="30520" y="24626"/>
                  </a:cubicBezTo>
                  <a:cubicBezTo>
                    <a:pt x="35183" y="17026"/>
                    <a:pt x="32792" y="7048"/>
                    <a:pt x="25192" y="2385"/>
                  </a:cubicBezTo>
                  <a:cubicBezTo>
                    <a:pt x="22560" y="770"/>
                    <a:pt x="19644" y="1"/>
                    <a:pt x="167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1179;p39">
              <a:extLst>
                <a:ext uri="{FF2B5EF4-FFF2-40B4-BE49-F238E27FC236}">
                  <a16:creationId xmlns:a16="http://schemas.microsoft.com/office/drawing/2014/main" id="{B0FABF9F-9FB1-48F5-A9EB-039EF53E2C3C}"/>
                </a:ext>
              </a:extLst>
            </p:cNvPr>
            <p:cNvSpPr/>
            <p:nvPr/>
          </p:nvSpPr>
          <p:spPr>
            <a:xfrm>
              <a:off x="5424779" y="4313241"/>
              <a:ext cx="250978" cy="208244"/>
            </a:xfrm>
            <a:custGeom>
              <a:avLst/>
              <a:gdLst/>
              <a:ahLst/>
              <a:cxnLst/>
              <a:rect l="l" t="t" r="r" b="b"/>
              <a:pathLst>
                <a:path w="26980" h="26979" extrusionOk="0">
                  <a:moveTo>
                    <a:pt x="13490" y="0"/>
                  </a:moveTo>
                  <a:cubicBezTo>
                    <a:pt x="9912" y="0"/>
                    <a:pt x="6482" y="1423"/>
                    <a:pt x="3952" y="3952"/>
                  </a:cubicBezTo>
                  <a:cubicBezTo>
                    <a:pt x="1423" y="6482"/>
                    <a:pt x="1" y="9912"/>
                    <a:pt x="1" y="13489"/>
                  </a:cubicBezTo>
                  <a:cubicBezTo>
                    <a:pt x="1" y="17068"/>
                    <a:pt x="1423" y="20498"/>
                    <a:pt x="3952" y="23029"/>
                  </a:cubicBezTo>
                  <a:cubicBezTo>
                    <a:pt x="6482" y="25558"/>
                    <a:pt x="9912" y="26978"/>
                    <a:pt x="13490" y="26978"/>
                  </a:cubicBezTo>
                  <a:cubicBezTo>
                    <a:pt x="17068" y="26978"/>
                    <a:pt x="20499" y="25558"/>
                    <a:pt x="23029" y="23029"/>
                  </a:cubicBezTo>
                  <a:cubicBezTo>
                    <a:pt x="25558" y="20498"/>
                    <a:pt x="26980" y="17068"/>
                    <a:pt x="26980" y="13489"/>
                  </a:cubicBezTo>
                  <a:cubicBezTo>
                    <a:pt x="26980" y="9912"/>
                    <a:pt x="25558" y="6482"/>
                    <a:pt x="23029" y="3952"/>
                  </a:cubicBezTo>
                  <a:cubicBezTo>
                    <a:pt x="20499" y="1423"/>
                    <a:pt x="17068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1180;p39">
              <a:extLst>
                <a:ext uri="{FF2B5EF4-FFF2-40B4-BE49-F238E27FC236}">
                  <a16:creationId xmlns:a16="http://schemas.microsoft.com/office/drawing/2014/main" id="{95060E37-C61A-48C3-8A4E-2FB9346C0AA3}"/>
                </a:ext>
              </a:extLst>
            </p:cNvPr>
            <p:cNvSpPr/>
            <p:nvPr/>
          </p:nvSpPr>
          <p:spPr>
            <a:xfrm>
              <a:off x="5403914" y="4310871"/>
              <a:ext cx="292708" cy="212922"/>
            </a:xfrm>
            <a:custGeom>
              <a:avLst/>
              <a:gdLst/>
              <a:ahLst/>
              <a:cxnLst/>
              <a:rect l="l" t="t" r="r" b="b"/>
              <a:pathLst>
                <a:path w="31466" h="27585" extrusionOk="0">
                  <a:moveTo>
                    <a:pt x="15758" y="606"/>
                  </a:moveTo>
                  <a:cubicBezTo>
                    <a:pt x="18163" y="606"/>
                    <a:pt x="20528" y="1269"/>
                    <a:pt x="22630" y="2558"/>
                  </a:cubicBezTo>
                  <a:cubicBezTo>
                    <a:pt x="28826" y="6360"/>
                    <a:pt x="30775" y="14496"/>
                    <a:pt x="26973" y="20692"/>
                  </a:cubicBezTo>
                  <a:cubicBezTo>
                    <a:pt x="24488" y="24744"/>
                    <a:pt x="20150" y="26980"/>
                    <a:pt x="15712" y="26980"/>
                  </a:cubicBezTo>
                  <a:cubicBezTo>
                    <a:pt x="13362" y="26980"/>
                    <a:pt x="10983" y="26353"/>
                    <a:pt x="8837" y="25036"/>
                  </a:cubicBezTo>
                  <a:cubicBezTo>
                    <a:pt x="2640" y="21235"/>
                    <a:pt x="692" y="13098"/>
                    <a:pt x="4494" y="6902"/>
                  </a:cubicBezTo>
                  <a:cubicBezTo>
                    <a:pt x="6336" y="3899"/>
                    <a:pt x="9236" y="1793"/>
                    <a:pt x="12662" y="974"/>
                  </a:cubicBezTo>
                  <a:cubicBezTo>
                    <a:pt x="13675" y="729"/>
                    <a:pt x="14714" y="606"/>
                    <a:pt x="15758" y="606"/>
                  </a:cubicBezTo>
                  <a:close/>
                  <a:moveTo>
                    <a:pt x="15757" y="0"/>
                  </a:moveTo>
                  <a:cubicBezTo>
                    <a:pt x="14680" y="0"/>
                    <a:pt x="13594" y="127"/>
                    <a:pt x="12520" y="384"/>
                  </a:cubicBezTo>
                  <a:cubicBezTo>
                    <a:pt x="8939" y="1242"/>
                    <a:pt x="5905" y="3445"/>
                    <a:pt x="3978" y="6584"/>
                  </a:cubicBezTo>
                  <a:cubicBezTo>
                    <a:pt x="0" y="13067"/>
                    <a:pt x="2039" y="21576"/>
                    <a:pt x="8521" y="25552"/>
                  </a:cubicBezTo>
                  <a:cubicBezTo>
                    <a:pt x="10681" y="26882"/>
                    <a:pt x="13167" y="27585"/>
                    <a:pt x="15704" y="27585"/>
                  </a:cubicBezTo>
                  <a:cubicBezTo>
                    <a:pt x="15706" y="27585"/>
                    <a:pt x="15708" y="27585"/>
                    <a:pt x="15711" y="27585"/>
                  </a:cubicBezTo>
                  <a:cubicBezTo>
                    <a:pt x="20352" y="27585"/>
                    <a:pt x="24889" y="25247"/>
                    <a:pt x="27488" y="21010"/>
                  </a:cubicBezTo>
                  <a:cubicBezTo>
                    <a:pt x="31466" y="14527"/>
                    <a:pt x="29427" y="6018"/>
                    <a:pt x="22946" y="2042"/>
                  </a:cubicBezTo>
                  <a:cubicBezTo>
                    <a:pt x="20747" y="693"/>
                    <a:pt x="18273" y="0"/>
                    <a:pt x="157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1181;p39">
              <a:extLst>
                <a:ext uri="{FF2B5EF4-FFF2-40B4-BE49-F238E27FC236}">
                  <a16:creationId xmlns:a16="http://schemas.microsoft.com/office/drawing/2014/main" id="{5A33F058-AFFD-4C05-8D3C-A8CDDE4694F1}"/>
                </a:ext>
              </a:extLst>
            </p:cNvPr>
            <p:cNvSpPr/>
            <p:nvPr/>
          </p:nvSpPr>
          <p:spPr>
            <a:xfrm>
              <a:off x="5476175" y="4346648"/>
              <a:ext cx="131182" cy="140914"/>
            </a:xfrm>
            <a:custGeom>
              <a:avLst/>
              <a:gdLst/>
              <a:ahLst/>
              <a:cxnLst/>
              <a:rect l="l" t="t" r="r" b="b"/>
              <a:pathLst>
                <a:path w="14102" h="18256" extrusionOk="0">
                  <a:moveTo>
                    <a:pt x="12329" y="1"/>
                  </a:moveTo>
                  <a:cubicBezTo>
                    <a:pt x="12271" y="1"/>
                    <a:pt x="12212" y="6"/>
                    <a:pt x="12152" y="16"/>
                  </a:cubicBezTo>
                  <a:cubicBezTo>
                    <a:pt x="11904" y="56"/>
                    <a:pt x="11702" y="203"/>
                    <a:pt x="11545" y="460"/>
                  </a:cubicBezTo>
                  <a:lnTo>
                    <a:pt x="10100" y="2813"/>
                  </a:lnTo>
                  <a:lnTo>
                    <a:pt x="10100" y="2813"/>
                  </a:lnTo>
                  <a:cubicBezTo>
                    <a:pt x="9021" y="2228"/>
                    <a:pt x="7997" y="1936"/>
                    <a:pt x="7030" y="1936"/>
                  </a:cubicBezTo>
                  <a:cubicBezTo>
                    <a:pt x="7004" y="1936"/>
                    <a:pt x="6979" y="1936"/>
                    <a:pt x="6954" y="1936"/>
                  </a:cubicBezTo>
                  <a:cubicBezTo>
                    <a:pt x="5636" y="1956"/>
                    <a:pt x="4639" y="2516"/>
                    <a:pt x="3964" y="3616"/>
                  </a:cubicBezTo>
                  <a:cubicBezTo>
                    <a:pt x="3687" y="4068"/>
                    <a:pt x="3504" y="4497"/>
                    <a:pt x="3416" y="4904"/>
                  </a:cubicBezTo>
                  <a:cubicBezTo>
                    <a:pt x="3326" y="5311"/>
                    <a:pt x="3305" y="5687"/>
                    <a:pt x="3353" y="6032"/>
                  </a:cubicBezTo>
                  <a:cubicBezTo>
                    <a:pt x="3400" y="6377"/>
                    <a:pt x="3546" y="6757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6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7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3"/>
                    <a:pt x="5772" y="13053"/>
                    <a:pt x="5502" y="12918"/>
                  </a:cubicBezTo>
                  <a:cubicBezTo>
                    <a:pt x="5234" y="12791"/>
                    <a:pt x="4981" y="12633"/>
                    <a:pt x="4749" y="12448"/>
                  </a:cubicBezTo>
                  <a:cubicBezTo>
                    <a:pt x="4425" y="12231"/>
                    <a:pt x="4127" y="11980"/>
                    <a:pt x="3856" y="11700"/>
                  </a:cubicBezTo>
                  <a:cubicBezTo>
                    <a:pt x="3590" y="11422"/>
                    <a:pt x="3398" y="11192"/>
                    <a:pt x="3277" y="11009"/>
                  </a:cubicBezTo>
                  <a:cubicBezTo>
                    <a:pt x="3155" y="10826"/>
                    <a:pt x="3019" y="10602"/>
                    <a:pt x="2865" y="10336"/>
                  </a:cubicBezTo>
                  <a:cubicBezTo>
                    <a:pt x="2711" y="10072"/>
                    <a:pt x="2615" y="9912"/>
                    <a:pt x="2576" y="9856"/>
                  </a:cubicBezTo>
                  <a:cubicBezTo>
                    <a:pt x="2381" y="9549"/>
                    <a:pt x="2158" y="9335"/>
                    <a:pt x="1907" y="9212"/>
                  </a:cubicBezTo>
                  <a:cubicBezTo>
                    <a:pt x="1747" y="9134"/>
                    <a:pt x="1587" y="9095"/>
                    <a:pt x="1426" y="9095"/>
                  </a:cubicBezTo>
                  <a:cubicBezTo>
                    <a:pt x="1333" y="9095"/>
                    <a:pt x="1240" y="9108"/>
                    <a:pt x="1146" y="9134"/>
                  </a:cubicBezTo>
                  <a:cubicBezTo>
                    <a:pt x="897" y="9200"/>
                    <a:pt x="666" y="9322"/>
                    <a:pt x="469" y="9488"/>
                  </a:cubicBezTo>
                  <a:cubicBezTo>
                    <a:pt x="275" y="9655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399"/>
                    <a:pt x="1765" y="13630"/>
                    <a:pt x="3140" y="14642"/>
                  </a:cubicBezTo>
                  <a:lnTo>
                    <a:pt x="3140" y="14642"/>
                  </a:lnTo>
                  <a:lnTo>
                    <a:pt x="1792" y="16838"/>
                  </a:lnTo>
                  <a:cubicBezTo>
                    <a:pt x="1584" y="17178"/>
                    <a:pt x="1569" y="17492"/>
                    <a:pt x="1748" y="17784"/>
                  </a:cubicBezTo>
                  <a:cubicBezTo>
                    <a:pt x="1926" y="18075"/>
                    <a:pt x="2190" y="18232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5" y="18256"/>
                    <a:pt x="3176" y="18105"/>
                    <a:pt x="3363" y="17802"/>
                  </a:cubicBezTo>
                  <a:lnTo>
                    <a:pt x="4704" y="15614"/>
                  </a:lnTo>
                  <a:lnTo>
                    <a:pt x="4704" y="15614"/>
                  </a:lnTo>
                  <a:cubicBezTo>
                    <a:pt x="5266" y="15894"/>
                    <a:pt x="5822" y="16094"/>
                    <a:pt x="6373" y="16213"/>
                  </a:cubicBezTo>
                  <a:cubicBezTo>
                    <a:pt x="6728" y="16290"/>
                    <a:pt x="7075" y="16329"/>
                    <a:pt x="7413" y="16329"/>
                  </a:cubicBezTo>
                  <a:cubicBezTo>
                    <a:pt x="7949" y="16329"/>
                    <a:pt x="8463" y="16232"/>
                    <a:pt x="8956" y="16039"/>
                  </a:cubicBezTo>
                  <a:cubicBezTo>
                    <a:pt x="9761" y="15725"/>
                    <a:pt x="10412" y="15144"/>
                    <a:pt x="10909" y="14299"/>
                  </a:cubicBezTo>
                  <a:cubicBezTo>
                    <a:pt x="11222" y="13774"/>
                    <a:pt x="11407" y="13269"/>
                    <a:pt x="11467" y="12782"/>
                  </a:cubicBezTo>
                  <a:cubicBezTo>
                    <a:pt x="11526" y="12296"/>
                    <a:pt x="11464" y="11814"/>
                    <a:pt x="11280" y="11337"/>
                  </a:cubicBezTo>
                  <a:cubicBezTo>
                    <a:pt x="11090" y="10852"/>
                    <a:pt x="10835" y="10395"/>
                    <a:pt x="10521" y="9978"/>
                  </a:cubicBezTo>
                  <a:cubicBezTo>
                    <a:pt x="10199" y="9547"/>
                    <a:pt x="9772" y="9055"/>
                    <a:pt x="9242" y="8501"/>
                  </a:cubicBezTo>
                  <a:lnTo>
                    <a:pt x="7930" y="7168"/>
                  </a:lnTo>
                  <a:cubicBezTo>
                    <a:pt x="7534" y="6780"/>
                    <a:pt x="7284" y="6450"/>
                    <a:pt x="7177" y="6177"/>
                  </a:cubicBezTo>
                  <a:cubicBezTo>
                    <a:pt x="7069" y="5903"/>
                    <a:pt x="7099" y="5631"/>
                    <a:pt x="7265" y="5360"/>
                  </a:cubicBezTo>
                  <a:cubicBezTo>
                    <a:pt x="7394" y="5150"/>
                    <a:pt x="7607" y="5044"/>
                    <a:pt x="7904" y="5044"/>
                  </a:cubicBezTo>
                  <a:cubicBezTo>
                    <a:pt x="7926" y="5044"/>
                    <a:pt x="7948" y="5045"/>
                    <a:pt x="7971" y="5046"/>
                  </a:cubicBezTo>
                  <a:cubicBezTo>
                    <a:pt x="8302" y="5063"/>
                    <a:pt x="8625" y="5160"/>
                    <a:pt x="8936" y="5335"/>
                  </a:cubicBezTo>
                  <a:cubicBezTo>
                    <a:pt x="9249" y="5511"/>
                    <a:pt x="9535" y="5691"/>
                    <a:pt x="9797" y="5872"/>
                  </a:cubicBezTo>
                  <a:cubicBezTo>
                    <a:pt x="10528" y="6440"/>
                    <a:pt x="11187" y="7095"/>
                    <a:pt x="11758" y="7821"/>
                  </a:cubicBezTo>
                  <a:cubicBezTo>
                    <a:pt x="11991" y="8099"/>
                    <a:pt x="12244" y="8285"/>
                    <a:pt x="12512" y="8377"/>
                  </a:cubicBezTo>
                  <a:cubicBezTo>
                    <a:pt x="12630" y="8418"/>
                    <a:pt x="12744" y="8438"/>
                    <a:pt x="12855" y="8438"/>
                  </a:cubicBezTo>
                  <a:cubicBezTo>
                    <a:pt x="12999" y="8438"/>
                    <a:pt x="13137" y="8404"/>
                    <a:pt x="13269" y="8336"/>
                  </a:cubicBezTo>
                  <a:cubicBezTo>
                    <a:pt x="13497" y="8221"/>
                    <a:pt x="13696" y="8057"/>
                    <a:pt x="13852" y="7854"/>
                  </a:cubicBezTo>
                  <a:cubicBezTo>
                    <a:pt x="14007" y="7653"/>
                    <a:pt x="14088" y="7399"/>
                    <a:pt x="14095" y="7093"/>
                  </a:cubicBezTo>
                  <a:cubicBezTo>
                    <a:pt x="14101" y="6786"/>
                    <a:pt x="14010" y="6492"/>
                    <a:pt x="13820" y="6209"/>
                  </a:cubicBezTo>
                  <a:cubicBezTo>
                    <a:pt x="13579" y="5843"/>
                    <a:pt x="13374" y="5552"/>
                    <a:pt x="13205" y="5335"/>
                  </a:cubicBezTo>
                  <a:cubicBezTo>
                    <a:pt x="13037" y="5118"/>
                    <a:pt x="12777" y="4837"/>
                    <a:pt x="12424" y="4490"/>
                  </a:cubicBezTo>
                  <a:cubicBezTo>
                    <a:pt x="12175" y="4248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7"/>
                  </a:lnTo>
                  <a:cubicBezTo>
                    <a:pt x="13252" y="1175"/>
                    <a:pt x="13288" y="934"/>
                    <a:pt x="13214" y="691"/>
                  </a:cubicBezTo>
                  <a:cubicBezTo>
                    <a:pt x="13140" y="449"/>
                    <a:pt x="13006" y="266"/>
                    <a:pt x="12813" y="142"/>
                  </a:cubicBezTo>
                  <a:cubicBezTo>
                    <a:pt x="12667" y="48"/>
                    <a:pt x="12506" y="1"/>
                    <a:pt x="123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1182;p39">
              <a:extLst>
                <a:ext uri="{FF2B5EF4-FFF2-40B4-BE49-F238E27FC236}">
                  <a16:creationId xmlns:a16="http://schemas.microsoft.com/office/drawing/2014/main" id="{E5B39506-5186-4078-98B1-6F8C9DE3E133}"/>
                </a:ext>
              </a:extLst>
            </p:cNvPr>
            <p:cNvSpPr/>
            <p:nvPr/>
          </p:nvSpPr>
          <p:spPr>
            <a:xfrm>
              <a:off x="5425421" y="4483663"/>
              <a:ext cx="5656" cy="20131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0"/>
                  </a:moveTo>
                  <a:cubicBezTo>
                    <a:pt x="140" y="0"/>
                    <a:pt x="5" y="132"/>
                    <a:pt x="1" y="296"/>
                  </a:cubicBezTo>
                  <a:lnTo>
                    <a:pt x="1" y="2305"/>
                  </a:lnTo>
                  <a:cubicBezTo>
                    <a:pt x="1" y="2472"/>
                    <a:pt x="136" y="2607"/>
                    <a:pt x="304" y="2607"/>
                  </a:cubicBezTo>
                  <a:cubicBezTo>
                    <a:pt x="471" y="2607"/>
                    <a:pt x="608" y="2472"/>
                    <a:pt x="606" y="2305"/>
                  </a:cubicBezTo>
                  <a:lnTo>
                    <a:pt x="606" y="296"/>
                  </a:lnTo>
                  <a:cubicBezTo>
                    <a:pt x="604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1183;p39">
              <a:extLst>
                <a:ext uri="{FF2B5EF4-FFF2-40B4-BE49-F238E27FC236}">
                  <a16:creationId xmlns:a16="http://schemas.microsoft.com/office/drawing/2014/main" id="{067EB6D8-56BA-4003-BBB4-88031232B6A6}"/>
                </a:ext>
              </a:extLst>
            </p:cNvPr>
            <p:cNvSpPr/>
            <p:nvPr/>
          </p:nvSpPr>
          <p:spPr>
            <a:xfrm>
              <a:off x="5438621" y="4499163"/>
              <a:ext cx="5637" cy="21057"/>
            </a:xfrm>
            <a:custGeom>
              <a:avLst/>
              <a:gdLst/>
              <a:ahLst/>
              <a:cxnLst/>
              <a:rect l="l" t="t" r="r" b="b"/>
              <a:pathLst>
                <a:path w="606" h="2728" extrusionOk="0">
                  <a:moveTo>
                    <a:pt x="302" y="0"/>
                  </a:moveTo>
                  <a:cubicBezTo>
                    <a:pt x="138" y="0"/>
                    <a:pt x="4" y="132"/>
                    <a:pt x="0" y="297"/>
                  </a:cubicBezTo>
                  <a:lnTo>
                    <a:pt x="0" y="2424"/>
                  </a:lnTo>
                  <a:cubicBezTo>
                    <a:pt x="0" y="2592"/>
                    <a:pt x="135" y="2727"/>
                    <a:pt x="302" y="2727"/>
                  </a:cubicBezTo>
                  <a:cubicBezTo>
                    <a:pt x="470" y="2727"/>
                    <a:pt x="606" y="2592"/>
                    <a:pt x="606" y="2424"/>
                  </a:cubicBezTo>
                  <a:lnTo>
                    <a:pt x="606" y="297"/>
                  </a:lnTo>
                  <a:cubicBezTo>
                    <a:pt x="602" y="132"/>
                    <a:pt x="468" y="0"/>
                    <a:pt x="3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1184;p39">
              <a:extLst>
                <a:ext uri="{FF2B5EF4-FFF2-40B4-BE49-F238E27FC236}">
                  <a16:creationId xmlns:a16="http://schemas.microsoft.com/office/drawing/2014/main" id="{B8C4773A-0CF3-4076-B771-EA7E981EF95C}"/>
                </a:ext>
              </a:extLst>
            </p:cNvPr>
            <p:cNvSpPr/>
            <p:nvPr/>
          </p:nvSpPr>
          <p:spPr>
            <a:xfrm>
              <a:off x="5464956" y="4517294"/>
              <a:ext cx="5721" cy="20254"/>
            </a:xfrm>
            <a:custGeom>
              <a:avLst/>
              <a:gdLst/>
              <a:ahLst/>
              <a:cxnLst/>
              <a:rect l="l" t="t" r="r" b="b"/>
              <a:pathLst>
                <a:path w="615" h="2624" extrusionOk="0">
                  <a:moveTo>
                    <a:pt x="307" y="1"/>
                  </a:moveTo>
                  <a:cubicBezTo>
                    <a:pt x="137" y="1"/>
                    <a:pt x="0" y="140"/>
                    <a:pt x="4" y="311"/>
                  </a:cubicBezTo>
                  <a:lnTo>
                    <a:pt x="4" y="2320"/>
                  </a:lnTo>
                  <a:cubicBezTo>
                    <a:pt x="4" y="2488"/>
                    <a:pt x="140" y="2623"/>
                    <a:pt x="307" y="2623"/>
                  </a:cubicBezTo>
                  <a:cubicBezTo>
                    <a:pt x="475" y="2623"/>
                    <a:pt x="611" y="2487"/>
                    <a:pt x="611" y="2320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1185;p39">
              <a:extLst>
                <a:ext uri="{FF2B5EF4-FFF2-40B4-BE49-F238E27FC236}">
                  <a16:creationId xmlns:a16="http://schemas.microsoft.com/office/drawing/2014/main" id="{EA8DFC5B-C84F-41C1-8454-D4CB0018D98B}"/>
                </a:ext>
              </a:extLst>
            </p:cNvPr>
            <p:cNvSpPr/>
            <p:nvPr/>
          </p:nvSpPr>
          <p:spPr>
            <a:xfrm>
              <a:off x="5502361" y="4532855"/>
              <a:ext cx="5647" cy="18371"/>
            </a:xfrm>
            <a:custGeom>
              <a:avLst/>
              <a:gdLst/>
              <a:ahLst/>
              <a:cxnLst/>
              <a:rect l="l" t="t" r="r" b="b"/>
              <a:pathLst>
                <a:path w="607" h="2380" extrusionOk="0">
                  <a:moveTo>
                    <a:pt x="304" y="1"/>
                  </a:moveTo>
                  <a:cubicBezTo>
                    <a:pt x="136" y="1"/>
                    <a:pt x="1" y="137"/>
                    <a:pt x="1" y="304"/>
                  </a:cubicBezTo>
                  <a:lnTo>
                    <a:pt x="1" y="2076"/>
                  </a:lnTo>
                  <a:cubicBezTo>
                    <a:pt x="1" y="2243"/>
                    <a:pt x="136" y="2380"/>
                    <a:pt x="304" y="2380"/>
                  </a:cubicBezTo>
                  <a:cubicBezTo>
                    <a:pt x="471" y="2380"/>
                    <a:pt x="606" y="2243"/>
                    <a:pt x="606" y="2076"/>
                  </a:cubicBezTo>
                  <a:lnTo>
                    <a:pt x="606" y="304"/>
                  </a:lnTo>
                  <a:cubicBezTo>
                    <a:pt x="606" y="137"/>
                    <a:pt x="471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1186;p39">
              <a:extLst>
                <a:ext uri="{FF2B5EF4-FFF2-40B4-BE49-F238E27FC236}">
                  <a16:creationId xmlns:a16="http://schemas.microsoft.com/office/drawing/2014/main" id="{19A1B65F-97BA-48D5-A7FB-21241B8DA681}"/>
                </a:ext>
              </a:extLst>
            </p:cNvPr>
            <p:cNvSpPr/>
            <p:nvPr/>
          </p:nvSpPr>
          <p:spPr>
            <a:xfrm>
              <a:off x="5543031" y="4539300"/>
              <a:ext cx="5656" cy="11015"/>
            </a:xfrm>
            <a:custGeom>
              <a:avLst/>
              <a:gdLst/>
              <a:ahLst/>
              <a:cxnLst/>
              <a:rect l="l" t="t" r="r" b="b"/>
              <a:pathLst>
                <a:path w="608" h="1427" extrusionOk="0">
                  <a:moveTo>
                    <a:pt x="304" y="0"/>
                  </a:moveTo>
                  <a:cubicBezTo>
                    <a:pt x="140" y="0"/>
                    <a:pt x="4" y="132"/>
                    <a:pt x="2" y="296"/>
                  </a:cubicBezTo>
                  <a:lnTo>
                    <a:pt x="2" y="1123"/>
                  </a:lnTo>
                  <a:cubicBezTo>
                    <a:pt x="0" y="1291"/>
                    <a:pt x="137" y="1426"/>
                    <a:pt x="304" y="1426"/>
                  </a:cubicBezTo>
                  <a:cubicBezTo>
                    <a:pt x="472" y="1426"/>
                    <a:pt x="607" y="1291"/>
                    <a:pt x="607" y="1123"/>
                  </a:cubicBezTo>
                  <a:lnTo>
                    <a:pt x="607" y="296"/>
                  </a:lnTo>
                  <a:cubicBezTo>
                    <a:pt x="603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1187;p39">
              <a:extLst>
                <a:ext uri="{FF2B5EF4-FFF2-40B4-BE49-F238E27FC236}">
                  <a16:creationId xmlns:a16="http://schemas.microsoft.com/office/drawing/2014/main" id="{67EAD0EC-3774-454C-A407-2DEE223E29B0}"/>
                </a:ext>
              </a:extLst>
            </p:cNvPr>
            <p:cNvSpPr/>
            <p:nvPr/>
          </p:nvSpPr>
          <p:spPr>
            <a:xfrm>
              <a:off x="5623236" y="4526425"/>
              <a:ext cx="5721" cy="14774"/>
            </a:xfrm>
            <a:custGeom>
              <a:avLst/>
              <a:gdLst/>
              <a:ahLst/>
              <a:cxnLst/>
              <a:rect l="l" t="t" r="r" b="b"/>
              <a:pathLst>
                <a:path w="615" h="1914" extrusionOk="0">
                  <a:moveTo>
                    <a:pt x="307" y="0"/>
                  </a:moveTo>
                  <a:cubicBezTo>
                    <a:pt x="137" y="0"/>
                    <a:pt x="1" y="139"/>
                    <a:pt x="5" y="310"/>
                  </a:cubicBezTo>
                  <a:lnTo>
                    <a:pt x="5" y="1610"/>
                  </a:lnTo>
                  <a:cubicBezTo>
                    <a:pt x="5" y="1776"/>
                    <a:pt x="140" y="1913"/>
                    <a:pt x="308" y="1913"/>
                  </a:cubicBezTo>
                  <a:cubicBezTo>
                    <a:pt x="475" y="1913"/>
                    <a:pt x="610" y="1776"/>
                    <a:pt x="610" y="1610"/>
                  </a:cubicBezTo>
                  <a:lnTo>
                    <a:pt x="610" y="310"/>
                  </a:lnTo>
                  <a:cubicBezTo>
                    <a:pt x="614" y="139"/>
                    <a:pt x="477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1188;p39">
              <a:extLst>
                <a:ext uri="{FF2B5EF4-FFF2-40B4-BE49-F238E27FC236}">
                  <a16:creationId xmlns:a16="http://schemas.microsoft.com/office/drawing/2014/main" id="{FC6E8613-755B-4681-8A1F-B72308E4083A}"/>
                </a:ext>
              </a:extLst>
            </p:cNvPr>
            <p:cNvSpPr/>
            <p:nvPr/>
          </p:nvSpPr>
          <p:spPr>
            <a:xfrm>
              <a:off x="5640826" y="4510911"/>
              <a:ext cx="5712" cy="20254"/>
            </a:xfrm>
            <a:custGeom>
              <a:avLst/>
              <a:gdLst/>
              <a:ahLst/>
              <a:cxnLst/>
              <a:rect l="l" t="t" r="r" b="b"/>
              <a:pathLst>
                <a:path w="614" h="2624" extrusionOk="0">
                  <a:moveTo>
                    <a:pt x="307" y="1"/>
                  </a:moveTo>
                  <a:cubicBezTo>
                    <a:pt x="137" y="1"/>
                    <a:pt x="1" y="141"/>
                    <a:pt x="4" y="311"/>
                  </a:cubicBezTo>
                  <a:lnTo>
                    <a:pt x="4" y="2320"/>
                  </a:lnTo>
                  <a:cubicBezTo>
                    <a:pt x="4" y="2487"/>
                    <a:pt x="140" y="2623"/>
                    <a:pt x="307" y="2623"/>
                  </a:cubicBezTo>
                  <a:cubicBezTo>
                    <a:pt x="475" y="2623"/>
                    <a:pt x="610" y="2487"/>
                    <a:pt x="610" y="2320"/>
                  </a:cubicBezTo>
                  <a:lnTo>
                    <a:pt x="610" y="311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1189;p39">
              <a:extLst>
                <a:ext uri="{FF2B5EF4-FFF2-40B4-BE49-F238E27FC236}">
                  <a16:creationId xmlns:a16="http://schemas.microsoft.com/office/drawing/2014/main" id="{A4F99C02-159E-4398-B621-F91F40FF753E}"/>
                </a:ext>
              </a:extLst>
            </p:cNvPr>
            <p:cNvSpPr/>
            <p:nvPr/>
          </p:nvSpPr>
          <p:spPr>
            <a:xfrm>
              <a:off x="5402639" y="4288402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1" y="31740"/>
                    <a:pt x="15870" y="31740"/>
                  </a:cubicBezTo>
                  <a:cubicBezTo>
                    <a:pt x="20079" y="31740"/>
                    <a:pt x="24116" y="30067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5"/>
                    <a:pt x="27091" y="4648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1190;p39">
              <a:extLst>
                <a:ext uri="{FF2B5EF4-FFF2-40B4-BE49-F238E27FC236}">
                  <a16:creationId xmlns:a16="http://schemas.microsoft.com/office/drawing/2014/main" id="{2CC9903D-F578-4350-9E7C-833B8B850999}"/>
                </a:ext>
              </a:extLst>
            </p:cNvPr>
            <p:cNvSpPr/>
            <p:nvPr/>
          </p:nvSpPr>
          <p:spPr>
            <a:xfrm>
              <a:off x="5394602" y="4286017"/>
              <a:ext cx="327294" cy="249694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4" y="606"/>
                  </a:moveTo>
                  <a:cubicBezTo>
                    <a:pt x="19603" y="606"/>
                    <a:pt x="22395" y="1389"/>
                    <a:pt x="24876" y="2910"/>
                  </a:cubicBezTo>
                  <a:cubicBezTo>
                    <a:pt x="32190" y="7399"/>
                    <a:pt x="34492" y="17003"/>
                    <a:pt x="30003" y="24320"/>
                  </a:cubicBezTo>
                  <a:cubicBezTo>
                    <a:pt x="27068" y="29103"/>
                    <a:pt x="21948" y="31742"/>
                    <a:pt x="16709" y="31742"/>
                  </a:cubicBezTo>
                  <a:cubicBezTo>
                    <a:pt x="13935" y="31742"/>
                    <a:pt x="11128" y="31002"/>
                    <a:pt x="8595" y="29448"/>
                  </a:cubicBezTo>
                  <a:cubicBezTo>
                    <a:pt x="5050" y="27273"/>
                    <a:pt x="2564" y="23849"/>
                    <a:pt x="1596" y="19806"/>
                  </a:cubicBezTo>
                  <a:cubicBezTo>
                    <a:pt x="627" y="15762"/>
                    <a:pt x="1291" y="11583"/>
                    <a:pt x="3466" y="8040"/>
                  </a:cubicBezTo>
                  <a:cubicBezTo>
                    <a:pt x="5640" y="4495"/>
                    <a:pt x="9065" y="2009"/>
                    <a:pt x="13108" y="1041"/>
                  </a:cubicBezTo>
                  <a:cubicBezTo>
                    <a:pt x="14305" y="754"/>
                    <a:pt x="15532" y="608"/>
                    <a:pt x="16764" y="606"/>
                  </a:cubicBezTo>
                  <a:close/>
                  <a:moveTo>
                    <a:pt x="16765" y="0"/>
                  </a:moveTo>
                  <a:cubicBezTo>
                    <a:pt x="15501" y="0"/>
                    <a:pt x="14228" y="149"/>
                    <a:pt x="12968" y="451"/>
                  </a:cubicBezTo>
                  <a:cubicBezTo>
                    <a:pt x="8766" y="1458"/>
                    <a:pt x="5209" y="4039"/>
                    <a:pt x="2951" y="7722"/>
                  </a:cubicBezTo>
                  <a:cubicBezTo>
                    <a:pt x="691" y="11405"/>
                    <a:pt x="1" y="15747"/>
                    <a:pt x="1006" y="19947"/>
                  </a:cubicBezTo>
                  <a:cubicBezTo>
                    <a:pt x="2013" y="24148"/>
                    <a:pt x="4595" y="27705"/>
                    <a:pt x="8277" y="29965"/>
                  </a:cubicBezTo>
                  <a:cubicBezTo>
                    <a:pt x="10810" y="31522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5"/>
                    <a:pt x="30520" y="24636"/>
                  </a:cubicBezTo>
                  <a:cubicBezTo>
                    <a:pt x="35183" y="17035"/>
                    <a:pt x="32793" y="7058"/>
                    <a:pt x="25192" y="2394"/>
                  </a:cubicBezTo>
                  <a:cubicBezTo>
                    <a:pt x="22614" y="813"/>
                    <a:pt x="19714" y="0"/>
                    <a:pt x="16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1191;p39">
              <a:extLst>
                <a:ext uri="{FF2B5EF4-FFF2-40B4-BE49-F238E27FC236}">
                  <a16:creationId xmlns:a16="http://schemas.microsoft.com/office/drawing/2014/main" id="{20B10AE6-1233-4E4A-8214-967F49FE00FD}"/>
                </a:ext>
              </a:extLst>
            </p:cNvPr>
            <p:cNvSpPr/>
            <p:nvPr/>
          </p:nvSpPr>
          <p:spPr>
            <a:xfrm>
              <a:off x="5402639" y="4272015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2" y="1"/>
                    <a:pt x="7625" y="1673"/>
                    <a:pt x="4649" y="4649"/>
                  </a:cubicBezTo>
                  <a:cubicBezTo>
                    <a:pt x="1672" y="7626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8"/>
                    <a:pt x="11662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6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1192;p39">
              <a:extLst>
                <a:ext uri="{FF2B5EF4-FFF2-40B4-BE49-F238E27FC236}">
                  <a16:creationId xmlns:a16="http://schemas.microsoft.com/office/drawing/2014/main" id="{8E846351-7F5E-4833-88B6-BC62CCA095F4}"/>
                </a:ext>
              </a:extLst>
            </p:cNvPr>
            <p:cNvSpPr/>
            <p:nvPr/>
          </p:nvSpPr>
          <p:spPr>
            <a:xfrm>
              <a:off x="5394602" y="4269630"/>
              <a:ext cx="327294" cy="249694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2" y="607"/>
                  </a:moveTo>
                  <a:cubicBezTo>
                    <a:pt x="19601" y="607"/>
                    <a:pt x="22393" y="1389"/>
                    <a:pt x="24874" y="2912"/>
                  </a:cubicBezTo>
                  <a:cubicBezTo>
                    <a:pt x="32190" y="7401"/>
                    <a:pt x="34492" y="17005"/>
                    <a:pt x="30003" y="24320"/>
                  </a:cubicBezTo>
                  <a:cubicBezTo>
                    <a:pt x="27067" y="29103"/>
                    <a:pt x="21945" y="31741"/>
                    <a:pt x="16706" y="31741"/>
                  </a:cubicBezTo>
                  <a:cubicBezTo>
                    <a:pt x="13932" y="31741"/>
                    <a:pt x="11125" y="31001"/>
                    <a:pt x="8593" y="29448"/>
                  </a:cubicBezTo>
                  <a:cubicBezTo>
                    <a:pt x="5048" y="27273"/>
                    <a:pt x="2564" y="23850"/>
                    <a:pt x="1595" y="19806"/>
                  </a:cubicBezTo>
                  <a:cubicBezTo>
                    <a:pt x="627" y="15763"/>
                    <a:pt x="1291" y="11584"/>
                    <a:pt x="3465" y="8039"/>
                  </a:cubicBezTo>
                  <a:cubicBezTo>
                    <a:pt x="5640" y="4495"/>
                    <a:pt x="9065" y="2009"/>
                    <a:pt x="13108" y="1042"/>
                  </a:cubicBezTo>
                  <a:cubicBezTo>
                    <a:pt x="14305" y="754"/>
                    <a:pt x="15532" y="608"/>
                    <a:pt x="16762" y="607"/>
                  </a:cubicBezTo>
                  <a:close/>
                  <a:moveTo>
                    <a:pt x="16765" y="1"/>
                  </a:moveTo>
                  <a:cubicBezTo>
                    <a:pt x="15501" y="1"/>
                    <a:pt x="14228" y="150"/>
                    <a:pt x="12968" y="452"/>
                  </a:cubicBezTo>
                  <a:cubicBezTo>
                    <a:pt x="8766" y="1457"/>
                    <a:pt x="5209" y="4038"/>
                    <a:pt x="2951" y="7721"/>
                  </a:cubicBezTo>
                  <a:cubicBezTo>
                    <a:pt x="691" y="11404"/>
                    <a:pt x="1" y="15746"/>
                    <a:pt x="1006" y="19947"/>
                  </a:cubicBezTo>
                  <a:cubicBezTo>
                    <a:pt x="2013" y="24148"/>
                    <a:pt x="4595" y="27706"/>
                    <a:pt x="8277" y="29964"/>
                  </a:cubicBezTo>
                  <a:cubicBezTo>
                    <a:pt x="10810" y="31523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6"/>
                    <a:pt x="30520" y="24636"/>
                  </a:cubicBezTo>
                  <a:cubicBezTo>
                    <a:pt x="35183" y="17035"/>
                    <a:pt x="32792" y="7058"/>
                    <a:pt x="25192" y="2395"/>
                  </a:cubicBezTo>
                  <a:cubicBezTo>
                    <a:pt x="22614" y="813"/>
                    <a:pt x="19714" y="1"/>
                    <a:pt x="1676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1193;p39">
              <a:extLst>
                <a:ext uri="{FF2B5EF4-FFF2-40B4-BE49-F238E27FC236}">
                  <a16:creationId xmlns:a16="http://schemas.microsoft.com/office/drawing/2014/main" id="{F66F5446-9A3D-4E9D-9996-731E90D56C7D}"/>
                </a:ext>
              </a:extLst>
            </p:cNvPr>
            <p:cNvSpPr/>
            <p:nvPr/>
          </p:nvSpPr>
          <p:spPr>
            <a:xfrm>
              <a:off x="5424779" y="4290393"/>
              <a:ext cx="250968" cy="208244"/>
            </a:xfrm>
            <a:custGeom>
              <a:avLst/>
              <a:gdLst/>
              <a:ahLst/>
              <a:cxnLst/>
              <a:rect l="l" t="t" r="r" b="b"/>
              <a:pathLst>
                <a:path w="26979" h="26979" extrusionOk="0">
                  <a:moveTo>
                    <a:pt x="13490" y="0"/>
                  </a:moveTo>
                  <a:cubicBezTo>
                    <a:pt x="9912" y="0"/>
                    <a:pt x="6482" y="1421"/>
                    <a:pt x="3952" y="3951"/>
                  </a:cubicBezTo>
                  <a:cubicBezTo>
                    <a:pt x="1423" y="6481"/>
                    <a:pt x="1" y="9912"/>
                    <a:pt x="1" y="13489"/>
                  </a:cubicBezTo>
                  <a:cubicBezTo>
                    <a:pt x="1" y="17067"/>
                    <a:pt x="1423" y="20498"/>
                    <a:pt x="3952" y="23027"/>
                  </a:cubicBezTo>
                  <a:cubicBezTo>
                    <a:pt x="6482" y="25557"/>
                    <a:pt x="9912" y="26978"/>
                    <a:pt x="13490" y="26978"/>
                  </a:cubicBezTo>
                  <a:cubicBezTo>
                    <a:pt x="17067" y="26978"/>
                    <a:pt x="20499" y="25557"/>
                    <a:pt x="23029" y="23027"/>
                  </a:cubicBezTo>
                  <a:cubicBezTo>
                    <a:pt x="25558" y="20498"/>
                    <a:pt x="26979" y="17067"/>
                    <a:pt x="26979" y="13489"/>
                  </a:cubicBezTo>
                  <a:cubicBezTo>
                    <a:pt x="26979" y="9912"/>
                    <a:pt x="25558" y="6481"/>
                    <a:pt x="23029" y="3951"/>
                  </a:cubicBezTo>
                  <a:cubicBezTo>
                    <a:pt x="20499" y="1421"/>
                    <a:pt x="17067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1194;p39">
              <a:extLst>
                <a:ext uri="{FF2B5EF4-FFF2-40B4-BE49-F238E27FC236}">
                  <a16:creationId xmlns:a16="http://schemas.microsoft.com/office/drawing/2014/main" id="{8F4D1F63-AD2A-4014-A0F3-11FA5B83AC07}"/>
                </a:ext>
              </a:extLst>
            </p:cNvPr>
            <p:cNvSpPr/>
            <p:nvPr/>
          </p:nvSpPr>
          <p:spPr>
            <a:xfrm>
              <a:off x="5417523" y="4288016"/>
              <a:ext cx="265499" cy="212999"/>
            </a:xfrm>
            <a:custGeom>
              <a:avLst/>
              <a:gdLst/>
              <a:ahLst/>
              <a:cxnLst/>
              <a:rect l="l" t="t" r="r" b="b"/>
              <a:pathLst>
                <a:path w="28541" h="27595" extrusionOk="0">
                  <a:moveTo>
                    <a:pt x="14295" y="607"/>
                  </a:moveTo>
                  <a:cubicBezTo>
                    <a:pt x="16700" y="607"/>
                    <a:pt x="19065" y="1269"/>
                    <a:pt x="21165" y="2559"/>
                  </a:cubicBezTo>
                  <a:cubicBezTo>
                    <a:pt x="24168" y="4400"/>
                    <a:pt x="26274" y="7302"/>
                    <a:pt x="27093" y="10727"/>
                  </a:cubicBezTo>
                  <a:cubicBezTo>
                    <a:pt x="27914" y="14152"/>
                    <a:pt x="27351" y="17691"/>
                    <a:pt x="25510" y="20693"/>
                  </a:cubicBezTo>
                  <a:cubicBezTo>
                    <a:pt x="23667" y="23696"/>
                    <a:pt x="20767" y="25802"/>
                    <a:pt x="17342" y="26621"/>
                  </a:cubicBezTo>
                  <a:cubicBezTo>
                    <a:pt x="16314" y="26867"/>
                    <a:pt x="15276" y="26989"/>
                    <a:pt x="14246" y="26989"/>
                  </a:cubicBezTo>
                  <a:cubicBezTo>
                    <a:pt x="11841" y="26989"/>
                    <a:pt x="9475" y="26326"/>
                    <a:pt x="7374" y="25037"/>
                  </a:cubicBezTo>
                  <a:cubicBezTo>
                    <a:pt x="4372" y="23195"/>
                    <a:pt x="2265" y="20294"/>
                    <a:pt x="1446" y="16869"/>
                  </a:cubicBezTo>
                  <a:cubicBezTo>
                    <a:pt x="627" y="13443"/>
                    <a:pt x="1188" y="9904"/>
                    <a:pt x="3031" y="6902"/>
                  </a:cubicBezTo>
                  <a:cubicBezTo>
                    <a:pt x="4873" y="3900"/>
                    <a:pt x="7773" y="1794"/>
                    <a:pt x="11199" y="974"/>
                  </a:cubicBezTo>
                  <a:cubicBezTo>
                    <a:pt x="12212" y="730"/>
                    <a:pt x="13251" y="607"/>
                    <a:pt x="14295" y="607"/>
                  </a:cubicBezTo>
                  <a:close/>
                  <a:moveTo>
                    <a:pt x="14295" y="1"/>
                  </a:moveTo>
                  <a:cubicBezTo>
                    <a:pt x="13217" y="1"/>
                    <a:pt x="12132" y="128"/>
                    <a:pt x="11057" y="385"/>
                  </a:cubicBezTo>
                  <a:cubicBezTo>
                    <a:pt x="7475" y="1243"/>
                    <a:pt x="4442" y="3444"/>
                    <a:pt x="2515" y="6585"/>
                  </a:cubicBezTo>
                  <a:cubicBezTo>
                    <a:pt x="588" y="9725"/>
                    <a:pt x="1" y="13427"/>
                    <a:pt x="858" y="17010"/>
                  </a:cubicBezTo>
                  <a:cubicBezTo>
                    <a:pt x="1716" y="20593"/>
                    <a:pt x="3918" y="23627"/>
                    <a:pt x="7058" y="25553"/>
                  </a:cubicBezTo>
                  <a:cubicBezTo>
                    <a:pt x="9256" y="26902"/>
                    <a:pt x="11729" y="27595"/>
                    <a:pt x="14245" y="27595"/>
                  </a:cubicBezTo>
                  <a:cubicBezTo>
                    <a:pt x="15335" y="27594"/>
                    <a:pt x="16422" y="27465"/>
                    <a:pt x="17482" y="27209"/>
                  </a:cubicBezTo>
                  <a:cubicBezTo>
                    <a:pt x="21065" y="26353"/>
                    <a:pt x="24099" y="24150"/>
                    <a:pt x="26025" y="21011"/>
                  </a:cubicBezTo>
                  <a:cubicBezTo>
                    <a:pt x="27953" y="17870"/>
                    <a:pt x="28540" y="14167"/>
                    <a:pt x="27683" y="10585"/>
                  </a:cubicBezTo>
                  <a:cubicBezTo>
                    <a:pt x="26825" y="7002"/>
                    <a:pt x="24624" y="3969"/>
                    <a:pt x="21483" y="2042"/>
                  </a:cubicBezTo>
                  <a:cubicBezTo>
                    <a:pt x="19284" y="693"/>
                    <a:pt x="16810" y="1"/>
                    <a:pt x="142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1195;p39">
              <a:extLst>
                <a:ext uri="{FF2B5EF4-FFF2-40B4-BE49-F238E27FC236}">
                  <a16:creationId xmlns:a16="http://schemas.microsoft.com/office/drawing/2014/main" id="{71B7A8CB-E426-4976-B7DD-4FE47C35CEFE}"/>
                </a:ext>
              </a:extLst>
            </p:cNvPr>
            <p:cNvSpPr/>
            <p:nvPr/>
          </p:nvSpPr>
          <p:spPr>
            <a:xfrm>
              <a:off x="5476175" y="4323800"/>
              <a:ext cx="131182" cy="140914"/>
            </a:xfrm>
            <a:custGeom>
              <a:avLst/>
              <a:gdLst/>
              <a:ahLst/>
              <a:cxnLst/>
              <a:rect l="l" t="t" r="r" b="b"/>
              <a:pathLst>
                <a:path w="14102" h="18256" extrusionOk="0">
                  <a:moveTo>
                    <a:pt x="12329" y="1"/>
                  </a:moveTo>
                  <a:cubicBezTo>
                    <a:pt x="12271" y="1"/>
                    <a:pt x="12212" y="6"/>
                    <a:pt x="12152" y="15"/>
                  </a:cubicBezTo>
                  <a:cubicBezTo>
                    <a:pt x="11904" y="56"/>
                    <a:pt x="11702" y="203"/>
                    <a:pt x="11545" y="460"/>
                  </a:cubicBezTo>
                  <a:lnTo>
                    <a:pt x="10100" y="2813"/>
                  </a:lnTo>
                  <a:lnTo>
                    <a:pt x="10100" y="2813"/>
                  </a:lnTo>
                  <a:cubicBezTo>
                    <a:pt x="9019" y="2227"/>
                    <a:pt x="7994" y="1934"/>
                    <a:pt x="7025" y="1934"/>
                  </a:cubicBezTo>
                  <a:cubicBezTo>
                    <a:pt x="7001" y="1934"/>
                    <a:pt x="6978" y="1935"/>
                    <a:pt x="6954" y="1935"/>
                  </a:cubicBezTo>
                  <a:cubicBezTo>
                    <a:pt x="5636" y="1956"/>
                    <a:pt x="4639" y="2516"/>
                    <a:pt x="3964" y="3615"/>
                  </a:cubicBezTo>
                  <a:cubicBezTo>
                    <a:pt x="3687" y="4067"/>
                    <a:pt x="3504" y="4497"/>
                    <a:pt x="3416" y="4904"/>
                  </a:cubicBezTo>
                  <a:cubicBezTo>
                    <a:pt x="3326" y="5311"/>
                    <a:pt x="3305" y="5687"/>
                    <a:pt x="3353" y="6032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6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7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4" y="12791"/>
                    <a:pt x="4981" y="12633"/>
                    <a:pt x="4749" y="12448"/>
                  </a:cubicBezTo>
                  <a:cubicBezTo>
                    <a:pt x="4425" y="12231"/>
                    <a:pt x="4126" y="11979"/>
                    <a:pt x="3856" y="11698"/>
                  </a:cubicBezTo>
                  <a:cubicBezTo>
                    <a:pt x="3590" y="11422"/>
                    <a:pt x="3398" y="11192"/>
                    <a:pt x="3277" y="11009"/>
                  </a:cubicBezTo>
                  <a:cubicBezTo>
                    <a:pt x="3155" y="10826"/>
                    <a:pt x="3019" y="10602"/>
                    <a:pt x="2865" y="10336"/>
                  </a:cubicBezTo>
                  <a:cubicBezTo>
                    <a:pt x="2711" y="10070"/>
                    <a:pt x="2615" y="9910"/>
                    <a:pt x="2576" y="9855"/>
                  </a:cubicBezTo>
                  <a:cubicBezTo>
                    <a:pt x="2381" y="9549"/>
                    <a:pt x="2158" y="9335"/>
                    <a:pt x="1907" y="9212"/>
                  </a:cubicBezTo>
                  <a:cubicBezTo>
                    <a:pt x="1747" y="9134"/>
                    <a:pt x="1587" y="9095"/>
                    <a:pt x="1426" y="9095"/>
                  </a:cubicBezTo>
                  <a:cubicBezTo>
                    <a:pt x="1333" y="9095"/>
                    <a:pt x="1240" y="9108"/>
                    <a:pt x="1146" y="9134"/>
                  </a:cubicBezTo>
                  <a:cubicBezTo>
                    <a:pt x="897" y="9200"/>
                    <a:pt x="666" y="9322"/>
                    <a:pt x="469" y="9488"/>
                  </a:cubicBezTo>
                  <a:cubicBezTo>
                    <a:pt x="275" y="9654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400"/>
                    <a:pt x="1765" y="13630"/>
                    <a:pt x="3140" y="14642"/>
                  </a:cubicBezTo>
                  <a:lnTo>
                    <a:pt x="3140" y="14642"/>
                  </a:lnTo>
                  <a:lnTo>
                    <a:pt x="1792" y="16838"/>
                  </a:lnTo>
                  <a:cubicBezTo>
                    <a:pt x="1584" y="17177"/>
                    <a:pt x="1569" y="17492"/>
                    <a:pt x="1748" y="17784"/>
                  </a:cubicBezTo>
                  <a:cubicBezTo>
                    <a:pt x="1926" y="18075"/>
                    <a:pt x="2190" y="18232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4" y="18256"/>
                    <a:pt x="3176" y="18104"/>
                    <a:pt x="3363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6" y="15893"/>
                    <a:pt x="5822" y="16093"/>
                    <a:pt x="6373" y="16213"/>
                  </a:cubicBezTo>
                  <a:cubicBezTo>
                    <a:pt x="6729" y="16290"/>
                    <a:pt x="7075" y="16328"/>
                    <a:pt x="7414" y="16328"/>
                  </a:cubicBezTo>
                  <a:cubicBezTo>
                    <a:pt x="7949" y="16328"/>
                    <a:pt x="8463" y="16232"/>
                    <a:pt x="8956" y="16039"/>
                  </a:cubicBezTo>
                  <a:cubicBezTo>
                    <a:pt x="9761" y="15723"/>
                    <a:pt x="10412" y="15144"/>
                    <a:pt x="10909" y="14299"/>
                  </a:cubicBezTo>
                  <a:cubicBezTo>
                    <a:pt x="11222" y="13774"/>
                    <a:pt x="11407" y="13269"/>
                    <a:pt x="11467" y="12782"/>
                  </a:cubicBezTo>
                  <a:cubicBezTo>
                    <a:pt x="11526" y="12296"/>
                    <a:pt x="11464" y="11814"/>
                    <a:pt x="11280" y="11337"/>
                  </a:cubicBezTo>
                  <a:cubicBezTo>
                    <a:pt x="11090" y="10852"/>
                    <a:pt x="10834" y="10395"/>
                    <a:pt x="10521" y="9978"/>
                  </a:cubicBezTo>
                  <a:cubicBezTo>
                    <a:pt x="10199" y="9547"/>
                    <a:pt x="9772" y="9055"/>
                    <a:pt x="9242" y="8501"/>
                  </a:cubicBezTo>
                  <a:lnTo>
                    <a:pt x="7930" y="7166"/>
                  </a:lnTo>
                  <a:cubicBezTo>
                    <a:pt x="7534" y="6779"/>
                    <a:pt x="7284" y="6450"/>
                    <a:pt x="7177" y="6177"/>
                  </a:cubicBezTo>
                  <a:cubicBezTo>
                    <a:pt x="7069" y="5903"/>
                    <a:pt x="7099" y="5631"/>
                    <a:pt x="7265" y="5360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2"/>
                  </a:cubicBezTo>
                  <a:cubicBezTo>
                    <a:pt x="10528" y="6440"/>
                    <a:pt x="11187" y="7093"/>
                    <a:pt x="11758" y="7821"/>
                  </a:cubicBezTo>
                  <a:cubicBezTo>
                    <a:pt x="11991" y="8099"/>
                    <a:pt x="12244" y="8285"/>
                    <a:pt x="12512" y="8377"/>
                  </a:cubicBezTo>
                  <a:cubicBezTo>
                    <a:pt x="12630" y="8418"/>
                    <a:pt x="12744" y="8438"/>
                    <a:pt x="12855" y="8438"/>
                  </a:cubicBezTo>
                  <a:cubicBezTo>
                    <a:pt x="12999" y="8438"/>
                    <a:pt x="13137" y="8404"/>
                    <a:pt x="13269" y="8336"/>
                  </a:cubicBezTo>
                  <a:cubicBezTo>
                    <a:pt x="13497" y="8221"/>
                    <a:pt x="13696" y="8056"/>
                    <a:pt x="13852" y="7854"/>
                  </a:cubicBezTo>
                  <a:cubicBezTo>
                    <a:pt x="14007" y="7653"/>
                    <a:pt x="14088" y="7399"/>
                    <a:pt x="14095" y="7092"/>
                  </a:cubicBezTo>
                  <a:cubicBezTo>
                    <a:pt x="14101" y="6786"/>
                    <a:pt x="14010" y="6492"/>
                    <a:pt x="13820" y="6209"/>
                  </a:cubicBezTo>
                  <a:cubicBezTo>
                    <a:pt x="13579" y="5843"/>
                    <a:pt x="13374" y="5551"/>
                    <a:pt x="13205" y="5334"/>
                  </a:cubicBezTo>
                  <a:cubicBezTo>
                    <a:pt x="13037" y="5118"/>
                    <a:pt x="12777" y="4836"/>
                    <a:pt x="12424" y="4490"/>
                  </a:cubicBezTo>
                  <a:cubicBezTo>
                    <a:pt x="12175" y="4248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7"/>
                  </a:lnTo>
                  <a:cubicBezTo>
                    <a:pt x="13252" y="1174"/>
                    <a:pt x="13288" y="934"/>
                    <a:pt x="13214" y="691"/>
                  </a:cubicBezTo>
                  <a:cubicBezTo>
                    <a:pt x="13140" y="448"/>
                    <a:pt x="13006" y="266"/>
                    <a:pt x="12813" y="142"/>
                  </a:cubicBezTo>
                  <a:cubicBezTo>
                    <a:pt x="12667" y="47"/>
                    <a:pt x="12506" y="1"/>
                    <a:pt x="123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1196;p39">
              <a:extLst>
                <a:ext uri="{FF2B5EF4-FFF2-40B4-BE49-F238E27FC236}">
                  <a16:creationId xmlns:a16="http://schemas.microsoft.com/office/drawing/2014/main" id="{EDAC58FD-B111-41F3-9200-4229716C0FB2}"/>
                </a:ext>
              </a:extLst>
            </p:cNvPr>
            <p:cNvSpPr/>
            <p:nvPr/>
          </p:nvSpPr>
          <p:spPr>
            <a:xfrm>
              <a:off x="5425384" y="4460700"/>
              <a:ext cx="5730" cy="20246"/>
            </a:xfrm>
            <a:custGeom>
              <a:avLst/>
              <a:gdLst/>
              <a:ahLst/>
              <a:cxnLst/>
              <a:rect l="l" t="t" r="r" b="b"/>
              <a:pathLst>
                <a:path w="616" h="2623" extrusionOk="0">
                  <a:moveTo>
                    <a:pt x="308" y="1"/>
                  </a:moveTo>
                  <a:cubicBezTo>
                    <a:pt x="138" y="1"/>
                    <a:pt x="1" y="140"/>
                    <a:pt x="5" y="311"/>
                  </a:cubicBezTo>
                  <a:lnTo>
                    <a:pt x="5" y="2320"/>
                  </a:lnTo>
                  <a:cubicBezTo>
                    <a:pt x="5" y="2487"/>
                    <a:pt x="142" y="2622"/>
                    <a:pt x="308" y="2622"/>
                  </a:cubicBezTo>
                  <a:cubicBezTo>
                    <a:pt x="475" y="2622"/>
                    <a:pt x="612" y="2487"/>
                    <a:pt x="610" y="2320"/>
                  </a:cubicBezTo>
                  <a:lnTo>
                    <a:pt x="610" y="311"/>
                  </a:lnTo>
                  <a:cubicBezTo>
                    <a:pt x="616" y="140"/>
                    <a:pt x="479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1197;p39">
              <a:extLst>
                <a:ext uri="{FF2B5EF4-FFF2-40B4-BE49-F238E27FC236}">
                  <a16:creationId xmlns:a16="http://schemas.microsoft.com/office/drawing/2014/main" id="{B3349306-1557-4E16-920C-A9D5F197F526}"/>
                </a:ext>
              </a:extLst>
            </p:cNvPr>
            <p:cNvSpPr/>
            <p:nvPr/>
          </p:nvSpPr>
          <p:spPr>
            <a:xfrm>
              <a:off x="5438584" y="4476199"/>
              <a:ext cx="5712" cy="21157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6" y="1"/>
                  </a:moveTo>
                  <a:cubicBezTo>
                    <a:pt x="137" y="1"/>
                    <a:pt x="0" y="142"/>
                    <a:pt x="4" y="312"/>
                  </a:cubicBezTo>
                  <a:lnTo>
                    <a:pt x="4" y="2439"/>
                  </a:lnTo>
                  <a:cubicBezTo>
                    <a:pt x="4" y="2605"/>
                    <a:pt x="139" y="2741"/>
                    <a:pt x="306" y="2741"/>
                  </a:cubicBezTo>
                  <a:cubicBezTo>
                    <a:pt x="474" y="2741"/>
                    <a:pt x="610" y="2605"/>
                    <a:pt x="610" y="2439"/>
                  </a:cubicBezTo>
                  <a:lnTo>
                    <a:pt x="610" y="312"/>
                  </a:lnTo>
                  <a:cubicBezTo>
                    <a:pt x="613" y="142"/>
                    <a:pt x="477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1198;p39">
              <a:extLst>
                <a:ext uri="{FF2B5EF4-FFF2-40B4-BE49-F238E27FC236}">
                  <a16:creationId xmlns:a16="http://schemas.microsoft.com/office/drawing/2014/main" id="{2E473EF6-A11A-4276-9723-B65AE89DC1D4}"/>
                </a:ext>
              </a:extLst>
            </p:cNvPr>
            <p:cNvSpPr/>
            <p:nvPr/>
          </p:nvSpPr>
          <p:spPr>
            <a:xfrm>
              <a:off x="5464956" y="4494447"/>
              <a:ext cx="5721" cy="20254"/>
            </a:xfrm>
            <a:custGeom>
              <a:avLst/>
              <a:gdLst/>
              <a:ahLst/>
              <a:cxnLst/>
              <a:rect l="l" t="t" r="r" b="b"/>
              <a:pathLst>
                <a:path w="615" h="2624" extrusionOk="0">
                  <a:moveTo>
                    <a:pt x="307" y="1"/>
                  </a:moveTo>
                  <a:cubicBezTo>
                    <a:pt x="137" y="1"/>
                    <a:pt x="0" y="141"/>
                    <a:pt x="4" y="310"/>
                  </a:cubicBezTo>
                  <a:lnTo>
                    <a:pt x="4" y="2320"/>
                  </a:lnTo>
                  <a:cubicBezTo>
                    <a:pt x="4" y="2487"/>
                    <a:pt x="141" y="2623"/>
                    <a:pt x="307" y="2623"/>
                  </a:cubicBezTo>
                  <a:cubicBezTo>
                    <a:pt x="474" y="2623"/>
                    <a:pt x="611" y="2487"/>
                    <a:pt x="611" y="2320"/>
                  </a:cubicBezTo>
                  <a:lnTo>
                    <a:pt x="611" y="310"/>
                  </a:lnTo>
                  <a:cubicBezTo>
                    <a:pt x="615" y="141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1199;p39">
              <a:extLst>
                <a:ext uri="{FF2B5EF4-FFF2-40B4-BE49-F238E27FC236}">
                  <a16:creationId xmlns:a16="http://schemas.microsoft.com/office/drawing/2014/main" id="{5A4296A3-05B4-491A-AF59-0259AAF11375}"/>
                </a:ext>
              </a:extLst>
            </p:cNvPr>
            <p:cNvSpPr/>
            <p:nvPr/>
          </p:nvSpPr>
          <p:spPr>
            <a:xfrm>
              <a:off x="5502361" y="4510008"/>
              <a:ext cx="5647" cy="18371"/>
            </a:xfrm>
            <a:custGeom>
              <a:avLst/>
              <a:gdLst/>
              <a:ahLst/>
              <a:cxnLst/>
              <a:rect l="l" t="t" r="r" b="b"/>
              <a:pathLst>
                <a:path w="607" h="2380" extrusionOk="0">
                  <a:moveTo>
                    <a:pt x="304" y="0"/>
                  </a:moveTo>
                  <a:cubicBezTo>
                    <a:pt x="136" y="0"/>
                    <a:pt x="1" y="137"/>
                    <a:pt x="1" y="304"/>
                  </a:cubicBezTo>
                  <a:lnTo>
                    <a:pt x="1" y="2076"/>
                  </a:lnTo>
                  <a:cubicBezTo>
                    <a:pt x="1" y="2243"/>
                    <a:pt x="136" y="2380"/>
                    <a:pt x="304" y="2380"/>
                  </a:cubicBezTo>
                  <a:cubicBezTo>
                    <a:pt x="471" y="2380"/>
                    <a:pt x="606" y="2243"/>
                    <a:pt x="606" y="2076"/>
                  </a:cubicBezTo>
                  <a:lnTo>
                    <a:pt x="606" y="304"/>
                  </a:lnTo>
                  <a:cubicBezTo>
                    <a:pt x="606" y="137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1200;p39">
              <a:extLst>
                <a:ext uri="{FF2B5EF4-FFF2-40B4-BE49-F238E27FC236}">
                  <a16:creationId xmlns:a16="http://schemas.microsoft.com/office/drawing/2014/main" id="{9AAB94EF-F834-45EC-BF43-74CC14B19EA6}"/>
                </a:ext>
              </a:extLst>
            </p:cNvPr>
            <p:cNvSpPr/>
            <p:nvPr/>
          </p:nvSpPr>
          <p:spPr>
            <a:xfrm>
              <a:off x="5542993" y="4516337"/>
              <a:ext cx="5730" cy="11130"/>
            </a:xfrm>
            <a:custGeom>
              <a:avLst/>
              <a:gdLst/>
              <a:ahLst/>
              <a:cxnLst/>
              <a:rect l="l" t="t" r="r" b="b"/>
              <a:pathLst>
                <a:path w="616" h="1442" extrusionOk="0">
                  <a:moveTo>
                    <a:pt x="308" y="1"/>
                  </a:moveTo>
                  <a:cubicBezTo>
                    <a:pt x="137" y="1"/>
                    <a:pt x="0" y="140"/>
                    <a:pt x="6" y="311"/>
                  </a:cubicBezTo>
                  <a:lnTo>
                    <a:pt x="6" y="1138"/>
                  </a:lnTo>
                  <a:cubicBezTo>
                    <a:pt x="4" y="1306"/>
                    <a:pt x="141" y="1441"/>
                    <a:pt x="308" y="1441"/>
                  </a:cubicBezTo>
                  <a:cubicBezTo>
                    <a:pt x="476" y="1441"/>
                    <a:pt x="611" y="1304"/>
                    <a:pt x="611" y="1138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1201;p39">
              <a:extLst>
                <a:ext uri="{FF2B5EF4-FFF2-40B4-BE49-F238E27FC236}">
                  <a16:creationId xmlns:a16="http://schemas.microsoft.com/office/drawing/2014/main" id="{5F619BBE-7F78-4262-9698-86DCFDF44098}"/>
                </a:ext>
              </a:extLst>
            </p:cNvPr>
            <p:cNvSpPr/>
            <p:nvPr/>
          </p:nvSpPr>
          <p:spPr>
            <a:xfrm>
              <a:off x="5623236" y="4503562"/>
              <a:ext cx="5721" cy="14774"/>
            </a:xfrm>
            <a:custGeom>
              <a:avLst/>
              <a:gdLst/>
              <a:ahLst/>
              <a:cxnLst/>
              <a:rect l="l" t="t" r="r" b="b"/>
              <a:pathLst>
                <a:path w="615" h="1914" extrusionOk="0">
                  <a:moveTo>
                    <a:pt x="307" y="1"/>
                  </a:moveTo>
                  <a:cubicBezTo>
                    <a:pt x="137" y="1"/>
                    <a:pt x="1" y="141"/>
                    <a:pt x="5" y="312"/>
                  </a:cubicBezTo>
                  <a:lnTo>
                    <a:pt x="5" y="1612"/>
                  </a:lnTo>
                  <a:cubicBezTo>
                    <a:pt x="5" y="1778"/>
                    <a:pt x="140" y="1914"/>
                    <a:pt x="308" y="1914"/>
                  </a:cubicBezTo>
                  <a:cubicBezTo>
                    <a:pt x="475" y="1914"/>
                    <a:pt x="610" y="1778"/>
                    <a:pt x="610" y="1612"/>
                  </a:cubicBezTo>
                  <a:lnTo>
                    <a:pt x="610" y="312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1202;p39">
              <a:extLst>
                <a:ext uri="{FF2B5EF4-FFF2-40B4-BE49-F238E27FC236}">
                  <a16:creationId xmlns:a16="http://schemas.microsoft.com/office/drawing/2014/main" id="{1B7DBA47-47F1-466D-B7EF-AB8C9D7A23AA}"/>
                </a:ext>
              </a:extLst>
            </p:cNvPr>
            <p:cNvSpPr/>
            <p:nvPr/>
          </p:nvSpPr>
          <p:spPr>
            <a:xfrm>
              <a:off x="5640863" y="4488171"/>
              <a:ext cx="5647" cy="20138"/>
            </a:xfrm>
            <a:custGeom>
              <a:avLst/>
              <a:gdLst/>
              <a:ahLst/>
              <a:cxnLst/>
              <a:rect l="l" t="t" r="r" b="b"/>
              <a:pathLst>
                <a:path w="607" h="2609" extrusionOk="0">
                  <a:moveTo>
                    <a:pt x="303" y="1"/>
                  </a:moveTo>
                  <a:cubicBezTo>
                    <a:pt x="139" y="1"/>
                    <a:pt x="4" y="132"/>
                    <a:pt x="0" y="297"/>
                  </a:cubicBezTo>
                  <a:lnTo>
                    <a:pt x="0" y="2306"/>
                  </a:lnTo>
                  <a:cubicBezTo>
                    <a:pt x="0" y="2473"/>
                    <a:pt x="136" y="2608"/>
                    <a:pt x="303" y="2608"/>
                  </a:cubicBezTo>
                  <a:cubicBezTo>
                    <a:pt x="471" y="2608"/>
                    <a:pt x="606" y="2473"/>
                    <a:pt x="606" y="2305"/>
                  </a:cubicBezTo>
                  <a:lnTo>
                    <a:pt x="606" y="297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1203;p39">
              <a:extLst>
                <a:ext uri="{FF2B5EF4-FFF2-40B4-BE49-F238E27FC236}">
                  <a16:creationId xmlns:a16="http://schemas.microsoft.com/office/drawing/2014/main" id="{431EEC0E-0459-4D85-9D83-ECC69A96CE73}"/>
                </a:ext>
              </a:extLst>
            </p:cNvPr>
            <p:cNvSpPr/>
            <p:nvPr/>
          </p:nvSpPr>
          <p:spPr>
            <a:xfrm>
              <a:off x="5402639" y="4265554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1" y="0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1" y="31739"/>
                    <a:pt x="15870" y="31739"/>
                  </a:cubicBezTo>
                  <a:cubicBezTo>
                    <a:pt x="20079" y="31739"/>
                    <a:pt x="24116" y="30067"/>
                    <a:pt x="27091" y="27092"/>
                  </a:cubicBezTo>
                  <a:cubicBezTo>
                    <a:pt x="30067" y="24116"/>
                    <a:pt x="31739" y="20079"/>
                    <a:pt x="31739" y="15870"/>
                  </a:cubicBezTo>
                  <a:cubicBezTo>
                    <a:pt x="31739" y="11661"/>
                    <a:pt x="30067" y="7625"/>
                    <a:pt x="27091" y="4648"/>
                  </a:cubicBezTo>
                  <a:cubicBezTo>
                    <a:pt x="24116" y="1673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1204;p39">
              <a:extLst>
                <a:ext uri="{FF2B5EF4-FFF2-40B4-BE49-F238E27FC236}">
                  <a16:creationId xmlns:a16="http://schemas.microsoft.com/office/drawing/2014/main" id="{8AEBDAC0-D882-449A-A058-9CCC7D403D32}"/>
                </a:ext>
              </a:extLst>
            </p:cNvPr>
            <p:cNvSpPr/>
            <p:nvPr/>
          </p:nvSpPr>
          <p:spPr>
            <a:xfrm>
              <a:off x="5394602" y="4263239"/>
              <a:ext cx="327294" cy="249694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7" y="608"/>
                  </a:moveTo>
                  <a:cubicBezTo>
                    <a:pt x="19629" y="608"/>
                    <a:pt x="22437" y="1402"/>
                    <a:pt x="24876" y="2902"/>
                  </a:cubicBezTo>
                  <a:cubicBezTo>
                    <a:pt x="32192" y="7391"/>
                    <a:pt x="34492" y="16996"/>
                    <a:pt x="30003" y="24310"/>
                  </a:cubicBezTo>
                  <a:cubicBezTo>
                    <a:pt x="27829" y="27855"/>
                    <a:pt x="24405" y="30341"/>
                    <a:pt x="20361" y="31309"/>
                  </a:cubicBezTo>
                  <a:cubicBezTo>
                    <a:pt x="19147" y="31600"/>
                    <a:pt x="17922" y="31743"/>
                    <a:pt x="16705" y="31743"/>
                  </a:cubicBezTo>
                  <a:cubicBezTo>
                    <a:pt x="13867" y="31743"/>
                    <a:pt x="11076" y="30961"/>
                    <a:pt x="8595" y="29439"/>
                  </a:cubicBezTo>
                  <a:cubicBezTo>
                    <a:pt x="5050" y="27264"/>
                    <a:pt x="2565" y="23840"/>
                    <a:pt x="1596" y="19797"/>
                  </a:cubicBezTo>
                  <a:cubicBezTo>
                    <a:pt x="627" y="15753"/>
                    <a:pt x="1293" y="11574"/>
                    <a:pt x="3466" y="8031"/>
                  </a:cubicBezTo>
                  <a:cubicBezTo>
                    <a:pt x="6402" y="3246"/>
                    <a:pt x="11522" y="608"/>
                    <a:pt x="16760" y="608"/>
                  </a:cubicBezTo>
                  <a:cubicBezTo>
                    <a:pt x="16762" y="608"/>
                    <a:pt x="16764" y="608"/>
                    <a:pt x="16767" y="608"/>
                  </a:cubicBezTo>
                  <a:close/>
                  <a:moveTo>
                    <a:pt x="16761" y="1"/>
                  </a:moveTo>
                  <a:cubicBezTo>
                    <a:pt x="11319" y="1"/>
                    <a:pt x="5999" y="2743"/>
                    <a:pt x="2951" y="7712"/>
                  </a:cubicBezTo>
                  <a:cubicBezTo>
                    <a:pt x="691" y="11395"/>
                    <a:pt x="1" y="15736"/>
                    <a:pt x="1008" y="19937"/>
                  </a:cubicBezTo>
                  <a:cubicBezTo>
                    <a:pt x="2013" y="24139"/>
                    <a:pt x="4595" y="27696"/>
                    <a:pt x="8277" y="29955"/>
                  </a:cubicBezTo>
                  <a:cubicBezTo>
                    <a:pt x="10855" y="31537"/>
                    <a:pt x="13755" y="32348"/>
                    <a:pt x="16705" y="32348"/>
                  </a:cubicBezTo>
                  <a:cubicBezTo>
                    <a:pt x="17984" y="32347"/>
                    <a:pt x="19259" y="32196"/>
                    <a:pt x="20501" y="31898"/>
                  </a:cubicBezTo>
                  <a:cubicBezTo>
                    <a:pt x="24704" y="30891"/>
                    <a:pt x="28260" y="28308"/>
                    <a:pt x="30520" y="24627"/>
                  </a:cubicBezTo>
                  <a:cubicBezTo>
                    <a:pt x="35183" y="17026"/>
                    <a:pt x="32792" y="7049"/>
                    <a:pt x="25192" y="2385"/>
                  </a:cubicBezTo>
                  <a:cubicBezTo>
                    <a:pt x="22560" y="770"/>
                    <a:pt x="19644" y="1"/>
                    <a:pt x="16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1205;p39">
              <a:extLst>
                <a:ext uri="{FF2B5EF4-FFF2-40B4-BE49-F238E27FC236}">
                  <a16:creationId xmlns:a16="http://schemas.microsoft.com/office/drawing/2014/main" id="{313744E3-F46A-4750-9124-5CB851ED1C70}"/>
                </a:ext>
              </a:extLst>
            </p:cNvPr>
            <p:cNvSpPr/>
            <p:nvPr/>
          </p:nvSpPr>
          <p:spPr>
            <a:xfrm>
              <a:off x="5402639" y="4249167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49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5"/>
                    <a:pt x="31739" y="20079"/>
                    <a:pt x="31739" y="15870"/>
                  </a:cubicBezTo>
                  <a:cubicBezTo>
                    <a:pt x="31739" y="11661"/>
                    <a:pt x="30068" y="7624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1206;p39">
              <a:extLst>
                <a:ext uri="{FF2B5EF4-FFF2-40B4-BE49-F238E27FC236}">
                  <a16:creationId xmlns:a16="http://schemas.microsoft.com/office/drawing/2014/main" id="{5EDBD07A-0BEE-4EA8-9F9F-E27F0F7A2ECF}"/>
                </a:ext>
              </a:extLst>
            </p:cNvPr>
            <p:cNvSpPr/>
            <p:nvPr/>
          </p:nvSpPr>
          <p:spPr>
            <a:xfrm>
              <a:off x="5394602" y="4246782"/>
              <a:ext cx="311331" cy="249694"/>
            </a:xfrm>
            <a:custGeom>
              <a:avLst/>
              <a:gdLst/>
              <a:ahLst/>
              <a:cxnLst/>
              <a:rect l="l" t="t" r="r" b="b"/>
              <a:pathLst>
                <a:path w="33468" h="32349" extrusionOk="0">
                  <a:moveTo>
                    <a:pt x="16762" y="607"/>
                  </a:moveTo>
                  <a:cubicBezTo>
                    <a:pt x="19601" y="607"/>
                    <a:pt x="22393" y="1389"/>
                    <a:pt x="24874" y="2912"/>
                  </a:cubicBezTo>
                  <a:cubicBezTo>
                    <a:pt x="28418" y="5087"/>
                    <a:pt x="30904" y="8510"/>
                    <a:pt x="31873" y="12555"/>
                  </a:cubicBezTo>
                  <a:cubicBezTo>
                    <a:pt x="32840" y="16599"/>
                    <a:pt x="32176" y="20778"/>
                    <a:pt x="30003" y="24321"/>
                  </a:cubicBezTo>
                  <a:cubicBezTo>
                    <a:pt x="27067" y="29104"/>
                    <a:pt x="21946" y="31742"/>
                    <a:pt x="16708" y="31742"/>
                  </a:cubicBezTo>
                  <a:cubicBezTo>
                    <a:pt x="13933" y="31742"/>
                    <a:pt x="11126" y="31002"/>
                    <a:pt x="8593" y="29448"/>
                  </a:cubicBezTo>
                  <a:cubicBezTo>
                    <a:pt x="5048" y="27275"/>
                    <a:pt x="2564" y="23850"/>
                    <a:pt x="1595" y="19806"/>
                  </a:cubicBezTo>
                  <a:cubicBezTo>
                    <a:pt x="627" y="15763"/>
                    <a:pt x="1291" y="11585"/>
                    <a:pt x="3465" y="8040"/>
                  </a:cubicBezTo>
                  <a:cubicBezTo>
                    <a:pt x="5640" y="4495"/>
                    <a:pt x="9065" y="2011"/>
                    <a:pt x="13108" y="1042"/>
                  </a:cubicBezTo>
                  <a:cubicBezTo>
                    <a:pt x="14305" y="754"/>
                    <a:pt x="15532" y="608"/>
                    <a:pt x="16762" y="607"/>
                  </a:cubicBezTo>
                  <a:close/>
                  <a:moveTo>
                    <a:pt x="16765" y="0"/>
                  </a:moveTo>
                  <a:cubicBezTo>
                    <a:pt x="15501" y="0"/>
                    <a:pt x="14228" y="150"/>
                    <a:pt x="12968" y="452"/>
                  </a:cubicBezTo>
                  <a:cubicBezTo>
                    <a:pt x="8766" y="1457"/>
                    <a:pt x="5209" y="4038"/>
                    <a:pt x="2951" y="7721"/>
                  </a:cubicBezTo>
                  <a:cubicBezTo>
                    <a:pt x="691" y="11404"/>
                    <a:pt x="1" y="15746"/>
                    <a:pt x="1006" y="19947"/>
                  </a:cubicBezTo>
                  <a:cubicBezTo>
                    <a:pt x="2013" y="24147"/>
                    <a:pt x="4595" y="27706"/>
                    <a:pt x="8277" y="29964"/>
                  </a:cubicBezTo>
                  <a:cubicBezTo>
                    <a:pt x="10810" y="31523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6"/>
                    <a:pt x="30520" y="24636"/>
                  </a:cubicBezTo>
                  <a:cubicBezTo>
                    <a:pt x="32779" y="20953"/>
                    <a:pt x="33468" y="16612"/>
                    <a:pt x="32463" y="12412"/>
                  </a:cubicBezTo>
                  <a:cubicBezTo>
                    <a:pt x="31456" y="8211"/>
                    <a:pt x="28875" y="4654"/>
                    <a:pt x="25192" y="2395"/>
                  </a:cubicBezTo>
                  <a:cubicBezTo>
                    <a:pt x="22614" y="813"/>
                    <a:pt x="19714" y="0"/>
                    <a:pt x="1676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1207;p39">
              <a:extLst>
                <a:ext uri="{FF2B5EF4-FFF2-40B4-BE49-F238E27FC236}">
                  <a16:creationId xmlns:a16="http://schemas.microsoft.com/office/drawing/2014/main" id="{9C0E279C-1C03-46FE-9D67-A65D09DCF0FA}"/>
                </a:ext>
              </a:extLst>
            </p:cNvPr>
            <p:cNvSpPr/>
            <p:nvPr/>
          </p:nvSpPr>
          <p:spPr>
            <a:xfrm>
              <a:off x="5424779" y="4267546"/>
              <a:ext cx="250978" cy="208244"/>
            </a:xfrm>
            <a:custGeom>
              <a:avLst/>
              <a:gdLst/>
              <a:ahLst/>
              <a:cxnLst/>
              <a:rect l="l" t="t" r="r" b="b"/>
              <a:pathLst>
                <a:path w="26980" h="26979" extrusionOk="0">
                  <a:moveTo>
                    <a:pt x="13490" y="0"/>
                  </a:moveTo>
                  <a:cubicBezTo>
                    <a:pt x="9912" y="0"/>
                    <a:pt x="6482" y="1421"/>
                    <a:pt x="3952" y="3951"/>
                  </a:cubicBezTo>
                  <a:cubicBezTo>
                    <a:pt x="1423" y="6480"/>
                    <a:pt x="1" y="9912"/>
                    <a:pt x="1" y="13489"/>
                  </a:cubicBezTo>
                  <a:cubicBezTo>
                    <a:pt x="1" y="17067"/>
                    <a:pt x="1423" y="20498"/>
                    <a:pt x="3952" y="23027"/>
                  </a:cubicBezTo>
                  <a:cubicBezTo>
                    <a:pt x="6482" y="25557"/>
                    <a:pt x="9912" y="26978"/>
                    <a:pt x="13490" y="26978"/>
                  </a:cubicBezTo>
                  <a:cubicBezTo>
                    <a:pt x="17068" y="26978"/>
                    <a:pt x="20499" y="25557"/>
                    <a:pt x="23029" y="23027"/>
                  </a:cubicBezTo>
                  <a:cubicBezTo>
                    <a:pt x="25558" y="20498"/>
                    <a:pt x="26980" y="17067"/>
                    <a:pt x="26980" y="13489"/>
                  </a:cubicBezTo>
                  <a:cubicBezTo>
                    <a:pt x="26980" y="9912"/>
                    <a:pt x="25558" y="6480"/>
                    <a:pt x="23029" y="3951"/>
                  </a:cubicBezTo>
                  <a:cubicBezTo>
                    <a:pt x="20499" y="1421"/>
                    <a:pt x="17068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1208;p39">
              <a:extLst>
                <a:ext uri="{FF2B5EF4-FFF2-40B4-BE49-F238E27FC236}">
                  <a16:creationId xmlns:a16="http://schemas.microsoft.com/office/drawing/2014/main" id="{58A3ADAF-21EB-4ECD-8447-93AF2242D7AB}"/>
                </a:ext>
              </a:extLst>
            </p:cNvPr>
            <p:cNvSpPr/>
            <p:nvPr/>
          </p:nvSpPr>
          <p:spPr>
            <a:xfrm>
              <a:off x="5403914" y="4265168"/>
              <a:ext cx="286289" cy="212999"/>
            </a:xfrm>
            <a:custGeom>
              <a:avLst/>
              <a:gdLst/>
              <a:ahLst/>
              <a:cxnLst/>
              <a:rect l="l" t="t" r="r" b="b"/>
              <a:pathLst>
                <a:path w="30776" h="27595" extrusionOk="0">
                  <a:moveTo>
                    <a:pt x="15759" y="605"/>
                  </a:moveTo>
                  <a:cubicBezTo>
                    <a:pt x="18163" y="605"/>
                    <a:pt x="20528" y="1268"/>
                    <a:pt x="22630" y="2557"/>
                  </a:cubicBezTo>
                  <a:cubicBezTo>
                    <a:pt x="28827" y="6360"/>
                    <a:pt x="30775" y="14495"/>
                    <a:pt x="26973" y="20693"/>
                  </a:cubicBezTo>
                  <a:cubicBezTo>
                    <a:pt x="25131" y="23695"/>
                    <a:pt x="22230" y="25800"/>
                    <a:pt x="18805" y="26621"/>
                  </a:cubicBezTo>
                  <a:cubicBezTo>
                    <a:pt x="17777" y="26867"/>
                    <a:pt x="16739" y="26989"/>
                    <a:pt x="15709" y="26989"/>
                  </a:cubicBezTo>
                  <a:cubicBezTo>
                    <a:pt x="13304" y="26989"/>
                    <a:pt x="10939" y="26326"/>
                    <a:pt x="8837" y="25037"/>
                  </a:cubicBezTo>
                  <a:cubicBezTo>
                    <a:pt x="2640" y="21235"/>
                    <a:pt x="692" y="13098"/>
                    <a:pt x="4494" y="6902"/>
                  </a:cubicBezTo>
                  <a:cubicBezTo>
                    <a:pt x="6336" y="3899"/>
                    <a:pt x="9236" y="1794"/>
                    <a:pt x="12662" y="974"/>
                  </a:cubicBezTo>
                  <a:cubicBezTo>
                    <a:pt x="13676" y="729"/>
                    <a:pt x="14716" y="607"/>
                    <a:pt x="15759" y="605"/>
                  </a:cubicBezTo>
                  <a:close/>
                  <a:moveTo>
                    <a:pt x="15758" y="0"/>
                  </a:moveTo>
                  <a:cubicBezTo>
                    <a:pt x="14680" y="0"/>
                    <a:pt x="13595" y="128"/>
                    <a:pt x="12520" y="385"/>
                  </a:cubicBezTo>
                  <a:cubicBezTo>
                    <a:pt x="8939" y="1243"/>
                    <a:pt x="5905" y="3446"/>
                    <a:pt x="3978" y="6585"/>
                  </a:cubicBezTo>
                  <a:cubicBezTo>
                    <a:pt x="0" y="13068"/>
                    <a:pt x="2039" y="21576"/>
                    <a:pt x="8521" y="25553"/>
                  </a:cubicBezTo>
                  <a:cubicBezTo>
                    <a:pt x="10719" y="26902"/>
                    <a:pt x="13192" y="27595"/>
                    <a:pt x="15708" y="27595"/>
                  </a:cubicBezTo>
                  <a:cubicBezTo>
                    <a:pt x="16798" y="27595"/>
                    <a:pt x="17885" y="27465"/>
                    <a:pt x="18945" y="27211"/>
                  </a:cubicBezTo>
                  <a:cubicBezTo>
                    <a:pt x="22528" y="26352"/>
                    <a:pt x="25562" y="24150"/>
                    <a:pt x="27488" y="21011"/>
                  </a:cubicBezTo>
                  <a:cubicBezTo>
                    <a:pt x="29416" y="17871"/>
                    <a:pt x="30003" y="14168"/>
                    <a:pt x="29146" y="10586"/>
                  </a:cubicBezTo>
                  <a:cubicBezTo>
                    <a:pt x="28288" y="7002"/>
                    <a:pt x="26087" y="3969"/>
                    <a:pt x="22946" y="2042"/>
                  </a:cubicBezTo>
                  <a:cubicBezTo>
                    <a:pt x="20747" y="693"/>
                    <a:pt x="18273" y="0"/>
                    <a:pt x="157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1209;p39">
              <a:extLst>
                <a:ext uri="{FF2B5EF4-FFF2-40B4-BE49-F238E27FC236}">
                  <a16:creationId xmlns:a16="http://schemas.microsoft.com/office/drawing/2014/main" id="{E533CB54-8D52-41B9-8CDB-44C97C9109AC}"/>
                </a:ext>
              </a:extLst>
            </p:cNvPr>
            <p:cNvSpPr/>
            <p:nvPr/>
          </p:nvSpPr>
          <p:spPr>
            <a:xfrm>
              <a:off x="5476175" y="4300953"/>
              <a:ext cx="131182" cy="140914"/>
            </a:xfrm>
            <a:custGeom>
              <a:avLst/>
              <a:gdLst/>
              <a:ahLst/>
              <a:cxnLst/>
              <a:rect l="l" t="t" r="r" b="b"/>
              <a:pathLst>
                <a:path w="14102" h="18256" extrusionOk="0">
                  <a:moveTo>
                    <a:pt x="12329" y="1"/>
                  </a:moveTo>
                  <a:cubicBezTo>
                    <a:pt x="12272" y="1"/>
                    <a:pt x="12212" y="5"/>
                    <a:pt x="12152" y="15"/>
                  </a:cubicBezTo>
                  <a:cubicBezTo>
                    <a:pt x="11904" y="54"/>
                    <a:pt x="11702" y="203"/>
                    <a:pt x="11545" y="459"/>
                  </a:cubicBezTo>
                  <a:lnTo>
                    <a:pt x="10101" y="2812"/>
                  </a:lnTo>
                  <a:lnTo>
                    <a:pt x="10101" y="2812"/>
                  </a:lnTo>
                  <a:cubicBezTo>
                    <a:pt x="9021" y="2227"/>
                    <a:pt x="7997" y="1934"/>
                    <a:pt x="7030" y="1934"/>
                  </a:cubicBezTo>
                  <a:cubicBezTo>
                    <a:pt x="7004" y="1934"/>
                    <a:pt x="6979" y="1935"/>
                    <a:pt x="6954" y="1935"/>
                  </a:cubicBezTo>
                  <a:cubicBezTo>
                    <a:pt x="5636" y="1954"/>
                    <a:pt x="4639" y="2514"/>
                    <a:pt x="3964" y="3615"/>
                  </a:cubicBezTo>
                  <a:cubicBezTo>
                    <a:pt x="3687" y="4067"/>
                    <a:pt x="3504" y="4495"/>
                    <a:pt x="3416" y="4903"/>
                  </a:cubicBezTo>
                  <a:cubicBezTo>
                    <a:pt x="3326" y="5309"/>
                    <a:pt x="3305" y="5686"/>
                    <a:pt x="3353" y="6031"/>
                  </a:cubicBezTo>
                  <a:cubicBezTo>
                    <a:pt x="3400" y="6376"/>
                    <a:pt x="3546" y="6756"/>
                    <a:pt x="3790" y="7170"/>
                  </a:cubicBezTo>
                  <a:cubicBezTo>
                    <a:pt x="4021" y="7566"/>
                    <a:pt x="4282" y="7945"/>
                    <a:pt x="4571" y="8303"/>
                  </a:cubicBezTo>
                  <a:cubicBezTo>
                    <a:pt x="4848" y="8644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5"/>
                    <a:pt x="7746" y="12024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8"/>
                    <a:pt x="7389" y="13215"/>
                    <a:pt x="7131" y="13280"/>
                  </a:cubicBezTo>
                  <a:cubicBezTo>
                    <a:pt x="7018" y="13308"/>
                    <a:pt x="6903" y="13323"/>
                    <a:pt x="6787" y="13323"/>
                  </a:cubicBezTo>
                  <a:cubicBezTo>
                    <a:pt x="6640" y="13323"/>
                    <a:pt x="6490" y="13300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5" y="12791"/>
                    <a:pt x="4981" y="12633"/>
                    <a:pt x="4749" y="12448"/>
                  </a:cubicBezTo>
                  <a:cubicBezTo>
                    <a:pt x="4425" y="12231"/>
                    <a:pt x="4126" y="11979"/>
                    <a:pt x="3856" y="11698"/>
                  </a:cubicBezTo>
                  <a:cubicBezTo>
                    <a:pt x="3590" y="11421"/>
                    <a:pt x="3398" y="11192"/>
                    <a:pt x="3277" y="11008"/>
                  </a:cubicBezTo>
                  <a:cubicBezTo>
                    <a:pt x="3155" y="10826"/>
                    <a:pt x="3019" y="10602"/>
                    <a:pt x="2865" y="10336"/>
                  </a:cubicBezTo>
                  <a:cubicBezTo>
                    <a:pt x="2711" y="10070"/>
                    <a:pt x="2615" y="9910"/>
                    <a:pt x="2576" y="9855"/>
                  </a:cubicBezTo>
                  <a:cubicBezTo>
                    <a:pt x="2381" y="9549"/>
                    <a:pt x="2158" y="9334"/>
                    <a:pt x="1907" y="9211"/>
                  </a:cubicBezTo>
                  <a:cubicBezTo>
                    <a:pt x="1748" y="9133"/>
                    <a:pt x="1588" y="9094"/>
                    <a:pt x="1427" y="9094"/>
                  </a:cubicBezTo>
                  <a:cubicBezTo>
                    <a:pt x="1334" y="9094"/>
                    <a:pt x="1240" y="9108"/>
                    <a:pt x="1146" y="9134"/>
                  </a:cubicBezTo>
                  <a:cubicBezTo>
                    <a:pt x="897" y="9200"/>
                    <a:pt x="666" y="9321"/>
                    <a:pt x="469" y="9488"/>
                  </a:cubicBezTo>
                  <a:cubicBezTo>
                    <a:pt x="275" y="9654"/>
                    <a:pt x="142" y="9870"/>
                    <a:pt x="70" y="10138"/>
                  </a:cubicBezTo>
                  <a:cubicBezTo>
                    <a:pt x="0" y="10405"/>
                    <a:pt x="20" y="10676"/>
                    <a:pt x="130" y="10952"/>
                  </a:cubicBezTo>
                  <a:cubicBezTo>
                    <a:pt x="762" y="12399"/>
                    <a:pt x="1765" y="13630"/>
                    <a:pt x="3140" y="14641"/>
                  </a:cubicBezTo>
                  <a:lnTo>
                    <a:pt x="3140" y="14641"/>
                  </a:lnTo>
                  <a:lnTo>
                    <a:pt x="1792" y="16838"/>
                  </a:lnTo>
                  <a:cubicBezTo>
                    <a:pt x="1584" y="17177"/>
                    <a:pt x="1569" y="17492"/>
                    <a:pt x="1748" y="17784"/>
                  </a:cubicBezTo>
                  <a:cubicBezTo>
                    <a:pt x="1926" y="18074"/>
                    <a:pt x="2190" y="18232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4" y="18256"/>
                    <a:pt x="3176" y="18104"/>
                    <a:pt x="3363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6" y="15893"/>
                    <a:pt x="5822" y="16093"/>
                    <a:pt x="6373" y="16213"/>
                  </a:cubicBezTo>
                  <a:cubicBezTo>
                    <a:pt x="6728" y="16289"/>
                    <a:pt x="7073" y="16328"/>
                    <a:pt x="7410" y="16328"/>
                  </a:cubicBezTo>
                  <a:cubicBezTo>
                    <a:pt x="7947" y="16328"/>
                    <a:pt x="8462" y="16231"/>
                    <a:pt x="8956" y="16037"/>
                  </a:cubicBezTo>
                  <a:cubicBezTo>
                    <a:pt x="9761" y="15723"/>
                    <a:pt x="10412" y="15143"/>
                    <a:pt x="10909" y="14297"/>
                  </a:cubicBezTo>
                  <a:cubicBezTo>
                    <a:pt x="11222" y="13774"/>
                    <a:pt x="11407" y="13267"/>
                    <a:pt x="11467" y="12782"/>
                  </a:cubicBezTo>
                  <a:cubicBezTo>
                    <a:pt x="11526" y="12295"/>
                    <a:pt x="11464" y="11813"/>
                    <a:pt x="11280" y="11337"/>
                  </a:cubicBezTo>
                  <a:cubicBezTo>
                    <a:pt x="11090" y="10850"/>
                    <a:pt x="10835" y="10393"/>
                    <a:pt x="10521" y="9976"/>
                  </a:cubicBezTo>
                  <a:cubicBezTo>
                    <a:pt x="10199" y="9545"/>
                    <a:pt x="9772" y="9053"/>
                    <a:pt x="9242" y="8500"/>
                  </a:cubicBezTo>
                  <a:lnTo>
                    <a:pt x="7930" y="7166"/>
                  </a:lnTo>
                  <a:cubicBezTo>
                    <a:pt x="7534" y="6778"/>
                    <a:pt x="7284" y="6449"/>
                    <a:pt x="7177" y="6175"/>
                  </a:cubicBezTo>
                  <a:cubicBezTo>
                    <a:pt x="7069" y="5903"/>
                    <a:pt x="7099" y="5631"/>
                    <a:pt x="7265" y="5359"/>
                  </a:cubicBezTo>
                  <a:cubicBezTo>
                    <a:pt x="7394" y="5149"/>
                    <a:pt x="7607" y="5043"/>
                    <a:pt x="7904" y="5043"/>
                  </a:cubicBezTo>
                  <a:cubicBezTo>
                    <a:pt x="7926" y="5043"/>
                    <a:pt x="7948" y="5044"/>
                    <a:pt x="7971" y="5045"/>
                  </a:cubicBezTo>
                  <a:cubicBezTo>
                    <a:pt x="8302" y="5062"/>
                    <a:pt x="8625" y="5158"/>
                    <a:pt x="8936" y="5334"/>
                  </a:cubicBezTo>
                  <a:cubicBezTo>
                    <a:pt x="9249" y="5511"/>
                    <a:pt x="9535" y="5689"/>
                    <a:pt x="9797" y="5870"/>
                  </a:cubicBezTo>
                  <a:cubicBezTo>
                    <a:pt x="10528" y="6438"/>
                    <a:pt x="11187" y="7093"/>
                    <a:pt x="11758" y="7820"/>
                  </a:cubicBezTo>
                  <a:cubicBezTo>
                    <a:pt x="11991" y="8099"/>
                    <a:pt x="12244" y="8284"/>
                    <a:pt x="12512" y="8376"/>
                  </a:cubicBezTo>
                  <a:cubicBezTo>
                    <a:pt x="12630" y="8417"/>
                    <a:pt x="12744" y="8437"/>
                    <a:pt x="12854" y="8437"/>
                  </a:cubicBezTo>
                  <a:cubicBezTo>
                    <a:pt x="12998" y="8437"/>
                    <a:pt x="13136" y="8403"/>
                    <a:pt x="13269" y="8334"/>
                  </a:cubicBezTo>
                  <a:cubicBezTo>
                    <a:pt x="13497" y="8220"/>
                    <a:pt x="13696" y="8056"/>
                    <a:pt x="13852" y="7852"/>
                  </a:cubicBezTo>
                  <a:cubicBezTo>
                    <a:pt x="14007" y="7652"/>
                    <a:pt x="14088" y="7398"/>
                    <a:pt x="14095" y="7092"/>
                  </a:cubicBezTo>
                  <a:cubicBezTo>
                    <a:pt x="14101" y="6785"/>
                    <a:pt x="14010" y="6490"/>
                    <a:pt x="13820" y="6208"/>
                  </a:cubicBezTo>
                  <a:cubicBezTo>
                    <a:pt x="13579" y="5842"/>
                    <a:pt x="13374" y="5550"/>
                    <a:pt x="13205" y="5334"/>
                  </a:cubicBezTo>
                  <a:cubicBezTo>
                    <a:pt x="13037" y="5116"/>
                    <a:pt x="12777" y="4835"/>
                    <a:pt x="12424" y="4489"/>
                  </a:cubicBezTo>
                  <a:cubicBezTo>
                    <a:pt x="12175" y="4247"/>
                    <a:pt x="11912" y="4019"/>
                    <a:pt x="11636" y="3808"/>
                  </a:cubicBezTo>
                  <a:lnTo>
                    <a:pt x="11636" y="3808"/>
                  </a:lnTo>
                  <a:lnTo>
                    <a:pt x="13104" y="1415"/>
                  </a:lnTo>
                  <a:cubicBezTo>
                    <a:pt x="13252" y="1174"/>
                    <a:pt x="13288" y="932"/>
                    <a:pt x="13214" y="690"/>
                  </a:cubicBezTo>
                  <a:cubicBezTo>
                    <a:pt x="13140" y="448"/>
                    <a:pt x="13006" y="264"/>
                    <a:pt x="12813" y="140"/>
                  </a:cubicBezTo>
                  <a:cubicBezTo>
                    <a:pt x="12667" y="47"/>
                    <a:pt x="12506" y="1"/>
                    <a:pt x="123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1210;p39">
              <a:extLst>
                <a:ext uri="{FF2B5EF4-FFF2-40B4-BE49-F238E27FC236}">
                  <a16:creationId xmlns:a16="http://schemas.microsoft.com/office/drawing/2014/main" id="{4A9D560D-0077-4A1C-A96F-6ABF75C5FB4A}"/>
                </a:ext>
              </a:extLst>
            </p:cNvPr>
            <p:cNvSpPr/>
            <p:nvPr/>
          </p:nvSpPr>
          <p:spPr>
            <a:xfrm>
              <a:off x="5425421" y="4437968"/>
              <a:ext cx="5656" cy="20131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0"/>
                  </a:moveTo>
                  <a:cubicBezTo>
                    <a:pt x="140" y="0"/>
                    <a:pt x="5" y="132"/>
                    <a:pt x="1" y="296"/>
                  </a:cubicBezTo>
                  <a:lnTo>
                    <a:pt x="1" y="2305"/>
                  </a:lnTo>
                  <a:cubicBezTo>
                    <a:pt x="1" y="2472"/>
                    <a:pt x="136" y="2607"/>
                    <a:pt x="304" y="2607"/>
                  </a:cubicBezTo>
                  <a:cubicBezTo>
                    <a:pt x="471" y="2607"/>
                    <a:pt x="608" y="2472"/>
                    <a:pt x="606" y="2305"/>
                  </a:cubicBezTo>
                  <a:lnTo>
                    <a:pt x="606" y="296"/>
                  </a:lnTo>
                  <a:cubicBezTo>
                    <a:pt x="604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1211;p39">
              <a:extLst>
                <a:ext uri="{FF2B5EF4-FFF2-40B4-BE49-F238E27FC236}">
                  <a16:creationId xmlns:a16="http://schemas.microsoft.com/office/drawing/2014/main" id="{647AB8FA-8763-4F59-8209-F6A98BBEE391}"/>
                </a:ext>
              </a:extLst>
            </p:cNvPr>
            <p:cNvSpPr/>
            <p:nvPr/>
          </p:nvSpPr>
          <p:spPr>
            <a:xfrm>
              <a:off x="5438621" y="4453468"/>
              <a:ext cx="5637" cy="21041"/>
            </a:xfrm>
            <a:custGeom>
              <a:avLst/>
              <a:gdLst/>
              <a:ahLst/>
              <a:cxnLst/>
              <a:rect l="l" t="t" r="r" b="b"/>
              <a:pathLst>
                <a:path w="606" h="2726" extrusionOk="0">
                  <a:moveTo>
                    <a:pt x="302" y="0"/>
                  </a:moveTo>
                  <a:cubicBezTo>
                    <a:pt x="138" y="0"/>
                    <a:pt x="4" y="132"/>
                    <a:pt x="0" y="297"/>
                  </a:cubicBezTo>
                  <a:lnTo>
                    <a:pt x="0" y="2424"/>
                  </a:lnTo>
                  <a:cubicBezTo>
                    <a:pt x="0" y="2590"/>
                    <a:pt x="135" y="2726"/>
                    <a:pt x="302" y="2726"/>
                  </a:cubicBezTo>
                  <a:cubicBezTo>
                    <a:pt x="470" y="2726"/>
                    <a:pt x="606" y="2590"/>
                    <a:pt x="606" y="2424"/>
                  </a:cubicBezTo>
                  <a:lnTo>
                    <a:pt x="606" y="297"/>
                  </a:lnTo>
                  <a:cubicBezTo>
                    <a:pt x="602" y="132"/>
                    <a:pt x="468" y="0"/>
                    <a:pt x="3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1212;p39">
              <a:extLst>
                <a:ext uri="{FF2B5EF4-FFF2-40B4-BE49-F238E27FC236}">
                  <a16:creationId xmlns:a16="http://schemas.microsoft.com/office/drawing/2014/main" id="{682ACD5B-030F-4482-9DFB-9EDBA850CAC5}"/>
                </a:ext>
              </a:extLst>
            </p:cNvPr>
            <p:cNvSpPr/>
            <p:nvPr/>
          </p:nvSpPr>
          <p:spPr>
            <a:xfrm>
              <a:off x="5464993" y="4471707"/>
              <a:ext cx="5647" cy="20131"/>
            </a:xfrm>
            <a:custGeom>
              <a:avLst/>
              <a:gdLst/>
              <a:ahLst/>
              <a:cxnLst/>
              <a:rect l="l" t="t" r="r" b="b"/>
              <a:pathLst>
                <a:path w="607" h="2608" extrusionOk="0">
                  <a:moveTo>
                    <a:pt x="303" y="1"/>
                  </a:moveTo>
                  <a:cubicBezTo>
                    <a:pt x="139" y="1"/>
                    <a:pt x="4" y="132"/>
                    <a:pt x="0" y="296"/>
                  </a:cubicBezTo>
                  <a:lnTo>
                    <a:pt x="0" y="2305"/>
                  </a:lnTo>
                  <a:cubicBezTo>
                    <a:pt x="0" y="2473"/>
                    <a:pt x="137" y="2608"/>
                    <a:pt x="303" y="2608"/>
                  </a:cubicBezTo>
                  <a:cubicBezTo>
                    <a:pt x="470" y="2608"/>
                    <a:pt x="607" y="2473"/>
                    <a:pt x="607" y="2305"/>
                  </a:cubicBezTo>
                  <a:lnTo>
                    <a:pt x="607" y="296"/>
                  </a:lnTo>
                  <a:cubicBezTo>
                    <a:pt x="603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1213;p39">
              <a:extLst>
                <a:ext uri="{FF2B5EF4-FFF2-40B4-BE49-F238E27FC236}">
                  <a16:creationId xmlns:a16="http://schemas.microsoft.com/office/drawing/2014/main" id="{1C77FB4D-38B7-4CE4-8E9C-3DCBAADD6300}"/>
                </a:ext>
              </a:extLst>
            </p:cNvPr>
            <p:cNvSpPr/>
            <p:nvPr/>
          </p:nvSpPr>
          <p:spPr>
            <a:xfrm>
              <a:off x="5502361" y="4487160"/>
              <a:ext cx="5647" cy="18363"/>
            </a:xfrm>
            <a:custGeom>
              <a:avLst/>
              <a:gdLst/>
              <a:ahLst/>
              <a:cxnLst/>
              <a:rect l="l" t="t" r="r" b="b"/>
              <a:pathLst>
                <a:path w="607" h="2379" extrusionOk="0">
                  <a:moveTo>
                    <a:pt x="304" y="0"/>
                  </a:moveTo>
                  <a:cubicBezTo>
                    <a:pt x="136" y="0"/>
                    <a:pt x="1" y="136"/>
                    <a:pt x="1" y="303"/>
                  </a:cubicBezTo>
                  <a:lnTo>
                    <a:pt x="1" y="2075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5"/>
                  </a:cubicBezTo>
                  <a:lnTo>
                    <a:pt x="606" y="303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1214;p39">
              <a:extLst>
                <a:ext uri="{FF2B5EF4-FFF2-40B4-BE49-F238E27FC236}">
                  <a16:creationId xmlns:a16="http://schemas.microsoft.com/office/drawing/2014/main" id="{A3D1164F-001D-4068-8162-6316C679D499}"/>
                </a:ext>
              </a:extLst>
            </p:cNvPr>
            <p:cNvSpPr/>
            <p:nvPr/>
          </p:nvSpPr>
          <p:spPr>
            <a:xfrm>
              <a:off x="5542993" y="4493489"/>
              <a:ext cx="5730" cy="11130"/>
            </a:xfrm>
            <a:custGeom>
              <a:avLst/>
              <a:gdLst/>
              <a:ahLst/>
              <a:cxnLst/>
              <a:rect l="l" t="t" r="r" b="b"/>
              <a:pathLst>
                <a:path w="616" h="1442" extrusionOk="0">
                  <a:moveTo>
                    <a:pt x="308" y="1"/>
                  </a:moveTo>
                  <a:cubicBezTo>
                    <a:pt x="137" y="1"/>
                    <a:pt x="0" y="140"/>
                    <a:pt x="6" y="311"/>
                  </a:cubicBezTo>
                  <a:lnTo>
                    <a:pt x="6" y="1139"/>
                  </a:lnTo>
                  <a:cubicBezTo>
                    <a:pt x="4" y="1306"/>
                    <a:pt x="141" y="1441"/>
                    <a:pt x="308" y="1441"/>
                  </a:cubicBezTo>
                  <a:cubicBezTo>
                    <a:pt x="476" y="1441"/>
                    <a:pt x="611" y="1306"/>
                    <a:pt x="611" y="1139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1215;p39">
              <a:extLst>
                <a:ext uri="{FF2B5EF4-FFF2-40B4-BE49-F238E27FC236}">
                  <a16:creationId xmlns:a16="http://schemas.microsoft.com/office/drawing/2014/main" id="{1F370A65-4870-49BA-A7E7-8471B690B99B}"/>
                </a:ext>
              </a:extLst>
            </p:cNvPr>
            <p:cNvSpPr/>
            <p:nvPr/>
          </p:nvSpPr>
          <p:spPr>
            <a:xfrm>
              <a:off x="5623273" y="4480823"/>
              <a:ext cx="5647" cy="14666"/>
            </a:xfrm>
            <a:custGeom>
              <a:avLst/>
              <a:gdLst/>
              <a:ahLst/>
              <a:cxnLst/>
              <a:rect l="l" t="t" r="r" b="b"/>
              <a:pathLst>
                <a:path w="607" h="1900" extrusionOk="0">
                  <a:moveTo>
                    <a:pt x="303" y="1"/>
                  </a:moveTo>
                  <a:cubicBezTo>
                    <a:pt x="139" y="1"/>
                    <a:pt x="4" y="132"/>
                    <a:pt x="1" y="297"/>
                  </a:cubicBezTo>
                  <a:lnTo>
                    <a:pt x="1" y="1596"/>
                  </a:lnTo>
                  <a:cubicBezTo>
                    <a:pt x="1" y="1764"/>
                    <a:pt x="136" y="1900"/>
                    <a:pt x="304" y="1900"/>
                  </a:cubicBezTo>
                  <a:cubicBezTo>
                    <a:pt x="471" y="1900"/>
                    <a:pt x="606" y="1764"/>
                    <a:pt x="606" y="1596"/>
                  </a:cubicBezTo>
                  <a:lnTo>
                    <a:pt x="606" y="297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1216;p39">
              <a:extLst>
                <a:ext uri="{FF2B5EF4-FFF2-40B4-BE49-F238E27FC236}">
                  <a16:creationId xmlns:a16="http://schemas.microsoft.com/office/drawing/2014/main" id="{825BD6D0-9F28-4A0D-8220-89D52A62EDAA}"/>
                </a:ext>
              </a:extLst>
            </p:cNvPr>
            <p:cNvSpPr/>
            <p:nvPr/>
          </p:nvSpPr>
          <p:spPr>
            <a:xfrm>
              <a:off x="5640854" y="4465324"/>
              <a:ext cx="5656" cy="20131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1"/>
                  </a:moveTo>
                  <a:cubicBezTo>
                    <a:pt x="140" y="1"/>
                    <a:pt x="5" y="131"/>
                    <a:pt x="1" y="296"/>
                  </a:cubicBezTo>
                  <a:lnTo>
                    <a:pt x="1" y="2305"/>
                  </a:lnTo>
                  <a:cubicBezTo>
                    <a:pt x="0" y="2473"/>
                    <a:pt x="137" y="2608"/>
                    <a:pt x="304" y="2608"/>
                  </a:cubicBezTo>
                  <a:cubicBezTo>
                    <a:pt x="472" y="2608"/>
                    <a:pt x="607" y="2473"/>
                    <a:pt x="607" y="2305"/>
                  </a:cubicBezTo>
                  <a:lnTo>
                    <a:pt x="607" y="296"/>
                  </a:lnTo>
                  <a:cubicBezTo>
                    <a:pt x="603" y="131"/>
                    <a:pt x="469" y="1"/>
                    <a:pt x="3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1217;p39">
              <a:extLst>
                <a:ext uri="{FF2B5EF4-FFF2-40B4-BE49-F238E27FC236}">
                  <a16:creationId xmlns:a16="http://schemas.microsoft.com/office/drawing/2014/main" id="{3E470A12-362D-40F4-906F-FAE11A64E519}"/>
                </a:ext>
              </a:extLst>
            </p:cNvPr>
            <p:cNvSpPr/>
            <p:nvPr/>
          </p:nvSpPr>
          <p:spPr>
            <a:xfrm>
              <a:off x="5402639" y="4242707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1" y="0"/>
                    <a:pt x="7625" y="1673"/>
                    <a:pt x="4649" y="4648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7"/>
                    <a:pt x="11661" y="31739"/>
                    <a:pt x="15870" y="31739"/>
                  </a:cubicBezTo>
                  <a:cubicBezTo>
                    <a:pt x="20079" y="31739"/>
                    <a:pt x="24116" y="30067"/>
                    <a:pt x="27091" y="27092"/>
                  </a:cubicBezTo>
                  <a:cubicBezTo>
                    <a:pt x="30067" y="24115"/>
                    <a:pt x="31739" y="20079"/>
                    <a:pt x="31739" y="15870"/>
                  </a:cubicBezTo>
                  <a:cubicBezTo>
                    <a:pt x="31739" y="11661"/>
                    <a:pt x="30067" y="7624"/>
                    <a:pt x="27091" y="4648"/>
                  </a:cubicBezTo>
                  <a:cubicBezTo>
                    <a:pt x="24116" y="1673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1218;p39">
              <a:extLst>
                <a:ext uri="{FF2B5EF4-FFF2-40B4-BE49-F238E27FC236}">
                  <a16:creationId xmlns:a16="http://schemas.microsoft.com/office/drawing/2014/main" id="{D5B02301-9CD2-45E9-881F-CFA7F39EF13E}"/>
                </a:ext>
              </a:extLst>
            </p:cNvPr>
            <p:cNvSpPr/>
            <p:nvPr/>
          </p:nvSpPr>
          <p:spPr>
            <a:xfrm>
              <a:off x="5394602" y="4240314"/>
              <a:ext cx="327294" cy="249687"/>
            </a:xfrm>
            <a:custGeom>
              <a:avLst/>
              <a:gdLst/>
              <a:ahLst/>
              <a:cxnLst/>
              <a:rect l="l" t="t" r="r" b="b"/>
              <a:pathLst>
                <a:path w="35184" h="32348" extrusionOk="0">
                  <a:moveTo>
                    <a:pt x="16762" y="607"/>
                  </a:moveTo>
                  <a:cubicBezTo>
                    <a:pt x="19601" y="607"/>
                    <a:pt x="22393" y="1389"/>
                    <a:pt x="24874" y="2912"/>
                  </a:cubicBezTo>
                  <a:cubicBezTo>
                    <a:pt x="32190" y="7401"/>
                    <a:pt x="34492" y="17006"/>
                    <a:pt x="30003" y="24320"/>
                  </a:cubicBezTo>
                  <a:cubicBezTo>
                    <a:pt x="27067" y="29104"/>
                    <a:pt x="21945" y="31742"/>
                    <a:pt x="16706" y="31742"/>
                  </a:cubicBezTo>
                  <a:cubicBezTo>
                    <a:pt x="13932" y="31742"/>
                    <a:pt x="11125" y="31002"/>
                    <a:pt x="8593" y="29449"/>
                  </a:cubicBezTo>
                  <a:cubicBezTo>
                    <a:pt x="5048" y="27274"/>
                    <a:pt x="2564" y="23850"/>
                    <a:pt x="1595" y="19807"/>
                  </a:cubicBezTo>
                  <a:cubicBezTo>
                    <a:pt x="627" y="15762"/>
                    <a:pt x="1291" y="11584"/>
                    <a:pt x="3465" y="8039"/>
                  </a:cubicBezTo>
                  <a:cubicBezTo>
                    <a:pt x="5640" y="4495"/>
                    <a:pt x="9065" y="2010"/>
                    <a:pt x="13108" y="1041"/>
                  </a:cubicBezTo>
                  <a:cubicBezTo>
                    <a:pt x="14305" y="753"/>
                    <a:pt x="15532" y="607"/>
                    <a:pt x="16762" y="607"/>
                  </a:cubicBezTo>
                  <a:close/>
                  <a:moveTo>
                    <a:pt x="16764" y="0"/>
                  </a:moveTo>
                  <a:cubicBezTo>
                    <a:pt x="15500" y="0"/>
                    <a:pt x="14228" y="150"/>
                    <a:pt x="12968" y="451"/>
                  </a:cubicBezTo>
                  <a:cubicBezTo>
                    <a:pt x="8766" y="1458"/>
                    <a:pt x="5209" y="4039"/>
                    <a:pt x="2951" y="7722"/>
                  </a:cubicBezTo>
                  <a:cubicBezTo>
                    <a:pt x="691" y="11404"/>
                    <a:pt x="1" y="15746"/>
                    <a:pt x="1006" y="19947"/>
                  </a:cubicBezTo>
                  <a:cubicBezTo>
                    <a:pt x="2013" y="24149"/>
                    <a:pt x="4595" y="27705"/>
                    <a:pt x="8277" y="29964"/>
                  </a:cubicBezTo>
                  <a:cubicBezTo>
                    <a:pt x="10810" y="31523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6"/>
                    <a:pt x="30520" y="24637"/>
                  </a:cubicBezTo>
                  <a:cubicBezTo>
                    <a:pt x="35183" y="17035"/>
                    <a:pt x="32792" y="7057"/>
                    <a:pt x="25192" y="2395"/>
                  </a:cubicBezTo>
                  <a:cubicBezTo>
                    <a:pt x="22614" y="813"/>
                    <a:pt x="19713" y="0"/>
                    <a:pt x="16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1219;p39">
              <a:extLst>
                <a:ext uri="{FF2B5EF4-FFF2-40B4-BE49-F238E27FC236}">
                  <a16:creationId xmlns:a16="http://schemas.microsoft.com/office/drawing/2014/main" id="{47330192-797E-4CDA-B0EE-6075308FD773}"/>
                </a:ext>
              </a:extLst>
            </p:cNvPr>
            <p:cNvSpPr/>
            <p:nvPr/>
          </p:nvSpPr>
          <p:spPr>
            <a:xfrm>
              <a:off x="5402639" y="4226320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49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5"/>
                    <a:pt x="31739" y="20079"/>
                    <a:pt x="31739" y="15870"/>
                  </a:cubicBezTo>
                  <a:cubicBezTo>
                    <a:pt x="31739" y="11661"/>
                    <a:pt x="30068" y="7624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1220;p39">
              <a:extLst>
                <a:ext uri="{FF2B5EF4-FFF2-40B4-BE49-F238E27FC236}">
                  <a16:creationId xmlns:a16="http://schemas.microsoft.com/office/drawing/2014/main" id="{165CCE11-25A6-485E-B8B4-4AB5C9EC8FAC}"/>
                </a:ext>
              </a:extLst>
            </p:cNvPr>
            <p:cNvSpPr/>
            <p:nvPr/>
          </p:nvSpPr>
          <p:spPr>
            <a:xfrm>
              <a:off x="5394602" y="4224004"/>
              <a:ext cx="327294" cy="249694"/>
            </a:xfrm>
            <a:custGeom>
              <a:avLst/>
              <a:gdLst/>
              <a:ahLst/>
              <a:cxnLst/>
              <a:rect l="l" t="t" r="r" b="b"/>
              <a:pathLst>
                <a:path w="35184" h="32349" extrusionOk="0">
                  <a:moveTo>
                    <a:pt x="16767" y="607"/>
                  </a:moveTo>
                  <a:cubicBezTo>
                    <a:pt x="19631" y="607"/>
                    <a:pt x="22437" y="1401"/>
                    <a:pt x="24876" y="2901"/>
                  </a:cubicBezTo>
                  <a:cubicBezTo>
                    <a:pt x="32190" y="7392"/>
                    <a:pt x="34492" y="16995"/>
                    <a:pt x="30003" y="24311"/>
                  </a:cubicBezTo>
                  <a:cubicBezTo>
                    <a:pt x="27828" y="27855"/>
                    <a:pt x="24404" y="30339"/>
                    <a:pt x="20361" y="31309"/>
                  </a:cubicBezTo>
                  <a:cubicBezTo>
                    <a:pt x="19147" y="31600"/>
                    <a:pt x="17922" y="31744"/>
                    <a:pt x="16705" y="31744"/>
                  </a:cubicBezTo>
                  <a:cubicBezTo>
                    <a:pt x="13866" y="31744"/>
                    <a:pt x="11075" y="30961"/>
                    <a:pt x="8595" y="29439"/>
                  </a:cubicBezTo>
                  <a:cubicBezTo>
                    <a:pt x="5050" y="27264"/>
                    <a:pt x="2564" y="23839"/>
                    <a:pt x="1596" y="19797"/>
                  </a:cubicBezTo>
                  <a:cubicBezTo>
                    <a:pt x="627" y="15753"/>
                    <a:pt x="1291" y="11574"/>
                    <a:pt x="3466" y="8031"/>
                  </a:cubicBezTo>
                  <a:cubicBezTo>
                    <a:pt x="6400" y="3246"/>
                    <a:pt x="11522" y="608"/>
                    <a:pt x="16760" y="608"/>
                  </a:cubicBezTo>
                  <a:lnTo>
                    <a:pt x="16760" y="607"/>
                  </a:lnTo>
                  <a:cubicBezTo>
                    <a:pt x="16762" y="607"/>
                    <a:pt x="16764" y="607"/>
                    <a:pt x="16767" y="607"/>
                  </a:cubicBezTo>
                  <a:close/>
                  <a:moveTo>
                    <a:pt x="16761" y="0"/>
                  </a:moveTo>
                  <a:cubicBezTo>
                    <a:pt x="11318" y="0"/>
                    <a:pt x="5999" y="2743"/>
                    <a:pt x="2951" y="7712"/>
                  </a:cubicBezTo>
                  <a:cubicBezTo>
                    <a:pt x="691" y="11395"/>
                    <a:pt x="1" y="15737"/>
                    <a:pt x="1006" y="19938"/>
                  </a:cubicBezTo>
                  <a:cubicBezTo>
                    <a:pt x="2013" y="24138"/>
                    <a:pt x="4595" y="27697"/>
                    <a:pt x="8277" y="29955"/>
                  </a:cubicBezTo>
                  <a:cubicBezTo>
                    <a:pt x="10854" y="31537"/>
                    <a:pt x="13754" y="32348"/>
                    <a:pt x="16704" y="32348"/>
                  </a:cubicBezTo>
                  <a:cubicBezTo>
                    <a:pt x="17983" y="32348"/>
                    <a:pt x="19258" y="32196"/>
                    <a:pt x="20501" y="31896"/>
                  </a:cubicBezTo>
                  <a:cubicBezTo>
                    <a:pt x="24702" y="30891"/>
                    <a:pt x="28260" y="28309"/>
                    <a:pt x="30518" y="24627"/>
                  </a:cubicBezTo>
                  <a:cubicBezTo>
                    <a:pt x="35183" y="17026"/>
                    <a:pt x="32793" y="7050"/>
                    <a:pt x="25192" y="2384"/>
                  </a:cubicBezTo>
                  <a:cubicBezTo>
                    <a:pt x="22560" y="769"/>
                    <a:pt x="19643" y="0"/>
                    <a:pt x="16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1221;p39">
              <a:extLst>
                <a:ext uri="{FF2B5EF4-FFF2-40B4-BE49-F238E27FC236}">
                  <a16:creationId xmlns:a16="http://schemas.microsoft.com/office/drawing/2014/main" id="{E36C6368-0823-4576-BF64-0AE132341297}"/>
                </a:ext>
              </a:extLst>
            </p:cNvPr>
            <p:cNvSpPr/>
            <p:nvPr/>
          </p:nvSpPr>
          <p:spPr>
            <a:xfrm>
              <a:off x="5543310" y="4258600"/>
              <a:ext cx="150159" cy="194351"/>
            </a:xfrm>
            <a:custGeom>
              <a:avLst/>
              <a:gdLst/>
              <a:ahLst/>
              <a:cxnLst/>
              <a:rect l="l" t="t" r="r" b="b"/>
              <a:pathLst>
                <a:path w="16142" h="25179" extrusionOk="0">
                  <a:moveTo>
                    <a:pt x="7482" y="0"/>
                  </a:moveTo>
                  <a:lnTo>
                    <a:pt x="0" y="25159"/>
                  </a:lnTo>
                  <a:cubicBezTo>
                    <a:pt x="246" y="25172"/>
                    <a:pt x="491" y="25179"/>
                    <a:pt x="736" y="25179"/>
                  </a:cubicBezTo>
                  <a:cubicBezTo>
                    <a:pt x="5271" y="25179"/>
                    <a:pt x="9700" y="22892"/>
                    <a:pt x="12246" y="18743"/>
                  </a:cubicBezTo>
                  <a:cubicBezTo>
                    <a:pt x="16142" y="12393"/>
                    <a:pt x="14152" y="4087"/>
                    <a:pt x="7802" y="190"/>
                  </a:cubicBezTo>
                  <a:cubicBezTo>
                    <a:pt x="7695" y="125"/>
                    <a:pt x="7590" y="62"/>
                    <a:pt x="7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1222;p39">
              <a:extLst>
                <a:ext uri="{FF2B5EF4-FFF2-40B4-BE49-F238E27FC236}">
                  <a16:creationId xmlns:a16="http://schemas.microsoft.com/office/drawing/2014/main" id="{E575BD9C-C698-4160-8999-048FFE6AF404}"/>
                </a:ext>
              </a:extLst>
            </p:cNvPr>
            <p:cNvSpPr/>
            <p:nvPr/>
          </p:nvSpPr>
          <p:spPr>
            <a:xfrm>
              <a:off x="5540417" y="4256253"/>
              <a:ext cx="156205" cy="199036"/>
            </a:xfrm>
            <a:custGeom>
              <a:avLst/>
              <a:gdLst/>
              <a:ahLst/>
              <a:cxnLst/>
              <a:rect l="l" t="t" r="r" b="b"/>
              <a:pathLst>
                <a:path w="16792" h="25786" extrusionOk="0">
                  <a:moveTo>
                    <a:pt x="7794" y="1"/>
                  </a:moveTo>
                  <a:cubicBezTo>
                    <a:pt x="7690" y="1"/>
                    <a:pt x="7588" y="55"/>
                    <a:pt x="7531" y="152"/>
                  </a:cubicBezTo>
                  <a:cubicBezTo>
                    <a:pt x="7448" y="296"/>
                    <a:pt x="7497" y="481"/>
                    <a:pt x="7642" y="566"/>
                  </a:cubicBezTo>
                  <a:cubicBezTo>
                    <a:pt x="7747" y="627"/>
                    <a:pt x="7851" y="688"/>
                    <a:pt x="7956" y="752"/>
                  </a:cubicBezTo>
                  <a:cubicBezTo>
                    <a:pt x="14153" y="4555"/>
                    <a:pt x="16101" y="12690"/>
                    <a:pt x="12299" y="18888"/>
                  </a:cubicBezTo>
                  <a:cubicBezTo>
                    <a:pt x="9887" y="22818"/>
                    <a:pt x="5629" y="25180"/>
                    <a:pt x="1045" y="25180"/>
                  </a:cubicBezTo>
                  <a:cubicBezTo>
                    <a:pt x="807" y="25180"/>
                    <a:pt x="568" y="25174"/>
                    <a:pt x="328" y="25161"/>
                  </a:cubicBezTo>
                  <a:cubicBezTo>
                    <a:pt x="321" y="25160"/>
                    <a:pt x="315" y="25160"/>
                    <a:pt x="308" y="25160"/>
                  </a:cubicBezTo>
                  <a:cubicBezTo>
                    <a:pt x="141" y="25160"/>
                    <a:pt x="18" y="25286"/>
                    <a:pt x="9" y="25447"/>
                  </a:cubicBezTo>
                  <a:cubicBezTo>
                    <a:pt x="0" y="25614"/>
                    <a:pt x="128" y="25756"/>
                    <a:pt x="294" y="25765"/>
                  </a:cubicBezTo>
                  <a:cubicBezTo>
                    <a:pt x="548" y="25779"/>
                    <a:pt x="801" y="25786"/>
                    <a:pt x="1054" y="25786"/>
                  </a:cubicBezTo>
                  <a:cubicBezTo>
                    <a:pt x="1056" y="25786"/>
                    <a:pt x="1059" y="25786"/>
                    <a:pt x="1061" y="25786"/>
                  </a:cubicBezTo>
                  <a:cubicBezTo>
                    <a:pt x="5857" y="25786"/>
                    <a:pt x="10308" y="23294"/>
                    <a:pt x="12814" y="19204"/>
                  </a:cubicBezTo>
                  <a:cubicBezTo>
                    <a:pt x="16792" y="12723"/>
                    <a:pt x="14753" y="4214"/>
                    <a:pt x="8271" y="235"/>
                  </a:cubicBezTo>
                  <a:cubicBezTo>
                    <a:pt x="8163" y="170"/>
                    <a:pt x="8055" y="105"/>
                    <a:pt x="7945" y="41"/>
                  </a:cubicBezTo>
                  <a:cubicBezTo>
                    <a:pt x="7898" y="14"/>
                    <a:pt x="7846" y="1"/>
                    <a:pt x="77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1223;p39">
              <a:extLst>
                <a:ext uri="{FF2B5EF4-FFF2-40B4-BE49-F238E27FC236}">
                  <a16:creationId xmlns:a16="http://schemas.microsoft.com/office/drawing/2014/main" id="{DA028898-93D5-4B37-A949-E1852FE9A4C5}"/>
                </a:ext>
              </a:extLst>
            </p:cNvPr>
            <p:cNvSpPr/>
            <p:nvPr/>
          </p:nvSpPr>
          <p:spPr>
            <a:xfrm>
              <a:off x="5484649" y="4437559"/>
              <a:ext cx="47256" cy="14287"/>
            </a:xfrm>
            <a:custGeom>
              <a:avLst/>
              <a:gdLst/>
              <a:ahLst/>
              <a:cxnLst/>
              <a:rect l="l" t="t" r="r" b="b"/>
              <a:pathLst>
                <a:path w="5080" h="1851" extrusionOk="0">
                  <a:moveTo>
                    <a:pt x="1" y="1"/>
                  </a:moveTo>
                  <a:lnTo>
                    <a:pt x="1" y="1"/>
                  </a:lnTo>
                  <a:cubicBezTo>
                    <a:pt x="1550" y="954"/>
                    <a:pt x="3278" y="1585"/>
                    <a:pt x="5080" y="185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1224;p39">
              <a:extLst>
                <a:ext uri="{FF2B5EF4-FFF2-40B4-BE49-F238E27FC236}">
                  <a16:creationId xmlns:a16="http://schemas.microsoft.com/office/drawing/2014/main" id="{ABE019A2-92CA-4456-8413-E9A5BDD68573}"/>
                </a:ext>
              </a:extLst>
            </p:cNvPr>
            <p:cNvSpPr/>
            <p:nvPr/>
          </p:nvSpPr>
          <p:spPr>
            <a:xfrm>
              <a:off x="5481449" y="4435236"/>
              <a:ext cx="53368" cy="18950"/>
            </a:xfrm>
            <a:custGeom>
              <a:avLst/>
              <a:gdLst/>
              <a:ahLst/>
              <a:cxnLst/>
              <a:rect l="l" t="t" r="r" b="b"/>
              <a:pathLst>
                <a:path w="5737" h="2455" extrusionOk="0">
                  <a:moveTo>
                    <a:pt x="346" y="0"/>
                  </a:moveTo>
                  <a:cubicBezTo>
                    <a:pt x="244" y="0"/>
                    <a:pt x="145" y="51"/>
                    <a:pt x="88" y="144"/>
                  </a:cubicBezTo>
                  <a:cubicBezTo>
                    <a:pt x="1" y="286"/>
                    <a:pt x="45" y="471"/>
                    <a:pt x="186" y="560"/>
                  </a:cubicBezTo>
                  <a:cubicBezTo>
                    <a:pt x="1771" y="1537"/>
                    <a:pt x="3538" y="2180"/>
                    <a:pt x="5381" y="2452"/>
                  </a:cubicBezTo>
                  <a:cubicBezTo>
                    <a:pt x="5395" y="2453"/>
                    <a:pt x="5409" y="2455"/>
                    <a:pt x="5425" y="2455"/>
                  </a:cubicBezTo>
                  <a:cubicBezTo>
                    <a:pt x="5582" y="2452"/>
                    <a:pt x="5713" y="2331"/>
                    <a:pt x="5724" y="2173"/>
                  </a:cubicBezTo>
                  <a:cubicBezTo>
                    <a:pt x="5736" y="2016"/>
                    <a:pt x="5624" y="1876"/>
                    <a:pt x="5469" y="1852"/>
                  </a:cubicBezTo>
                  <a:cubicBezTo>
                    <a:pt x="3707" y="1593"/>
                    <a:pt x="2018" y="978"/>
                    <a:pt x="502" y="44"/>
                  </a:cubicBezTo>
                  <a:cubicBezTo>
                    <a:pt x="453" y="14"/>
                    <a:pt x="399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1225;p39">
              <a:extLst>
                <a:ext uri="{FF2B5EF4-FFF2-40B4-BE49-F238E27FC236}">
                  <a16:creationId xmlns:a16="http://schemas.microsoft.com/office/drawing/2014/main" id="{98881BF4-D9F4-42BA-880C-30BD1C854182}"/>
                </a:ext>
              </a:extLst>
            </p:cNvPr>
            <p:cNvSpPr/>
            <p:nvPr/>
          </p:nvSpPr>
          <p:spPr>
            <a:xfrm>
              <a:off x="5410695" y="4244683"/>
              <a:ext cx="190066" cy="182873"/>
            </a:xfrm>
            <a:custGeom>
              <a:avLst/>
              <a:gdLst/>
              <a:ahLst/>
              <a:cxnLst/>
              <a:rect l="l" t="t" r="r" b="b"/>
              <a:pathLst>
                <a:path w="20432" h="23692" extrusionOk="0">
                  <a:moveTo>
                    <a:pt x="15017" y="0"/>
                  </a:moveTo>
                  <a:cubicBezTo>
                    <a:pt x="10481" y="0"/>
                    <a:pt x="6052" y="2288"/>
                    <a:pt x="3506" y="6437"/>
                  </a:cubicBezTo>
                  <a:cubicBezTo>
                    <a:pt x="0" y="12151"/>
                    <a:pt x="1260" y="19449"/>
                    <a:pt x="6176" y="23692"/>
                  </a:cubicBezTo>
                  <a:lnTo>
                    <a:pt x="20432" y="1140"/>
                  </a:lnTo>
                  <a:cubicBezTo>
                    <a:pt x="18687" y="371"/>
                    <a:pt x="16843" y="0"/>
                    <a:pt x="150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1226;p39">
              <a:extLst>
                <a:ext uri="{FF2B5EF4-FFF2-40B4-BE49-F238E27FC236}">
                  <a16:creationId xmlns:a16="http://schemas.microsoft.com/office/drawing/2014/main" id="{63ABE63A-7D0E-41F9-AFB5-A4375D5CD17F}"/>
                </a:ext>
              </a:extLst>
            </p:cNvPr>
            <p:cNvSpPr/>
            <p:nvPr/>
          </p:nvSpPr>
          <p:spPr>
            <a:xfrm>
              <a:off x="5407858" y="4242383"/>
              <a:ext cx="195982" cy="187520"/>
            </a:xfrm>
            <a:custGeom>
              <a:avLst/>
              <a:gdLst/>
              <a:ahLst/>
              <a:cxnLst/>
              <a:rect l="l" t="t" r="r" b="b"/>
              <a:pathLst>
                <a:path w="21068" h="24294" extrusionOk="0">
                  <a:moveTo>
                    <a:pt x="15348" y="1"/>
                  </a:moveTo>
                  <a:cubicBezTo>
                    <a:pt x="10671" y="1"/>
                    <a:pt x="6126" y="2385"/>
                    <a:pt x="3554" y="6577"/>
                  </a:cubicBezTo>
                  <a:cubicBezTo>
                    <a:pt x="1" y="12367"/>
                    <a:pt x="1148" y="19786"/>
                    <a:pt x="6283" y="24219"/>
                  </a:cubicBezTo>
                  <a:cubicBezTo>
                    <a:pt x="6337" y="24267"/>
                    <a:pt x="6408" y="24293"/>
                    <a:pt x="6481" y="24293"/>
                  </a:cubicBezTo>
                  <a:cubicBezTo>
                    <a:pt x="6762" y="24293"/>
                    <a:pt x="6892" y="23943"/>
                    <a:pt x="6679" y="23761"/>
                  </a:cubicBezTo>
                  <a:cubicBezTo>
                    <a:pt x="1770" y="19523"/>
                    <a:pt x="674" y="12430"/>
                    <a:pt x="4070" y="6894"/>
                  </a:cubicBezTo>
                  <a:cubicBezTo>
                    <a:pt x="6529" y="2885"/>
                    <a:pt x="10876" y="606"/>
                    <a:pt x="15348" y="606"/>
                  </a:cubicBezTo>
                  <a:cubicBezTo>
                    <a:pt x="17120" y="606"/>
                    <a:pt x="18913" y="964"/>
                    <a:pt x="20616" y="1715"/>
                  </a:cubicBezTo>
                  <a:cubicBezTo>
                    <a:pt x="20652" y="1729"/>
                    <a:pt x="20689" y="1735"/>
                    <a:pt x="20725" y="1735"/>
                  </a:cubicBezTo>
                  <a:cubicBezTo>
                    <a:pt x="20841" y="1735"/>
                    <a:pt x="20951" y="1667"/>
                    <a:pt x="21001" y="1554"/>
                  </a:cubicBezTo>
                  <a:cubicBezTo>
                    <a:pt x="21067" y="1407"/>
                    <a:pt x="21004" y="1234"/>
                    <a:pt x="20859" y="1161"/>
                  </a:cubicBezTo>
                  <a:cubicBezTo>
                    <a:pt x="19078" y="375"/>
                    <a:pt x="17203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1227;p39">
              <a:extLst>
                <a:ext uri="{FF2B5EF4-FFF2-40B4-BE49-F238E27FC236}">
                  <a16:creationId xmlns:a16="http://schemas.microsoft.com/office/drawing/2014/main" id="{E5925912-6DB3-42D3-826E-3CEE39785226}"/>
                </a:ext>
              </a:extLst>
            </p:cNvPr>
            <p:cNvSpPr/>
            <p:nvPr/>
          </p:nvSpPr>
          <p:spPr>
            <a:xfrm>
              <a:off x="5476175" y="4278097"/>
              <a:ext cx="131182" cy="140921"/>
            </a:xfrm>
            <a:custGeom>
              <a:avLst/>
              <a:gdLst/>
              <a:ahLst/>
              <a:cxnLst/>
              <a:rect l="l" t="t" r="r" b="b"/>
              <a:pathLst>
                <a:path w="14102" h="18257" extrusionOk="0">
                  <a:moveTo>
                    <a:pt x="12326" y="1"/>
                  </a:moveTo>
                  <a:cubicBezTo>
                    <a:pt x="12269" y="1"/>
                    <a:pt x="12211" y="6"/>
                    <a:pt x="12152" y="15"/>
                  </a:cubicBezTo>
                  <a:cubicBezTo>
                    <a:pt x="11904" y="55"/>
                    <a:pt x="11702" y="204"/>
                    <a:pt x="11545" y="460"/>
                  </a:cubicBezTo>
                  <a:lnTo>
                    <a:pt x="10101" y="2812"/>
                  </a:lnTo>
                  <a:lnTo>
                    <a:pt x="10101" y="2812"/>
                  </a:lnTo>
                  <a:cubicBezTo>
                    <a:pt x="9021" y="2226"/>
                    <a:pt x="7997" y="1934"/>
                    <a:pt x="7030" y="1934"/>
                  </a:cubicBezTo>
                  <a:cubicBezTo>
                    <a:pt x="7004" y="1934"/>
                    <a:pt x="6979" y="1934"/>
                    <a:pt x="6954" y="1935"/>
                  </a:cubicBezTo>
                  <a:cubicBezTo>
                    <a:pt x="5636" y="1954"/>
                    <a:pt x="4639" y="2514"/>
                    <a:pt x="3964" y="3615"/>
                  </a:cubicBezTo>
                  <a:cubicBezTo>
                    <a:pt x="3687" y="4066"/>
                    <a:pt x="3504" y="4496"/>
                    <a:pt x="3416" y="4902"/>
                  </a:cubicBezTo>
                  <a:cubicBezTo>
                    <a:pt x="3326" y="5309"/>
                    <a:pt x="3305" y="5685"/>
                    <a:pt x="3353" y="6030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5"/>
                    <a:pt x="5231" y="9079"/>
                    <a:pt x="5717" y="9605"/>
                  </a:cubicBezTo>
                  <a:lnTo>
                    <a:pt x="7019" y="10980"/>
                  </a:lnTo>
                  <a:cubicBezTo>
                    <a:pt x="7384" y="11349"/>
                    <a:pt x="7626" y="11698"/>
                    <a:pt x="7746" y="12025"/>
                  </a:cubicBezTo>
                  <a:cubicBezTo>
                    <a:pt x="7867" y="12353"/>
                    <a:pt x="7867" y="12615"/>
                    <a:pt x="7746" y="12811"/>
                  </a:cubicBezTo>
                  <a:cubicBezTo>
                    <a:pt x="7594" y="13059"/>
                    <a:pt x="7389" y="13216"/>
                    <a:pt x="7131" y="13281"/>
                  </a:cubicBezTo>
                  <a:cubicBezTo>
                    <a:pt x="7018" y="13309"/>
                    <a:pt x="6904" y="13323"/>
                    <a:pt x="6789" y="13323"/>
                  </a:cubicBezTo>
                  <a:cubicBezTo>
                    <a:pt x="6641" y="13323"/>
                    <a:pt x="6491" y="13300"/>
                    <a:pt x="6340" y="13254"/>
                  </a:cubicBezTo>
                  <a:cubicBezTo>
                    <a:pt x="6052" y="13164"/>
                    <a:pt x="5772" y="13052"/>
                    <a:pt x="5502" y="12919"/>
                  </a:cubicBezTo>
                  <a:cubicBezTo>
                    <a:pt x="5235" y="12792"/>
                    <a:pt x="4981" y="12634"/>
                    <a:pt x="4749" y="12449"/>
                  </a:cubicBezTo>
                  <a:cubicBezTo>
                    <a:pt x="4425" y="12232"/>
                    <a:pt x="4127" y="11980"/>
                    <a:pt x="3856" y="11699"/>
                  </a:cubicBezTo>
                  <a:cubicBezTo>
                    <a:pt x="3590" y="11422"/>
                    <a:pt x="3398" y="11192"/>
                    <a:pt x="3277" y="11009"/>
                  </a:cubicBezTo>
                  <a:cubicBezTo>
                    <a:pt x="3155" y="10827"/>
                    <a:pt x="3019" y="10601"/>
                    <a:pt x="2865" y="10337"/>
                  </a:cubicBezTo>
                  <a:cubicBezTo>
                    <a:pt x="2711" y="10071"/>
                    <a:pt x="2615" y="9911"/>
                    <a:pt x="2576" y="9856"/>
                  </a:cubicBezTo>
                  <a:cubicBezTo>
                    <a:pt x="2381" y="9550"/>
                    <a:pt x="2158" y="9335"/>
                    <a:pt x="1907" y="9212"/>
                  </a:cubicBezTo>
                  <a:cubicBezTo>
                    <a:pt x="1747" y="9134"/>
                    <a:pt x="1586" y="9095"/>
                    <a:pt x="1425" y="9095"/>
                  </a:cubicBezTo>
                  <a:cubicBezTo>
                    <a:pt x="1332" y="9095"/>
                    <a:pt x="1239" y="9108"/>
                    <a:pt x="1146" y="9134"/>
                  </a:cubicBezTo>
                  <a:cubicBezTo>
                    <a:pt x="897" y="9201"/>
                    <a:pt x="666" y="9322"/>
                    <a:pt x="469" y="9489"/>
                  </a:cubicBezTo>
                  <a:cubicBezTo>
                    <a:pt x="275" y="9654"/>
                    <a:pt x="142" y="9871"/>
                    <a:pt x="70" y="10139"/>
                  </a:cubicBezTo>
                  <a:cubicBezTo>
                    <a:pt x="0" y="10406"/>
                    <a:pt x="20" y="10677"/>
                    <a:pt x="130" y="10953"/>
                  </a:cubicBezTo>
                  <a:cubicBezTo>
                    <a:pt x="762" y="12400"/>
                    <a:pt x="1765" y="13630"/>
                    <a:pt x="3140" y="14642"/>
                  </a:cubicBezTo>
                  <a:lnTo>
                    <a:pt x="3140" y="14642"/>
                  </a:lnTo>
                  <a:lnTo>
                    <a:pt x="1792" y="16839"/>
                  </a:lnTo>
                  <a:cubicBezTo>
                    <a:pt x="1584" y="17178"/>
                    <a:pt x="1569" y="17493"/>
                    <a:pt x="1748" y="17785"/>
                  </a:cubicBezTo>
                  <a:cubicBezTo>
                    <a:pt x="1926" y="18075"/>
                    <a:pt x="2190" y="18233"/>
                    <a:pt x="2539" y="18255"/>
                  </a:cubicBezTo>
                  <a:cubicBezTo>
                    <a:pt x="2562" y="18256"/>
                    <a:pt x="2584" y="18257"/>
                    <a:pt x="2606" y="18257"/>
                  </a:cubicBezTo>
                  <a:cubicBezTo>
                    <a:pt x="2924" y="18257"/>
                    <a:pt x="3176" y="18105"/>
                    <a:pt x="3363" y="17803"/>
                  </a:cubicBezTo>
                  <a:lnTo>
                    <a:pt x="4705" y="15614"/>
                  </a:lnTo>
                  <a:lnTo>
                    <a:pt x="4705" y="15614"/>
                  </a:lnTo>
                  <a:cubicBezTo>
                    <a:pt x="5266" y="15894"/>
                    <a:pt x="5822" y="16094"/>
                    <a:pt x="6373" y="16213"/>
                  </a:cubicBezTo>
                  <a:cubicBezTo>
                    <a:pt x="6728" y="16289"/>
                    <a:pt x="7074" y="16327"/>
                    <a:pt x="7411" y="16327"/>
                  </a:cubicBezTo>
                  <a:cubicBezTo>
                    <a:pt x="7948" y="16327"/>
                    <a:pt x="8463" y="16231"/>
                    <a:pt x="8956" y="16038"/>
                  </a:cubicBezTo>
                  <a:cubicBezTo>
                    <a:pt x="9761" y="15723"/>
                    <a:pt x="10412" y="15144"/>
                    <a:pt x="10909" y="14297"/>
                  </a:cubicBezTo>
                  <a:cubicBezTo>
                    <a:pt x="11222" y="13774"/>
                    <a:pt x="11407" y="13267"/>
                    <a:pt x="11467" y="12781"/>
                  </a:cubicBezTo>
                  <a:cubicBezTo>
                    <a:pt x="11526" y="12294"/>
                    <a:pt x="11464" y="11812"/>
                    <a:pt x="11280" y="11337"/>
                  </a:cubicBezTo>
                  <a:cubicBezTo>
                    <a:pt x="11090" y="10851"/>
                    <a:pt x="10835" y="10393"/>
                    <a:pt x="10521" y="9976"/>
                  </a:cubicBezTo>
                  <a:cubicBezTo>
                    <a:pt x="10199" y="9545"/>
                    <a:pt x="9772" y="9053"/>
                    <a:pt x="9242" y="8499"/>
                  </a:cubicBezTo>
                  <a:lnTo>
                    <a:pt x="7930" y="7166"/>
                  </a:lnTo>
                  <a:cubicBezTo>
                    <a:pt x="7534" y="6779"/>
                    <a:pt x="7284" y="6448"/>
                    <a:pt x="7177" y="6175"/>
                  </a:cubicBezTo>
                  <a:cubicBezTo>
                    <a:pt x="7069" y="5903"/>
                    <a:pt x="7099" y="5630"/>
                    <a:pt x="7265" y="5358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0"/>
                  </a:cubicBezTo>
                  <a:cubicBezTo>
                    <a:pt x="10528" y="6438"/>
                    <a:pt x="11187" y="7093"/>
                    <a:pt x="11758" y="7820"/>
                  </a:cubicBezTo>
                  <a:cubicBezTo>
                    <a:pt x="11991" y="8098"/>
                    <a:pt x="12244" y="8283"/>
                    <a:pt x="12512" y="8376"/>
                  </a:cubicBezTo>
                  <a:cubicBezTo>
                    <a:pt x="12630" y="8417"/>
                    <a:pt x="12744" y="8437"/>
                    <a:pt x="12855" y="8437"/>
                  </a:cubicBezTo>
                  <a:cubicBezTo>
                    <a:pt x="12999" y="8437"/>
                    <a:pt x="13137" y="8403"/>
                    <a:pt x="13269" y="8335"/>
                  </a:cubicBezTo>
                  <a:cubicBezTo>
                    <a:pt x="13497" y="8219"/>
                    <a:pt x="13696" y="8055"/>
                    <a:pt x="13852" y="7853"/>
                  </a:cubicBezTo>
                  <a:cubicBezTo>
                    <a:pt x="14007" y="7653"/>
                    <a:pt x="14088" y="7399"/>
                    <a:pt x="14095" y="7092"/>
                  </a:cubicBezTo>
                  <a:cubicBezTo>
                    <a:pt x="14101" y="6784"/>
                    <a:pt x="14010" y="6490"/>
                    <a:pt x="13820" y="6209"/>
                  </a:cubicBezTo>
                  <a:cubicBezTo>
                    <a:pt x="13579" y="5841"/>
                    <a:pt x="13374" y="5550"/>
                    <a:pt x="13205" y="5334"/>
                  </a:cubicBezTo>
                  <a:cubicBezTo>
                    <a:pt x="13037" y="5116"/>
                    <a:pt x="12777" y="4835"/>
                    <a:pt x="12424" y="4490"/>
                  </a:cubicBezTo>
                  <a:cubicBezTo>
                    <a:pt x="12175" y="4247"/>
                    <a:pt x="11912" y="4019"/>
                    <a:pt x="11636" y="3808"/>
                  </a:cubicBezTo>
                  <a:lnTo>
                    <a:pt x="11636" y="3808"/>
                  </a:lnTo>
                  <a:lnTo>
                    <a:pt x="13104" y="1416"/>
                  </a:lnTo>
                  <a:cubicBezTo>
                    <a:pt x="13252" y="1175"/>
                    <a:pt x="13288" y="933"/>
                    <a:pt x="13214" y="691"/>
                  </a:cubicBezTo>
                  <a:cubicBezTo>
                    <a:pt x="13140" y="449"/>
                    <a:pt x="13006" y="265"/>
                    <a:pt x="12813" y="141"/>
                  </a:cubicBezTo>
                  <a:cubicBezTo>
                    <a:pt x="12666" y="48"/>
                    <a:pt x="12504" y="1"/>
                    <a:pt x="123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1228;p39">
              <a:extLst>
                <a:ext uri="{FF2B5EF4-FFF2-40B4-BE49-F238E27FC236}">
                  <a16:creationId xmlns:a16="http://schemas.microsoft.com/office/drawing/2014/main" id="{D7DDE94F-D388-46BA-824C-0E13CDFA274B}"/>
                </a:ext>
              </a:extLst>
            </p:cNvPr>
            <p:cNvSpPr/>
            <p:nvPr/>
          </p:nvSpPr>
          <p:spPr>
            <a:xfrm>
              <a:off x="5425384" y="4415005"/>
              <a:ext cx="5730" cy="20246"/>
            </a:xfrm>
            <a:custGeom>
              <a:avLst/>
              <a:gdLst/>
              <a:ahLst/>
              <a:cxnLst/>
              <a:rect l="l" t="t" r="r" b="b"/>
              <a:pathLst>
                <a:path w="616" h="2623" extrusionOk="0">
                  <a:moveTo>
                    <a:pt x="308" y="1"/>
                  </a:moveTo>
                  <a:cubicBezTo>
                    <a:pt x="138" y="1"/>
                    <a:pt x="1" y="140"/>
                    <a:pt x="5" y="311"/>
                  </a:cubicBezTo>
                  <a:lnTo>
                    <a:pt x="5" y="2319"/>
                  </a:lnTo>
                  <a:cubicBezTo>
                    <a:pt x="5" y="2487"/>
                    <a:pt x="140" y="2622"/>
                    <a:pt x="308" y="2622"/>
                  </a:cubicBezTo>
                  <a:cubicBezTo>
                    <a:pt x="475" y="2622"/>
                    <a:pt x="612" y="2485"/>
                    <a:pt x="610" y="2319"/>
                  </a:cubicBezTo>
                  <a:lnTo>
                    <a:pt x="610" y="311"/>
                  </a:lnTo>
                  <a:cubicBezTo>
                    <a:pt x="616" y="140"/>
                    <a:pt x="479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1229;p39">
              <a:extLst>
                <a:ext uri="{FF2B5EF4-FFF2-40B4-BE49-F238E27FC236}">
                  <a16:creationId xmlns:a16="http://schemas.microsoft.com/office/drawing/2014/main" id="{1FDBF3CD-B2DB-4304-84DC-C3D5F7F539BF}"/>
                </a:ext>
              </a:extLst>
            </p:cNvPr>
            <p:cNvSpPr/>
            <p:nvPr/>
          </p:nvSpPr>
          <p:spPr>
            <a:xfrm>
              <a:off x="5438621" y="4430620"/>
              <a:ext cx="5637" cy="21041"/>
            </a:xfrm>
            <a:custGeom>
              <a:avLst/>
              <a:gdLst/>
              <a:ahLst/>
              <a:cxnLst/>
              <a:rect l="l" t="t" r="r" b="b"/>
              <a:pathLst>
                <a:path w="606" h="2726" extrusionOk="0">
                  <a:moveTo>
                    <a:pt x="302" y="0"/>
                  </a:moveTo>
                  <a:cubicBezTo>
                    <a:pt x="138" y="0"/>
                    <a:pt x="4" y="132"/>
                    <a:pt x="0" y="296"/>
                  </a:cubicBezTo>
                  <a:lnTo>
                    <a:pt x="0" y="2424"/>
                  </a:lnTo>
                  <a:cubicBezTo>
                    <a:pt x="0" y="2590"/>
                    <a:pt x="135" y="2726"/>
                    <a:pt x="302" y="2726"/>
                  </a:cubicBezTo>
                  <a:cubicBezTo>
                    <a:pt x="470" y="2726"/>
                    <a:pt x="606" y="2590"/>
                    <a:pt x="606" y="2424"/>
                  </a:cubicBezTo>
                  <a:lnTo>
                    <a:pt x="606" y="296"/>
                  </a:lnTo>
                  <a:cubicBezTo>
                    <a:pt x="602" y="132"/>
                    <a:pt x="468" y="0"/>
                    <a:pt x="3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1230;p39">
              <a:extLst>
                <a:ext uri="{FF2B5EF4-FFF2-40B4-BE49-F238E27FC236}">
                  <a16:creationId xmlns:a16="http://schemas.microsoft.com/office/drawing/2014/main" id="{FD42CA24-A6BB-44F9-8763-FAD4DDFFD357}"/>
                </a:ext>
              </a:extLst>
            </p:cNvPr>
            <p:cNvSpPr/>
            <p:nvPr/>
          </p:nvSpPr>
          <p:spPr>
            <a:xfrm>
              <a:off x="5464993" y="4448860"/>
              <a:ext cx="5647" cy="20131"/>
            </a:xfrm>
            <a:custGeom>
              <a:avLst/>
              <a:gdLst/>
              <a:ahLst/>
              <a:cxnLst/>
              <a:rect l="l" t="t" r="r" b="b"/>
              <a:pathLst>
                <a:path w="607" h="2608" extrusionOk="0">
                  <a:moveTo>
                    <a:pt x="303" y="1"/>
                  </a:moveTo>
                  <a:cubicBezTo>
                    <a:pt x="139" y="1"/>
                    <a:pt x="4" y="131"/>
                    <a:pt x="0" y="296"/>
                  </a:cubicBezTo>
                  <a:lnTo>
                    <a:pt x="0" y="2304"/>
                  </a:lnTo>
                  <a:cubicBezTo>
                    <a:pt x="0" y="2472"/>
                    <a:pt x="136" y="2608"/>
                    <a:pt x="303" y="2608"/>
                  </a:cubicBezTo>
                  <a:cubicBezTo>
                    <a:pt x="470" y="2608"/>
                    <a:pt x="607" y="2472"/>
                    <a:pt x="607" y="2304"/>
                  </a:cubicBezTo>
                  <a:lnTo>
                    <a:pt x="607" y="296"/>
                  </a:lnTo>
                  <a:cubicBezTo>
                    <a:pt x="603" y="131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1231;p39">
              <a:extLst>
                <a:ext uri="{FF2B5EF4-FFF2-40B4-BE49-F238E27FC236}">
                  <a16:creationId xmlns:a16="http://schemas.microsoft.com/office/drawing/2014/main" id="{3B30822F-7A2C-47D9-BF9A-22B9685A8701}"/>
                </a:ext>
              </a:extLst>
            </p:cNvPr>
            <p:cNvSpPr/>
            <p:nvPr/>
          </p:nvSpPr>
          <p:spPr>
            <a:xfrm>
              <a:off x="5502361" y="4464312"/>
              <a:ext cx="5647" cy="18363"/>
            </a:xfrm>
            <a:custGeom>
              <a:avLst/>
              <a:gdLst/>
              <a:ahLst/>
              <a:cxnLst/>
              <a:rect l="l" t="t" r="r" b="b"/>
              <a:pathLst>
                <a:path w="607" h="2379" extrusionOk="0">
                  <a:moveTo>
                    <a:pt x="304" y="0"/>
                  </a:moveTo>
                  <a:cubicBezTo>
                    <a:pt x="136" y="0"/>
                    <a:pt x="1" y="136"/>
                    <a:pt x="1" y="302"/>
                  </a:cubicBezTo>
                  <a:lnTo>
                    <a:pt x="1" y="2075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5"/>
                  </a:cubicBezTo>
                  <a:lnTo>
                    <a:pt x="606" y="302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1232;p39">
              <a:extLst>
                <a:ext uri="{FF2B5EF4-FFF2-40B4-BE49-F238E27FC236}">
                  <a16:creationId xmlns:a16="http://schemas.microsoft.com/office/drawing/2014/main" id="{8DC78305-F60B-4A6B-B648-AD08EC35AD64}"/>
                </a:ext>
              </a:extLst>
            </p:cNvPr>
            <p:cNvSpPr/>
            <p:nvPr/>
          </p:nvSpPr>
          <p:spPr>
            <a:xfrm>
              <a:off x="5543031" y="4470742"/>
              <a:ext cx="5656" cy="11015"/>
            </a:xfrm>
            <a:custGeom>
              <a:avLst/>
              <a:gdLst/>
              <a:ahLst/>
              <a:cxnLst/>
              <a:rect l="l" t="t" r="r" b="b"/>
              <a:pathLst>
                <a:path w="608" h="1427" extrusionOk="0">
                  <a:moveTo>
                    <a:pt x="304" y="1"/>
                  </a:moveTo>
                  <a:cubicBezTo>
                    <a:pt x="140" y="1"/>
                    <a:pt x="4" y="132"/>
                    <a:pt x="2" y="296"/>
                  </a:cubicBezTo>
                  <a:lnTo>
                    <a:pt x="2" y="1125"/>
                  </a:lnTo>
                  <a:cubicBezTo>
                    <a:pt x="0" y="1291"/>
                    <a:pt x="137" y="1427"/>
                    <a:pt x="304" y="1427"/>
                  </a:cubicBezTo>
                  <a:cubicBezTo>
                    <a:pt x="472" y="1427"/>
                    <a:pt x="607" y="1291"/>
                    <a:pt x="607" y="1125"/>
                  </a:cubicBezTo>
                  <a:lnTo>
                    <a:pt x="607" y="296"/>
                  </a:lnTo>
                  <a:cubicBezTo>
                    <a:pt x="603" y="132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1233;p39">
              <a:extLst>
                <a:ext uri="{FF2B5EF4-FFF2-40B4-BE49-F238E27FC236}">
                  <a16:creationId xmlns:a16="http://schemas.microsoft.com/office/drawing/2014/main" id="{28C78CB9-9C95-48A7-AC3C-DF99A384C8AC}"/>
                </a:ext>
              </a:extLst>
            </p:cNvPr>
            <p:cNvSpPr/>
            <p:nvPr/>
          </p:nvSpPr>
          <p:spPr>
            <a:xfrm>
              <a:off x="5623236" y="4457867"/>
              <a:ext cx="5721" cy="14774"/>
            </a:xfrm>
            <a:custGeom>
              <a:avLst/>
              <a:gdLst/>
              <a:ahLst/>
              <a:cxnLst/>
              <a:rect l="l" t="t" r="r" b="b"/>
              <a:pathLst>
                <a:path w="615" h="1914" extrusionOk="0">
                  <a:moveTo>
                    <a:pt x="307" y="1"/>
                  </a:moveTo>
                  <a:cubicBezTo>
                    <a:pt x="137" y="1"/>
                    <a:pt x="1" y="141"/>
                    <a:pt x="5" y="311"/>
                  </a:cubicBezTo>
                  <a:lnTo>
                    <a:pt x="5" y="1610"/>
                  </a:lnTo>
                  <a:cubicBezTo>
                    <a:pt x="5" y="1778"/>
                    <a:pt x="140" y="1914"/>
                    <a:pt x="308" y="1914"/>
                  </a:cubicBezTo>
                  <a:cubicBezTo>
                    <a:pt x="475" y="1914"/>
                    <a:pt x="610" y="1778"/>
                    <a:pt x="610" y="1610"/>
                  </a:cubicBezTo>
                  <a:lnTo>
                    <a:pt x="610" y="311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1234;p39">
              <a:extLst>
                <a:ext uri="{FF2B5EF4-FFF2-40B4-BE49-F238E27FC236}">
                  <a16:creationId xmlns:a16="http://schemas.microsoft.com/office/drawing/2014/main" id="{8E784AF2-17AC-4C9E-8556-4326730A7D58}"/>
                </a:ext>
              </a:extLst>
            </p:cNvPr>
            <p:cNvSpPr/>
            <p:nvPr/>
          </p:nvSpPr>
          <p:spPr>
            <a:xfrm>
              <a:off x="5640826" y="4442368"/>
              <a:ext cx="5712" cy="20239"/>
            </a:xfrm>
            <a:custGeom>
              <a:avLst/>
              <a:gdLst/>
              <a:ahLst/>
              <a:cxnLst/>
              <a:rect l="l" t="t" r="r" b="b"/>
              <a:pathLst>
                <a:path w="614" h="2622" extrusionOk="0">
                  <a:moveTo>
                    <a:pt x="307" y="0"/>
                  </a:moveTo>
                  <a:cubicBezTo>
                    <a:pt x="137" y="0"/>
                    <a:pt x="1" y="140"/>
                    <a:pt x="4" y="310"/>
                  </a:cubicBezTo>
                  <a:lnTo>
                    <a:pt x="4" y="2319"/>
                  </a:lnTo>
                  <a:cubicBezTo>
                    <a:pt x="4" y="2486"/>
                    <a:pt x="140" y="2622"/>
                    <a:pt x="307" y="2622"/>
                  </a:cubicBezTo>
                  <a:cubicBezTo>
                    <a:pt x="475" y="2622"/>
                    <a:pt x="610" y="2486"/>
                    <a:pt x="610" y="2319"/>
                  </a:cubicBezTo>
                  <a:lnTo>
                    <a:pt x="610" y="310"/>
                  </a:lnTo>
                  <a:cubicBezTo>
                    <a:pt x="614" y="140"/>
                    <a:pt x="477" y="0"/>
                    <a:pt x="3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1235;p39">
              <a:extLst>
                <a:ext uri="{FF2B5EF4-FFF2-40B4-BE49-F238E27FC236}">
                  <a16:creationId xmlns:a16="http://schemas.microsoft.com/office/drawing/2014/main" id="{FCC7F326-5B05-4FF5-A3E5-F4018BE6184E}"/>
                </a:ext>
              </a:extLst>
            </p:cNvPr>
            <p:cNvSpPr/>
            <p:nvPr/>
          </p:nvSpPr>
          <p:spPr>
            <a:xfrm>
              <a:off x="5653719" y="4545197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1"/>
                  </a:moveTo>
                  <a:cubicBezTo>
                    <a:pt x="11661" y="1"/>
                    <a:pt x="7625" y="1673"/>
                    <a:pt x="4649" y="4649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5"/>
                    <a:pt x="31739" y="20079"/>
                    <a:pt x="31739" y="15870"/>
                  </a:cubicBezTo>
                  <a:cubicBezTo>
                    <a:pt x="31739" y="11661"/>
                    <a:pt x="30068" y="7624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1236;p39">
              <a:extLst>
                <a:ext uri="{FF2B5EF4-FFF2-40B4-BE49-F238E27FC236}">
                  <a16:creationId xmlns:a16="http://schemas.microsoft.com/office/drawing/2014/main" id="{BB6D4F01-D398-440C-A92F-3C420086C4A6}"/>
                </a:ext>
              </a:extLst>
            </p:cNvPr>
            <p:cNvSpPr/>
            <p:nvPr/>
          </p:nvSpPr>
          <p:spPr>
            <a:xfrm>
              <a:off x="5629729" y="4542812"/>
              <a:ext cx="343238" cy="249679"/>
            </a:xfrm>
            <a:custGeom>
              <a:avLst/>
              <a:gdLst/>
              <a:ahLst/>
              <a:cxnLst/>
              <a:rect l="l" t="t" r="r" b="b"/>
              <a:pathLst>
                <a:path w="36898" h="32347" extrusionOk="0">
                  <a:moveTo>
                    <a:pt x="18479" y="607"/>
                  </a:moveTo>
                  <a:cubicBezTo>
                    <a:pt x="21316" y="607"/>
                    <a:pt x="24110" y="1389"/>
                    <a:pt x="26589" y="2910"/>
                  </a:cubicBezTo>
                  <a:cubicBezTo>
                    <a:pt x="33905" y="7399"/>
                    <a:pt x="36206" y="17004"/>
                    <a:pt x="31718" y="24320"/>
                  </a:cubicBezTo>
                  <a:cubicBezTo>
                    <a:pt x="28784" y="29103"/>
                    <a:pt x="23662" y="31741"/>
                    <a:pt x="18423" y="31741"/>
                  </a:cubicBezTo>
                  <a:cubicBezTo>
                    <a:pt x="15648" y="31741"/>
                    <a:pt x="12841" y="31001"/>
                    <a:pt x="10308" y="29448"/>
                  </a:cubicBezTo>
                  <a:cubicBezTo>
                    <a:pt x="2992" y="24959"/>
                    <a:pt x="692" y="15355"/>
                    <a:pt x="5181" y="8040"/>
                  </a:cubicBezTo>
                  <a:cubicBezTo>
                    <a:pt x="7355" y="4495"/>
                    <a:pt x="10780" y="2010"/>
                    <a:pt x="14823" y="1042"/>
                  </a:cubicBezTo>
                  <a:cubicBezTo>
                    <a:pt x="16020" y="754"/>
                    <a:pt x="17247" y="608"/>
                    <a:pt x="18479" y="607"/>
                  </a:cubicBezTo>
                  <a:close/>
                  <a:moveTo>
                    <a:pt x="18480" y="0"/>
                  </a:moveTo>
                  <a:cubicBezTo>
                    <a:pt x="17216" y="0"/>
                    <a:pt x="15943" y="150"/>
                    <a:pt x="14682" y="452"/>
                  </a:cubicBezTo>
                  <a:cubicBezTo>
                    <a:pt x="10481" y="1458"/>
                    <a:pt x="6924" y="4041"/>
                    <a:pt x="4665" y="7722"/>
                  </a:cubicBezTo>
                  <a:cubicBezTo>
                    <a:pt x="1" y="15324"/>
                    <a:pt x="2390" y="25300"/>
                    <a:pt x="9992" y="29964"/>
                  </a:cubicBezTo>
                  <a:cubicBezTo>
                    <a:pt x="12523" y="31521"/>
                    <a:pt x="15436" y="32347"/>
                    <a:pt x="18409" y="32347"/>
                  </a:cubicBezTo>
                  <a:cubicBezTo>
                    <a:pt x="18413" y="32347"/>
                    <a:pt x="18418" y="32347"/>
                    <a:pt x="18423" y="32347"/>
                  </a:cubicBezTo>
                  <a:cubicBezTo>
                    <a:pt x="23865" y="32347"/>
                    <a:pt x="29186" y="29606"/>
                    <a:pt x="32235" y="24636"/>
                  </a:cubicBezTo>
                  <a:cubicBezTo>
                    <a:pt x="36898" y="17035"/>
                    <a:pt x="34508" y="7058"/>
                    <a:pt x="26907" y="2395"/>
                  </a:cubicBezTo>
                  <a:cubicBezTo>
                    <a:pt x="24329" y="813"/>
                    <a:pt x="21429" y="0"/>
                    <a:pt x="18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1237;p39">
              <a:extLst>
                <a:ext uri="{FF2B5EF4-FFF2-40B4-BE49-F238E27FC236}">
                  <a16:creationId xmlns:a16="http://schemas.microsoft.com/office/drawing/2014/main" id="{26956D14-F0EF-4DE7-B69C-DE16380A999A}"/>
                </a:ext>
              </a:extLst>
            </p:cNvPr>
            <p:cNvSpPr/>
            <p:nvPr/>
          </p:nvSpPr>
          <p:spPr>
            <a:xfrm>
              <a:off x="5653729" y="4528818"/>
              <a:ext cx="295248" cy="244986"/>
            </a:xfrm>
            <a:custGeom>
              <a:avLst/>
              <a:gdLst/>
              <a:ahLst/>
              <a:cxnLst/>
              <a:rect l="l" t="t" r="r" b="b"/>
              <a:pathLst>
                <a:path w="31739" h="31739" extrusionOk="0">
                  <a:moveTo>
                    <a:pt x="15869" y="0"/>
                  </a:moveTo>
                  <a:cubicBezTo>
                    <a:pt x="11661" y="0"/>
                    <a:pt x="7624" y="1672"/>
                    <a:pt x="4648" y="4648"/>
                  </a:cubicBezTo>
                  <a:cubicBezTo>
                    <a:pt x="1671" y="7625"/>
                    <a:pt x="0" y="11661"/>
                    <a:pt x="0" y="15869"/>
                  </a:cubicBezTo>
                  <a:cubicBezTo>
                    <a:pt x="0" y="20078"/>
                    <a:pt x="1671" y="24114"/>
                    <a:pt x="4648" y="27091"/>
                  </a:cubicBezTo>
                  <a:cubicBezTo>
                    <a:pt x="7624" y="30067"/>
                    <a:pt x="11661" y="31739"/>
                    <a:pt x="15869" y="31739"/>
                  </a:cubicBezTo>
                  <a:cubicBezTo>
                    <a:pt x="20078" y="31739"/>
                    <a:pt x="24115" y="30067"/>
                    <a:pt x="27090" y="27091"/>
                  </a:cubicBezTo>
                  <a:cubicBezTo>
                    <a:pt x="30066" y="24114"/>
                    <a:pt x="31738" y="20078"/>
                    <a:pt x="31738" y="15869"/>
                  </a:cubicBezTo>
                  <a:cubicBezTo>
                    <a:pt x="31738" y="11661"/>
                    <a:pt x="30066" y="7625"/>
                    <a:pt x="27090" y="4648"/>
                  </a:cubicBezTo>
                  <a:cubicBezTo>
                    <a:pt x="24115" y="1672"/>
                    <a:pt x="20078" y="0"/>
                    <a:pt x="15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1238;p39">
              <a:extLst>
                <a:ext uri="{FF2B5EF4-FFF2-40B4-BE49-F238E27FC236}">
                  <a16:creationId xmlns:a16="http://schemas.microsoft.com/office/drawing/2014/main" id="{04B8DC27-8E7F-4F8C-98A4-67C5DE8E931C}"/>
                </a:ext>
              </a:extLst>
            </p:cNvPr>
            <p:cNvSpPr/>
            <p:nvPr/>
          </p:nvSpPr>
          <p:spPr>
            <a:xfrm>
              <a:off x="5634640" y="4526456"/>
              <a:ext cx="333424" cy="249741"/>
            </a:xfrm>
            <a:custGeom>
              <a:avLst/>
              <a:gdLst/>
              <a:ahLst/>
              <a:cxnLst/>
              <a:rect l="l" t="t" r="r" b="b"/>
              <a:pathLst>
                <a:path w="35843" h="32355" extrusionOk="0">
                  <a:moveTo>
                    <a:pt x="17919" y="607"/>
                  </a:moveTo>
                  <a:cubicBezTo>
                    <a:pt x="24802" y="607"/>
                    <a:pt x="31114" y="5214"/>
                    <a:pt x="32965" y="12175"/>
                  </a:cubicBezTo>
                  <a:cubicBezTo>
                    <a:pt x="35171" y="20469"/>
                    <a:pt x="30218" y="29013"/>
                    <a:pt x="21923" y="31219"/>
                  </a:cubicBezTo>
                  <a:cubicBezTo>
                    <a:pt x="20590" y="31573"/>
                    <a:pt x="19239" y="31749"/>
                    <a:pt x="17896" y="31749"/>
                  </a:cubicBezTo>
                  <a:cubicBezTo>
                    <a:pt x="15189" y="31749"/>
                    <a:pt x="12518" y="31037"/>
                    <a:pt x="10114" y="29642"/>
                  </a:cubicBezTo>
                  <a:cubicBezTo>
                    <a:pt x="6515" y="27556"/>
                    <a:pt x="3946" y="24195"/>
                    <a:pt x="2878" y="20176"/>
                  </a:cubicBezTo>
                  <a:cubicBezTo>
                    <a:pt x="672" y="11882"/>
                    <a:pt x="5625" y="3339"/>
                    <a:pt x="13920" y="1133"/>
                  </a:cubicBezTo>
                  <a:cubicBezTo>
                    <a:pt x="15225" y="784"/>
                    <a:pt x="16569" y="608"/>
                    <a:pt x="17919" y="607"/>
                  </a:cubicBezTo>
                  <a:close/>
                  <a:moveTo>
                    <a:pt x="17920" y="0"/>
                  </a:moveTo>
                  <a:cubicBezTo>
                    <a:pt x="16547" y="0"/>
                    <a:pt x="15152" y="177"/>
                    <a:pt x="13764" y="547"/>
                  </a:cubicBezTo>
                  <a:cubicBezTo>
                    <a:pt x="5147" y="2839"/>
                    <a:pt x="0" y="11715"/>
                    <a:pt x="2292" y="20332"/>
                  </a:cubicBezTo>
                  <a:cubicBezTo>
                    <a:pt x="3403" y="24507"/>
                    <a:pt x="6073" y="27999"/>
                    <a:pt x="9809" y="30167"/>
                  </a:cubicBezTo>
                  <a:cubicBezTo>
                    <a:pt x="12308" y="31615"/>
                    <a:pt x="15082" y="32355"/>
                    <a:pt x="17895" y="32355"/>
                  </a:cubicBezTo>
                  <a:cubicBezTo>
                    <a:pt x="19308" y="32354"/>
                    <a:pt x="20714" y="32169"/>
                    <a:pt x="22079" y="31804"/>
                  </a:cubicBezTo>
                  <a:cubicBezTo>
                    <a:pt x="30696" y="29512"/>
                    <a:pt x="35843" y="20637"/>
                    <a:pt x="33551" y="12019"/>
                  </a:cubicBezTo>
                  <a:cubicBezTo>
                    <a:pt x="31627" y="4790"/>
                    <a:pt x="25071" y="0"/>
                    <a:pt x="179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1239;p39">
              <a:extLst>
                <a:ext uri="{FF2B5EF4-FFF2-40B4-BE49-F238E27FC236}">
                  <a16:creationId xmlns:a16="http://schemas.microsoft.com/office/drawing/2014/main" id="{F880767C-ED31-4D35-8EDA-3FE88615D883}"/>
                </a:ext>
              </a:extLst>
            </p:cNvPr>
            <p:cNvSpPr/>
            <p:nvPr/>
          </p:nvSpPr>
          <p:spPr>
            <a:xfrm>
              <a:off x="5675859" y="4547189"/>
              <a:ext cx="250978" cy="208244"/>
            </a:xfrm>
            <a:custGeom>
              <a:avLst/>
              <a:gdLst/>
              <a:ahLst/>
              <a:cxnLst/>
              <a:rect l="l" t="t" r="r" b="b"/>
              <a:pathLst>
                <a:path w="26980" h="26979" extrusionOk="0">
                  <a:moveTo>
                    <a:pt x="13490" y="1"/>
                  </a:moveTo>
                  <a:cubicBezTo>
                    <a:pt x="9912" y="1"/>
                    <a:pt x="6482" y="1421"/>
                    <a:pt x="3952" y="3952"/>
                  </a:cubicBezTo>
                  <a:cubicBezTo>
                    <a:pt x="1423" y="6481"/>
                    <a:pt x="1" y="9912"/>
                    <a:pt x="1" y="13489"/>
                  </a:cubicBezTo>
                  <a:cubicBezTo>
                    <a:pt x="1" y="17067"/>
                    <a:pt x="1423" y="20498"/>
                    <a:pt x="3952" y="23027"/>
                  </a:cubicBezTo>
                  <a:cubicBezTo>
                    <a:pt x="6482" y="25558"/>
                    <a:pt x="9912" y="26978"/>
                    <a:pt x="13490" y="26978"/>
                  </a:cubicBezTo>
                  <a:cubicBezTo>
                    <a:pt x="17068" y="26978"/>
                    <a:pt x="20499" y="25558"/>
                    <a:pt x="23029" y="23027"/>
                  </a:cubicBezTo>
                  <a:cubicBezTo>
                    <a:pt x="25558" y="20498"/>
                    <a:pt x="26980" y="17067"/>
                    <a:pt x="26980" y="13489"/>
                  </a:cubicBezTo>
                  <a:cubicBezTo>
                    <a:pt x="26980" y="9912"/>
                    <a:pt x="25558" y="6481"/>
                    <a:pt x="23029" y="3952"/>
                  </a:cubicBezTo>
                  <a:cubicBezTo>
                    <a:pt x="20499" y="1421"/>
                    <a:pt x="17068" y="1"/>
                    <a:pt x="13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1240;p39">
              <a:extLst>
                <a:ext uri="{FF2B5EF4-FFF2-40B4-BE49-F238E27FC236}">
                  <a16:creationId xmlns:a16="http://schemas.microsoft.com/office/drawing/2014/main" id="{C1F35F03-9111-4A1A-87F6-BFF1E7654691}"/>
                </a:ext>
              </a:extLst>
            </p:cNvPr>
            <p:cNvSpPr/>
            <p:nvPr/>
          </p:nvSpPr>
          <p:spPr>
            <a:xfrm>
              <a:off x="5668547" y="4544804"/>
              <a:ext cx="265610" cy="213015"/>
            </a:xfrm>
            <a:custGeom>
              <a:avLst/>
              <a:gdLst/>
              <a:ahLst/>
              <a:cxnLst/>
              <a:rect l="l" t="t" r="r" b="b"/>
              <a:pathLst>
                <a:path w="28553" h="27597" extrusionOk="0">
                  <a:moveTo>
                    <a:pt x="14298" y="606"/>
                  </a:moveTo>
                  <a:cubicBezTo>
                    <a:pt x="16591" y="606"/>
                    <a:pt x="18854" y="1211"/>
                    <a:pt x="20890" y="2392"/>
                  </a:cubicBezTo>
                  <a:cubicBezTo>
                    <a:pt x="23937" y="4159"/>
                    <a:pt x="26115" y="7006"/>
                    <a:pt x="27020" y="10410"/>
                  </a:cubicBezTo>
                  <a:cubicBezTo>
                    <a:pt x="27925" y="13813"/>
                    <a:pt x="27451" y="17367"/>
                    <a:pt x="25684" y="20413"/>
                  </a:cubicBezTo>
                  <a:cubicBezTo>
                    <a:pt x="23916" y="23460"/>
                    <a:pt x="21070" y="25636"/>
                    <a:pt x="17665" y="26543"/>
                  </a:cubicBezTo>
                  <a:cubicBezTo>
                    <a:pt x="16536" y="26843"/>
                    <a:pt x="15391" y="26992"/>
                    <a:pt x="14253" y="26992"/>
                  </a:cubicBezTo>
                  <a:cubicBezTo>
                    <a:pt x="11960" y="26992"/>
                    <a:pt x="9698" y="26388"/>
                    <a:pt x="7661" y="25206"/>
                  </a:cubicBezTo>
                  <a:cubicBezTo>
                    <a:pt x="4615" y="23439"/>
                    <a:pt x="2439" y="20591"/>
                    <a:pt x="1533" y="17188"/>
                  </a:cubicBezTo>
                  <a:cubicBezTo>
                    <a:pt x="628" y="13785"/>
                    <a:pt x="1102" y="10233"/>
                    <a:pt x="2869" y="7186"/>
                  </a:cubicBezTo>
                  <a:cubicBezTo>
                    <a:pt x="4636" y="4138"/>
                    <a:pt x="7483" y="1961"/>
                    <a:pt x="10887" y="1056"/>
                  </a:cubicBezTo>
                  <a:cubicBezTo>
                    <a:pt x="11999" y="759"/>
                    <a:pt x="13147" y="608"/>
                    <a:pt x="14298" y="606"/>
                  </a:cubicBezTo>
                  <a:close/>
                  <a:moveTo>
                    <a:pt x="14299" y="1"/>
                  </a:moveTo>
                  <a:cubicBezTo>
                    <a:pt x="13109" y="1"/>
                    <a:pt x="11911" y="156"/>
                    <a:pt x="10731" y="470"/>
                  </a:cubicBezTo>
                  <a:cubicBezTo>
                    <a:pt x="7170" y="1416"/>
                    <a:pt x="4193" y="3693"/>
                    <a:pt x="2346" y="6881"/>
                  </a:cubicBezTo>
                  <a:cubicBezTo>
                    <a:pt x="498" y="10067"/>
                    <a:pt x="0" y="13784"/>
                    <a:pt x="948" y="17343"/>
                  </a:cubicBezTo>
                  <a:cubicBezTo>
                    <a:pt x="1895" y="20904"/>
                    <a:pt x="4171" y="23882"/>
                    <a:pt x="7358" y="25730"/>
                  </a:cubicBezTo>
                  <a:cubicBezTo>
                    <a:pt x="9489" y="26966"/>
                    <a:pt x="11855" y="27596"/>
                    <a:pt x="14254" y="27596"/>
                  </a:cubicBezTo>
                  <a:cubicBezTo>
                    <a:pt x="15458" y="27596"/>
                    <a:pt x="16658" y="27438"/>
                    <a:pt x="17822" y="27127"/>
                  </a:cubicBezTo>
                  <a:cubicBezTo>
                    <a:pt x="21381" y="26181"/>
                    <a:pt x="24359" y="23904"/>
                    <a:pt x="26208" y="20717"/>
                  </a:cubicBezTo>
                  <a:cubicBezTo>
                    <a:pt x="28056" y="17530"/>
                    <a:pt x="28552" y="13814"/>
                    <a:pt x="27604" y="10254"/>
                  </a:cubicBezTo>
                  <a:cubicBezTo>
                    <a:pt x="26658" y="6693"/>
                    <a:pt x="24381" y="3715"/>
                    <a:pt x="21195" y="1867"/>
                  </a:cubicBezTo>
                  <a:cubicBezTo>
                    <a:pt x="19064" y="632"/>
                    <a:pt x="16698" y="1"/>
                    <a:pt x="142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1241;p39">
              <a:extLst>
                <a:ext uri="{FF2B5EF4-FFF2-40B4-BE49-F238E27FC236}">
                  <a16:creationId xmlns:a16="http://schemas.microsoft.com/office/drawing/2014/main" id="{2C340EC4-5E47-4E7A-B51D-534250998061}"/>
                </a:ext>
              </a:extLst>
            </p:cNvPr>
            <p:cNvSpPr/>
            <p:nvPr/>
          </p:nvSpPr>
          <p:spPr>
            <a:xfrm>
              <a:off x="5735208" y="4575995"/>
              <a:ext cx="122131" cy="156151"/>
            </a:xfrm>
            <a:custGeom>
              <a:avLst/>
              <a:gdLst/>
              <a:ahLst/>
              <a:cxnLst/>
              <a:rect l="l" t="t" r="r" b="b"/>
              <a:pathLst>
                <a:path w="13129" h="20230" extrusionOk="0">
                  <a:moveTo>
                    <a:pt x="4134" y="1"/>
                  </a:moveTo>
                  <a:cubicBezTo>
                    <a:pt x="4062" y="1"/>
                    <a:pt x="3989" y="10"/>
                    <a:pt x="3916" y="27"/>
                  </a:cubicBezTo>
                  <a:cubicBezTo>
                    <a:pt x="3694" y="82"/>
                    <a:pt x="3511" y="213"/>
                    <a:pt x="3370" y="420"/>
                  </a:cubicBezTo>
                  <a:cubicBezTo>
                    <a:pt x="3228" y="627"/>
                    <a:pt x="3196" y="876"/>
                    <a:pt x="3273" y="1165"/>
                  </a:cubicBezTo>
                  <a:lnTo>
                    <a:pt x="3982" y="3833"/>
                  </a:lnTo>
                  <a:lnTo>
                    <a:pt x="3982" y="3833"/>
                  </a:lnTo>
                  <a:cubicBezTo>
                    <a:pt x="2783" y="4223"/>
                    <a:pt x="1848" y="4781"/>
                    <a:pt x="1177" y="5508"/>
                  </a:cubicBezTo>
                  <a:cubicBezTo>
                    <a:pt x="283" y="6478"/>
                    <a:pt x="1" y="7585"/>
                    <a:pt x="333" y="8833"/>
                  </a:cubicBezTo>
                  <a:cubicBezTo>
                    <a:pt x="469" y="9345"/>
                    <a:pt x="654" y="9774"/>
                    <a:pt x="887" y="10118"/>
                  </a:cubicBezTo>
                  <a:cubicBezTo>
                    <a:pt x="1121" y="10463"/>
                    <a:pt x="1380" y="10738"/>
                    <a:pt x="1662" y="10941"/>
                  </a:cubicBezTo>
                  <a:cubicBezTo>
                    <a:pt x="1945" y="11146"/>
                    <a:pt x="2320" y="11302"/>
                    <a:pt x="2787" y="11410"/>
                  </a:cubicBezTo>
                  <a:cubicBezTo>
                    <a:pt x="3235" y="11516"/>
                    <a:pt x="3690" y="11587"/>
                    <a:pt x="4148" y="11625"/>
                  </a:cubicBezTo>
                  <a:cubicBezTo>
                    <a:pt x="4586" y="11659"/>
                    <a:pt x="5164" y="11681"/>
                    <a:pt x="5880" y="11691"/>
                  </a:cubicBezTo>
                  <a:lnTo>
                    <a:pt x="7774" y="11695"/>
                  </a:lnTo>
                  <a:cubicBezTo>
                    <a:pt x="7806" y="11695"/>
                    <a:pt x="7838" y="11694"/>
                    <a:pt x="7870" y="11694"/>
                  </a:cubicBezTo>
                  <a:cubicBezTo>
                    <a:pt x="8344" y="11694"/>
                    <a:pt x="8732" y="11759"/>
                    <a:pt x="9033" y="11889"/>
                  </a:cubicBezTo>
                  <a:cubicBezTo>
                    <a:pt x="9353" y="12027"/>
                    <a:pt x="9544" y="12208"/>
                    <a:pt x="9602" y="12430"/>
                  </a:cubicBezTo>
                  <a:cubicBezTo>
                    <a:pt x="9678" y="12712"/>
                    <a:pt x="9649" y="12969"/>
                    <a:pt x="9519" y="13199"/>
                  </a:cubicBezTo>
                  <a:cubicBezTo>
                    <a:pt x="9389" y="13431"/>
                    <a:pt x="9200" y="13616"/>
                    <a:pt x="8954" y="13755"/>
                  </a:cubicBezTo>
                  <a:cubicBezTo>
                    <a:pt x="8691" y="13901"/>
                    <a:pt x="8417" y="14026"/>
                    <a:pt x="8135" y="14131"/>
                  </a:cubicBezTo>
                  <a:cubicBezTo>
                    <a:pt x="7857" y="14237"/>
                    <a:pt x="7568" y="14312"/>
                    <a:pt x="7274" y="14352"/>
                  </a:cubicBezTo>
                  <a:cubicBezTo>
                    <a:pt x="6893" y="14437"/>
                    <a:pt x="6505" y="14481"/>
                    <a:pt x="6116" y="14482"/>
                  </a:cubicBezTo>
                  <a:cubicBezTo>
                    <a:pt x="6093" y="14482"/>
                    <a:pt x="6071" y="14482"/>
                    <a:pt x="6049" y="14482"/>
                  </a:cubicBezTo>
                  <a:cubicBezTo>
                    <a:pt x="5697" y="14482"/>
                    <a:pt x="5420" y="14463"/>
                    <a:pt x="5216" y="14427"/>
                  </a:cubicBezTo>
                  <a:cubicBezTo>
                    <a:pt x="5000" y="14388"/>
                    <a:pt x="4743" y="14334"/>
                    <a:pt x="4445" y="14262"/>
                  </a:cubicBezTo>
                  <a:cubicBezTo>
                    <a:pt x="4147" y="14190"/>
                    <a:pt x="3965" y="14150"/>
                    <a:pt x="3898" y="14140"/>
                  </a:cubicBezTo>
                  <a:cubicBezTo>
                    <a:pt x="3750" y="14110"/>
                    <a:pt x="3609" y="14096"/>
                    <a:pt x="3477" y="14096"/>
                  </a:cubicBezTo>
                  <a:cubicBezTo>
                    <a:pt x="3292" y="14096"/>
                    <a:pt x="3123" y="14124"/>
                    <a:pt x="2970" y="14181"/>
                  </a:cubicBezTo>
                  <a:cubicBezTo>
                    <a:pt x="2708" y="14279"/>
                    <a:pt x="2514" y="14444"/>
                    <a:pt x="2389" y="14679"/>
                  </a:cubicBezTo>
                  <a:cubicBezTo>
                    <a:pt x="2267" y="14905"/>
                    <a:pt x="2195" y="15155"/>
                    <a:pt x="2181" y="15413"/>
                  </a:cubicBezTo>
                  <a:cubicBezTo>
                    <a:pt x="2165" y="15669"/>
                    <a:pt x="2230" y="15913"/>
                    <a:pt x="2376" y="16149"/>
                  </a:cubicBezTo>
                  <a:cubicBezTo>
                    <a:pt x="2520" y="16385"/>
                    <a:pt x="2731" y="16558"/>
                    <a:pt x="3008" y="16667"/>
                  </a:cubicBezTo>
                  <a:cubicBezTo>
                    <a:pt x="3963" y="17015"/>
                    <a:pt x="4959" y="17189"/>
                    <a:pt x="5996" y="17189"/>
                  </a:cubicBezTo>
                  <a:cubicBezTo>
                    <a:pt x="6569" y="17189"/>
                    <a:pt x="7155" y="17136"/>
                    <a:pt x="7753" y="17029"/>
                  </a:cubicBezTo>
                  <a:lnTo>
                    <a:pt x="7753" y="17029"/>
                  </a:lnTo>
                  <a:lnTo>
                    <a:pt x="8416" y="19521"/>
                  </a:lnTo>
                  <a:cubicBezTo>
                    <a:pt x="8519" y="19906"/>
                    <a:pt x="8736" y="20134"/>
                    <a:pt x="9071" y="20204"/>
                  </a:cubicBezTo>
                  <a:cubicBezTo>
                    <a:pt x="9148" y="20221"/>
                    <a:pt x="9224" y="20229"/>
                    <a:pt x="9297" y="20229"/>
                  </a:cubicBezTo>
                  <a:cubicBezTo>
                    <a:pt x="9540" y="20229"/>
                    <a:pt x="9761" y="20138"/>
                    <a:pt x="9958" y="19956"/>
                  </a:cubicBezTo>
                  <a:cubicBezTo>
                    <a:pt x="10214" y="19717"/>
                    <a:pt x="10294" y="19415"/>
                    <a:pt x="10196" y="19048"/>
                  </a:cubicBezTo>
                  <a:lnTo>
                    <a:pt x="9536" y="16565"/>
                  </a:lnTo>
                  <a:lnTo>
                    <a:pt x="9536" y="16565"/>
                  </a:lnTo>
                  <a:cubicBezTo>
                    <a:pt x="10126" y="16351"/>
                    <a:pt x="10655" y="16086"/>
                    <a:pt x="11122" y="15769"/>
                  </a:cubicBezTo>
                  <a:cubicBezTo>
                    <a:pt x="11896" y="15243"/>
                    <a:pt x="12446" y="14580"/>
                    <a:pt x="12773" y="13780"/>
                  </a:cubicBezTo>
                  <a:cubicBezTo>
                    <a:pt x="13100" y="12979"/>
                    <a:pt x="13129" y="12108"/>
                    <a:pt x="12859" y="11165"/>
                  </a:cubicBezTo>
                  <a:cubicBezTo>
                    <a:pt x="12695" y="10578"/>
                    <a:pt x="12457" y="10095"/>
                    <a:pt x="12146" y="9716"/>
                  </a:cubicBezTo>
                  <a:cubicBezTo>
                    <a:pt x="11833" y="9337"/>
                    <a:pt x="11442" y="9050"/>
                    <a:pt x="10970" y="8855"/>
                  </a:cubicBezTo>
                  <a:cubicBezTo>
                    <a:pt x="10486" y="8658"/>
                    <a:pt x="9979" y="8528"/>
                    <a:pt x="9460" y="8468"/>
                  </a:cubicBezTo>
                  <a:cubicBezTo>
                    <a:pt x="8949" y="8407"/>
                    <a:pt x="8328" y="8377"/>
                    <a:pt x="7601" y="8377"/>
                  </a:cubicBezTo>
                  <a:cubicBezTo>
                    <a:pt x="7571" y="8377"/>
                    <a:pt x="7540" y="8377"/>
                    <a:pt x="7509" y="8377"/>
                  </a:cubicBezTo>
                  <a:lnTo>
                    <a:pt x="5638" y="8408"/>
                  </a:lnTo>
                  <a:cubicBezTo>
                    <a:pt x="5557" y="8411"/>
                    <a:pt x="5478" y="8413"/>
                    <a:pt x="5403" y="8413"/>
                  </a:cubicBezTo>
                  <a:cubicBezTo>
                    <a:pt x="4967" y="8413"/>
                    <a:pt x="4633" y="8365"/>
                    <a:pt x="4401" y="8270"/>
                  </a:cubicBezTo>
                  <a:cubicBezTo>
                    <a:pt x="4130" y="8160"/>
                    <a:pt x="3953" y="7951"/>
                    <a:pt x="3871" y="7644"/>
                  </a:cubicBezTo>
                  <a:cubicBezTo>
                    <a:pt x="3803" y="7387"/>
                    <a:pt x="3889" y="7145"/>
                    <a:pt x="4130" y="6916"/>
                  </a:cubicBezTo>
                  <a:cubicBezTo>
                    <a:pt x="4371" y="6687"/>
                    <a:pt x="4663" y="6520"/>
                    <a:pt x="5005" y="6416"/>
                  </a:cubicBezTo>
                  <a:cubicBezTo>
                    <a:pt x="5348" y="6312"/>
                    <a:pt x="5675" y="6227"/>
                    <a:pt x="5987" y="6162"/>
                  </a:cubicBezTo>
                  <a:cubicBezTo>
                    <a:pt x="6549" y="6077"/>
                    <a:pt x="7115" y="6035"/>
                    <a:pt x="7682" y="6035"/>
                  </a:cubicBezTo>
                  <a:cubicBezTo>
                    <a:pt x="8039" y="6035"/>
                    <a:pt x="8395" y="6051"/>
                    <a:pt x="8751" y="6085"/>
                  </a:cubicBezTo>
                  <a:cubicBezTo>
                    <a:pt x="8805" y="6089"/>
                    <a:pt x="8858" y="6090"/>
                    <a:pt x="8910" y="6090"/>
                  </a:cubicBezTo>
                  <a:cubicBezTo>
                    <a:pt x="9205" y="6090"/>
                    <a:pt x="9459" y="6034"/>
                    <a:pt x="9675" y="5922"/>
                  </a:cubicBezTo>
                  <a:cubicBezTo>
                    <a:pt x="9928" y="5791"/>
                    <a:pt x="10092" y="5599"/>
                    <a:pt x="10166" y="5345"/>
                  </a:cubicBezTo>
                  <a:cubicBezTo>
                    <a:pt x="10239" y="5102"/>
                    <a:pt x="10257" y="4843"/>
                    <a:pt x="10219" y="4591"/>
                  </a:cubicBezTo>
                  <a:cubicBezTo>
                    <a:pt x="10180" y="4340"/>
                    <a:pt x="10052" y="4107"/>
                    <a:pt x="9834" y="3891"/>
                  </a:cubicBezTo>
                  <a:cubicBezTo>
                    <a:pt x="9617" y="3675"/>
                    <a:pt x="9339" y="3538"/>
                    <a:pt x="9004" y="3481"/>
                  </a:cubicBezTo>
                  <a:cubicBezTo>
                    <a:pt x="8572" y="3404"/>
                    <a:pt x="8221" y="3350"/>
                    <a:pt x="7947" y="3323"/>
                  </a:cubicBezTo>
                  <a:cubicBezTo>
                    <a:pt x="7778" y="3305"/>
                    <a:pt x="7566" y="3296"/>
                    <a:pt x="7311" y="3296"/>
                  </a:cubicBezTo>
                  <a:cubicBezTo>
                    <a:pt x="7156" y="3296"/>
                    <a:pt x="6985" y="3300"/>
                    <a:pt x="6798" y="3306"/>
                  </a:cubicBezTo>
                  <a:cubicBezTo>
                    <a:pt x="6451" y="3320"/>
                    <a:pt x="6105" y="3354"/>
                    <a:pt x="5763" y="3408"/>
                  </a:cubicBezTo>
                  <a:lnTo>
                    <a:pt x="5763" y="3408"/>
                  </a:lnTo>
                  <a:lnTo>
                    <a:pt x="5040" y="695"/>
                  </a:lnTo>
                  <a:cubicBezTo>
                    <a:pt x="4969" y="422"/>
                    <a:pt x="4819" y="229"/>
                    <a:pt x="4591" y="115"/>
                  </a:cubicBezTo>
                  <a:cubicBezTo>
                    <a:pt x="4438" y="39"/>
                    <a:pt x="4286" y="1"/>
                    <a:pt x="4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1242;p39">
              <a:extLst>
                <a:ext uri="{FF2B5EF4-FFF2-40B4-BE49-F238E27FC236}">
                  <a16:creationId xmlns:a16="http://schemas.microsoft.com/office/drawing/2014/main" id="{D6D00D02-BCFF-4D04-B04C-4A370C3D826C}"/>
                </a:ext>
              </a:extLst>
            </p:cNvPr>
            <p:cNvSpPr/>
            <p:nvPr/>
          </p:nvSpPr>
          <p:spPr>
            <a:xfrm>
              <a:off x="5676454" y="4717496"/>
              <a:ext cx="5730" cy="20246"/>
            </a:xfrm>
            <a:custGeom>
              <a:avLst/>
              <a:gdLst/>
              <a:ahLst/>
              <a:cxnLst/>
              <a:rect l="l" t="t" r="r" b="b"/>
              <a:pathLst>
                <a:path w="616" h="2623" extrusionOk="0">
                  <a:moveTo>
                    <a:pt x="308" y="1"/>
                  </a:moveTo>
                  <a:cubicBezTo>
                    <a:pt x="137" y="1"/>
                    <a:pt x="1" y="140"/>
                    <a:pt x="6" y="311"/>
                  </a:cubicBezTo>
                  <a:lnTo>
                    <a:pt x="6" y="2320"/>
                  </a:lnTo>
                  <a:cubicBezTo>
                    <a:pt x="4" y="2487"/>
                    <a:pt x="141" y="2622"/>
                    <a:pt x="308" y="2622"/>
                  </a:cubicBezTo>
                  <a:cubicBezTo>
                    <a:pt x="475" y="2622"/>
                    <a:pt x="611" y="2487"/>
                    <a:pt x="611" y="2320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1243;p39">
              <a:extLst>
                <a:ext uri="{FF2B5EF4-FFF2-40B4-BE49-F238E27FC236}">
                  <a16:creationId xmlns:a16="http://schemas.microsoft.com/office/drawing/2014/main" id="{BAEF7756-C1E7-44FF-BBAB-6870BD9491E4}"/>
                </a:ext>
              </a:extLst>
            </p:cNvPr>
            <p:cNvSpPr/>
            <p:nvPr/>
          </p:nvSpPr>
          <p:spPr>
            <a:xfrm>
              <a:off x="5689664" y="4733003"/>
              <a:ext cx="5712" cy="21157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6" y="0"/>
                  </a:moveTo>
                  <a:cubicBezTo>
                    <a:pt x="137" y="0"/>
                    <a:pt x="0" y="141"/>
                    <a:pt x="4" y="310"/>
                  </a:cubicBezTo>
                  <a:lnTo>
                    <a:pt x="4" y="2437"/>
                  </a:lnTo>
                  <a:cubicBezTo>
                    <a:pt x="4" y="2605"/>
                    <a:pt x="139" y="2740"/>
                    <a:pt x="306" y="2740"/>
                  </a:cubicBezTo>
                  <a:cubicBezTo>
                    <a:pt x="474" y="2740"/>
                    <a:pt x="609" y="2605"/>
                    <a:pt x="609" y="2437"/>
                  </a:cubicBezTo>
                  <a:lnTo>
                    <a:pt x="609" y="310"/>
                  </a:lnTo>
                  <a:cubicBezTo>
                    <a:pt x="613" y="141"/>
                    <a:pt x="477" y="0"/>
                    <a:pt x="3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1244;p39">
              <a:extLst>
                <a:ext uri="{FF2B5EF4-FFF2-40B4-BE49-F238E27FC236}">
                  <a16:creationId xmlns:a16="http://schemas.microsoft.com/office/drawing/2014/main" id="{542AA3BF-F0F5-40A3-B23F-59CE93464542}"/>
                </a:ext>
              </a:extLst>
            </p:cNvPr>
            <p:cNvSpPr/>
            <p:nvPr/>
          </p:nvSpPr>
          <p:spPr>
            <a:xfrm>
              <a:off x="5716036" y="4751242"/>
              <a:ext cx="5721" cy="20246"/>
            </a:xfrm>
            <a:custGeom>
              <a:avLst/>
              <a:gdLst/>
              <a:ahLst/>
              <a:cxnLst/>
              <a:rect l="l" t="t" r="r" b="b"/>
              <a:pathLst>
                <a:path w="615" h="2623" extrusionOk="0">
                  <a:moveTo>
                    <a:pt x="307" y="1"/>
                  </a:moveTo>
                  <a:cubicBezTo>
                    <a:pt x="137" y="1"/>
                    <a:pt x="0" y="141"/>
                    <a:pt x="4" y="311"/>
                  </a:cubicBezTo>
                  <a:lnTo>
                    <a:pt x="4" y="2319"/>
                  </a:lnTo>
                  <a:cubicBezTo>
                    <a:pt x="4" y="2487"/>
                    <a:pt x="139" y="2622"/>
                    <a:pt x="307" y="2622"/>
                  </a:cubicBezTo>
                  <a:cubicBezTo>
                    <a:pt x="474" y="2622"/>
                    <a:pt x="611" y="2487"/>
                    <a:pt x="611" y="2319"/>
                  </a:cubicBezTo>
                  <a:lnTo>
                    <a:pt x="611" y="311"/>
                  </a:lnTo>
                  <a:cubicBezTo>
                    <a:pt x="615" y="141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1245;p39">
              <a:extLst>
                <a:ext uri="{FF2B5EF4-FFF2-40B4-BE49-F238E27FC236}">
                  <a16:creationId xmlns:a16="http://schemas.microsoft.com/office/drawing/2014/main" id="{D1D820F9-F8DD-4965-A31E-DFA37967343F}"/>
                </a:ext>
              </a:extLst>
            </p:cNvPr>
            <p:cNvSpPr/>
            <p:nvPr/>
          </p:nvSpPr>
          <p:spPr>
            <a:xfrm>
              <a:off x="5753413" y="4766741"/>
              <a:ext cx="5721" cy="18425"/>
            </a:xfrm>
            <a:custGeom>
              <a:avLst/>
              <a:gdLst/>
              <a:ahLst/>
              <a:cxnLst/>
              <a:rect l="l" t="t" r="r" b="b"/>
              <a:pathLst>
                <a:path w="615" h="2387" extrusionOk="0">
                  <a:moveTo>
                    <a:pt x="307" y="1"/>
                  </a:moveTo>
                  <a:cubicBezTo>
                    <a:pt x="138" y="1"/>
                    <a:pt x="1" y="141"/>
                    <a:pt x="5" y="311"/>
                  </a:cubicBezTo>
                  <a:lnTo>
                    <a:pt x="5" y="2084"/>
                  </a:lnTo>
                  <a:cubicBezTo>
                    <a:pt x="5" y="2251"/>
                    <a:pt x="140" y="2387"/>
                    <a:pt x="307" y="2387"/>
                  </a:cubicBezTo>
                  <a:cubicBezTo>
                    <a:pt x="475" y="2387"/>
                    <a:pt x="610" y="2251"/>
                    <a:pt x="610" y="2084"/>
                  </a:cubicBezTo>
                  <a:lnTo>
                    <a:pt x="610" y="311"/>
                  </a:lnTo>
                  <a:cubicBezTo>
                    <a:pt x="614" y="141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1246;p39">
              <a:extLst>
                <a:ext uri="{FF2B5EF4-FFF2-40B4-BE49-F238E27FC236}">
                  <a16:creationId xmlns:a16="http://schemas.microsoft.com/office/drawing/2014/main" id="{C73C59A7-EB1F-4672-A132-639856543C79}"/>
                </a:ext>
              </a:extLst>
            </p:cNvPr>
            <p:cNvSpPr/>
            <p:nvPr/>
          </p:nvSpPr>
          <p:spPr>
            <a:xfrm>
              <a:off x="5794073" y="4773140"/>
              <a:ext cx="5721" cy="11123"/>
            </a:xfrm>
            <a:custGeom>
              <a:avLst/>
              <a:gdLst/>
              <a:ahLst/>
              <a:cxnLst/>
              <a:rect l="l" t="t" r="r" b="b"/>
              <a:pathLst>
                <a:path w="615" h="1441" extrusionOk="0">
                  <a:moveTo>
                    <a:pt x="308" y="0"/>
                  </a:moveTo>
                  <a:cubicBezTo>
                    <a:pt x="137" y="0"/>
                    <a:pt x="0" y="139"/>
                    <a:pt x="6" y="310"/>
                  </a:cubicBezTo>
                  <a:lnTo>
                    <a:pt x="6" y="1137"/>
                  </a:lnTo>
                  <a:cubicBezTo>
                    <a:pt x="4" y="1304"/>
                    <a:pt x="141" y="1440"/>
                    <a:pt x="308" y="1440"/>
                  </a:cubicBezTo>
                  <a:cubicBezTo>
                    <a:pt x="476" y="1440"/>
                    <a:pt x="611" y="1304"/>
                    <a:pt x="611" y="1137"/>
                  </a:cubicBezTo>
                  <a:lnTo>
                    <a:pt x="611" y="310"/>
                  </a:lnTo>
                  <a:cubicBezTo>
                    <a:pt x="615" y="139"/>
                    <a:pt x="478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1247;p39">
              <a:extLst>
                <a:ext uri="{FF2B5EF4-FFF2-40B4-BE49-F238E27FC236}">
                  <a16:creationId xmlns:a16="http://schemas.microsoft.com/office/drawing/2014/main" id="{ED3E5CEC-9BCC-42F8-943D-C2CC95566452}"/>
                </a:ext>
              </a:extLst>
            </p:cNvPr>
            <p:cNvSpPr/>
            <p:nvPr/>
          </p:nvSpPr>
          <p:spPr>
            <a:xfrm>
              <a:off x="5874315" y="4760373"/>
              <a:ext cx="5712" cy="14774"/>
            </a:xfrm>
            <a:custGeom>
              <a:avLst/>
              <a:gdLst/>
              <a:ahLst/>
              <a:cxnLst/>
              <a:rect l="l" t="t" r="r" b="b"/>
              <a:pathLst>
                <a:path w="614" h="1914" extrusionOk="0">
                  <a:moveTo>
                    <a:pt x="308" y="0"/>
                  </a:moveTo>
                  <a:cubicBezTo>
                    <a:pt x="137" y="0"/>
                    <a:pt x="1" y="139"/>
                    <a:pt x="4" y="310"/>
                  </a:cubicBezTo>
                  <a:lnTo>
                    <a:pt x="4" y="1610"/>
                  </a:lnTo>
                  <a:cubicBezTo>
                    <a:pt x="4" y="1776"/>
                    <a:pt x="140" y="1913"/>
                    <a:pt x="308" y="1913"/>
                  </a:cubicBezTo>
                  <a:cubicBezTo>
                    <a:pt x="475" y="1913"/>
                    <a:pt x="611" y="1776"/>
                    <a:pt x="610" y="1610"/>
                  </a:cubicBezTo>
                  <a:lnTo>
                    <a:pt x="610" y="310"/>
                  </a:lnTo>
                  <a:cubicBezTo>
                    <a:pt x="614" y="139"/>
                    <a:pt x="477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1248;p39">
              <a:extLst>
                <a:ext uri="{FF2B5EF4-FFF2-40B4-BE49-F238E27FC236}">
                  <a16:creationId xmlns:a16="http://schemas.microsoft.com/office/drawing/2014/main" id="{44AE8900-5E85-4CA4-9542-D903ECF3EACE}"/>
                </a:ext>
              </a:extLst>
            </p:cNvPr>
            <p:cNvSpPr/>
            <p:nvPr/>
          </p:nvSpPr>
          <p:spPr>
            <a:xfrm>
              <a:off x="5891943" y="4744913"/>
              <a:ext cx="5637" cy="20192"/>
            </a:xfrm>
            <a:custGeom>
              <a:avLst/>
              <a:gdLst/>
              <a:ahLst/>
              <a:cxnLst/>
              <a:rect l="l" t="t" r="r" b="b"/>
              <a:pathLst>
                <a:path w="606" h="2616" extrusionOk="0">
                  <a:moveTo>
                    <a:pt x="304" y="0"/>
                  </a:moveTo>
                  <a:cubicBezTo>
                    <a:pt x="136" y="0"/>
                    <a:pt x="0" y="136"/>
                    <a:pt x="0" y="304"/>
                  </a:cubicBezTo>
                  <a:lnTo>
                    <a:pt x="0" y="2312"/>
                  </a:lnTo>
                  <a:cubicBezTo>
                    <a:pt x="0" y="2480"/>
                    <a:pt x="136" y="2615"/>
                    <a:pt x="304" y="2615"/>
                  </a:cubicBezTo>
                  <a:cubicBezTo>
                    <a:pt x="470" y="2615"/>
                    <a:pt x="606" y="2480"/>
                    <a:pt x="606" y="2312"/>
                  </a:cubicBezTo>
                  <a:lnTo>
                    <a:pt x="606" y="304"/>
                  </a:lnTo>
                  <a:cubicBezTo>
                    <a:pt x="606" y="136"/>
                    <a:pt x="470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1249;p39">
              <a:extLst>
                <a:ext uri="{FF2B5EF4-FFF2-40B4-BE49-F238E27FC236}">
                  <a16:creationId xmlns:a16="http://schemas.microsoft.com/office/drawing/2014/main" id="{9A7175D0-C43F-4C55-8A14-8F394345DC4D}"/>
                </a:ext>
              </a:extLst>
            </p:cNvPr>
            <p:cNvSpPr/>
            <p:nvPr/>
          </p:nvSpPr>
          <p:spPr>
            <a:xfrm>
              <a:off x="5632882" y="4522111"/>
              <a:ext cx="336941" cy="245024"/>
            </a:xfrm>
            <a:custGeom>
              <a:avLst/>
              <a:gdLst/>
              <a:ahLst/>
              <a:cxnLst/>
              <a:rect l="l" t="t" r="r" b="b"/>
              <a:pathLst>
                <a:path w="36221" h="31744" extrusionOk="0">
                  <a:moveTo>
                    <a:pt x="18126" y="0"/>
                  </a:moveTo>
                  <a:cubicBezTo>
                    <a:pt x="12790" y="0"/>
                    <a:pt x="7579" y="2692"/>
                    <a:pt x="4584" y="7573"/>
                  </a:cubicBezTo>
                  <a:cubicBezTo>
                    <a:pt x="0" y="15044"/>
                    <a:pt x="2340" y="24815"/>
                    <a:pt x="9812" y="29399"/>
                  </a:cubicBezTo>
                  <a:cubicBezTo>
                    <a:pt x="12400" y="30987"/>
                    <a:pt x="15265" y="31744"/>
                    <a:pt x="18095" y="31744"/>
                  </a:cubicBezTo>
                  <a:cubicBezTo>
                    <a:pt x="23431" y="31744"/>
                    <a:pt x="28642" y="29053"/>
                    <a:pt x="31636" y="24171"/>
                  </a:cubicBezTo>
                  <a:cubicBezTo>
                    <a:pt x="36220" y="16701"/>
                    <a:pt x="33880" y="6928"/>
                    <a:pt x="26409" y="2346"/>
                  </a:cubicBezTo>
                  <a:cubicBezTo>
                    <a:pt x="23821" y="757"/>
                    <a:pt x="20955" y="0"/>
                    <a:pt x="18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1250;p39">
              <a:extLst>
                <a:ext uri="{FF2B5EF4-FFF2-40B4-BE49-F238E27FC236}">
                  <a16:creationId xmlns:a16="http://schemas.microsoft.com/office/drawing/2014/main" id="{6F015816-D55E-4FB6-83D2-3E8340D050A4}"/>
                </a:ext>
              </a:extLst>
            </p:cNvPr>
            <p:cNvSpPr/>
            <p:nvPr/>
          </p:nvSpPr>
          <p:spPr>
            <a:xfrm>
              <a:off x="5629738" y="4519733"/>
              <a:ext cx="343229" cy="249694"/>
            </a:xfrm>
            <a:custGeom>
              <a:avLst/>
              <a:gdLst/>
              <a:ahLst/>
              <a:cxnLst/>
              <a:rect l="l" t="t" r="r" b="b"/>
              <a:pathLst>
                <a:path w="36897" h="32349" extrusionOk="0">
                  <a:moveTo>
                    <a:pt x="18476" y="608"/>
                  </a:moveTo>
                  <a:cubicBezTo>
                    <a:pt x="21315" y="608"/>
                    <a:pt x="24107" y="1389"/>
                    <a:pt x="26588" y="2912"/>
                  </a:cubicBezTo>
                  <a:cubicBezTo>
                    <a:pt x="33904" y="7401"/>
                    <a:pt x="36205" y="17005"/>
                    <a:pt x="31717" y="24321"/>
                  </a:cubicBezTo>
                  <a:cubicBezTo>
                    <a:pt x="28782" y="29103"/>
                    <a:pt x="23661" y="31743"/>
                    <a:pt x="18422" y="31743"/>
                  </a:cubicBezTo>
                  <a:cubicBezTo>
                    <a:pt x="15648" y="31743"/>
                    <a:pt x="12840" y="31003"/>
                    <a:pt x="10307" y="29448"/>
                  </a:cubicBezTo>
                  <a:cubicBezTo>
                    <a:pt x="2991" y="24959"/>
                    <a:pt x="691" y="15355"/>
                    <a:pt x="5180" y="8040"/>
                  </a:cubicBezTo>
                  <a:cubicBezTo>
                    <a:pt x="7354" y="4495"/>
                    <a:pt x="10779" y="2010"/>
                    <a:pt x="14822" y="1042"/>
                  </a:cubicBezTo>
                  <a:cubicBezTo>
                    <a:pt x="16019" y="754"/>
                    <a:pt x="17246" y="608"/>
                    <a:pt x="18476" y="608"/>
                  </a:cubicBezTo>
                  <a:close/>
                  <a:moveTo>
                    <a:pt x="18478" y="1"/>
                  </a:moveTo>
                  <a:cubicBezTo>
                    <a:pt x="17214" y="1"/>
                    <a:pt x="15942" y="150"/>
                    <a:pt x="14681" y="452"/>
                  </a:cubicBezTo>
                  <a:cubicBezTo>
                    <a:pt x="10480" y="1458"/>
                    <a:pt x="6923" y="4041"/>
                    <a:pt x="4664" y="7722"/>
                  </a:cubicBezTo>
                  <a:cubicBezTo>
                    <a:pt x="1" y="15324"/>
                    <a:pt x="2391" y="25302"/>
                    <a:pt x="9991" y="29965"/>
                  </a:cubicBezTo>
                  <a:cubicBezTo>
                    <a:pt x="12524" y="31523"/>
                    <a:pt x="15440" y="32348"/>
                    <a:pt x="18415" y="32348"/>
                  </a:cubicBezTo>
                  <a:cubicBezTo>
                    <a:pt x="18417" y="32348"/>
                    <a:pt x="18419" y="32348"/>
                    <a:pt x="18422" y="32348"/>
                  </a:cubicBezTo>
                  <a:cubicBezTo>
                    <a:pt x="23864" y="32348"/>
                    <a:pt x="29185" y="29607"/>
                    <a:pt x="32234" y="24637"/>
                  </a:cubicBezTo>
                  <a:cubicBezTo>
                    <a:pt x="36897" y="17036"/>
                    <a:pt x="34506" y="7058"/>
                    <a:pt x="26906" y="2396"/>
                  </a:cubicBezTo>
                  <a:cubicBezTo>
                    <a:pt x="24328" y="813"/>
                    <a:pt x="21427" y="1"/>
                    <a:pt x="18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1251;p39">
              <a:extLst>
                <a:ext uri="{FF2B5EF4-FFF2-40B4-BE49-F238E27FC236}">
                  <a16:creationId xmlns:a16="http://schemas.microsoft.com/office/drawing/2014/main" id="{02EE514B-6CE2-4EDE-ABFC-EDCD41FEE1B2}"/>
                </a:ext>
              </a:extLst>
            </p:cNvPr>
            <p:cNvSpPr/>
            <p:nvPr/>
          </p:nvSpPr>
          <p:spPr>
            <a:xfrm>
              <a:off x="5653729" y="4505747"/>
              <a:ext cx="295248" cy="244978"/>
            </a:xfrm>
            <a:custGeom>
              <a:avLst/>
              <a:gdLst/>
              <a:ahLst/>
              <a:cxnLst/>
              <a:rect l="l" t="t" r="r" b="b"/>
              <a:pathLst>
                <a:path w="31739" h="31738" extrusionOk="0">
                  <a:moveTo>
                    <a:pt x="15870" y="0"/>
                  </a:moveTo>
                  <a:cubicBezTo>
                    <a:pt x="11661" y="0"/>
                    <a:pt x="7624" y="1671"/>
                    <a:pt x="4648" y="4648"/>
                  </a:cubicBezTo>
                  <a:cubicBezTo>
                    <a:pt x="1673" y="7624"/>
                    <a:pt x="0" y="11661"/>
                    <a:pt x="0" y="15868"/>
                  </a:cubicBezTo>
                  <a:cubicBezTo>
                    <a:pt x="0" y="20077"/>
                    <a:pt x="1673" y="24114"/>
                    <a:pt x="4648" y="27090"/>
                  </a:cubicBezTo>
                  <a:cubicBezTo>
                    <a:pt x="7624" y="30066"/>
                    <a:pt x="11661" y="31738"/>
                    <a:pt x="15870" y="31738"/>
                  </a:cubicBezTo>
                  <a:cubicBezTo>
                    <a:pt x="20078" y="31738"/>
                    <a:pt x="24115" y="30066"/>
                    <a:pt x="27090" y="27090"/>
                  </a:cubicBezTo>
                  <a:cubicBezTo>
                    <a:pt x="30067" y="24114"/>
                    <a:pt x="31738" y="20077"/>
                    <a:pt x="31738" y="15868"/>
                  </a:cubicBezTo>
                  <a:cubicBezTo>
                    <a:pt x="31738" y="11661"/>
                    <a:pt x="30067" y="7624"/>
                    <a:pt x="27090" y="4648"/>
                  </a:cubicBezTo>
                  <a:cubicBezTo>
                    <a:pt x="24115" y="1671"/>
                    <a:pt x="20078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1252;p39">
              <a:extLst>
                <a:ext uri="{FF2B5EF4-FFF2-40B4-BE49-F238E27FC236}">
                  <a16:creationId xmlns:a16="http://schemas.microsoft.com/office/drawing/2014/main" id="{23CA22FE-B0A5-4F2D-938E-BC8328AD451F}"/>
                </a:ext>
              </a:extLst>
            </p:cNvPr>
            <p:cNvSpPr/>
            <p:nvPr/>
          </p:nvSpPr>
          <p:spPr>
            <a:xfrm>
              <a:off x="5634640" y="4503400"/>
              <a:ext cx="322438" cy="249717"/>
            </a:xfrm>
            <a:custGeom>
              <a:avLst/>
              <a:gdLst/>
              <a:ahLst/>
              <a:cxnLst/>
              <a:rect l="l" t="t" r="r" b="b"/>
              <a:pathLst>
                <a:path w="34662" h="32352" extrusionOk="0">
                  <a:moveTo>
                    <a:pt x="17918" y="605"/>
                  </a:moveTo>
                  <a:cubicBezTo>
                    <a:pt x="24801" y="605"/>
                    <a:pt x="31114" y="5213"/>
                    <a:pt x="32965" y="12172"/>
                  </a:cubicBezTo>
                  <a:cubicBezTo>
                    <a:pt x="34034" y="16191"/>
                    <a:pt x="33472" y="20384"/>
                    <a:pt x="31387" y="23981"/>
                  </a:cubicBezTo>
                  <a:cubicBezTo>
                    <a:pt x="29303" y="27579"/>
                    <a:pt x="25941" y="30148"/>
                    <a:pt x="21923" y="31216"/>
                  </a:cubicBezTo>
                  <a:cubicBezTo>
                    <a:pt x="20587" y="31572"/>
                    <a:pt x="19245" y="31742"/>
                    <a:pt x="17924" y="31742"/>
                  </a:cubicBezTo>
                  <a:cubicBezTo>
                    <a:pt x="11042" y="31742"/>
                    <a:pt x="4729" y="27133"/>
                    <a:pt x="2878" y="20174"/>
                  </a:cubicBezTo>
                  <a:cubicBezTo>
                    <a:pt x="672" y="11879"/>
                    <a:pt x="5625" y="3336"/>
                    <a:pt x="13920" y="1130"/>
                  </a:cubicBezTo>
                  <a:cubicBezTo>
                    <a:pt x="15224" y="782"/>
                    <a:pt x="16568" y="605"/>
                    <a:pt x="17918" y="605"/>
                  </a:cubicBezTo>
                  <a:close/>
                  <a:moveTo>
                    <a:pt x="17914" y="0"/>
                  </a:moveTo>
                  <a:cubicBezTo>
                    <a:pt x="16543" y="0"/>
                    <a:pt x="15150" y="176"/>
                    <a:pt x="13764" y="544"/>
                  </a:cubicBezTo>
                  <a:cubicBezTo>
                    <a:pt x="5147" y="2836"/>
                    <a:pt x="0" y="11712"/>
                    <a:pt x="2292" y="20331"/>
                  </a:cubicBezTo>
                  <a:cubicBezTo>
                    <a:pt x="3403" y="24504"/>
                    <a:pt x="6073" y="27997"/>
                    <a:pt x="9809" y="30164"/>
                  </a:cubicBezTo>
                  <a:cubicBezTo>
                    <a:pt x="12308" y="31612"/>
                    <a:pt x="15083" y="32352"/>
                    <a:pt x="17895" y="32352"/>
                  </a:cubicBezTo>
                  <a:cubicBezTo>
                    <a:pt x="19308" y="32352"/>
                    <a:pt x="20714" y="32167"/>
                    <a:pt x="22079" y="31802"/>
                  </a:cubicBezTo>
                  <a:cubicBezTo>
                    <a:pt x="26253" y="30692"/>
                    <a:pt x="29745" y="28023"/>
                    <a:pt x="31912" y="24286"/>
                  </a:cubicBezTo>
                  <a:cubicBezTo>
                    <a:pt x="34079" y="20548"/>
                    <a:pt x="34661" y="16191"/>
                    <a:pt x="33551" y="12016"/>
                  </a:cubicBezTo>
                  <a:cubicBezTo>
                    <a:pt x="31626" y="4785"/>
                    <a:pt x="25068" y="0"/>
                    <a:pt x="179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1253;p39">
              <a:extLst>
                <a:ext uri="{FF2B5EF4-FFF2-40B4-BE49-F238E27FC236}">
                  <a16:creationId xmlns:a16="http://schemas.microsoft.com/office/drawing/2014/main" id="{ED8B4DF2-94F5-4D7E-B5D3-8F122E05F7FD}"/>
                </a:ext>
              </a:extLst>
            </p:cNvPr>
            <p:cNvSpPr/>
            <p:nvPr/>
          </p:nvSpPr>
          <p:spPr>
            <a:xfrm>
              <a:off x="5875264" y="4544094"/>
              <a:ext cx="54809" cy="127568"/>
            </a:xfrm>
            <a:custGeom>
              <a:avLst/>
              <a:gdLst/>
              <a:ahLst/>
              <a:cxnLst/>
              <a:rect l="l" t="t" r="r" b="b"/>
              <a:pathLst>
                <a:path w="5892" h="16527" extrusionOk="0">
                  <a:moveTo>
                    <a:pt x="0" y="0"/>
                  </a:moveTo>
                  <a:lnTo>
                    <a:pt x="4316" y="16526"/>
                  </a:lnTo>
                  <a:cubicBezTo>
                    <a:pt x="5613" y="13696"/>
                    <a:pt x="5892" y="10505"/>
                    <a:pt x="5106" y="7492"/>
                  </a:cubicBezTo>
                  <a:cubicBezTo>
                    <a:pt x="4320" y="4482"/>
                    <a:pt x="2516" y="183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1254;p39">
              <a:extLst>
                <a:ext uri="{FF2B5EF4-FFF2-40B4-BE49-F238E27FC236}">
                  <a16:creationId xmlns:a16="http://schemas.microsoft.com/office/drawing/2014/main" id="{A3B6E0DA-6F07-434B-BC47-1742F9FC8B2B}"/>
                </a:ext>
              </a:extLst>
            </p:cNvPr>
            <p:cNvSpPr/>
            <p:nvPr/>
          </p:nvSpPr>
          <p:spPr>
            <a:xfrm>
              <a:off x="5872064" y="4541755"/>
              <a:ext cx="60930" cy="132238"/>
            </a:xfrm>
            <a:custGeom>
              <a:avLst/>
              <a:gdLst/>
              <a:ahLst/>
              <a:cxnLst/>
              <a:rect l="l" t="t" r="r" b="b"/>
              <a:pathLst>
                <a:path w="6550" h="17132" extrusionOk="0">
                  <a:moveTo>
                    <a:pt x="344" y="0"/>
                  </a:moveTo>
                  <a:cubicBezTo>
                    <a:pt x="250" y="0"/>
                    <a:pt x="158" y="44"/>
                    <a:pt x="99" y="125"/>
                  </a:cubicBezTo>
                  <a:cubicBezTo>
                    <a:pt x="0" y="260"/>
                    <a:pt x="30" y="449"/>
                    <a:pt x="166" y="548"/>
                  </a:cubicBezTo>
                  <a:cubicBezTo>
                    <a:pt x="2598" y="2319"/>
                    <a:pt x="4366" y="4900"/>
                    <a:pt x="5142" y="7815"/>
                  </a:cubicBezTo>
                  <a:cubicBezTo>
                    <a:pt x="5928" y="10775"/>
                    <a:pt x="5660" y="13917"/>
                    <a:pt x="4384" y="16702"/>
                  </a:cubicBezTo>
                  <a:cubicBezTo>
                    <a:pt x="4291" y="16902"/>
                    <a:pt x="4438" y="17131"/>
                    <a:pt x="4660" y="17131"/>
                  </a:cubicBezTo>
                  <a:cubicBezTo>
                    <a:pt x="4777" y="17131"/>
                    <a:pt x="4885" y="17062"/>
                    <a:pt x="4935" y="16956"/>
                  </a:cubicBezTo>
                  <a:cubicBezTo>
                    <a:pt x="6269" y="14042"/>
                    <a:pt x="6549" y="10755"/>
                    <a:pt x="5726" y="7659"/>
                  </a:cubicBezTo>
                  <a:cubicBezTo>
                    <a:pt x="4916" y="4610"/>
                    <a:pt x="3067" y="1910"/>
                    <a:pt x="523" y="59"/>
                  </a:cubicBezTo>
                  <a:cubicBezTo>
                    <a:pt x="469" y="19"/>
                    <a:pt x="406" y="0"/>
                    <a:pt x="3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1255;p39">
              <a:extLst>
                <a:ext uri="{FF2B5EF4-FFF2-40B4-BE49-F238E27FC236}">
                  <a16:creationId xmlns:a16="http://schemas.microsoft.com/office/drawing/2014/main" id="{D14C929C-A207-4F14-AC19-E9D460B94A89}"/>
                </a:ext>
              </a:extLst>
            </p:cNvPr>
            <p:cNvSpPr/>
            <p:nvPr/>
          </p:nvSpPr>
          <p:spPr>
            <a:xfrm>
              <a:off x="5662268" y="4524087"/>
              <a:ext cx="244364" cy="208299"/>
            </a:xfrm>
            <a:custGeom>
              <a:avLst/>
              <a:gdLst/>
              <a:ahLst/>
              <a:cxnLst/>
              <a:rect l="l" t="t" r="r" b="b"/>
              <a:pathLst>
                <a:path w="26269" h="26986" extrusionOk="0">
                  <a:moveTo>
                    <a:pt x="14959" y="1"/>
                  </a:moveTo>
                  <a:cubicBezTo>
                    <a:pt x="13793" y="1"/>
                    <a:pt x="12625" y="153"/>
                    <a:pt x="11484" y="458"/>
                  </a:cubicBezTo>
                  <a:cubicBezTo>
                    <a:pt x="4285" y="2372"/>
                    <a:pt x="1" y="9761"/>
                    <a:pt x="1915" y="16960"/>
                  </a:cubicBezTo>
                  <a:cubicBezTo>
                    <a:pt x="3522" y="22998"/>
                    <a:pt x="8978" y="26986"/>
                    <a:pt x="14944" y="26986"/>
                  </a:cubicBezTo>
                  <a:cubicBezTo>
                    <a:pt x="16091" y="26986"/>
                    <a:pt x="17257" y="26838"/>
                    <a:pt x="18419" y="26530"/>
                  </a:cubicBezTo>
                  <a:cubicBezTo>
                    <a:pt x="21784" y="25634"/>
                    <a:pt x="24512" y="23542"/>
                    <a:pt x="26269" y="20833"/>
                  </a:cubicBezTo>
                  <a:lnTo>
                    <a:pt x="20123" y="1034"/>
                  </a:lnTo>
                  <a:cubicBezTo>
                    <a:pt x="18476" y="347"/>
                    <a:pt x="16721" y="1"/>
                    <a:pt x="14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1256;p39">
              <a:extLst>
                <a:ext uri="{FF2B5EF4-FFF2-40B4-BE49-F238E27FC236}">
                  <a16:creationId xmlns:a16="http://schemas.microsoft.com/office/drawing/2014/main" id="{CC38C414-6016-4313-AD57-400F988E3C12}"/>
                </a:ext>
              </a:extLst>
            </p:cNvPr>
            <p:cNvSpPr/>
            <p:nvPr/>
          </p:nvSpPr>
          <p:spPr>
            <a:xfrm>
              <a:off x="5659171" y="4521725"/>
              <a:ext cx="250708" cy="212984"/>
            </a:xfrm>
            <a:custGeom>
              <a:avLst/>
              <a:gdLst/>
              <a:ahLst/>
              <a:cxnLst/>
              <a:rect l="l" t="t" r="r" b="b"/>
              <a:pathLst>
                <a:path w="26951" h="27593" extrusionOk="0">
                  <a:moveTo>
                    <a:pt x="15304" y="0"/>
                  </a:moveTo>
                  <a:cubicBezTo>
                    <a:pt x="14114" y="0"/>
                    <a:pt x="12918" y="157"/>
                    <a:pt x="11739" y="471"/>
                  </a:cubicBezTo>
                  <a:cubicBezTo>
                    <a:pt x="4389" y="2426"/>
                    <a:pt x="0" y="9996"/>
                    <a:pt x="1955" y="17345"/>
                  </a:cubicBezTo>
                  <a:cubicBezTo>
                    <a:pt x="3596" y="23510"/>
                    <a:pt x="9187" y="27592"/>
                    <a:pt x="15286" y="27592"/>
                  </a:cubicBezTo>
                  <a:lnTo>
                    <a:pt x="15286" y="27592"/>
                  </a:lnTo>
                  <a:cubicBezTo>
                    <a:pt x="19959" y="27588"/>
                    <a:pt x="24311" y="25222"/>
                    <a:pt x="26856" y="21303"/>
                  </a:cubicBezTo>
                  <a:cubicBezTo>
                    <a:pt x="26951" y="21163"/>
                    <a:pt x="26912" y="20971"/>
                    <a:pt x="26768" y="20879"/>
                  </a:cubicBezTo>
                  <a:cubicBezTo>
                    <a:pt x="26718" y="20846"/>
                    <a:pt x="26661" y="20830"/>
                    <a:pt x="26605" y="20830"/>
                  </a:cubicBezTo>
                  <a:cubicBezTo>
                    <a:pt x="26503" y="20830"/>
                    <a:pt x="26403" y="20881"/>
                    <a:pt x="26346" y="20975"/>
                  </a:cubicBezTo>
                  <a:cubicBezTo>
                    <a:pt x="24569" y="23719"/>
                    <a:pt x="21834" y="25704"/>
                    <a:pt x="18673" y="26543"/>
                  </a:cubicBezTo>
                  <a:cubicBezTo>
                    <a:pt x="17542" y="26844"/>
                    <a:pt x="16406" y="26987"/>
                    <a:pt x="15287" y="26987"/>
                  </a:cubicBezTo>
                  <a:cubicBezTo>
                    <a:pt x="9456" y="26987"/>
                    <a:pt x="4109" y="23083"/>
                    <a:pt x="2541" y="17188"/>
                  </a:cubicBezTo>
                  <a:cubicBezTo>
                    <a:pt x="672" y="10163"/>
                    <a:pt x="4868" y="2925"/>
                    <a:pt x="11895" y="1056"/>
                  </a:cubicBezTo>
                  <a:cubicBezTo>
                    <a:pt x="13023" y="756"/>
                    <a:pt x="14166" y="606"/>
                    <a:pt x="15303" y="606"/>
                  </a:cubicBezTo>
                  <a:cubicBezTo>
                    <a:pt x="17017" y="606"/>
                    <a:pt x="18719" y="946"/>
                    <a:pt x="20339" y="1620"/>
                  </a:cubicBezTo>
                  <a:cubicBezTo>
                    <a:pt x="20377" y="1635"/>
                    <a:pt x="20415" y="1643"/>
                    <a:pt x="20454" y="1643"/>
                  </a:cubicBezTo>
                  <a:cubicBezTo>
                    <a:pt x="20572" y="1643"/>
                    <a:pt x="20685" y="1572"/>
                    <a:pt x="20734" y="1456"/>
                  </a:cubicBezTo>
                  <a:cubicBezTo>
                    <a:pt x="20797" y="1302"/>
                    <a:pt x="20726" y="1125"/>
                    <a:pt x="20572" y="1061"/>
                  </a:cubicBezTo>
                  <a:cubicBezTo>
                    <a:pt x="18877" y="356"/>
                    <a:pt x="17097" y="0"/>
                    <a:pt x="15304" y="0"/>
                  </a:cubicBezTo>
                  <a:close/>
                  <a:moveTo>
                    <a:pt x="15286" y="27592"/>
                  </a:moveTo>
                  <a:cubicBezTo>
                    <a:pt x="15286" y="27592"/>
                    <a:pt x="15286" y="27592"/>
                    <a:pt x="15286" y="27592"/>
                  </a:cubicBezTo>
                  <a:lnTo>
                    <a:pt x="15288" y="27592"/>
                  </a:lnTo>
                  <a:cubicBezTo>
                    <a:pt x="15287" y="27592"/>
                    <a:pt x="15287" y="27592"/>
                    <a:pt x="15286" y="275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1257;p39">
              <a:extLst>
                <a:ext uri="{FF2B5EF4-FFF2-40B4-BE49-F238E27FC236}">
                  <a16:creationId xmlns:a16="http://schemas.microsoft.com/office/drawing/2014/main" id="{4AB736BE-F825-42CB-9A25-34B6BAEA58A6}"/>
                </a:ext>
              </a:extLst>
            </p:cNvPr>
            <p:cNvSpPr/>
            <p:nvPr/>
          </p:nvSpPr>
          <p:spPr>
            <a:xfrm>
              <a:off x="5735208" y="4552924"/>
              <a:ext cx="122131" cy="156151"/>
            </a:xfrm>
            <a:custGeom>
              <a:avLst/>
              <a:gdLst/>
              <a:ahLst/>
              <a:cxnLst/>
              <a:rect l="l" t="t" r="r" b="b"/>
              <a:pathLst>
                <a:path w="13129" h="20230" extrusionOk="0">
                  <a:moveTo>
                    <a:pt x="4134" y="1"/>
                  </a:moveTo>
                  <a:cubicBezTo>
                    <a:pt x="4062" y="1"/>
                    <a:pt x="3989" y="9"/>
                    <a:pt x="3916" y="27"/>
                  </a:cubicBezTo>
                  <a:cubicBezTo>
                    <a:pt x="3694" y="82"/>
                    <a:pt x="3511" y="213"/>
                    <a:pt x="3370" y="420"/>
                  </a:cubicBezTo>
                  <a:cubicBezTo>
                    <a:pt x="3228" y="626"/>
                    <a:pt x="3196" y="875"/>
                    <a:pt x="3273" y="1165"/>
                  </a:cubicBezTo>
                  <a:lnTo>
                    <a:pt x="3982" y="3834"/>
                  </a:lnTo>
                  <a:lnTo>
                    <a:pt x="3982" y="3834"/>
                  </a:lnTo>
                  <a:cubicBezTo>
                    <a:pt x="2783" y="4222"/>
                    <a:pt x="1848" y="4780"/>
                    <a:pt x="1177" y="5508"/>
                  </a:cubicBezTo>
                  <a:cubicBezTo>
                    <a:pt x="283" y="6477"/>
                    <a:pt x="1" y="7586"/>
                    <a:pt x="333" y="8833"/>
                  </a:cubicBezTo>
                  <a:cubicBezTo>
                    <a:pt x="469" y="9345"/>
                    <a:pt x="654" y="9773"/>
                    <a:pt x="887" y="10119"/>
                  </a:cubicBezTo>
                  <a:cubicBezTo>
                    <a:pt x="1121" y="10464"/>
                    <a:pt x="1380" y="10737"/>
                    <a:pt x="1662" y="10942"/>
                  </a:cubicBezTo>
                  <a:cubicBezTo>
                    <a:pt x="1945" y="11145"/>
                    <a:pt x="2320" y="11301"/>
                    <a:pt x="2787" y="11410"/>
                  </a:cubicBezTo>
                  <a:cubicBezTo>
                    <a:pt x="3235" y="11516"/>
                    <a:pt x="3690" y="11587"/>
                    <a:pt x="4148" y="11624"/>
                  </a:cubicBezTo>
                  <a:cubicBezTo>
                    <a:pt x="4586" y="11658"/>
                    <a:pt x="5164" y="11681"/>
                    <a:pt x="5880" y="11692"/>
                  </a:cubicBezTo>
                  <a:lnTo>
                    <a:pt x="7774" y="11696"/>
                  </a:lnTo>
                  <a:cubicBezTo>
                    <a:pt x="7810" y="11695"/>
                    <a:pt x="7845" y="11694"/>
                    <a:pt x="7880" y="11694"/>
                  </a:cubicBezTo>
                  <a:cubicBezTo>
                    <a:pt x="8350" y="11694"/>
                    <a:pt x="8734" y="11760"/>
                    <a:pt x="9033" y="11888"/>
                  </a:cubicBezTo>
                  <a:cubicBezTo>
                    <a:pt x="9353" y="12028"/>
                    <a:pt x="9544" y="12209"/>
                    <a:pt x="9602" y="12430"/>
                  </a:cubicBezTo>
                  <a:cubicBezTo>
                    <a:pt x="9678" y="12711"/>
                    <a:pt x="9649" y="12968"/>
                    <a:pt x="9519" y="13200"/>
                  </a:cubicBezTo>
                  <a:cubicBezTo>
                    <a:pt x="9389" y="13431"/>
                    <a:pt x="9200" y="13616"/>
                    <a:pt x="8954" y="13754"/>
                  </a:cubicBezTo>
                  <a:cubicBezTo>
                    <a:pt x="8691" y="13902"/>
                    <a:pt x="8417" y="14027"/>
                    <a:pt x="8135" y="14131"/>
                  </a:cubicBezTo>
                  <a:cubicBezTo>
                    <a:pt x="7857" y="14236"/>
                    <a:pt x="7568" y="14311"/>
                    <a:pt x="7274" y="14352"/>
                  </a:cubicBezTo>
                  <a:cubicBezTo>
                    <a:pt x="6893" y="14437"/>
                    <a:pt x="6505" y="14480"/>
                    <a:pt x="6116" y="14482"/>
                  </a:cubicBezTo>
                  <a:cubicBezTo>
                    <a:pt x="6103" y="14482"/>
                    <a:pt x="6091" y="14482"/>
                    <a:pt x="6078" y="14482"/>
                  </a:cubicBezTo>
                  <a:cubicBezTo>
                    <a:pt x="5712" y="14482"/>
                    <a:pt x="5425" y="14464"/>
                    <a:pt x="5216" y="14426"/>
                  </a:cubicBezTo>
                  <a:cubicBezTo>
                    <a:pt x="5000" y="14389"/>
                    <a:pt x="4743" y="14333"/>
                    <a:pt x="4445" y="14261"/>
                  </a:cubicBezTo>
                  <a:cubicBezTo>
                    <a:pt x="4147" y="14189"/>
                    <a:pt x="3965" y="14149"/>
                    <a:pt x="3898" y="14140"/>
                  </a:cubicBezTo>
                  <a:cubicBezTo>
                    <a:pt x="3749" y="14111"/>
                    <a:pt x="3608" y="14096"/>
                    <a:pt x="3476" y="14096"/>
                  </a:cubicBezTo>
                  <a:cubicBezTo>
                    <a:pt x="3291" y="14096"/>
                    <a:pt x="3123" y="14124"/>
                    <a:pt x="2970" y="14180"/>
                  </a:cubicBezTo>
                  <a:cubicBezTo>
                    <a:pt x="2708" y="14278"/>
                    <a:pt x="2514" y="14443"/>
                    <a:pt x="2389" y="14678"/>
                  </a:cubicBezTo>
                  <a:cubicBezTo>
                    <a:pt x="2267" y="14904"/>
                    <a:pt x="2195" y="15156"/>
                    <a:pt x="2181" y="15412"/>
                  </a:cubicBezTo>
                  <a:cubicBezTo>
                    <a:pt x="2165" y="15667"/>
                    <a:pt x="2230" y="15914"/>
                    <a:pt x="2376" y="16149"/>
                  </a:cubicBezTo>
                  <a:cubicBezTo>
                    <a:pt x="2520" y="16385"/>
                    <a:pt x="2731" y="16558"/>
                    <a:pt x="3008" y="16668"/>
                  </a:cubicBezTo>
                  <a:cubicBezTo>
                    <a:pt x="3963" y="17015"/>
                    <a:pt x="4959" y="17189"/>
                    <a:pt x="5996" y="17189"/>
                  </a:cubicBezTo>
                  <a:cubicBezTo>
                    <a:pt x="6569" y="17189"/>
                    <a:pt x="7155" y="17136"/>
                    <a:pt x="7753" y="17030"/>
                  </a:cubicBezTo>
                  <a:lnTo>
                    <a:pt x="7753" y="17030"/>
                  </a:lnTo>
                  <a:lnTo>
                    <a:pt x="8416" y="19521"/>
                  </a:lnTo>
                  <a:cubicBezTo>
                    <a:pt x="8519" y="19905"/>
                    <a:pt x="8736" y="20133"/>
                    <a:pt x="9071" y="20205"/>
                  </a:cubicBezTo>
                  <a:cubicBezTo>
                    <a:pt x="9148" y="20221"/>
                    <a:pt x="9223" y="20229"/>
                    <a:pt x="9297" y="20229"/>
                  </a:cubicBezTo>
                  <a:cubicBezTo>
                    <a:pt x="9540" y="20229"/>
                    <a:pt x="9760" y="20138"/>
                    <a:pt x="9958" y="19955"/>
                  </a:cubicBezTo>
                  <a:cubicBezTo>
                    <a:pt x="10214" y="19718"/>
                    <a:pt x="10294" y="19415"/>
                    <a:pt x="10196" y="19048"/>
                  </a:cubicBezTo>
                  <a:lnTo>
                    <a:pt x="9536" y="16566"/>
                  </a:lnTo>
                  <a:lnTo>
                    <a:pt x="9536" y="16566"/>
                  </a:lnTo>
                  <a:cubicBezTo>
                    <a:pt x="10126" y="16352"/>
                    <a:pt x="10655" y="16086"/>
                    <a:pt x="11122" y="15769"/>
                  </a:cubicBezTo>
                  <a:cubicBezTo>
                    <a:pt x="11896" y="15243"/>
                    <a:pt x="12446" y="14580"/>
                    <a:pt x="12773" y="13781"/>
                  </a:cubicBezTo>
                  <a:cubicBezTo>
                    <a:pt x="13100" y="12980"/>
                    <a:pt x="13129" y="12108"/>
                    <a:pt x="12859" y="11164"/>
                  </a:cubicBezTo>
                  <a:cubicBezTo>
                    <a:pt x="12695" y="10578"/>
                    <a:pt x="12457" y="10095"/>
                    <a:pt x="12146" y="9716"/>
                  </a:cubicBezTo>
                  <a:cubicBezTo>
                    <a:pt x="11833" y="9337"/>
                    <a:pt x="11442" y="9051"/>
                    <a:pt x="10970" y="8855"/>
                  </a:cubicBezTo>
                  <a:cubicBezTo>
                    <a:pt x="10486" y="8659"/>
                    <a:pt x="9979" y="8528"/>
                    <a:pt x="9460" y="8469"/>
                  </a:cubicBezTo>
                  <a:cubicBezTo>
                    <a:pt x="8957" y="8408"/>
                    <a:pt x="8349" y="8377"/>
                    <a:pt x="7636" y="8377"/>
                  </a:cubicBezTo>
                  <a:cubicBezTo>
                    <a:pt x="7595" y="8377"/>
                    <a:pt x="7552" y="8377"/>
                    <a:pt x="7509" y="8377"/>
                  </a:cubicBezTo>
                  <a:lnTo>
                    <a:pt x="5638" y="8409"/>
                  </a:lnTo>
                  <a:cubicBezTo>
                    <a:pt x="5559" y="8411"/>
                    <a:pt x="5483" y="8413"/>
                    <a:pt x="5410" y="8413"/>
                  </a:cubicBezTo>
                  <a:cubicBezTo>
                    <a:pt x="4971" y="8413"/>
                    <a:pt x="4634" y="8365"/>
                    <a:pt x="4401" y="8271"/>
                  </a:cubicBezTo>
                  <a:cubicBezTo>
                    <a:pt x="4130" y="8160"/>
                    <a:pt x="3953" y="7952"/>
                    <a:pt x="3871" y="7644"/>
                  </a:cubicBezTo>
                  <a:cubicBezTo>
                    <a:pt x="3803" y="7388"/>
                    <a:pt x="3889" y="7145"/>
                    <a:pt x="4130" y="6916"/>
                  </a:cubicBezTo>
                  <a:cubicBezTo>
                    <a:pt x="4371" y="6687"/>
                    <a:pt x="4663" y="6520"/>
                    <a:pt x="5005" y="6416"/>
                  </a:cubicBezTo>
                  <a:cubicBezTo>
                    <a:pt x="5348" y="6312"/>
                    <a:pt x="5675" y="6227"/>
                    <a:pt x="5987" y="6162"/>
                  </a:cubicBezTo>
                  <a:cubicBezTo>
                    <a:pt x="6549" y="6077"/>
                    <a:pt x="7115" y="6035"/>
                    <a:pt x="7682" y="6035"/>
                  </a:cubicBezTo>
                  <a:cubicBezTo>
                    <a:pt x="8039" y="6035"/>
                    <a:pt x="8395" y="6052"/>
                    <a:pt x="8751" y="6085"/>
                  </a:cubicBezTo>
                  <a:cubicBezTo>
                    <a:pt x="8804" y="6089"/>
                    <a:pt x="8856" y="6090"/>
                    <a:pt x="8906" y="6090"/>
                  </a:cubicBezTo>
                  <a:cubicBezTo>
                    <a:pt x="9203" y="6090"/>
                    <a:pt x="9458" y="6035"/>
                    <a:pt x="9675" y="5923"/>
                  </a:cubicBezTo>
                  <a:cubicBezTo>
                    <a:pt x="9928" y="5791"/>
                    <a:pt x="10092" y="5598"/>
                    <a:pt x="10166" y="5346"/>
                  </a:cubicBezTo>
                  <a:cubicBezTo>
                    <a:pt x="10239" y="5101"/>
                    <a:pt x="10257" y="4843"/>
                    <a:pt x="10219" y="4592"/>
                  </a:cubicBezTo>
                  <a:cubicBezTo>
                    <a:pt x="10180" y="4340"/>
                    <a:pt x="10052" y="4107"/>
                    <a:pt x="9834" y="3891"/>
                  </a:cubicBezTo>
                  <a:cubicBezTo>
                    <a:pt x="9617" y="3675"/>
                    <a:pt x="9339" y="3538"/>
                    <a:pt x="9004" y="3481"/>
                  </a:cubicBezTo>
                  <a:cubicBezTo>
                    <a:pt x="8572" y="3403"/>
                    <a:pt x="8221" y="3351"/>
                    <a:pt x="7947" y="3323"/>
                  </a:cubicBezTo>
                  <a:cubicBezTo>
                    <a:pt x="7778" y="3305"/>
                    <a:pt x="7566" y="3297"/>
                    <a:pt x="7311" y="3297"/>
                  </a:cubicBezTo>
                  <a:cubicBezTo>
                    <a:pt x="7156" y="3297"/>
                    <a:pt x="6985" y="3300"/>
                    <a:pt x="6798" y="3306"/>
                  </a:cubicBezTo>
                  <a:cubicBezTo>
                    <a:pt x="6451" y="3319"/>
                    <a:pt x="6105" y="3354"/>
                    <a:pt x="5763" y="3408"/>
                  </a:cubicBezTo>
                  <a:lnTo>
                    <a:pt x="5763" y="3408"/>
                  </a:lnTo>
                  <a:lnTo>
                    <a:pt x="5040" y="695"/>
                  </a:lnTo>
                  <a:cubicBezTo>
                    <a:pt x="4969" y="422"/>
                    <a:pt x="4819" y="228"/>
                    <a:pt x="4591" y="116"/>
                  </a:cubicBezTo>
                  <a:cubicBezTo>
                    <a:pt x="4438" y="39"/>
                    <a:pt x="4286" y="1"/>
                    <a:pt x="4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1258;p39">
              <a:extLst>
                <a:ext uri="{FF2B5EF4-FFF2-40B4-BE49-F238E27FC236}">
                  <a16:creationId xmlns:a16="http://schemas.microsoft.com/office/drawing/2014/main" id="{096FFB87-1A4A-4DC6-AFAB-2C9A6F3C9484}"/>
                </a:ext>
              </a:extLst>
            </p:cNvPr>
            <p:cNvSpPr/>
            <p:nvPr/>
          </p:nvSpPr>
          <p:spPr>
            <a:xfrm>
              <a:off x="5676492" y="4694532"/>
              <a:ext cx="5656" cy="20131"/>
            </a:xfrm>
            <a:custGeom>
              <a:avLst/>
              <a:gdLst/>
              <a:ahLst/>
              <a:cxnLst/>
              <a:rect l="l" t="t" r="r" b="b"/>
              <a:pathLst>
                <a:path w="608" h="2608" extrusionOk="0">
                  <a:moveTo>
                    <a:pt x="304" y="0"/>
                  </a:moveTo>
                  <a:cubicBezTo>
                    <a:pt x="140" y="0"/>
                    <a:pt x="4" y="132"/>
                    <a:pt x="2" y="296"/>
                  </a:cubicBezTo>
                  <a:lnTo>
                    <a:pt x="2" y="2305"/>
                  </a:lnTo>
                  <a:cubicBezTo>
                    <a:pt x="0" y="2472"/>
                    <a:pt x="137" y="2607"/>
                    <a:pt x="304" y="2607"/>
                  </a:cubicBezTo>
                  <a:cubicBezTo>
                    <a:pt x="471" y="2607"/>
                    <a:pt x="607" y="2472"/>
                    <a:pt x="607" y="2305"/>
                  </a:cubicBezTo>
                  <a:lnTo>
                    <a:pt x="607" y="296"/>
                  </a:lnTo>
                  <a:cubicBezTo>
                    <a:pt x="603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1259;p39">
              <a:extLst>
                <a:ext uri="{FF2B5EF4-FFF2-40B4-BE49-F238E27FC236}">
                  <a16:creationId xmlns:a16="http://schemas.microsoft.com/office/drawing/2014/main" id="{4476A979-CC3B-40D5-A4B5-9CE2BB2D8F75}"/>
                </a:ext>
              </a:extLst>
            </p:cNvPr>
            <p:cNvSpPr/>
            <p:nvPr/>
          </p:nvSpPr>
          <p:spPr>
            <a:xfrm>
              <a:off x="5689664" y="4709931"/>
              <a:ext cx="5712" cy="21157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6" y="0"/>
                  </a:moveTo>
                  <a:cubicBezTo>
                    <a:pt x="137" y="0"/>
                    <a:pt x="0" y="140"/>
                    <a:pt x="4" y="310"/>
                  </a:cubicBezTo>
                  <a:lnTo>
                    <a:pt x="4" y="2437"/>
                  </a:lnTo>
                  <a:cubicBezTo>
                    <a:pt x="3" y="2605"/>
                    <a:pt x="139" y="2740"/>
                    <a:pt x="306" y="2740"/>
                  </a:cubicBezTo>
                  <a:cubicBezTo>
                    <a:pt x="474" y="2740"/>
                    <a:pt x="609" y="2605"/>
                    <a:pt x="609" y="2437"/>
                  </a:cubicBezTo>
                  <a:lnTo>
                    <a:pt x="609" y="310"/>
                  </a:lnTo>
                  <a:cubicBezTo>
                    <a:pt x="613" y="140"/>
                    <a:pt x="477" y="0"/>
                    <a:pt x="3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1260;p39">
              <a:extLst>
                <a:ext uri="{FF2B5EF4-FFF2-40B4-BE49-F238E27FC236}">
                  <a16:creationId xmlns:a16="http://schemas.microsoft.com/office/drawing/2014/main" id="{E4FEACFE-02F0-4FB8-B709-874C6024D7C9}"/>
                </a:ext>
              </a:extLst>
            </p:cNvPr>
            <p:cNvSpPr/>
            <p:nvPr/>
          </p:nvSpPr>
          <p:spPr>
            <a:xfrm>
              <a:off x="5716064" y="4728271"/>
              <a:ext cx="5656" cy="20146"/>
            </a:xfrm>
            <a:custGeom>
              <a:avLst/>
              <a:gdLst/>
              <a:ahLst/>
              <a:cxnLst/>
              <a:rect l="l" t="t" r="r" b="b"/>
              <a:pathLst>
                <a:path w="608" h="2610" extrusionOk="0">
                  <a:moveTo>
                    <a:pt x="304" y="1"/>
                  </a:moveTo>
                  <a:cubicBezTo>
                    <a:pt x="140" y="1"/>
                    <a:pt x="5" y="133"/>
                    <a:pt x="1" y="297"/>
                  </a:cubicBezTo>
                  <a:lnTo>
                    <a:pt x="1" y="2306"/>
                  </a:lnTo>
                  <a:cubicBezTo>
                    <a:pt x="1" y="2473"/>
                    <a:pt x="136" y="2609"/>
                    <a:pt x="304" y="2609"/>
                  </a:cubicBezTo>
                  <a:cubicBezTo>
                    <a:pt x="471" y="2609"/>
                    <a:pt x="608" y="2474"/>
                    <a:pt x="608" y="2306"/>
                  </a:cubicBezTo>
                  <a:lnTo>
                    <a:pt x="608" y="297"/>
                  </a:lnTo>
                  <a:cubicBezTo>
                    <a:pt x="604" y="133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1261;p39">
              <a:extLst>
                <a:ext uri="{FF2B5EF4-FFF2-40B4-BE49-F238E27FC236}">
                  <a16:creationId xmlns:a16="http://schemas.microsoft.com/office/drawing/2014/main" id="{8619FF4C-727C-401D-91DE-B564A0AA9901}"/>
                </a:ext>
              </a:extLst>
            </p:cNvPr>
            <p:cNvSpPr/>
            <p:nvPr/>
          </p:nvSpPr>
          <p:spPr>
            <a:xfrm>
              <a:off x="5753450" y="4743786"/>
              <a:ext cx="5647" cy="18309"/>
            </a:xfrm>
            <a:custGeom>
              <a:avLst/>
              <a:gdLst/>
              <a:ahLst/>
              <a:cxnLst/>
              <a:rect l="l" t="t" r="r" b="b"/>
              <a:pathLst>
                <a:path w="607" h="2372" extrusionOk="0">
                  <a:moveTo>
                    <a:pt x="303" y="0"/>
                  </a:moveTo>
                  <a:cubicBezTo>
                    <a:pt x="139" y="0"/>
                    <a:pt x="5" y="132"/>
                    <a:pt x="1" y="296"/>
                  </a:cubicBezTo>
                  <a:lnTo>
                    <a:pt x="1" y="2068"/>
                  </a:lnTo>
                  <a:cubicBezTo>
                    <a:pt x="1" y="2235"/>
                    <a:pt x="136" y="2372"/>
                    <a:pt x="303" y="2372"/>
                  </a:cubicBezTo>
                  <a:cubicBezTo>
                    <a:pt x="471" y="2372"/>
                    <a:pt x="606" y="2235"/>
                    <a:pt x="606" y="2068"/>
                  </a:cubicBezTo>
                  <a:lnTo>
                    <a:pt x="606" y="296"/>
                  </a:lnTo>
                  <a:cubicBezTo>
                    <a:pt x="602" y="132"/>
                    <a:pt x="468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1262;p39">
              <a:extLst>
                <a:ext uri="{FF2B5EF4-FFF2-40B4-BE49-F238E27FC236}">
                  <a16:creationId xmlns:a16="http://schemas.microsoft.com/office/drawing/2014/main" id="{926253FF-5C19-4878-AB02-46F8A9C2B0D8}"/>
                </a:ext>
              </a:extLst>
            </p:cNvPr>
            <p:cNvSpPr/>
            <p:nvPr/>
          </p:nvSpPr>
          <p:spPr>
            <a:xfrm>
              <a:off x="5794073" y="4750061"/>
              <a:ext cx="5721" cy="11123"/>
            </a:xfrm>
            <a:custGeom>
              <a:avLst/>
              <a:gdLst/>
              <a:ahLst/>
              <a:cxnLst/>
              <a:rect l="l" t="t" r="r" b="b"/>
              <a:pathLst>
                <a:path w="615" h="1441" extrusionOk="0">
                  <a:moveTo>
                    <a:pt x="308" y="0"/>
                  </a:moveTo>
                  <a:cubicBezTo>
                    <a:pt x="137" y="0"/>
                    <a:pt x="0" y="141"/>
                    <a:pt x="6" y="310"/>
                  </a:cubicBezTo>
                  <a:lnTo>
                    <a:pt x="6" y="1138"/>
                  </a:lnTo>
                  <a:cubicBezTo>
                    <a:pt x="4" y="1305"/>
                    <a:pt x="141" y="1440"/>
                    <a:pt x="308" y="1440"/>
                  </a:cubicBezTo>
                  <a:cubicBezTo>
                    <a:pt x="474" y="1440"/>
                    <a:pt x="611" y="1305"/>
                    <a:pt x="611" y="1138"/>
                  </a:cubicBezTo>
                  <a:lnTo>
                    <a:pt x="611" y="310"/>
                  </a:lnTo>
                  <a:cubicBezTo>
                    <a:pt x="615" y="141"/>
                    <a:pt x="478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1263;p39">
              <a:extLst>
                <a:ext uri="{FF2B5EF4-FFF2-40B4-BE49-F238E27FC236}">
                  <a16:creationId xmlns:a16="http://schemas.microsoft.com/office/drawing/2014/main" id="{488ADFE3-F262-40D0-AB45-DFB93606D106}"/>
                </a:ext>
              </a:extLst>
            </p:cNvPr>
            <p:cNvSpPr/>
            <p:nvPr/>
          </p:nvSpPr>
          <p:spPr>
            <a:xfrm>
              <a:off x="5874353" y="4737402"/>
              <a:ext cx="5637" cy="14666"/>
            </a:xfrm>
            <a:custGeom>
              <a:avLst/>
              <a:gdLst/>
              <a:ahLst/>
              <a:cxnLst/>
              <a:rect l="l" t="t" r="r" b="b"/>
              <a:pathLst>
                <a:path w="606" h="1900" extrusionOk="0">
                  <a:moveTo>
                    <a:pt x="304" y="0"/>
                  </a:moveTo>
                  <a:cubicBezTo>
                    <a:pt x="139" y="0"/>
                    <a:pt x="4" y="132"/>
                    <a:pt x="0" y="296"/>
                  </a:cubicBezTo>
                  <a:lnTo>
                    <a:pt x="0" y="1596"/>
                  </a:lnTo>
                  <a:cubicBezTo>
                    <a:pt x="0" y="1764"/>
                    <a:pt x="136" y="1899"/>
                    <a:pt x="304" y="1899"/>
                  </a:cubicBezTo>
                  <a:cubicBezTo>
                    <a:pt x="471" y="1899"/>
                    <a:pt x="606" y="1762"/>
                    <a:pt x="606" y="1596"/>
                  </a:cubicBezTo>
                  <a:lnTo>
                    <a:pt x="606" y="296"/>
                  </a:lnTo>
                  <a:cubicBezTo>
                    <a:pt x="602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1264;p39">
              <a:extLst>
                <a:ext uri="{FF2B5EF4-FFF2-40B4-BE49-F238E27FC236}">
                  <a16:creationId xmlns:a16="http://schemas.microsoft.com/office/drawing/2014/main" id="{62B41FA2-683A-4EE4-B98C-8FDBCD9A3A10}"/>
                </a:ext>
              </a:extLst>
            </p:cNvPr>
            <p:cNvSpPr/>
            <p:nvPr/>
          </p:nvSpPr>
          <p:spPr>
            <a:xfrm>
              <a:off x="5891943" y="4721841"/>
              <a:ext cx="5637" cy="20192"/>
            </a:xfrm>
            <a:custGeom>
              <a:avLst/>
              <a:gdLst/>
              <a:ahLst/>
              <a:cxnLst/>
              <a:rect l="l" t="t" r="r" b="b"/>
              <a:pathLst>
                <a:path w="606" h="2616" extrusionOk="0">
                  <a:moveTo>
                    <a:pt x="304" y="1"/>
                  </a:moveTo>
                  <a:cubicBezTo>
                    <a:pt x="136" y="1"/>
                    <a:pt x="0" y="136"/>
                    <a:pt x="0" y="303"/>
                  </a:cubicBezTo>
                  <a:lnTo>
                    <a:pt x="0" y="2312"/>
                  </a:lnTo>
                  <a:cubicBezTo>
                    <a:pt x="0" y="2480"/>
                    <a:pt x="136" y="2616"/>
                    <a:pt x="304" y="2616"/>
                  </a:cubicBezTo>
                  <a:cubicBezTo>
                    <a:pt x="470" y="2616"/>
                    <a:pt x="606" y="2480"/>
                    <a:pt x="606" y="2312"/>
                  </a:cubicBezTo>
                  <a:lnTo>
                    <a:pt x="606" y="303"/>
                  </a:lnTo>
                  <a:cubicBezTo>
                    <a:pt x="606" y="136"/>
                    <a:pt x="470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1265;p39">
              <a:extLst>
                <a:ext uri="{FF2B5EF4-FFF2-40B4-BE49-F238E27FC236}">
                  <a16:creationId xmlns:a16="http://schemas.microsoft.com/office/drawing/2014/main" id="{A400EC5C-BD84-4885-ACC3-1E77E2D6A29B}"/>
                </a:ext>
              </a:extLst>
            </p:cNvPr>
            <p:cNvSpPr/>
            <p:nvPr/>
          </p:nvSpPr>
          <p:spPr>
            <a:xfrm>
              <a:off x="5415281" y="4611224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1" y="0"/>
                    <a:pt x="7624" y="1671"/>
                    <a:pt x="4649" y="4648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8"/>
                    <a:pt x="1673" y="24114"/>
                    <a:pt x="4649" y="27090"/>
                  </a:cubicBezTo>
                  <a:cubicBezTo>
                    <a:pt x="7624" y="30067"/>
                    <a:pt x="11661" y="31739"/>
                    <a:pt x="15870" y="31739"/>
                  </a:cubicBezTo>
                  <a:cubicBezTo>
                    <a:pt x="20079" y="31739"/>
                    <a:pt x="24115" y="30067"/>
                    <a:pt x="27092" y="27090"/>
                  </a:cubicBezTo>
                  <a:cubicBezTo>
                    <a:pt x="30068" y="24114"/>
                    <a:pt x="31740" y="20078"/>
                    <a:pt x="31740" y="15870"/>
                  </a:cubicBezTo>
                  <a:cubicBezTo>
                    <a:pt x="31740" y="11661"/>
                    <a:pt x="30068" y="7624"/>
                    <a:pt x="27092" y="4648"/>
                  </a:cubicBezTo>
                  <a:cubicBezTo>
                    <a:pt x="24115" y="1671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1266;p39">
              <a:extLst>
                <a:ext uri="{FF2B5EF4-FFF2-40B4-BE49-F238E27FC236}">
                  <a16:creationId xmlns:a16="http://schemas.microsoft.com/office/drawing/2014/main" id="{CAA25CD7-653B-4FAC-BF66-2DBC5E662EF9}"/>
                </a:ext>
              </a:extLst>
            </p:cNvPr>
            <p:cNvSpPr/>
            <p:nvPr/>
          </p:nvSpPr>
          <p:spPr>
            <a:xfrm>
              <a:off x="5407244" y="4608823"/>
              <a:ext cx="327285" cy="249771"/>
            </a:xfrm>
            <a:custGeom>
              <a:avLst/>
              <a:gdLst/>
              <a:ahLst/>
              <a:cxnLst/>
              <a:rect l="l" t="t" r="r" b="b"/>
              <a:pathLst>
                <a:path w="35183" h="32359" extrusionOk="0">
                  <a:moveTo>
                    <a:pt x="16763" y="607"/>
                  </a:moveTo>
                  <a:cubicBezTo>
                    <a:pt x="19602" y="607"/>
                    <a:pt x="22395" y="1389"/>
                    <a:pt x="24875" y="2912"/>
                  </a:cubicBezTo>
                  <a:cubicBezTo>
                    <a:pt x="32191" y="7401"/>
                    <a:pt x="34491" y="17005"/>
                    <a:pt x="30003" y="24320"/>
                  </a:cubicBezTo>
                  <a:cubicBezTo>
                    <a:pt x="27828" y="27865"/>
                    <a:pt x="24405" y="30348"/>
                    <a:pt x="20360" y="31318"/>
                  </a:cubicBezTo>
                  <a:cubicBezTo>
                    <a:pt x="19146" y="31609"/>
                    <a:pt x="17921" y="31753"/>
                    <a:pt x="16704" y="31753"/>
                  </a:cubicBezTo>
                  <a:cubicBezTo>
                    <a:pt x="13866" y="31753"/>
                    <a:pt x="11075" y="30971"/>
                    <a:pt x="8594" y="29449"/>
                  </a:cubicBezTo>
                  <a:cubicBezTo>
                    <a:pt x="5049" y="27275"/>
                    <a:pt x="2564" y="23850"/>
                    <a:pt x="1595" y="19806"/>
                  </a:cubicBezTo>
                  <a:cubicBezTo>
                    <a:pt x="627" y="15762"/>
                    <a:pt x="1291" y="11585"/>
                    <a:pt x="3465" y="8040"/>
                  </a:cubicBezTo>
                  <a:cubicBezTo>
                    <a:pt x="5640" y="4495"/>
                    <a:pt x="9065" y="2010"/>
                    <a:pt x="13108" y="1042"/>
                  </a:cubicBezTo>
                  <a:cubicBezTo>
                    <a:pt x="14304" y="754"/>
                    <a:pt x="15532" y="608"/>
                    <a:pt x="16763" y="607"/>
                  </a:cubicBezTo>
                  <a:close/>
                  <a:moveTo>
                    <a:pt x="16766" y="0"/>
                  </a:moveTo>
                  <a:cubicBezTo>
                    <a:pt x="15501" y="0"/>
                    <a:pt x="14228" y="150"/>
                    <a:pt x="12967" y="452"/>
                  </a:cubicBezTo>
                  <a:cubicBezTo>
                    <a:pt x="8766" y="1458"/>
                    <a:pt x="5209" y="4039"/>
                    <a:pt x="2950" y="7722"/>
                  </a:cubicBezTo>
                  <a:cubicBezTo>
                    <a:pt x="690" y="11405"/>
                    <a:pt x="0" y="15747"/>
                    <a:pt x="1007" y="19948"/>
                  </a:cubicBezTo>
                  <a:cubicBezTo>
                    <a:pt x="2012" y="24148"/>
                    <a:pt x="4595" y="27706"/>
                    <a:pt x="8276" y="29965"/>
                  </a:cubicBezTo>
                  <a:cubicBezTo>
                    <a:pt x="10855" y="31546"/>
                    <a:pt x="13755" y="32359"/>
                    <a:pt x="16704" y="32359"/>
                  </a:cubicBezTo>
                  <a:cubicBezTo>
                    <a:pt x="17983" y="32357"/>
                    <a:pt x="19258" y="32206"/>
                    <a:pt x="20502" y="31907"/>
                  </a:cubicBezTo>
                  <a:cubicBezTo>
                    <a:pt x="24703" y="30900"/>
                    <a:pt x="28261" y="28319"/>
                    <a:pt x="30519" y="24636"/>
                  </a:cubicBezTo>
                  <a:cubicBezTo>
                    <a:pt x="35182" y="17036"/>
                    <a:pt x="32793" y="7058"/>
                    <a:pt x="25193" y="2395"/>
                  </a:cubicBezTo>
                  <a:cubicBezTo>
                    <a:pt x="22615" y="812"/>
                    <a:pt x="19715" y="0"/>
                    <a:pt x="167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1267;p39">
              <a:extLst>
                <a:ext uri="{FF2B5EF4-FFF2-40B4-BE49-F238E27FC236}">
                  <a16:creationId xmlns:a16="http://schemas.microsoft.com/office/drawing/2014/main" id="{832F334D-6378-4BAF-B92D-B095AE86E8A4}"/>
                </a:ext>
              </a:extLst>
            </p:cNvPr>
            <p:cNvSpPr/>
            <p:nvPr/>
          </p:nvSpPr>
          <p:spPr>
            <a:xfrm>
              <a:off x="5415281" y="4594837"/>
              <a:ext cx="295257" cy="244993"/>
            </a:xfrm>
            <a:custGeom>
              <a:avLst/>
              <a:gdLst/>
              <a:ahLst/>
              <a:cxnLst/>
              <a:rect l="l" t="t" r="r" b="b"/>
              <a:pathLst>
                <a:path w="31740" h="31740" extrusionOk="0">
                  <a:moveTo>
                    <a:pt x="15870" y="0"/>
                  </a:moveTo>
                  <a:cubicBezTo>
                    <a:pt x="11661" y="0"/>
                    <a:pt x="7624" y="1672"/>
                    <a:pt x="4649" y="4648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9"/>
                    <a:pt x="1673" y="24115"/>
                    <a:pt x="4649" y="27090"/>
                  </a:cubicBezTo>
                  <a:cubicBezTo>
                    <a:pt x="7624" y="30067"/>
                    <a:pt x="11661" y="31739"/>
                    <a:pt x="15870" y="31739"/>
                  </a:cubicBezTo>
                  <a:cubicBezTo>
                    <a:pt x="20079" y="31739"/>
                    <a:pt x="24115" y="30067"/>
                    <a:pt x="27092" y="27090"/>
                  </a:cubicBezTo>
                  <a:cubicBezTo>
                    <a:pt x="30068" y="24115"/>
                    <a:pt x="31740" y="20079"/>
                    <a:pt x="31740" y="15870"/>
                  </a:cubicBezTo>
                  <a:cubicBezTo>
                    <a:pt x="31740" y="11661"/>
                    <a:pt x="30068" y="7624"/>
                    <a:pt x="27092" y="4648"/>
                  </a:cubicBezTo>
                  <a:cubicBezTo>
                    <a:pt x="24115" y="1672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1268;p39">
              <a:extLst>
                <a:ext uri="{FF2B5EF4-FFF2-40B4-BE49-F238E27FC236}">
                  <a16:creationId xmlns:a16="http://schemas.microsoft.com/office/drawing/2014/main" id="{59D0E801-D0BB-4531-92E1-43FFF06FA553}"/>
                </a:ext>
              </a:extLst>
            </p:cNvPr>
            <p:cNvSpPr/>
            <p:nvPr/>
          </p:nvSpPr>
          <p:spPr>
            <a:xfrm>
              <a:off x="5407244" y="4592521"/>
              <a:ext cx="327285" cy="249687"/>
            </a:xfrm>
            <a:custGeom>
              <a:avLst/>
              <a:gdLst/>
              <a:ahLst/>
              <a:cxnLst/>
              <a:rect l="l" t="t" r="r" b="b"/>
              <a:pathLst>
                <a:path w="35183" h="32348" extrusionOk="0">
                  <a:moveTo>
                    <a:pt x="16759" y="606"/>
                  </a:moveTo>
                  <a:cubicBezTo>
                    <a:pt x="19625" y="606"/>
                    <a:pt x="22434" y="1401"/>
                    <a:pt x="24875" y="2901"/>
                  </a:cubicBezTo>
                  <a:cubicBezTo>
                    <a:pt x="32191" y="7391"/>
                    <a:pt x="34491" y="16994"/>
                    <a:pt x="30003" y="24310"/>
                  </a:cubicBezTo>
                  <a:cubicBezTo>
                    <a:pt x="27828" y="27855"/>
                    <a:pt x="24405" y="30340"/>
                    <a:pt x="20360" y="31309"/>
                  </a:cubicBezTo>
                  <a:cubicBezTo>
                    <a:pt x="19146" y="31599"/>
                    <a:pt x="17921" y="31743"/>
                    <a:pt x="16704" y="31743"/>
                  </a:cubicBezTo>
                  <a:cubicBezTo>
                    <a:pt x="13866" y="31743"/>
                    <a:pt x="11075" y="30961"/>
                    <a:pt x="8594" y="29439"/>
                  </a:cubicBezTo>
                  <a:cubicBezTo>
                    <a:pt x="5049" y="27264"/>
                    <a:pt x="2564" y="23840"/>
                    <a:pt x="1595" y="19797"/>
                  </a:cubicBezTo>
                  <a:cubicBezTo>
                    <a:pt x="628" y="15753"/>
                    <a:pt x="1292" y="11574"/>
                    <a:pt x="3465" y="8029"/>
                  </a:cubicBezTo>
                  <a:cubicBezTo>
                    <a:pt x="6401" y="3246"/>
                    <a:pt x="11521" y="606"/>
                    <a:pt x="16759" y="606"/>
                  </a:cubicBezTo>
                  <a:close/>
                  <a:moveTo>
                    <a:pt x="16761" y="0"/>
                  </a:moveTo>
                  <a:cubicBezTo>
                    <a:pt x="11319" y="0"/>
                    <a:pt x="5999" y="2742"/>
                    <a:pt x="2950" y="7712"/>
                  </a:cubicBezTo>
                  <a:cubicBezTo>
                    <a:pt x="690" y="11394"/>
                    <a:pt x="0" y="15735"/>
                    <a:pt x="1007" y="19936"/>
                  </a:cubicBezTo>
                  <a:cubicBezTo>
                    <a:pt x="2012" y="24137"/>
                    <a:pt x="4595" y="27695"/>
                    <a:pt x="8276" y="29954"/>
                  </a:cubicBezTo>
                  <a:cubicBezTo>
                    <a:pt x="10855" y="31535"/>
                    <a:pt x="13755" y="32348"/>
                    <a:pt x="16704" y="32348"/>
                  </a:cubicBezTo>
                  <a:cubicBezTo>
                    <a:pt x="17983" y="32347"/>
                    <a:pt x="19258" y="32196"/>
                    <a:pt x="20502" y="31896"/>
                  </a:cubicBezTo>
                  <a:cubicBezTo>
                    <a:pt x="24703" y="30891"/>
                    <a:pt x="28259" y="28308"/>
                    <a:pt x="30519" y="24627"/>
                  </a:cubicBezTo>
                  <a:cubicBezTo>
                    <a:pt x="35182" y="17025"/>
                    <a:pt x="32791" y="7047"/>
                    <a:pt x="25191" y="2384"/>
                  </a:cubicBezTo>
                  <a:cubicBezTo>
                    <a:pt x="22560" y="769"/>
                    <a:pt x="19643" y="0"/>
                    <a:pt x="16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1269;p39">
              <a:extLst>
                <a:ext uri="{FF2B5EF4-FFF2-40B4-BE49-F238E27FC236}">
                  <a16:creationId xmlns:a16="http://schemas.microsoft.com/office/drawing/2014/main" id="{8229D3D9-E9D5-4915-BFDD-F730FE82E16F}"/>
                </a:ext>
              </a:extLst>
            </p:cNvPr>
            <p:cNvSpPr/>
            <p:nvPr/>
          </p:nvSpPr>
          <p:spPr>
            <a:xfrm>
              <a:off x="5616463" y="4623165"/>
              <a:ext cx="89647" cy="186663"/>
            </a:xfrm>
            <a:custGeom>
              <a:avLst/>
              <a:gdLst/>
              <a:ahLst/>
              <a:cxnLst/>
              <a:rect l="l" t="t" r="r" b="b"/>
              <a:pathLst>
                <a:path w="9637" h="24183" extrusionOk="0">
                  <a:moveTo>
                    <a:pt x="1" y="0"/>
                  </a:moveTo>
                  <a:lnTo>
                    <a:pt x="443" y="24182"/>
                  </a:lnTo>
                  <a:cubicBezTo>
                    <a:pt x="2627" y="23054"/>
                    <a:pt x="4460" y="21350"/>
                    <a:pt x="5741" y="19254"/>
                  </a:cubicBezTo>
                  <a:cubicBezTo>
                    <a:pt x="9636" y="12903"/>
                    <a:pt x="7648" y="4597"/>
                    <a:pt x="1296" y="702"/>
                  </a:cubicBezTo>
                  <a:cubicBezTo>
                    <a:pt x="877" y="444"/>
                    <a:pt x="445" y="21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1270;p39">
              <a:extLst>
                <a:ext uri="{FF2B5EF4-FFF2-40B4-BE49-F238E27FC236}">
                  <a16:creationId xmlns:a16="http://schemas.microsoft.com/office/drawing/2014/main" id="{1E66AE7D-81F0-4932-8D9B-0382EEA3B777}"/>
                </a:ext>
              </a:extLst>
            </p:cNvPr>
            <p:cNvSpPr/>
            <p:nvPr/>
          </p:nvSpPr>
          <p:spPr>
            <a:xfrm>
              <a:off x="5613254" y="4620818"/>
              <a:ext cx="82410" cy="191340"/>
            </a:xfrm>
            <a:custGeom>
              <a:avLst/>
              <a:gdLst/>
              <a:ahLst/>
              <a:cxnLst/>
              <a:rect l="l" t="t" r="r" b="b"/>
              <a:pathLst>
                <a:path w="8859" h="24789" extrusionOk="0">
                  <a:moveTo>
                    <a:pt x="346" y="0"/>
                  </a:moveTo>
                  <a:cubicBezTo>
                    <a:pt x="233" y="0"/>
                    <a:pt x="124" y="65"/>
                    <a:pt x="72" y="174"/>
                  </a:cubicBezTo>
                  <a:cubicBezTo>
                    <a:pt x="1" y="325"/>
                    <a:pt x="64" y="506"/>
                    <a:pt x="217" y="576"/>
                  </a:cubicBezTo>
                  <a:cubicBezTo>
                    <a:pt x="650" y="783"/>
                    <a:pt x="1074" y="1013"/>
                    <a:pt x="1484" y="1264"/>
                  </a:cubicBezTo>
                  <a:cubicBezTo>
                    <a:pt x="4486" y="3105"/>
                    <a:pt x="6591" y="6007"/>
                    <a:pt x="7412" y="9432"/>
                  </a:cubicBezTo>
                  <a:cubicBezTo>
                    <a:pt x="8232" y="12857"/>
                    <a:pt x="7670" y="16396"/>
                    <a:pt x="5828" y="19399"/>
                  </a:cubicBezTo>
                  <a:cubicBezTo>
                    <a:pt x="4573" y="21447"/>
                    <a:pt x="2782" y="23112"/>
                    <a:pt x="650" y="24216"/>
                  </a:cubicBezTo>
                  <a:cubicBezTo>
                    <a:pt x="525" y="24280"/>
                    <a:pt x="462" y="24421"/>
                    <a:pt x="494" y="24556"/>
                  </a:cubicBezTo>
                  <a:cubicBezTo>
                    <a:pt x="527" y="24693"/>
                    <a:pt x="649" y="24788"/>
                    <a:pt x="788" y="24788"/>
                  </a:cubicBezTo>
                  <a:cubicBezTo>
                    <a:pt x="837" y="24788"/>
                    <a:pt x="885" y="24776"/>
                    <a:pt x="928" y="24754"/>
                  </a:cubicBezTo>
                  <a:cubicBezTo>
                    <a:pt x="3159" y="23600"/>
                    <a:pt x="5031" y="21858"/>
                    <a:pt x="6344" y="19716"/>
                  </a:cubicBezTo>
                  <a:cubicBezTo>
                    <a:pt x="8270" y="16576"/>
                    <a:pt x="8859" y="12872"/>
                    <a:pt x="8000" y="9291"/>
                  </a:cubicBezTo>
                  <a:cubicBezTo>
                    <a:pt x="7142" y="5709"/>
                    <a:pt x="4941" y="2674"/>
                    <a:pt x="1800" y="748"/>
                  </a:cubicBezTo>
                  <a:cubicBezTo>
                    <a:pt x="1372" y="485"/>
                    <a:pt x="929" y="244"/>
                    <a:pt x="476" y="29"/>
                  </a:cubicBezTo>
                  <a:cubicBezTo>
                    <a:pt x="434" y="10"/>
                    <a:pt x="390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1271;p39">
              <a:extLst>
                <a:ext uri="{FF2B5EF4-FFF2-40B4-BE49-F238E27FC236}">
                  <a16:creationId xmlns:a16="http://schemas.microsoft.com/office/drawing/2014/main" id="{8DF00B48-5E47-494E-B616-1D48ADD13D42}"/>
                </a:ext>
              </a:extLst>
            </p:cNvPr>
            <p:cNvSpPr/>
            <p:nvPr/>
          </p:nvSpPr>
          <p:spPr>
            <a:xfrm>
              <a:off x="5561607" y="4816574"/>
              <a:ext cx="39265" cy="4894"/>
            </a:xfrm>
            <a:custGeom>
              <a:avLst/>
              <a:gdLst/>
              <a:ahLst/>
              <a:cxnLst/>
              <a:rect l="l" t="t" r="r" b="b"/>
              <a:pathLst>
                <a:path w="4221" h="634" extrusionOk="0">
                  <a:moveTo>
                    <a:pt x="4220" y="0"/>
                  </a:moveTo>
                  <a:lnTo>
                    <a:pt x="1" y="633"/>
                  </a:lnTo>
                  <a:cubicBezTo>
                    <a:pt x="42" y="633"/>
                    <a:pt x="83" y="634"/>
                    <a:pt x="124" y="634"/>
                  </a:cubicBezTo>
                  <a:cubicBezTo>
                    <a:pt x="1514" y="634"/>
                    <a:pt x="2895" y="420"/>
                    <a:pt x="4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1272;p39">
              <a:extLst>
                <a:ext uri="{FF2B5EF4-FFF2-40B4-BE49-F238E27FC236}">
                  <a16:creationId xmlns:a16="http://schemas.microsoft.com/office/drawing/2014/main" id="{1803D8AD-0A3C-459D-AF78-C4F1E406A17A}"/>
                </a:ext>
              </a:extLst>
            </p:cNvPr>
            <p:cNvSpPr/>
            <p:nvPr/>
          </p:nvSpPr>
          <p:spPr>
            <a:xfrm>
              <a:off x="5558835" y="4814235"/>
              <a:ext cx="45200" cy="9571"/>
            </a:xfrm>
            <a:custGeom>
              <a:avLst/>
              <a:gdLst/>
              <a:ahLst/>
              <a:cxnLst/>
              <a:rect l="l" t="t" r="r" b="b"/>
              <a:pathLst>
                <a:path w="4859" h="1240" extrusionOk="0">
                  <a:moveTo>
                    <a:pt x="4519" y="1"/>
                  </a:moveTo>
                  <a:cubicBezTo>
                    <a:pt x="4489" y="1"/>
                    <a:pt x="4458" y="6"/>
                    <a:pt x="4427" y="15"/>
                  </a:cubicBezTo>
                  <a:cubicBezTo>
                    <a:pt x="3134" y="426"/>
                    <a:pt x="1785" y="634"/>
                    <a:pt x="428" y="634"/>
                  </a:cubicBezTo>
                  <a:lnTo>
                    <a:pt x="299" y="634"/>
                  </a:lnTo>
                  <a:cubicBezTo>
                    <a:pt x="134" y="637"/>
                    <a:pt x="2" y="771"/>
                    <a:pt x="1" y="935"/>
                  </a:cubicBezTo>
                  <a:cubicBezTo>
                    <a:pt x="1" y="1100"/>
                    <a:pt x="131" y="1234"/>
                    <a:pt x="295" y="1239"/>
                  </a:cubicBezTo>
                  <a:lnTo>
                    <a:pt x="428" y="1239"/>
                  </a:lnTo>
                  <a:cubicBezTo>
                    <a:pt x="1846" y="1239"/>
                    <a:pt x="3258" y="1022"/>
                    <a:pt x="4611" y="592"/>
                  </a:cubicBezTo>
                  <a:cubicBezTo>
                    <a:pt x="4770" y="541"/>
                    <a:pt x="4858" y="371"/>
                    <a:pt x="4807" y="212"/>
                  </a:cubicBezTo>
                  <a:cubicBezTo>
                    <a:pt x="4766" y="83"/>
                    <a:pt x="4647" y="1"/>
                    <a:pt x="4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1273;p39">
              <a:extLst>
                <a:ext uri="{FF2B5EF4-FFF2-40B4-BE49-F238E27FC236}">
                  <a16:creationId xmlns:a16="http://schemas.microsoft.com/office/drawing/2014/main" id="{1FAB073C-3936-4C4A-A572-500FB9A5F5C6}"/>
                </a:ext>
              </a:extLst>
            </p:cNvPr>
            <p:cNvSpPr/>
            <p:nvPr/>
          </p:nvSpPr>
          <p:spPr>
            <a:xfrm>
              <a:off x="5497282" y="4806076"/>
              <a:ext cx="46298" cy="14164"/>
            </a:xfrm>
            <a:custGeom>
              <a:avLst/>
              <a:gdLst/>
              <a:ahLst/>
              <a:cxnLst/>
              <a:rect l="l" t="t" r="r" b="b"/>
              <a:pathLst>
                <a:path w="4977" h="1835" extrusionOk="0">
                  <a:moveTo>
                    <a:pt x="1" y="1"/>
                  </a:moveTo>
                  <a:lnTo>
                    <a:pt x="1" y="1"/>
                  </a:lnTo>
                  <a:cubicBezTo>
                    <a:pt x="1522" y="936"/>
                    <a:pt x="3212" y="1559"/>
                    <a:pt x="4977" y="18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1274;p39">
              <a:extLst>
                <a:ext uri="{FF2B5EF4-FFF2-40B4-BE49-F238E27FC236}">
                  <a16:creationId xmlns:a16="http://schemas.microsoft.com/office/drawing/2014/main" id="{C31CF72D-EB80-4AEF-BB17-0441680D1B1C}"/>
                </a:ext>
              </a:extLst>
            </p:cNvPr>
            <p:cNvSpPr/>
            <p:nvPr/>
          </p:nvSpPr>
          <p:spPr>
            <a:xfrm>
              <a:off x="5494100" y="4803745"/>
              <a:ext cx="52400" cy="18834"/>
            </a:xfrm>
            <a:custGeom>
              <a:avLst/>
              <a:gdLst/>
              <a:ahLst/>
              <a:cxnLst/>
              <a:rect l="l" t="t" r="r" b="b"/>
              <a:pathLst>
                <a:path w="5633" h="2440" extrusionOk="0">
                  <a:moveTo>
                    <a:pt x="344" y="1"/>
                  </a:moveTo>
                  <a:cubicBezTo>
                    <a:pt x="243" y="1"/>
                    <a:pt x="144" y="52"/>
                    <a:pt x="88" y="145"/>
                  </a:cubicBezTo>
                  <a:cubicBezTo>
                    <a:pt x="0" y="287"/>
                    <a:pt x="43" y="472"/>
                    <a:pt x="184" y="560"/>
                  </a:cubicBezTo>
                  <a:cubicBezTo>
                    <a:pt x="1739" y="1518"/>
                    <a:pt x="3468" y="2154"/>
                    <a:pt x="5272" y="2436"/>
                  </a:cubicBezTo>
                  <a:cubicBezTo>
                    <a:pt x="5288" y="2438"/>
                    <a:pt x="5303" y="2440"/>
                    <a:pt x="5320" y="2440"/>
                  </a:cubicBezTo>
                  <a:cubicBezTo>
                    <a:pt x="5478" y="2438"/>
                    <a:pt x="5609" y="2317"/>
                    <a:pt x="5621" y="2160"/>
                  </a:cubicBezTo>
                  <a:cubicBezTo>
                    <a:pt x="5633" y="2002"/>
                    <a:pt x="5522" y="1861"/>
                    <a:pt x="5366" y="1837"/>
                  </a:cubicBezTo>
                  <a:cubicBezTo>
                    <a:pt x="3642" y="1568"/>
                    <a:pt x="1988" y="959"/>
                    <a:pt x="502" y="45"/>
                  </a:cubicBezTo>
                  <a:cubicBezTo>
                    <a:pt x="452" y="15"/>
                    <a:pt x="398" y="1"/>
                    <a:pt x="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1275;p39">
              <a:extLst>
                <a:ext uri="{FF2B5EF4-FFF2-40B4-BE49-F238E27FC236}">
                  <a16:creationId xmlns:a16="http://schemas.microsoft.com/office/drawing/2014/main" id="{42579BA3-4F21-409E-833A-4E6A6E5BF241}"/>
                </a:ext>
              </a:extLst>
            </p:cNvPr>
            <p:cNvSpPr/>
            <p:nvPr/>
          </p:nvSpPr>
          <p:spPr>
            <a:xfrm>
              <a:off x="5427086" y="4613192"/>
              <a:ext cx="171080" cy="170731"/>
            </a:xfrm>
            <a:custGeom>
              <a:avLst/>
              <a:gdLst/>
              <a:ahLst/>
              <a:cxnLst/>
              <a:rect l="l" t="t" r="r" b="b"/>
              <a:pathLst>
                <a:path w="18391" h="22119" extrusionOk="0">
                  <a:moveTo>
                    <a:pt x="14614" y="0"/>
                  </a:moveTo>
                  <a:cubicBezTo>
                    <a:pt x="10078" y="0"/>
                    <a:pt x="5649" y="2288"/>
                    <a:pt x="3104" y="6437"/>
                  </a:cubicBezTo>
                  <a:cubicBezTo>
                    <a:pt x="0" y="11495"/>
                    <a:pt x="632" y="17796"/>
                    <a:pt x="4226" y="22118"/>
                  </a:cubicBezTo>
                  <a:lnTo>
                    <a:pt x="18391" y="542"/>
                  </a:lnTo>
                  <a:cubicBezTo>
                    <a:pt x="17149" y="178"/>
                    <a:pt x="15877" y="0"/>
                    <a:pt x="146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1276;p39">
              <a:extLst>
                <a:ext uri="{FF2B5EF4-FFF2-40B4-BE49-F238E27FC236}">
                  <a16:creationId xmlns:a16="http://schemas.microsoft.com/office/drawing/2014/main" id="{5C4F3BAD-C1E5-49AD-9932-2AD69959DB60}"/>
                </a:ext>
              </a:extLst>
            </p:cNvPr>
            <p:cNvSpPr/>
            <p:nvPr/>
          </p:nvSpPr>
          <p:spPr>
            <a:xfrm>
              <a:off x="5424760" y="4610853"/>
              <a:ext cx="176484" cy="175409"/>
            </a:xfrm>
            <a:custGeom>
              <a:avLst/>
              <a:gdLst/>
              <a:ahLst/>
              <a:cxnLst/>
              <a:rect l="l" t="t" r="r" b="b"/>
              <a:pathLst>
                <a:path w="18972" h="22725" extrusionOk="0">
                  <a:moveTo>
                    <a:pt x="14869" y="0"/>
                  </a:moveTo>
                  <a:cubicBezTo>
                    <a:pt x="10164" y="0"/>
                    <a:pt x="5647" y="2421"/>
                    <a:pt x="3096" y="6582"/>
                  </a:cubicBezTo>
                  <a:cubicBezTo>
                    <a:pt x="0" y="11627"/>
                    <a:pt x="463" y="18069"/>
                    <a:pt x="4243" y="22615"/>
                  </a:cubicBezTo>
                  <a:cubicBezTo>
                    <a:pt x="4300" y="22684"/>
                    <a:pt x="4386" y="22725"/>
                    <a:pt x="4476" y="22725"/>
                  </a:cubicBezTo>
                  <a:lnTo>
                    <a:pt x="4477" y="22725"/>
                  </a:lnTo>
                  <a:cubicBezTo>
                    <a:pt x="4734" y="22725"/>
                    <a:pt x="4875" y="22425"/>
                    <a:pt x="4711" y="22228"/>
                  </a:cubicBezTo>
                  <a:cubicBezTo>
                    <a:pt x="1095" y="17881"/>
                    <a:pt x="654" y="11722"/>
                    <a:pt x="3611" y="6899"/>
                  </a:cubicBezTo>
                  <a:cubicBezTo>
                    <a:pt x="6052" y="2921"/>
                    <a:pt x="10370" y="605"/>
                    <a:pt x="14869" y="605"/>
                  </a:cubicBezTo>
                  <a:cubicBezTo>
                    <a:pt x="16095" y="605"/>
                    <a:pt x="17336" y="778"/>
                    <a:pt x="18555" y="1135"/>
                  </a:cubicBezTo>
                  <a:cubicBezTo>
                    <a:pt x="18582" y="1143"/>
                    <a:pt x="18609" y="1147"/>
                    <a:pt x="18636" y="1147"/>
                  </a:cubicBezTo>
                  <a:cubicBezTo>
                    <a:pt x="18767" y="1147"/>
                    <a:pt x="18887" y="1060"/>
                    <a:pt x="18926" y="928"/>
                  </a:cubicBezTo>
                  <a:cubicBezTo>
                    <a:pt x="18972" y="771"/>
                    <a:pt x="18883" y="604"/>
                    <a:pt x="18726" y="555"/>
                  </a:cubicBezTo>
                  <a:cubicBezTo>
                    <a:pt x="17450" y="180"/>
                    <a:pt x="16152" y="0"/>
                    <a:pt x="148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1277;p39">
              <a:extLst>
                <a:ext uri="{FF2B5EF4-FFF2-40B4-BE49-F238E27FC236}">
                  <a16:creationId xmlns:a16="http://schemas.microsoft.com/office/drawing/2014/main" id="{B2EB6327-89E5-4916-AF55-971770383626}"/>
                </a:ext>
              </a:extLst>
            </p:cNvPr>
            <p:cNvSpPr/>
            <p:nvPr/>
          </p:nvSpPr>
          <p:spPr>
            <a:xfrm>
              <a:off x="5488816" y="4646606"/>
              <a:ext cx="131173" cy="140929"/>
            </a:xfrm>
            <a:custGeom>
              <a:avLst/>
              <a:gdLst/>
              <a:ahLst/>
              <a:cxnLst/>
              <a:rect l="l" t="t" r="r" b="b"/>
              <a:pathLst>
                <a:path w="14101" h="18258" extrusionOk="0">
                  <a:moveTo>
                    <a:pt x="12328" y="1"/>
                  </a:moveTo>
                  <a:cubicBezTo>
                    <a:pt x="12271" y="1"/>
                    <a:pt x="12212" y="6"/>
                    <a:pt x="12152" y="16"/>
                  </a:cubicBezTo>
                  <a:cubicBezTo>
                    <a:pt x="11905" y="56"/>
                    <a:pt x="11702" y="204"/>
                    <a:pt x="11545" y="460"/>
                  </a:cubicBezTo>
                  <a:lnTo>
                    <a:pt x="10101" y="2812"/>
                  </a:lnTo>
                  <a:lnTo>
                    <a:pt x="10101" y="2812"/>
                  </a:lnTo>
                  <a:cubicBezTo>
                    <a:pt x="9021" y="2227"/>
                    <a:pt x="7998" y="1935"/>
                    <a:pt x="7030" y="1935"/>
                  </a:cubicBezTo>
                  <a:cubicBezTo>
                    <a:pt x="7005" y="1935"/>
                    <a:pt x="6980" y="1935"/>
                    <a:pt x="6955" y="1935"/>
                  </a:cubicBezTo>
                  <a:cubicBezTo>
                    <a:pt x="5637" y="1955"/>
                    <a:pt x="4639" y="2515"/>
                    <a:pt x="3965" y="3615"/>
                  </a:cubicBezTo>
                  <a:cubicBezTo>
                    <a:pt x="3687" y="4067"/>
                    <a:pt x="3505" y="4497"/>
                    <a:pt x="3415" y="4903"/>
                  </a:cubicBezTo>
                  <a:cubicBezTo>
                    <a:pt x="3327" y="5309"/>
                    <a:pt x="3306" y="5686"/>
                    <a:pt x="3354" y="6031"/>
                  </a:cubicBezTo>
                  <a:cubicBezTo>
                    <a:pt x="3401" y="6377"/>
                    <a:pt x="3547" y="6756"/>
                    <a:pt x="3790" y="7170"/>
                  </a:cubicBezTo>
                  <a:cubicBezTo>
                    <a:pt x="4021" y="7568"/>
                    <a:pt x="4283" y="7947"/>
                    <a:pt x="4572" y="8303"/>
                  </a:cubicBezTo>
                  <a:cubicBezTo>
                    <a:pt x="4849" y="8646"/>
                    <a:pt x="5231" y="9079"/>
                    <a:pt x="5716" y="9606"/>
                  </a:cubicBezTo>
                  <a:lnTo>
                    <a:pt x="7019" y="10981"/>
                  </a:lnTo>
                  <a:cubicBezTo>
                    <a:pt x="7383" y="11349"/>
                    <a:pt x="7627" y="11697"/>
                    <a:pt x="7747" y="12025"/>
                  </a:cubicBezTo>
                  <a:cubicBezTo>
                    <a:pt x="7866" y="12353"/>
                    <a:pt x="7866" y="12615"/>
                    <a:pt x="7747" y="12810"/>
                  </a:cubicBezTo>
                  <a:cubicBezTo>
                    <a:pt x="7594" y="13059"/>
                    <a:pt x="7390" y="13217"/>
                    <a:pt x="7132" y="13281"/>
                  </a:cubicBezTo>
                  <a:cubicBezTo>
                    <a:pt x="7019" y="13309"/>
                    <a:pt x="6904" y="13323"/>
                    <a:pt x="6789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5"/>
                    <a:pt x="5772" y="13053"/>
                    <a:pt x="5503" y="12920"/>
                  </a:cubicBezTo>
                  <a:cubicBezTo>
                    <a:pt x="5234" y="12792"/>
                    <a:pt x="4982" y="12635"/>
                    <a:pt x="4750" y="12450"/>
                  </a:cubicBezTo>
                  <a:cubicBezTo>
                    <a:pt x="4426" y="12232"/>
                    <a:pt x="4126" y="11981"/>
                    <a:pt x="3857" y="11700"/>
                  </a:cubicBezTo>
                  <a:cubicBezTo>
                    <a:pt x="3591" y="11422"/>
                    <a:pt x="3398" y="11193"/>
                    <a:pt x="3277" y="11009"/>
                  </a:cubicBezTo>
                  <a:cubicBezTo>
                    <a:pt x="3156" y="10826"/>
                    <a:pt x="3018" y="10602"/>
                    <a:pt x="2866" y="10337"/>
                  </a:cubicBezTo>
                  <a:cubicBezTo>
                    <a:pt x="2712" y="10072"/>
                    <a:pt x="2616" y="9912"/>
                    <a:pt x="2577" y="9857"/>
                  </a:cubicBezTo>
                  <a:cubicBezTo>
                    <a:pt x="2381" y="9550"/>
                    <a:pt x="2159" y="9336"/>
                    <a:pt x="1907" y="9212"/>
                  </a:cubicBezTo>
                  <a:cubicBezTo>
                    <a:pt x="1748" y="9135"/>
                    <a:pt x="1587" y="9096"/>
                    <a:pt x="1425" y="9096"/>
                  </a:cubicBezTo>
                  <a:cubicBezTo>
                    <a:pt x="1332" y="9096"/>
                    <a:pt x="1239" y="9109"/>
                    <a:pt x="1145" y="9134"/>
                  </a:cubicBezTo>
                  <a:cubicBezTo>
                    <a:pt x="897" y="9202"/>
                    <a:pt x="666" y="9323"/>
                    <a:pt x="469" y="9490"/>
                  </a:cubicBezTo>
                  <a:cubicBezTo>
                    <a:pt x="274" y="9655"/>
                    <a:pt x="141" y="9871"/>
                    <a:pt x="71" y="10140"/>
                  </a:cubicBezTo>
                  <a:cubicBezTo>
                    <a:pt x="1" y="10406"/>
                    <a:pt x="20" y="10677"/>
                    <a:pt x="131" y="10953"/>
                  </a:cubicBezTo>
                  <a:cubicBezTo>
                    <a:pt x="762" y="12400"/>
                    <a:pt x="1766" y="13630"/>
                    <a:pt x="3141" y="14641"/>
                  </a:cubicBezTo>
                  <a:lnTo>
                    <a:pt x="3141" y="14641"/>
                  </a:lnTo>
                  <a:lnTo>
                    <a:pt x="1791" y="16840"/>
                  </a:lnTo>
                  <a:cubicBezTo>
                    <a:pt x="1584" y="17178"/>
                    <a:pt x="1569" y="17493"/>
                    <a:pt x="1748" y="17784"/>
                  </a:cubicBezTo>
                  <a:cubicBezTo>
                    <a:pt x="1927" y="18076"/>
                    <a:pt x="2191" y="18232"/>
                    <a:pt x="2540" y="18255"/>
                  </a:cubicBezTo>
                  <a:cubicBezTo>
                    <a:pt x="2562" y="18257"/>
                    <a:pt x="2584" y="18257"/>
                    <a:pt x="2606" y="18257"/>
                  </a:cubicBezTo>
                  <a:cubicBezTo>
                    <a:pt x="2924" y="18257"/>
                    <a:pt x="3177" y="18106"/>
                    <a:pt x="3362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8" y="15893"/>
                    <a:pt x="5824" y="16093"/>
                    <a:pt x="6375" y="16213"/>
                  </a:cubicBezTo>
                  <a:cubicBezTo>
                    <a:pt x="6729" y="16290"/>
                    <a:pt x="7074" y="16328"/>
                    <a:pt x="7411" y="16328"/>
                  </a:cubicBezTo>
                  <a:cubicBezTo>
                    <a:pt x="7947" y="16328"/>
                    <a:pt x="8462" y="16231"/>
                    <a:pt x="8955" y="16039"/>
                  </a:cubicBezTo>
                  <a:cubicBezTo>
                    <a:pt x="9760" y="15724"/>
                    <a:pt x="10411" y="15143"/>
                    <a:pt x="10908" y="14298"/>
                  </a:cubicBezTo>
                  <a:cubicBezTo>
                    <a:pt x="11221" y="13774"/>
                    <a:pt x="11406" y="13269"/>
                    <a:pt x="11466" y="12782"/>
                  </a:cubicBezTo>
                  <a:cubicBezTo>
                    <a:pt x="11526" y="12295"/>
                    <a:pt x="11463" y="11813"/>
                    <a:pt x="11280" y="11338"/>
                  </a:cubicBezTo>
                  <a:cubicBezTo>
                    <a:pt x="11089" y="10852"/>
                    <a:pt x="10834" y="10393"/>
                    <a:pt x="10520" y="9977"/>
                  </a:cubicBezTo>
                  <a:cubicBezTo>
                    <a:pt x="10197" y="9546"/>
                    <a:pt x="9772" y="9053"/>
                    <a:pt x="9242" y="8500"/>
                  </a:cubicBezTo>
                  <a:lnTo>
                    <a:pt x="7929" y="7166"/>
                  </a:lnTo>
                  <a:cubicBezTo>
                    <a:pt x="7534" y="6778"/>
                    <a:pt x="7283" y="6449"/>
                    <a:pt x="7176" y="6175"/>
                  </a:cubicBezTo>
                  <a:cubicBezTo>
                    <a:pt x="7068" y="5903"/>
                    <a:pt x="7098" y="5631"/>
                    <a:pt x="7265" y="5359"/>
                  </a:cubicBezTo>
                  <a:cubicBezTo>
                    <a:pt x="7393" y="5149"/>
                    <a:pt x="7606" y="5045"/>
                    <a:pt x="7902" y="5045"/>
                  </a:cubicBezTo>
                  <a:cubicBezTo>
                    <a:pt x="7925" y="5045"/>
                    <a:pt x="7947" y="5045"/>
                    <a:pt x="7971" y="5046"/>
                  </a:cubicBezTo>
                  <a:cubicBezTo>
                    <a:pt x="8301" y="5063"/>
                    <a:pt x="8624" y="5160"/>
                    <a:pt x="8936" y="5335"/>
                  </a:cubicBezTo>
                  <a:cubicBezTo>
                    <a:pt x="9248" y="5511"/>
                    <a:pt x="9535" y="5690"/>
                    <a:pt x="9796" y="5871"/>
                  </a:cubicBezTo>
                  <a:cubicBezTo>
                    <a:pt x="10527" y="6438"/>
                    <a:pt x="11186" y="7094"/>
                    <a:pt x="11758" y="7820"/>
                  </a:cubicBezTo>
                  <a:cubicBezTo>
                    <a:pt x="11991" y="8099"/>
                    <a:pt x="12242" y="8284"/>
                    <a:pt x="12513" y="8378"/>
                  </a:cubicBezTo>
                  <a:cubicBezTo>
                    <a:pt x="12630" y="8418"/>
                    <a:pt x="12743" y="8438"/>
                    <a:pt x="12854" y="8438"/>
                  </a:cubicBezTo>
                  <a:cubicBezTo>
                    <a:pt x="12997" y="8438"/>
                    <a:pt x="13136" y="8404"/>
                    <a:pt x="13268" y="8336"/>
                  </a:cubicBezTo>
                  <a:cubicBezTo>
                    <a:pt x="13496" y="8220"/>
                    <a:pt x="13695" y="8056"/>
                    <a:pt x="13852" y="7854"/>
                  </a:cubicBezTo>
                  <a:cubicBezTo>
                    <a:pt x="14007" y="7652"/>
                    <a:pt x="14087" y="7400"/>
                    <a:pt x="14094" y="7092"/>
                  </a:cubicBezTo>
                  <a:cubicBezTo>
                    <a:pt x="14100" y="6785"/>
                    <a:pt x="14009" y="6491"/>
                    <a:pt x="13819" y="6208"/>
                  </a:cubicBezTo>
                  <a:cubicBezTo>
                    <a:pt x="13577" y="5842"/>
                    <a:pt x="13372" y="5550"/>
                    <a:pt x="13206" y="5334"/>
                  </a:cubicBezTo>
                  <a:cubicBezTo>
                    <a:pt x="13038" y="5117"/>
                    <a:pt x="12777" y="4835"/>
                    <a:pt x="12424" y="4489"/>
                  </a:cubicBezTo>
                  <a:cubicBezTo>
                    <a:pt x="12175" y="4247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7"/>
                  </a:lnTo>
                  <a:cubicBezTo>
                    <a:pt x="13251" y="1176"/>
                    <a:pt x="13289" y="934"/>
                    <a:pt x="13215" y="692"/>
                  </a:cubicBezTo>
                  <a:cubicBezTo>
                    <a:pt x="13141" y="449"/>
                    <a:pt x="13006" y="266"/>
                    <a:pt x="12814" y="142"/>
                  </a:cubicBezTo>
                  <a:cubicBezTo>
                    <a:pt x="12667" y="48"/>
                    <a:pt x="12505" y="1"/>
                    <a:pt x="12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1278;p39">
              <a:extLst>
                <a:ext uri="{FF2B5EF4-FFF2-40B4-BE49-F238E27FC236}">
                  <a16:creationId xmlns:a16="http://schemas.microsoft.com/office/drawing/2014/main" id="{3F90132B-26C4-463E-B45A-13E784325549}"/>
                </a:ext>
              </a:extLst>
            </p:cNvPr>
            <p:cNvSpPr/>
            <p:nvPr/>
          </p:nvSpPr>
          <p:spPr>
            <a:xfrm>
              <a:off x="5438026" y="4783506"/>
              <a:ext cx="5712" cy="20254"/>
            </a:xfrm>
            <a:custGeom>
              <a:avLst/>
              <a:gdLst/>
              <a:ahLst/>
              <a:cxnLst/>
              <a:rect l="l" t="t" r="r" b="b"/>
              <a:pathLst>
                <a:path w="614" h="2624" extrusionOk="0">
                  <a:moveTo>
                    <a:pt x="308" y="1"/>
                  </a:moveTo>
                  <a:cubicBezTo>
                    <a:pt x="137" y="1"/>
                    <a:pt x="0" y="142"/>
                    <a:pt x="4" y="311"/>
                  </a:cubicBezTo>
                  <a:lnTo>
                    <a:pt x="4" y="2320"/>
                  </a:lnTo>
                  <a:cubicBezTo>
                    <a:pt x="4" y="2487"/>
                    <a:pt x="140" y="2624"/>
                    <a:pt x="308" y="2624"/>
                  </a:cubicBezTo>
                  <a:cubicBezTo>
                    <a:pt x="474" y="2624"/>
                    <a:pt x="610" y="2487"/>
                    <a:pt x="610" y="2320"/>
                  </a:cubicBezTo>
                  <a:lnTo>
                    <a:pt x="610" y="311"/>
                  </a:lnTo>
                  <a:cubicBezTo>
                    <a:pt x="614" y="142"/>
                    <a:pt x="477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1279;p39">
              <a:extLst>
                <a:ext uri="{FF2B5EF4-FFF2-40B4-BE49-F238E27FC236}">
                  <a16:creationId xmlns:a16="http://schemas.microsoft.com/office/drawing/2014/main" id="{32678D90-CF4E-475F-B1D6-70E3AEFD60FD}"/>
                </a:ext>
              </a:extLst>
            </p:cNvPr>
            <p:cNvSpPr/>
            <p:nvPr/>
          </p:nvSpPr>
          <p:spPr>
            <a:xfrm>
              <a:off x="5451216" y="4799021"/>
              <a:ext cx="5712" cy="21157"/>
            </a:xfrm>
            <a:custGeom>
              <a:avLst/>
              <a:gdLst/>
              <a:ahLst/>
              <a:cxnLst/>
              <a:rect l="l" t="t" r="r" b="b"/>
              <a:pathLst>
                <a:path w="614" h="2741" extrusionOk="0">
                  <a:moveTo>
                    <a:pt x="308" y="0"/>
                  </a:moveTo>
                  <a:cubicBezTo>
                    <a:pt x="137" y="0"/>
                    <a:pt x="0" y="140"/>
                    <a:pt x="4" y="310"/>
                  </a:cubicBezTo>
                  <a:lnTo>
                    <a:pt x="4" y="2437"/>
                  </a:lnTo>
                  <a:cubicBezTo>
                    <a:pt x="4" y="2605"/>
                    <a:pt x="140" y="2740"/>
                    <a:pt x="308" y="2740"/>
                  </a:cubicBezTo>
                  <a:cubicBezTo>
                    <a:pt x="474" y="2740"/>
                    <a:pt x="610" y="2604"/>
                    <a:pt x="610" y="2437"/>
                  </a:cubicBezTo>
                  <a:lnTo>
                    <a:pt x="610" y="310"/>
                  </a:lnTo>
                  <a:cubicBezTo>
                    <a:pt x="614" y="140"/>
                    <a:pt x="477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1280;p39">
              <a:extLst>
                <a:ext uri="{FF2B5EF4-FFF2-40B4-BE49-F238E27FC236}">
                  <a16:creationId xmlns:a16="http://schemas.microsoft.com/office/drawing/2014/main" id="{89697996-7338-43FA-A9E4-9DE97CC72B98}"/>
                </a:ext>
              </a:extLst>
            </p:cNvPr>
            <p:cNvSpPr/>
            <p:nvPr/>
          </p:nvSpPr>
          <p:spPr>
            <a:xfrm>
              <a:off x="5477598" y="4817268"/>
              <a:ext cx="5721" cy="20239"/>
            </a:xfrm>
            <a:custGeom>
              <a:avLst/>
              <a:gdLst/>
              <a:ahLst/>
              <a:cxnLst/>
              <a:rect l="l" t="t" r="r" b="b"/>
              <a:pathLst>
                <a:path w="615" h="2622" extrusionOk="0">
                  <a:moveTo>
                    <a:pt x="307" y="0"/>
                  </a:moveTo>
                  <a:cubicBezTo>
                    <a:pt x="137" y="0"/>
                    <a:pt x="1" y="139"/>
                    <a:pt x="5" y="310"/>
                  </a:cubicBezTo>
                  <a:lnTo>
                    <a:pt x="5" y="2318"/>
                  </a:lnTo>
                  <a:cubicBezTo>
                    <a:pt x="5" y="2486"/>
                    <a:pt x="140" y="2621"/>
                    <a:pt x="307" y="2621"/>
                  </a:cubicBezTo>
                  <a:cubicBezTo>
                    <a:pt x="475" y="2621"/>
                    <a:pt x="610" y="2486"/>
                    <a:pt x="610" y="2318"/>
                  </a:cubicBezTo>
                  <a:lnTo>
                    <a:pt x="610" y="310"/>
                  </a:lnTo>
                  <a:cubicBezTo>
                    <a:pt x="614" y="139"/>
                    <a:pt x="477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1281;p39">
              <a:extLst>
                <a:ext uri="{FF2B5EF4-FFF2-40B4-BE49-F238E27FC236}">
                  <a16:creationId xmlns:a16="http://schemas.microsoft.com/office/drawing/2014/main" id="{089AFE3A-67A0-4DC6-99C6-E0B6550898A8}"/>
                </a:ext>
              </a:extLst>
            </p:cNvPr>
            <p:cNvSpPr/>
            <p:nvPr/>
          </p:nvSpPr>
          <p:spPr>
            <a:xfrm>
              <a:off x="5514975" y="4832768"/>
              <a:ext cx="5712" cy="18417"/>
            </a:xfrm>
            <a:custGeom>
              <a:avLst/>
              <a:gdLst/>
              <a:ahLst/>
              <a:cxnLst/>
              <a:rect l="l" t="t" r="r" b="b"/>
              <a:pathLst>
                <a:path w="614" h="2386" extrusionOk="0">
                  <a:moveTo>
                    <a:pt x="306" y="0"/>
                  </a:moveTo>
                  <a:cubicBezTo>
                    <a:pt x="137" y="0"/>
                    <a:pt x="0" y="141"/>
                    <a:pt x="4" y="310"/>
                  </a:cubicBezTo>
                  <a:lnTo>
                    <a:pt x="4" y="2082"/>
                  </a:lnTo>
                  <a:cubicBezTo>
                    <a:pt x="4" y="2250"/>
                    <a:pt x="140" y="2386"/>
                    <a:pt x="306" y="2386"/>
                  </a:cubicBezTo>
                  <a:cubicBezTo>
                    <a:pt x="474" y="2386"/>
                    <a:pt x="610" y="2250"/>
                    <a:pt x="610" y="2082"/>
                  </a:cubicBezTo>
                  <a:lnTo>
                    <a:pt x="610" y="310"/>
                  </a:lnTo>
                  <a:cubicBezTo>
                    <a:pt x="614" y="141"/>
                    <a:pt x="477" y="0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1282;p39">
              <a:extLst>
                <a:ext uri="{FF2B5EF4-FFF2-40B4-BE49-F238E27FC236}">
                  <a16:creationId xmlns:a16="http://schemas.microsoft.com/office/drawing/2014/main" id="{025BE232-05B0-4AB1-856A-10ECE0EA750B}"/>
                </a:ext>
              </a:extLst>
            </p:cNvPr>
            <p:cNvSpPr/>
            <p:nvPr/>
          </p:nvSpPr>
          <p:spPr>
            <a:xfrm>
              <a:off x="5555672" y="4839205"/>
              <a:ext cx="5647" cy="11076"/>
            </a:xfrm>
            <a:custGeom>
              <a:avLst/>
              <a:gdLst/>
              <a:ahLst/>
              <a:cxnLst/>
              <a:rect l="l" t="t" r="r" b="b"/>
              <a:pathLst>
                <a:path w="607" h="1435" extrusionOk="0">
                  <a:moveTo>
                    <a:pt x="304" y="1"/>
                  </a:moveTo>
                  <a:cubicBezTo>
                    <a:pt x="136" y="1"/>
                    <a:pt x="1" y="136"/>
                    <a:pt x="1" y="304"/>
                  </a:cubicBezTo>
                  <a:lnTo>
                    <a:pt x="1" y="1131"/>
                  </a:lnTo>
                  <a:cubicBezTo>
                    <a:pt x="1" y="1298"/>
                    <a:pt x="136" y="1435"/>
                    <a:pt x="304" y="1435"/>
                  </a:cubicBezTo>
                  <a:cubicBezTo>
                    <a:pt x="471" y="1435"/>
                    <a:pt x="606" y="1298"/>
                    <a:pt x="606" y="1131"/>
                  </a:cubicBezTo>
                  <a:lnTo>
                    <a:pt x="606" y="304"/>
                  </a:lnTo>
                  <a:cubicBezTo>
                    <a:pt x="606" y="136"/>
                    <a:pt x="471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1283;p39">
              <a:extLst>
                <a:ext uri="{FF2B5EF4-FFF2-40B4-BE49-F238E27FC236}">
                  <a16:creationId xmlns:a16="http://schemas.microsoft.com/office/drawing/2014/main" id="{C7093482-E88D-477B-8680-5BDD882C0AF5}"/>
                </a:ext>
              </a:extLst>
            </p:cNvPr>
            <p:cNvSpPr/>
            <p:nvPr/>
          </p:nvSpPr>
          <p:spPr>
            <a:xfrm>
              <a:off x="5635905" y="4826430"/>
              <a:ext cx="5656" cy="14727"/>
            </a:xfrm>
            <a:custGeom>
              <a:avLst/>
              <a:gdLst/>
              <a:ahLst/>
              <a:cxnLst/>
              <a:rect l="l" t="t" r="r" b="b"/>
              <a:pathLst>
                <a:path w="608" h="1908" extrusionOk="0">
                  <a:moveTo>
                    <a:pt x="304" y="1"/>
                  </a:moveTo>
                  <a:cubicBezTo>
                    <a:pt x="138" y="1"/>
                    <a:pt x="1" y="136"/>
                    <a:pt x="1" y="304"/>
                  </a:cubicBezTo>
                  <a:lnTo>
                    <a:pt x="1" y="1604"/>
                  </a:lnTo>
                  <a:cubicBezTo>
                    <a:pt x="1" y="1772"/>
                    <a:pt x="136" y="1907"/>
                    <a:pt x="304" y="1907"/>
                  </a:cubicBezTo>
                  <a:cubicBezTo>
                    <a:pt x="472" y="1907"/>
                    <a:pt x="608" y="1772"/>
                    <a:pt x="608" y="1604"/>
                  </a:cubicBezTo>
                  <a:lnTo>
                    <a:pt x="608" y="304"/>
                  </a:lnTo>
                  <a:cubicBezTo>
                    <a:pt x="608" y="136"/>
                    <a:pt x="471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1284;p39">
              <a:extLst>
                <a:ext uri="{FF2B5EF4-FFF2-40B4-BE49-F238E27FC236}">
                  <a16:creationId xmlns:a16="http://schemas.microsoft.com/office/drawing/2014/main" id="{8717BA5C-8174-46F2-AFF6-38809493A9F4}"/>
                </a:ext>
              </a:extLst>
            </p:cNvPr>
            <p:cNvSpPr/>
            <p:nvPr/>
          </p:nvSpPr>
          <p:spPr>
            <a:xfrm>
              <a:off x="5653496" y="4810985"/>
              <a:ext cx="5647" cy="20131"/>
            </a:xfrm>
            <a:custGeom>
              <a:avLst/>
              <a:gdLst/>
              <a:ahLst/>
              <a:cxnLst/>
              <a:rect l="l" t="t" r="r" b="b"/>
              <a:pathLst>
                <a:path w="607" h="2608" extrusionOk="0">
                  <a:moveTo>
                    <a:pt x="304" y="0"/>
                  </a:moveTo>
                  <a:cubicBezTo>
                    <a:pt x="139" y="0"/>
                    <a:pt x="5" y="132"/>
                    <a:pt x="1" y="297"/>
                  </a:cubicBezTo>
                  <a:lnTo>
                    <a:pt x="1" y="2305"/>
                  </a:lnTo>
                  <a:cubicBezTo>
                    <a:pt x="1" y="2472"/>
                    <a:pt x="136" y="2607"/>
                    <a:pt x="304" y="2607"/>
                  </a:cubicBezTo>
                  <a:cubicBezTo>
                    <a:pt x="305" y="2607"/>
                    <a:pt x="306" y="2607"/>
                    <a:pt x="307" y="2607"/>
                  </a:cubicBezTo>
                  <a:cubicBezTo>
                    <a:pt x="472" y="2607"/>
                    <a:pt x="606" y="2471"/>
                    <a:pt x="606" y="2305"/>
                  </a:cubicBezTo>
                  <a:lnTo>
                    <a:pt x="606" y="297"/>
                  </a:lnTo>
                  <a:cubicBezTo>
                    <a:pt x="602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" name="Group 1020">
            <a:extLst>
              <a:ext uri="{FF2B5EF4-FFF2-40B4-BE49-F238E27FC236}">
                <a16:creationId xmlns:a16="http://schemas.microsoft.com/office/drawing/2014/main" id="{A4FAD896-28B0-8144-8D0E-26460ED20A00}"/>
              </a:ext>
            </a:extLst>
          </p:cNvPr>
          <p:cNvGrpSpPr/>
          <p:nvPr/>
        </p:nvGrpSpPr>
        <p:grpSpPr>
          <a:xfrm>
            <a:off x="4000795" y="1618400"/>
            <a:ext cx="1076858" cy="1757787"/>
            <a:chOff x="3722070" y="2263034"/>
            <a:chExt cx="1418570" cy="2315566"/>
          </a:xfrm>
        </p:grpSpPr>
        <p:sp>
          <p:nvSpPr>
            <p:cNvPr id="1022" name="Google Shape;1933;p48">
              <a:extLst>
                <a:ext uri="{FF2B5EF4-FFF2-40B4-BE49-F238E27FC236}">
                  <a16:creationId xmlns:a16="http://schemas.microsoft.com/office/drawing/2014/main" id="{DC760D5D-9352-324E-9773-9EC2D0AEF74D}"/>
                </a:ext>
              </a:extLst>
            </p:cNvPr>
            <p:cNvSpPr/>
            <p:nvPr/>
          </p:nvSpPr>
          <p:spPr>
            <a:xfrm>
              <a:off x="4011903" y="2840135"/>
              <a:ext cx="312270" cy="252986"/>
            </a:xfrm>
            <a:custGeom>
              <a:avLst/>
              <a:gdLst/>
              <a:ahLst/>
              <a:cxnLst/>
              <a:rect l="l" t="t" r="r" b="b"/>
              <a:pathLst>
                <a:path w="18483" h="14974" extrusionOk="0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935;p48">
              <a:extLst>
                <a:ext uri="{FF2B5EF4-FFF2-40B4-BE49-F238E27FC236}">
                  <a16:creationId xmlns:a16="http://schemas.microsoft.com/office/drawing/2014/main" id="{55E949DC-ED40-6548-9CCE-DE1DF2F72E21}"/>
                </a:ext>
              </a:extLst>
            </p:cNvPr>
            <p:cNvSpPr/>
            <p:nvPr/>
          </p:nvSpPr>
          <p:spPr>
            <a:xfrm>
              <a:off x="4011903" y="3802999"/>
              <a:ext cx="312270" cy="252986"/>
            </a:xfrm>
            <a:custGeom>
              <a:avLst/>
              <a:gdLst/>
              <a:ahLst/>
              <a:cxnLst/>
              <a:rect l="l" t="t" r="r" b="b"/>
              <a:pathLst>
                <a:path w="18483" h="14974" extrusionOk="0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948;p48">
              <a:extLst>
                <a:ext uri="{FF2B5EF4-FFF2-40B4-BE49-F238E27FC236}">
                  <a16:creationId xmlns:a16="http://schemas.microsoft.com/office/drawing/2014/main" id="{C7A089B6-7CA1-A847-9944-2DCE40B1591E}"/>
                </a:ext>
              </a:extLst>
            </p:cNvPr>
            <p:cNvSpPr/>
            <p:nvPr/>
          </p:nvSpPr>
          <p:spPr>
            <a:xfrm>
              <a:off x="4011903" y="2840135"/>
              <a:ext cx="312270" cy="252986"/>
            </a:xfrm>
            <a:custGeom>
              <a:avLst/>
              <a:gdLst/>
              <a:ahLst/>
              <a:cxnLst/>
              <a:rect l="l" t="t" r="r" b="b"/>
              <a:pathLst>
                <a:path w="18483" h="14974" extrusionOk="0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950;p48">
              <a:extLst>
                <a:ext uri="{FF2B5EF4-FFF2-40B4-BE49-F238E27FC236}">
                  <a16:creationId xmlns:a16="http://schemas.microsoft.com/office/drawing/2014/main" id="{F3433681-DF5C-DC45-8100-95B59F6FD9F2}"/>
                </a:ext>
              </a:extLst>
            </p:cNvPr>
            <p:cNvSpPr/>
            <p:nvPr/>
          </p:nvSpPr>
          <p:spPr>
            <a:xfrm>
              <a:off x="4011903" y="3802999"/>
              <a:ext cx="312270" cy="252986"/>
            </a:xfrm>
            <a:custGeom>
              <a:avLst/>
              <a:gdLst/>
              <a:ahLst/>
              <a:cxnLst/>
              <a:rect l="l" t="t" r="r" b="b"/>
              <a:pathLst>
                <a:path w="18483" h="14974" extrusionOk="0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962;p48">
              <a:extLst>
                <a:ext uri="{FF2B5EF4-FFF2-40B4-BE49-F238E27FC236}">
                  <a16:creationId xmlns:a16="http://schemas.microsoft.com/office/drawing/2014/main" id="{6929DF8C-768B-404E-93CE-373C17E4FB37}"/>
                </a:ext>
              </a:extLst>
            </p:cNvPr>
            <p:cNvSpPr/>
            <p:nvPr/>
          </p:nvSpPr>
          <p:spPr>
            <a:xfrm>
              <a:off x="4557695" y="2268153"/>
              <a:ext cx="420719" cy="345132"/>
            </a:xfrm>
            <a:custGeom>
              <a:avLst/>
              <a:gdLst/>
              <a:ahLst/>
              <a:cxnLst/>
              <a:rect l="l" t="t" r="r" b="b"/>
              <a:pathLst>
                <a:path w="24902" h="20428" extrusionOk="0">
                  <a:moveTo>
                    <a:pt x="19094" y="1"/>
                  </a:moveTo>
                  <a:cubicBezTo>
                    <a:pt x="17868" y="1"/>
                    <a:pt x="16718" y="381"/>
                    <a:pt x="16025" y="944"/>
                  </a:cubicBezTo>
                  <a:cubicBezTo>
                    <a:pt x="14053" y="2547"/>
                    <a:pt x="18614" y="2423"/>
                    <a:pt x="17258" y="3533"/>
                  </a:cubicBezTo>
                  <a:cubicBezTo>
                    <a:pt x="17054" y="3700"/>
                    <a:pt x="16813" y="3769"/>
                    <a:pt x="16538" y="3769"/>
                  </a:cubicBezTo>
                  <a:cubicBezTo>
                    <a:pt x="15210" y="3769"/>
                    <a:pt x="13081" y="2150"/>
                    <a:pt x="10389" y="2150"/>
                  </a:cubicBezTo>
                  <a:cubicBezTo>
                    <a:pt x="9941" y="2150"/>
                    <a:pt x="9477" y="2195"/>
                    <a:pt x="8999" y="2300"/>
                  </a:cubicBezTo>
                  <a:cubicBezTo>
                    <a:pt x="5054" y="3163"/>
                    <a:pt x="4438" y="8464"/>
                    <a:pt x="4438" y="8464"/>
                  </a:cubicBezTo>
                  <a:cubicBezTo>
                    <a:pt x="4438" y="8464"/>
                    <a:pt x="3945" y="8341"/>
                    <a:pt x="2835" y="8341"/>
                  </a:cubicBezTo>
                  <a:cubicBezTo>
                    <a:pt x="1726" y="8341"/>
                    <a:pt x="0" y="9080"/>
                    <a:pt x="0" y="12409"/>
                  </a:cubicBezTo>
                  <a:cubicBezTo>
                    <a:pt x="0" y="15737"/>
                    <a:pt x="123" y="18942"/>
                    <a:pt x="123" y="18942"/>
                  </a:cubicBezTo>
                  <a:cubicBezTo>
                    <a:pt x="123" y="18942"/>
                    <a:pt x="238" y="20428"/>
                    <a:pt x="2008" y="20428"/>
                  </a:cubicBezTo>
                  <a:cubicBezTo>
                    <a:pt x="2076" y="20428"/>
                    <a:pt x="2146" y="20426"/>
                    <a:pt x="2220" y="20421"/>
                  </a:cubicBezTo>
                  <a:cubicBezTo>
                    <a:pt x="4191" y="20298"/>
                    <a:pt x="4931" y="19435"/>
                    <a:pt x="4931" y="17833"/>
                  </a:cubicBezTo>
                  <a:cubicBezTo>
                    <a:pt x="4931" y="16230"/>
                    <a:pt x="6164" y="16846"/>
                    <a:pt x="7766" y="15613"/>
                  </a:cubicBezTo>
                  <a:cubicBezTo>
                    <a:pt x="9369" y="14380"/>
                    <a:pt x="8999" y="11422"/>
                    <a:pt x="11587" y="11299"/>
                  </a:cubicBezTo>
                  <a:cubicBezTo>
                    <a:pt x="11631" y="11297"/>
                    <a:pt x="11675" y="11296"/>
                    <a:pt x="11719" y="11296"/>
                  </a:cubicBezTo>
                  <a:cubicBezTo>
                    <a:pt x="14101" y="11296"/>
                    <a:pt x="16573" y="14304"/>
                    <a:pt x="18470" y="14304"/>
                  </a:cubicBezTo>
                  <a:cubicBezTo>
                    <a:pt x="18603" y="14304"/>
                    <a:pt x="18733" y="14289"/>
                    <a:pt x="18861" y="14257"/>
                  </a:cubicBezTo>
                  <a:cubicBezTo>
                    <a:pt x="20833" y="13765"/>
                    <a:pt x="24902" y="11052"/>
                    <a:pt x="24285" y="5135"/>
                  </a:cubicBezTo>
                  <a:cubicBezTo>
                    <a:pt x="23885" y="1297"/>
                    <a:pt x="21358" y="1"/>
                    <a:pt x="19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963;p48">
              <a:extLst>
                <a:ext uri="{FF2B5EF4-FFF2-40B4-BE49-F238E27FC236}">
                  <a16:creationId xmlns:a16="http://schemas.microsoft.com/office/drawing/2014/main" id="{D2361F27-8EDE-EC4D-AD09-43DABA847ADC}"/>
                </a:ext>
              </a:extLst>
            </p:cNvPr>
            <p:cNvSpPr/>
            <p:nvPr/>
          </p:nvSpPr>
          <p:spPr>
            <a:xfrm>
              <a:off x="4552627" y="2263034"/>
              <a:ext cx="430434" cy="355319"/>
            </a:xfrm>
            <a:custGeom>
              <a:avLst/>
              <a:gdLst/>
              <a:ahLst/>
              <a:cxnLst/>
              <a:rect l="l" t="t" r="r" b="b"/>
              <a:pathLst>
                <a:path w="25477" h="21031" extrusionOk="0">
                  <a:moveTo>
                    <a:pt x="19394" y="603"/>
                  </a:moveTo>
                  <a:cubicBezTo>
                    <a:pt x="20049" y="603"/>
                    <a:pt x="20729" y="717"/>
                    <a:pt x="21365" y="981"/>
                  </a:cubicBezTo>
                  <a:cubicBezTo>
                    <a:pt x="22534" y="1465"/>
                    <a:pt x="23992" y="2637"/>
                    <a:pt x="24288" y="5469"/>
                  </a:cubicBezTo>
                  <a:cubicBezTo>
                    <a:pt x="24909" y="11437"/>
                    <a:pt x="20634" y="13883"/>
                    <a:pt x="19089" y="14270"/>
                  </a:cubicBezTo>
                  <a:cubicBezTo>
                    <a:pt x="18986" y="14296"/>
                    <a:pt x="18881" y="14307"/>
                    <a:pt x="18771" y="14307"/>
                  </a:cubicBezTo>
                  <a:cubicBezTo>
                    <a:pt x="17965" y="14307"/>
                    <a:pt x="16977" y="13661"/>
                    <a:pt x="15937" y="12981"/>
                  </a:cubicBezTo>
                  <a:cubicBezTo>
                    <a:pt x="14669" y="12152"/>
                    <a:pt x="13374" y="11300"/>
                    <a:pt x="12009" y="11300"/>
                  </a:cubicBezTo>
                  <a:cubicBezTo>
                    <a:pt x="11964" y="11300"/>
                    <a:pt x="11919" y="11301"/>
                    <a:pt x="11874" y="11303"/>
                  </a:cubicBezTo>
                  <a:cubicBezTo>
                    <a:pt x="10118" y="11387"/>
                    <a:pt x="9560" y="12678"/>
                    <a:pt x="9068" y="13818"/>
                  </a:cubicBezTo>
                  <a:cubicBezTo>
                    <a:pt x="8751" y="14550"/>
                    <a:pt x="8454" y="15241"/>
                    <a:pt x="7884" y="15679"/>
                  </a:cubicBezTo>
                  <a:cubicBezTo>
                    <a:pt x="7291" y="16136"/>
                    <a:pt x="6764" y="16318"/>
                    <a:pt x="6299" y="16479"/>
                  </a:cubicBezTo>
                  <a:cubicBezTo>
                    <a:pt x="5565" y="16732"/>
                    <a:pt x="4931" y="16951"/>
                    <a:pt x="4931" y="18136"/>
                  </a:cubicBezTo>
                  <a:cubicBezTo>
                    <a:pt x="4931" y="19654"/>
                    <a:pt x="4228" y="20318"/>
                    <a:pt x="2500" y="20425"/>
                  </a:cubicBezTo>
                  <a:cubicBezTo>
                    <a:pt x="2436" y="20429"/>
                    <a:pt x="2374" y="20431"/>
                    <a:pt x="2314" y="20431"/>
                  </a:cubicBezTo>
                  <a:cubicBezTo>
                    <a:pt x="893" y="20431"/>
                    <a:pt x="737" y="19376"/>
                    <a:pt x="722" y="19225"/>
                  </a:cubicBezTo>
                  <a:cubicBezTo>
                    <a:pt x="716" y="19046"/>
                    <a:pt x="600" y="15917"/>
                    <a:pt x="600" y="12712"/>
                  </a:cubicBezTo>
                  <a:cubicBezTo>
                    <a:pt x="600" y="9215"/>
                    <a:pt x="2542" y="8943"/>
                    <a:pt x="3136" y="8943"/>
                  </a:cubicBezTo>
                  <a:cubicBezTo>
                    <a:pt x="4182" y="8943"/>
                    <a:pt x="4662" y="9057"/>
                    <a:pt x="4667" y="9058"/>
                  </a:cubicBezTo>
                  <a:cubicBezTo>
                    <a:pt x="4690" y="9064"/>
                    <a:pt x="4715" y="9067"/>
                    <a:pt x="4739" y="9067"/>
                  </a:cubicBezTo>
                  <a:cubicBezTo>
                    <a:pt x="4799" y="9067"/>
                    <a:pt x="4859" y="9048"/>
                    <a:pt x="4909" y="9012"/>
                  </a:cubicBezTo>
                  <a:cubicBezTo>
                    <a:pt x="4980" y="8964"/>
                    <a:pt x="5026" y="8887"/>
                    <a:pt x="5036" y="8801"/>
                  </a:cubicBezTo>
                  <a:cubicBezTo>
                    <a:pt x="5042" y="8750"/>
                    <a:pt x="5670" y="3704"/>
                    <a:pt x="9363" y="2896"/>
                  </a:cubicBezTo>
                  <a:cubicBezTo>
                    <a:pt x="9819" y="2796"/>
                    <a:pt x="10262" y="2754"/>
                    <a:pt x="10690" y="2754"/>
                  </a:cubicBezTo>
                  <a:cubicBezTo>
                    <a:pt x="12214" y="2754"/>
                    <a:pt x="13559" y="3295"/>
                    <a:pt x="14689" y="3751"/>
                  </a:cubicBezTo>
                  <a:cubicBezTo>
                    <a:pt x="15520" y="4085"/>
                    <a:pt x="16239" y="4374"/>
                    <a:pt x="16845" y="4374"/>
                  </a:cubicBezTo>
                  <a:cubicBezTo>
                    <a:pt x="17180" y="4374"/>
                    <a:pt x="17481" y="4285"/>
                    <a:pt x="17748" y="4068"/>
                  </a:cubicBezTo>
                  <a:cubicBezTo>
                    <a:pt x="17850" y="3984"/>
                    <a:pt x="18161" y="3730"/>
                    <a:pt x="18108" y="3372"/>
                  </a:cubicBezTo>
                  <a:cubicBezTo>
                    <a:pt x="18047" y="2956"/>
                    <a:pt x="17551" y="2751"/>
                    <a:pt x="17026" y="2534"/>
                  </a:cubicBezTo>
                  <a:cubicBezTo>
                    <a:pt x="16698" y="2398"/>
                    <a:pt x="16152" y="2172"/>
                    <a:pt x="16124" y="1985"/>
                  </a:cubicBezTo>
                  <a:cubicBezTo>
                    <a:pt x="16111" y="1904"/>
                    <a:pt x="16208" y="1728"/>
                    <a:pt x="16515" y="1480"/>
                  </a:cubicBezTo>
                  <a:cubicBezTo>
                    <a:pt x="17155" y="958"/>
                    <a:pt x="18238" y="603"/>
                    <a:pt x="19394" y="603"/>
                  </a:cubicBezTo>
                  <a:close/>
                  <a:moveTo>
                    <a:pt x="19393" y="1"/>
                  </a:moveTo>
                  <a:cubicBezTo>
                    <a:pt x="18076" y="1"/>
                    <a:pt x="16863" y="425"/>
                    <a:pt x="16136" y="1015"/>
                  </a:cubicBezTo>
                  <a:cubicBezTo>
                    <a:pt x="15679" y="1387"/>
                    <a:pt x="15481" y="1732"/>
                    <a:pt x="15531" y="2071"/>
                  </a:cubicBezTo>
                  <a:cubicBezTo>
                    <a:pt x="15607" y="2595"/>
                    <a:pt x="16212" y="2845"/>
                    <a:pt x="16797" y="3087"/>
                  </a:cubicBezTo>
                  <a:cubicBezTo>
                    <a:pt x="17048" y="3191"/>
                    <a:pt x="17466" y="3364"/>
                    <a:pt x="17516" y="3442"/>
                  </a:cubicBezTo>
                  <a:cubicBezTo>
                    <a:pt x="17516" y="3442"/>
                    <a:pt x="17499" y="3497"/>
                    <a:pt x="17368" y="3604"/>
                  </a:cubicBezTo>
                  <a:cubicBezTo>
                    <a:pt x="17224" y="3722"/>
                    <a:pt x="17044" y="3771"/>
                    <a:pt x="16832" y="3771"/>
                  </a:cubicBezTo>
                  <a:cubicBezTo>
                    <a:pt x="16343" y="3771"/>
                    <a:pt x="15684" y="3506"/>
                    <a:pt x="14913" y="3196"/>
                  </a:cubicBezTo>
                  <a:cubicBezTo>
                    <a:pt x="13731" y="2719"/>
                    <a:pt x="12325" y="2153"/>
                    <a:pt x="10701" y="2153"/>
                  </a:cubicBezTo>
                  <a:cubicBezTo>
                    <a:pt x="10231" y="2153"/>
                    <a:pt x="9742" y="2200"/>
                    <a:pt x="9236" y="2311"/>
                  </a:cubicBezTo>
                  <a:cubicBezTo>
                    <a:pt x="5651" y="3095"/>
                    <a:pt x="4690" y="7233"/>
                    <a:pt x="4487" y="8421"/>
                  </a:cubicBezTo>
                  <a:cubicBezTo>
                    <a:pt x="4217" y="8385"/>
                    <a:pt x="3773" y="8344"/>
                    <a:pt x="3135" y="8344"/>
                  </a:cubicBezTo>
                  <a:cubicBezTo>
                    <a:pt x="1620" y="8344"/>
                    <a:pt x="0" y="9492"/>
                    <a:pt x="0" y="12712"/>
                  </a:cubicBezTo>
                  <a:cubicBezTo>
                    <a:pt x="0" y="16008"/>
                    <a:pt x="122" y="19224"/>
                    <a:pt x="124" y="19257"/>
                  </a:cubicBezTo>
                  <a:cubicBezTo>
                    <a:pt x="125" y="19260"/>
                    <a:pt x="125" y="19265"/>
                    <a:pt x="125" y="19268"/>
                  </a:cubicBezTo>
                  <a:cubicBezTo>
                    <a:pt x="126" y="19286"/>
                    <a:pt x="285" y="21031"/>
                    <a:pt x="2303" y="21031"/>
                  </a:cubicBezTo>
                  <a:cubicBezTo>
                    <a:pt x="2379" y="21031"/>
                    <a:pt x="2457" y="21028"/>
                    <a:pt x="2538" y="21024"/>
                  </a:cubicBezTo>
                  <a:cubicBezTo>
                    <a:pt x="4579" y="20896"/>
                    <a:pt x="5531" y="19979"/>
                    <a:pt x="5531" y="18136"/>
                  </a:cubicBezTo>
                  <a:cubicBezTo>
                    <a:pt x="5531" y="17378"/>
                    <a:pt x="5793" y="17287"/>
                    <a:pt x="6495" y="17045"/>
                  </a:cubicBezTo>
                  <a:cubicBezTo>
                    <a:pt x="6978" y="16878"/>
                    <a:pt x="7578" y="16670"/>
                    <a:pt x="8249" y="16154"/>
                  </a:cubicBezTo>
                  <a:cubicBezTo>
                    <a:pt x="8941" y="15621"/>
                    <a:pt x="9285" y="14825"/>
                    <a:pt x="9618" y="14055"/>
                  </a:cubicBezTo>
                  <a:cubicBezTo>
                    <a:pt x="10101" y="12934"/>
                    <a:pt x="10520" y="11967"/>
                    <a:pt x="11902" y="11902"/>
                  </a:cubicBezTo>
                  <a:cubicBezTo>
                    <a:pt x="11944" y="11899"/>
                    <a:pt x="11987" y="11898"/>
                    <a:pt x="12030" y="11898"/>
                  </a:cubicBezTo>
                  <a:cubicBezTo>
                    <a:pt x="13199" y="11898"/>
                    <a:pt x="14423" y="12705"/>
                    <a:pt x="15609" y="13482"/>
                  </a:cubicBezTo>
                  <a:cubicBezTo>
                    <a:pt x="16724" y="14212"/>
                    <a:pt x="17785" y="14907"/>
                    <a:pt x="18767" y="14907"/>
                  </a:cubicBezTo>
                  <a:cubicBezTo>
                    <a:pt x="18924" y="14907"/>
                    <a:pt x="19080" y="14889"/>
                    <a:pt x="19233" y="14851"/>
                  </a:cubicBezTo>
                  <a:cubicBezTo>
                    <a:pt x="21732" y="14226"/>
                    <a:pt x="25477" y="11110"/>
                    <a:pt x="24883" y="5407"/>
                  </a:cubicBezTo>
                  <a:cubicBezTo>
                    <a:pt x="24557" y="2282"/>
                    <a:pt x="22914" y="974"/>
                    <a:pt x="21594" y="428"/>
                  </a:cubicBezTo>
                  <a:cubicBezTo>
                    <a:pt x="20871" y="129"/>
                    <a:pt x="20117" y="1"/>
                    <a:pt x="19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964;p48">
              <a:extLst>
                <a:ext uri="{FF2B5EF4-FFF2-40B4-BE49-F238E27FC236}">
                  <a16:creationId xmlns:a16="http://schemas.microsoft.com/office/drawing/2014/main" id="{D528BB4A-4E95-1F42-B80C-A9A1DA9CAB3B}"/>
                </a:ext>
              </a:extLst>
            </p:cNvPr>
            <p:cNvSpPr/>
            <p:nvPr/>
          </p:nvSpPr>
          <p:spPr>
            <a:xfrm>
              <a:off x="4862701" y="2317284"/>
              <a:ext cx="111321" cy="119009"/>
            </a:xfrm>
            <a:custGeom>
              <a:avLst/>
              <a:gdLst/>
              <a:ahLst/>
              <a:cxnLst/>
              <a:rect l="l" t="t" r="r" b="b"/>
              <a:pathLst>
                <a:path w="6589" h="7044" extrusionOk="0">
                  <a:moveTo>
                    <a:pt x="5198" y="1"/>
                  </a:moveTo>
                  <a:cubicBezTo>
                    <a:pt x="5070" y="1"/>
                    <a:pt x="4947" y="75"/>
                    <a:pt x="4906" y="198"/>
                  </a:cubicBezTo>
                  <a:cubicBezTo>
                    <a:pt x="4854" y="355"/>
                    <a:pt x="4921" y="516"/>
                    <a:pt x="5078" y="568"/>
                  </a:cubicBezTo>
                  <a:cubicBezTo>
                    <a:pt x="5276" y="717"/>
                    <a:pt x="5874" y="1924"/>
                    <a:pt x="5832" y="3215"/>
                  </a:cubicBezTo>
                  <a:cubicBezTo>
                    <a:pt x="5798" y="4232"/>
                    <a:pt x="5384" y="5004"/>
                    <a:pt x="4602" y="5511"/>
                  </a:cubicBezTo>
                  <a:cubicBezTo>
                    <a:pt x="3453" y="6254"/>
                    <a:pt x="2448" y="6446"/>
                    <a:pt x="1715" y="6446"/>
                  </a:cubicBezTo>
                  <a:cubicBezTo>
                    <a:pt x="963" y="6446"/>
                    <a:pt x="498" y="6243"/>
                    <a:pt x="462" y="6227"/>
                  </a:cubicBezTo>
                  <a:cubicBezTo>
                    <a:pt x="422" y="6210"/>
                    <a:pt x="382" y="6202"/>
                    <a:pt x="341" y="6202"/>
                  </a:cubicBezTo>
                  <a:cubicBezTo>
                    <a:pt x="228" y="6202"/>
                    <a:pt x="119" y="6267"/>
                    <a:pt x="69" y="6376"/>
                  </a:cubicBezTo>
                  <a:cubicBezTo>
                    <a:pt x="0" y="6525"/>
                    <a:pt x="64" y="6701"/>
                    <a:pt x="212" y="6772"/>
                  </a:cubicBezTo>
                  <a:cubicBezTo>
                    <a:pt x="255" y="6792"/>
                    <a:pt x="819" y="7044"/>
                    <a:pt x="1717" y="7044"/>
                  </a:cubicBezTo>
                  <a:cubicBezTo>
                    <a:pt x="2550" y="7044"/>
                    <a:pt x="3669" y="6827"/>
                    <a:pt x="4927" y="6013"/>
                  </a:cubicBezTo>
                  <a:cubicBezTo>
                    <a:pt x="6069" y="5274"/>
                    <a:pt x="6588" y="4010"/>
                    <a:pt x="6390" y="2451"/>
                  </a:cubicBezTo>
                  <a:cubicBezTo>
                    <a:pt x="6249" y="1340"/>
                    <a:pt x="5721" y="157"/>
                    <a:pt x="5302" y="17"/>
                  </a:cubicBezTo>
                  <a:cubicBezTo>
                    <a:pt x="5268" y="6"/>
                    <a:pt x="5233" y="1"/>
                    <a:pt x="51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965;p48">
              <a:extLst>
                <a:ext uri="{FF2B5EF4-FFF2-40B4-BE49-F238E27FC236}">
                  <a16:creationId xmlns:a16="http://schemas.microsoft.com/office/drawing/2014/main" id="{EDA11E50-AF3B-6543-A710-BC726282DCE1}"/>
                </a:ext>
              </a:extLst>
            </p:cNvPr>
            <p:cNvSpPr/>
            <p:nvPr/>
          </p:nvSpPr>
          <p:spPr>
            <a:xfrm>
              <a:off x="4673392" y="2344671"/>
              <a:ext cx="167970" cy="75031"/>
            </a:xfrm>
            <a:custGeom>
              <a:avLst/>
              <a:gdLst/>
              <a:ahLst/>
              <a:cxnLst/>
              <a:rect l="l" t="t" r="r" b="b"/>
              <a:pathLst>
                <a:path w="9942" h="4441" extrusionOk="0">
                  <a:moveTo>
                    <a:pt x="4170" y="0"/>
                  </a:moveTo>
                  <a:cubicBezTo>
                    <a:pt x="4159" y="0"/>
                    <a:pt x="4148" y="0"/>
                    <a:pt x="4136" y="1"/>
                  </a:cubicBezTo>
                  <a:cubicBezTo>
                    <a:pt x="977" y="1"/>
                    <a:pt x="42" y="3886"/>
                    <a:pt x="33" y="3926"/>
                  </a:cubicBezTo>
                  <a:cubicBezTo>
                    <a:pt x="0" y="4085"/>
                    <a:pt x="100" y="4243"/>
                    <a:pt x="260" y="4279"/>
                  </a:cubicBezTo>
                  <a:cubicBezTo>
                    <a:pt x="282" y="4284"/>
                    <a:pt x="305" y="4287"/>
                    <a:pt x="328" y="4287"/>
                  </a:cubicBezTo>
                  <a:cubicBezTo>
                    <a:pt x="461" y="4287"/>
                    <a:pt x="583" y="4196"/>
                    <a:pt x="617" y="4061"/>
                  </a:cubicBezTo>
                  <a:cubicBezTo>
                    <a:pt x="625" y="4025"/>
                    <a:pt x="1455" y="598"/>
                    <a:pt x="4134" y="598"/>
                  </a:cubicBezTo>
                  <a:cubicBezTo>
                    <a:pt x="4187" y="598"/>
                    <a:pt x="4241" y="600"/>
                    <a:pt x="4296" y="602"/>
                  </a:cubicBezTo>
                  <a:cubicBezTo>
                    <a:pt x="5852" y="677"/>
                    <a:pt x="6416" y="1460"/>
                    <a:pt x="7067" y="2366"/>
                  </a:cubicBezTo>
                  <a:cubicBezTo>
                    <a:pt x="7616" y="3130"/>
                    <a:pt x="8238" y="3995"/>
                    <a:pt x="9528" y="4425"/>
                  </a:cubicBezTo>
                  <a:cubicBezTo>
                    <a:pt x="9558" y="4435"/>
                    <a:pt x="9591" y="4441"/>
                    <a:pt x="9623" y="4441"/>
                  </a:cubicBezTo>
                  <a:cubicBezTo>
                    <a:pt x="9770" y="4441"/>
                    <a:pt x="9894" y="4333"/>
                    <a:pt x="9918" y="4188"/>
                  </a:cubicBezTo>
                  <a:cubicBezTo>
                    <a:pt x="9942" y="4044"/>
                    <a:pt x="9857" y="3903"/>
                    <a:pt x="9718" y="3857"/>
                  </a:cubicBezTo>
                  <a:cubicBezTo>
                    <a:pt x="8611" y="3487"/>
                    <a:pt x="8098" y="2773"/>
                    <a:pt x="7554" y="2016"/>
                  </a:cubicBezTo>
                  <a:cubicBezTo>
                    <a:pt x="6874" y="1071"/>
                    <a:pt x="6170" y="92"/>
                    <a:pt x="4324" y="4"/>
                  </a:cubicBezTo>
                  <a:cubicBezTo>
                    <a:pt x="4272" y="2"/>
                    <a:pt x="4221" y="0"/>
                    <a:pt x="4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966;p48">
              <a:extLst>
                <a:ext uri="{FF2B5EF4-FFF2-40B4-BE49-F238E27FC236}">
                  <a16:creationId xmlns:a16="http://schemas.microsoft.com/office/drawing/2014/main" id="{ACED0C04-4A35-AC48-B976-EC284535A961}"/>
                </a:ext>
              </a:extLst>
            </p:cNvPr>
            <p:cNvSpPr/>
            <p:nvPr/>
          </p:nvSpPr>
          <p:spPr>
            <a:xfrm>
              <a:off x="4558016" y="2423351"/>
              <a:ext cx="98971" cy="138472"/>
            </a:xfrm>
            <a:custGeom>
              <a:avLst/>
              <a:gdLst/>
              <a:ahLst/>
              <a:cxnLst/>
              <a:rect l="l" t="t" r="r" b="b"/>
              <a:pathLst>
                <a:path w="5858" h="8196" extrusionOk="0">
                  <a:moveTo>
                    <a:pt x="2670" y="0"/>
                  </a:moveTo>
                  <a:cubicBezTo>
                    <a:pt x="2467" y="0"/>
                    <a:pt x="2262" y="25"/>
                    <a:pt x="2057" y="81"/>
                  </a:cubicBezTo>
                  <a:cubicBezTo>
                    <a:pt x="334" y="549"/>
                    <a:pt x="812" y="3034"/>
                    <a:pt x="1043" y="4226"/>
                  </a:cubicBezTo>
                  <a:cubicBezTo>
                    <a:pt x="1067" y="4351"/>
                    <a:pt x="1087" y="4461"/>
                    <a:pt x="1103" y="4551"/>
                  </a:cubicBezTo>
                  <a:cubicBezTo>
                    <a:pt x="1199" y="5129"/>
                    <a:pt x="535" y="6831"/>
                    <a:pt x="94" y="7769"/>
                  </a:cubicBezTo>
                  <a:cubicBezTo>
                    <a:pt x="0" y="7967"/>
                    <a:pt x="145" y="8195"/>
                    <a:pt x="366" y="8195"/>
                  </a:cubicBezTo>
                  <a:cubicBezTo>
                    <a:pt x="481" y="8195"/>
                    <a:pt x="586" y="8129"/>
                    <a:pt x="636" y="8023"/>
                  </a:cubicBezTo>
                  <a:cubicBezTo>
                    <a:pt x="760" y="7759"/>
                    <a:pt x="1851" y="5404"/>
                    <a:pt x="1694" y="4452"/>
                  </a:cubicBezTo>
                  <a:cubicBezTo>
                    <a:pt x="1678" y="4359"/>
                    <a:pt x="1655" y="4244"/>
                    <a:pt x="1630" y="4113"/>
                  </a:cubicBezTo>
                  <a:cubicBezTo>
                    <a:pt x="1435" y="3097"/>
                    <a:pt x="1027" y="983"/>
                    <a:pt x="2215" y="658"/>
                  </a:cubicBezTo>
                  <a:cubicBezTo>
                    <a:pt x="2366" y="617"/>
                    <a:pt x="2518" y="599"/>
                    <a:pt x="2671" y="599"/>
                  </a:cubicBezTo>
                  <a:cubicBezTo>
                    <a:pt x="3979" y="599"/>
                    <a:pt x="5299" y="1937"/>
                    <a:pt x="5314" y="1952"/>
                  </a:cubicBezTo>
                  <a:cubicBezTo>
                    <a:pt x="5372" y="2012"/>
                    <a:pt x="5450" y="2042"/>
                    <a:pt x="5527" y="2042"/>
                  </a:cubicBezTo>
                  <a:cubicBezTo>
                    <a:pt x="5603" y="2042"/>
                    <a:pt x="5678" y="2014"/>
                    <a:pt x="5737" y="1957"/>
                  </a:cubicBezTo>
                  <a:cubicBezTo>
                    <a:pt x="5854" y="1842"/>
                    <a:pt x="5858" y="1654"/>
                    <a:pt x="5743" y="1535"/>
                  </a:cubicBezTo>
                  <a:cubicBezTo>
                    <a:pt x="5674" y="1464"/>
                    <a:pt x="4233" y="0"/>
                    <a:pt x="2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967;p48">
              <a:extLst>
                <a:ext uri="{FF2B5EF4-FFF2-40B4-BE49-F238E27FC236}">
                  <a16:creationId xmlns:a16="http://schemas.microsoft.com/office/drawing/2014/main" id="{7D1A9ACE-CCF1-9843-BF4D-1445378821DF}"/>
                </a:ext>
              </a:extLst>
            </p:cNvPr>
            <p:cNvSpPr/>
            <p:nvPr/>
          </p:nvSpPr>
          <p:spPr>
            <a:xfrm>
              <a:off x="3948141" y="2616140"/>
              <a:ext cx="195847" cy="276166"/>
            </a:xfrm>
            <a:custGeom>
              <a:avLst/>
              <a:gdLst/>
              <a:ahLst/>
              <a:cxnLst/>
              <a:rect l="l" t="t" r="r" b="b"/>
              <a:pathLst>
                <a:path w="11592" h="16346" extrusionOk="0">
                  <a:moveTo>
                    <a:pt x="7431" y="0"/>
                  </a:moveTo>
                  <a:lnTo>
                    <a:pt x="1" y="446"/>
                  </a:lnTo>
                  <a:lnTo>
                    <a:pt x="4459" y="16345"/>
                  </a:lnTo>
                  <a:lnTo>
                    <a:pt x="11591" y="16048"/>
                  </a:lnTo>
                  <a:lnTo>
                    <a:pt x="74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968;p48">
              <a:extLst>
                <a:ext uri="{FF2B5EF4-FFF2-40B4-BE49-F238E27FC236}">
                  <a16:creationId xmlns:a16="http://schemas.microsoft.com/office/drawing/2014/main" id="{4F09FD25-B5ED-544A-82D9-02B1175F7678}"/>
                </a:ext>
              </a:extLst>
            </p:cNvPr>
            <p:cNvSpPr/>
            <p:nvPr/>
          </p:nvSpPr>
          <p:spPr>
            <a:xfrm>
              <a:off x="3942414" y="2611089"/>
              <a:ext cx="207268" cy="286286"/>
            </a:xfrm>
            <a:custGeom>
              <a:avLst/>
              <a:gdLst/>
              <a:ahLst/>
              <a:cxnLst/>
              <a:rect l="l" t="t" r="r" b="b"/>
              <a:pathLst>
                <a:path w="12268" h="16945" extrusionOk="0">
                  <a:moveTo>
                    <a:pt x="7541" y="613"/>
                  </a:moveTo>
                  <a:lnTo>
                    <a:pt x="11547" y="16064"/>
                  </a:lnTo>
                  <a:lnTo>
                    <a:pt x="5022" y="16336"/>
                  </a:lnTo>
                  <a:lnTo>
                    <a:pt x="728" y="1022"/>
                  </a:lnTo>
                  <a:lnTo>
                    <a:pt x="7541" y="613"/>
                  </a:lnTo>
                  <a:close/>
                  <a:moveTo>
                    <a:pt x="7767" y="0"/>
                  </a:moveTo>
                  <a:cubicBezTo>
                    <a:pt x="7762" y="0"/>
                    <a:pt x="7757" y="0"/>
                    <a:pt x="7752" y="1"/>
                  </a:cubicBezTo>
                  <a:lnTo>
                    <a:pt x="322" y="447"/>
                  </a:lnTo>
                  <a:cubicBezTo>
                    <a:pt x="132" y="458"/>
                    <a:pt x="1" y="642"/>
                    <a:pt x="52" y="825"/>
                  </a:cubicBezTo>
                  <a:lnTo>
                    <a:pt x="4510" y="16725"/>
                  </a:lnTo>
                  <a:cubicBezTo>
                    <a:pt x="4546" y="16855"/>
                    <a:pt x="4663" y="16944"/>
                    <a:pt x="4798" y="16944"/>
                  </a:cubicBezTo>
                  <a:cubicBezTo>
                    <a:pt x="4802" y="16944"/>
                    <a:pt x="4806" y="16944"/>
                    <a:pt x="4811" y="16943"/>
                  </a:cubicBezTo>
                  <a:lnTo>
                    <a:pt x="11943" y="16647"/>
                  </a:lnTo>
                  <a:cubicBezTo>
                    <a:pt x="12133" y="16639"/>
                    <a:pt x="12268" y="16457"/>
                    <a:pt x="12220" y="16272"/>
                  </a:cubicBezTo>
                  <a:lnTo>
                    <a:pt x="8059" y="224"/>
                  </a:lnTo>
                  <a:cubicBezTo>
                    <a:pt x="8025" y="91"/>
                    <a:pt x="7894" y="0"/>
                    <a:pt x="77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969;p48">
              <a:extLst>
                <a:ext uri="{FF2B5EF4-FFF2-40B4-BE49-F238E27FC236}">
                  <a16:creationId xmlns:a16="http://schemas.microsoft.com/office/drawing/2014/main" id="{1DF29393-E097-C947-9F26-B21A8453E20A}"/>
                </a:ext>
              </a:extLst>
            </p:cNvPr>
            <p:cNvSpPr/>
            <p:nvPr/>
          </p:nvSpPr>
          <p:spPr>
            <a:xfrm>
              <a:off x="3933088" y="2705278"/>
              <a:ext cx="253577" cy="596902"/>
            </a:xfrm>
            <a:custGeom>
              <a:avLst/>
              <a:gdLst/>
              <a:ahLst/>
              <a:cxnLst/>
              <a:rect l="l" t="t" r="r" b="b"/>
              <a:pathLst>
                <a:path w="15009" h="35330" extrusionOk="0">
                  <a:moveTo>
                    <a:pt x="5638" y="1"/>
                  </a:moveTo>
                  <a:cubicBezTo>
                    <a:pt x="4093" y="1"/>
                    <a:pt x="1780" y="184"/>
                    <a:pt x="1041" y="817"/>
                  </a:cubicBezTo>
                  <a:cubicBezTo>
                    <a:pt x="1" y="1709"/>
                    <a:pt x="1785" y="5275"/>
                    <a:pt x="2081" y="6017"/>
                  </a:cubicBezTo>
                  <a:cubicBezTo>
                    <a:pt x="2378" y="6761"/>
                    <a:pt x="3865" y="14339"/>
                    <a:pt x="4459" y="16419"/>
                  </a:cubicBezTo>
                  <a:cubicBezTo>
                    <a:pt x="5053" y="18499"/>
                    <a:pt x="6539" y="33805"/>
                    <a:pt x="7430" y="35142"/>
                  </a:cubicBezTo>
                  <a:cubicBezTo>
                    <a:pt x="7517" y="35271"/>
                    <a:pt x="7657" y="35330"/>
                    <a:pt x="7841" y="35330"/>
                  </a:cubicBezTo>
                  <a:cubicBezTo>
                    <a:pt x="9553" y="35330"/>
                    <a:pt x="15008" y="30238"/>
                    <a:pt x="15008" y="30238"/>
                  </a:cubicBezTo>
                  <a:lnTo>
                    <a:pt x="12631" y="24889"/>
                  </a:lnTo>
                  <a:lnTo>
                    <a:pt x="10699" y="25929"/>
                  </a:lnTo>
                  <a:cubicBezTo>
                    <a:pt x="10699" y="25929"/>
                    <a:pt x="8322" y="18499"/>
                    <a:pt x="7281" y="15676"/>
                  </a:cubicBezTo>
                  <a:cubicBezTo>
                    <a:pt x="6242" y="12852"/>
                    <a:pt x="5944" y="11665"/>
                    <a:pt x="5944" y="11665"/>
                  </a:cubicBezTo>
                  <a:lnTo>
                    <a:pt x="5993" y="11636"/>
                  </a:lnTo>
                  <a:cubicBezTo>
                    <a:pt x="7025" y="11033"/>
                    <a:pt x="7548" y="9832"/>
                    <a:pt x="7287" y="8666"/>
                  </a:cubicBezTo>
                  <a:lnTo>
                    <a:pt x="6947" y="7153"/>
                  </a:lnTo>
                  <a:lnTo>
                    <a:pt x="6947" y="7153"/>
                  </a:lnTo>
                  <a:cubicBezTo>
                    <a:pt x="6947" y="7153"/>
                    <a:pt x="7227" y="7780"/>
                    <a:pt x="7802" y="7780"/>
                  </a:cubicBezTo>
                  <a:cubicBezTo>
                    <a:pt x="7977" y="7780"/>
                    <a:pt x="8179" y="7722"/>
                    <a:pt x="8409" y="7571"/>
                  </a:cubicBezTo>
                  <a:cubicBezTo>
                    <a:pt x="8906" y="7244"/>
                    <a:pt x="8377" y="3956"/>
                    <a:pt x="7782" y="2767"/>
                  </a:cubicBezTo>
                  <a:cubicBezTo>
                    <a:pt x="7556" y="2314"/>
                    <a:pt x="7127" y="2161"/>
                    <a:pt x="6650" y="2161"/>
                  </a:cubicBezTo>
                  <a:cubicBezTo>
                    <a:pt x="5876" y="2161"/>
                    <a:pt x="4975" y="2565"/>
                    <a:pt x="4607" y="2749"/>
                  </a:cubicBezTo>
                  <a:cubicBezTo>
                    <a:pt x="4013" y="3046"/>
                    <a:pt x="3418" y="3641"/>
                    <a:pt x="3418" y="3641"/>
                  </a:cubicBezTo>
                  <a:lnTo>
                    <a:pt x="2972" y="1857"/>
                  </a:lnTo>
                  <a:cubicBezTo>
                    <a:pt x="2972" y="1857"/>
                    <a:pt x="5202" y="1709"/>
                    <a:pt x="5648" y="1709"/>
                  </a:cubicBezTo>
                  <a:cubicBezTo>
                    <a:pt x="6093" y="1709"/>
                    <a:pt x="7728" y="222"/>
                    <a:pt x="6985" y="74"/>
                  </a:cubicBezTo>
                  <a:cubicBezTo>
                    <a:pt x="6769" y="31"/>
                    <a:pt x="6268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970;p48">
              <a:extLst>
                <a:ext uri="{FF2B5EF4-FFF2-40B4-BE49-F238E27FC236}">
                  <a16:creationId xmlns:a16="http://schemas.microsoft.com/office/drawing/2014/main" id="{00FE5150-DE23-284D-A37F-D32B143D412E}"/>
                </a:ext>
              </a:extLst>
            </p:cNvPr>
            <p:cNvSpPr/>
            <p:nvPr/>
          </p:nvSpPr>
          <p:spPr>
            <a:xfrm>
              <a:off x="3931331" y="2700244"/>
              <a:ext cx="260825" cy="606988"/>
            </a:xfrm>
            <a:custGeom>
              <a:avLst/>
              <a:gdLst/>
              <a:ahLst/>
              <a:cxnLst/>
              <a:rect l="l" t="t" r="r" b="b"/>
              <a:pathLst>
                <a:path w="15438" h="35927" extrusionOk="0">
                  <a:moveTo>
                    <a:pt x="5815" y="2301"/>
                  </a:moveTo>
                  <a:lnTo>
                    <a:pt x="5815" y="2301"/>
                  </a:lnTo>
                  <a:cubicBezTo>
                    <a:pt x="5291" y="2441"/>
                    <a:pt x="4825" y="2655"/>
                    <a:pt x="4577" y="2778"/>
                  </a:cubicBezTo>
                  <a:cubicBezTo>
                    <a:pt x="4250" y="2942"/>
                    <a:pt x="3929" y="3184"/>
                    <a:pt x="3692" y="3382"/>
                  </a:cubicBezTo>
                  <a:lnTo>
                    <a:pt x="3454" y="2430"/>
                  </a:lnTo>
                  <a:cubicBezTo>
                    <a:pt x="4100" y="2388"/>
                    <a:pt x="5427" y="2305"/>
                    <a:pt x="5752" y="2305"/>
                  </a:cubicBezTo>
                  <a:cubicBezTo>
                    <a:pt x="5773" y="2305"/>
                    <a:pt x="5793" y="2304"/>
                    <a:pt x="5815" y="2301"/>
                  </a:cubicBezTo>
                  <a:close/>
                  <a:moveTo>
                    <a:pt x="5740" y="596"/>
                  </a:moveTo>
                  <a:cubicBezTo>
                    <a:pt x="6267" y="596"/>
                    <a:pt x="6704" y="617"/>
                    <a:pt x="6953" y="653"/>
                  </a:cubicBezTo>
                  <a:cubicBezTo>
                    <a:pt x="6792" y="990"/>
                    <a:pt x="5993" y="1674"/>
                    <a:pt x="5752" y="1706"/>
                  </a:cubicBezTo>
                  <a:cubicBezTo>
                    <a:pt x="5301" y="1706"/>
                    <a:pt x="3149" y="1849"/>
                    <a:pt x="3058" y="1855"/>
                  </a:cubicBezTo>
                  <a:cubicBezTo>
                    <a:pt x="2872" y="1867"/>
                    <a:pt x="2741" y="2045"/>
                    <a:pt x="2788" y="2227"/>
                  </a:cubicBezTo>
                  <a:lnTo>
                    <a:pt x="3234" y="4010"/>
                  </a:lnTo>
                  <a:cubicBezTo>
                    <a:pt x="3269" y="4153"/>
                    <a:pt x="3395" y="4237"/>
                    <a:pt x="3524" y="4237"/>
                  </a:cubicBezTo>
                  <a:cubicBezTo>
                    <a:pt x="3599" y="4237"/>
                    <a:pt x="3675" y="4209"/>
                    <a:pt x="3735" y="4149"/>
                  </a:cubicBezTo>
                  <a:cubicBezTo>
                    <a:pt x="3740" y="4144"/>
                    <a:pt x="4301" y="3586"/>
                    <a:pt x="4847" y="3313"/>
                  </a:cubicBezTo>
                  <a:cubicBezTo>
                    <a:pt x="5096" y="3188"/>
                    <a:pt x="6015" y="2757"/>
                    <a:pt x="6749" y="2757"/>
                  </a:cubicBezTo>
                  <a:cubicBezTo>
                    <a:pt x="7126" y="2757"/>
                    <a:pt x="7455" y="2871"/>
                    <a:pt x="7619" y="3199"/>
                  </a:cubicBezTo>
                  <a:cubicBezTo>
                    <a:pt x="8202" y="4364"/>
                    <a:pt x="8608" y="7259"/>
                    <a:pt x="8349" y="7617"/>
                  </a:cubicBezTo>
                  <a:cubicBezTo>
                    <a:pt x="8188" y="7724"/>
                    <a:pt x="8040" y="7778"/>
                    <a:pt x="7906" y="7778"/>
                  </a:cubicBezTo>
                  <a:cubicBezTo>
                    <a:pt x="7862" y="7778"/>
                    <a:pt x="7820" y="7772"/>
                    <a:pt x="7779" y="7760"/>
                  </a:cubicBezTo>
                  <a:cubicBezTo>
                    <a:pt x="7489" y="7677"/>
                    <a:pt x="7326" y="7330"/>
                    <a:pt x="7325" y="7328"/>
                  </a:cubicBezTo>
                  <a:cubicBezTo>
                    <a:pt x="7276" y="7217"/>
                    <a:pt x="7167" y="7150"/>
                    <a:pt x="7052" y="7150"/>
                  </a:cubicBezTo>
                  <a:cubicBezTo>
                    <a:pt x="7021" y="7150"/>
                    <a:pt x="6989" y="7155"/>
                    <a:pt x="6958" y="7165"/>
                  </a:cubicBezTo>
                  <a:cubicBezTo>
                    <a:pt x="6810" y="7214"/>
                    <a:pt x="6726" y="7365"/>
                    <a:pt x="6760" y="7516"/>
                  </a:cubicBezTo>
                  <a:lnTo>
                    <a:pt x="7099" y="9029"/>
                  </a:lnTo>
                  <a:cubicBezTo>
                    <a:pt x="7333" y="10072"/>
                    <a:pt x="6870" y="11136"/>
                    <a:pt x="5898" y="11703"/>
                  </a:cubicBezTo>
                  <a:cubicBezTo>
                    <a:pt x="5782" y="11770"/>
                    <a:pt x="5726" y="11905"/>
                    <a:pt x="5757" y="12035"/>
                  </a:cubicBezTo>
                  <a:cubicBezTo>
                    <a:pt x="5770" y="12084"/>
                    <a:pt x="6071" y="13271"/>
                    <a:pt x="7105" y="16078"/>
                  </a:cubicBezTo>
                  <a:cubicBezTo>
                    <a:pt x="8131" y="18863"/>
                    <a:pt x="10494" y="26244"/>
                    <a:pt x="10517" y="26318"/>
                  </a:cubicBezTo>
                  <a:cubicBezTo>
                    <a:pt x="10545" y="26403"/>
                    <a:pt x="10608" y="26472"/>
                    <a:pt x="10691" y="26504"/>
                  </a:cubicBezTo>
                  <a:cubicBezTo>
                    <a:pt x="10727" y="26519"/>
                    <a:pt x="10765" y="26526"/>
                    <a:pt x="10803" y="26526"/>
                  </a:cubicBezTo>
                  <a:cubicBezTo>
                    <a:pt x="10852" y="26526"/>
                    <a:pt x="10900" y="26514"/>
                    <a:pt x="10945" y="26491"/>
                  </a:cubicBezTo>
                  <a:lnTo>
                    <a:pt x="12592" y="25604"/>
                  </a:lnTo>
                  <a:lnTo>
                    <a:pt x="14752" y="30463"/>
                  </a:lnTo>
                  <a:cubicBezTo>
                    <a:pt x="12633" y="32420"/>
                    <a:pt x="9111" y="35330"/>
                    <a:pt x="7970" y="35330"/>
                  </a:cubicBezTo>
                  <a:cubicBezTo>
                    <a:pt x="7943" y="35330"/>
                    <a:pt x="7917" y="35328"/>
                    <a:pt x="7892" y="35325"/>
                  </a:cubicBezTo>
                  <a:cubicBezTo>
                    <a:pt x="7812" y="35315"/>
                    <a:pt x="7792" y="35287"/>
                    <a:pt x="7783" y="35274"/>
                  </a:cubicBezTo>
                  <a:cubicBezTo>
                    <a:pt x="7289" y="34533"/>
                    <a:pt x="6494" y="28356"/>
                    <a:pt x="5913" y="23846"/>
                  </a:cubicBezTo>
                  <a:cubicBezTo>
                    <a:pt x="5474" y="20438"/>
                    <a:pt x="5096" y="17493"/>
                    <a:pt x="4850" y="16634"/>
                  </a:cubicBezTo>
                  <a:cubicBezTo>
                    <a:pt x="4550" y="15586"/>
                    <a:pt x="4007" y="13061"/>
                    <a:pt x="3529" y="10834"/>
                  </a:cubicBezTo>
                  <a:cubicBezTo>
                    <a:pt x="2962" y="8194"/>
                    <a:pt x="2607" y="6567"/>
                    <a:pt x="2463" y="6205"/>
                  </a:cubicBezTo>
                  <a:cubicBezTo>
                    <a:pt x="2424" y="6107"/>
                    <a:pt x="2360" y="5964"/>
                    <a:pt x="2282" y="5785"/>
                  </a:cubicBezTo>
                  <a:cubicBezTo>
                    <a:pt x="1866" y="4843"/>
                    <a:pt x="600" y="1975"/>
                    <a:pt x="1339" y="1341"/>
                  </a:cubicBezTo>
                  <a:cubicBezTo>
                    <a:pt x="2000" y="776"/>
                    <a:pt x="4236" y="596"/>
                    <a:pt x="5740" y="596"/>
                  </a:cubicBezTo>
                  <a:close/>
                  <a:moveTo>
                    <a:pt x="5719" y="1"/>
                  </a:moveTo>
                  <a:cubicBezTo>
                    <a:pt x="4129" y="1"/>
                    <a:pt x="1764" y="189"/>
                    <a:pt x="950" y="887"/>
                  </a:cubicBezTo>
                  <a:cubicBezTo>
                    <a:pt x="0" y="1700"/>
                    <a:pt x="814" y="3941"/>
                    <a:pt x="1734" y="6026"/>
                  </a:cubicBezTo>
                  <a:cubicBezTo>
                    <a:pt x="1809" y="6197"/>
                    <a:pt x="1869" y="6334"/>
                    <a:pt x="1907" y="6426"/>
                  </a:cubicBezTo>
                  <a:cubicBezTo>
                    <a:pt x="2043" y="6768"/>
                    <a:pt x="2500" y="8898"/>
                    <a:pt x="2944" y="10959"/>
                  </a:cubicBezTo>
                  <a:cubicBezTo>
                    <a:pt x="3447" y="13305"/>
                    <a:pt x="3969" y="15731"/>
                    <a:pt x="4274" y="16798"/>
                  </a:cubicBezTo>
                  <a:cubicBezTo>
                    <a:pt x="4507" y="17615"/>
                    <a:pt x="4902" y="20679"/>
                    <a:pt x="5319" y="23922"/>
                  </a:cubicBezTo>
                  <a:cubicBezTo>
                    <a:pt x="6135" y="30260"/>
                    <a:pt x="6755" y="34810"/>
                    <a:pt x="7284" y="35605"/>
                  </a:cubicBezTo>
                  <a:cubicBezTo>
                    <a:pt x="7368" y="35731"/>
                    <a:pt x="7529" y="35886"/>
                    <a:pt x="7822" y="35921"/>
                  </a:cubicBezTo>
                  <a:cubicBezTo>
                    <a:pt x="7858" y="35924"/>
                    <a:pt x="7893" y="35925"/>
                    <a:pt x="7928" y="35926"/>
                  </a:cubicBezTo>
                  <a:cubicBezTo>
                    <a:pt x="9723" y="35926"/>
                    <a:pt x="14739" y="31293"/>
                    <a:pt x="15316" y="30754"/>
                  </a:cubicBezTo>
                  <a:cubicBezTo>
                    <a:pt x="15410" y="30667"/>
                    <a:pt x="15437" y="30530"/>
                    <a:pt x="15386" y="30414"/>
                  </a:cubicBezTo>
                  <a:lnTo>
                    <a:pt x="13007" y="25063"/>
                  </a:lnTo>
                  <a:cubicBezTo>
                    <a:pt x="12957" y="24952"/>
                    <a:pt x="12847" y="24886"/>
                    <a:pt x="12733" y="24886"/>
                  </a:cubicBezTo>
                  <a:cubicBezTo>
                    <a:pt x="12686" y="24886"/>
                    <a:pt x="12637" y="24897"/>
                    <a:pt x="12592" y="24922"/>
                  </a:cubicBezTo>
                  <a:lnTo>
                    <a:pt x="10978" y="25792"/>
                  </a:lnTo>
                  <a:cubicBezTo>
                    <a:pt x="10497" y="24296"/>
                    <a:pt x="8568" y="18319"/>
                    <a:pt x="7666" y="15870"/>
                  </a:cubicBezTo>
                  <a:cubicBezTo>
                    <a:pt x="6886" y="13752"/>
                    <a:pt x="6524" y="12552"/>
                    <a:pt x="6395" y="12099"/>
                  </a:cubicBezTo>
                  <a:cubicBezTo>
                    <a:pt x="7451" y="11404"/>
                    <a:pt x="7963" y="10128"/>
                    <a:pt x="7683" y="8897"/>
                  </a:cubicBezTo>
                  <a:lnTo>
                    <a:pt x="7553" y="8317"/>
                  </a:lnTo>
                  <a:lnTo>
                    <a:pt x="7553" y="8317"/>
                  </a:lnTo>
                  <a:cubicBezTo>
                    <a:pt x="7571" y="8323"/>
                    <a:pt x="7589" y="8329"/>
                    <a:pt x="7607" y="8335"/>
                  </a:cubicBezTo>
                  <a:cubicBezTo>
                    <a:pt x="7706" y="8363"/>
                    <a:pt x="7806" y="8377"/>
                    <a:pt x="7907" y="8377"/>
                  </a:cubicBezTo>
                  <a:cubicBezTo>
                    <a:pt x="8157" y="8377"/>
                    <a:pt x="8414" y="8291"/>
                    <a:pt x="8677" y="8117"/>
                  </a:cubicBezTo>
                  <a:cubicBezTo>
                    <a:pt x="9443" y="7614"/>
                    <a:pt x="8689" y="4002"/>
                    <a:pt x="8153" y="2931"/>
                  </a:cubicBezTo>
                  <a:cubicBezTo>
                    <a:pt x="7864" y="2351"/>
                    <a:pt x="7334" y="2160"/>
                    <a:pt x="6762" y="2160"/>
                  </a:cubicBezTo>
                  <a:cubicBezTo>
                    <a:pt x="6496" y="2160"/>
                    <a:pt x="6220" y="2202"/>
                    <a:pt x="5955" y="2265"/>
                  </a:cubicBezTo>
                  <a:cubicBezTo>
                    <a:pt x="6537" y="2064"/>
                    <a:pt x="7522" y="1162"/>
                    <a:pt x="7575" y="623"/>
                  </a:cubicBezTo>
                  <a:cubicBezTo>
                    <a:pt x="7602" y="349"/>
                    <a:pt x="7435" y="136"/>
                    <a:pt x="7146" y="78"/>
                  </a:cubicBezTo>
                  <a:cubicBezTo>
                    <a:pt x="6928" y="34"/>
                    <a:pt x="6393" y="1"/>
                    <a:pt x="57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971;p48">
              <a:extLst>
                <a:ext uri="{FF2B5EF4-FFF2-40B4-BE49-F238E27FC236}">
                  <a16:creationId xmlns:a16="http://schemas.microsoft.com/office/drawing/2014/main" id="{049EE64D-DD43-5740-83C0-8F523AC19A1F}"/>
                </a:ext>
              </a:extLst>
            </p:cNvPr>
            <p:cNvSpPr/>
            <p:nvPr/>
          </p:nvSpPr>
          <p:spPr>
            <a:xfrm>
              <a:off x="3992406" y="2756453"/>
              <a:ext cx="79440" cy="34162"/>
            </a:xfrm>
            <a:custGeom>
              <a:avLst/>
              <a:gdLst/>
              <a:ahLst/>
              <a:cxnLst/>
              <a:rect l="l" t="t" r="r" b="b"/>
              <a:pathLst>
                <a:path w="4702" h="2022" extrusionOk="0">
                  <a:moveTo>
                    <a:pt x="3775" y="1"/>
                  </a:moveTo>
                  <a:cubicBezTo>
                    <a:pt x="1993" y="1"/>
                    <a:pt x="293" y="1426"/>
                    <a:pt x="214" y="1494"/>
                  </a:cubicBezTo>
                  <a:cubicBezTo>
                    <a:pt x="1" y="1674"/>
                    <a:pt x="129" y="2021"/>
                    <a:pt x="408" y="2021"/>
                  </a:cubicBezTo>
                  <a:cubicBezTo>
                    <a:pt x="479" y="2021"/>
                    <a:pt x="547" y="1996"/>
                    <a:pt x="602" y="1950"/>
                  </a:cubicBezTo>
                  <a:cubicBezTo>
                    <a:pt x="619" y="1935"/>
                    <a:pt x="2207" y="599"/>
                    <a:pt x="3771" y="599"/>
                  </a:cubicBezTo>
                  <a:cubicBezTo>
                    <a:pt x="3952" y="599"/>
                    <a:pt x="4133" y="617"/>
                    <a:pt x="4311" y="657"/>
                  </a:cubicBezTo>
                  <a:cubicBezTo>
                    <a:pt x="4332" y="662"/>
                    <a:pt x="4354" y="664"/>
                    <a:pt x="4375" y="664"/>
                  </a:cubicBezTo>
                  <a:cubicBezTo>
                    <a:pt x="4511" y="664"/>
                    <a:pt x="4635" y="569"/>
                    <a:pt x="4666" y="430"/>
                  </a:cubicBezTo>
                  <a:cubicBezTo>
                    <a:pt x="4701" y="269"/>
                    <a:pt x="4600" y="109"/>
                    <a:pt x="4440" y="72"/>
                  </a:cubicBezTo>
                  <a:cubicBezTo>
                    <a:pt x="4219" y="23"/>
                    <a:pt x="3996" y="1"/>
                    <a:pt x="3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972;p48">
              <a:extLst>
                <a:ext uri="{FF2B5EF4-FFF2-40B4-BE49-F238E27FC236}">
                  <a16:creationId xmlns:a16="http://schemas.microsoft.com/office/drawing/2014/main" id="{7F53577E-7F7D-0242-9B87-1D282EF0A59D}"/>
                </a:ext>
              </a:extLst>
            </p:cNvPr>
            <p:cNvSpPr/>
            <p:nvPr/>
          </p:nvSpPr>
          <p:spPr>
            <a:xfrm>
              <a:off x="4003134" y="2785699"/>
              <a:ext cx="70216" cy="34905"/>
            </a:xfrm>
            <a:custGeom>
              <a:avLst/>
              <a:gdLst/>
              <a:ahLst/>
              <a:cxnLst/>
              <a:rect l="l" t="t" r="r" b="b"/>
              <a:pathLst>
                <a:path w="4156" h="2066" extrusionOk="0">
                  <a:moveTo>
                    <a:pt x="3667" y="1"/>
                  </a:moveTo>
                  <a:cubicBezTo>
                    <a:pt x="1666" y="1"/>
                    <a:pt x="242" y="1496"/>
                    <a:pt x="180" y="1562"/>
                  </a:cubicBezTo>
                  <a:cubicBezTo>
                    <a:pt x="1" y="1753"/>
                    <a:pt x="137" y="2065"/>
                    <a:pt x="397" y="2065"/>
                  </a:cubicBezTo>
                  <a:cubicBezTo>
                    <a:pt x="398" y="2065"/>
                    <a:pt x="398" y="2065"/>
                    <a:pt x="399" y="2065"/>
                  </a:cubicBezTo>
                  <a:cubicBezTo>
                    <a:pt x="482" y="2065"/>
                    <a:pt x="562" y="2031"/>
                    <a:pt x="618" y="1970"/>
                  </a:cubicBezTo>
                  <a:cubicBezTo>
                    <a:pt x="631" y="1956"/>
                    <a:pt x="1909" y="598"/>
                    <a:pt x="3646" y="598"/>
                  </a:cubicBezTo>
                  <a:cubicBezTo>
                    <a:pt x="3706" y="598"/>
                    <a:pt x="3768" y="600"/>
                    <a:pt x="3830" y="604"/>
                  </a:cubicBezTo>
                  <a:cubicBezTo>
                    <a:pt x="3836" y="604"/>
                    <a:pt x="3842" y="604"/>
                    <a:pt x="3848" y="604"/>
                  </a:cubicBezTo>
                  <a:cubicBezTo>
                    <a:pt x="4005" y="604"/>
                    <a:pt x="4138" y="480"/>
                    <a:pt x="4146" y="320"/>
                  </a:cubicBezTo>
                  <a:cubicBezTo>
                    <a:pt x="4155" y="155"/>
                    <a:pt x="4027" y="13"/>
                    <a:pt x="3860" y="5"/>
                  </a:cubicBezTo>
                  <a:cubicBezTo>
                    <a:pt x="3795" y="2"/>
                    <a:pt x="3731" y="1"/>
                    <a:pt x="36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973;p48">
              <a:extLst>
                <a:ext uri="{FF2B5EF4-FFF2-40B4-BE49-F238E27FC236}">
                  <a16:creationId xmlns:a16="http://schemas.microsoft.com/office/drawing/2014/main" id="{1C8FD565-7BB4-0040-A80D-02DE59DF6B18}"/>
                </a:ext>
              </a:extLst>
            </p:cNvPr>
            <p:cNvSpPr/>
            <p:nvPr/>
          </p:nvSpPr>
          <p:spPr>
            <a:xfrm>
              <a:off x="4136436" y="2802661"/>
              <a:ext cx="323674" cy="511413"/>
            </a:xfrm>
            <a:custGeom>
              <a:avLst/>
              <a:gdLst/>
              <a:ahLst/>
              <a:cxnLst/>
              <a:rect l="l" t="t" r="r" b="b"/>
              <a:pathLst>
                <a:path w="19158" h="30270" extrusionOk="0">
                  <a:moveTo>
                    <a:pt x="16533" y="0"/>
                  </a:moveTo>
                  <a:cubicBezTo>
                    <a:pt x="16499" y="0"/>
                    <a:pt x="16464" y="1"/>
                    <a:pt x="16428" y="2"/>
                  </a:cubicBezTo>
                  <a:cubicBezTo>
                    <a:pt x="16428" y="2"/>
                    <a:pt x="13670" y="2630"/>
                    <a:pt x="12483" y="4860"/>
                  </a:cubicBezTo>
                  <a:cubicBezTo>
                    <a:pt x="11294" y="7088"/>
                    <a:pt x="1" y="19125"/>
                    <a:pt x="1" y="19125"/>
                  </a:cubicBezTo>
                  <a:lnTo>
                    <a:pt x="3269" y="30269"/>
                  </a:lnTo>
                  <a:lnTo>
                    <a:pt x="11294" y="23434"/>
                  </a:lnTo>
                  <a:cubicBezTo>
                    <a:pt x="11294" y="23434"/>
                    <a:pt x="15751" y="14816"/>
                    <a:pt x="16940" y="9318"/>
                  </a:cubicBezTo>
                  <a:cubicBezTo>
                    <a:pt x="18113" y="3891"/>
                    <a:pt x="19158" y="0"/>
                    <a:pt x="16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974;p48">
              <a:extLst>
                <a:ext uri="{FF2B5EF4-FFF2-40B4-BE49-F238E27FC236}">
                  <a16:creationId xmlns:a16="http://schemas.microsoft.com/office/drawing/2014/main" id="{F1CC9786-305B-FB44-AFDC-F02501A0EF3B}"/>
                </a:ext>
              </a:extLst>
            </p:cNvPr>
            <p:cNvSpPr/>
            <p:nvPr/>
          </p:nvSpPr>
          <p:spPr>
            <a:xfrm>
              <a:off x="4131097" y="2797610"/>
              <a:ext cx="325651" cy="521533"/>
            </a:xfrm>
            <a:custGeom>
              <a:avLst/>
              <a:gdLst/>
              <a:ahLst/>
              <a:cxnLst/>
              <a:rect l="l" t="t" r="r" b="b"/>
              <a:pathLst>
                <a:path w="19275" h="30869" extrusionOk="0">
                  <a:moveTo>
                    <a:pt x="16867" y="599"/>
                  </a:moveTo>
                  <a:cubicBezTo>
                    <a:pt x="17294" y="602"/>
                    <a:pt x="17602" y="724"/>
                    <a:pt x="17808" y="969"/>
                  </a:cubicBezTo>
                  <a:cubicBezTo>
                    <a:pt x="18626" y="1948"/>
                    <a:pt x="17998" y="4821"/>
                    <a:pt x="17201" y="8457"/>
                  </a:cubicBezTo>
                  <a:lnTo>
                    <a:pt x="16963" y="9554"/>
                  </a:lnTo>
                  <a:cubicBezTo>
                    <a:pt x="15844" y="14729"/>
                    <a:pt x="11741" y="22816"/>
                    <a:pt x="11370" y="23543"/>
                  </a:cubicBezTo>
                  <a:lnTo>
                    <a:pt x="3742" y="30041"/>
                  </a:lnTo>
                  <a:lnTo>
                    <a:pt x="652" y="19504"/>
                  </a:lnTo>
                  <a:cubicBezTo>
                    <a:pt x="1921" y="18149"/>
                    <a:pt x="11921" y="7440"/>
                    <a:pt x="13062" y="5300"/>
                  </a:cubicBezTo>
                  <a:cubicBezTo>
                    <a:pt x="14100" y="3354"/>
                    <a:pt x="16400" y="1055"/>
                    <a:pt x="16867" y="599"/>
                  </a:cubicBezTo>
                  <a:close/>
                  <a:moveTo>
                    <a:pt x="16838" y="1"/>
                  </a:moveTo>
                  <a:cubicBezTo>
                    <a:pt x="16803" y="1"/>
                    <a:pt x="16768" y="1"/>
                    <a:pt x="16733" y="3"/>
                  </a:cubicBezTo>
                  <a:cubicBezTo>
                    <a:pt x="16661" y="5"/>
                    <a:pt x="16591" y="34"/>
                    <a:pt x="16537" y="84"/>
                  </a:cubicBezTo>
                  <a:cubicBezTo>
                    <a:pt x="16424" y="194"/>
                    <a:pt x="13732" y="2772"/>
                    <a:pt x="12534" y="5017"/>
                  </a:cubicBezTo>
                  <a:cubicBezTo>
                    <a:pt x="11378" y="7186"/>
                    <a:pt x="212" y="19099"/>
                    <a:pt x="98" y="19219"/>
                  </a:cubicBezTo>
                  <a:cubicBezTo>
                    <a:pt x="26" y="19296"/>
                    <a:pt x="0" y="19407"/>
                    <a:pt x="29" y="19508"/>
                  </a:cubicBezTo>
                  <a:lnTo>
                    <a:pt x="3298" y="30652"/>
                  </a:lnTo>
                  <a:cubicBezTo>
                    <a:pt x="3327" y="30749"/>
                    <a:pt x="3403" y="30826"/>
                    <a:pt x="3500" y="30856"/>
                  </a:cubicBezTo>
                  <a:cubicBezTo>
                    <a:pt x="3527" y="30864"/>
                    <a:pt x="3557" y="30867"/>
                    <a:pt x="3586" y="30868"/>
                  </a:cubicBezTo>
                  <a:cubicBezTo>
                    <a:pt x="3657" y="30868"/>
                    <a:pt x="3726" y="30842"/>
                    <a:pt x="3781" y="30796"/>
                  </a:cubicBezTo>
                  <a:lnTo>
                    <a:pt x="11804" y="23961"/>
                  </a:lnTo>
                  <a:cubicBezTo>
                    <a:pt x="11834" y="23935"/>
                    <a:pt x="11859" y="23904"/>
                    <a:pt x="11876" y="23870"/>
                  </a:cubicBezTo>
                  <a:cubicBezTo>
                    <a:pt x="11922" y="23783"/>
                    <a:pt x="16365" y="15153"/>
                    <a:pt x="17550" y="9679"/>
                  </a:cubicBezTo>
                  <a:lnTo>
                    <a:pt x="17787" y="8585"/>
                  </a:lnTo>
                  <a:cubicBezTo>
                    <a:pt x="18652" y="4641"/>
                    <a:pt x="19275" y="1790"/>
                    <a:pt x="18267" y="585"/>
                  </a:cubicBezTo>
                  <a:cubicBezTo>
                    <a:pt x="17941" y="195"/>
                    <a:pt x="17463" y="1"/>
                    <a:pt x="16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975;p48">
              <a:extLst>
                <a:ext uri="{FF2B5EF4-FFF2-40B4-BE49-F238E27FC236}">
                  <a16:creationId xmlns:a16="http://schemas.microsoft.com/office/drawing/2014/main" id="{7E9EC031-651F-E44B-AA76-11F04EEC8590}"/>
                </a:ext>
              </a:extLst>
            </p:cNvPr>
            <p:cNvSpPr/>
            <p:nvPr/>
          </p:nvSpPr>
          <p:spPr>
            <a:xfrm>
              <a:off x="4132026" y="2800060"/>
              <a:ext cx="738074" cy="849161"/>
            </a:xfrm>
            <a:custGeom>
              <a:avLst/>
              <a:gdLst/>
              <a:ahLst/>
              <a:cxnLst/>
              <a:rect l="l" t="t" r="r" b="b"/>
              <a:pathLst>
                <a:path w="43686" h="50261" extrusionOk="0">
                  <a:moveTo>
                    <a:pt x="17438" y="0"/>
                  </a:moveTo>
                  <a:cubicBezTo>
                    <a:pt x="17058" y="0"/>
                    <a:pt x="16798" y="47"/>
                    <a:pt x="16689" y="156"/>
                  </a:cubicBezTo>
                  <a:cubicBezTo>
                    <a:pt x="16073" y="773"/>
                    <a:pt x="12201" y="20135"/>
                    <a:pt x="8430" y="27893"/>
                  </a:cubicBezTo>
                  <a:cubicBezTo>
                    <a:pt x="3439" y="38162"/>
                    <a:pt x="0" y="43603"/>
                    <a:pt x="0" y="43603"/>
                  </a:cubicBezTo>
                  <a:cubicBezTo>
                    <a:pt x="0" y="43603"/>
                    <a:pt x="2953" y="42279"/>
                    <a:pt x="7244" y="42279"/>
                  </a:cubicBezTo>
                  <a:cubicBezTo>
                    <a:pt x="8371" y="42279"/>
                    <a:pt x="9590" y="42370"/>
                    <a:pt x="10873" y="42601"/>
                  </a:cubicBezTo>
                  <a:cubicBezTo>
                    <a:pt x="17036" y="43711"/>
                    <a:pt x="26627" y="50260"/>
                    <a:pt x="26627" y="50260"/>
                  </a:cubicBezTo>
                  <a:cubicBezTo>
                    <a:pt x="26627" y="50260"/>
                    <a:pt x="31236" y="40343"/>
                    <a:pt x="36167" y="30358"/>
                  </a:cubicBezTo>
                  <a:cubicBezTo>
                    <a:pt x="41098" y="20372"/>
                    <a:pt x="43686" y="5457"/>
                    <a:pt x="43686" y="4594"/>
                  </a:cubicBezTo>
                  <a:cubicBezTo>
                    <a:pt x="43686" y="3796"/>
                    <a:pt x="42311" y="3101"/>
                    <a:pt x="41520" y="3101"/>
                  </a:cubicBezTo>
                  <a:cubicBezTo>
                    <a:pt x="41457" y="3101"/>
                    <a:pt x="41398" y="3105"/>
                    <a:pt x="41343" y="3114"/>
                  </a:cubicBezTo>
                  <a:cubicBezTo>
                    <a:pt x="41343" y="3114"/>
                    <a:pt x="32591" y="2375"/>
                    <a:pt x="27660" y="1636"/>
                  </a:cubicBezTo>
                  <a:cubicBezTo>
                    <a:pt x="23601" y="1027"/>
                    <a:pt x="19208" y="0"/>
                    <a:pt x="17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976;p48">
              <a:extLst>
                <a:ext uri="{FF2B5EF4-FFF2-40B4-BE49-F238E27FC236}">
                  <a16:creationId xmlns:a16="http://schemas.microsoft.com/office/drawing/2014/main" id="{7B0D0E0E-2573-AE4E-A3A2-38452FFEA49D}"/>
                </a:ext>
              </a:extLst>
            </p:cNvPr>
            <p:cNvSpPr/>
            <p:nvPr/>
          </p:nvSpPr>
          <p:spPr>
            <a:xfrm>
              <a:off x="4125488" y="2795008"/>
              <a:ext cx="749681" cy="859265"/>
            </a:xfrm>
            <a:custGeom>
              <a:avLst/>
              <a:gdLst/>
              <a:ahLst/>
              <a:cxnLst/>
              <a:rect l="l" t="t" r="r" b="b"/>
              <a:pathLst>
                <a:path w="44373" h="50859" extrusionOk="0">
                  <a:moveTo>
                    <a:pt x="17775" y="591"/>
                  </a:moveTo>
                  <a:cubicBezTo>
                    <a:pt x="18817" y="591"/>
                    <a:pt x="21202" y="1030"/>
                    <a:pt x="23193" y="1398"/>
                  </a:cubicBezTo>
                  <a:cubicBezTo>
                    <a:pt x="24691" y="1675"/>
                    <a:pt x="26389" y="1989"/>
                    <a:pt x="28003" y="2231"/>
                  </a:cubicBezTo>
                  <a:cubicBezTo>
                    <a:pt x="32887" y="2963"/>
                    <a:pt x="41618" y="3705"/>
                    <a:pt x="41705" y="3712"/>
                  </a:cubicBezTo>
                  <a:cubicBezTo>
                    <a:pt x="41714" y="3713"/>
                    <a:pt x="41723" y="3713"/>
                    <a:pt x="41732" y="3713"/>
                  </a:cubicBezTo>
                  <a:cubicBezTo>
                    <a:pt x="41748" y="3713"/>
                    <a:pt x="41764" y="3712"/>
                    <a:pt x="41780" y="3710"/>
                  </a:cubicBezTo>
                  <a:cubicBezTo>
                    <a:pt x="41817" y="3704"/>
                    <a:pt x="41859" y="3701"/>
                    <a:pt x="41904" y="3701"/>
                  </a:cubicBezTo>
                  <a:cubicBezTo>
                    <a:pt x="42299" y="3701"/>
                    <a:pt x="42968" y="3931"/>
                    <a:pt x="43406" y="4301"/>
                  </a:cubicBezTo>
                  <a:cubicBezTo>
                    <a:pt x="43643" y="4502"/>
                    <a:pt x="43773" y="4712"/>
                    <a:pt x="43773" y="4893"/>
                  </a:cubicBezTo>
                  <a:cubicBezTo>
                    <a:pt x="43773" y="5885"/>
                    <a:pt x="41107" y="20760"/>
                    <a:pt x="36285" y="30524"/>
                  </a:cubicBezTo>
                  <a:cubicBezTo>
                    <a:pt x="31899" y="39407"/>
                    <a:pt x="27720" y="48337"/>
                    <a:pt x="26890" y="50115"/>
                  </a:cubicBezTo>
                  <a:cubicBezTo>
                    <a:pt x="25208" y="48993"/>
                    <a:pt x="16938" y="43619"/>
                    <a:pt x="11312" y="42606"/>
                  </a:cubicBezTo>
                  <a:cubicBezTo>
                    <a:pt x="10094" y="42386"/>
                    <a:pt x="8858" y="42275"/>
                    <a:pt x="7620" y="42275"/>
                  </a:cubicBezTo>
                  <a:cubicBezTo>
                    <a:pt x="7614" y="42275"/>
                    <a:pt x="7608" y="42275"/>
                    <a:pt x="7601" y="42276"/>
                  </a:cubicBezTo>
                  <a:lnTo>
                    <a:pt x="7601" y="42274"/>
                  </a:lnTo>
                  <a:cubicBezTo>
                    <a:pt x="4611" y="42274"/>
                    <a:pt x="2277" y="42909"/>
                    <a:pt x="1099" y="43312"/>
                  </a:cubicBezTo>
                  <a:cubicBezTo>
                    <a:pt x="2199" y="41483"/>
                    <a:pt x="5184" y="36352"/>
                    <a:pt x="9087" y="28323"/>
                  </a:cubicBezTo>
                  <a:cubicBezTo>
                    <a:pt x="11613" y="23125"/>
                    <a:pt x="14125" y="12987"/>
                    <a:pt x="15787" y="6279"/>
                  </a:cubicBezTo>
                  <a:cubicBezTo>
                    <a:pt x="16468" y="3531"/>
                    <a:pt x="17111" y="936"/>
                    <a:pt x="17285" y="670"/>
                  </a:cubicBezTo>
                  <a:cubicBezTo>
                    <a:pt x="17359" y="615"/>
                    <a:pt x="17530" y="591"/>
                    <a:pt x="17775" y="591"/>
                  </a:cubicBezTo>
                  <a:close/>
                  <a:moveTo>
                    <a:pt x="17835" y="0"/>
                  </a:moveTo>
                  <a:cubicBezTo>
                    <a:pt x="17334" y="0"/>
                    <a:pt x="17029" y="79"/>
                    <a:pt x="16865" y="244"/>
                  </a:cubicBezTo>
                  <a:cubicBezTo>
                    <a:pt x="16626" y="482"/>
                    <a:pt x="16317" y="1648"/>
                    <a:pt x="15205" y="6134"/>
                  </a:cubicBezTo>
                  <a:cubicBezTo>
                    <a:pt x="13650" y="12412"/>
                    <a:pt x="11047" y="22920"/>
                    <a:pt x="8548" y="28061"/>
                  </a:cubicBezTo>
                  <a:cubicBezTo>
                    <a:pt x="3622" y="38193"/>
                    <a:pt x="168" y="43688"/>
                    <a:pt x="134" y="43743"/>
                  </a:cubicBezTo>
                  <a:cubicBezTo>
                    <a:pt x="0" y="43954"/>
                    <a:pt x="167" y="44202"/>
                    <a:pt x="385" y="44202"/>
                  </a:cubicBezTo>
                  <a:cubicBezTo>
                    <a:pt x="425" y="44202"/>
                    <a:pt x="467" y="44194"/>
                    <a:pt x="510" y="44175"/>
                  </a:cubicBezTo>
                  <a:cubicBezTo>
                    <a:pt x="546" y="44159"/>
                    <a:pt x="3460" y="42880"/>
                    <a:pt x="7647" y="42880"/>
                  </a:cubicBezTo>
                  <a:cubicBezTo>
                    <a:pt x="8754" y="42880"/>
                    <a:pt x="9951" y="42969"/>
                    <a:pt x="11206" y="43195"/>
                  </a:cubicBezTo>
                  <a:cubicBezTo>
                    <a:pt x="17236" y="44280"/>
                    <a:pt x="26749" y="50740"/>
                    <a:pt x="26844" y="50806"/>
                  </a:cubicBezTo>
                  <a:cubicBezTo>
                    <a:pt x="26894" y="50840"/>
                    <a:pt x="26953" y="50858"/>
                    <a:pt x="27013" y="50858"/>
                  </a:cubicBezTo>
                  <a:cubicBezTo>
                    <a:pt x="27040" y="50858"/>
                    <a:pt x="27067" y="50855"/>
                    <a:pt x="27092" y="50848"/>
                  </a:cubicBezTo>
                  <a:cubicBezTo>
                    <a:pt x="27177" y="50824"/>
                    <a:pt x="27247" y="50765"/>
                    <a:pt x="27285" y="50685"/>
                  </a:cubicBezTo>
                  <a:cubicBezTo>
                    <a:pt x="27331" y="50587"/>
                    <a:pt x="31949" y="40658"/>
                    <a:pt x="36822" y="30790"/>
                  </a:cubicBezTo>
                  <a:cubicBezTo>
                    <a:pt x="41684" y="20944"/>
                    <a:pt x="44373" y="5899"/>
                    <a:pt x="44373" y="4893"/>
                  </a:cubicBezTo>
                  <a:cubicBezTo>
                    <a:pt x="44373" y="4528"/>
                    <a:pt x="44173" y="4166"/>
                    <a:pt x="43794" y="3844"/>
                  </a:cubicBezTo>
                  <a:cubicBezTo>
                    <a:pt x="43279" y="3409"/>
                    <a:pt x="42488" y="3102"/>
                    <a:pt x="41910" y="3102"/>
                  </a:cubicBezTo>
                  <a:cubicBezTo>
                    <a:pt x="41844" y="3102"/>
                    <a:pt x="41781" y="3105"/>
                    <a:pt x="41721" y="3114"/>
                  </a:cubicBezTo>
                  <a:cubicBezTo>
                    <a:pt x="41116" y="3062"/>
                    <a:pt x="32802" y="2346"/>
                    <a:pt x="28092" y="1639"/>
                  </a:cubicBezTo>
                  <a:cubicBezTo>
                    <a:pt x="26488" y="1399"/>
                    <a:pt x="24795" y="1085"/>
                    <a:pt x="23302" y="809"/>
                  </a:cubicBezTo>
                  <a:cubicBezTo>
                    <a:pt x="20483" y="288"/>
                    <a:pt x="18796" y="0"/>
                    <a:pt x="17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977;p48">
              <a:extLst>
                <a:ext uri="{FF2B5EF4-FFF2-40B4-BE49-F238E27FC236}">
                  <a16:creationId xmlns:a16="http://schemas.microsoft.com/office/drawing/2014/main" id="{16FD48E1-4DE9-B445-BB3C-1C84D01BEDED}"/>
                </a:ext>
              </a:extLst>
            </p:cNvPr>
            <p:cNvSpPr/>
            <p:nvPr/>
          </p:nvSpPr>
          <p:spPr>
            <a:xfrm>
              <a:off x="4555600" y="2824321"/>
              <a:ext cx="211627" cy="213739"/>
            </a:xfrm>
            <a:custGeom>
              <a:avLst/>
              <a:gdLst/>
              <a:ahLst/>
              <a:cxnLst/>
              <a:rect l="l" t="t" r="r" b="b"/>
              <a:pathLst>
                <a:path w="12526" h="12651" extrusionOk="0">
                  <a:moveTo>
                    <a:pt x="1339" y="1"/>
                  </a:moveTo>
                  <a:cubicBezTo>
                    <a:pt x="926" y="1164"/>
                    <a:pt x="393" y="3016"/>
                    <a:pt x="247" y="5131"/>
                  </a:cubicBezTo>
                  <a:cubicBezTo>
                    <a:pt x="1" y="8706"/>
                    <a:pt x="2097" y="12650"/>
                    <a:pt x="3699" y="12650"/>
                  </a:cubicBezTo>
                  <a:cubicBezTo>
                    <a:pt x="5302" y="12650"/>
                    <a:pt x="10232" y="5993"/>
                    <a:pt x="11342" y="4145"/>
                  </a:cubicBezTo>
                  <a:cubicBezTo>
                    <a:pt x="12146" y="2804"/>
                    <a:pt x="12429" y="1795"/>
                    <a:pt x="12526" y="1338"/>
                  </a:cubicBezTo>
                  <a:cubicBezTo>
                    <a:pt x="9552" y="1053"/>
                    <a:pt x="5435" y="626"/>
                    <a:pt x="2589" y="200"/>
                  </a:cubicBezTo>
                  <a:cubicBezTo>
                    <a:pt x="2175" y="138"/>
                    <a:pt x="1758" y="70"/>
                    <a:pt x="1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978;p48">
              <a:extLst>
                <a:ext uri="{FF2B5EF4-FFF2-40B4-BE49-F238E27FC236}">
                  <a16:creationId xmlns:a16="http://schemas.microsoft.com/office/drawing/2014/main" id="{9BE66EFD-72C6-EA4A-A09E-3D111C89553F}"/>
                </a:ext>
              </a:extLst>
            </p:cNvPr>
            <p:cNvSpPr/>
            <p:nvPr/>
          </p:nvSpPr>
          <p:spPr>
            <a:xfrm>
              <a:off x="4551461" y="2819252"/>
              <a:ext cx="221324" cy="223842"/>
            </a:xfrm>
            <a:custGeom>
              <a:avLst/>
              <a:gdLst/>
              <a:ahLst/>
              <a:cxnLst/>
              <a:rect l="l" t="t" r="r" b="b"/>
              <a:pathLst>
                <a:path w="13100" h="13249" extrusionOk="0">
                  <a:moveTo>
                    <a:pt x="1784" y="636"/>
                  </a:moveTo>
                  <a:lnTo>
                    <a:pt x="1784" y="637"/>
                  </a:lnTo>
                  <a:cubicBezTo>
                    <a:pt x="2120" y="692"/>
                    <a:pt x="2456" y="745"/>
                    <a:pt x="2789" y="794"/>
                  </a:cubicBezTo>
                  <a:cubicBezTo>
                    <a:pt x="5534" y="1206"/>
                    <a:pt x="9464" y="1619"/>
                    <a:pt x="12397" y="1902"/>
                  </a:cubicBezTo>
                  <a:cubicBezTo>
                    <a:pt x="12253" y="2425"/>
                    <a:pt x="11952" y="3253"/>
                    <a:pt x="11329" y="4288"/>
                  </a:cubicBezTo>
                  <a:cubicBezTo>
                    <a:pt x="9956" y="6579"/>
                    <a:pt x="5238" y="12649"/>
                    <a:pt x="3944" y="12649"/>
                  </a:cubicBezTo>
                  <a:cubicBezTo>
                    <a:pt x="3625" y="12649"/>
                    <a:pt x="3233" y="12417"/>
                    <a:pt x="2841" y="11997"/>
                  </a:cubicBezTo>
                  <a:cubicBezTo>
                    <a:pt x="1712" y="10787"/>
                    <a:pt x="609" y="8081"/>
                    <a:pt x="791" y="5450"/>
                  </a:cubicBezTo>
                  <a:cubicBezTo>
                    <a:pt x="924" y="3518"/>
                    <a:pt x="1388" y="1801"/>
                    <a:pt x="1784" y="636"/>
                  </a:cubicBezTo>
                  <a:close/>
                  <a:moveTo>
                    <a:pt x="1583" y="0"/>
                  </a:moveTo>
                  <a:cubicBezTo>
                    <a:pt x="1458" y="0"/>
                    <a:pt x="1344" y="79"/>
                    <a:pt x="1301" y="200"/>
                  </a:cubicBezTo>
                  <a:cubicBezTo>
                    <a:pt x="877" y="1398"/>
                    <a:pt x="341" y="3274"/>
                    <a:pt x="193" y="5409"/>
                  </a:cubicBezTo>
                  <a:cubicBezTo>
                    <a:pt x="0" y="8209"/>
                    <a:pt x="1187" y="11105"/>
                    <a:pt x="2403" y="12407"/>
                  </a:cubicBezTo>
                  <a:cubicBezTo>
                    <a:pt x="2918" y="12958"/>
                    <a:pt x="3450" y="13249"/>
                    <a:pt x="3944" y="13249"/>
                  </a:cubicBezTo>
                  <a:cubicBezTo>
                    <a:pt x="5874" y="13249"/>
                    <a:pt x="11103" y="5831"/>
                    <a:pt x="11843" y="4597"/>
                  </a:cubicBezTo>
                  <a:cubicBezTo>
                    <a:pt x="12660" y="3236"/>
                    <a:pt x="12957" y="2198"/>
                    <a:pt x="13064" y="1699"/>
                  </a:cubicBezTo>
                  <a:cubicBezTo>
                    <a:pt x="13100" y="1524"/>
                    <a:pt x="12977" y="1356"/>
                    <a:pt x="12799" y="1339"/>
                  </a:cubicBezTo>
                  <a:cubicBezTo>
                    <a:pt x="9841" y="1055"/>
                    <a:pt x="5720" y="629"/>
                    <a:pt x="2878" y="202"/>
                  </a:cubicBezTo>
                  <a:cubicBezTo>
                    <a:pt x="2465" y="141"/>
                    <a:pt x="2049" y="75"/>
                    <a:pt x="1633" y="4"/>
                  </a:cubicBezTo>
                  <a:cubicBezTo>
                    <a:pt x="1616" y="2"/>
                    <a:pt x="1600" y="0"/>
                    <a:pt x="1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979;p48">
              <a:extLst>
                <a:ext uri="{FF2B5EF4-FFF2-40B4-BE49-F238E27FC236}">
                  <a16:creationId xmlns:a16="http://schemas.microsoft.com/office/drawing/2014/main" id="{38C07477-E039-4D42-8C1A-754DCDB53652}"/>
                </a:ext>
              </a:extLst>
            </p:cNvPr>
            <p:cNvSpPr/>
            <p:nvPr/>
          </p:nvSpPr>
          <p:spPr>
            <a:xfrm>
              <a:off x="4576432" y="2711056"/>
              <a:ext cx="172869" cy="272889"/>
            </a:xfrm>
            <a:custGeom>
              <a:avLst/>
              <a:gdLst/>
              <a:ahLst/>
              <a:cxnLst/>
              <a:rect l="l" t="t" r="r" b="b"/>
              <a:pathLst>
                <a:path w="10232" h="16152" extrusionOk="0">
                  <a:moveTo>
                    <a:pt x="3206" y="0"/>
                  </a:moveTo>
                  <a:cubicBezTo>
                    <a:pt x="3206" y="0"/>
                    <a:pt x="1972" y="6287"/>
                    <a:pt x="987" y="8877"/>
                  </a:cubicBezTo>
                  <a:cubicBezTo>
                    <a:pt x="1" y="11465"/>
                    <a:pt x="1111" y="16026"/>
                    <a:pt x="2342" y="16149"/>
                  </a:cubicBezTo>
                  <a:cubicBezTo>
                    <a:pt x="2354" y="16151"/>
                    <a:pt x="2366" y="16151"/>
                    <a:pt x="2379" y="16151"/>
                  </a:cubicBezTo>
                  <a:cubicBezTo>
                    <a:pt x="3669" y="16151"/>
                    <a:pt x="8506" y="9862"/>
                    <a:pt x="8506" y="9862"/>
                  </a:cubicBezTo>
                  <a:lnTo>
                    <a:pt x="10232" y="2713"/>
                  </a:lnTo>
                  <a:cubicBezTo>
                    <a:pt x="10232" y="2713"/>
                    <a:pt x="3945" y="987"/>
                    <a:pt x="3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980;p48">
              <a:extLst>
                <a:ext uri="{FF2B5EF4-FFF2-40B4-BE49-F238E27FC236}">
                  <a16:creationId xmlns:a16="http://schemas.microsoft.com/office/drawing/2014/main" id="{6342F151-3F37-DB46-9EF7-3FB74F566311}"/>
                </a:ext>
              </a:extLst>
            </p:cNvPr>
            <p:cNvSpPr/>
            <p:nvPr/>
          </p:nvSpPr>
          <p:spPr>
            <a:xfrm>
              <a:off x="4575131" y="2705988"/>
              <a:ext cx="179729" cy="282992"/>
            </a:xfrm>
            <a:custGeom>
              <a:avLst/>
              <a:gdLst/>
              <a:ahLst/>
              <a:cxnLst/>
              <a:rect l="l" t="t" r="r" b="b"/>
              <a:pathLst>
                <a:path w="10638" h="16750" extrusionOk="0">
                  <a:moveTo>
                    <a:pt x="3478" y="848"/>
                  </a:moveTo>
                  <a:cubicBezTo>
                    <a:pt x="4895" y="1761"/>
                    <a:pt x="8777" y="2893"/>
                    <a:pt x="9950" y="3223"/>
                  </a:cubicBezTo>
                  <a:lnTo>
                    <a:pt x="8307" y="10030"/>
                  </a:lnTo>
                  <a:cubicBezTo>
                    <a:pt x="6009" y="13012"/>
                    <a:pt x="3127" y="16151"/>
                    <a:pt x="2464" y="16151"/>
                  </a:cubicBezTo>
                  <a:cubicBezTo>
                    <a:pt x="2459" y="16151"/>
                    <a:pt x="2455" y="16151"/>
                    <a:pt x="2450" y="16151"/>
                  </a:cubicBezTo>
                  <a:cubicBezTo>
                    <a:pt x="2294" y="16136"/>
                    <a:pt x="2096" y="15951"/>
                    <a:pt x="1906" y="15643"/>
                  </a:cubicBezTo>
                  <a:cubicBezTo>
                    <a:pt x="1069" y="14290"/>
                    <a:pt x="632" y="11151"/>
                    <a:pt x="1344" y="9282"/>
                  </a:cubicBezTo>
                  <a:cubicBezTo>
                    <a:pt x="2177" y="7093"/>
                    <a:pt x="3166" y="2387"/>
                    <a:pt x="3478" y="848"/>
                  </a:cubicBezTo>
                  <a:close/>
                  <a:moveTo>
                    <a:pt x="3285" y="0"/>
                  </a:moveTo>
                  <a:cubicBezTo>
                    <a:pt x="3151" y="0"/>
                    <a:pt x="3020" y="89"/>
                    <a:pt x="2990" y="242"/>
                  </a:cubicBezTo>
                  <a:cubicBezTo>
                    <a:pt x="2977" y="306"/>
                    <a:pt x="1750" y="6533"/>
                    <a:pt x="784" y="9069"/>
                  </a:cubicBezTo>
                  <a:cubicBezTo>
                    <a:pt x="1" y="11124"/>
                    <a:pt x="469" y="14460"/>
                    <a:pt x="1396" y="15957"/>
                  </a:cubicBezTo>
                  <a:cubicBezTo>
                    <a:pt x="1697" y="16445"/>
                    <a:pt x="2031" y="16711"/>
                    <a:pt x="2390" y="16747"/>
                  </a:cubicBezTo>
                  <a:cubicBezTo>
                    <a:pt x="2407" y="16748"/>
                    <a:pt x="2424" y="16749"/>
                    <a:pt x="2441" y="16749"/>
                  </a:cubicBezTo>
                  <a:cubicBezTo>
                    <a:pt x="3788" y="16749"/>
                    <a:pt x="7656" y="11859"/>
                    <a:pt x="8821" y="10344"/>
                  </a:cubicBezTo>
                  <a:cubicBezTo>
                    <a:pt x="8847" y="10311"/>
                    <a:pt x="8865" y="10273"/>
                    <a:pt x="8875" y="10232"/>
                  </a:cubicBezTo>
                  <a:lnTo>
                    <a:pt x="10600" y="3083"/>
                  </a:lnTo>
                  <a:cubicBezTo>
                    <a:pt x="10638" y="2926"/>
                    <a:pt x="10544" y="2766"/>
                    <a:pt x="10389" y="2723"/>
                  </a:cubicBezTo>
                  <a:cubicBezTo>
                    <a:pt x="7995" y="2067"/>
                    <a:pt x="4016" y="779"/>
                    <a:pt x="3522" y="120"/>
                  </a:cubicBezTo>
                  <a:cubicBezTo>
                    <a:pt x="3461" y="38"/>
                    <a:pt x="3373" y="0"/>
                    <a:pt x="3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981;p48">
              <a:extLst>
                <a:ext uri="{FF2B5EF4-FFF2-40B4-BE49-F238E27FC236}">
                  <a16:creationId xmlns:a16="http://schemas.microsoft.com/office/drawing/2014/main" id="{964EC482-1AB0-7246-8C4B-FB4E5243D9A4}"/>
                </a:ext>
              </a:extLst>
            </p:cNvPr>
            <p:cNvSpPr/>
            <p:nvPr/>
          </p:nvSpPr>
          <p:spPr>
            <a:xfrm>
              <a:off x="4753998" y="2857148"/>
              <a:ext cx="369071" cy="441856"/>
            </a:xfrm>
            <a:custGeom>
              <a:avLst/>
              <a:gdLst/>
              <a:ahLst/>
              <a:cxnLst/>
              <a:rect l="l" t="t" r="r" b="b"/>
              <a:pathLst>
                <a:path w="21845" h="26153" extrusionOk="0">
                  <a:moveTo>
                    <a:pt x="5648" y="0"/>
                  </a:moveTo>
                  <a:lnTo>
                    <a:pt x="2973" y="6687"/>
                  </a:lnTo>
                  <a:cubicBezTo>
                    <a:pt x="1" y="12780"/>
                    <a:pt x="2676" y="16197"/>
                    <a:pt x="2676" y="16197"/>
                  </a:cubicBezTo>
                  <a:lnTo>
                    <a:pt x="13820" y="26153"/>
                  </a:lnTo>
                  <a:lnTo>
                    <a:pt x="21845" y="24073"/>
                  </a:lnTo>
                  <a:cubicBezTo>
                    <a:pt x="21845" y="24073"/>
                    <a:pt x="9957" y="4309"/>
                    <a:pt x="8768" y="2229"/>
                  </a:cubicBezTo>
                  <a:cubicBezTo>
                    <a:pt x="7579" y="148"/>
                    <a:pt x="5648" y="0"/>
                    <a:pt x="5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982;p48">
              <a:extLst>
                <a:ext uri="{FF2B5EF4-FFF2-40B4-BE49-F238E27FC236}">
                  <a16:creationId xmlns:a16="http://schemas.microsoft.com/office/drawing/2014/main" id="{E44A3E9E-2102-134D-ADCB-1E3B97FBC8E6}"/>
                </a:ext>
              </a:extLst>
            </p:cNvPr>
            <p:cNvSpPr/>
            <p:nvPr/>
          </p:nvSpPr>
          <p:spPr>
            <a:xfrm>
              <a:off x="4748676" y="2852113"/>
              <a:ext cx="380458" cy="451942"/>
            </a:xfrm>
            <a:custGeom>
              <a:avLst/>
              <a:gdLst/>
              <a:ahLst/>
              <a:cxnLst/>
              <a:rect l="l" t="t" r="r" b="b"/>
              <a:pathLst>
                <a:path w="22519" h="26750" extrusionOk="0">
                  <a:moveTo>
                    <a:pt x="5970" y="0"/>
                  </a:moveTo>
                  <a:cubicBezTo>
                    <a:pt x="5822" y="0"/>
                    <a:pt x="5676" y="116"/>
                    <a:pt x="5664" y="276"/>
                  </a:cubicBezTo>
                  <a:cubicBezTo>
                    <a:pt x="5651" y="440"/>
                    <a:pt x="5774" y="583"/>
                    <a:pt x="5938" y="598"/>
                  </a:cubicBezTo>
                  <a:cubicBezTo>
                    <a:pt x="6011" y="604"/>
                    <a:pt x="7733" y="769"/>
                    <a:pt x="8823" y="2676"/>
                  </a:cubicBezTo>
                  <a:cubicBezTo>
                    <a:pt x="9913" y="4584"/>
                    <a:pt x="20108" y="21541"/>
                    <a:pt x="21696" y="24182"/>
                  </a:cubicBezTo>
                  <a:lnTo>
                    <a:pt x="14215" y="26122"/>
                  </a:lnTo>
                  <a:lnTo>
                    <a:pt x="3225" y="16310"/>
                  </a:lnTo>
                  <a:cubicBezTo>
                    <a:pt x="3201" y="16278"/>
                    <a:pt x="701" y="12972"/>
                    <a:pt x="3557" y="7116"/>
                  </a:cubicBezTo>
                  <a:cubicBezTo>
                    <a:pt x="3620" y="6969"/>
                    <a:pt x="3557" y="6798"/>
                    <a:pt x="3413" y="6728"/>
                  </a:cubicBezTo>
                  <a:cubicBezTo>
                    <a:pt x="3371" y="6707"/>
                    <a:pt x="3326" y="6698"/>
                    <a:pt x="3282" y="6698"/>
                  </a:cubicBezTo>
                  <a:cubicBezTo>
                    <a:pt x="3176" y="6698"/>
                    <a:pt x="3073" y="6754"/>
                    <a:pt x="3020" y="6854"/>
                  </a:cubicBezTo>
                  <a:cubicBezTo>
                    <a:pt x="0" y="13043"/>
                    <a:pt x="2642" y="16535"/>
                    <a:pt x="2792" y="16718"/>
                  </a:cubicBezTo>
                  <a:lnTo>
                    <a:pt x="13936" y="26674"/>
                  </a:lnTo>
                  <a:cubicBezTo>
                    <a:pt x="13991" y="26722"/>
                    <a:pt x="14061" y="26750"/>
                    <a:pt x="14136" y="26750"/>
                  </a:cubicBezTo>
                  <a:cubicBezTo>
                    <a:pt x="14161" y="26750"/>
                    <a:pt x="14186" y="26747"/>
                    <a:pt x="14211" y="26741"/>
                  </a:cubicBezTo>
                  <a:lnTo>
                    <a:pt x="22233" y="24661"/>
                  </a:lnTo>
                  <a:cubicBezTo>
                    <a:pt x="22428" y="24612"/>
                    <a:pt x="22518" y="24389"/>
                    <a:pt x="22416" y="24217"/>
                  </a:cubicBezTo>
                  <a:cubicBezTo>
                    <a:pt x="22296" y="24019"/>
                    <a:pt x="10516" y="4433"/>
                    <a:pt x="9343" y="2380"/>
                  </a:cubicBezTo>
                  <a:cubicBezTo>
                    <a:pt x="8090" y="186"/>
                    <a:pt x="6069" y="7"/>
                    <a:pt x="5985" y="1"/>
                  </a:cubicBezTo>
                  <a:cubicBezTo>
                    <a:pt x="5980" y="0"/>
                    <a:pt x="5975" y="0"/>
                    <a:pt x="59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983;p48">
              <a:extLst>
                <a:ext uri="{FF2B5EF4-FFF2-40B4-BE49-F238E27FC236}">
                  <a16:creationId xmlns:a16="http://schemas.microsoft.com/office/drawing/2014/main" id="{047DA672-D2AB-1849-893A-573CB1A95989}"/>
                </a:ext>
              </a:extLst>
            </p:cNvPr>
            <p:cNvSpPr/>
            <p:nvPr/>
          </p:nvSpPr>
          <p:spPr>
            <a:xfrm>
              <a:off x="4405066" y="3173474"/>
              <a:ext cx="72800" cy="105645"/>
            </a:xfrm>
            <a:custGeom>
              <a:avLst/>
              <a:gdLst/>
              <a:ahLst/>
              <a:cxnLst/>
              <a:rect l="l" t="t" r="r" b="b"/>
              <a:pathLst>
                <a:path w="4309" h="6253" extrusionOk="0">
                  <a:moveTo>
                    <a:pt x="3120" y="0"/>
                  </a:moveTo>
                  <a:cubicBezTo>
                    <a:pt x="3120" y="0"/>
                    <a:pt x="296" y="2526"/>
                    <a:pt x="148" y="3120"/>
                  </a:cubicBezTo>
                  <a:cubicBezTo>
                    <a:pt x="0" y="3715"/>
                    <a:pt x="1635" y="6093"/>
                    <a:pt x="2080" y="6241"/>
                  </a:cubicBezTo>
                  <a:cubicBezTo>
                    <a:pt x="2104" y="6249"/>
                    <a:pt x="2126" y="6252"/>
                    <a:pt x="2147" y="6252"/>
                  </a:cubicBezTo>
                  <a:cubicBezTo>
                    <a:pt x="2541" y="6252"/>
                    <a:pt x="2667" y="5021"/>
                    <a:pt x="2526" y="4458"/>
                  </a:cubicBezTo>
                  <a:cubicBezTo>
                    <a:pt x="2378" y="3863"/>
                    <a:pt x="2080" y="2972"/>
                    <a:pt x="2080" y="2972"/>
                  </a:cubicBezTo>
                  <a:lnTo>
                    <a:pt x="3715" y="1040"/>
                  </a:lnTo>
                  <a:cubicBezTo>
                    <a:pt x="3715" y="1040"/>
                    <a:pt x="4309" y="298"/>
                    <a:pt x="3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984;p48">
              <a:extLst>
                <a:ext uri="{FF2B5EF4-FFF2-40B4-BE49-F238E27FC236}">
                  <a16:creationId xmlns:a16="http://schemas.microsoft.com/office/drawing/2014/main" id="{F9750185-2A37-9441-89AF-A46B7A93BF57}"/>
                </a:ext>
              </a:extLst>
            </p:cNvPr>
            <p:cNvSpPr/>
            <p:nvPr/>
          </p:nvSpPr>
          <p:spPr>
            <a:xfrm>
              <a:off x="4399389" y="3168405"/>
              <a:ext cx="77751" cy="115748"/>
            </a:xfrm>
            <a:custGeom>
              <a:avLst/>
              <a:gdLst/>
              <a:ahLst/>
              <a:cxnLst/>
              <a:rect l="l" t="t" r="r" b="b"/>
              <a:pathLst>
                <a:path w="4602" h="6851" extrusionOk="0">
                  <a:moveTo>
                    <a:pt x="3533" y="634"/>
                  </a:moveTo>
                  <a:cubicBezTo>
                    <a:pt x="3809" y="727"/>
                    <a:pt x="3876" y="832"/>
                    <a:pt x="3892" y="878"/>
                  </a:cubicBezTo>
                  <a:cubicBezTo>
                    <a:pt x="3927" y="978"/>
                    <a:pt x="3846" y="1115"/>
                    <a:pt x="3823" y="1146"/>
                  </a:cubicBezTo>
                  <a:lnTo>
                    <a:pt x="2188" y="3078"/>
                  </a:lnTo>
                  <a:cubicBezTo>
                    <a:pt x="2120" y="3159"/>
                    <a:pt x="2099" y="3267"/>
                    <a:pt x="2132" y="3367"/>
                  </a:cubicBezTo>
                  <a:cubicBezTo>
                    <a:pt x="2135" y="3376"/>
                    <a:pt x="2428" y="4254"/>
                    <a:pt x="2571" y="4831"/>
                  </a:cubicBezTo>
                  <a:cubicBezTo>
                    <a:pt x="2682" y="5274"/>
                    <a:pt x="2583" y="6008"/>
                    <a:pt x="2459" y="6223"/>
                  </a:cubicBezTo>
                  <a:cubicBezTo>
                    <a:pt x="2002" y="5888"/>
                    <a:pt x="700" y="3902"/>
                    <a:pt x="775" y="3493"/>
                  </a:cubicBezTo>
                  <a:cubicBezTo>
                    <a:pt x="863" y="3179"/>
                    <a:pt x="2251" y="1789"/>
                    <a:pt x="3533" y="634"/>
                  </a:cubicBezTo>
                  <a:close/>
                  <a:moveTo>
                    <a:pt x="3456" y="0"/>
                  </a:moveTo>
                  <a:cubicBezTo>
                    <a:pt x="3383" y="0"/>
                    <a:pt x="3312" y="27"/>
                    <a:pt x="3257" y="76"/>
                  </a:cubicBezTo>
                  <a:cubicBezTo>
                    <a:pt x="2578" y="684"/>
                    <a:pt x="352" y="2714"/>
                    <a:pt x="194" y="3348"/>
                  </a:cubicBezTo>
                  <a:cubicBezTo>
                    <a:pt x="0" y="4122"/>
                    <a:pt x="1780" y="6644"/>
                    <a:pt x="2321" y="6825"/>
                  </a:cubicBezTo>
                  <a:cubicBezTo>
                    <a:pt x="2373" y="6842"/>
                    <a:pt x="2428" y="6851"/>
                    <a:pt x="2483" y="6851"/>
                  </a:cubicBezTo>
                  <a:cubicBezTo>
                    <a:pt x="2613" y="6850"/>
                    <a:pt x="2738" y="6799"/>
                    <a:pt x="2832" y="6710"/>
                  </a:cubicBezTo>
                  <a:cubicBezTo>
                    <a:pt x="3248" y="6324"/>
                    <a:pt x="3276" y="5180"/>
                    <a:pt x="3152" y="4686"/>
                  </a:cubicBezTo>
                  <a:cubicBezTo>
                    <a:pt x="3040" y="4233"/>
                    <a:pt x="2846" y="3625"/>
                    <a:pt x="2752" y="3337"/>
                  </a:cubicBezTo>
                  <a:lnTo>
                    <a:pt x="4284" y="1527"/>
                  </a:lnTo>
                  <a:cubicBezTo>
                    <a:pt x="4318" y="1487"/>
                    <a:pt x="4602" y="1113"/>
                    <a:pt x="4459" y="688"/>
                  </a:cubicBezTo>
                  <a:cubicBezTo>
                    <a:pt x="4351" y="365"/>
                    <a:pt x="4037" y="136"/>
                    <a:pt x="3530" y="9"/>
                  </a:cubicBezTo>
                  <a:cubicBezTo>
                    <a:pt x="3505" y="3"/>
                    <a:pt x="3481" y="0"/>
                    <a:pt x="3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985;p48">
              <a:extLst>
                <a:ext uri="{FF2B5EF4-FFF2-40B4-BE49-F238E27FC236}">
                  <a16:creationId xmlns:a16="http://schemas.microsoft.com/office/drawing/2014/main" id="{7801F502-836F-654B-87B8-3C46AE8096E9}"/>
                </a:ext>
              </a:extLst>
            </p:cNvPr>
            <p:cNvSpPr/>
            <p:nvPr/>
          </p:nvSpPr>
          <p:spPr>
            <a:xfrm>
              <a:off x="4432673" y="3125779"/>
              <a:ext cx="707967" cy="187484"/>
            </a:xfrm>
            <a:custGeom>
              <a:avLst/>
              <a:gdLst/>
              <a:ahLst/>
              <a:cxnLst/>
              <a:rect l="l" t="t" r="r" b="b"/>
              <a:pathLst>
                <a:path w="41904" h="11097" extrusionOk="0">
                  <a:moveTo>
                    <a:pt x="4161" y="1"/>
                  </a:moveTo>
                  <a:cubicBezTo>
                    <a:pt x="3121" y="1"/>
                    <a:pt x="1" y="5201"/>
                    <a:pt x="446" y="5795"/>
                  </a:cubicBezTo>
                  <a:cubicBezTo>
                    <a:pt x="892" y="6389"/>
                    <a:pt x="4607" y="9212"/>
                    <a:pt x="5647" y="9360"/>
                  </a:cubicBezTo>
                  <a:cubicBezTo>
                    <a:pt x="5701" y="9368"/>
                    <a:pt x="5759" y="9372"/>
                    <a:pt x="5820" y="9372"/>
                  </a:cubicBezTo>
                  <a:cubicBezTo>
                    <a:pt x="6915" y="9372"/>
                    <a:pt x="8916" y="8171"/>
                    <a:pt x="8916" y="8171"/>
                  </a:cubicBezTo>
                  <a:cubicBezTo>
                    <a:pt x="8916" y="8171"/>
                    <a:pt x="20061" y="9806"/>
                    <a:pt x="25261" y="10401"/>
                  </a:cubicBezTo>
                  <a:cubicBezTo>
                    <a:pt x="28108" y="10726"/>
                    <a:pt x="31312" y="11096"/>
                    <a:pt x="34043" y="11096"/>
                  </a:cubicBezTo>
                  <a:cubicBezTo>
                    <a:pt x="36300" y="11096"/>
                    <a:pt x="38234" y="10843"/>
                    <a:pt x="39377" y="10104"/>
                  </a:cubicBezTo>
                  <a:cubicBezTo>
                    <a:pt x="41903" y="8469"/>
                    <a:pt x="41160" y="4903"/>
                    <a:pt x="37743" y="3417"/>
                  </a:cubicBezTo>
                  <a:cubicBezTo>
                    <a:pt x="37743" y="3417"/>
                    <a:pt x="35544" y="2512"/>
                    <a:pt x="32715" y="2512"/>
                  </a:cubicBezTo>
                  <a:cubicBezTo>
                    <a:pt x="32512" y="2512"/>
                    <a:pt x="32306" y="2517"/>
                    <a:pt x="32097" y="2527"/>
                  </a:cubicBezTo>
                  <a:cubicBezTo>
                    <a:pt x="28976" y="2676"/>
                    <a:pt x="22437" y="4309"/>
                    <a:pt x="18277" y="4458"/>
                  </a:cubicBezTo>
                  <a:cubicBezTo>
                    <a:pt x="16415" y="4524"/>
                    <a:pt x="15417" y="4591"/>
                    <a:pt x="14681" y="4591"/>
                  </a:cubicBezTo>
                  <a:cubicBezTo>
                    <a:pt x="13774" y="4591"/>
                    <a:pt x="13268" y="4489"/>
                    <a:pt x="12036" y="4161"/>
                  </a:cubicBezTo>
                  <a:cubicBezTo>
                    <a:pt x="9807" y="3567"/>
                    <a:pt x="5201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986;p48">
              <a:extLst>
                <a:ext uri="{FF2B5EF4-FFF2-40B4-BE49-F238E27FC236}">
                  <a16:creationId xmlns:a16="http://schemas.microsoft.com/office/drawing/2014/main" id="{F60E4423-05BE-7345-8923-262C5BFA7E3D}"/>
                </a:ext>
              </a:extLst>
            </p:cNvPr>
            <p:cNvSpPr/>
            <p:nvPr/>
          </p:nvSpPr>
          <p:spPr>
            <a:xfrm>
              <a:off x="4430730" y="3120710"/>
              <a:ext cx="699233" cy="197520"/>
            </a:xfrm>
            <a:custGeom>
              <a:avLst/>
              <a:gdLst/>
              <a:ahLst/>
              <a:cxnLst/>
              <a:rect l="l" t="t" r="r" b="b"/>
              <a:pathLst>
                <a:path w="41387" h="11691" extrusionOk="0">
                  <a:moveTo>
                    <a:pt x="4275" y="599"/>
                  </a:moveTo>
                  <a:cubicBezTo>
                    <a:pt x="4685" y="599"/>
                    <a:pt x="6116" y="1485"/>
                    <a:pt x="7377" y="2268"/>
                  </a:cubicBezTo>
                  <a:cubicBezTo>
                    <a:pt x="9011" y="3279"/>
                    <a:pt x="10861" y="4426"/>
                    <a:pt x="12074" y="4750"/>
                  </a:cubicBezTo>
                  <a:cubicBezTo>
                    <a:pt x="13338" y="5086"/>
                    <a:pt x="13880" y="5189"/>
                    <a:pt x="14808" y="5189"/>
                  </a:cubicBezTo>
                  <a:cubicBezTo>
                    <a:pt x="15249" y="5189"/>
                    <a:pt x="15778" y="5166"/>
                    <a:pt x="16514" y="5133"/>
                  </a:cubicBezTo>
                  <a:cubicBezTo>
                    <a:pt x="17026" y="5111"/>
                    <a:pt x="17643" y="5083"/>
                    <a:pt x="18403" y="5056"/>
                  </a:cubicBezTo>
                  <a:cubicBezTo>
                    <a:pt x="20698" y="4975"/>
                    <a:pt x="23756" y="4436"/>
                    <a:pt x="26454" y="3961"/>
                  </a:cubicBezTo>
                  <a:cubicBezTo>
                    <a:pt x="28704" y="3565"/>
                    <a:pt x="30831" y="3191"/>
                    <a:pt x="32225" y="3124"/>
                  </a:cubicBezTo>
                  <a:cubicBezTo>
                    <a:pt x="32422" y="3115"/>
                    <a:pt x="32617" y="3111"/>
                    <a:pt x="32809" y="3111"/>
                  </a:cubicBezTo>
                  <a:cubicBezTo>
                    <a:pt x="35512" y="3111"/>
                    <a:pt x="37660" y="3960"/>
                    <a:pt x="37742" y="3993"/>
                  </a:cubicBezTo>
                  <a:cubicBezTo>
                    <a:pt x="39439" y="4732"/>
                    <a:pt x="40565" y="6085"/>
                    <a:pt x="40684" y="7524"/>
                  </a:cubicBezTo>
                  <a:cubicBezTo>
                    <a:pt x="40772" y="8597"/>
                    <a:pt x="40291" y="9530"/>
                    <a:pt x="39330" y="10152"/>
                  </a:cubicBezTo>
                  <a:cubicBezTo>
                    <a:pt x="38242" y="10856"/>
                    <a:pt x="36368" y="11097"/>
                    <a:pt x="34172" y="11097"/>
                  </a:cubicBezTo>
                  <a:cubicBezTo>
                    <a:pt x="31480" y="11097"/>
                    <a:pt x="28305" y="10734"/>
                    <a:pt x="25507" y="10414"/>
                  </a:cubicBezTo>
                  <a:lnTo>
                    <a:pt x="25410" y="10404"/>
                  </a:lnTo>
                  <a:cubicBezTo>
                    <a:pt x="20273" y="9816"/>
                    <a:pt x="9186" y="8192"/>
                    <a:pt x="9074" y="8176"/>
                  </a:cubicBezTo>
                  <a:cubicBezTo>
                    <a:pt x="9059" y="8174"/>
                    <a:pt x="9046" y="8173"/>
                    <a:pt x="9031" y="8173"/>
                  </a:cubicBezTo>
                  <a:cubicBezTo>
                    <a:pt x="8977" y="8173"/>
                    <a:pt x="8923" y="8188"/>
                    <a:pt x="8877" y="8216"/>
                  </a:cubicBezTo>
                  <a:cubicBezTo>
                    <a:pt x="8317" y="8551"/>
                    <a:pt x="6770" y="9374"/>
                    <a:pt x="5948" y="9374"/>
                  </a:cubicBezTo>
                  <a:cubicBezTo>
                    <a:pt x="5897" y="9374"/>
                    <a:pt x="5849" y="9371"/>
                    <a:pt x="5805" y="9364"/>
                  </a:cubicBezTo>
                  <a:cubicBezTo>
                    <a:pt x="4874" y="9232"/>
                    <a:pt x="1231" y="6490"/>
                    <a:pt x="819" y="5951"/>
                  </a:cubicBezTo>
                  <a:cubicBezTo>
                    <a:pt x="729" y="5562"/>
                    <a:pt x="1850" y="3281"/>
                    <a:pt x="3158" y="1634"/>
                  </a:cubicBezTo>
                  <a:cubicBezTo>
                    <a:pt x="3970" y="611"/>
                    <a:pt x="4273" y="599"/>
                    <a:pt x="4275" y="599"/>
                  </a:cubicBezTo>
                  <a:close/>
                  <a:moveTo>
                    <a:pt x="4276" y="1"/>
                  </a:moveTo>
                  <a:cubicBezTo>
                    <a:pt x="3264" y="1"/>
                    <a:pt x="1463" y="2924"/>
                    <a:pt x="796" y="4257"/>
                  </a:cubicBezTo>
                  <a:cubicBezTo>
                    <a:pt x="0" y="5847"/>
                    <a:pt x="225" y="6147"/>
                    <a:pt x="322" y="6275"/>
                  </a:cubicBezTo>
                  <a:cubicBezTo>
                    <a:pt x="767" y="6870"/>
                    <a:pt x="4548" y="9790"/>
                    <a:pt x="5720" y="9958"/>
                  </a:cubicBezTo>
                  <a:cubicBezTo>
                    <a:pt x="5784" y="9967"/>
                    <a:pt x="5851" y="9971"/>
                    <a:pt x="5921" y="9971"/>
                  </a:cubicBezTo>
                  <a:cubicBezTo>
                    <a:pt x="6966" y="9971"/>
                    <a:pt x="8643" y="9047"/>
                    <a:pt x="9092" y="8784"/>
                  </a:cubicBezTo>
                  <a:cubicBezTo>
                    <a:pt x="10239" y="8952"/>
                    <a:pt x="20464" y="10441"/>
                    <a:pt x="25342" y="10999"/>
                  </a:cubicBezTo>
                  <a:lnTo>
                    <a:pt x="25438" y="11010"/>
                  </a:lnTo>
                  <a:cubicBezTo>
                    <a:pt x="28235" y="11329"/>
                    <a:pt x="31400" y="11691"/>
                    <a:pt x="34128" y="11691"/>
                  </a:cubicBezTo>
                  <a:cubicBezTo>
                    <a:pt x="36452" y="11691"/>
                    <a:pt x="38460" y="11428"/>
                    <a:pt x="39655" y="10656"/>
                  </a:cubicBezTo>
                  <a:cubicBezTo>
                    <a:pt x="40793" y="9918"/>
                    <a:pt x="41386" y="8759"/>
                    <a:pt x="41280" y="7475"/>
                  </a:cubicBezTo>
                  <a:cubicBezTo>
                    <a:pt x="41143" y="5814"/>
                    <a:pt x="39878" y="4270"/>
                    <a:pt x="37978" y="3443"/>
                  </a:cubicBezTo>
                  <a:lnTo>
                    <a:pt x="37972" y="3441"/>
                  </a:lnTo>
                  <a:cubicBezTo>
                    <a:pt x="37875" y="3400"/>
                    <a:pt x="35688" y="2511"/>
                    <a:pt x="32847" y="2511"/>
                  </a:cubicBezTo>
                  <a:cubicBezTo>
                    <a:pt x="32634" y="2511"/>
                    <a:pt x="32417" y="2516"/>
                    <a:pt x="32197" y="2527"/>
                  </a:cubicBezTo>
                  <a:cubicBezTo>
                    <a:pt x="30764" y="2595"/>
                    <a:pt x="28619" y="2973"/>
                    <a:pt x="26350" y="3372"/>
                  </a:cubicBezTo>
                  <a:cubicBezTo>
                    <a:pt x="23671" y="3844"/>
                    <a:pt x="20635" y="4378"/>
                    <a:pt x="18382" y="4459"/>
                  </a:cubicBezTo>
                  <a:cubicBezTo>
                    <a:pt x="17620" y="4486"/>
                    <a:pt x="17003" y="4513"/>
                    <a:pt x="16488" y="4536"/>
                  </a:cubicBezTo>
                  <a:cubicBezTo>
                    <a:pt x="15746" y="4569"/>
                    <a:pt x="15224" y="4592"/>
                    <a:pt x="14797" y="4592"/>
                  </a:cubicBezTo>
                  <a:cubicBezTo>
                    <a:pt x="13906" y="4592"/>
                    <a:pt x="13431" y="4491"/>
                    <a:pt x="12229" y="4171"/>
                  </a:cubicBezTo>
                  <a:cubicBezTo>
                    <a:pt x="11101" y="3871"/>
                    <a:pt x="9291" y="2749"/>
                    <a:pt x="7694" y="1759"/>
                  </a:cubicBezTo>
                  <a:cubicBezTo>
                    <a:pt x="5880" y="637"/>
                    <a:pt x="4828" y="1"/>
                    <a:pt x="4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987;p48">
              <a:extLst>
                <a:ext uri="{FF2B5EF4-FFF2-40B4-BE49-F238E27FC236}">
                  <a16:creationId xmlns:a16="http://schemas.microsoft.com/office/drawing/2014/main" id="{57B202D3-81C8-6B4B-9C71-339D1A943806}"/>
                </a:ext>
              </a:extLst>
            </p:cNvPr>
            <p:cNvSpPr/>
            <p:nvPr/>
          </p:nvSpPr>
          <p:spPr>
            <a:xfrm>
              <a:off x="4448841" y="3150834"/>
              <a:ext cx="59893" cy="85455"/>
            </a:xfrm>
            <a:custGeom>
              <a:avLst/>
              <a:gdLst/>
              <a:ahLst/>
              <a:cxnLst/>
              <a:rect l="l" t="t" r="r" b="b"/>
              <a:pathLst>
                <a:path w="3545" h="5058" extrusionOk="0">
                  <a:moveTo>
                    <a:pt x="3205" y="1"/>
                  </a:moveTo>
                  <a:cubicBezTo>
                    <a:pt x="3105" y="1"/>
                    <a:pt x="3008" y="50"/>
                    <a:pt x="2951" y="140"/>
                  </a:cubicBezTo>
                  <a:lnTo>
                    <a:pt x="127" y="4597"/>
                  </a:lnTo>
                  <a:cubicBezTo>
                    <a:pt x="1" y="4797"/>
                    <a:pt x="144" y="5057"/>
                    <a:pt x="381" y="5057"/>
                  </a:cubicBezTo>
                  <a:cubicBezTo>
                    <a:pt x="483" y="5057"/>
                    <a:pt x="579" y="5005"/>
                    <a:pt x="633" y="4918"/>
                  </a:cubicBezTo>
                  <a:lnTo>
                    <a:pt x="3457" y="460"/>
                  </a:lnTo>
                  <a:cubicBezTo>
                    <a:pt x="3545" y="321"/>
                    <a:pt x="3504" y="135"/>
                    <a:pt x="3364" y="47"/>
                  </a:cubicBezTo>
                  <a:cubicBezTo>
                    <a:pt x="3314" y="16"/>
                    <a:pt x="3259" y="1"/>
                    <a:pt x="3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988;p48">
              <a:extLst>
                <a:ext uri="{FF2B5EF4-FFF2-40B4-BE49-F238E27FC236}">
                  <a16:creationId xmlns:a16="http://schemas.microsoft.com/office/drawing/2014/main" id="{34C422B9-1DEE-AC4D-94D0-FF304E9D68BF}"/>
                </a:ext>
              </a:extLst>
            </p:cNvPr>
            <p:cNvSpPr/>
            <p:nvPr/>
          </p:nvSpPr>
          <p:spPr>
            <a:xfrm>
              <a:off x="4476346" y="3178441"/>
              <a:ext cx="67495" cy="85455"/>
            </a:xfrm>
            <a:custGeom>
              <a:avLst/>
              <a:gdLst/>
              <a:ahLst/>
              <a:cxnLst/>
              <a:rect l="l" t="t" r="r" b="b"/>
              <a:pathLst>
                <a:path w="3995" h="5058" extrusionOk="0">
                  <a:moveTo>
                    <a:pt x="3656" y="1"/>
                  </a:moveTo>
                  <a:cubicBezTo>
                    <a:pt x="3564" y="1"/>
                    <a:pt x="3473" y="43"/>
                    <a:pt x="3415" y="123"/>
                  </a:cubicBezTo>
                  <a:lnTo>
                    <a:pt x="145" y="4580"/>
                  </a:lnTo>
                  <a:cubicBezTo>
                    <a:pt x="1" y="4778"/>
                    <a:pt x="142" y="5057"/>
                    <a:pt x="386" y="5058"/>
                  </a:cubicBezTo>
                  <a:cubicBezTo>
                    <a:pt x="482" y="5058"/>
                    <a:pt x="572" y="5011"/>
                    <a:pt x="628" y="4935"/>
                  </a:cubicBezTo>
                  <a:lnTo>
                    <a:pt x="3898" y="478"/>
                  </a:lnTo>
                  <a:cubicBezTo>
                    <a:pt x="3995" y="344"/>
                    <a:pt x="3967" y="156"/>
                    <a:pt x="3833" y="59"/>
                  </a:cubicBezTo>
                  <a:cubicBezTo>
                    <a:pt x="3780" y="20"/>
                    <a:pt x="3718" y="1"/>
                    <a:pt x="3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989;p48">
              <a:extLst>
                <a:ext uri="{FF2B5EF4-FFF2-40B4-BE49-F238E27FC236}">
                  <a16:creationId xmlns:a16="http://schemas.microsoft.com/office/drawing/2014/main" id="{19F05ECB-765B-A343-8588-C1C058355F7C}"/>
                </a:ext>
              </a:extLst>
            </p:cNvPr>
            <p:cNvSpPr/>
            <p:nvPr/>
          </p:nvSpPr>
          <p:spPr>
            <a:xfrm>
              <a:off x="4508869" y="3211065"/>
              <a:ext cx="60028" cy="67901"/>
            </a:xfrm>
            <a:custGeom>
              <a:avLst/>
              <a:gdLst/>
              <a:ahLst/>
              <a:cxnLst/>
              <a:rect l="l" t="t" r="r" b="b"/>
              <a:pathLst>
                <a:path w="3553" h="4019" extrusionOk="0">
                  <a:moveTo>
                    <a:pt x="3217" y="1"/>
                  </a:moveTo>
                  <a:cubicBezTo>
                    <a:pt x="3131" y="1"/>
                    <a:pt x="3045" y="38"/>
                    <a:pt x="2986" y="110"/>
                  </a:cubicBezTo>
                  <a:lnTo>
                    <a:pt x="163" y="3528"/>
                  </a:lnTo>
                  <a:cubicBezTo>
                    <a:pt x="1" y="3723"/>
                    <a:pt x="140" y="4018"/>
                    <a:pt x="393" y="4018"/>
                  </a:cubicBezTo>
                  <a:cubicBezTo>
                    <a:pt x="483" y="4018"/>
                    <a:pt x="568" y="3979"/>
                    <a:pt x="624" y="3910"/>
                  </a:cubicBezTo>
                  <a:lnTo>
                    <a:pt x="3448" y="492"/>
                  </a:lnTo>
                  <a:cubicBezTo>
                    <a:pt x="3553" y="364"/>
                    <a:pt x="3535" y="175"/>
                    <a:pt x="3408" y="70"/>
                  </a:cubicBezTo>
                  <a:cubicBezTo>
                    <a:pt x="3352" y="24"/>
                    <a:pt x="3284" y="1"/>
                    <a:pt x="3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990;p48">
              <a:extLst>
                <a:ext uri="{FF2B5EF4-FFF2-40B4-BE49-F238E27FC236}">
                  <a16:creationId xmlns:a16="http://schemas.microsoft.com/office/drawing/2014/main" id="{072F9C96-B589-9949-9619-50E142A0D5A7}"/>
                </a:ext>
              </a:extLst>
            </p:cNvPr>
            <p:cNvSpPr/>
            <p:nvPr/>
          </p:nvSpPr>
          <p:spPr>
            <a:xfrm>
              <a:off x="4547406" y="3241223"/>
              <a:ext cx="41528" cy="27708"/>
            </a:xfrm>
            <a:custGeom>
              <a:avLst/>
              <a:gdLst/>
              <a:ahLst/>
              <a:cxnLst/>
              <a:rect l="l" t="t" r="r" b="b"/>
              <a:pathLst>
                <a:path w="2458" h="1640" extrusionOk="0">
                  <a:moveTo>
                    <a:pt x="1827" y="1"/>
                  </a:moveTo>
                  <a:cubicBezTo>
                    <a:pt x="1775" y="1"/>
                    <a:pt x="1722" y="14"/>
                    <a:pt x="1674" y="43"/>
                  </a:cubicBezTo>
                  <a:lnTo>
                    <a:pt x="188" y="935"/>
                  </a:lnTo>
                  <a:cubicBezTo>
                    <a:pt x="47" y="1019"/>
                    <a:pt x="0" y="1203"/>
                    <a:pt x="85" y="1344"/>
                  </a:cubicBezTo>
                  <a:cubicBezTo>
                    <a:pt x="141" y="1438"/>
                    <a:pt x="241" y="1491"/>
                    <a:pt x="343" y="1491"/>
                  </a:cubicBezTo>
                  <a:cubicBezTo>
                    <a:pt x="395" y="1491"/>
                    <a:pt x="448" y="1477"/>
                    <a:pt x="496" y="1448"/>
                  </a:cubicBezTo>
                  <a:lnTo>
                    <a:pt x="1648" y="757"/>
                  </a:lnTo>
                  <a:lnTo>
                    <a:pt x="1836" y="1422"/>
                  </a:lnTo>
                  <a:cubicBezTo>
                    <a:pt x="1874" y="1550"/>
                    <a:pt x="1991" y="1639"/>
                    <a:pt x="2125" y="1639"/>
                  </a:cubicBezTo>
                  <a:cubicBezTo>
                    <a:pt x="2152" y="1639"/>
                    <a:pt x="2180" y="1636"/>
                    <a:pt x="2207" y="1628"/>
                  </a:cubicBezTo>
                  <a:cubicBezTo>
                    <a:pt x="2366" y="1583"/>
                    <a:pt x="2457" y="1417"/>
                    <a:pt x="2412" y="1258"/>
                  </a:cubicBezTo>
                  <a:lnTo>
                    <a:pt x="2116" y="217"/>
                  </a:lnTo>
                  <a:cubicBezTo>
                    <a:pt x="2077" y="83"/>
                    <a:pt x="1955" y="1"/>
                    <a:pt x="18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991;p48">
              <a:extLst>
                <a:ext uri="{FF2B5EF4-FFF2-40B4-BE49-F238E27FC236}">
                  <a16:creationId xmlns:a16="http://schemas.microsoft.com/office/drawing/2014/main" id="{58186F85-7E0F-DC43-93C4-524066793E58}"/>
                </a:ext>
              </a:extLst>
            </p:cNvPr>
            <p:cNvSpPr/>
            <p:nvPr/>
          </p:nvSpPr>
          <p:spPr>
            <a:xfrm>
              <a:off x="4861754" y="2577214"/>
              <a:ext cx="47914" cy="102519"/>
            </a:xfrm>
            <a:custGeom>
              <a:avLst/>
              <a:gdLst/>
              <a:ahLst/>
              <a:cxnLst/>
              <a:rect l="l" t="t" r="r" b="b"/>
              <a:pathLst>
                <a:path w="2836" h="6068" extrusionOk="0">
                  <a:moveTo>
                    <a:pt x="1607" y="1"/>
                  </a:moveTo>
                  <a:cubicBezTo>
                    <a:pt x="1333" y="1"/>
                    <a:pt x="1111" y="156"/>
                    <a:pt x="1111" y="156"/>
                  </a:cubicBezTo>
                  <a:lnTo>
                    <a:pt x="1" y="5704"/>
                  </a:lnTo>
                  <a:cubicBezTo>
                    <a:pt x="1" y="5704"/>
                    <a:pt x="438" y="6068"/>
                    <a:pt x="921" y="6068"/>
                  </a:cubicBezTo>
                  <a:cubicBezTo>
                    <a:pt x="1066" y="6068"/>
                    <a:pt x="1215" y="6035"/>
                    <a:pt x="1357" y="5949"/>
                  </a:cubicBezTo>
                  <a:cubicBezTo>
                    <a:pt x="1974" y="5580"/>
                    <a:pt x="2836" y="3978"/>
                    <a:pt x="2589" y="1635"/>
                  </a:cubicBezTo>
                  <a:cubicBezTo>
                    <a:pt x="2448" y="287"/>
                    <a:pt x="1979" y="1"/>
                    <a:pt x="1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992;p48">
              <a:extLst>
                <a:ext uri="{FF2B5EF4-FFF2-40B4-BE49-F238E27FC236}">
                  <a16:creationId xmlns:a16="http://schemas.microsoft.com/office/drawing/2014/main" id="{31876BBA-4FAF-0A4D-8919-1607585788FF}"/>
                </a:ext>
              </a:extLst>
            </p:cNvPr>
            <p:cNvSpPr/>
            <p:nvPr/>
          </p:nvSpPr>
          <p:spPr>
            <a:xfrm>
              <a:off x="4856433" y="2572179"/>
              <a:ext cx="58474" cy="112622"/>
            </a:xfrm>
            <a:custGeom>
              <a:avLst/>
              <a:gdLst/>
              <a:ahLst/>
              <a:cxnLst/>
              <a:rect l="l" t="t" r="r" b="b"/>
              <a:pathLst>
                <a:path w="3461" h="6666" extrusionOk="0">
                  <a:moveTo>
                    <a:pt x="1920" y="598"/>
                  </a:moveTo>
                  <a:cubicBezTo>
                    <a:pt x="1971" y="598"/>
                    <a:pt x="2023" y="607"/>
                    <a:pt x="2074" y="630"/>
                  </a:cubicBezTo>
                  <a:cubicBezTo>
                    <a:pt x="2228" y="700"/>
                    <a:pt x="2502" y="967"/>
                    <a:pt x="2607" y="1964"/>
                  </a:cubicBezTo>
                  <a:cubicBezTo>
                    <a:pt x="2843" y="4207"/>
                    <a:pt x="2014" y="5693"/>
                    <a:pt x="1518" y="5990"/>
                  </a:cubicBezTo>
                  <a:cubicBezTo>
                    <a:pt x="1427" y="6045"/>
                    <a:pt x="1329" y="6066"/>
                    <a:pt x="1232" y="6066"/>
                  </a:cubicBezTo>
                  <a:cubicBezTo>
                    <a:pt x="1009" y="6066"/>
                    <a:pt x="786" y="5955"/>
                    <a:pt x="647" y="5868"/>
                  </a:cubicBezTo>
                  <a:lnTo>
                    <a:pt x="1691" y="650"/>
                  </a:lnTo>
                  <a:cubicBezTo>
                    <a:pt x="1751" y="624"/>
                    <a:pt x="1833" y="598"/>
                    <a:pt x="1920" y="598"/>
                  </a:cubicBezTo>
                  <a:close/>
                  <a:moveTo>
                    <a:pt x="1921" y="0"/>
                  </a:moveTo>
                  <a:cubicBezTo>
                    <a:pt x="1640" y="0"/>
                    <a:pt x="1388" y="114"/>
                    <a:pt x="1254" y="209"/>
                  </a:cubicBezTo>
                  <a:cubicBezTo>
                    <a:pt x="1190" y="253"/>
                    <a:pt x="1147" y="320"/>
                    <a:pt x="1131" y="395"/>
                  </a:cubicBezTo>
                  <a:lnTo>
                    <a:pt x="22" y="5943"/>
                  </a:lnTo>
                  <a:cubicBezTo>
                    <a:pt x="0" y="6050"/>
                    <a:pt x="40" y="6161"/>
                    <a:pt x="123" y="6231"/>
                  </a:cubicBezTo>
                  <a:cubicBezTo>
                    <a:pt x="152" y="6254"/>
                    <a:pt x="655" y="6666"/>
                    <a:pt x="1239" y="6666"/>
                  </a:cubicBezTo>
                  <a:cubicBezTo>
                    <a:pt x="1241" y="6666"/>
                    <a:pt x="1243" y="6666"/>
                    <a:pt x="1245" y="6666"/>
                  </a:cubicBezTo>
                  <a:cubicBezTo>
                    <a:pt x="1449" y="6666"/>
                    <a:pt x="1650" y="6610"/>
                    <a:pt x="1825" y="6504"/>
                  </a:cubicBezTo>
                  <a:cubicBezTo>
                    <a:pt x="2552" y="6069"/>
                    <a:pt x="3461" y="4352"/>
                    <a:pt x="3202" y="1902"/>
                  </a:cubicBezTo>
                  <a:cubicBezTo>
                    <a:pt x="3099" y="916"/>
                    <a:pt x="2802" y="304"/>
                    <a:pt x="2321" y="85"/>
                  </a:cubicBezTo>
                  <a:cubicBezTo>
                    <a:pt x="2187" y="24"/>
                    <a:pt x="2051" y="0"/>
                    <a:pt x="1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993;p48">
              <a:extLst>
                <a:ext uri="{FF2B5EF4-FFF2-40B4-BE49-F238E27FC236}">
                  <a16:creationId xmlns:a16="http://schemas.microsoft.com/office/drawing/2014/main" id="{84EDF690-46F5-0744-8FA3-9AD421459908}"/>
                </a:ext>
              </a:extLst>
            </p:cNvPr>
            <p:cNvSpPr/>
            <p:nvPr/>
          </p:nvSpPr>
          <p:spPr>
            <a:xfrm>
              <a:off x="4509798" y="2398650"/>
              <a:ext cx="387385" cy="391914"/>
            </a:xfrm>
            <a:custGeom>
              <a:avLst/>
              <a:gdLst/>
              <a:ahLst/>
              <a:cxnLst/>
              <a:rect l="l" t="t" r="r" b="b"/>
              <a:pathLst>
                <a:path w="22929" h="23197" extrusionOk="0">
                  <a:moveTo>
                    <a:pt x="15533" y="0"/>
                  </a:moveTo>
                  <a:cubicBezTo>
                    <a:pt x="10725" y="0"/>
                    <a:pt x="8384" y="3205"/>
                    <a:pt x="8384" y="3205"/>
                  </a:cubicBezTo>
                  <a:cubicBezTo>
                    <a:pt x="8384" y="3205"/>
                    <a:pt x="9739" y="3945"/>
                    <a:pt x="8752" y="5301"/>
                  </a:cubicBezTo>
                  <a:cubicBezTo>
                    <a:pt x="7767" y="6656"/>
                    <a:pt x="6533" y="7519"/>
                    <a:pt x="6164" y="8382"/>
                  </a:cubicBezTo>
                  <a:cubicBezTo>
                    <a:pt x="5794" y="9246"/>
                    <a:pt x="6164" y="10109"/>
                    <a:pt x="5671" y="10849"/>
                  </a:cubicBezTo>
                  <a:cubicBezTo>
                    <a:pt x="5460" y="11165"/>
                    <a:pt x="5157" y="11256"/>
                    <a:pt x="4881" y="11256"/>
                  </a:cubicBezTo>
                  <a:cubicBezTo>
                    <a:pt x="4513" y="11256"/>
                    <a:pt x="4191" y="11095"/>
                    <a:pt x="4191" y="11095"/>
                  </a:cubicBezTo>
                  <a:cubicBezTo>
                    <a:pt x="4191" y="11095"/>
                    <a:pt x="3225" y="9826"/>
                    <a:pt x="2264" y="9826"/>
                  </a:cubicBezTo>
                  <a:cubicBezTo>
                    <a:pt x="1852" y="9826"/>
                    <a:pt x="1442" y="10059"/>
                    <a:pt x="1109" y="10725"/>
                  </a:cubicBezTo>
                  <a:cubicBezTo>
                    <a:pt x="0" y="12944"/>
                    <a:pt x="862" y="15780"/>
                    <a:pt x="2342" y="16888"/>
                  </a:cubicBezTo>
                  <a:cubicBezTo>
                    <a:pt x="2722" y="17174"/>
                    <a:pt x="3103" y="17280"/>
                    <a:pt x="3458" y="17280"/>
                  </a:cubicBezTo>
                  <a:cubicBezTo>
                    <a:pt x="4485" y="17280"/>
                    <a:pt x="5301" y="16395"/>
                    <a:pt x="5301" y="16395"/>
                  </a:cubicBezTo>
                  <a:cubicBezTo>
                    <a:pt x="5301" y="16395"/>
                    <a:pt x="8506" y="22929"/>
                    <a:pt x="11219" y="23175"/>
                  </a:cubicBezTo>
                  <a:cubicBezTo>
                    <a:pt x="11370" y="23189"/>
                    <a:pt x="11529" y="23196"/>
                    <a:pt x="11694" y="23196"/>
                  </a:cubicBezTo>
                  <a:cubicBezTo>
                    <a:pt x="14484" y="23196"/>
                    <a:pt x="19088" y="21236"/>
                    <a:pt x="20834" y="17628"/>
                  </a:cubicBezTo>
                  <a:cubicBezTo>
                    <a:pt x="22683" y="13807"/>
                    <a:pt x="22436" y="7643"/>
                    <a:pt x="22682" y="5301"/>
                  </a:cubicBezTo>
                  <a:cubicBezTo>
                    <a:pt x="22929" y="2958"/>
                    <a:pt x="20341" y="0"/>
                    <a:pt x="15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994;p48">
              <a:extLst>
                <a:ext uri="{FF2B5EF4-FFF2-40B4-BE49-F238E27FC236}">
                  <a16:creationId xmlns:a16="http://schemas.microsoft.com/office/drawing/2014/main" id="{BCA35D9A-4E3B-7746-B367-D4D2264DDD10}"/>
                </a:ext>
              </a:extLst>
            </p:cNvPr>
            <p:cNvSpPr/>
            <p:nvPr/>
          </p:nvSpPr>
          <p:spPr>
            <a:xfrm>
              <a:off x="4503919" y="2393599"/>
              <a:ext cx="396035" cy="402017"/>
            </a:xfrm>
            <a:custGeom>
              <a:avLst/>
              <a:gdLst/>
              <a:ahLst/>
              <a:cxnLst/>
              <a:rect l="l" t="t" r="r" b="b"/>
              <a:pathLst>
                <a:path w="23441" h="23795" extrusionOk="0">
                  <a:moveTo>
                    <a:pt x="15880" y="599"/>
                  </a:moveTo>
                  <a:cubicBezTo>
                    <a:pt x="18303" y="599"/>
                    <a:pt x="20417" y="1403"/>
                    <a:pt x="21681" y="2807"/>
                  </a:cubicBezTo>
                  <a:cubicBezTo>
                    <a:pt x="22444" y="3655"/>
                    <a:pt x="22828" y="4662"/>
                    <a:pt x="22733" y="5568"/>
                  </a:cubicBezTo>
                  <a:cubicBezTo>
                    <a:pt x="22675" y="6115"/>
                    <a:pt x="22645" y="6861"/>
                    <a:pt x="22608" y="7726"/>
                  </a:cubicBezTo>
                  <a:cubicBezTo>
                    <a:pt x="22490" y="10585"/>
                    <a:pt x="22311" y="14908"/>
                    <a:pt x="20912" y="17797"/>
                  </a:cubicBezTo>
                  <a:cubicBezTo>
                    <a:pt x="19245" y="21241"/>
                    <a:pt x="14742" y="23195"/>
                    <a:pt x="12037" y="23195"/>
                  </a:cubicBezTo>
                  <a:cubicBezTo>
                    <a:pt x="11883" y="23195"/>
                    <a:pt x="11735" y="23189"/>
                    <a:pt x="11594" y="23176"/>
                  </a:cubicBezTo>
                  <a:cubicBezTo>
                    <a:pt x="9508" y="22987"/>
                    <a:pt x="6789" y="18338"/>
                    <a:pt x="5917" y="16563"/>
                  </a:cubicBezTo>
                  <a:cubicBezTo>
                    <a:pt x="5874" y="16474"/>
                    <a:pt x="5789" y="16412"/>
                    <a:pt x="5691" y="16399"/>
                  </a:cubicBezTo>
                  <a:cubicBezTo>
                    <a:pt x="5677" y="16396"/>
                    <a:pt x="5663" y="16395"/>
                    <a:pt x="5648" y="16395"/>
                  </a:cubicBezTo>
                  <a:cubicBezTo>
                    <a:pt x="5565" y="16396"/>
                    <a:pt x="5486" y="16430"/>
                    <a:pt x="5431" y="16491"/>
                  </a:cubicBezTo>
                  <a:cubicBezTo>
                    <a:pt x="5391" y="16533"/>
                    <a:pt x="4686" y="17279"/>
                    <a:pt x="3815" y="17279"/>
                  </a:cubicBezTo>
                  <a:cubicBezTo>
                    <a:pt x="3513" y="17279"/>
                    <a:pt x="3192" y="17189"/>
                    <a:pt x="2871" y="16948"/>
                  </a:cubicBezTo>
                  <a:cubicBezTo>
                    <a:pt x="1484" y="15908"/>
                    <a:pt x="699" y="13211"/>
                    <a:pt x="1726" y="11158"/>
                  </a:cubicBezTo>
                  <a:cubicBezTo>
                    <a:pt x="1953" y="10703"/>
                    <a:pt x="2227" y="10458"/>
                    <a:pt x="2542" y="10428"/>
                  </a:cubicBezTo>
                  <a:cubicBezTo>
                    <a:pt x="2563" y="10426"/>
                    <a:pt x="2585" y="10425"/>
                    <a:pt x="2607" y="10425"/>
                  </a:cubicBezTo>
                  <a:cubicBezTo>
                    <a:pt x="3280" y="10425"/>
                    <a:pt x="4050" y="11245"/>
                    <a:pt x="4302" y="11575"/>
                  </a:cubicBezTo>
                  <a:cubicBezTo>
                    <a:pt x="4330" y="11611"/>
                    <a:pt x="4365" y="11641"/>
                    <a:pt x="4406" y="11662"/>
                  </a:cubicBezTo>
                  <a:cubicBezTo>
                    <a:pt x="4601" y="11760"/>
                    <a:pt x="4904" y="11854"/>
                    <a:pt x="5223" y="11854"/>
                  </a:cubicBezTo>
                  <a:cubicBezTo>
                    <a:pt x="5598" y="11854"/>
                    <a:pt x="5996" y="11723"/>
                    <a:pt x="6269" y="11313"/>
                  </a:cubicBezTo>
                  <a:cubicBezTo>
                    <a:pt x="6582" y="10843"/>
                    <a:pt x="6598" y="10349"/>
                    <a:pt x="6615" y="9872"/>
                  </a:cubicBezTo>
                  <a:cubicBezTo>
                    <a:pt x="6628" y="9498"/>
                    <a:pt x="6640" y="9145"/>
                    <a:pt x="6788" y="8800"/>
                  </a:cubicBezTo>
                  <a:cubicBezTo>
                    <a:pt x="6967" y="8382"/>
                    <a:pt x="7407" y="7929"/>
                    <a:pt x="7916" y="7405"/>
                  </a:cubicBezTo>
                  <a:cubicBezTo>
                    <a:pt x="8367" y="6941"/>
                    <a:pt x="8880" y="6413"/>
                    <a:pt x="9343" y="5777"/>
                  </a:cubicBezTo>
                  <a:cubicBezTo>
                    <a:pt x="9700" y="5284"/>
                    <a:pt x="9829" y="4800"/>
                    <a:pt x="9725" y="4338"/>
                  </a:cubicBezTo>
                  <a:cubicBezTo>
                    <a:pt x="9632" y="3927"/>
                    <a:pt x="9374" y="3632"/>
                    <a:pt x="9165" y="3451"/>
                  </a:cubicBezTo>
                  <a:cubicBezTo>
                    <a:pt x="9806" y="2735"/>
                    <a:pt x="12042" y="599"/>
                    <a:pt x="15880" y="599"/>
                  </a:cubicBezTo>
                  <a:close/>
                  <a:moveTo>
                    <a:pt x="15880" y="0"/>
                  </a:moveTo>
                  <a:cubicBezTo>
                    <a:pt x="10976" y="0"/>
                    <a:pt x="8588" y="3193"/>
                    <a:pt x="8488" y="3329"/>
                  </a:cubicBezTo>
                  <a:cubicBezTo>
                    <a:pt x="8383" y="3474"/>
                    <a:pt x="8429" y="3679"/>
                    <a:pt x="8586" y="3766"/>
                  </a:cubicBezTo>
                  <a:cubicBezTo>
                    <a:pt x="8589" y="3769"/>
                    <a:pt x="9043" y="4027"/>
                    <a:pt x="9141" y="4473"/>
                  </a:cubicBezTo>
                  <a:cubicBezTo>
                    <a:pt x="9205" y="4760"/>
                    <a:pt x="9108" y="5080"/>
                    <a:pt x="8858" y="5425"/>
                  </a:cubicBezTo>
                  <a:cubicBezTo>
                    <a:pt x="8419" y="6027"/>
                    <a:pt x="7923" y="6538"/>
                    <a:pt x="7485" y="6989"/>
                  </a:cubicBezTo>
                  <a:cubicBezTo>
                    <a:pt x="6934" y="7555"/>
                    <a:pt x="6459" y="8045"/>
                    <a:pt x="6236" y="8564"/>
                  </a:cubicBezTo>
                  <a:cubicBezTo>
                    <a:pt x="6044" y="9013"/>
                    <a:pt x="6029" y="9458"/>
                    <a:pt x="6016" y="9851"/>
                  </a:cubicBezTo>
                  <a:cubicBezTo>
                    <a:pt x="6001" y="10281"/>
                    <a:pt x="5988" y="10652"/>
                    <a:pt x="5769" y="10981"/>
                  </a:cubicBezTo>
                  <a:cubicBezTo>
                    <a:pt x="5628" y="11194"/>
                    <a:pt x="5419" y="11257"/>
                    <a:pt x="5221" y="11257"/>
                  </a:cubicBezTo>
                  <a:cubicBezTo>
                    <a:pt x="5015" y="11257"/>
                    <a:pt x="4822" y="11190"/>
                    <a:pt x="4728" y="11151"/>
                  </a:cubicBezTo>
                  <a:cubicBezTo>
                    <a:pt x="4495" y="10859"/>
                    <a:pt x="3592" y="9826"/>
                    <a:pt x="2613" y="9826"/>
                  </a:cubicBezTo>
                  <a:cubicBezTo>
                    <a:pt x="2571" y="9826"/>
                    <a:pt x="2528" y="9828"/>
                    <a:pt x="2485" y="9832"/>
                  </a:cubicBezTo>
                  <a:cubicBezTo>
                    <a:pt x="1951" y="9882"/>
                    <a:pt x="1514" y="10238"/>
                    <a:pt x="1190" y="10890"/>
                  </a:cubicBezTo>
                  <a:cubicBezTo>
                    <a:pt x="1" y="13267"/>
                    <a:pt x="932" y="16243"/>
                    <a:pt x="2511" y="17427"/>
                  </a:cubicBezTo>
                  <a:cubicBezTo>
                    <a:pt x="2942" y="17751"/>
                    <a:pt x="3384" y="17876"/>
                    <a:pt x="3804" y="17876"/>
                  </a:cubicBezTo>
                  <a:cubicBezTo>
                    <a:pt x="4497" y="17876"/>
                    <a:pt x="5132" y="17534"/>
                    <a:pt x="5562" y="17184"/>
                  </a:cubicBezTo>
                  <a:cubicBezTo>
                    <a:pt x="6292" y="18588"/>
                    <a:pt x="9043" y="23547"/>
                    <a:pt x="11539" y="23773"/>
                  </a:cubicBezTo>
                  <a:cubicBezTo>
                    <a:pt x="11700" y="23788"/>
                    <a:pt x="11870" y="23795"/>
                    <a:pt x="12045" y="23795"/>
                  </a:cubicBezTo>
                  <a:cubicBezTo>
                    <a:pt x="14969" y="23795"/>
                    <a:pt x="19658" y="21762"/>
                    <a:pt x="21450" y="18058"/>
                  </a:cubicBezTo>
                  <a:cubicBezTo>
                    <a:pt x="22903" y="15057"/>
                    <a:pt x="23085" y="10660"/>
                    <a:pt x="23206" y="7752"/>
                  </a:cubicBezTo>
                  <a:cubicBezTo>
                    <a:pt x="23242" y="6898"/>
                    <a:pt x="23271" y="6159"/>
                    <a:pt x="23328" y="5632"/>
                  </a:cubicBezTo>
                  <a:cubicBezTo>
                    <a:pt x="23441" y="4556"/>
                    <a:pt x="23002" y="3382"/>
                    <a:pt x="22125" y="2407"/>
                  </a:cubicBezTo>
                  <a:cubicBezTo>
                    <a:pt x="20749" y="877"/>
                    <a:pt x="18472" y="0"/>
                    <a:pt x="158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995;p48">
              <a:extLst>
                <a:ext uri="{FF2B5EF4-FFF2-40B4-BE49-F238E27FC236}">
                  <a16:creationId xmlns:a16="http://schemas.microsoft.com/office/drawing/2014/main" id="{B4AB58FB-CB99-4742-8B88-3556E65F6DEB}"/>
                </a:ext>
              </a:extLst>
            </p:cNvPr>
            <p:cNvSpPr/>
            <p:nvPr/>
          </p:nvSpPr>
          <p:spPr>
            <a:xfrm>
              <a:off x="4748001" y="2496912"/>
              <a:ext cx="23264" cy="42407"/>
            </a:xfrm>
            <a:custGeom>
              <a:avLst/>
              <a:gdLst/>
              <a:ahLst/>
              <a:cxnLst/>
              <a:rect l="l" t="t" r="r" b="b"/>
              <a:pathLst>
                <a:path w="1377" h="2510" extrusionOk="0">
                  <a:moveTo>
                    <a:pt x="839" y="1"/>
                  </a:moveTo>
                  <a:cubicBezTo>
                    <a:pt x="530" y="1"/>
                    <a:pt x="210" y="504"/>
                    <a:pt x="107" y="1165"/>
                  </a:cubicBezTo>
                  <a:cubicBezTo>
                    <a:pt x="1" y="1856"/>
                    <a:pt x="174" y="2456"/>
                    <a:pt x="494" y="2507"/>
                  </a:cubicBezTo>
                  <a:cubicBezTo>
                    <a:pt x="508" y="2509"/>
                    <a:pt x="523" y="2510"/>
                    <a:pt x="537" y="2510"/>
                  </a:cubicBezTo>
                  <a:cubicBezTo>
                    <a:pt x="846" y="2510"/>
                    <a:pt x="1167" y="2005"/>
                    <a:pt x="1269" y="1345"/>
                  </a:cubicBezTo>
                  <a:cubicBezTo>
                    <a:pt x="1376" y="654"/>
                    <a:pt x="1203" y="53"/>
                    <a:pt x="882" y="4"/>
                  </a:cubicBezTo>
                  <a:cubicBezTo>
                    <a:pt x="868" y="2"/>
                    <a:pt x="853" y="1"/>
                    <a:pt x="8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996;p48">
              <a:extLst>
                <a:ext uri="{FF2B5EF4-FFF2-40B4-BE49-F238E27FC236}">
                  <a16:creationId xmlns:a16="http://schemas.microsoft.com/office/drawing/2014/main" id="{C3620397-6FF8-2248-B129-C5AF9E206D0F}"/>
                </a:ext>
              </a:extLst>
            </p:cNvPr>
            <p:cNvSpPr/>
            <p:nvPr/>
          </p:nvSpPr>
          <p:spPr>
            <a:xfrm>
              <a:off x="4831259" y="2519822"/>
              <a:ext cx="23281" cy="42407"/>
            </a:xfrm>
            <a:custGeom>
              <a:avLst/>
              <a:gdLst/>
              <a:ahLst/>
              <a:cxnLst/>
              <a:rect l="l" t="t" r="r" b="b"/>
              <a:pathLst>
                <a:path w="1378" h="2510" extrusionOk="0">
                  <a:moveTo>
                    <a:pt x="840" y="0"/>
                  </a:moveTo>
                  <a:cubicBezTo>
                    <a:pt x="531" y="0"/>
                    <a:pt x="211" y="505"/>
                    <a:pt x="108" y="1165"/>
                  </a:cubicBezTo>
                  <a:cubicBezTo>
                    <a:pt x="0" y="1855"/>
                    <a:pt x="175" y="2456"/>
                    <a:pt x="495" y="2506"/>
                  </a:cubicBezTo>
                  <a:cubicBezTo>
                    <a:pt x="509" y="2508"/>
                    <a:pt x="523" y="2509"/>
                    <a:pt x="538" y="2509"/>
                  </a:cubicBezTo>
                  <a:cubicBezTo>
                    <a:pt x="846" y="2509"/>
                    <a:pt x="1168" y="2005"/>
                    <a:pt x="1270" y="1345"/>
                  </a:cubicBezTo>
                  <a:cubicBezTo>
                    <a:pt x="1377" y="654"/>
                    <a:pt x="1204" y="53"/>
                    <a:pt x="883" y="3"/>
                  </a:cubicBezTo>
                  <a:cubicBezTo>
                    <a:pt x="868" y="1"/>
                    <a:pt x="854" y="0"/>
                    <a:pt x="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997;p48">
              <a:extLst>
                <a:ext uri="{FF2B5EF4-FFF2-40B4-BE49-F238E27FC236}">
                  <a16:creationId xmlns:a16="http://schemas.microsoft.com/office/drawing/2014/main" id="{CACC3245-E822-C949-8C58-0D3CE16ED17D}"/>
                </a:ext>
              </a:extLst>
            </p:cNvPr>
            <p:cNvSpPr/>
            <p:nvPr/>
          </p:nvSpPr>
          <p:spPr>
            <a:xfrm>
              <a:off x="4721644" y="2446903"/>
              <a:ext cx="72125" cy="28907"/>
            </a:xfrm>
            <a:custGeom>
              <a:avLst/>
              <a:gdLst/>
              <a:ahLst/>
              <a:cxnLst/>
              <a:rect l="l" t="t" r="r" b="b"/>
              <a:pathLst>
                <a:path w="4269" h="1711" extrusionOk="0">
                  <a:moveTo>
                    <a:pt x="2717" y="1"/>
                  </a:moveTo>
                  <a:cubicBezTo>
                    <a:pt x="1222" y="1"/>
                    <a:pt x="179" y="1201"/>
                    <a:pt x="166" y="1217"/>
                  </a:cubicBezTo>
                  <a:cubicBezTo>
                    <a:pt x="1" y="1411"/>
                    <a:pt x="139" y="1711"/>
                    <a:pt x="394" y="1711"/>
                  </a:cubicBezTo>
                  <a:cubicBezTo>
                    <a:pt x="483" y="1711"/>
                    <a:pt x="565" y="1671"/>
                    <a:pt x="623" y="1605"/>
                  </a:cubicBezTo>
                  <a:cubicBezTo>
                    <a:pt x="634" y="1592"/>
                    <a:pt x="1493" y="601"/>
                    <a:pt x="2713" y="601"/>
                  </a:cubicBezTo>
                  <a:cubicBezTo>
                    <a:pt x="3047" y="601"/>
                    <a:pt x="3408" y="675"/>
                    <a:pt x="3787" y="865"/>
                  </a:cubicBezTo>
                  <a:cubicBezTo>
                    <a:pt x="3831" y="888"/>
                    <a:pt x="3879" y="899"/>
                    <a:pt x="3926" y="899"/>
                  </a:cubicBezTo>
                  <a:cubicBezTo>
                    <a:pt x="4036" y="899"/>
                    <a:pt x="4142" y="839"/>
                    <a:pt x="4194" y="734"/>
                  </a:cubicBezTo>
                  <a:cubicBezTo>
                    <a:pt x="4269" y="583"/>
                    <a:pt x="4207" y="401"/>
                    <a:pt x="4055" y="330"/>
                  </a:cubicBezTo>
                  <a:cubicBezTo>
                    <a:pt x="3582" y="93"/>
                    <a:pt x="3132" y="1"/>
                    <a:pt x="2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998;p48">
              <a:extLst>
                <a:ext uri="{FF2B5EF4-FFF2-40B4-BE49-F238E27FC236}">
                  <a16:creationId xmlns:a16="http://schemas.microsoft.com/office/drawing/2014/main" id="{D9DE5B19-2F46-2C41-84B2-D488E855AEC7}"/>
                </a:ext>
              </a:extLst>
            </p:cNvPr>
            <p:cNvSpPr/>
            <p:nvPr/>
          </p:nvSpPr>
          <p:spPr>
            <a:xfrm>
              <a:off x="4832594" y="2474729"/>
              <a:ext cx="56970" cy="49976"/>
            </a:xfrm>
            <a:custGeom>
              <a:avLst/>
              <a:gdLst/>
              <a:ahLst/>
              <a:cxnLst/>
              <a:rect l="l" t="t" r="r" b="b"/>
              <a:pathLst>
                <a:path w="3372" h="2958" extrusionOk="0">
                  <a:moveTo>
                    <a:pt x="984" y="0"/>
                  </a:moveTo>
                  <a:cubicBezTo>
                    <a:pt x="565" y="0"/>
                    <a:pt x="259" y="108"/>
                    <a:pt x="237" y="116"/>
                  </a:cubicBezTo>
                  <a:cubicBezTo>
                    <a:pt x="82" y="171"/>
                    <a:pt x="1" y="342"/>
                    <a:pt x="56" y="497"/>
                  </a:cubicBezTo>
                  <a:cubicBezTo>
                    <a:pt x="100" y="620"/>
                    <a:pt x="215" y="697"/>
                    <a:pt x="338" y="697"/>
                  </a:cubicBezTo>
                  <a:cubicBezTo>
                    <a:pt x="371" y="697"/>
                    <a:pt x="405" y="691"/>
                    <a:pt x="438" y="679"/>
                  </a:cubicBezTo>
                  <a:cubicBezTo>
                    <a:pt x="442" y="677"/>
                    <a:pt x="671" y="599"/>
                    <a:pt x="982" y="599"/>
                  </a:cubicBezTo>
                  <a:cubicBezTo>
                    <a:pt x="1221" y="599"/>
                    <a:pt x="1509" y="645"/>
                    <a:pt x="1780" y="809"/>
                  </a:cubicBezTo>
                  <a:cubicBezTo>
                    <a:pt x="2288" y="1117"/>
                    <a:pt x="2616" y="1754"/>
                    <a:pt x="2755" y="2702"/>
                  </a:cubicBezTo>
                  <a:cubicBezTo>
                    <a:pt x="2777" y="2848"/>
                    <a:pt x="2903" y="2956"/>
                    <a:pt x="3051" y="2958"/>
                  </a:cubicBezTo>
                  <a:cubicBezTo>
                    <a:pt x="3066" y="2958"/>
                    <a:pt x="3081" y="2956"/>
                    <a:pt x="3094" y="2954"/>
                  </a:cubicBezTo>
                  <a:cubicBezTo>
                    <a:pt x="3258" y="2929"/>
                    <a:pt x="3372" y="2778"/>
                    <a:pt x="3348" y="2615"/>
                  </a:cubicBezTo>
                  <a:cubicBezTo>
                    <a:pt x="3180" y="1477"/>
                    <a:pt x="2755" y="695"/>
                    <a:pt x="2083" y="292"/>
                  </a:cubicBezTo>
                  <a:cubicBezTo>
                    <a:pt x="1703" y="65"/>
                    <a:pt x="1309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999;p48">
              <a:extLst>
                <a:ext uri="{FF2B5EF4-FFF2-40B4-BE49-F238E27FC236}">
                  <a16:creationId xmlns:a16="http://schemas.microsoft.com/office/drawing/2014/main" id="{8DB3829C-962C-0C4C-90F1-5D7848AD3464}"/>
                </a:ext>
              </a:extLst>
            </p:cNvPr>
            <p:cNvSpPr/>
            <p:nvPr/>
          </p:nvSpPr>
          <p:spPr>
            <a:xfrm>
              <a:off x="4782061" y="2516155"/>
              <a:ext cx="65485" cy="89544"/>
            </a:xfrm>
            <a:custGeom>
              <a:avLst/>
              <a:gdLst/>
              <a:ahLst/>
              <a:cxnLst/>
              <a:rect l="l" t="t" r="r" b="b"/>
              <a:pathLst>
                <a:path w="3876" h="5300" extrusionOk="0">
                  <a:moveTo>
                    <a:pt x="2333" y="1"/>
                  </a:moveTo>
                  <a:cubicBezTo>
                    <a:pt x="2227" y="1"/>
                    <a:pt x="2124" y="57"/>
                    <a:pt x="2070" y="156"/>
                  </a:cubicBezTo>
                  <a:cubicBezTo>
                    <a:pt x="1805" y="656"/>
                    <a:pt x="1213" y="1873"/>
                    <a:pt x="1424" y="2398"/>
                  </a:cubicBezTo>
                  <a:cubicBezTo>
                    <a:pt x="1529" y="2659"/>
                    <a:pt x="1856" y="2835"/>
                    <a:pt x="2382" y="3101"/>
                  </a:cubicBezTo>
                  <a:cubicBezTo>
                    <a:pt x="2653" y="3237"/>
                    <a:pt x="3217" y="3524"/>
                    <a:pt x="3265" y="3641"/>
                  </a:cubicBezTo>
                  <a:cubicBezTo>
                    <a:pt x="3265" y="3641"/>
                    <a:pt x="3259" y="3658"/>
                    <a:pt x="3223" y="3689"/>
                  </a:cubicBezTo>
                  <a:cubicBezTo>
                    <a:pt x="2582" y="4249"/>
                    <a:pt x="1331" y="4710"/>
                    <a:pt x="755" y="4710"/>
                  </a:cubicBezTo>
                  <a:cubicBezTo>
                    <a:pt x="647" y="4710"/>
                    <a:pt x="563" y="4694"/>
                    <a:pt x="511" y="4659"/>
                  </a:cubicBezTo>
                  <a:cubicBezTo>
                    <a:pt x="459" y="4624"/>
                    <a:pt x="401" y="4607"/>
                    <a:pt x="343" y="4607"/>
                  </a:cubicBezTo>
                  <a:cubicBezTo>
                    <a:pt x="246" y="4607"/>
                    <a:pt x="151" y="4654"/>
                    <a:pt x="93" y="4741"/>
                  </a:cubicBezTo>
                  <a:cubicBezTo>
                    <a:pt x="1" y="4880"/>
                    <a:pt x="39" y="5067"/>
                    <a:pt x="179" y="5158"/>
                  </a:cubicBezTo>
                  <a:cubicBezTo>
                    <a:pt x="328" y="5257"/>
                    <a:pt x="528" y="5300"/>
                    <a:pt x="759" y="5300"/>
                  </a:cubicBezTo>
                  <a:cubicBezTo>
                    <a:pt x="1667" y="5300"/>
                    <a:pt x="3047" y="4638"/>
                    <a:pt x="3617" y="4139"/>
                  </a:cubicBezTo>
                  <a:cubicBezTo>
                    <a:pt x="3848" y="3938"/>
                    <a:pt x="3875" y="3730"/>
                    <a:pt x="3857" y="3590"/>
                  </a:cubicBezTo>
                  <a:cubicBezTo>
                    <a:pt x="3802" y="3148"/>
                    <a:pt x="3243" y="2865"/>
                    <a:pt x="2652" y="2567"/>
                  </a:cubicBezTo>
                  <a:cubicBezTo>
                    <a:pt x="2407" y="2442"/>
                    <a:pt x="2037" y="2256"/>
                    <a:pt x="1980" y="2176"/>
                  </a:cubicBezTo>
                  <a:cubicBezTo>
                    <a:pt x="1918" y="1991"/>
                    <a:pt x="2208" y="1177"/>
                    <a:pt x="2599" y="437"/>
                  </a:cubicBezTo>
                  <a:cubicBezTo>
                    <a:pt x="2674" y="291"/>
                    <a:pt x="2617" y="112"/>
                    <a:pt x="2472" y="35"/>
                  </a:cubicBezTo>
                  <a:cubicBezTo>
                    <a:pt x="2428" y="12"/>
                    <a:pt x="2380" y="1"/>
                    <a:pt x="2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2000;p48">
              <a:extLst>
                <a:ext uri="{FF2B5EF4-FFF2-40B4-BE49-F238E27FC236}">
                  <a16:creationId xmlns:a16="http://schemas.microsoft.com/office/drawing/2014/main" id="{64D6AC0B-D14A-DD4E-8C96-9957F6FD52B2}"/>
                </a:ext>
              </a:extLst>
            </p:cNvPr>
            <p:cNvSpPr/>
            <p:nvPr/>
          </p:nvSpPr>
          <p:spPr>
            <a:xfrm rot="10200000">
              <a:off x="4701252" y="2598586"/>
              <a:ext cx="70486" cy="54453"/>
            </a:xfrm>
            <a:custGeom>
              <a:avLst/>
              <a:gdLst/>
              <a:ahLst/>
              <a:cxnLst/>
              <a:rect l="l" t="t" r="r" b="b"/>
              <a:pathLst>
                <a:path w="4172" h="3223" extrusionOk="0">
                  <a:moveTo>
                    <a:pt x="334" y="0"/>
                  </a:moveTo>
                  <a:cubicBezTo>
                    <a:pt x="307" y="0"/>
                    <a:pt x="279" y="4"/>
                    <a:pt x="251" y="12"/>
                  </a:cubicBezTo>
                  <a:cubicBezTo>
                    <a:pt x="92" y="60"/>
                    <a:pt x="1" y="226"/>
                    <a:pt x="48" y="384"/>
                  </a:cubicBezTo>
                  <a:cubicBezTo>
                    <a:pt x="75" y="481"/>
                    <a:pt x="769" y="2743"/>
                    <a:pt x="3815" y="3219"/>
                  </a:cubicBezTo>
                  <a:cubicBezTo>
                    <a:pt x="3831" y="3222"/>
                    <a:pt x="3847" y="3223"/>
                    <a:pt x="3863" y="3223"/>
                  </a:cubicBezTo>
                  <a:cubicBezTo>
                    <a:pt x="4019" y="3222"/>
                    <a:pt x="4148" y="3102"/>
                    <a:pt x="4160" y="2946"/>
                  </a:cubicBezTo>
                  <a:cubicBezTo>
                    <a:pt x="4172" y="2791"/>
                    <a:pt x="4062" y="2651"/>
                    <a:pt x="3908" y="2628"/>
                  </a:cubicBezTo>
                  <a:cubicBezTo>
                    <a:pt x="1251" y="2213"/>
                    <a:pt x="647" y="297"/>
                    <a:pt x="623" y="216"/>
                  </a:cubicBezTo>
                  <a:cubicBezTo>
                    <a:pt x="584" y="85"/>
                    <a:pt x="464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2001;p48">
              <a:extLst>
                <a:ext uri="{FF2B5EF4-FFF2-40B4-BE49-F238E27FC236}">
                  <a16:creationId xmlns:a16="http://schemas.microsoft.com/office/drawing/2014/main" id="{6E43DD5B-1F1E-614E-A8E4-3D947C5FC382}"/>
                </a:ext>
              </a:extLst>
            </p:cNvPr>
            <p:cNvSpPr/>
            <p:nvPr/>
          </p:nvSpPr>
          <p:spPr>
            <a:xfrm>
              <a:off x="3727864" y="3481892"/>
              <a:ext cx="830321" cy="875197"/>
            </a:xfrm>
            <a:custGeom>
              <a:avLst/>
              <a:gdLst/>
              <a:ahLst/>
              <a:cxnLst/>
              <a:rect l="l" t="t" r="r" b="b"/>
              <a:pathLst>
                <a:path w="49146" h="51802" extrusionOk="0">
                  <a:moveTo>
                    <a:pt x="34369" y="1"/>
                  </a:moveTo>
                  <a:cubicBezTo>
                    <a:pt x="31628" y="1"/>
                    <a:pt x="28501" y="632"/>
                    <a:pt x="24986" y="2244"/>
                  </a:cubicBezTo>
                  <a:cubicBezTo>
                    <a:pt x="24986" y="2244"/>
                    <a:pt x="21682" y="5548"/>
                    <a:pt x="16933" y="10504"/>
                  </a:cubicBezTo>
                  <a:cubicBezTo>
                    <a:pt x="12183" y="15459"/>
                    <a:pt x="0" y="32185"/>
                    <a:pt x="1239" y="37760"/>
                  </a:cubicBezTo>
                  <a:cubicBezTo>
                    <a:pt x="2478" y="43336"/>
                    <a:pt x="33039" y="51802"/>
                    <a:pt x="33039" y="51802"/>
                  </a:cubicBezTo>
                  <a:lnTo>
                    <a:pt x="36342" y="49530"/>
                  </a:lnTo>
                  <a:cubicBezTo>
                    <a:pt x="36342" y="49530"/>
                    <a:pt x="17965" y="35902"/>
                    <a:pt x="16726" y="32805"/>
                  </a:cubicBezTo>
                  <a:cubicBezTo>
                    <a:pt x="15487" y="29707"/>
                    <a:pt x="31386" y="19589"/>
                    <a:pt x="31386" y="19589"/>
                  </a:cubicBezTo>
                  <a:lnTo>
                    <a:pt x="49145" y="8233"/>
                  </a:lnTo>
                  <a:cubicBezTo>
                    <a:pt x="49145" y="8233"/>
                    <a:pt x="44269" y="1"/>
                    <a:pt x="343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2002;p48">
              <a:extLst>
                <a:ext uri="{FF2B5EF4-FFF2-40B4-BE49-F238E27FC236}">
                  <a16:creationId xmlns:a16="http://schemas.microsoft.com/office/drawing/2014/main" id="{6B652CDD-03DF-234F-9A8A-39B59923FCE1}"/>
                </a:ext>
              </a:extLst>
            </p:cNvPr>
            <p:cNvSpPr/>
            <p:nvPr/>
          </p:nvSpPr>
          <p:spPr>
            <a:xfrm>
              <a:off x="3722070" y="3477060"/>
              <a:ext cx="841843" cy="885097"/>
            </a:xfrm>
            <a:custGeom>
              <a:avLst/>
              <a:gdLst/>
              <a:ahLst/>
              <a:cxnLst/>
              <a:rect l="l" t="t" r="r" b="b"/>
              <a:pathLst>
                <a:path w="49828" h="52388" extrusionOk="0">
                  <a:moveTo>
                    <a:pt x="34639" y="612"/>
                  </a:moveTo>
                  <a:cubicBezTo>
                    <a:pt x="43354" y="612"/>
                    <a:pt x="48167" y="7081"/>
                    <a:pt x="49073" y="8428"/>
                  </a:cubicBezTo>
                  <a:lnTo>
                    <a:pt x="31569" y="19623"/>
                  </a:lnTo>
                  <a:cubicBezTo>
                    <a:pt x="29920" y="20672"/>
                    <a:pt x="15497" y="29968"/>
                    <a:pt x="16791" y="33202"/>
                  </a:cubicBezTo>
                  <a:cubicBezTo>
                    <a:pt x="17968" y="36144"/>
                    <a:pt x="33587" y="47880"/>
                    <a:pt x="36170" y="49807"/>
                  </a:cubicBezTo>
                  <a:lnTo>
                    <a:pt x="33327" y="51762"/>
                  </a:lnTo>
                  <a:cubicBezTo>
                    <a:pt x="22780" y="48831"/>
                    <a:pt x="2820" y="42234"/>
                    <a:pt x="1874" y="37981"/>
                  </a:cubicBezTo>
                  <a:cubicBezTo>
                    <a:pt x="715" y="32763"/>
                    <a:pt x="12432" y="16277"/>
                    <a:pt x="17492" y="10997"/>
                  </a:cubicBezTo>
                  <a:cubicBezTo>
                    <a:pt x="21914" y="6382"/>
                    <a:pt x="25121" y="3162"/>
                    <a:pt x="25502" y="2780"/>
                  </a:cubicBezTo>
                  <a:cubicBezTo>
                    <a:pt x="28916" y="1222"/>
                    <a:pt x="31962" y="612"/>
                    <a:pt x="34639" y="612"/>
                  </a:cubicBezTo>
                  <a:close/>
                  <a:moveTo>
                    <a:pt x="34696" y="1"/>
                  </a:moveTo>
                  <a:cubicBezTo>
                    <a:pt x="31944" y="1"/>
                    <a:pt x="28774" y="620"/>
                    <a:pt x="25203" y="2258"/>
                  </a:cubicBezTo>
                  <a:cubicBezTo>
                    <a:pt x="25172" y="2273"/>
                    <a:pt x="25142" y="2294"/>
                    <a:pt x="25117" y="2318"/>
                  </a:cubicBezTo>
                  <a:cubicBezTo>
                    <a:pt x="25083" y="2351"/>
                    <a:pt x="21756" y="5682"/>
                    <a:pt x="17060" y="10583"/>
                  </a:cubicBezTo>
                  <a:cubicBezTo>
                    <a:pt x="12636" y="15197"/>
                    <a:pt x="1" y="32311"/>
                    <a:pt x="1290" y="38111"/>
                  </a:cubicBezTo>
                  <a:cubicBezTo>
                    <a:pt x="2554" y="43797"/>
                    <a:pt x="32047" y="52029"/>
                    <a:pt x="33302" y="52376"/>
                  </a:cubicBezTo>
                  <a:cubicBezTo>
                    <a:pt x="33328" y="52383"/>
                    <a:pt x="33355" y="52387"/>
                    <a:pt x="33382" y="52387"/>
                  </a:cubicBezTo>
                  <a:cubicBezTo>
                    <a:pt x="33442" y="52386"/>
                    <a:pt x="33502" y="52368"/>
                    <a:pt x="33552" y="52334"/>
                  </a:cubicBezTo>
                  <a:lnTo>
                    <a:pt x="36855" y="50063"/>
                  </a:lnTo>
                  <a:cubicBezTo>
                    <a:pt x="37025" y="49946"/>
                    <a:pt x="37029" y="49697"/>
                    <a:pt x="36864" y="49575"/>
                  </a:cubicBezTo>
                  <a:cubicBezTo>
                    <a:pt x="30531" y="44880"/>
                    <a:pt x="18302" y="35367"/>
                    <a:pt x="17347" y="32979"/>
                  </a:cubicBezTo>
                  <a:cubicBezTo>
                    <a:pt x="16511" y="30891"/>
                    <a:pt x="25824" y="23987"/>
                    <a:pt x="31891" y="20127"/>
                  </a:cubicBezTo>
                  <a:lnTo>
                    <a:pt x="49649" y="8770"/>
                  </a:lnTo>
                  <a:cubicBezTo>
                    <a:pt x="49785" y="8683"/>
                    <a:pt x="49828" y="8504"/>
                    <a:pt x="49746" y="8366"/>
                  </a:cubicBezTo>
                  <a:cubicBezTo>
                    <a:pt x="49663" y="8226"/>
                    <a:pt x="47674" y="4918"/>
                    <a:pt x="43641" y="2480"/>
                  </a:cubicBezTo>
                  <a:cubicBezTo>
                    <a:pt x="41484" y="1176"/>
                    <a:pt x="38487" y="1"/>
                    <a:pt x="346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2003;p48">
              <a:extLst>
                <a:ext uri="{FF2B5EF4-FFF2-40B4-BE49-F238E27FC236}">
                  <a16:creationId xmlns:a16="http://schemas.microsoft.com/office/drawing/2014/main" id="{3AC5A1D6-D80C-D54C-B449-0C78A516FE93}"/>
                </a:ext>
              </a:extLst>
            </p:cNvPr>
            <p:cNvSpPr/>
            <p:nvPr/>
          </p:nvSpPr>
          <p:spPr>
            <a:xfrm>
              <a:off x="4268605" y="3375454"/>
              <a:ext cx="324451" cy="496782"/>
            </a:xfrm>
            <a:custGeom>
              <a:avLst/>
              <a:gdLst/>
              <a:ahLst/>
              <a:cxnLst/>
              <a:rect l="l" t="t" r="r" b="b"/>
              <a:pathLst>
                <a:path w="19204" h="29404" extrusionOk="0">
                  <a:moveTo>
                    <a:pt x="12650" y="0"/>
                  </a:moveTo>
                  <a:cubicBezTo>
                    <a:pt x="5880" y="0"/>
                    <a:pt x="5316" y="6670"/>
                    <a:pt x="3097" y="11848"/>
                  </a:cubicBezTo>
                  <a:cubicBezTo>
                    <a:pt x="620" y="17630"/>
                    <a:pt x="0" y="29193"/>
                    <a:pt x="7640" y="29399"/>
                  </a:cubicBezTo>
                  <a:cubicBezTo>
                    <a:pt x="7751" y="29402"/>
                    <a:pt x="7860" y="29404"/>
                    <a:pt x="7968" y="29404"/>
                  </a:cubicBezTo>
                  <a:cubicBezTo>
                    <a:pt x="15369" y="29404"/>
                    <a:pt x="18384" y="22473"/>
                    <a:pt x="18791" y="14739"/>
                  </a:cubicBezTo>
                  <a:cubicBezTo>
                    <a:pt x="19204" y="6892"/>
                    <a:pt x="15281" y="285"/>
                    <a:pt x="15281" y="285"/>
                  </a:cubicBezTo>
                  <a:cubicBezTo>
                    <a:pt x="14311" y="91"/>
                    <a:pt x="13438" y="0"/>
                    <a:pt x="12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2004;p48">
              <a:extLst>
                <a:ext uri="{FF2B5EF4-FFF2-40B4-BE49-F238E27FC236}">
                  <a16:creationId xmlns:a16="http://schemas.microsoft.com/office/drawing/2014/main" id="{DADA7642-D7E0-004C-8288-7D8D5096A053}"/>
                </a:ext>
              </a:extLst>
            </p:cNvPr>
            <p:cNvSpPr/>
            <p:nvPr/>
          </p:nvSpPr>
          <p:spPr>
            <a:xfrm>
              <a:off x="4269366" y="3370402"/>
              <a:ext cx="328743" cy="506902"/>
            </a:xfrm>
            <a:custGeom>
              <a:avLst/>
              <a:gdLst/>
              <a:ahLst/>
              <a:cxnLst/>
              <a:rect l="l" t="t" r="r" b="b"/>
              <a:pathLst>
                <a:path w="19458" h="30003" extrusionOk="0">
                  <a:moveTo>
                    <a:pt x="12628" y="602"/>
                  </a:moveTo>
                  <a:cubicBezTo>
                    <a:pt x="13356" y="602"/>
                    <a:pt x="14158" y="681"/>
                    <a:pt x="15043" y="851"/>
                  </a:cubicBezTo>
                  <a:cubicBezTo>
                    <a:pt x="15551" y="1759"/>
                    <a:pt x="18822" y="7911"/>
                    <a:pt x="18447" y="15023"/>
                  </a:cubicBezTo>
                  <a:cubicBezTo>
                    <a:pt x="18218" y="19377"/>
                    <a:pt x="16719" y="29403"/>
                    <a:pt x="7909" y="29403"/>
                  </a:cubicBezTo>
                  <a:cubicBezTo>
                    <a:pt x="7808" y="29403"/>
                    <a:pt x="7706" y="29402"/>
                    <a:pt x="7603" y="29400"/>
                  </a:cubicBezTo>
                  <a:cubicBezTo>
                    <a:pt x="5658" y="29346"/>
                    <a:pt x="4158" y="28518"/>
                    <a:pt x="3146" y="26939"/>
                  </a:cubicBezTo>
                  <a:cubicBezTo>
                    <a:pt x="887" y="23409"/>
                    <a:pt x="1481" y="16574"/>
                    <a:pt x="3327" y="12265"/>
                  </a:cubicBezTo>
                  <a:cubicBezTo>
                    <a:pt x="3783" y="11202"/>
                    <a:pt x="4174" y="10066"/>
                    <a:pt x="4550" y="8969"/>
                  </a:cubicBezTo>
                  <a:cubicBezTo>
                    <a:pt x="6023" y="4681"/>
                    <a:pt x="7424" y="602"/>
                    <a:pt x="12628" y="602"/>
                  </a:cubicBezTo>
                  <a:close/>
                  <a:moveTo>
                    <a:pt x="12608" y="1"/>
                  </a:moveTo>
                  <a:cubicBezTo>
                    <a:pt x="6998" y="1"/>
                    <a:pt x="5469" y="4453"/>
                    <a:pt x="3983" y="8775"/>
                  </a:cubicBezTo>
                  <a:cubicBezTo>
                    <a:pt x="3610" y="9861"/>
                    <a:pt x="3224" y="10985"/>
                    <a:pt x="2778" y="12028"/>
                  </a:cubicBezTo>
                  <a:cubicBezTo>
                    <a:pt x="1131" y="15870"/>
                    <a:pt x="0" y="23136"/>
                    <a:pt x="2643" y="27263"/>
                  </a:cubicBezTo>
                  <a:cubicBezTo>
                    <a:pt x="3767" y="29019"/>
                    <a:pt x="5431" y="29940"/>
                    <a:pt x="7588" y="29998"/>
                  </a:cubicBezTo>
                  <a:cubicBezTo>
                    <a:pt x="7697" y="30001"/>
                    <a:pt x="7807" y="30002"/>
                    <a:pt x="7916" y="30002"/>
                  </a:cubicBezTo>
                  <a:cubicBezTo>
                    <a:pt x="14494" y="30002"/>
                    <a:pt x="18543" y="24576"/>
                    <a:pt x="19045" y="15054"/>
                  </a:cubicBezTo>
                  <a:cubicBezTo>
                    <a:pt x="19457" y="7207"/>
                    <a:pt x="15533" y="498"/>
                    <a:pt x="15493" y="432"/>
                  </a:cubicBezTo>
                  <a:cubicBezTo>
                    <a:pt x="15450" y="359"/>
                    <a:pt x="15377" y="307"/>
                    <a:pt x="15295" y="291"/>
                  </a:cubicBezTo>
                  <a:cubicBezTo>
                    <a:pt x="14307" y="93"/>
                    <a:pt x="13415" y="1"/>
                    <a:pt x="126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2005;p48">
              <a:extLst>
                <a:ext uri="{FF2B5EF4-FFF2-40B4-BE49-F238E27FC236}">
                  <a16:creationId xmlns:a16="http://schemas.microsoft.com/office/drawing/2014/main" id="{93CF50DF-EBEE-554D-AC0D-939EE20FD523}"/>
                </a:ext>
              </a:extLst>
            </p:cNvPr>
            <p:cNvSpPr/>
            <p:nvPr/>
          </p:nvSpPr>
          <p:spPr>
            <a:xfrm>
              <a:off x="4132550" y="3352781"/>
              <a:ext cx="443054" cy="746152"/>
            </a:xfrm>
            <a:custGeom>
              <a:avLst/>
              <a:gdLst/>
              <a:ahLst/>
              <a:cxnLst/>
              <a:rect l="l" t="t" r="r" b="b"/>
              <a:pathLst>
                <a:path w="26224" h="44164" extrusionOk="0">
                  <a:moveTo>
                    <a:pt x="19819" y="0"/>
                  </a:moveTo>
                  <a:cubicBezTo>
                    <a:pt x="17281" y="0"/>
                    <a:pt x="14100" y="1589"/>
                    <a:pt x="12183" y="5550"/>
                  </a:cubicBezTo>
                  <a:cubicBezTo>
                    <a:pt x="12183" y="5550"/>
                    <a:pt x="7846" y="25579"/>
                    <a:pt x="5782" y="29504"/>
                  </a:cubicBezTo>
                  <a:cubicBezTo>
                    <a:pt x="3717" y="33428"/>
                    <a:pt x="0" y="42924"/>
                    <a:pt x="0" y="42924"/>
                  </a:cubicBezTo>
                  <a:lnTo>
                    <a:pt x="4543" y="44163"/>
                  </a:lnTo>
                  <a:cubicBezTo>
                    <a:pt x="4543" y="44163"/>
                    <a:pt x="10945" y="35284"/>
                    <a:pt x="18584" y="25992"/>
                  </a:cubicBezTo>
                  <a:cubicBezTo>
                    <a:pt x="26224" y="16702"/>
                    <a:pt x="24986" y="4311"/>
                    <a:pt x="23334" y="1627"/>
                  </a:cubicBezTo>
                  <a:cubicBezTo>
                    <a:pt x="22704" y="603"/>
                    <a:pt x="21383" y="0"/>
                    <a:pt x="198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2006;p48">
              <a:extLst>
                <a:ext uri="{FF2B5EF4-FFF2-40B4-BE49-F238E27FC236}">
                  <a16:creationId xmlns:a16="http://schemas.microsoft.com/office/drawing/2014/main" id="{092A7434-893F-024A-B3B1-50DF06A745CF}"/>
                </a:ext>
              </a:extLst>
            </p:cNvPr>
            <p:cNvSpPr/>
            <p:nvPr/>
          </p:nvSpPr>
          <p:spPr>
            <a:xfrm>
              <a:off x="4127313" y="3347712"/>
              <a:ext cx="455996" cy="756272"/>
            </a:xfrm>
            <a:custGeom>
              <a:avLst/>
              <a:gdLst/>
              <a:ahLst/>
              <a:cxnLst/>
              <a:rect l="l" t="t" r="r" b="b"/>
              <a:pathLst>
                <a:path w="26990" h="44763" extrusionOk="0">
                  <a:moveTo>
                    <a:pt x="20140" y="598"/>
                  </a:moveTo>
                  <a:cubicBezTo>
                    <a:pt x="21592" y="598"/>
                    <a:pt x="22818" y="1158"/>
                    <a:pt x="23388" y="2083"/>
                  </a:cubicBezTo>
                  <a:cubicBezTo>
                    <a:pt x="24886" y="4517"/>
                    <a:pt x="26342" y="16764"/>
                    <a:pt x="18663" y="26102"/>
                  </a:cubicBezTo>
                  <a:cubicBezTo>
                    <a:pt x="11677" y="34599"/>
                    <a:pt x="5655" y="42849"/>
                    <a:pt x="4732" y="44120"/>
                  </a:cubicBezTo>
                  <a:lnTo>
                    <a:pt x="710" y="43023"/>
                  </a:lnTo>
                  <a:cubicBezTo>
                    <a:pt x="1370" y="41355"/>
                    <a:pt x="4533" y="33408"/>
                    <a:pt x="6356" y="29942"/>
                  </a:cubicBezTo>
                  <a:cubicBezTo>
                    <a:pt x="8394" y="26072"/>
                    <a:pt x="12514" y="7170"/>
                    <a:pt x="12778" y="5948"/>
                  </a:cubicBezTo>
                  <a:cubicBezTo>
                    <a:pt x="14338" y="2747"/>
                    <a:pt x="16973" y="752"/>
                    <a:pt x="19832" y="607"/>
                  </a:cubicBezTo>
                  <a:cubicBezTo>
                    <a:pt x="19935" y="601"/>
                    <a:pt x="20038" y="598"/>
                    <a:pt x="20140" y="598"/>
                  </a:cubicBezTo>
                  <a:close/>
                  <a:moveTo>
                    <a:pt x="20112" y="1"/>
                  </a:moveTo>
                  <a:cubicBezTo>
                    <a:pt x="20009" y="1"/>
                    <a:pt x="19905" y="3"/>
                    <a:pt x="19801" y="8"/>
                  </a:cubicBezTo>
                  <a:cubicBezTo>
                    <a:pt x="16712" y="164"/>
                    <a:pt x="13878" y="2299"/>
                    <a:pt x="12224" y="5719"/>
                  </a:cubicBezTo>
                  <a:cubicBezTo>
                    <a:pt x="12213" y="5740"/>
                    <a:pt x="12206" y="5763"/>
                    <a:pt x="12200" y="5787"/>
                  </a:cubicBezTo>
                  <a:cubicBezTo>
                    <a:pt x="12157" y="5987"/>
                    <a:pt x="7848" y="25821"/>
                    <a:pt x="5827" y="29663"/>
                  </a:cubicBezTo>
                  <a:cubicBezTo>
                    <a:pt x="3778" y="33556"/>
                    <a:pt x="69" y="43020"/>
                    <a:pt x="32" y="43115"/>
                  </a:cubicBezTo>
                  <a:cubicBezTo>
                    <a:pt x="0" y="43194"/>
                    <a:pt x="5" y="43282"/>
                    <a:pt x="43" y="43359"/>
                  </a:cubicBezTo>
                  <a:cubicBezTo>
                    <a:pt x="80" y="43435"/>
                    <a:pt x="149" y="43490"/>
                    <a:pt x="232" y="43513"/>
                  </a:cubicBezTo>
                  <a:lnTo>
                    <a:pt x="4774" y="44753"/>
                  </a:lnTo>
                  <a:cubicBezTo>
                    <a:pt x="4800" y="44760"/>
                    <a:pt x="4826" y="44763"/>
                    <a:pt x="4853" y="44763"/>
                  </a:cubicBezTo>
                  <a:cubicBezTo>
                    <a:pt x="4949" y="44763"/>
                    <a:pt x="5040" y="44717"/>
                    <a:pt x="5096" y="44638"/>
                  </a:cubicBezTo>
                  <a:cubicBezTo>
                    <a:pt x="5160" y="44550"/>
                    <a:pt x="11578" y="35661"/>
                    <a:pt x="19126" y="26482"/>
                  </a:cubicBezTo>
                  <a:cubicBezTo>
                    <a:pt x="26990" y="16917"/>
                    <a:pt x="25448" y="4288"/>
                    <a:pt x="23898" y="1770"/>
                  </a:cubicBezTo>
                  <a:cubicBezTo>
                    <a:pt x="23216" y="659"/>
                    <a:pt x="21777" y="1"/>
                    <a:pt x="20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2007;p48">
              <a:extLst>
                <a:ext uri="{FF2B5EF4-FFF2-40B4-BE49-F238E27FC236}">
                  <a16:creationId xmlns:a16="http://schemas.microsoft.com/office/drawing/2014/main" id="{1FCF5E95-8959-454F-850C-4194854D5AC7}"/>
                </a:ext>
              </a:extLst>
            </p:cNvPr>
            <p:cNvSpPr/>
            <p:nvPr/>
          </p:nvSpPr>
          <p:spPr>
            <a:xfrm>
              <a:off x="4403309" y="3507759"/>
              <a:ext cx="148220" cy="350285"/>
            </a:xfrm>
            <a:custGeom>
              <a:avLst/>
              <a:gdLst/>
              <a:ahLst/>
              <a:cxnLst/>
              <a:rect l="l" t="t" r="r" b="b"/>
              <a:pathLst>
                <a:path w="8773" h="20733" extrusionOk="0">
                  <a:moveTo>
                    <a:pt x="8442" y="1"/>
                  </a:moveTo>
                  <a:cubicBezTo>
                    <a:pt x="8307" y="1"/>
                    <a:pt x="8184" y="93"/>
                    <a:pt x="8152" y="230"/>
                  </a:cubicBezTo>
                  <a:cubicBezTo>
                    <a:pt x="8118" y="372"/>
                    <a:pt x="4707" y="14480"/>
                    <a:pt x="155" y="20247"/>
                  </a:cubicBezTo>
                  <a:cubicBezTo>
                    <a:pt x="0" y="20444"/>
                    <a:pt x="139" y="20732"/>
                    <a:pt x="390" y="20732"/>
                  </a:cubicBezTo>
                  <a:cubicBezTo>
                    <a:pt x="482" y="20732"/>
                    <a:pt x="568" y="20690"/>
                    <a:pt x="626" y="20618"/>
                  </a:cubicBezTo>
                  <a:cubicBezTo>
                    <a:pt x="5259" y="14749"/>
                    <a:pt x="8595" y="954"/>
                    <a:pt x="8734" y="369"/>
                  </a:cubicBezTo>
                  <a:cubicBezTo>
                    <a:pt x="8773" y="208"/>
                    <a:pt x="8673" y="48"/>
                    <a:pt x="8512" y="9"/>
                  </a:cubicBezTo>
                  <a:cubicBezTo>
                    <a:pt x="8489" y="4"/>
                    <a:pt x="8465" y="1"/>
                    <a:pt x="8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2008;p48">
              <a:extLst>
                <a:ext uri="{FF2B5EF4-FFF2-40B4-BE49-F238E27FC236}">
                  <a16:creationId xmlns:a16="http://schemas.microsoft.com/office/drawing/2014/main" id="{A66A3D55-E71B-D94F-8ECE-982967CD3AB8}"/>
                </a:ext>
              </a:extLst>
            </p:cNvPr>
            <p:cNvSpPr/>
            <p:nvPr/>
          </p:nvSpPr>
          <p:spPr>
            <a:xfrm>
              <a:off x="4205790" y="4318703"/>
              <a:ext cx="240754" cy="254845"/>
            </a:xfrm>
            <a:custGeom>
              <a:avLst/>
              <a:gdLst/>
              <a:ahLst/>
              <a:cxnLst/>
              <a:rect l="l" t="t" r="r" b="b"/>
              <a:pathLst>
                <a:path w="14250" h="15084" extrusionOk="0">
                  <a:moveTo>
                    <a:pt x="8055" y="0"/>
                  </a:moveTo>
                  <a:lnTo>
                    <a:pt x="5371" y="1446"/>
                  </a:lnTo>
                  <a:lnTo>
                    <a:pt x="4751" y="2272"/>
                  </a:lnTo>
                  <a:cubicBezTo>
                    <a:pt x="4751" y="2272"/>
                    <a:pt x="5370" y="5576"/>
                    <a:pt x="4131" y="7846"/>
                  </a:cubicBezTo>
                  <a:cubicBezTo>
                    <a:pt x="2892" y="10118"/>
                    <a:pt x="1" y="14868"/>
                    <a:pt x="2067" y="15074"/>
                  </a:cubicBezTo>
                  <a:cubicBezTo>
                    <a:pt x="2133" y="15080"/>
                    <a:pt x="2199" y="15084"/>
                    <a:pt x="2267" y="15084"/>
                  </a:cubicBezTo>
                  <a:cubicBezTo>
                    <a:pt x="4316" y="15084"/>
                    <a:pt x="7088" y="12104"/>
                    <a:pt x="9087" y="9705"/>
                  </a:cubicBezTo>
                  <a:cubicBezTo>
                    <a:pt x="11153" y="7228"/>
                    <a:pt x="11358" y="4956"/>
                    <a:pt x="12804" y="3097"/>
                  </a:cubicBezTo>
                  <a:cubicBezTo>
                    <a:pt x="14250" y="1239"/>
                    <a:pt x="8055" y="0"/>
                    <a:pt x="805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2009;p48">
              <a:extLst>
                <a:ext uri="{FF2B5EF4-FFF2-40B4-BE49-F238E27FC236}">
                  <a16:creationId xmlns:a16="http://schemas.microsoft.com/office/drawing/2014/main" id="{B00A43D2-AAE6-A142-AF2C-5CBD7EBD9361}"/>
                </a:ext>
              </a:extLst>
            </p:cNvPr>
            <p:cNvSpPr/>
            <p:nvPr/>
          </p:nvSpPr>
          <p:spPr>
            <a:xfrm>
              <a:off x="4216028" y="4313635"/>
              <a:ext cx="216019" cy="264965"/>
            </a:xfrm>
            <a:custGeom>
              <a:avLst/>
              <a:gdLst/>
              <a:ahLst/>
              <a:cxnLst/>
              <a:rect l="l" t="t" r="r" b="b"/>
              <a:pathLst>
                <a:path w="12786" h="15683" extrusionOk="0">
                  <a:moveTo>
                    <a:pt x="7495" y="616"/>
                  </a:moveTo>
                  <a:cubicBezTo>
                    <a:pt x="9142" y="959"/>
                    <a:pt x="11759" y="1796"/>
                    <a:pt x="12086" y="2675"/>
                  </a:cubicBezTo>
                  <a:cubicBezTo>
                    <a:pt x="12127" y="2784"/>
                    <a:pt x="12160" y="2960"/>
                    <a:pt x="11962" y="3214"/>
                  </a:cubicBezTo>
                  <a:cubicBezTo>
                    <a:pt x="11294" y="4072"/>
                    <a:pt x="10887" y="5003"/>
                    <a:pt x="10456" y="5989"/>
                  </a:cubicBezTo>
                  <a:cubicBezTo>
                    <a:pt x="9921" y="7210"/>
                    <a:pt x="9369" y="8472"/>
                    <a:pt x="8251" y="9814"/>
                  </a:cubicBezTo>
                  <a:cubicBezTo>
                    <a:pt x="7149" y="11137"/>
                    <a:pt x="3850" y="15084"/>
                    <a:pt x="1654" y="15084"/>
                  </a:cubicBezTo>
                  <a:cubicBezTo>
                    <a:pt x="1598" y="15084"/>
                    <a:pt x="1544" y="15081"/>
                    <a:pt x="1490" y="15076"/>
                  </a:cubicBezTo>
                  <a:cubicBezTo>
                    <a:pt x="1239" y="15051"/>
                    <a:pt x="1155" y="14950"/>
                    <a:pt x="1111" y="14864"/>
                  </a:cubicBezTo>
                  <a:cubicBezTo>
                    <a:pt x="635" y="13953"/>
                    <a:pt x="2414" y="10761"/>
                    <a:pt x="3370" y="9046"/>
                  </a:cubicBezTo>
                  <a:cubicBezTo>
                    <a:pt x="3522" y="8774"/>
                    <a:pt x="3663" y="8520"/>
                    <a:pt x="3788" y="8290"/>
                  </a:cubicBezTo>
                  <a:cubicBezTo>
                    <a:pt x="4936" y="6185"/>
                    <a:pt x="4566" y="3304"/>
                    <a:pt x="4462" y="2649"/>
                  </a:cubicBezTo>
                  <a:lnTo>
                    <a:pt x="4964" y="1978"/>
                  </a:lnTo>
                  <a:lnTo>
                    <a:pt x="7495" y="616"/>
                  </a:lnTo>
                  <a:close/>
                  <a:moveTo>
                    <a:pt x="7446" y="1"/>
                  </a:moveTo>
                  <a:cubicBezTo>
                    <a:pt x="7398" y="1"/>
                    <a:pt x="7350" y="13"/>
                    <a:pt x="7307" y="37"/>
                  </a:cubicBezTo>
                  <a:lnTo>
                    <a:pt x="4621" y="1481"/>
                  </a:lnTo>
                  <a:cubicBezTo>
                    <a:pt x="4583" y="1502"/>
                    <a:pt x="4550" y="1531"/>
                    <a:pt x="4524" y="1566"/>
                  </a:cubicBezTo>
                  <a:lnTo>
                    <a:pt x="3905" y="2392"/>
                  </a:lnTo>
                  <a:cubicBezTo>
                    <a:pt x="3854" y="2459"/>
                    <a:pt x="3835" y="2545"/>
                    <a:pt x="3850" y="2627"/>
                  </a:cubicBezTo>
                  <a:cubicBezTo>
                    <a:pt x="3855" y="2659"/>
                    <a:pt x="4433" y="5854"/>
                    <a:pt x="3261" y="8004"/>
                  </a:cubicBezTo>
                  <a:cubicBezTo>
                    <a:pt x="3137" y="8231"/>
                    <a:pt x="2997" y="8483"/>
                    <a:pt x="2846" y="8754"/>
                  </a:cubicBezTo>
                  <a:cubicBezTo>
                    <a:pt x="1264" y="11593"/>
                    <a:pt x="0" y="14033"/>
                    <a:pt x="579" y="15141"/>
                  </a:cubicBezTo>
                  <a:cubicBezTo>
                    <a:pt x="691" y="15356"/>
                    <a:pt x="930" y="15621"/>
                    <a:pt x="1430" y="15671"/>
                  </a:cubicBezTo>
                  <a:cubicBezTo>
                    <a:pt x="1505" y="15679"/>
                    <a:pt x="1581" y="15683"/>
                    <a:pt x="1656" y="15683"/>
                  </a:cubicBezTo>
                  <a:cubicBezTo>
                    <a:pt x="3876" y="15683"/>
                    <a:pt x="6730" y="12574"/>
                    <a:pt x="8711" y="10197"/>
                  </a:cubicBezTo>
                  <a:cubicBezTo>
                    <a:pt x="9884" y="8790"/>
                    <a:pt x="10479" y="7429"/>
                    <a:pt x="11005" y="6229"/>
                  </a:cubicBezTo>
                  <a:cubicBezTo>
                    <a:pt x="11420" y="5279"/>
                    <a:pt x="11814" y="4381"/>
                    <a:pt x="12433" y="3582"/>
                  </a:cubicBezTo>
                  <a:cubicBezTo>
                    <a:pt x="12785" y="3129"/>
                    <a:pt x="12745" y="2726"/>
                    <a:pt x="12647" y="2466"/>
                  </a:cubicBezTo>
                  <a:cubicBezTo>
                    <a:pt x="12088" y="963"/>
                    <a:pt x="7974" y="100"/>
                    <a:pt x="7507" y="7"/>
                  </a:cubicBezTo>
                  <a:cubicBezTo>
                    <a:pt x="7487" y="3"/>
                    <a:pt x="7466" y="1"/>
                    <a:pt x="7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2010;p48">
              <a:extLst>
                <a:ext uri="{FF2B5EF4-FFF2-40B4-BE49-F238E27FC236}">
                  <a16:creationId xmlns:a16="http://schemas.microsoft.com/office/drawing/2014/main" id="{15F4DCBC-745D-3245-9F09-EB1AC142B21C}"/>
                </a:ext>
              </a:extLst>
            </p:cNvPr>
            <p:cNvSpPr/>
            <p:nvPr/>
          </p:nvSpPr>
          <p:spPr>
            <a:xfrm>
              <a:off x="4227973" y="4342880"/>
              <a:ext cx="202503" cy="230668"/>
            </a:xfrm>
            <a:custGeom>
              <a:avLst/>
              <a:gdLst/>
              <a:ahLst/>
              <a:cxnLst/>
              <a:rect l="l" t="t" r="r" b="b"/>
              <a:pathLst>
                <a:path w="11986" h="13653" extrusionOk="0">
                  <a:moveTo>
                    <a:pt x="10843" y="0"/>
                  </a:moveTo>
                  <a:cubicBezTo>
                    <a:pt x="9597" y="2636"/>
                    <a:pt x="7773" y="6077"/>
                    <a:pt x="5605" y="8894"/>
                  </a:cubicBezTo>
                  <a:cubicBezTo>
                    <a:pt x="3445" y="11704"/>
                    <a:pt x="1454" y="12476"/>
                    <a:pt x="45" y="12575"/>
                  </a:cubicBezTo>
                  <a:cubicBezTo>
                    <a:pt x="0" y="13176"/>
                    <a:pt x="183" y="13586"/>
                    <a:pt x="752" y="13643"/>
                  </a:cubicBezTo>
                  <a:cubicBezTo>
                    <a:pt x="818" y="13649"/>
                    <a:pt x="885" y="13653"/>
                    <a:pt x="953" y="13653"/>
                  </a:cubicBezTo>
                  <a:cubicBezTo>
                    <a:pt x="3001" y="13653"/>
                    <a:pt x="5774" y="10673"/>
                    <a:pt x="7774" y="8274"/>
                  </a:cubicBezTo>
                  <a:cubicBezTo>
                    <a:pt x="9838" y="5797"/>
                    <a:pt x="10045" y="3525"/>
                    <a:pt x="11491" y="1666"/>
                  </a:cubicBezTo>
                  <a:cubicBezTo>
                    <a:pt x="11985" y="1031"/>
                    <a:pt x="11585" y="466"/>
                    <a:pt x="108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2011;p48">
              <a:extLst>
                <a:ext uri="{FF2B5EF4-FFF2-40B4-BE49-F238E27FC236}">
                  <a16:creationId xmlns:a16="http://schemas.microsoft.com/office/drawing/2014/main" id="{8458A907-2A80-2741-AA28-DE3B731AD089}"/>
                </a:ext>
              </a:extLst>
            </p:cNvPr>
            <p:cNvSpPr/>
            <p:nvPr/>
          </p:nvSpPr>
          <p:spPr>
            <a:xfrm>
              <a:off x="4222246" y="4337829"/>
              <a:ext cx="209278" cy="240771"/>
            </a:xfrm>
            <a:custGeom>
              <a:avLst/>
              <a:gdLst/>
              <a:ahLst/>
              <a:cxnLst/>
              <a:rect l="l" t="t" r="r" b="b"/>
              <a:pathLst>
                <a:path w="12387" h="14251" extrusionOk="0">
                  <a:moveTo>
                    <a:pt x="11301" y="747"/>
                  </a:moveTo>
                  <a:cubicBezTo>
                    <a:pt x="11559" y="951"/>
                    <a:pt x="11710" y="1149"/>
                    <a:pt x="11742" y="1330"/>
                  </a:cubicBezTo>
                  <a:cubicBezTo>
                    <a:pt x="11767" y="1473"/>
                    <a:pt x="11718" y="1620"/>
                    <a:pt x="11594" y="1782"/>
                  </a:cubicBezTo>
                  <a:cubicBezTo>
                    <a:pt x="10926" y="2640"/>
                    <a:pt x="10519" y="3571"/>
                    <a:pt x="10088" y="4556"/>
                  </a:cubicBezTo>
                  <a:cubicBezTo>
                    <a:pt x="9553" y="5778"/>
                    <a:pt x="9001" y="7040"/>
                    <a:pt x="7882" y="8382"/>
                  </a:cubicBezTo>
                  <a:cubicBezTo>
                    <a:pt x="6781" y="9705"/>
                    <a:pt x="3508" y="13652"/>
                    <a:pt x="1288" y="13652"/>
                  </a:cubicBezTo>
                  <a:cubicBezTo>
                    <a:pt x="1232" y="13652"/>
                    <a:pt x="1177" y="13649"/>
                    <a:pt x="1122" y="13644"/>
                  </a:cubicBezTo>
                  <a:cubicBezTo>
                    <a:pt x="918" y="13624"/>
                    <a:pt x="707" y="13563"/>
                    <a:pt x="680" y="13145"/>
                  </a:cubicBezTo>
                  <a:lnTo>
                    <a:pt x="681" y="13145"/>
                  </a:lnTo>
                  <a:cubicBezTo>
                    <a:pt x="2056" y="12971"/>
                    <a:pt x="4050" y="12148"/>
                    <a:pt x="6182" y="9375"/>
                  </a:cubicBezTo>
                  <a:cubicBezTo>
                    <a:pt x="8320" y="6596"/>
                    <a:pt x="10122" y="3208"/>
                    <a:pt x="11301" y="747"/>
                  </a:cubicBezTo>
                  <a:close/>
                  <a:moveTo>
                    <a:pt x="11183" y="0"/>
                  </a:moveTo>
                  <a:cubicBezTo>
                    <a:pt x="11072" y="0"/>
                    <a:pt x="10963" y="62"/>
                    <a:pt x="10912" y="171"/>
                  </a:cubicBezTo>
                  <a:cubicBezTo>
                    <a:pt x="9751" y="2625"/>
                    <a:pt x="7907" y="6150"/>
                    <a:pt x="5707" y="9011"/>
                  </a:cubicBezTo>
                  <a:cubicBezTo>
                    <a:pt x="3564" y="11797"/>
                    <a:pt x="1619" y="12487"/>
                    <a:pt x="364" y="12575"/>
                  </a:cubicBezTo>
                  <a:cubicBezTo>
                    <a:pt x="216" y="12585"/>
                    <a:pt x="97" y="12703"/>
                    <a:pt x="86" y="12851"/>
                  </a:cubicBezTo>
                  <a:cubicBezTo>
                    <a:pt x="1" y="13967"/>
                    <a:pt x="660" y="14200"/>
                    <a:pt x="1062" y="14239"/>
                  </a:cubicBezTo>
                  <a:cubicBezTo>
                    <a:pt x="1137" y="14247"/>
                    <a:pt x="1213" y="14251"/>
                    <a:pt x="1288" y="14251"/>
                  </a:cubicBezTo>
                  <a:cubicBezTo>
                    <a:pt x="3508" y="14251"/>
                    <a:pt x="6362" y="11142"/>
                    <a:pt x="8343" y="8765"/>
                  </a:cubicBezTo>
                  <a:cubicBezTo>
                    <a:pt x="9515" y="7358"/>
                    <a:pt x="10111" y="5997"/>
                    <a:pt x="10636" y="4796"/>
                  </a:cubicBezTo>
                  <a:cubicBezTo>
                    <a:pt x="11052" y="3847"/>
                    <a:pt x="11444" y="2947"/>
                    <a:pt x="12065" y="2150"/>
                  </a:cubicBezTo>
                  <a:cubicBezTo>
                    <a:pt x="12297" y="1851"/>
                    <a:pt x="12387" y="1541"/>
                    <a:pt x="12331" y="1226"/>
                  </a:cubicBezTo>
                  <a:cubicBezTo>
                    <a:pt x="12258" y="804"/>
                    <a:pt x="11933" y="418"/>
                    <a:pt x="11341" y="46"/>
                  </a:cubicBezTo>
                  <a:cubicBezTo>
                    <a:pt x="11292" y="15"/>
                    <a:pt x="11237" y="0"/>
                    <a:pt x="11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2012;p48">
              <a:extLst>
                <a:ext uri="{FF2B5EF4-FFF2-40B4-BE49-F238E27FC236}">
                  <a16:creationId xmlns:a16="http://schemas.microsoft.com/office/drawing/2014/main" id="{CEDFFCEF-D8CE-AA4D-8397-AEA9FB1F72A5}"/>
                </a:ext>
              </a:extLst>
            </p:cNvPr>
            <p:cNvSpPr/>
            <p:nvPr/>
          </p:nvSpPr>
          <p:spPr>
            <a:xfrm>
              <a:off x="3944154" y="4012684"/>
              <a:ext cx="265150" cy="222744"/>
            </a:xfrm>
            <a:custGeom>
              <a:avLst/>
              <a:gdLst/>
              <a:ahLst/>
              <a:cxnLst/>
              <a:rect l="l" t="t" r="r" b="b"/>
              <a:pathLst>
                <a:path w="15694" h="13184" extrusionOk="0">
                  <a:moveTo>
                    <a:pt x="999" y="0"/>
                  </a:moveTo>
                  <a:cubicBezTo>
                    <a:pt x="204" y="0"/>
                    <a:pt x="1" y="909"/>
                    <a:pt x="1" y="3039"/>
                  </a:cubicBezTo>
                  <a:cubicBezTo>
                    <a:pt x="1" y="6756"/>
                    <a:pt x="4544" y="8614"/>
                    <a:pt x="7021" y="10473"/>
                  </a:cubicBezTo>
                  <a:cubicBezTo>
                    <a:pt x="9290" y="12174"/>
                    <a:pt x="10694" y="13183"/>
                    <a:pt x="12341" y="13183"/>
                  </a:cubicBezTo>
                  <a:cubicBezTo>
                    <a:pt x="12492" y="13183"/>
                    <a:pt x="12646" y="13175"/>
                    <a:pt x="12803" y="13157"/>
                  </a:cubicBezTo>
                  <a:cubicBezTo>
                    <a:pt x="14661" y="12950"/>
                    <a:pt x="15694" y="5104"/>
                    <a:pt x="15694" y="5104"/>
                  </a:cubicBezTo>
                  <a:cubicBezTo>
                    <a:pt x="15694" y="5104"/>
                    <a:pt x="14977" y="3670"/>
                    <a:pt x="12706" y="3670"/>
                  </a:cubicBezTo>
                  <a:cubicBezTo>
                    <a:pt x="12252" y="3670"/>
                    <a:pt x="11736" y="3728"/>
                    <a:pt x="11151" y="3865"/>
                  </a:cubicBezTo>
                  <a:cubicBezTo>
                    <a:pt x="11151" y="3865"/>
                    <a:pt x="7228" y="3451"/>
                    <a:pt x="3924" y="1387"/>
                  </a:cubicBezTo>
                  <a:cubicBezTo>
                    <a:pt x="2513" y="505"/>
                    <a:pt x="1592" y="0"/>
                    <a:pt x="99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2013;p48">
              <a:extLst>
                <a:ext uri="{FF2B5EF4-FFF2-40B4-BE49-F238E27FC236}">
                  <a16:creationId xmlns:a16="http://schemas.microsoft.com/office/drawing/2014/main" id="{F56A98A6-4D10-6F4A-8510-FFA6E6244302}"/>
                </a:ext>
              </a:extLst>
            </p:cNvPr>
            <p:cNvSpPr/>
            <p:nvPr/>
          </p:nvSpPr>
          <p:spPr>
            <a:xfrm>
              <a:off x="3939102" y="4007598"/>
              <a:ext cx="275354" cy="232898"/>
            </a:xfrm>
            <a:custGeom>
              <a:avLst/>
              <a:gdLst/>
              <a:ahLst/>
              <a:cxnLst/>
              <a:rect l="l" t="t" r="r" b="b"/>
              <a:pathLst>
                <a:path w="16298" h="13785" extrusionOk="0">
                  <a:moveTo>
                    <a:pt x="1297" y="602"/>
                  </a:moveTo>
                  <a:cubicBezTo>
                    <a:pt x="1865" y="602"/>
                    <a:pt x="2968" y="1257"/>
                    <a:pt x="4064" y="1942"/>
                  </a:cubicBezTo>
                  <a:cubicBezTo>
                    <a:pt x="7389" y="4019"/>
                    <a:pt x="11255" y="4447"/>
                    <a:pt x="11418" y="4464"/>
                  </a:cubicBezTo>
                  <a:cubicBezTo>
                    <a:pt x="11429" y="4465"/>
                    <a:pt x="11439" y="4465"/>
                    <a:pt x="11449" y="4465"/>
                  </a:cubicBezTo>
                  <a:cubicBezTo>
                    <a:pt x="11472" y="4465"/>
                    <a:pt x="11496" y="4463"/>
                    <a:pt x="11518" y="4457"/>
                  </a:cubicBezTo>
                  <a:cubicBezTo>
                    <a:pt x="12083" y="4325"/>
                    <a:pt x="12578" y="4270"/>
                    <a:pt x="13011" y="4270"/>
                  </a:cubicBezTo>
                  <a:cubicBezTo>
                    <a:pt x="14787" y="4270"/>
                    <a:pt x="15508" y="5194"/>
                    <a:pt x="15683" y="5467"/>
                  </a:cubicBezTo>
                  <a:cubicBezTo>
                    <a:pt x="15257" y="8622"/>
                    <a:pt x="14177" y="13037"/>
                    <a:pt x="13069" y="13161"/>
                  </a:cubicBezTo>
                  <a:cubicBezTo>
                    <a:pt x="12923" y="13177"/>
                    <a:pt x="12779" y="13185"/>
                    <a:pt x="12637" y="13185"/>
                  </a:cubicBezTo>
                  <a:cubicBezTo>
                    <a:pt x="11104" y="13185"/>
                    <a:pt x="9765" y="12234"/>
                    <a:pt x="7500" y="10534"/>
                  </a:cubicBezTo>
                  <a:cubicBezTo>
                    <a:pt x="6953" y="10126"/>
                    <a:pt x="6319" y="9722"/>
                    <a:pt x="5647" y="9294"/>
                  </a:cubicBezTo>
                  <a:cubicBezTo>
                    <a:pt x="3280" y="7791"/>
                    <a:pt x="599" y="6087"/>
                    <a:pt x="599" y="3341"/>
                  </a:cubicBezTo>
                  <a:cubicBezTo>
                    <a:pt x="599" y="2140"/>
                    <a:pt x="656" y="882"/>
                    <a:pt x="1074" y="651"/>
                  </a:cubicBezTo>
                  <a:cubicBezTo>
                    <a:pt x="1136" y="618"/>
                    <a:pt x="1209" y="602"/>
                    <a:pt x="1297" y="602"/>
                  </a:cubicBezTo>
                  <a:close/>
                  <a:moveTo>
                    <a:pt x="1297" y="1"/>
                  </a:moveTo>
                  <a:cubicBezTo>
                    <a:pt x="1106" y="1"/>
                    <a:pt x="938" y="42"/>
                    <a:pt x="785" y="127"/>
                  </a:cubicBezTo>
                  <a:cubicBezTo>
                    <a:pt x="129" y="491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7" y="10221"/>
                    <a:pt x="6613" y="10618"/>
                    <a:pt x="7141" y="11014"/>
                  </a:cubicBezTo>
                  <a:cubicBezTo>
                    <a:pt x="9510" y="12791"/>
                    <a:pt x="10922" y="13784"/>
                    <a:pt x="12625" y="13784"/>
                  </a:cubicBezTo>
                  <a:cubicBezTo>
                    <a:pt x="12795" y="13784"/>
                    <a:pt x="12966" y="13775"/>
                    <a:pt x="13136" y="13756"/>
                  </a:cubicBezTo>
                  <a:cubicBezTo>
                    <a:pt x="15125" y="13535"/>
                    <a:pt x="16112" y="6793"/>
                    <a:pt x="16289" y="5445"/>
                  </a:cubicBezTo>
                  <a:cubicBezTo>
                    <a:pt x="16297" y="5385"/>
                    <a:pt x="16287" y="5325"/>
                    <a:pt x="16261" y="5272"/>
                  </a:cubicBezTo>
                  <a:cubicBezTo>
                    <a:pt x="16222" y="5193"/>
                    <a:pt x="15428" y="3670"/>
                    <a:pt x="13020" y="3670"/>
                  </a:cubicBezTo>
                  <a:cubicBezTo>
                    <a:pt x="12554" y="3670"/>
                    <a:pt x="12027" y="3727"/>
                    <a:pt x="11433" y="3863"/>
                  </a:cubicBezTo>
                  <a:cubicBezTo>
                    <a:pt x="10977" y="3807"/>
                    <a:pt x="7395" y="3318"/>
                    <a:pt x="4382" y="1435"/>
                  </a:cubicBezTo>
                  <a:cubicBezTo>
                    <a:pt x="2880" y="497"/>
                    <a:pt x="1955" y="1"/>
                    <a:pt x="1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2014;p48">
              <a:extLst>
                <a:ext uri="{FF2B5EF4-FFF2-40B4-BE49-F238E27FC236}">
                  <a16:creationId xmlns:a16="http://schemas.microsoft.com/office/drawing/2014/main" id="{B5DE1B78-840A-F64C-A612-00122D62C805}"/>
                </a:ext>
              </a:extLst>
            </p:cNvPr>
            <p:cNvSpPr/>
            <p:nvPr/>
          </p:nvSpPr>
          <p:spPr>
            <a:xfrm>
              <a:off x="3944154" y="4012684"/>
              <a:ext cx="215479" cy="222677"/>
            </a:xfrm>
            <a:custGeom>
              <a:avLst/>
              <a:gdLst/>
              <a:ahLst/>
              <a:cxnLst/>
              <a:rect l="l" t="t" r="r" b="b"/>
              <a:pathLst>
                <a:path w="12754" h="13180" extrusionOk="0">
                  <a:moveTo>
                    <a:pt x="999" y="0"/>
                  </a:moveTo>
                  <a:cubicBezTo>
                    <a:pt x="204" y="0"/>
                    <a:pt x="1" y="910"/>
                    <a:pt x="1" y="3040"/>
                  </a:cubicBezTo>
                  <a:cubicBezTo>
                    <a:pt x="1" y="6757"/>
                    <a:pt x="4544" y="8614"/>
                    <a:pt x="7021" y="10473"/>
                  </a:cubicBezTo>
                  <a:cubicBezTo>
                    <a:pt x="9289" y="12173"/>
                    <a:pt x="10692" y="13179"/>
                    <a:pt x="12338" y="13179"/>
                  </a:cubicBezTo>
                  <a:cubicBezTo>
                    <a:pt x="12475" y="13179"/>
                    <a:pt x="12613" y="13172"/>
                    <a:pt x="12754" y="13158"/>
                  </a:cubicBezTo>
                  <a:cubicBezTo>
                    <a:pt x="8422" y="10401"/>
                    <a:pt x="7946" y="5984"/>
                    <a:pt x="3924" y="1388"/>
                  </a:cubicBezTo>
                  <a:cubicBezTo>
                    <a:pt x="2513" y="506"/>
                    <a:pt x="1592" y="0"/>
                    <a:pt x="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2015;p48">
              <a:extLst>
                <a:ext uri="{FF2B5EF4-FFF2-40B4-BE49-F238E27FC236}">
                  <a16:creationId xmlns:a16="http://schemas.microsoft.com/office/drawing/2014/main" id="{0D606D62-907C-1C4A-885F-10649FA1CF47}"/>
                </a:ext>
              </a:extLst>
            </p:cNvPr>
            <p:cNvSpPr/>
            <p:nvPr/>
          </p:nvSpPr>
          <p:spPr>
            <a:xfrm>
              <a:off x="3939102" y="4007598"/>
              <a:ext cx="225970" cy="232847"/>
            </a:xfrm>
            <a:custGeom>
              <a:avLst/>
              <a:gdLst/>
              <a:ahLst/>
              <a:cxnLst/>
              <a:rect l="l" t="t" r="r" b="b"/>
              <a:pathLst>
                <a:path w="13375" h="13782" extrusionOk="0">
                  <a:moveTo>
                    <a:pt x="1297" y="602"/>
                  </a:moveTo>
                  <a:cubicBezTo>
                    <a:pt x="1858" y="602"/>
                    <a:pt x="2942" y="1242"/>
                    <a:pt x="4027" y="1920"/>
                  </a:cubicBezTo>
                  <a:cubicBezTo>
                    <a:pt x="5673" y="3809"/>
                    <a:pt x="6699" y="5637"/>
                    <a:pt x="7691" y="7405"/>
                  </a:cubicBezTo>
                  <a:cubicBezTo>
                    <a:pt x="8887" y="9535"/>
                    <a:pt x="10024" y="11560"/>
                    <a:pt x="12072" y="13138"/>
                  </a:cubicBezTo>
                  <a:cubicBezTo>
                    <a:pt x="10758" y="12935"/>
                    <a:pt x="9487" y="12025"/>
                    <a:pt x="7500" y="10535"/>
                  </a:cubicBezTo>
                  <a:cubicBezTo>
                    <a:pt x="6953" y="10126"/>
                    <a:pt x="6319" y="9723"/>
                    <a:pt x="5647" y="9295"/>
                  </a:cubicBezTo>
                  <a:cubicBezTo>
                    <a:pt x="3281" y="7792"/>
                    <a:pt x="599" y="6088"/>
                    <a:pt x="599" y="3342"/>
                  </a:cubicBezTo>
                  <a:cubicBezTo>
                    <a:pt x="599" y="2142"/>
                    <a:pt x="656" y="884"/>
                    <a:pt x="1076" y="651"/>
                  </a:cubicBezTo>
                  <a:cubicBezTo>
                    <a:pt x="1136" y="618"/>
                    <a:pt x="1210" y="603"/>
                    <a:pt x="1297" y="603"/>
                  </a:cubicBezTo>
                  <a:lnTo>
                    <a:pt x="1297" y="602"/>
                  </a:lnTo>
                  <a:close/>
                  <a:moveTo>
                    <a:pt x="1297" y="1"/>
                  </a:moveTo>
                  <a:cubicBezTo>
                    <a:pt x="1107" y="1"/>
                    <a:pt x="938" y="42"/>
                    <a:pt x="785" y="127"/>
                  </a:cubicBezTo>
                  <a:cubicBezTo>
                    <a:pt x="129" y="490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8" y="10221"/>
                    <a:pt x="6614" y="10619"/>
                    <a:pt x="7141" y="11015"/>
                  </a:cubicBezTo>
                  <a:cubicBezTo>
                    <a:pt x="9513" y="12793"/>
                    <a:pt x="10917" y="13782"/>
                    <a:pt x="12624" y="13782"/>
                  </a:cubicBezTo>
                  <a:cubicBezTo>
                    <a:pt x="12777" y="13781"/>
                    <a:pt x="12930" y="13773"/>
                    <a:pt x="13082" y="13758"/>
                  </a:cubicBezTo>
                  <a:cubicBezTo>
                    <a:pt x="13210" y="13746"/>
                    <a:pt x="13314" y="13654"/>
                    <a:pt x="13345" y="13530"/>
                  </a:cubicBezTo>
                  <a:cubicBezTo>
                    <a:pt x="13374" y="13405"/>
                    <a:pt x="13321" y="13276"/>
                    <a:pt x="13214" y="13207"/>
                  </a:cubicBezTo>
                  <a:cubicBezTo>
                    <a:pt x="10759" y="11644"/>
                    <a:pt x="9579" y="9543"/>
                    <a:pt x="8214" y="7111"/>
                  </a:cubicBezTo>
                  <a:cubicBezTo>
                    <a:pt x="7248" y="5389"/>
                    <a:pt x="6152" y="3439"/>
                    <a:pt x="4449" y="1492"/>
                  </a:cubicBezTo>
                  <a:cubicBezTo>
                    <a:pt x="4430" y="1470"/>
                    <a:pt x="4407" y="1450"/>
                    <a:pt x="4382" y="1436"/>
                  </a:cubicBezTo>
                  <a:cubicBezTo>
                    <a:pt x="2880" y="497"/>
                    <a:pt x="1955" y="1"/>
                    <a:pt x="1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2016;p48">
              <a:extLst>
                <a:ext uri="{FF2B5EF4-FFF2-40B4-BE49-F238E27FC236}">
                  <a16:creationId xmlns:a16="http://schemas.microsoft.com/office/drawing/2014/main" id="{BDE37D2A-CA3B-7446-A35D-B9EE47176400}"/>
                </a:ext>
              </a:extLst>
            </p:cNvPr>
            <p:cNvSpPr/>
            <p:nvPr/>
          </p:nvSpPr>
          <p:spPr>
            <a:xfrm>
              <a:off x="3939102" y="4007598"/>
              <a:ext cx="247680" cy="232898"/>
            </a:xfrm>
            <a:custGeom>
              <a:avLst/>
              <a:gdLst/>
              <a:ahLst/>
              <a:cxnLst/>
              <a:rect l="l" t="t" r="r" b="b"/>
              <a:pathLst>
                <a:path w="14660" h="13785" extrusionOk="0">
                  <a:moveTo>
                    <a:pt x="1297" y="602"/>
                  </a:moveTo>
                  <a:cubicBezTo>
                    <a:pt x="1865" y="602"/>
                    <a:pt x="2968" y="1257"/>
                    <a:pt x="4064" y="1942"/>
                  </a:cubicBezTo>
                  <a:cubicBezTo>
                    <a:pt x="4783" y="2390"/>
                    <a:pt x="5588" y="2798"/>
                    <a:pt x="6461" y="3153"/>
                  </a:cubicBezTo>
                  <a:cubicBezTo>
                    <a:pt x="7748" y="4953"/>
                    <a:pt x="9392" y="7372"/>
                    <a:pt x="10040" y="8830"/>
                  </a:cubicBezTo>
                  <a:cubicBezTo>
                    <a:pt x="10801" y="10541"/>
                    <a:pt x="12093" y="11722"/>
                    <a:pt x="13883" y="12344"/>
                  </a:cubicBezTo>
                  <a:cubicBezTo>
                    <a:pt x="13602" y="12846"/>
                    <a:pt x="13318" y="13133"/>
                    <a:pt x="13069" y="13161"/>
                  </a:cubicBezTo>
                  <a:cubicBezTo>
                    <a:pt x="12923" y="13177"/>
                    <a:pt x="12779" y="13185"/>
                    <a:pt x="12637" y="13185"/>
                  </a:cubicBezTo>
                  <a:cubicBezTo>
                    <a:pt x="11105" y="13185"/>
                    <a:pt x="9765" y="12234"/>
                    <a:pt x="7501" y="10534"/>
                  </a:cubicBezTo>
                  <a:cubicBezTo>
                    <a:pt x="6953" y="10126"/>
                    <a:pt x="6319" y="9722"/>
                    <a:pt x="5647" y="9294"/>
                  </a:cubicBezTo>
                  <a:cubicBezTo>
                    <a:pt x="3281" y="7791"/>
                    <a:pt x="599" y="6087"/>
                    <a:pt x="599" y="3341"/>
                  </a:cubicBezTo>
                  <a:cubicBezTo>
                    <a:pt x="599" y="2140"/>
                    <a:pt x="656" y="882"/>
                    <a:pt x="1076" y="651"/>
                  </a:cubicBezTo>
                  <a:cubicBezTo>
                    <a:pt x="1136" y="617"/>
                    <a:pt x="1210" y="602"/>
                    <a:pt x="1297" y="602"/>
                  </a:cubicBezTo>
                  <a:close/>
                  <a:moveTo>
                    <a:pt x="1297" y="0"/>
                  </a:moveTo>
                  <a:cubicBezTo>
                    <a:pt x="1107" y="0"/>
                    <a:pt x="938" y="42"/>
                    <a:pt x="785" y="127"/>
                  </a:cubicBezTo>
                  <a:cubicBezTo>
                    <a:pt x="129" y="490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7" y="10221"/>
                    <a:pt x="6613" y="10618"/>
                    <a:pt x="7141" y="11014"/>
                  </a:cubicBezTo>
                  <a:cubicBezTo>
                    <a:pt x="9510" y="12791"/>
                    <a:pt x="10922" y="13784"/>
                    <a:pt x="12625" y="13784"/>
                  </a:cubicBezTo>
                  <a:cubicBezTo>
                    <a:pt x="12795" y="13784"/>
                    <a:pt x="12965" y="13775"/>
                    <a:pt x="13134" y="13756"/>
                  </a:cubicBezTo>
                  <a:cubicBezTo>
                    <a:pt x="13665" y="13696"/>
                    <a:pt x="14138" y="13220"/>
                    <a:pt x="14580" y="12297"/>
                  </a:cubicBezTo>
                  <a:cubicBezTo>
                    <a:pt x="14659" y="12130"/>
                    <a:pt x="14572" y="11933"/>
                    <a:pt x="14396" y="11880"/>
                  </a:cubicBezTo>
                  <a:cubicBezTo>
                    <a:pt x="12578" y="11338"/>
                    <a:pt x="11331" y="10261"/>
                    <a:pt x="10588" y="8587"/>
                  </a:cubicBezTo>
                  <a:cubicBezTo>
                    <a:pt x="9910" y="7063"/>
                    <a:pt x="8207" y="4563"/>
                    <a:pt x="6897" y="2734"/>
                  </a:cubicBezTo>
                  <a:cubicBezTo>
                    <a:pt x="6864" y="2688"/>
                    <a:pt x="6819" y="2652"/>
                    <a:pt x="6766" y="2630"/>
                  </a:cubicBezTo>
                  <a:cubicBezTo>
                    <a:pt x="5893" y="2281"/>
                    <a:pt x="5091" y="1878"/>
                    <a:pt x="4382" y="1435"/>
                  </a:cubicBezTo>
                  <a:cubicBezTo>
                    <a:pt x="2881" y="496"/>
                    <a:pt x="1955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01489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3560;p64">
            <a:extLst>
              <a:ext uri="{FF2B5EF4-FFF2-40B4-BE49-F238E27FC236}">
                <a16:creationId xmlns:a16="http://schemas.microsoft.com/office/drawing/2014/main" id="{FB96143A-EFEF-4C39-9D4F-E4EEA95C24F9}"/>
              </a:ext>
            </a:extLst>
          </p:cNvPr>
          <p:cNvGrpSpPr/>
          <p:nvPr/>
        </p:nvGrpSpPr>
        <p:grpSpPr>
          <a:xfrm>
            <a:off x="7627423" y="652636"/>
            <a:ext cx="1396113" cy="1270582"/>
            <a:chOff x="449250" y="238125"/>
            <a:chExt cx="6401725" cy="5237425"/>
          </a:xfrm>
        </p:grpSpPr>
        <p:sp>
          <p:nvSpPr>
            <p:cNvPr id="113" name="Google Shape;3561;p64">
              <a:extLst>
                <a:ext uri="{FF2B5EF4-FFF2-40B4-BE49-F238E27FC236}">
                  <a16:creationId xmlns:a16="http://schemas.microsoft.com/office/drawing/2014/main" id="{2DF2DD0C-65A7-4C47-98A0-97279E48584A}"/>
                </a:ext>
              </a:extLst>
            </p:cNvPr>
            <p:cNvSpPr/>
            <p:nvPr/>
          </p:nvSpPr>
          <p:spPr>
            <a:xfrm>
              <a:off x="449250" y="238125"/>
              <a:ext cx="6401725" cy="4867000"/>
            </a:xfrm>
            <a:custGeom>
              <a:avLst/>
              <a:gdLst/>
              <a:ahLst/>
              <a:cxnLst/>
              <a:rect l="l" t="t" r="r" b="b"/>
              <a:pathLst>
                <a:path w="256069" h="194680" extrusionOk="0">
                  <a:moveTo>
                    <a:pt x="156176" y="0"/>
                  </a:moveTo>
                  <a:cubicBezTo>
                    <a:pt x="145518" y="0"/>
                    <a:pt x="132819" y="2041"/>
                    <a:pt x="117347" y="7037"/>
                  </a:cubicBezTo>
                  <a:cubicBezTo>
                    <a:pt x="73919" y="21063"/>
                    <a:pt x="72529" y="47320"/>
                    <a:pt x="39520" y="50959"/>
                  </a:cubicBezTo>
                  <a:cubicBezTo>
                    <a:pt x="6511" y="54598"/>
                    <a:pt x="0" y="81018"/>
                    <a:pt x="20457" y="107280"/>
                  </a:cubicBezTo>
                  <a:cubicBezTo>
                    <a:pt x="40914" y="133541"/>
                    <a:pt x="34389" y="155948"/>
                    <a:pt x="53883" y="173479"/>
                  </a:cubicBezTo>
                  <a:cubicBezTo>
                    <a:pt x="53883" y="173479"/>
                    <a:pt x="75463" y="194395"/>
                    <a:pt x="109332" y="194677"/>
                  </a:cubicBezTo>
                  <a:cubicBezTo>
                    <a:pt x="109494" y="194679"/>
                    <a:pt x="109655" y="194679"/>
                    <a:pt x="109816" y="194679"/>
                  </a:cubicBezTo>
                  <a:cubicBezTo>
                    <a:pt x="143285" y="194679"/>
                    <a:pt x="152002" y="165455"/>
                    <a:pt x="163781" y="160161"/>
                  </a:cubicBezTo>
                  <a:cubicBezTo>
                    <a:pt x="165889" y="159213"/>
                    <a:pt x="168046" y="158833"/>
                    <a:pt x="170310" y="158833"/>
                  </a:cubicBezTo>
                  <a:cubicBezTo>
                    <a:pt x="179462" y="158833"/>
                    <a:pt x="190378" y="165035"/>
                    <a:pt x="206960" y="165035"/>
                  </a:cubicBezTo>
                  <a:cubicBezTo>
                    <a:pt x="209318" y="165035"/>
                    <a:pt x="211790" y="164910"/>
                    <a:pt x="214388" y="164623"/>
                  </a:cubicBezTo>
                  <a:cubicBezTo>
                    <a:pt x="239780" y="161824"/>
                    <a:pt x="256069" y="123080"/>
                    <a:pt x="238166" y="100552"/>
                  </a:cubicBezTo>
                  <a:cubicBezTo>
                    <a:pt x="220263" y="78026"/>
                    <a:pt x="194362" y="68431"/>
                    <a:pt x="196727" y="54917"/>
                  </a:cubicBezTo>
                  <a:cubicBezTo>
                    <a:pt x="199092" y="41401"/>
                    <a:pt x="214197" y="26885"/>
                    <a:pt x="198277" y="14582"/>
                  </a:cubicBezTo>
                  <a:cubicBezTo>
                    <a:pt x="188030" y="6662"/>
                    <a:pt x="175435" y="0"/>
                    <a:pt x="156176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562;p64">
              <a:extLst>
                <a:ext uri="{FF2B5EF4-FFF2-40B4-BE49-F238E27FC236}">
                  <a16:creationId xmlns:a16="http://schemas.microsoft.com/office/drawing/2014/main" id="{654E4DC2-656C-4FEB-9732-0D1339DDB00B}"/>
                </a:ext>
              </a:extLst>
            </p:cNvPr>
            <p:cNvSpPr/>
            <p:nvPr/>
          </p:nvSpPr>
          <p:spPr>
            <a:xfrm>
              <a:off x="654175" y="1408900"/>
              <a:ext cx="2934500" cy="1237575"/>
            </a:xfrm>
            <a:custGeom>
              <a:avLst/>
              <a:gdLst/>
              <a:ahLst/>
              <a:cxnLst/>
              <a:rect l="l" t="t" r="r" b="b"/>
              <a:pathLst>
                <a:path w="117380" h="49503" extrusionOk="0">
                  <a:moveTo>
                    <a:pt x="117379" y="0"/>
                  </a:moveTo>
                  <a:lnTo>
                    <a:pt x="819" y="28131"/>
                  </a:lnTo>
                  <a:lnTo>
                    <a:pt x="819" y="28131"/>
                  </a:lnTo>
                  <a:cubicBezTo>
                    <a:pt x="0" y="34609"/>
                    <a:pt x="1478" y="41924"/>
                    <a:pt x="5269" y="49502"/>
                  </a:cubicBezTo>
                  <a:lnTo>
                    <a:pt x="5269" y="49502"/>
                  </a:lnTo>
                  <a:lnTo>
                    <a:pt x="117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563;p64">
              <a:extLst>
                <a:ext uri="{FF2B5EF4-FFF2-40B4-BE49-F238E27FC236}">
                  <a16:creationId xmlns:a16="http://schemas.microsoft.com/office/drawing/2014/main" id="{31C69950-8BB1-46C7-8DC5-500D271B9995}"/>
                </a:ext>
              </a:extLst>
            </p:cNvPr>
            <p:cNvSpPr/>
            <p:nvPr/>
          </p:nvSpPr>
          <p:spPr>
            <a:xfrm>
              <a:off x="1359925" y="1527750"/>
              <a:ext cx="2324375" cy="2834650"/>
            </a:xfrm>
            <a:custGeom>
              <a:avLst/>
              <a:gdLst/>
              <a:ahLst/>
              <a:cxnLst/>
              <a:rect l="l" t="t" r="r" b="b"/>
              <a:pathLst>
                <a:path w="92975" h="113386" extrusionOk="0">
                  <a:moveTo>
                    <a:pt x="92975" y="1"/>
                  </a:moveTo>
                  <a:lnTo>
                    <a:pt x="1" y="88441"/>
                  </a:lnTo>
                  <a:cubicBezTo>
                    <a:pt x="2765" y="97462"/>
                    <a:pt x="5000" y="105799"/>
                    <a:pt x="10063" y="113385"/>
                  </a:cubicBezTo>
                  <a:lnTo>
                    <a:pt x="10063" y="113385"/>
                  </a:lnTo>
                  <a:lnTo>
                    <a:pt x="929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564;p64">
              <a:extLst>
                <a:ext uri="{FF2B5EF4-FFF2-40B4-BE49-F238E27FC236}">
                  <a16:creationId xmlns:a16="http://schemas.microsoft.com/office/drawing/2014/main" id="{435C5019-9EBE-429C-8A61-3E00CAC60754}"/>
                </a:ext>
              </a:extLst>
            </p:cNvPr>
            <p:cNvSpPr/>
            <p:nvPr/>
          </p:nvSpPr>
          <p:spPr>
            <a:xfrm>
              <a:off x="1872225" y="1564700"/>
              <a:ext cx="1879600" cy="3395675"/>
            </a:xfrm>
            <a:custGeom>
              <a:avLst/>
              <a:gdLst/>
              <a:ahLst/>
              <a:cxnLst/>
              <a:rect l="l" t="t" r="r" b="b"/>
              <a:pathLst>
                <a:path w="75184" h="135827" extrusionOk="0">
                  <a:moveTo>
                    <a:pt x="75183" y="1"/>
                  </a:moveTo>
                  <a:lnTo>
                    <a:pt x="1" y="123012"/>
                  </a:lnTo>
                  <a:cubicBezTo>
                    <a:pt x="3990" y="126184"/>
                    <a:pt x="11779" y="131640"/>
                    <a:pt x="22564" y="135827"/>
                  </a:cubicBezTo>
                  <a:lnTo>
                    <a:pt x="751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565;p64">
              <a:extLst>
                <a:ext uri="{FF2B5EF4-FFF2-40B4-BE49-F238E27FC236}">
                  <a16:creationId xmlns:a16="http://schemas.microsoft.com/office/drawing/2014/main" id="{004EA207-973B-41BE-B6DB-5AADCD0F44AD}"/>
                </a:ext>
              </a:extLst>
            </p:cNvPr>
            <p:cNvSpPr/>
            <p:nvPr/>
          </p:nvSpPr>
          <p:spPr>
            <a:xfrm>
              <a:off x="847450" y="1296475"/>
              <a:ext cx="2719600" cy="460775"/>
            </a:xfrm>
            <a:custGeom>
              <a:avLst/>
              <a:gdLst/>
              <a:ahLst/>
              <a:cxnLst/>
              <a:rect l="l" t="t" r="r" b="b"/>
              <a:pathLst>
                <a:path w="108784" h="18431" extrusionOk="0">
                  <a:moveTo>
                    <a:pt x="47015" y="0"/>
                  </a:moveTo>
                  <a:cubicBezTo>
                    <a:pt x="40751" y="4314"/>
                    <a:pt x="33637" y="7517"/>
                    <a:pt x="23592" y="8625"/>
                  </a:cubicBezTo>
                  <a:cubicBezTo>
                    <a:pt x="12986" y="9794"/>
                    <a:pt x="5121" y="13318"/>
                    <a:pt x="1" y="18431"/>
                  </a:cubicBezTo>
                  <a:lnTo>
                    <a:pt x="108783" y="1544"/>
                  </a:lnTo>
                  <a:lnTo>
                    <a:pt x="470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566;p64">
              <a:extLst>
                <a:ext uri="{FF2B5EF4-FFF2-40B4-BE49-F238E27FC236}">
                  <a16:creationId xmlns:a16="http://schemas.microsoft.com/office/drawing/2014/main" id="{DE9453F6-207D-42F9-A730-ABFAF2211397}"/>
                </a:ext>
              </a:extLst>
            </p:cNvPr>
            <p:cNvSpPr/>
            <p:nvPr/>
          </p:nvSpPr>
          <p:spPr>
            <a:xfrm>
              <a:off x="2799325" y="1582900"/>
              <a:ext cx="1027275" cy="3522225"/>
            </a:xfrm>
            <a:custGeom>
              <a:avLst/>
              <a:gdLst/>
              <a:ahLst/>
              <a:cxnLst/>
              <a:rect l="l" t="t" r="r" b="b"/>
              <a:pathLst>
                <a:path w="41091" h="140889" extrusionOk="0">
                  <a:moveTo>
                    <a:pt x="41090" y="0"/>
                  </a:moveTo>
                  <a:lnTo>
                    <a:pt x="0" y="139320"/>
                  </a:lnTo>
                  <a:cubicBezTo>
                    <a:pt x="4769" y="140258"/>
                    <a:pt x="9888" y="140841"/>
                    <a:pt x="15329" y="140886"/>
                  </a:cubicBezTo>
                  <a:cubicBezTo>
                    <a:pt x="15489" y="140888"/>
                    <a:pt x="15648" y="140888"/>
                    <a:pt x="15807" y="140888"/>
                  </a:cubicBezTo>
                  <a:cubicBezTo>
                    <a:pt x="19473" y="140888"/>
                    <a:pt x="22841" y="140535"/>
                    <a:pt x="25951" y="139903"/>
                  </a:cubicBezTo>
                  <a:lnTo>
                    <a:pt x="410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567;p64">
              <a:extLst>
                <a:ext uri="{FF2B5EF4-FFF2-40B4-BE49-F238E27FC236}">
                  <a16:creationId xmlns:a16="http://schemas.microsoft.com/office/drawing/2014/main" id="{19F2BC05-8A23-433E-9A47-6E71ED238890}"/>
                </a:ext>
              </a:extLst>
            </p:cNvPr>
            <p:cNvSpPr/>
            <p:nvPr/>
          </p:nvSpPr>
          <p:spPr>
            <a:xfrm>
              <a:off x="964550" y="1474650"/>
              <a:ext cx="2664100" cy="1922400"/>
            </a:xfrm>
            <a:custGeom>
              <a:avLst/>
              <a:gdLst/>
              <a:ahLst/>
              <a:cxnLst/>
              <a:rect l="l" t="t" r="r" b="b"/>
              <a:pathLst>
                <a:path w="106564" h="76896" extrusionOk="0">
                  <a:moveTo>
                    <a:pt x="106564" y="0"/>
                  </a:moveTo>
                  <a:lnTo>
                    <a:pt x="1" y="58023"/>
                  </a:lnTo>
                  <a:cubicBezTo>
                    <a:pt x="5061" y="64558"/>
                    <a:pt x="8458" y="70854"/>
                    <a:pt x="11006" y="76896"/>
                  </a:cubicBezTo>
                  <a:lnTo>
                    <a:pt x="106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568;p64">
              <a:extLst>
                <a:ext uri="{FF2B5EF4-FFF2-40B4-BE49-F238E27FC236}">
                  <a16:creationId xmlns:a16="http://schemas.microsoft.com/office/drawing/2014/main" id="{B542202E-10FC-48AE-8B8A-0E3ABA650017}"/>
                </a:ext>
              </a:extLst>
            </p:cNvPr>
            <p:cNvSpPr/>
            <p:nvPr/>
          </p:nvSpPr>
          <p:spPr>
            <a:xfrm>
              <a:off x="4043050" y="1519500"/>
              <a:ext cx="2147875" cy="2844425"/>
            </a:xfrm>
            <a:custGeom>
              <a:avLst/>
              <a:gdLst/>
              <a:ahLst/>
              <a:cxnLst/>
              <a:rect l="l" t="t" r="r" b="b"/>
              <a:pathLst>
                <a:path w="85915" h="113777" extrusionOk="0">
                  <a:moveTo>
                    <a:pt x="1" y="0"/>
                  </a:moveTo>
                  <a:lnTo>
                    <a:pt x="61944" y="113764"/>
                  </a:lnTo>
                  <a:cubicBezTo>
                    <a:pt x="62372" y="113772"/>
                    <a:pt x="62799" y="113776"/>
                    <a:pt x="63227" y="113776"/>
                  </a:cubicBezTo>
                  <a:cubicBezTo>
                    <a:pt x="65702" y="113776"/>
                    <a:pt x="68175" y="113640"/>
                    <a:pt x="70636" y="113368"/>
                  </a:cubicBezTo>
                  <a:cubicBezTo>
                    <a:pt x="76268" y="112747"/>
                    <a:pt x="81452" y="110354"/>
                    <a:pt x="85915" y="10676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569;p64">
              <a:extLst>
                <a:ext uri="{FF2B5EF4-FFF2-40B4-BE49-F238E27FC236}">
                  <a16:creationId xmlns:a16="http://schemas.microsoft.com/office/drawing/2014/main" id="{DBFB7041-6E4A-43BF-B975-D2B549AE5FB3}"/>
                </a:ext>
              </a:extLst>
            </p:cNvPr>
            <p:cNvSpPr/>
            <p:nvPr/>
          </p:nvSpPr>
          <p:spPr>
            <a:xfrm>
              <a:off x="4096200" y="1463850"/>
              <a:ext cx="2502050" cy="2449625"/>
            </a:xfrm>
            <a:custGeom>
              <a:avLst/>
              <a:gdLst/>
              <a:ahLst/>
              <a:cxnLst/>
              <a:rect l="l" t="t" r="r" b="b"/>
              <a:pathLst>
                <a:path w="100082" h="97985" extrusionOk="0">
                  <a:moveTo>
                    <a:pt x="1" y="0"/>
                  </a:moveTo>
                  <a:lnTo>
                    <a:pt x="93205" y="97984"/>
                  </a:lnTo>
                  <a:cubicBezTo>
                    <a:pt x="97609" y="90591"/>
                    <a:pt x="100081" y="81711"/>
                    <a:pt x="99830" y="730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570;p64">
              <a:extLst>
                <a:ext uri="{FF2B5EF4-FFF2-40B4-BE49-F238E27FC236}">
                  <a16:creationId xmlns:a16="http://schemas.microsoft.com/office/drawing/2014/main" id="{6DC430CB-57DB-44B9-B3C2-020C296069E4}"/>
                </a:ext>
              </a:extLst>
            </p:cNvPr>
            <p:cNvSpPr/>
            <p:nvPr/>
          </p:nvSpPr>
          <p:spPr>
            <a:xfrm>
              <a:off x="4133125" y="1396325"/>
              <a:ext cx="2311975" cy="1413025"/>
            </a:xfrm>
            <a:custGeom>
              <a:avLst/>
              <a:gdLst/>
              <a:ahLst/>
              <a:cxnLst/>
              <a:rect l="l" t="t" r="r" b="b"/>
              <a:pathLst>
                <a:path w="92479" h="56521" extrusionOk="0">
                  <a:moveTo>
                    <a:pt x="0" y="1"/>
                  </a:moveTo>
                  <a:lnTo>
                    <a:pt x="92479" y="56521"/>
                  </a:lnTo>
                  <a:cubicBezTo>
                    <a:pt x="91960" y="55739"/>
                    <a:pt x="91403" y="54974"/>
                    <a:pt x="90811" y="54224"/>
                  </a:cubicBezTo>
                  <a:cubicBezTo>
                    <a:pt x="78816" y="39131"/>
                    <a:pt x="63231" y="29844"/>
                    <a:pt x="54962" y="2129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571;p64">
              <a:extLst>
                <a:ext uri="{FF2B5EF4-FFF2-40B4-BE49-F238E27FC236}">
                  <a16:creationId xmlns:a16="http://schemas.microsoft.com/office/drawing/2014/main" id="{D1E5106F-BEC1-456E-B5D6-F7A7E0E469EB}"/>
                </a:ext>
              </a:extLst>
            </p:cNvPr>
            <p:cNvSpPr/>
            <p:nvPr/>
          </p:nvSpPr>
          <p:spPr>
            <a:xfrm>
              <a:off x="4151325" y="1321550"/>
              <a:ext cx="1260400" cy="358000"/>
            </a:xfrm>
            <a:custGeom>
              <a:avLst/>
              <a:gdLst/>
              <a:ahLst/>
              <a:cxnLst/>
              <a:rect l="l" t="t" r="r" b="b"/>
              <a:pathLst>
                <a:path w="50416" h="14320" extrusionOk="0">
                  <a:moveTo>
                    <a:pt x="0" y="1"/>
                  </a:moveTo>
                  <a:lnTo>
                    <a:pt x="48550" y="14320"/>
                  </a:lnTo>
                  <a:cubicBezTo>
                    <a:pt x="48454" y="13406"/>
                    <a:pt x="48486" y="12483"/>
                    <a:pt x="48644" y="11580"/>
                  </a:cubicBezTo>
                  <a:cubicBezTo>
                    <a:pt x="48999" y="9557"/>
                    <a:pt x="49638" y="7512"/>
                    <a:pt x="50416" y="545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572;p64">
              <a:extLst>
                <a:ext uri="{FF2B5EF4-FFF2-40B4-BE49-F238E27FC236}">
                  <a16:creationId xmlns:a16="http://schemas.microsoft.com/office/drawing/2014/main" id="{3ED21B49-1E0E-4789-873E-5F46D585E571}"/>
                </a:ext>
              </a:extLst>
            </p:cNvPr>
            <p:cNvSpPr/>
            <p:nvPr/>
          </p:nvSpPr>
          <p:spPr>
            <a:xfrm>
              <a:off x="3819750" y="1581100"/>
              <a:ext cx="523450" cy="3350000"/>
            </a:xfrm>
            <a:custGeom>
              <a:avLst/>
              <a:gdLst/>
              <a:ahLst/>
              <a:cxnLst/>
              <a:rect l="l" t="t" r="r" b="b"/>
              <a:pathLst>
                <a:path w="20938" h="134000" extrusionOk="0">
                  <a:moveTo>
                    <a:pt x="3350" y="1"/>
                  </a:moveTo>
                  <a:lnTo>
                    <a:pt x="0" y="133999"/>
                  </a:lnTo>
                  <a:cubicBezTo>
                    <a:pt x="9434" y="128035"/>
                    <a:pt x="15537" y="119459"/>
                    <a:pt x="20937" y="113297"/>
                  </a:cubicBezTo>
                  <a:lnTo>
                    <a:pt x="33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573;p64">
              <a:extLst>
                <a:ext uri="{FF2B5EF4-FFF2-40B4-BE49-F238E27FC236}">
                  <a16:creationId xmlns:a16="http://schemas.microsoft.com/office/drawing/2014/main" id="{255225F4-7ACB-4E12-B1FC-031390A88BEE}"/>
                </a:ext>
              </a:extLst>
            </p:cNvPr>
            <p:cNvSpPr/>
            <p:nvPr/>
          </p:nvSpPr>
          <p:spPr>
            <a:xfrm>
              <a:off x="2249600" y="932000"/>
              <a:ext cx="1315650" cy="326150"/>
            </a:xfrm>
            <a:custGeom>
              <a:avLst/>
              <a:gdLst/>
              <a:ahLst/>
              <a:cxnLst/>
              <a:rect l="l" t="t" r="r" b="b"/>
              <a:pathLst>
                <a:path w="52626" h="13046" extrusionOk="0">
                  <a:moveTo>
                    <a:pt x="8392" y="0"/>
                  </a:moveTo>
                  <a:cubicBezTo>
                    <a:pt x="5426" y="2517"/>
                    <a:pt x="2693" y="4997"/>
                    <a:pt x="0" y="7351"/>
                  </a:cubicBezTo>
                  <a:lnTo>
                    <a:pt x="52625" y="13045"/>
                  </a:lnTo>
                  <a:lnTo>
                    <a:pt x="8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574;p64">
              <a:extLst>
                <a:ext uri="{FF2B5EF4-FFF2-40B4-BE49-F238E27FC236}">
                  <a16:creationId xmlns:a16="http://schemas.microsoft.com/office/drawing/2014/main" id="{67868A9D-D1B2-4738-88E3-20C5AB3E7B56}"/>
                </a:ext>
              </a:extLst>
            </p:cNvPr>
            <p:cNvSpPr/>
            <p:nvPr/>
          </p:nvSpPr>
          <p:spPr>
            <a:xfrm>
              <a:off x="3977350" y="1559475"/>
              <a:ext cx="1214650" cy="2750925"/>
            </a:xfrm>
            <a:custGeom>
              <a:avLst/>
              <a:gdLst/>
              <a:ahLst/>
              <a:cxnLst/>
              <a:rect l="l" t="t" r="r" b="b"/>
              <a:pathLst>
                <a:path w="48586" h="110037" extrusionOk="0">
                  <a:moveTo>
                    <a:pt x="0" y="1"/>
                  </a:moveTo>
                  <a:lnTo>
                    <a:pt x="25662" y="106338"/>
                  </a:lnTo>
                  <a:cubicBezTo>
                    <a:pt x="26816" y="106095"/>
                    <a:pt x="27991" y="105987"/>
                    <a:pt x="29198" y="105987"/>
                  </a:cubicBezTo>
                  <a:cubicBezTo>
                    <a:pt x="34728" y="105987"/>
                    <a:pt x="40906" y="108245"/>
                    <a:pt x="48586" y="11003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575;p64">
              <a:extLst>
                <a:ext uri="{FF2B5EF4-FFF2-40B4-BE49-F238E27FC236}">
                  <a16:creationId xmlns:a16="http://schemas.microsoft.com/office/drawing/2014/main" id="{AA86F71A-38AB-49E6-B012-BB88410927F5}"/>
                </a:ext>
              </a:extLst>
            </p:cNvPr>
            <p:cNvSpPr/>
            <p:nvPr/>
          </p:nvSpPr>
          <p:spPr>
            <a:xfrm>
              <a:off x="3460800" y="355375"/>
              <a:ext cx="278450" cy="664850"/>
            </a:xfrm>
            <a:custGeom>
              <a:avLst/>
              <a:gdLst/>
              <a:ahLst/>
              <a:cxnLst/>
              <a:rect l="l" t="t" r="r" b="b"/>
              <a:pathLst>
                <a:path w="11138" h="26594" extrusionOk="0">
                  <a:moveTo>
                    <a:pt x="4720" y="1"/>
                  </a:moveTo>
                  <a:cubicBezTo>
                    <a:pt x="3178" y="425"/>
                    <a:pt x="1604" y="881"/>
                    <a:pt x="1" y="1372"/>
                  </a:cubicBezTo>
                  <a:lnTo>
                    <a:pt x="11138" y="26593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576;p64">
              <a:extLst>
                <a:ext uri="{FF2B5EF4-FFF2-40B4-BE49-F238E27FC236}">
                  <a16:creationId xmlns:a16="http://schemas.microsoft.com/office/drawing/2014/main" id="{41F37A42-0428-4F9E-8DDA-D37882E5A232}"/>
                </a:ext>
              </a:extLst>
            </p:cNvPr>
            <p:cNvSpPr/>
            <p:nvPr/>
          </p:nvSpPr>
          <p:spPr>
            <a:xfrm>
              <a:off x="4127900" y="605050"/>
              <a:ext cx="1443000" cy="565750"/>
            </a:xfrm>
            <a:custGeom>
              <a:avLst/>
              <a:gdLst/>
              <a:ahLst/>
              <a:cxnLst/>
              <a:rect l="l" t="t" r="r" b="b"/>
              <a:pathLst>
                <a:path w="57720" h="22630" extrusionOk="0">
                  <a:moveTo>
                    <a:pt x="51250" y="1"/>
                  </a:moveTo>
                  <a:lnTo>
                    <a:pt x="0" y="22630"/>
                  </a:lnTo>
                  <a:lnTo>
                    <a:pt x="57720" y="8700"/>
                  </a:lnTo>
                  <a:cubicBezTo>
                    <a:pt x="56818" y="5712"/>
                    <a:pt x="54832" y="2799"/>
                    <a:pt x="512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577;p64">
              <a:extLst>
                <a:ext uri="{FF2B5EF4-FFF2-40B4-BE49-F238E27FC236}">
                  <a16:creationId xmlns:a16="http://schemas.microsoft.com/office/drawing/2014/main" id="{AC3713E3-73FE-4BC7-80F8-9DEDF3C283BF}"/>
                </a:ext>
              </a:extLst>
            </p:cNvPr>
            <p:cNvSpPr/>
            <p:nvPr/>
          </p:nvSpPr>
          <p:spPr>
            <a:xfrm>
              <a:off x="4149525" y="1023150"/>
              <a:ext cx="1426900" cy="254950"/>
            </a:xfrm>
            <a:custGeom>
              <a:avLst/>
              <a:gdLst/>
              <a:ahLst/>
              <a:cxnLst/>
              <a:rect l="l" t="t" r="r" b="b"/>
              <a:pathLst>
                <a:path w="57076" h="10198" extrusionOk="0">
                  <a:moveTo>
                    <a:pt x="57075" y="0"/>
                  </a:moveTo>
                  <a:lnTo>
                    <a:pt x="0" y="8860"/>
                  </a:lnTo>
                  <a:lnTo>
                    <a:pt x="53528" y="10198"/>
                  </a:lnTo>
                  <a:cubicBezTo>
                    <a:pt x="55018" y="6780"/>
                    <a:pt x="56419" y="3364"/>
                    <a:pt x="57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578;p64">
              <a:extLst>
                <a:ext uri="{FF2B5EF4-FFF2-40B4-BE49-F238E27FC236}">
                  <a16:creationId xmlns:a16="http://schemas.microsoft.com/office/drawing/2014/main" id="{A13D9A26-4BB6-4FAB-8292-CB2B6E9A0BFE}"/>
                </a:ext>
              </a:extLst>
            </p:cNvPr>
            <p:cNvSpPr/>
            <p:nvPr/>
          </p:nvSpPr>
          <p:spPr>
            <a:xfrm>
              <a:off x="4087925" y="364150"/>
              <a:ext cx="1145150" cy="740950"/>
            </a:xfrm>
            <a:custGeom>
              <a:avLst/>
              <a:gdLst/>
              <a:ahLst/>
              <a:cxnLst/>
              <a:rect l="l" t="t" r="r" b="b"/>
              <a:pathLst>
                <a:path w="45806" h="29638" extrusionOk="0">
                  <a:moveTo>
                    <a:pt x="36827" y="1"/>
                  </a:moveTo>
                  <a:lnTo>
                    <a:pt x="0" y="29637"/>
                  </a:lnTo>
                  <a:lnTo>
                    <a:pt x="45806" y="4695"/>
                  </a:lnTo>
                  <a:cubicBezTo>
                    <a:pt x="43026" y="2962"/>
                    <a:pt x="40054" y="1372"/>
                    <a:pt x="36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579;p64">
              <a:extLst>
                <a:ext uri="{FF2B5EF4-FFF2-40B4-BE49-F238E27FC236}">
                  <a16:creationId xmlns:a16="http://schemas.microsoft.com/office/drawing/2014/main" id="{A6803EDC-3BD9-4B14-90AF-C9FE19573EA2}"/>
                </a:ext>
              </a:extLst>
            </p:cNvPr>
            <p:cNvSpPr/>
            <p:nvPr/>
          </p:nvSpPr>
          <p:spPr>
            <a:xfrm>
              <a:off x="3565225" y="996800"/>
              <a:ext cx="586125" cy="586125"/>
            </a:xfrm>
            <a:custGeom>
              <a:avLst/>
              <a:gdLst/>
              <a:ahLst/>
              <a:cxnLst/>
              <a:rect l="l" t="t" r="r" b="b"/>
              <a:pathLst>
                <a:path w="23445" h="23445" extrusionOk="0">
                  <a:moveTo>
                    <a:pt x="12990" y="1"/>
                  </a:moveTo>
                  <a:lnTo>
                    <a:pt x="10968" y="6861"/>
                  </a:lnTo>
                  <a:lnTo>
                    <a:pt x="9913" y="71"/>
                  </a:lnTo>
                  <a:lnTo>
                    <a:pt x="9735" y="7221"/>
                  </a:lnTo>
                  <a:lnTo>
                    <a:pt x="6959" y="936"/>
                  </a:lnTo>
                  <a:lnTo>
                    <a:pt x="8638" y="7889"/>
                  </a:lnTo>
                  <a:lnTo>
                    <a:pt x="4331" y="2537"/>
                  </a:lnTo>
                  <a:lnTo>
                    <a:pt x="7751" y="8818"/>
                  </a:lnTo>
                  <a:lnTo>
                    <a:pt x="2205" y="4763"/>
                  </a:lnTo>
                  <a:lnTo>
                    <a:pt x="7135" y="9944"/>
                  </a:lnTo>
                  <a:lnTo>
                    <a:pt x="728" y="7463"/>
                  </a:lnTo>
                  <a:lnTo>
                    <a:pt x="6831" y="11193"/>
                  </a:lnTo>
                  <a:lnTo>
                    <a:pt x="6831" y="11193"/>
                  </a:lnTo>
                  <a:lnTo>
                    <a:pt x="0" y="10453"/>
                  </a:lnTo>
                  <a:lnTo>
                    <a:pt x="6861" y="12477"/>
                  </a:lnTo>
                  <a:lnTo>
                    <a:pt x="71" y="13530"/>
                  </a:lnTo>
                  <a:lnTo>
                    <a:pt x="7222" y="13710"/>
                  </a:lnTo>
                  <a:lnTo>
                    <a:pt x="936" y="16484"/>
                  </a:lnTo>
                  <a:lnTo>
                    <a:pt x="7890" y="14807"/>
                  </a:lnTo>
                  <a:lnTo>
                    <a:pt x="2537" y="19114"/>
                  </a:lnTo>
                  <a:lnTo>
                    <a:pt x="2537" y="19114"/>
                  </a:lnTo>
                  <a:lnTo>
                    <a:pt x="8818" y="15694"/>
                  </a:lnTo>
                  <a:lnTo>
                    <a:pt x="9804" y="14344"/>
                  </a:lnTo>
                  <a:lnTo>
                    <a:pt x="10799" y="14104"/>
                  </a:lnTo>
                  <a:lnTo>
                    <a:pt x="10549" y="14752"/>
                  </a:lnTo>
                  <a:lnTo>
                    <a:pt x="10549" y="14752"/>
                  </a:lnTo>
                  <a:lnTo>
                    <a:pt x="11447" y="14262"/>
                  </a:lnTo>
                  <a:lnTo>
                    <a:pt x="11373" y="14951"/>
                  </a:lnTo>
                  <a:lnTo>
                    <a:pt x="9945" y="16310"/>
                  </a:lnTo>
                  <a:lnTo>
                    <a:pt x="7463" y="22717"/>
                  </a:lnTo>
                  <a:lnTo>
                    <a:pt x="11192" y="16614"/>
                  </a:lnTo>
                  <a:lnTo>
                    <a:pt x="10454" y="23444"/>
                  </a:lnTo>
                  <a:lnTo>
                    <a:pt x="12477" y="16584"/>
                  </a:lnTo>
                  <a:lnTo>
                    <a:pt x="13531" y="23373"/>
                  </a:lnTo>
                  <a:lnTo>
                    <a:pt x="13709" y="16223"/>
                  </a:lnTo>
                  <a:lnTo>
                    <a:pt x="16485" y="22508"/>
                  </a:lnTo>
                  <a:lnTo>
                    <a:pt x="14806" y="15555"/>
                  </a:lnTo>
                  <a:lnTo>
                    <a:pt x="19114" y="20908"/>
                  </a:lnTo>
                  <a:lnTo>
                    <a:pt x="15693" y="14626"/>
                  </a:lnTo>
                  <a:lnTo>
                    <a:pt x="21240" y="18682"/>
                  </a:lnTo>
                  <a:lnTo>
                    <a:pt x="16310" y="13499"/>
                  </a:lnTo>
                  <a:lnTo>
                    <a:pt x="22716" y="15981"/>
                  </a:lnTo>
                  <a:lnTo>
                    <a:pt x="16613" y="12251"/>
                  </a:lnTo>
                  <a:lnTo>
                    <a:pt x="23444" y="12991"/>
                  </a:lnTo>
                  <a:lnTo>
                    <a:pt x="16584" y="10967"/>
                  </a:lnTo>
                  <a:lnTo>
                    <a:pt x="23372" y="9914"/>
                  </a:lnTo>
                  <a:lnTo>
                    <a:pt x="16223" y="9735"/>
                  </a:lnTo>
                  <a:lnTo>
                    <a:pt x="22507" y="6960"/>
                  </a:lnTo>
                  <a:lnTo>
                    <a:pt x="15555" y="8637"/>
                  </a:lnTo>
                  <a:lnTo>
                    <a:pt x="15555" y="8637"/>
                  </a:lnTo>
                  <a:lnTo>
                    <a:pt x="20908" y="4331"/>
                  </a:lnTo>
                  <a:lnTo>
                    <a:pt x="14627" y="7750"/>
                  </a:lnTo>
                  <a:lnTo>
                    <a:pt x="18682" y="2205"/>
                  </a:lnTo>
                  <a:lnTo>
                    <a:pt x="13499" y="7134"/>
                  </a:lnTo>
                  <a:lnTo>
                    <a:pt x="15982" y="729"/>
                  </a:lnTo>
                  <a:lnTo>
                    <a:pt x="12252" y="6830"/>
                  </a:lnTo>
                  <a:lnTo>
                    <a:pt x="129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580;p64">
              <a:extLst>
                <a:ext uri="{FF2B5EF4-FFF2-40B4-BE49-F238E27FC236}">
                  <a16:creationId xmlns:a16="http://schemas.microsoft.com/office/drawing/2014/main" id="{14665480-D0C0-4A1C-9EA0-A49C4FF10A4C}"/>
                </a:ext>
              </a:extLst>
            </p:cNvPr>
            <p:cNvSpPr/>
            <p:nvPr/>
          </p:nvSpPr>
          <p:spPr>
            <a:xfrm>
              <a:off x="4032250" y="255800"/>
              <a:ext cx="791300" cy="796125"/>
            </a:xfrm>
            <a:custGeom>
              <a:avLst/>
              <a:gdLst/>
              <a:ahLst/>
              <a:cxnLst/>
              <a:rect l="l" t="t" r="r" b="b"/>
              <a:pathLst>
                <a:path w="31652" h="31845" extrusionOk="0">
                  <a:moveTo>
                    <a:pt x="23287" y="0"/>
                  </a:moveTo>
                  <a:lnTo>
                    <a:pt x="1" y="31845"/>
                  </a:lnTo>
                  <a:lnTo>
                    <a:pt x="31652" y="1738"/>
                  </a:lnTo>
                  <a:cubicBezTo>
                    <a:pt x="29029" y="1004"/>
                    <a:pt x="26246" y="417"/>
                    <a:pt x="232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581;p64">
              <a:extLst>
                <a:ext uri="{FF2B5EF4-FFF2-40B4-BE49-F238E27FC236}">
                  <a16:creationId xmlns:a16="http://schemas.microsoft.com/office/drawing/2014/main" id="{AEAFA234-8B9E-4967-931D-57BF7D5CD916}"/>
                </a:ext>
              </a:extLst>
            </p:cNvPr>
            <p:cNvSpPr/>
            <p:nvPr/>
          </p:nvSpPr>
          <p:spPr>
            <a:xfrm>
              <a:off x="3684275" y="1365575"/>
              <a:ext cx="144700" cy="162200"/>
            </a:xfrm>
            <a:custGeom>
              <a:avLst/>
              <a:gdLst/>
              <a:ahLst/>
              <a:cxnLst/>
              <a:rect l="l" t="t" r="r" b="b"/>
              <a:pathLst>
                <a:path w="5788" h="6488" extrusionOk="0">
                  <a:moveTo>
                    <a:pt x="5787" y="1"/>
                  </a:moveTo>
                  <a:lnTo>
                    <a:pt x="4056" y="943"/>
                  </a:lnTo>
                  <a:lnTo>
                    <a:pt x="1" y="6488"/>
                  </a:lnTo>
                  <a:lnTo>
                    <a:pt x="5183" y="1559"/>
                  </a:lnTo>
                  <a:lnTo>
                    <a:pt x="5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582;p64">
              <a:extLst>
                <a:ext uri="{FF2B5EF4-FFF2-40B4-BE49-F238E27FC236}">
                  <a16:creationId xmlns:a16="http://schemas.microsoft.com/office/drawing/2014/main" id="{319C437B-45DF-4B1A-A382-A61DB8BEDC56}"/>
                </a:ext>
              </a:extLst>
            </p:cNvPr>
            <p:cNvSpPr/>
            <p:nvPr/>
          </p:nvSpPr>
          <p:spPr>
            <a:xfrm>
              <a:off x="3708050" y="294975"/>
              <a:ext cx="122600" cy="703625"/>
            </a:xfrm>
            <a:custGeom>
              <a:avLst/>
              <a:gdLst/>
              <a:ahLst/>
              <a:cxnLst/>
              <a:rect l="l" t="t" r="r" b="b"/>
              <a:pathLst>
                <a:path w="4904" h="28145" extrusionOk="0">
                  <a:moveTo>
                    <a:pt x="4904" y="1"/>
                  </a:moveTo>
                  <a:cubicBezTo>
                    <a:pt x="3306" y="325"/>
                    <a:pt x="1671" y="688"/>
                    <a:pt x="1" y="1086"/>
                  </a:cubicBezTo>
                  <a:lnTo>
                    <a:pt x="4200" y="28144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583;p64">
              <a:extLst>
                <a:ext uri="{FF2B5EF4-FFF2-40B4-BE49-F238E27FC236}">
                  <a16:creationId xmlns:a16="http://schemas.microsoft.com/office/drawing/2014/main" id="{2FA2D6FC-4ADE-40C7-A008-72302DA54EC4}"/>
                </a:ext>
              </a:extLst>
            </p:cNvPr>
            <p:cNvSpPr/>
            <p:nvPr/>
          </p:nvSpPr>
          <p:spPr>
            <a:xfrm>
              <a:off x="2925250" y="535875"/>
              <a:ext cx="695100" cy="580000"/>
            </a:xfrm>
            <a:custGeom>
              <a:avLst/>
              <a:gdLst/>
              <a:ahLst/>
              <a:cxnLst/>
              <a:rect l="l" t="t" r="r" b="b"/>
              <a:pathLst>
                <a:path w="27804" h="23200" extrusionOk="0">
                  <a:moveTo>
                    <a:pt x="5736" y="1"/>
                  </a:moveTo>
                  <a:cubicBezTo>
                    <a:pt x="3717" y="930"/>
                    <a:pt x="1810" y="1889"/>
                    <a:pt x="0" y="2868"/>
                  </a:cubicBezTo>
                  <a:lnTo>
                    <a:pt x="27804" y="23200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584;p64">
              <a:extLst>
                <a:ext uri="{FF2B5EF4-FFF2-40B4-BE49-F238E27FC236}">
                  <a16:creationId xmlns:a16="http://schemas.microsoft.com/office/drawing/2014/main" id="{875F2113-0540-4C82-8852-493E759C3D18}"/>
                </a:ext>
              </a:extLst>
            </p:cNvPr>
            <p:cNvSpPr/>
            <p:nvPr/>
          </p:nvSpPr>
          <p:spPr>
            <a:xfrm>
              <a:off x="3204825" y="431275"/>
              <a:ext cx="468675" cy="628950"/>
            </a:xfrm>
            <a:custGeom>
              <a:avLst/>
              <a:gdLst/>
              <a:ahLst/>
              <a:cxnLst/>
              <a:rect l="l" t="t" r="r" b="b"/>
              <a:pathLst>
                <a:path w="18747" h="25158" extrusionOk="0">
                  <a:moveTo>
                    <a:pt x="5049" y="1"/>
                  </a:moveTo>
                  <a:cubicBezTo>
                    <a:pt x="3295" y="602"/>
                    <a:pt x="1617" y="1223"/>
                    <a:pt x="0" y="1861"/>
                  </a:cubicBezTo>
                  <a:lnTo>
                    <a:pt x="18747" y="25158"/>
                  </a:ln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585;p64">
              <a:extLst>
                <a:ext uri="{FF2B5EF4-FFF2-40B4-BE49-F238E27FC236}">
                  <a16:creationId xmlns:a16="http://schemas.microsoft.com/office/drawing/2014/main" id="{9E82C428-0928-423D-BBA8-FFCB9E901018}"/>
                </a:ext>
              </a:extLst>
            </p:cNvPr>
            <p:cNvSpPr/>
            <p:nvPr/>
          </p:nvSpPr>
          <p:spPr>
            <a:xfrm>
              <a:off x="2614000" y="692550"/>
              <a:ext cx="969450" cy="490850"/>
            </a:xfrm>
            <a:custGeom>
              <a:avLst/>
              <a:gdLst/>
              <a:ahLst/>
              <a:cxnLst/>
              <a:rect l="l" t="t" r="r" b="b"/>
              <a:pathLst>
                <a:path w="38778" h="19634" extrusionOk="0">
                  <a:moveTo>
                    <a:pt x="6655" y="1"/>
                  </a:moveTo>
                  <a:cubicBezTo>
                    <a:pt x="4272" y="1514"/>
                    <a:pt x="2067" y="3057"/>
                    <a:pt x="1" y="4612"/>
                  </a:cubicBezTo>
                  <a:lnTo>
                    <a:pt x="38777" y="19633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586;p64">
              <a:extLst>
                <a:ext uri="{FF2B5EF4-FFF2-40B4-BE49-F238E27FC236}">
                  <a16:creationId xmlns:a16="http://schemas.microsoft.com/office/drawing/2014/main" id="{8ACD766F-DE36-4D55-9602-8578A5069BEE}"/>
                </a:ext>
              </a:extLst>
            </p:cNvPr>
            <p:cNvSpPr/>
            <p:nvPr/>
          </p:nvSpPr>
          <p:spPr>
            <a:xfrm>
              <a:off x="3964750" y="238200"/>
              <a:ext cx="473700" cy="776825"/>
            </a:xfrm>
            <a:custGeom>
              <a:avLst/>
              <a:gdLst/>
              <a:ahLst/>
              <a:cxnLst/>
              <a:rect l="l" t="t" r="r" b="b"/>
              <a:pathLst>
                <a:path w="18948" h="31073" extrusionOk="0">
                  <a:moveTo>
                    <a:pt x="15585" y="1"/>
                  </a:moveTo>
                  <a:cubicBezTo>
                    <a:pt x="14417" y="1"/>
                    <a:pt x="13225" y="25"/>
                    <a:pt x="12009" y="73"/>
                  </a:cubicBezTo>
                  <a:lnTo>
                    <a:pt x="1" y="31073"/>
                  </a:lnTo>
                  <a:lnTo>
                    <a:pt x="18947" y="70"/>
                  </a:lnTo>
                  <a:cubicBezTo>
                    <a:pt x="17850" y="24"/>
                    <a:pt x="16729" y="1"/>
                    <a:pt x="15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587;p64">
              <a:extLst>
                <a:ext uri="{FF2B5EF4-FFF2-40B4-BE49-F238E27FC236}">
                  <a16:creationId xmlns:a16="http://schemas.microsoft.com/office/drawing/2014/main" id="{2FD2FFB8-82FB-40D9-911D-0552BE8DDF88}"/>
                </a:ext>
              </a:extLst>
            </p:cNvPr>
            <p:cNvSpPr/>
            <p:nvPr/>
          </p:nvSpPr>
          <p:spPr>
            <a:xfrm>
              <a:off x="3889975" y="251450"/>
              <a:ext cx="219850" cy="745375"/>
            </a:xfrm>
            <a:custGeom>
              <a:avLst/>
              <a:gdLst/>
              <a:ahLst/>
              <a:cxnLst/>
              <a:rect l="l" t="t" r="r" b="b"/>
              <a:pathLst>
                <a:path w="8794" h="29815" extrusionOk="0">
                  <a:moveTo>
                    <a:pt x="8793" y="0"/>
                  </a:moveTo>
                  <a:lnTo>
                    <a:pt x="8793" y="0"/>
                  </a:lnTo>
                  <a:cubicBezTo>
                    <a:pt x="6966" y="194"/>
                    <a:pt x="5083" y="441"/>
                    <a:pt x="3147" y="746"/>
                  </a:cubicBezTo>
                  <a:lnTo>
                    <a:pt x="0" y="29815"/>
                  </a:lnTo>
                  <a:lnTo>
                    <a:pt x="87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588;p64">
              <a:extLst>
                <a:ext uri="{FF2B5EF4-FFF2-40B4-BE49-F238E27FC236}">
                  <a16:creationId xmlns:a16="http://schemas.microsoft.com/office/drawing/2014/main" id="{08ED3BE6-61A0-498F-9201-E7D67A1A2C29}"/>
                </a:ext>
              </a:extLst>
            </p:cNvPr>
            <p:cNvSpPr/>
            <p:nvPr/>
          </p:nvSpPr>
          <p:spPr>
            <a:xfrm>
              <a:off x="940875" y="3892750"/>
              <a:ext cx="5715600" cy="1582800"/>
            </a:xfrm>
            <a:custGeom>
              <a:avLst/>
              <a:gdLst/>
              <a:ahLst/>
              <a:cxnLst/>
              <a:rect l="l" t="t" r="r" b="b"/>
              <a:pathLst>
                <a:path w="228624" h="63312" extrusionOk="0">
                  <a:moveTo>
                    <a:pt x="114312" y="0"/>
                  </a:moveTo>
                  <a:cubicBezTo>
                    <a:pt x="83995" y="0"/>
                    <a:pt x="54920" y="3335"/>
                    <a:pt x="33482" y="9271"/>
                  </a:cubicBezTo>
                  <a:cubicBezTo>
                    <a:pt x="12045" y="15209"/>
                    <a:pt x="1" y="23259"/>
                    <a:pt x="1" y="31655"/>
                  </a:cubicBezTo>
                  <a:cubicBezTo>
                    <a:pt x="1" y="40051"/>
                    <a:pt x="12045" y="48103"/>
                    <a:pt x="33482" y="54039"/>
                  </a:cubicBezTo>
                  <a:cubicBezTo>
                    <a:pt x="54920" y="59975"/>
                    <a:pt x="83995" y="63311"/>
                    <a:pt x="114312" y="63311"/>
                  </a:cubicBezTo>
                  <a:cubicBezTo>
                    <a:pt x="144629" y="63311"/>
                    <a:pt x="173704" y="59975"/>
                    <a:pt x="195142" y="54039"/>
                  </a:cubicBezTo>
                  <a:cubicBezTo>
                    <a:pt x="216579" y="48103"/>
                    <a:pt x="228623" y="40051"/>
                    <a:pt x="228623" y="31655"/>
                  </a:cubicBezTo>
                  <a:cubicBezTo>
                    <a:pt x="228623" y="23259"/>
                    <a:pt x="216579" y="15209"/>
                    <a:pt x="195142" y="9271"/>
                  </a:cubicBezTo>
                  <a:cubicBezTo>
                    <a:pt x="173704" y="3335"/>
                    <a:pt x="144629" y="0"/>
                    <a:pt x="114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589;p64">
              <a:extLst>
                <a:ext uri="{FF2B5EF4-FFF2-40B4-BE49-F238E27FC236}">
                  <a16:creationId xmlns:a16="http://schemas.microsoft.com/office/drawing/2014/main" id="{42B95A76-869B-43C8-8BC9-D085DFA8BD92}"/>
                </a:ext>
              </a:extLst>
            </p:cNvPr>
            <p:cNvSpPr/>
            <p:nvPr/>
          </p:nvSpPr>
          <p:spPr>
            <a:xfrm>
              <a:off x="3607375" y="1380825"/>
              <a:ext cx="481725" cy="124175"/>
            </a:xfrm>
            <a:custGeom>
              <a:avLst/>
              <a:gdLst/>
              <a:ahLst/>
              <a:cxnLst/>
              <a:rect l="l" t="t" r="r" b="b"/>
              <a:pathLst>
                <a:path w="19269" h="4967" extrusionOk="0">
                  <a:moveTo>
                    <a:pt x="1" y="1"/>
                  </a:moveTo>
                  <a:lnTo>
                    <a:pt x="1" y="4967"/>
                  </a:lnTo>
                  <a:lnTo>
                    <a:pt x="19268" y="4967"/>
                  </a:lnTo>
                  <a:lnTo>
                    <a:pt x="192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590;p64">
              <a:extLst>
                <a:ext uri="{FF2B5EF4-FFF2-40B4-BE49-F238E27FC236}">
                  <a16:creationId xmlns:a16="http://schemas.microsoft.com/office/drawing/2014/main" id="{241F0828-D48E-4B82-A4A7-05952913524C}"/>
                </a:ext>
              </a:extLst>
            </p:cNvPr>
            <p:cNvSpPr/>
            <p:nvPr/>
          </p:nvSpPr>
          <p:spPr>
            <a:xfrm>
              <a:off x="3600250" y="1373675"/>
              <a:ext cx="495975" cy="138475"/>
            </a:xfrm>
            <a:custGeom>
              <a:avLst/>
              <a:gdLst/>
              <a:ahLst/>
              <a:cxnLst/>
              <a:rect l="l" t="t" r="r" b="b"/>
              <a:pathLst>
                <a:path w="19839" h="5539" extrusionOk="0">
                  <a:moveTo>
                    <a:pt x="19267" y="574"/>
                  </a:moveTo>
                  <a:lnTo>
                    <a:pt x="19267" y="4967"/>
                  </a:lnTo>
                  <a:lnTo>
                    <a:pt x="572" y="4967"/>
                  </a:lnTo>
                  <a:lnTo>
                    <a:pt x="572" y="574"/>
                  </a:lnTo>
                  <a:close/>
                  <a:moveTo>
                    <a:pt x="286" y="1"/>
                  </a:moveTo>
                  <a:cubicBezTo>
                    <a:pt x="128" y="1"/>
                    <a:pt x="0" y="129"/>
                    <a:pt x="0" y="287"/>
                  </a:cubicBezTo>
                  <a:lnTo>
                    <a:pt x="0" y="5253"/>
                  </a:lnTo>
                  <a:cubicBezTo>
                    <a:pt x="0" y="5410"/>
                    <a:pt x="128" y="5538"/>
                    <a:pt x="286" y="5538"/>
                  </a:cubicBezTo>
                  <a:lnTo>
                    <a:pt x="19553" y="5538"/>
                  </a:lnTo>
                  <a:cubicBezTo>
                    <a:pt x="19711" y="5538"/>
                    <a:pt x="19839" y="5410"/>
                    <a:pt x="19839" y="5253"/>
                  </a:cubicBezTo>
                  <a:lnTo>
                    <a:pt x="19839" y="287"/>
                  </a:lnTo>
                  <a:cubicBezTo>
                    <a:pt x="19839" y="129"/>
                    <a:pt x="19711" y="1"/>
                    <a:pt x="19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591;p64">
              <a:extLst>
                <a:ext uri="{FF2B5EF4-FFF2-40B4-BE49-F238E27FC236}">
                  <a16:creationId xmlns:a16="http://schemas.microsoft.com/office/drawing/2014/main" id="{56379ECE-17D2-4D95-A4B4-363937E80FA9}"/>
                </a:ext>
              </a:extLst>
            </p:cNvPr>
            <p:cNvSpPr/>
            <p:nvPr/>
          </p:nvSpPr>
          <p:spPr>
            <a:xfrm>
              <a:off x="3701800" y="1380825"/>
              <a:ext cx="76325" cy="124175"/>
            </a:xfrm>
            <a:custGeom>
              <a:avLst/>
              <a:gdLst/>
              <a:ahLst/>
              <a:cxnLst/>
              <a:rect l="l" t="t" r="r" b="b"/>
              <a:pathLst>
                <a:path w="3053" h="4967" extrusionOk="0">
                  <a:moveTo>
                    <a:pt x="1" y="1"/>
                  </a:moveTo>
                  <a:lnTo>
                    <a:pt x="1" y="4967"/>
                  </a:lnTo>
                  <a:lnTo>
                    <a:pt x="3052" y="4967"/>
                  </a:lnTo>
                  <a:lnTo>
                    <a:pt x="30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592;p64">
              <a:extLst>
                <a:ext uri="{FF2B5EF4-FFF2-40B4-BE49-F238E27FC236}">
                  <a16:creationId xmlns:a16="http://schemas.microsoft.com/office/drawing/2014/main" id="{C92B85C7-80B1-46BC-A574-7D97A81EA511}"/>
                </a:ext>
              </a:extLst>
            </p:cNvPr>
            <p:cNvSpPr/>
            <p:nvPr/>
          </p:nvSpPr>
          <p:spPr>
            <a:xfrm>
              <a:off x="3694625" y="1373675"/>
              <a:ext cx="90675" cy="138475"/>
            </a:xfrm>
            <a:custGeom>
              <a:avLst/>
              <a:gdLst/>
              <a:ahLst/>
              <a:cxnLst/>
              <a:rect l="l" t="t" r="r" b="b"/>
              <a:pathLst>
                <a:path w="3627" h="5539" extrusionOk="0">
                  <a:moveTo>
                    <a:pt x="3053" y="574"/>
                  </a:moveTo>
                  <a:lnTo>
                    <a:pt x="3053" y="4967"/>
                  </a:lnTo>
                  <a:lnTo>
                    <a:pt x="574" y="4967"/>
                  </a:lnTo>
                  <a:lnTo>
                    <a:pt x="574" y="574"/>
                  </a:lnTo>
                  <a:close/>
                  <a:moveTo>
                    <a:pt x="288" y="1"/>
                  </a:moveTo>
                  <a:cubicBezTo>
                    <a:pt x="129" y="1"/>
                    <a:pt x="1" y="129"/>
                    <a:pt x="1" y="287"/>
                  </a:cubicBezTo>
                  <a:lnTo>
                    <a:pt x="1" y="5253"/>
                  </a:lnTo>
                  <a:cubicBezTo>
                    <a:pt x="1" y="5411"/>
                    <a:pt x="128" y="5538"/>
                    <a:pt x="285" y="5538"/>
                  </a:cubicBezTo>
                  <a:cubicBezTo>
                    <a:pt x="286" y="5538"/>
                    <a:pt x="287" y="5538"/>
                    <a:pt x="288" y="5538"/>
                  </a:cubicBezTo>
                  <a:lnTo>
                    <a:pt x="3339" y="5538"/>
                  </a:lnTo>
                  <a:cubicBezTo>
                    <a:pt x="3340" y="5538"/>
                    <a:pt x="3341" y="5538"/>
                    <a:pt x="3342" y="5538"/>
                  </a:cubicBezTo>
                  <a:cubicBezTo>
                    <a:pt x="3499" y="5538"/>
                    <a:pt x="3626" y="5411"/>
                    <a:pt x="3626" y="5253"/>
                  </a:cubicBezTo>
                  <a:lnTo>
                    <a:pt x="3626" y="287"/>
                  </a:lnTo>
                  <a:cubicBezTo>
                    <a:pt x="3626" y="129"/>
                    <a:pt x="3498" y="1"/>
                    <a:pt x="33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593;p64">
              <a:extLst>
                <a:ext uri="{FF2B5EF4-FFF2-40B4-BE49-F238E27FC236}">
                  <a16:creationId xmlns:a16="http://schemas.microsoft.com/office/drawing/2014/main" id="{72D24FD9-2A8C-489D-BF9B-8B56399BEE13}"/>
                </a:ext>
              </a:extLst>
            </p:cNvPr>
            <p:cNvSpPr/>
            <p:nvPr/>
          </p:nvSpPr>
          <p:spPr>
            <a:xfrm>
              <a:off x="3542000" y="1499250"/>
              <a:ext cx="612475" cy="124175"/>
            </a:xfrm>
            <a:custGeom>
              <a:avLst/>
              <a:gdLst/>
              <a:ahLst/>
              <a:cxnLst/>
              <a:rect l="l" t="t" r="r" b="b"/>
              <a:pathLst>
                <a:path w="24499" h="4967" extrusionOk="0">
                  <a:moveTo>
                    <a:pt x="0" y="0"/>
                  </a:moveTo>
                  <a:lnTo>
                    <a:pt x="0" y="4966"/>
                  </a:lnTo>
                  <a:lnTo>
                    <a:pt x="24499" y="4966"/>
                  </a:lnTo>
                  <a:lnTo>
                    <a:pt x="244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594;p64">
              <a:extLst>
                <a:ext uri="{FF2B5EF4-FFF2-40B4-BE49-F238E27FC236}">
                  <a16:creationId xmlns:a16="http://schemas.microsoft.com/office/drawing/2014/main" id="{948E1D0D-82D8-478F-8481-EB49F5356CE9}"/>
                </a:ext>
              </a:extLst>
            </p:cNvPr>
            <p:cNvSpPr/>
            <p:nvPr/>
          </p:nvSpPr>
          <p:spPr>
            <a:xfrm>
              <a:off x="3534825" y="1492100"/>
              <a:ext cx="626800" cy="138500"/>
            </a:xfrm>
            <a:custGeom>
              <a:avLst/>
              <a:gdLst/>
              <a:ahLst/>
              <a:cxnLst/>
              <a:rect l="l" t="t" r="r" b="b"/>
              <a:pathLst>
                <a:path w="25072" h="5540" extrusionOk="0">
                  <a:moveTo>
                    <a:pt x="24499" y="573"/>
                  </a:moveTo>
                  <a:lnTo>
                    <a:pt x="24499" y="4967"/>
                  </a:lnTo>
                  <a:lnTo>
                    <a:pt x="573" y="4967"/>
                  </a:lnTo>
                  <a:lnTo>
                    <a:pt x="573" y="573"/>
                  </a:lnTo>
                  <a:close/>
                  <a:moveTo>
                    <a:pt x="287" y="0"/>
                  </a:moveTo>
                  <a:cubicBezTo>
                    <a:pt x="128" y="0"/>
                    <a:pt x="0" y="129"/>
                    <a:pt x="2" y="288"/>
                  </a:cubicBezTo>
                  <a:lnTo>
                    <a:pt x="2" y="5252"/>
                  </a:lnTo>
                  <a:cubicBezTo>
                    <a:pt x="0" y="5411"/>
                    <a:pt x="128" y="5539"/>
                    <a:pt x="287" y="5539"/>
                  </a:cubicBezTo>
                  <a:lnTo>
                    <a:pt x="24786" y="5539"/>
                  </a:lnTo>
                  <a:cubicBezTo>
                    <a:pt x="24943" y="5539"/>
                    <a:pt x="25072" y="5411"/>
                    <a:pt x="25072" y="5254"/>
                  </a:cubicBezTo>
                  <a:lnTo>
                    <a:pt x="25072" y="288"/>
                  </a:lnTo>
                  <a:cubicBezTo>
                    <a:pt x="25072" y="129"/>
                    <a:pt x="24943" y="0"/>
                    <a:pt x="24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595;p64">
              <a:extLst>
                <a:ext uri="{FF2B5EF4-FFF2-40B4-BE49-F238E27FC236}">
                  <a16:creationId xmlns:a16="http://schemas.microsoft.com/office/drawing/2014/main" id="{4899DC0F-B763-466E-9193-96C06D28BBBD}"/>
                </a:ext>
              </a:extLst>
            </p:cNvPr>
            <p:cNvSpPr/>
            <p:nvPr/>
          </p:nvSpPr>
          <p:spPr>
            <a:xfrm>
              <a:off x="3654100" y="1499250"/>
              <a:ext cx="85850" cy="124175"/>
            </a:xfrm>
            <a:custGeom>
              <a:avLst/>
              <a:gdLst/>
              <a:ahLst/>
              <a:cxnLst/>
              <a:rect l="l" t="t" r="r" b="b"/>
              <a:pathLst>
                <a:path w="3434" h="4967" extrusionOk="0">
                  <a:moveTo>
                    <a:pt x="1" y="0"/>
                  </a:moveTo>
                  <a:lnTo>
                    <a:pt x="1" y="4966"/>
                  </a:lnTo>
                  <a:lnTo>
                    <a:pt x="3434" y="4966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596;p64">
              <a:extLst>
                <a:ext uri="{FF2B5EF4-FFF2-40B4-BE49-F238E27FC236}">
                  <a16:creationId xmlns:a16="http://schemas.microsoft.com/office/drawing/2014/main" id="{86997D59-9AA9-4F3F-B061-F1143C7EF6AA}"/>
                </a:ext>
              </a:extLst>
            </p:cNvPr>
            <p:cNvSpPr/>
            <p:nvPr/>
          </p:nvSpPr>
          <p:spPr>
            <a:xfrm>
              <a:off x="3646950" y="1492100"/>
              <a:ext cx="100175" cy="138500"/>
            </a:xfrm>
            <a:custGeom>
              <a:avLst/>
              <a:gdLst/>
              <a:ahLst/>
              <a:cxnLst/>
              <a:rect l="l" t="t" r="r" b="b"/>
              <a:pathLst>
                <a:path w="4007" h="5540" extrusionOk="0">
                  <a:moveTo>
                    <a:pt x="3434" y="573"/>
                  </a:moveTo>
                  <a:lnTo>
                    <a:pt x="3434" y="4967"/>
                  </a:lnTo>
                  <a:lnTo>
                    <a:pt x="572" y="4967"/>
                  </a:lnTo>
                  <a:lnTo>
                    <a:pt x="572" y="573"/>
                  </a:lnTo>
                  <a:close/>
                  <a:moveTo>
                    <a:pt x="287" y="0"/>
                  </a:moveTo>
                  <a:cubicBezTo>
                    <a:pt x="129" y="0"/>
                    <a:pt x="1" y="129"/>
                    <a:pt x="1" y="288"/>
                  </a:cubicBezTo>
                  <a:lnTo>
                    <a:pt x="1" y="5252"/>
                  </a:lnTo>
                  <a:cubicBezTo>
                    <a:pt x="1" y="5411"/>
                    <a:pt x="129" y="5539"/>
                    <a:pt x="287" y="5539"/>
                  </a:cubicBezTo>
                  <a:lnTo>
                    <a:pt x="3720" y="5539"/>
                  </a:lnTo>
                  <a:cubicBezTo>
                    <a:pt x="3879" y="5539"/>
                    <a:pt x="4007" y="5411"/>
                    <a:pt x="4007" y="5254"/>
                  </a:cubicBezTo>
                  <a:lnTo>
                    <a:pt x="4007" y="288"/>
                  </a:lnTo>
                  <a:cubicBezTo>
                    <a:pt x="4007" y="129"/>
                    <a:pt x="3879" y="0"/>
                    <a:pt x="37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597;p64">
              <a:extLst>
                <a:ext uri="{FF2B5EF4-FFF2-40B4-BE49-F238E27FC236}">
                  <a16:creationId xmlns:a16="http://schemas.microsoft.com/office/drawing/2014/main" id="{2F539CCF-0D8F-4581-8E4A-ED7B1E262BAA}"/>
                </a:ext>
              </a:extLst>
            </p:cNvPr>
            <p:cNvSpPr/>
            <p:nvPr/>
          </p:nvSpPr>
          <p:spPr>
            <a:xfrm>
              <a:off x="3607375" y="1025575"/>
              <a:ext cx="481725" cy="361000"/>
            </a:xfrm>
            <a:custGeom>
              <a:avLst/>
              <a:gdLst/>
              <a:ahLst/>
              <a:cxnLst/>
              <a:rect l="l" t="t" r="r" b="b"/>
              <a:pathLst>
                <a:path w="19269" h="14440" extrusionOk="0">
                  <a:moveTo>
                    <a:pt x="9635" y="1"/>
                  </a:moveTo>
                  <a:cubicBezTo>
                    <a:pt x="4313" y="1"/>
                    <a:pt x="1" y="4314"/>
                    <a:pt x="1" y="9634"/>
                  </a:cubicBezTo>
                  <a:lnTo>
                    <a:pt x="1" y="14440"/>
                  </a:lnTo>
                  <a:lnTo>
                    <a:pt x="19268" y="14440"/>
                  </a:lnTo>
                  <a:lnTo>
                    <a:pt x="19268" y="9634"/>
                  </a:lnTo>
                  <a:cubicBezTo>
                    <a:pt x="19268" y="4314"/>
                    <a:pt x="14954" y="1"/>
                    <a:pt x="96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598;p64">
              <a:extLst>
                <a:ext uri="{FF2B5EF4-FFF2-40B4-BE49-F238E27FC236}">
                  <a16:creationId xmlns:a16="http://schemas.microsoft.com/office/drawing/2014/main" id="{204DEF2C-C248-4A4C-8EAF-023B884A6FD6}"/>
                </a:ext>
              </a:extLst>
            </p:cNvPr>
            <p:cNvSpPr/>
            <p:nvPr/>
          </p:nvSpPr>
          <p:spPr>
            <a:xfrm>
              <a:off x="3600200" y="1018425"/>
              <a:ext cx="496025" cy="375350"/>
            </a:xfrm>
            <a:custGeom>
              <a:avLst/>
              <a:gdLst/>
              <a:ahLst/>
              <a:cxnLst/>
              <a:rect l="l" t="t" r="r" b="b"/>
              <a:pathLst>
                <a:path w="19841" h="15014" extrusionOk="0">
                  <a:moveTo>
                    <a:pt x="9922" y="574"/>
                  </a:moveTo>
                  <a:cubicBezTo>
                    <a:pt x="15075" y="574"/>
                    <a:pt x="19269" y="4767"/>
                    <a:pt x="19269" y="9920"/>
                  </a:cubicBezTo>
                  <a:lnTo>
                    <a:pt x="19269" y="14440"/>
                  </a:lnTo>
                  <a:lnTo>
                    <a:pt x="574" y="14440"/>
                  </a:lnTo>
                  <a:lnTo>
                    <a:pt x="574" y="9920"/>
                  </a:lnTo>
                  <a:cubicBezTo>
                    <a:pt x="574" y="4767"/>
                    <a:pt x="4767" y="574"/>
                    <a:pt x="9922" y="574"/>
                  </a:cubicBezTo>
                  <a:close/>
                  <a:moveTo>
                    <a:pt x="9922" y="1"/>
                  </a:moveTo>
                  <a:cubicBezTo>
                    <a:pt x="4452" y="1"/>
                    <a:pt x="2" y="4450"/>
                    <a:pt x="2" y="9920"/>
                  </a:cubicBezTo>
                  <a:lnTo>
                    <a:pt x="2" y="14726"/>
                  </a:lnTo>
                  <a:cubicBezTo>
                    <a:pt x="1" y="14884"/>
                    <a:pt x="129" y="15013"/>
                    <a:pt x="288" y="15013"/>
                  </a:cubicBezTo>
                  <a:lnTo>
                    <a:pt x="19555" y="15013"/>
                  </a:lnTo>
                  <a:cubicBezTo>
                    <a:pt x="19713" y="15013"/>
                    <a:pt x="19841" y="14884"/>
                    <a:pt x="19841" y="14726"/>
                  </a:cubicBezTo>
                  <a:lnTo>
                    <a:pt x="19841" y="9920"/>
                  </a:lnTo>
                  <a:cubicBezTo>
                    <a:pt x="19841" y="4450"/>
                    <a:pt x="15391" y="1"/>
                    <a:pt x="9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599;p64">
              <a:extLst>
                <a:ext uri="{FF2B5EF4-FFF2-40B4-BE49-F238E27FC236}">
                  <a16:creationId xmlns:a16="http://schemas.microsoft.com/office/drawing/2014/main" id="{DC876A8F-53A7-458F-827B-E98467D50AF4}"/>
                </a:ext>
              </a:extLst>
            </p:cNvPr>
            <p:cNvSpPr/>
            <p:nvPr/>
          </p:nvSpPr>
          <p:spPr>
            <a:xfrm>
              <a:off x="3752200" y="1096725"/>
              <a:ext cx="225675" cy="240775"/>
            </a:xfrm>
            <a:custGeom>
              <a:avLst/>
              <a:gdLst/>
              <a:ahLst/>
              <a:cxnLst/>
              <a:rect l="l" t="t" r="r" b="b"/>
              <a:pathLst>
                <a:path w="9027" h="9631" extrusionOk="0">
                  <a:moveTo>
                    <a:pt x="7071" y="1"/>
                  </a:moveTo>
                  <a:cubicBezTo>
                    <a:pt x="5991" y="1"/>
                    <a:pt x="5115" y="876"/>
                    <a:pt x="5115" y="1957"/>
                  </a:cubicBezTo>
                  <a:cubicBezTo>
                    <a:pt x="5115" y="1971"/>
                    <a:pt x="5119" y="1983"/>
                    <a:pt x="5119" y="1999"/>
                  </a:cubicBezTo>
                  <a:cubicBezTo>
                    <a:pt x="4730" y="1871"/>
                    <a:pt x="4322" y="1807"/>
                    <a:pt x="3912" y="1807"/>
                  </a:cubicBezTo>
                  <a:cubicBezTo>
                    <a:pt x="1751" y="1807"/>
                    <a:pt x="1" y="3557"/>
                    <a:pt x="1" y="5718"/>
                  </a:cubicBezTo>
                  <a:cubicBezTo>
                    <a:pt x="1" y="7879"/>
                    <a:pt x="1751" y="9631"/>
                    <a:pt x="3912" y="9631"/>
                  </a:cubicBezTo>
                  <a:cubicBezTo>
                    <a:pt x="6073" y="9631"/>
                    <a:pt x="7823" y="7879"/>
                    <a:pt x="7823" y="5718"/>
                  </a:cubicBezTo>
                  <a:cubicBezTo>
                    <a:pt x="7823" y="5078"/>
                    <a:pt x="7667" y="4448"/>
                    <a:pt x="7366" y="3883"/>
                  </a:cubicBezTo>
                  <a:cubicBezTo>
                    <a:pt x="8305" y="3741"/>
                    <a:pt x="9027" y="2937"/>
                    <a:pt x="9027" y="1957"/>
                  </a:cubicBezTo>
                  <a:cubicBezTo>
                    <a:pt x="9027" y="876"/>
                    <a:pt x="8151" y="1"/>
                    <a:pt x="70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600;p64">
              <a:extLst>
                <a:ext uri="{FF2B5EF4-FFF2-40B4-BE49-F238E27FC236}">
                  <a16:creationId xmlns:a16="http://schemas.microsoft.com/office/drawing/2014/main" id="{2426624C-E0CD-42C3-B6C3-3AA601D08FE8}"/>
                </a:ext>
              </a:extLst>
            </p:cNvPr>
            <p:cNvSpPr/>
            <p:nvPr/>
          </p:nvSpPr>
          <p:spPr>
            <a:xfrm>
              <a:off x="3643175" y="1122275"/>
              <a:ext cx="70200" cy="211025"/>
            </a:xfrm>
            <a:custGeom>
              <a:avLst/>
              <a:gdLst/>
              <a:ahLst/>
              <a:cxnLst/>
              <a:rect l="l" t="t" r="r" b="b"/>
              <a:pathLst>
                <a:path w="2808" h="8441" extrusionOk="0">
                  <a:moveTo>
                    <a:pt x="2491" y="1"/>
                  </a:moveTo>
                  <a:cubicBezTo>
                    <a:pt x="2414" y="1"/>
                    <a:pt x="2337" y="32"/>
                    <a:pt x="2280" y="93"/>
                  </a:cubicBezTo>
                  <a:cubicBezTo>
                    <a:pt x="2170" y="212"/>
                    <a:pt x="2063" y="335"/>
                    <a:pt x="1960" y="463"/>
                  </a:cubicBezTo>
                  <a:cubicBezTo>
                    <a:pt x="637" y="2097"/>
                    <a:pt x="217" y="3678"/>
                    <a:pt x="84" y="4476"/>
                  </a:cubicBezTo>
                  <a:cubicBezTo>
                    <a:pt x="1" y="4983"/>
                    <a:pt x="72" y="7838"/>
                    <a:pt x="80" y="8163"/>
                  </a:cubicBezTo>
                  <a:cubicBezTo>
                    <a:pt x="85" y="8318"/>
                    <a:pt x="211" y="8441"/>
                    <a:pt x="367" y="8441"/>
                  </a:cubicBezTo>
                  <a:lnTo>
                    <a:pt x="375" y="8441"/>
                  </a:lnTo>
                  <a:cubicBezTo>
                    <a:pt x="532" y="8437"/>
                    <a:pt x="657" y="8305"/>
                    <a:pt x="653" y="8147"/>
                  </a:cubicBezTo>
                  <a:cubicBezTo>
                    <a:pt x="620" y="6898"/>
                    <a:pt x="593" y="4913"/>
                    <a:pt x="649" y="4569"/>
                  </a:cubicBezTo>
                  <a:cubicBezTo>
                    <a:pt x="773" y="3828"/>
                    <a:pt x="1165" y="2355"/>
                    <a:pt x="2406" y="823"/>
                  </a:cubicBezTo>
                  <a:cubicBezTo>
                    <a:pt x="2501" y="705"/>
                    <a:pt x="2601" y="590"/>
                    <a:pt x="2702" y="478"/>
                  </a:cubicBezTo>
                  <a:cubicBezTo>
                    <a:pt x="2807" y="362"/>
                    <a:pt x="2799" y="182"/>
                    <a:pt x="2683" y="76"/>
                  </a:cubicBezTo>
                  <a:cubicBezTo>
                    <a:pt x="2628" y="26"/>
                    <a:pt x="2560" y="1"/>
                    <a:pt x="24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601;p64">
              <a:extLst>
                <a:ext uri="{FF2B5EF4-FFF2-40B4-BE49-F238E27FC236}">
                  <a16:creationId xmlns:a16="http://schemas.microsoft.com/office/drawing/2014/main" id="{F34DEB59-3692-4EC2-8617-A33D49800347}"/>
                </a:ext>
              </a:extLst>
            </p:cNvPr>
            <p:cNvSpPr/>
            <p:nvPr/>
          </p:nvSpPr>
          <p:spPr>
            <a:xfrm>
              <a:off x="3737125" y="1063100"/>
              <a:ext cx="57375" cy="37700"/>
            </a:xfrm>
            <a:custGeom>
              <a:avLst/>
              <a:gdLst/>
              <a:ahLst/>
              <a:cxnLst/>
              <a:rect l="l" t="t" r="r" b="b"/>
              <a:pathLst>
                <a:path w="2295" h="1508" extrusionOk="0">
                  <a:moveTo>
                    <a:pt x="1968" y="1"/>
                  </a:moveTo>
                  <a:cubicBezTo>
                    <a:pt x="1930" y="1"/>
                    <a:pt x="1891" y="9"/>
                    <a:pt x="1855" y="25"/>
                  </a:cubicBezTo>
                  <a:cubicBezTo>
                    <a:pt x="1825" y="39"/>
                    <a:pt x="1110" y="371"/>
                    <a:pt x="229" y="987"/>
                  </a:cubicBezTo>
                  <a:cubicBezTo>
                    <a:pt x="0" y="1147"/>
                    <a:pt x="114" y="1507"/>
                    <a:pt x="394" y="1507"/>
                  </a:cubicBezTo>
                  <a:cubicBezTo>
                    <a:pt x="452" y="1507"/>
                    <a:pt x="509" y="1489"/>
                    <a:pt x="556" y="1456"/>
                  </a:cubicBezTo>
                  <a:cubicBezTo>
                    <a:pt x="1394" y="870"/>
                    <a:pt x="2088" y="547"/>
                    <a:pt x="2094" y="544"/>
                  </a:cubicBezTo>
                  <a:cubicBezTo>
                    <a:pt x="2234" y="476"/>
                    <a:pt x="2294" y="308"/>
                    <a:pt x="2229" y="167"/>
                  </a:cubicBezTo>
                  <a:cubicBezTo>
                    <a:pt x="2180" y="63"/>
                    <a:pt x="2077" y="1"/>
                    <a:pt x="1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602;p64">
              <a:extLst>
                <a:ext uri="{FF2B5EF4-FFF2-40B4-BE49-F238E27FC236}">
                  <a16:creationId xmlns:a16="http://schemas.microsoft.com/office/drawing/2014/main" id="{6B87A973-419B-49EC-B57D-DBD0C7BDF31F}"/>
                </a:ext>
              </a:extLst>
            </p:cNvPr>
            <p:cNvSpPr/>
            <p:nvPr/>
          </p:nvSpPr>
          <p:spPr>
            <a:xfrm>
              <a:off x="3843250" y="800975"/>
              <a:ext cx="25" cy="134775"/>
            </a:xfrm>
            <a:custGeom>
              <a:avLst/>
              <a:gdLst/>
              <a:ahLst/>
              <a:cxnLst/>
              <a:rect l="l" t="t" r="r" b="b"/>
              <a:pathLst>
                <a:path w="1" h="5391" extrusionOk="0">
                  <a:moveTo>
                    <a:pt x="1" y="1"/>
                  </a:moveTo>
                  <a:lnTo>
                    <a:pt x="1" y="5391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603;p64">
              <a:extLst>
                <a:ext uri="{FF2B5EF4-FFF2-40B4-BE49-F238E27FC236}">
                  <a16:creationId xmlns:a16="http://schemas.microsoft.com/office/drawing/2014/main" id="{AE1099BF-A608-419F-AC00-44646DE4B1F5}"/>
                </a:ext>
              </a:extLst>
            </p:cNvPr>
            <p:cNvSpPr/>
            <p:nvPr/>
          </p:nvSpPr>
          <p:spPr>
            <a:xfrm>
              <a:off x="3836125" y="793825"/>
              <a:ext cx="14325" cy="149075"/>
            </a:xfrm>
            <a:custGeom>
              <a:avLst/>
              <a:gdLst/>
              <a:ahLst/>
              <a:cxnLst/>
              <a:rect l="l" t="t" r="r" b="b"/>
              <a:pathLst>
                <a:path w="573" h="5963" extrusionOk="0">
                  <a:moveTo>
                    <a:pt x="286" y="1"/>
                  </a:moveTo>
                  <a:cubicBezTo>
                    <a:pt x="128" y="1"/>
                    <a:pt x="0" y="129"/>
                    <a:pt x="0" y="287"/>
                  </a:cubicBezTo>
                  <a:lnTo>
                    <a:pt x="0" y="5677"/>
                  </a:lnTo>
                  <a:cubicBezTo>
                    <a:pt x="0" y="5835"/>
                    <a:pt x="128" y="5963"/>
                    <a:pt x="286" y="5963"/>
                  </a:cubicBezTo>
                  <a:cubicBezTo>
                    <a:pt x="445" y="5963"/>
                    <a:pt x="573" y="5835"/>
                    <a:pt x="573" y="5677"/>
                  </a:cubicBezTo>
                  <a:lnTo>
                    <a:pt x="573" y="287"/>
                  </a:lnTo>
                  <a:cubicBezTo>
                    <a:pt x="573" y="129"/>
                    <a:pt x="445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604;p64">
              <a:extLst>
                <a:ext uri="{FF2B5EF4-FFF2-40B4-BE49-F238E27FC236}">
                  <a16:creationId xmlns:a16="http://schemas.microsoft.com/office/drawing/2014/main" id="{4C830F31-A129-4A7D-8FB3-B5597FC1DE77}"/>
                </a:ext>
              </a:extLst>
            </p:cNvPr>
            <p:cNvSpPr/>
            <p:nvPr/>
          </p:nvSpPr>
          <p:spPr>
            <a:xfrm>
              <a:off x="4035975" y="953200"/>
              <a:ext cx="77600" cy="68775"/>
            </a:xfrm>
            <a:custGeom>
              <a:avLst/>
              <a:gdLst/>
              <a:ahLst/>
              <a:cxnLst/>
              <a:rect l="l" t="t" r="r" b="b"/>
              <a:pathLst>
                <a:path w="3104" h="2751" extrusionOk="0">
                  <a:moveTo>
                    <a:pt x="1" y="2751"/>
                  </a:moveTo>
                  <a:lnTo>
                    <a:pt x="3103" y="0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605;p64">
              <a:extLst>
                <a:ext uri="{FF2B5EF4-FFF2-40B4-BE49-F238E27FC236}">
                  <a16:creationId xmlns:a16="http://schemas.microsoft.com/office/drawing/2014/main" id="{B4717438-6067-46F5-9817-C24BDA110F2D}"/>
                </a:ext>
              </a:extLst>
            </p:cNvPr>
            <p:cNvSpPr/>
            <p:nvPr/>
          </p:nvSpPr>
          <p:spPr>
            <a:xfrm>
              <a:off x="4026325" y="946025"/>
              <a:ext cx="95250" cy="83100"/>
            </a:xfrm>
            <a:custGeom>
              <a:avLst/>
              <a:gdLst/>
              <a:ahLst/>
              <a:cxnLst/>
              <a:rect l="l" t="t" r="r" b="b"/>
              <a:pathLst>
                <a:path w="3810" h="3324" extrusionOk="0">
                  <a:moveTo>
                    <a:pt x="3490" y="0"/>
                  </a:moveTo>
                  <a:cubicBezTo>
                    <a:pt x="3422" y="0"/>
                    <a:pt x="3354" y="24"/>
                    <a:pt x="3300" y="72"/>
                  </a:cubicBezTo>
                  <a:lnTo>
                    <a:pt x="197" y="2822"/>
                  </a:lnTo>
                  <a:cubicBezTo>
                    <a:pt x="1" y="2998"/>
                    <a:pt x="124" y="3322"/>
                    <a:pt x="388" y="3323"/>
                  </a:cubicBezTo>
                  <a:cubicBezTo>
                    <a:pt x="457" y="3323"/>
                    <a:pt x="525" y="3298"/>
                    <a:pt x="578" y="3250"/>
                  </a:cubicBezTo>
                  <a:lnTo>
                    <a:pt x="3680" y="501"/>
                  </a:lnTo>
                  <a:cubicBezTo>
                    <a:pt x="3798" y="396"/>
                    <a:pt x="3810" y="214"/>
                    <a:pt x="3705" y="96"/>
                  </a:cubicBezTo>
                  <a:cubicBezTo>
                    <a:pt x="3648" y="33"/>
                    <a:pt x="3569" y="0"/>
                    <a:pt x="34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606;p64">
              <a:extLst>
                <a:ext uri="{FF2B5EF4-FFF2-40B4-BE49-F238E27FC236}">
                  <a16:creationId xmlns:a16="http://schemas.microsoft.com/office/drawing/2014/main" id="{0FFBE001-4E7A-448E-BB16-A62D565E95A4}"/>
                </a:ext>
              </a:extLst>
            </p:cNvPr>
            <p:cNvSpPr/>
            <p:nvPr/>
          </p:nvSpPr>
          <p:spPr>
            <a:xfrm>
              <a:off x="4123125" y="1246700"/>
              <a:ext cx="120975" cy="25"/>
            </a:xfrm>
            <a:custGeom>
              <a:avLst/>
              <a:gdLst/>
              <a:ahLst/>
              <a:cxnLst/>
              <a:rect l="l" t="t" r="r" b="b"/>
              <a:pathLst>
                <a:path w="4839" h="1" extrusionOk="0">
                  <a:moveTo>
                    <a:pt x="0" y="1"/>
                  </a:moveTo>
                  <a:lnTo>
                    <a:pt x="4838" y="1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607;p64">
              <a:extLst>
                <a:ext uri="{FF2B5EF4-FFF2-40B4-BE49-F238E27FC236}">
                  <a16:creationId xmlns:a16="http://schemas.microsoft.com/office/drawing/2014/main" id="{4251A4B0-2532-4E83-9E8A-89FFA8D70E84}"/>
                </a:ext>
              </a:extLst>
            </p:cNvPr>
            <p:cNvSpPr/>
            <p:nvPr/>
          </p:nvSpPr>
          <p:spPr>
            <a:xfrm>
              <a:off x="4115950" y="1239575"/>
              <a:ext cx="135300" cy="14300"/>
            </a:xfrm>
            <a:custGeom>
              <a:avLst/>
              <a:gdLst/>
              <a:ahLst/>
              <a:cxnLst/>
              <a:rect l="l" t="t" r="r" b="b"/>
              <a:pathLst>
                <a:path w="5412" h="572" extrusionOk="0">
                  <a:moveTo>
                    <a:pt x="287" y="0"/>
                  </a:moveTo>
                  <a:cubicBezTo>
                    <a:pt x="129" y="0"/>
                    <a:pt x="0" y="128"/>
                    <a:pt x="0" y="286"/>
                  </a:cubicBezTo>
                  <a:cubicBezTo>
                    <a:pt x="0" y="444"/>
                    <a:pt x="129" y="572"/>
                    <a:pt x="287" y="572"/>
                  </a:cubicBezTo>
                  <a:lnTo>
                    <a:pt x="5125" y="572"/>
                  </a:lnTo>
                  <a:cubicBezTo>
                    <a:pt x="5283" y="572"/>
                    <a:pt x="5411" y="444"/>
                    <a:pt x="5411" y="286"/>
                  </a:cubicBezTo>
                  <a:cubicBezTo>
                    <a:pt x="5411" y="128"/>
                    <a:pt x="5283" y="0"/>
                    <a:pt x="5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608;p64">
              <a:extLst>
                <a:ext uri="{FF2B5EF4-FFF2-40B4-BE49-F238E27FC236}">
                  <a16:creationId xmlns:a16="http://schemas.microsoft.com/office/drawing/2014/main" id="{4CDDC013-DD6C-4BA8-B8CC-DB3B5AA9EAAE}"/>
                </a:ext>
              </a:extLst>
            </p:cNvPr>
            <p:cNvSpPr/>
            <p:nvPr/>
          </p:nvSpPr>
          <p:spPr>
            <a:xfrm>
              <a:off x="3580100" y="953200"/>
              <a:ext cx="77575" cy="68775"/>
            </a:xfrm>
            <a:custGeom>
              <a:avLst/>
              <a:gdLst/>
              <a:ahLst/>
              <a:cxnLst/>
              <a:rect l="l" t="t" r="r" b="b"/>
              <a:pathLst>
                <a:path w="3103" h="2751" extrusionOk="0">
                  <a:moveTo>
                    <a:pt x="3103" y="2751"/>
                  </a:moveTo>
                  <a:lnTo>
                    <a:pt x="0" y="0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609;p64">
              <a:extLst>
                <a:ext uri="{FF2B5EF4-FFF2-40B4-BE49-F238E27FC236}">
                  <a16:creationId xmlns:a16="http://schemas.microsoft.com/office/drawing/2014/main" id="{347AF798-78F6-4A15-86AB-DE67BEF4A90C}"/>
                </a:ext>
              </a:extLst>
            </p:cNvPr>
            <p:cNvSpPr/>
            <p:nvPr/>
          </p:nvSpPr>
          <p:spPr>
            <a:xfrm>
              <a:off x="3572200" y="946100"/>
              <a:ext cx="95150" cy="83025"/>
            </a:xfrm>
            <a:custGeom>
              <a:avLst/>
              <a:gdLst/>
              <a:ahLst/>
              <a:cxnLst/>
              <a:rect l="l" t="t" r="r" b="b"/>
              <a:pathLst>
                <a:path w="3806" h="3321" extrusionOk="0">
                  <a:moveTo>
                    <a:pt x="319" y="0"/>
                  </a:moveTo>
                  <a:cubicBezTo>
                    <a:pt x="240" y="0"/>
                    <a:pt x="161" y="33"/>
                    <a:pt x="105" y="96"/>
                  </a:cubicBezTo>
                  <a:cubicBezTo>
                    <a:pt x="1" y="214"/>
                    <a:pt x="10" y="392"/>
                    <a:pt x="126" y="498"/>
                  </a:cubicBezTo>
                  <a:lnTo>
                    <a:pt x="3229" y="3247"/>
                  </a:lnTo>
                  <a:cubicBezTo>
                    <a:pt x="3282" y="3295"/>
                    <a:pt x="3348" y="3320"/>
                    <a:pt x="3419" y="3320"/>
                  </a:cubicBezTo>
                  <a:cubicBezTo>
                    <a:pt x="3681" y="3319"/>
                    <a:pt x="3806" y="2995"/>
                    <a:pt x="3608" y="2819"/>
                  </a:cubicBezTo>
                  <a:lnTo>
                    <a:pt x="506" y="69"/>
                  </a:lnTo>
                  <a:cubicBezTo>
                    <a:pt x="451" y="23"/>
                    <a:pt x="385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610;p64">
              <a:extLst>
                <a:ext uri="{FF2B5EF4-FFF2-40B4-BE49-F238E27FC236}">
                  <a16:creationId xmlns:a16="http://schemas.microsoft.com/office/drawing/2014/main" id="{DADA81F8-2B35-420B-B040-55A6DB22E2B7}"/>
                </a:ext>
              </a:extLst>
            </p:cNvPr>
            <p:cNvSpPr/>
            <p:nvPr/>
          </p:nvSpPr>
          <p:spPr>
            <a:xfrm>
              <a:off x="3449550" y="1246700"/>
              <a:ext cx="120975" cy="25"/>
            </a:xfrm>
            <a:custGeom>
              <a:avLst/>
              <a:gdLst/>
              <a:ahLst/>
              <a:cxnLst/>
              <a:rect l="l" t="t" r="r" b="b"/>
              <a:pathLst>
                <a:path w="4839" h="1" extrusionOk="0">
                  <a:moveTo>
                    <a:pt x="4839" y="1"/>
                  </a:moveTo>
                  <a:lnTo>
                    <a:pt x="1" y="1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611;p64">
              <a:extLst>
                <a:ext uri="{FF2B5EF4-FFF2-40B4-BE49-F238E27FC236}">
                  <a16:creationId xmlns:a16="http://schemas.microsoft.com/office/drawing/2014/main" id="{6AFB4819-9D32-4829-9BCC-B473E82FFD11}"/>
                </a:ext>
              </a:extLst>
            </p:cNvPr>
            <p:cNvSpPr/>
            <p:nvPr/>
          </p:nvSpPr>
          <p:spPr>
            <a:xfrm>
              <a:off x="3442375" y="1239575"/>
              <a:ext cx="135300" cy="14300"/>
            </a:xfrm>
            <a:custGeom>
              <a:avLst/>
              <a:gdLst/>
              <a:ahLst/>
              <a:cxnLst/>
              <a:rect l="l" t="t" r="r" b="b"/>
              <a:pathLst>
                <a:path w="5412" h="572" extrusionOk="0">
                  <a:moveTo>
                    <a:pt x="288" y="0"/>
                  </a:moveTo>
                  <a:cubicBezTo>
                    <a:pt x="129" y="0"/>
                    <a:pt x="1" y="128"/>
                    <a:pt x="1" y="286"/>
                  </a:cubicBezTo>
                  <a:cubicBezTo>
                    <a:pt x="1" y="444"/>
                    <a:pt x="129" y="572"/>
                    <a:pt x="288" y="572"/>
                  </a:cubicBezTo>
                  <a:lnTo>
                    <a:pt x="5126" y="572"/>
                  </a:lnTo>
                  <a:cubicBezTo>
                    <a:pt x="5284" y="572"/>
                    <a:pt x="5412" y="444"/>
                    <a:pt x="5412" y="286"/>
                  </a:cubicBezTo>
                  <a:cubicBezTo>
                    <a:pt x="5412" y="128"/>
                    <a:pt x="5284" y="0"/>
                    <a:pt x="5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612;p64">
              <a:extLst>
                <a:ext uri="{FF2B5EF4-FFF2-40B4-BE49-F238E27FC236}">
                  <a16:creationId xmlns:a16="http://schemas.microsoft.com/office/drawing/2014/main" id="{EECE5470-9D16-4573-83ED-EE7D6D3369E3}"/>
                </a:ext>
              </a:extLst>
            </p:cNvPr>
            <p:cNvSpPr/>
            <p:nvPr/>
          </p:nvSpPr>
          <p:spPr>
            <a:xfrm>
              <a:off x="2166600" y="1616125"/>
              <a:ext cx="3358450" cy="2301150"/>
            </a:xfrm>
            <a:custGeom>
              <a:avLst/>
              <a:gdLst/>
              <a:ahLst/>
              <a:cxnLst/>
              <a:rect l="l" t="t" r="r" b="b"/>
              <a:pathLst>
                <a:path w="134338" h="92046" extrusionOk="0">
                  <a:moveTo>
                    <a:pt x="129" y="0"/>
                  </a:moveTo>
                  <a:cubicBezTo>
                    <a:pt x="59" y="0"/>
                    <a:pt x="1" y="58"/>
                    <a:pt x="1" y="129"/>
                  </a:cubicBezTo>
                  <a:lnTo>
                    <a:pt x="1" y="92046"/>
                  </a:lnTo>
                  <a:lnTo>
                    <a:pt x="134338" y="92046"/>
                  </a:lnTo>
                  <a:lnTo>
                    <a:pt x="134338" y="130"/>
                  </a:lnTo>
                  <a:cubicBezTo>
                    <a:pt x="134338" y="58"/>
                    <a:pt x="134280" y="2"/>
                    <a:pt x="134210" y="2"/>
                  </a:cubicBezTo>
                  <a:lnTo>
                    <a:pt x="129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613;p64">
              <a:extLst>
                <a:ext uri="{FF2B5EF4-FFF2-40B4-BE49-F238E27FC236}">
                  <a16:creationId xmlns:a16="http://schemas.microsoft.com/office/drawing/2014/main" id="{9A33B27F-7D79-43FB-82EB-DED2C56E432A}"/>
                </a:ext>
              </a:extLst>
            </p:cNvPr>
            <p:cNvSpPr/>
            <p:nvPr/>
          </p:nvSpPr>
          <p:spPr>
            <a:xfrm>
              <a:off x="1662850" y="3917250"/>
              <a:ext cx="4365925" cy="1017275"/>
            </a:xfrm>
            <a:custGeom>
              <a:avLst/>
              <a:gdLst/>
              <a:ahLst/>
              <a:cxnLst/>
              <a:rect l="l" t="t" r="r" b="b"/>
              <a:pathLst>
                <a:path w="174637" h="40691" extrusionOk="0">
                  <a:moveTo>
                    <a:pt x="20151" y="1"/>
                  </a:moveTo>
                  <a:lnTo>
                    <a:pt x="1" y="40691"/>
                  </a:lnTo>
                  <a:lnTo>
                    <a:pt x="174637" y="40691"/>
                  </a:lnTo>
                  <a:lnTo>
                    <a:pt x="1544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614;p64">
              <a:extLst>
                <a:ext uri="{FF2B5EF4-FFF2-40B4-BE49-F238E27FC236}">
                  <a16:creationId xmlns:a16="http://schemas.microsoft.com/office/drawing/2014/main" id="{2F84B456-A675-4F65-B9B4-E664C33E0D89}"/>
                </a:ext>
              </a:extLst>
            </p:cNvPr>
            <p:cNvSpPr/>
            <p:nvPr/>
          </p:nvSpPr>
          <p:spPr>
            <a:xfrm>
              <a:off x="1654100" y="3910100"/>
              <a:ext cx="4383450" cy="1031600"/>
            </a:xfrm>
            <a:custGeom>
              <a:avLst/>
              <a:gdLst/>
              <a:ahLst/>
              <a:cxnLst/>
              <a:rect l="l" t="t" r="r" b="b"/>
              <a:pathLst>
                <a:path w="175338" h="41264" extrusionOk="0">
                  <a:moveTo>
                    <a:pt x="154660" y="574"/>
                  </a:moveTo>
                  <a:lnTo>
                    <a:pt x="174527" y="40691"/>
                  </a:lnTo>
                  <a:lnTo>
                    <a:pt x="812" y="40691"/>
                  </a:lnTo>
                  <a:lnTo>
                    <a:pt x="20679" y="574"/>
                  </a:lnTo>
                  <a:close/>
                  <a:moveTo>
                    <a:pt x="20501" y="1"/>
                  </a:moveTo>
                  <a:cubicBezTo>
                    <a:pt x="20393" y="1"/>
                    <a:pt x="20293" y="64"/>
                    <a:pt x="20245" y="161"/>
                  </a:cubicBezTo>
                  <a:lnTo>
                    <a:pt x="94" y="40851"/>
                  </a:lnTo>
                  <a:cubicBezTo>
                    <a:pt x="1" y="41041"/>
                    <a:pt x="139" y="41264"/>
                    <a:pt x="351" y="41264"/>
                  </a:cubicBezTo>
                  <a:lnTo>
                    <a:pt x="174987" y="41264"/>
                  </a:lnTo>
                  <a:cubicBezTo>
                    <a:pt x="175200" y="41264"/>
                    <a:pt x="175338" y="41041"/>
                    <a:pt x="175243" y="40851"/>
                  </a:cubicBezTo>
                  <a:lnTo>
                    <a:pt x="155094" y="161"/>
                  </a:lnTo>
                  <a:cubicBezTo>
                    <a:pt x="155046" y="64"/>
                    <a:pt x="154946" y="1"/>
                    <a:pt x="154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615;p64">
              <a:extLst>
                <a:ext uri="{FF2B5EF4-FFF2-40B4-BE49-F238E27FC236}">
                  <a16:creationId xmlns:a16="http://schemas.microsoft.com/office/drawing/2014/main" id="{9468201E-4757-4967-B5CD-89711D84FB8C}"/>
                </a:ext>
              </a:extLst>
            </p:cNvPr>
            <p:cNvSpPr/>
            <p:nvPr/>
          </p:nvSpPr>
          <p:spPr>
            <a:xfrm>
              <a:off x="2370050" y="1798375"/>
              <a:ext cx="2951550" cy="1936700"/>
            </a:xfrm>
            <a:custGeom>
              <a:avLst/>
              <a:gdLst/>
              <a:ahLst/>
              <a:cxnLst/>
              <a:rect l="l" t="t" r="r" b="b"/>
              <a:pathLst>
                <a:path w="118062" h="77468" extrusionOk="0">
                  <a:moveTo>
                    <a:pt x="1" y="0"/>
                  </a:moveTo>
                  <a:lnTo>
                    <a:pt x="1" y="77467"/>
                  </a:lnTo>
                  <a:lnTo>
                    <a:pt x="118062" y="77467"/>
                  </a:lnTo>
                  <a:lnTo>
                    <a:pt x="11806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616;p64">
              <a:extLst>
                <a:ext uri="{FF2B5EF4-FFF2-40B4-BE49-F238E27FC236}">
                  <a16:creationId xmlns:a16="http://schemas.microsoft.com/office/drawing/2014/main" id="{0DD49075-15ED-42F9-908E-E581D078CFFC}"/>
                </a:ext>
              </a:extLst>
            </p:cNvPr>
            <p:cNvSpPr/>
            <p:nvPr/>
          </p:nvSpPr>
          <p:spPr>
            <a:xfrm>
              <a:off x="2362875" y="1791175"/>
              <a:ext cx="2965900" cy="1951075"/>
            </a:xfrm>
            <a:custGeom>
              <a:avLst/>
              <a:gdLst/>
              <a:ahLst/>
              <a:cxnLst/>
              <a:rect l="l" t="t" r="r" b="b"/>
              <a:pathLst>
                <a:path w="118636" h="78043" extrusionOk="0">
                  <a:moveTo>
                    <a:pt x="118063" y="574"/>
                  </a:moveTo>
                  <a:lnTo>
                    <a:pt x="118063" y="77470"/>
                  </a:lnTo>
                  <a:lnTo>
                    <a:pt x="574" y="77470"/>
                  </a:lnTo>
                  <a:lnTo>
                    <a:pt x="574" y="574"/>
                  </a:lnTo>
                  <a:close/>
                  <a:moveTo>
                    <a:pt x="288" y="1"/>
                  </a:moveTo>
                  <a:cubicBezTo>
                    <a:pt x="129" y="1"/>
                    <a:pt x="1" y="129"/>
                    <a:pt x="1" y="288"/>
                  </a:cubicBezTo>
                  <a:lnTo>
                    <a:pt x="1" y="77757"/>
                  </a:lnTo>
                  <a:cubicBezTo>
                    <a:pt x="1" y="77914"/>
                    <a:pt x="129" y="78042"/>
                    <a:pt x="288" y="78042"/>
                  </a:cubicBezTo>
                  <a:lnTo>
                    <a:pt x="118349" y="78042"/>
                  </a:lnTo>
                  <a:cubicBezTo>
                    <a:pt x="118508" y="78042"/>
                    <a:pt x="118636" y="77914"/>
                    <a:pt x="118636" y="77757"/>
                  </a:cubicBezTo>
                  <a:lnTo>
                    <a:pt x="118636" y="288"/>
                  </a:lnTo>
                  <a:cubicBezTo>
                    <a:pt x="118636" y="129"/>
                    <a:pt x="118508" y="1"/>
                    <a:pt x="1183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617;p64">
              <a:extLst>
                <a:ext uri="{FF2B5EF4-FFF2-40B4-BE49-F238E27FC236}">
                  <a16:creationId xmlns:a16="http://schemas.microsoft.com/office/drawing/2014/main" id="{07ABD453-BB84-4BE2-AAD4-89A58B85D652}"/>
                </a:ext>
              </a:extLst>
            </p:cNvPr>
            <p:cNvSpPr/>
            <p:nvPr/>
          </p:nvSpPr>
          <p:spPr>
            <a:xfrm>
              <a:off x="2435450" y="1846625"/>
              <a:ext cx="2824625" cy="100725"/>
            </a:xfrm>
            <a:custGeom>
              <a:avLst/>
              <a:gdLst/>
              <a:ahLst/>
              <a:cxnLst/>
              <a:rect l="l" t="t" r="r" b="b"/>
              <a:pathLst>
                <a:path w="112985" h="4029" extrusionOk="0">
                  <a:moveTo>
                    <a:pt x="1" y="0"/>
                  </a:moveTo>
                  <a:lnTo>
                    <a:pt x="1" y="4028"/>
                  </a:lnTo>
                  <a:lnTo>
                    <a:pt x="112984" y="4028"/>
                  </a:lnTo>
                  <a:lnTo>
                    <a:pt x="1129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618;p64">
              <a:extLst>
                <a:ext uri="{FF2B5EF4-FFF2-40B4-BE49-F238E27FC236}">
                  <a16:creationId xmlns:a16="http://schemas.microsoft.com/office/drawing/2014/main" id="{547B6C65-0524-4550-A008-A8A4EE393619}"/>
                </a:ext>
              </a:extLst>
            </p:cNvPr>
            <p:cNvSpPr/>
            <p:nvPr/>
          </p:nvSpPr>
          <p:spPr>
            <a:xfrm>
              <a:off x="2428275" y="1839475"/>
              <a:ext cx="2838925" cy="115000"/>
            </a:xfrm>
            <a:custGeom>
              <a:avLst/>
              <a:gdLst/>
              <a:ahLst/>
              <a:cxnLst/>
              <a:rect l="l" t="t" r="r" b="b"/>
              <a:pathLst>
                <a:path w="113557" h="4600" extrusionOk="0">
                  <a:moveTo>
                    <a:pt x="112984" y="572"/>
                  </a:moveTo>
                  <a:lnTo>
                    <a:pt x="112984" y="4027"/>
                  </a:lnTo>
                  <a:lnTo>
                    <a:pt x="572" y="4027"/>
                  </a:lnTo>
                  <a:lnTo>
                    <a:pt x="573" y="572"/>
                  </a:lnTo>
                  <a:close/>
                  <a:moveTo>
                    <a:pt x="288" y="0"/>
                  </a:moveTo>
                  <a:cubicBezTo>
                    <a:pt x="129" y="0"/>
                    <a:pt x="1" y="128"/>
                    <a:pt x="1" y="286"/>
                  </a:cubicBezTo>
                  <a:lnTo>
                    <a:pt x="1" y="4314"/>
                  </a:lnTo>
                  <a:cubicBezTo>
                    <a:pt x="1" y="4472"/>
                    <a:pt x="129" y="4600"/>
                    <a:pt x="288" y="4600"/>
                  </a:cubicBezTo>
                  <a:lnTo>
                    <a:pt x="113271" y="4600"/>
                  </a:lnTo>
                  <a:cubicBezTo>
                    <a:pt x="113429" y="4600"/>
                    <a:pt x="113557" y="4472"/>
                    <a:pt x="113557" y="4314"/>
                  </a:cubicBezTo>
                  <a:lnTo>
                    <a:pt x="113557" y="286"/>
                  </a:lnTo>
                  <a:cubicBezTo>
                    <a:pt x="113557" y="128"/>
                    <a:pt x="113429" y="0"/>
                    <a:pt x="113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619;p64">
              <a:extLst>
                <a:ext uri="{FF2B5EF4-FFF2-40B4-BE49-F238E27FC236}">
                  <a16:creationId xmlns:a16="http://schemas.microsoft.com/office/drawing/2014/main" id="{E568B2E1-1C5B-4F22-9FFE-8881F75FAE23}"/>
                </a:ext>
              </a:extLst>
            </p:cNvPr>
            <p:cNvSpPr/>
            <p:nvPr/>
          </p:nvSpPr>
          <p:spPr>
            <a:xfrm>
              <a:off x="5022300" y="1846625"/>
              <a:ext cx="237775" cy="100725"/>
            </a:xfrm>
            <a:custGeom>
              <a:avLst/>
              <a:gdLst/>
              <a:ahLst/>
              <a:cxnLst/>
              <a:rect l="l" t="t" r="r" b="b"/>
              <a:pathLst>
                <a:path w="9511" h="4029" extrusionOk="0">
                  <a:moveTo>
                    <a:pt x="1" y="0"/>
                  </a:moveTo>
                  <a:lnTo>
                    <a:pt x="1" y="4028"/>
                  </a:lnTo>
                  <a:lnTo>
                    <a:pt x="9510" y="4028"/>
                  </a:lnTo>
                  <a:lnTo>
                    <a:pt x="9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620;p64">
              <a:extLst>
                <a:ext uri="{FF2B5EF4-FFF2-40B4-BE49-F238E27FC236}">
                  <a16:creationId xmlns:a16="http://schemas.microsoft.com/office/drawing/2014/main" id="{CB60C7A8-A62F-466D-B964-F056C34D1153}"/>
                </a:ext>
              </a:extLst>
            </p:cNvPr>
            <p:cNvSpPr/>
            <p:nvPr/>
          </p:nvSpPr>
          <p:spPr>
            <a:xfrm>
              <a:off x="5015125" y="1839475"/>
              <a:ext cx="252075" cy="115000"/>
            </a:xfrm>
            <a:custGeom>
              <a:avLst/>
              <a:gdLst/>
              <a:ahLst/>
              <a:cxnLst/>
              <a:rect l="l" t="t" r="r" b="b"/>
              <a:pathLst>
                <a:path w="10083" h="4600" extrusionOk="0">
                  <a:moveTo>
                    <a:pt x="9511" y="572"/>
                  </a:moveTo>
                  <a:lnTo>
                    <a:pt x="9511" y="4027"/>
                  </a:lnTo>
                  <a:lnTo>
                    <a:pt x="574" y="4027"/>
                  </a:lnTo>
                  <a:lnTo>
                    <a:pt x="574" y="572"/>
                  </a:lnTo>
                  <a:close/>
                  <a:moveTo>
                    <a:pt x="288" y="0"/>
                  </a:moveTo>
                  <a:cubicBezTo>
                    <a:pt x="129" y="0"/>
                    <a:pt x="1" y="128"/>
                    <a:pt x="1" y="286"/>
                  </a:cubicBezTo>
                  <a:lnTo>
                    <a:pt x="1" y="4314"/>
                  </a:lnTo>
                  <a:cubicBezTo>
                    <a:pt x="1" y="4472"/>
                    <a:pt x="129" y="4600"/>
                    <a:pt x="288" y="4600"/>
                  </a:cubicBezTo>
                  <a:lnTo>
                    <a:pt x="9797" y="4600"/>
                  </a:lnTo>
                  <a:cubicBezTo>
                    <a:pt x="9955" y="4600"/>
                    <a:pt x="10083" y="4472"/>
                    <a:pt x="10083" y="4314"/>
                  </a:cubicBezTo>
                  <a:lnTo>
                    <a:pt x="10083" y="286"/>
                  </a:lnTo>
                  <a:cubicBezTo>
                    <a:pt x="10083" y="128"/>
                    <a:pt x="9955" y="0"/>
                    <a:pt x="97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621;p64">
              <a:extLst>
                <a:ext uri="{FF2B5EF4-FFF2-40B4-BE49-F238E27FC236}">
                  <a16:creationId xmlns:a16="http://schemas.microsoft.com/office/drawing/2014/main" id="{4CBCAF2C-D46B-46F6-9BEB-5C3766588BBB}"/>
                </a:ext>
              </a:extLst>
            </p:cNvPr>
            <p:cNvSpPr/>
            <p:nvPr/>
          </p:nvSpPr>
          <p:spPr>
            <a:xfrm>
              <a:off x="3522350" y="4115325"/>
              <a:ext cx="189225" cy="123975"/>
            </a:xfrm>
            <a:custGeom>
              <a:avLst/>
              <a:gdLst/>
              <a:ahLst/>
              <a:cxnLst/>
              <a:rect l="l" t="t" r="r" b="b"/>
              <a:pathLst>
                <a:path w="7569" h="4959" extrusionOk="0">
                  <a:moveTo>
                    <a:pt x="471" y="0"/>
                  </a:moveTo>
                  <a:lnTo>
                    <a:pt x="1" y="4959"/>
                  </a:lnTo>
                  <a:lnTo>
                    <a:pt x="7335" y="4959"/>
                  </a:lnTo>
                  <a:lnTo>
                    <a:pt x="7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622;p64">
              <a:extLst>
                <a:ext uri="{FF2B5EF4-FFF2-40B4-BE49-F238E27FC236}">
                  <a16:creationId xmlns:a16="http://schemas.microsoft.com/office/drawing/2014/main" id="{7FEFB385-E259-4BEC-A29A-896E9F9A03D0}"/>
                </a:ext>
              </a:extLst>
            </p:cNvPr>
            <p:cNvSpPr/>
            <p:nvPr/>
          </p:nvSpPr>
          <p:spPr>
            <a:xfrm>
              <a:off x="3514825" y="4108175"/>
              <a:ext cx="204075" cy="138275"/>
            </a:xfrm>
            <a:custGeom>
              <a:avLst/>
              <a:gdLst/>
              <a:ahLst/>
              <a:cxnLst/>
              <a:rect l="l" t="t" r="r" b="b"/>
              <a:pathLst>
                <a:path w="8163" h="5531" extrusionOk="0">
                  <a:moveTo>
                    <a:pt x="7569" y="573"/>
                  </a:moveTo>
                  <a:lnTo>
                    <a:pt x="7363" y="4958"/>
                  </a:lnTo>
                  <a:lnTo>
                    <a:pt x="616" y="4958"/>
                  </a:lnTo>
                  <a:lnTo>
                    <a:pt x="1031" y="573"/>
                  </a:lnTo>
                  <a:close/>
                  <a:moveTo>
                    <a:pt x="771" y="0"/>
                  </a:moveTo>
                  <a:cubicBezTo>
                    <a:pt x="623" y="0"/>
                    <a:pt x="500" y="112"/>
                    <a:pt x="486" y="259"/>
                  </a:cubicBezTo>
                  <a:lnTo>
                    <a:pt x="16" y="5218"/>
                  </a:lnTo>
                  <a:cubicBezTo>
                    <a:pt x="1" y="5386"/>
                    <a:pt x="133" y="5530"/>
                    <a:pt x="302" y="5530"/>
                  </a:cubicBezTo>
                  <a:lnTo>
                    <a:pt x="7636" y="5530"/>
                  </a:lnTo>
                  <a:cubicBezTo>
                    <a:pt x="7789" y="5530"/>
                    <a:pt x="7914" y="5410"/>
                    <a:pt x="7922" y="5258"/>
                  </a:cubicBezTo>
                  <a:lnTo>
                    <a:pt x="8155" y="299"/>
                  </a:lnTo>
                  <a:cubicBezTo>
                    <a:pt x="8163" y="136"/>
                    <a:pt x="8032" y="0"/>
                    <a:pt x="7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623;p64">
              <a:extLst>
                <a:ext uri="{FF2B5EF4-FFF2-40B4-BE49-F238E27FC236}">
                  <a16:creationId xmlns:a16="http://schemas.microsoft.com/office/drawing/2014/main" id="{3CC7807E-5063-47FF-998B-68C7025DA91A}"/>
                </a:ext>
              </a:extLst>
            </p:cNvPr>
            <p:cNvSpPr/>
            <p:nvPr/>
          </p:nvSpPr>
          <p:spPr>
            <a:xfrm>
              <a:off x="3889025" y="4115325"/>
              <a:ext cx="183500" cy="123975"/>
            </a:xfrm>
            <a:custGeom>
              <a:avLst/>
              <a:gdLst/>
              <a:ahLst/>
              <a:cxnLst/>
              <a:rect l="l" t="t" r="r" b="b"/>
              <a:pathLst>
                <a:path w="7340" h="4959" extrusionOk="0">
                  <a:moveTo>
                    <a:pt x="0" y="0"/>
                  </a:moveTo>
                  <a:lnTo>
                    <a:pt x="4" y="4959"/>
                  </a:lnTo>
                  <a:lnTo>
                    <a:pt x="7340" y="4959"/>
                  </a:lnTo>
                  <a:lnTo>
                    <a:pt x="70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624;p64">
              <a:extLst>
                <a:ext uri="{FF2B5EF4-FFF2-40B4-BE49-F238E27FC236}">
                  <a16:creationId xmlns:a16="http://schemas.microsoft.com/office/drawing/2014/main" id="{AF0D7DE6-8ED4-4812-A548-C4D3A08EEF56}"/>
                </a:ext>
              </a:extLst>
            </p:cNvPr>
            <p:cNvSpPr/>
            <p:nvPr/>
          </p:nvSpPr>
          <p:spPr>
            <a:xfrm>
              <a:off x="3881825" y="4108175"/>
              <a:ext cx="198050" cy="138275"/>
            </a:xfrm>
            <a:custGeom>
              <a:avLst/>
              <a:gdLst/>
              <a:ahLst/>
              <a:cxnLst/>
              <a:rect l="l" t="t" r="r" b="b"/>
              <a:pathLst>
                <a:path w="7922" h="5531" extrusionOk="0">
                  <a:moveTo>
                    <a:pt x="7112" y="573"/>
                  </a:moveTo>
                  <a:lnTo>
                    <a:pt x="7328" y="4958"/>
                  </a:lnTo>
                  <a:lnTo>
                    <a:pt x="579" y="4958"/>
                  </a:lnTo>
                  <a:lnTo>
                    <a:pt x="574" y="573"/>
                  </a:lnTo>
                  <a:close/>
                  <a:moveTo>
                    <a:pt x="288" y="0"/>
                  </a:moveTo>
                  <a:cubicBezTo>
                    <a:pt x="129" y="0"/>
                    <a:pt x="1" y="129"/>
                    <a:pt x="1" y="286"/>
                  </a:cubicBezTo>
                  <a:lnTo>
                    <a:pt x="6" y="5243"/>
                  </a:lnTo>
                  <a:cubicBezTo>
                    <a:pt x="6" y="5402"/>
                    <a:pt x="134" y="5530"/>
                    <a:pt x="292" y="5530"/>
                  </a:cubicBezTo>
                  <a:lnTo>
                    <a:pt x="7626" y="5530"/>
                  </a:lnTo>
                  <a:cubicBezTo>
                    <a:pt x="7790" y="5530"/>
                    <a:pt x="7921" y="5393"/>
                    <a:pt x="7912" y="5231"/>
                  </a:cubicBezTo>
                  <a:lnTo>
                    <a:pt x="7670" y="272"/>
                  </a:lnTo>
                  <a:cubicBezTo>
                    <a:pt x="7663" y="120"/>
                    <a:pt x="7538" y="0"/>
                    <a:pt x="73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625;p64">
              <a:extLst>
                <a:ext uri="{FF2B5EF4-FFF2-40B4-BE49-F238E27FC236}">
                  <a16:creationId xmlns:a16="http://schemas.microsoft.com/office/drawing/2014/main" id="{5319A10D-0DC0-4139-8DF1-1EF3A47FCBE5}"/>
                </a:ext>
              </a:extLst>
            </p:cNvPr>
            <p:cNvSpPr/>
            <p:nvPr/>
          </p:nvSpPr>
          <p:spPr>
            <a:xfrm>
              <a:off x="4989425" y="4234404"/>
              <a:ext cx="227925" cy="132550"/>
            </a:xfrm>
            <a:custGeom>
              <a:avLst/>
              <a:gdLst/>
              <a:ahLst/>
              <a:cxnLst/>
              <a:rect l="l" t="t" r="r" b="b"/>
              <a:pathLst>
                <a:path w="9117" h="5302" extrusionOk="0">
                  <a:moveTo>
                    <a:pt x="1" y="1"/>
                  </a:moveTo>
                  <a:lnTo>
                    <a:pt x="1529" y="5301"/>
                  </a:lnTo>
                  <a:lnTo>
                    <a:pt x="9117" y="5301"/>
                  </a:lnTo>
                  <a:lnTo>
                    <a:pt x="73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626;p64">
              <a:extLst>
                <a:ext uri="{FF2B5EF4-FFF2-40B4-BE49-F238E27FC236}">
                  <a16:creationId xmlns:a16="http://schemas.microsoft.com/office/drawing/2014/main" id="{B683DC54-6FCC-4EF1-8A2D-3F280BB5B14D}"/>
                </a:ext>
              </a:extLst>
            </p:cNvPr>
            <p:cNvSpPr/>
            <p:nvPr/>
          </p:nvSpPr>
          <p:spPr>
            <a:xfrm>
              <a:off x="4981225" y="4232100"/>
              <a:ext cx="244450" cy="146900"/>
            </a:xfrm>
            <a:custGeom>
              <a:avLst/>
              <a:gdLst/>
              <a:ahLst/>
              <a:cxnLst/>
              <a:rect l="l" t="t" r="r" b="b"/>
              <a:pathLst>
                <a:path w="9778" h="5876" extrusionOk="0">
                  <a:moveTo>
                    <a:pt x="7458" y="573"/>
                  </a:moveTo>
                  <a:lnTo>
                    <a:pt x="9047" y="5302"/>
                  </a:lnTo>
                  <a:lnTo>
                    <a:pt x="2072" y="5302"/>
                  </a:lnTo>
                  <a:lnTo>
                    <a:pt x="708" y="573"/>
                  </a:lnTo>
                  <a:close/>
                  <a:moveTo>
                    <a:pt x="328" y="1"/>
                  </a:moveTo>
                  <a:cubicBezTo>
                    <a:pt x="138" y="1"/>
                    <a:pt x="1" y="184"/>
                    <a:pt x="53" y="367"/>
                  </a:cubicBezTo>
                  <a:lnTo>
                    <a:pt x="1581" y="5668"/>
                  </a:lnTo>
                  <a:cubicBezTo>
                    <a:pt x="1616" y="5791"/>
                    <a:pt x="1728" y="5875"/>
                    <a:pt x="1857" y="5875"/>
                  </a:cubicBezTo>
                  <a:lnTo>
                    <a:pt x="9445" y="5875"/>
                  </a:lnTo>
                  <a:cubicBezTo>
                    <a:pt x="9445" y="5875"/>
                    <a:pt x="9446" y="5875"/>
                    <a:pt x="9447" y="5875"/>
                  </a:cubicBezTo>
                  <a:cubicBezTo>
                    <a:pt x="9642" y="5875"/>
                    <a:pt x="9778" y="5684"/>
                    <a:pt x="9715" y="5499"/>
                  </a:cubicBezTo>
                  <a:lnTo>
                    <a:pt x="7935" y="195"/>
                  </a:lnTo>
                  <a:cubicBezTo>
                    <a:pt x="7895" y="79"/>
                    <a:pt x="7786" y="1"/>
                    <a:pt x="76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627;p64">
              <a:extLst>
                <a:ext uri="{FF2B5EF4-FFF2-40B4-BE49-F238E27FC236}">
                  <a16:creationId xmlns:a16="http://schemas.microsoft.com/office/drawing/2014/main" id="{6B8AC475-51C1-4EA7-BD78-7F9CA00AE062}"/>
                </a:ext>
              </a:extLst>
            </p:cNvPr>
            <p:cNvSpPr/>
            <p:nvPr/>
          </p:nvSpPr>
          <p:spPr>
            <a:xfrm>
              <a:off x="3338950" y="4115325"/>
              <a:ext cx="195200" cy="123975"/>
            </a:xfrm>
            <a:custGeom>
              <a:avLst/>
              <a:gdLst/>
              <a:ahLst/>
              <a:cxnLst/>
              <a:rect l="l" t="t" r="r" b="b"/>
              <a:pathLst>
                <a:path w="7808" h="4959" extrusionOk="0">
                  <a:moveTo>
                    <a:pt x="708" y="0"/>
                  </a:moveTo>
                  <a:lnTo>
                    <a:pt x="1" y="4959"/>
                  </a:lnTo>
                  <a:lnTo>
                    <a:pt x="7337" y="4959"/>
                  </a:lnTo>
                  <a:lnTo>
                    <a:pt x="78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628;p64">
              <a:extLst>
                <a:ext uri="{FF2B5EF4-FFF2-40B4-BE49-F238E27FC236}">
                  <a16:creationId xmlns:a16="http://schemas.microsoft.com/office/drawing/2014/main" id="{6C1CE801-AFC0-4F46-AEB3-A2B521659080}"/>
                </a:ext>
              </a:extLst>
            </p:cNvPr>
            <p:cNvSpPr/>
            <p:nvPr/>
          </p:nvSpPr>
          <p:spPr>
            <a:xfrm>
              <a:off x="3331275" y="4108175"/>
              <a:ext cx="210400" cy="138275"/>
            </a:xfrm>
            <a:custGeom>
              <a:avLst/>
              <a:gdLst/>
              <a:ahLst/>
              <a:cxnLst/>
              <a:rect l="l" t="t" r="r" b="b"/>
              <a:pathLst>
                <a:path w="8416" h="5531" extrusionOk="0">
                  <a:moveTo>
                    <a:pt x="7799" y="573"/>
                  </a:moveTo>
                  <a:lnTo>
                    <a:pt x="7384" y="4958"/>
                  </a:lnTo>
                  <a:lnTo>
                    <a:pt x="637" y="4958"/>
                  </a:lnTo>
                  <a:lnTo>
                    <a:pt x="1263" y="573"/>
                  </a:lnTo>
                  <a:close/>
                  <a:moveTo>
                    <a:pt x="8116" y="0"/>
                  </a:moveTo>
                  <a:cubicBezTo>
                    <a:pt x="8115" y="0"/>
                    <a:pt x="8115" y="0"/>
                    <a:pt x="8114" y="0"/>
                  </a:cubicBezTo>
                  <a:lnTo>
                    <a:pt x="1015" y="0"/>
                  </a:lnTo>
                  <a:cubicBezTo>
                    <a:pt x="872" y="0"/>
                    <a:pt x="751" y="104"/>
                    <a:pt x="732" y="247"/>
                  </a:cubicBezTo>
                  <a:lnTo>
                    <a:pt x="25" y="5204"/>
                  </a:lnTo>
                  <a:cubicBezTo>
                    <a:pt x="0" y="5377"/>
                    <a:pt x="134" y="5530"/>
                    <a:pt x="308" y="5530"/>
                  </a:cubicBezTo>
                  <a:lnTo>
                    <a:pt x="7644" y="5530"/>
                  </a:lnTo>
                  <a:cubicBezTo>
                    <a:pt x="7791" y="5530"/>
                    <a:pt x="7914" y="5418"/>
                    <a:pt x="7928" y="5272"/>
                  </a:cubicBezTo>
                  <a:lnTo>
                    <a:pt x="8399" y="313"/>
                  </a:lnTo>
                  <a:cubicBezTo>
                    <a:pt x="8415" y="146"/>
                    <a:pt x="8283" y="0"/>
                    <a:pt x="8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629;p64">
              <a:extLst>
                <a:ext uri="{FF2B5EF4-FFF2-40B4-BE49-F238E27FC236}">
                  <a16:creationId xmlns:a16="http://schemas.microsoft.com/office/drawing/2014/main" id="{F8133836-3D06-4A15-A35B-DF26468E8B03}"/>
                </a:ext>
              </a:extLst>
            </p:cNvPr>
            <p:cNvSpPr/>
            <p:nvPr/>
          </p:nvSpPr>
          <p:spPr>
            <a:xfrm>
              <a:off x="2972175" y="4115325"/>
              <a:ext cx="207075" cy="123975"/>
            </a:xfrm>
            <a:custGeom>
              <a:avLst/>
              <a:gdLst/>
              <a:ahLst/>
              <a:cxnLst/>
              <a:rect l="l" t="t" r="r" b="b"/>
              <a:pathLst>
                <a:path w="8283" h="4959" extrusionOk="0">
                  <a:moveTo>
                    <a:pt x="1183" y="0"/>
                  </a:moveTo>
                  <a:lnTo>
                    <a:pt x="1" y="4959"/>
                  </a:lnTo>
                  <a:lnTo>
                    <a:pt x="7336" y="4959"/>
                  </a:lnTo>
                  <a:lnTo>
                    <a:pt x="82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630;p64">
              <a:extLst>
                <a:ext uri="{FF2B5EF4-FFF2-40B4-BE49-F238E27FC236}">
                  <a16:creationId xmlns:a16="http://schemas.microsoft.com/office/drawing/2014/main" id="{9EB057B4-F985-40CF-A2C5-048859B85AC0}"/>
                </a:ext>
              </a:extLst>
            </p:cNvPr>
            <p:cNvSpPr/>
            <p:nvPr/>
          </p:nvSpPr>
          <p:spPr>
            <a:xfrm>
              <a:off x="2964175" y="4108175"/>
              <a:ext cx="222925" cy="138275"/>
            </a:xfrm>
            <a:custGeom>
              <a:avLst/>
              <a:gdLst/>
              <a:ahLst/>
              <a:cxnLst/>
              <a:rect l="l" t="t" r="r" b="b"/>
              <a:pathLst>
                <a:path w="8917" h="5531" extrusionOk="0">
                  <a:moveTo>
                    <a:pt x="8256" y="573"/>
                  </a:moveTo>
                  <a:lnTo>
                    <a:pt x="7420" y="4958"/>
                  </a:lnTo>
                  <a:lnTo>
                    <a:pt x="683" y="4958"/>
                  </a:lnTo>
                  <a:lnTo>
                    <a:pt x="1729" y="573"/>
                  </a:lnTo>
                  <a:close/>
                  <a:moveTo>
                    <a:pt x="1503" y="0"/>
                  </a:moveTo>
                  <a:cubicBezTo>
                    <a:pt x="1371" y="0"/>
                    <a:pt x="1256" y="91"/>
                    <a:pt x="1225" y="221"/>
                  </a:cubicBezTo>
                  <a:lnTo>
                    <a:pt x="42" y="5178"/>
                  </a:lnTo>
                  <a:cubicBezTo>
                    <a:pt x="0" y="5357"/>
                    <a:pt x="136" y="5530"/>
                    <a:pt x="321" y="5530"/>
                  </a:cubicBezTo>
                  <a:lnTo>
                    <a:pt x="7656" y="5530"/>
                  </a:lnTo>
                  <a:cubicBezTo>
                    <a:pt x="7793" y="5530"/>
                    <a:pt x="7911" y="5433"/>
                    <a:pt x="7937" y="5299"/>
                  </a:cubicBezTo>
                  <a:lnTo>
                    <a:pt x="8883" y="340"/>
                  </a:lnTo>
                  <a:cubicBezTo>
                    <a:pt x="8916" y="165"/>
                    <a:pt x="8780" y="0"/>
                    <a:pt x="8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631;p64">
              <a:extLst>
                <a:ext uri="{FF2B5EF4-FFF2-40B4-BE49-F238E27FC236}">
                  <a16:creationId xmlns:a16="http://schemas.microsoft.com/office/drawing/2014/main" id="{41058B41-FEAC-46D3-B52E-6B4B2822FF0B}"/>
                </a:ext>
              </a:extLst>
            </p:cNvPr>
            <p:cNvSpPr/>
            <p:nvPr/>
          </p:nvSpPr>
          <p:spPr>
            <a:xfrm>
              <a:off x="4598800" y="4110454"/>
              <a:ext cx="207275" cy="123975"/>
            </a:xfrm>
            <a:custGeom>
              <a:avLst/>
              <a:gdLst/>
              <a:ahLst/>
              <a:cxnLst/>
              <a:rect l="l" t="t" r="r" b="b"/>
              <a:pathLst>
                <a:path w="8291" h="4959" extrusionOk="0">
                  <a:moveTo>
                    <a:pt x="1" y="0"/>
                  </a:moveTo>
                  <a:lnTo>
                    <a:pt x="954" y="4959"/>
                  </a:lnTo>
                  <a:lnTo>
                    <a:pt x="8290" y="4959"/>
                  </a:lnTo>
                  <a:lnTo>
                    <a:pt x="7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632;p64">
              <a:extLst>
                <a:ext uri="{FF2B5EF4-FFF2-40B4-BE49-F238E27FC236}">
                  <a16:creationId xmlns:a16="http://schemas.microsoft.com/office/drawing/2014/main" id="{D28FF1D6-983A-4B91-8FA2-8C1E7728ACB4}"/>
                </a:ext>
              </a:extLst>
            </p:cNvPr>
            <p:cNvSpPr/>
            <p:nvPr/>
          </p:nvSpPr>
          <p:spPr>
            <a:xfrm>
              <a:off x="4590925" y="4108175"/>
              <a:ext cx="223150" cy="138275"/>
            </a:xfrm>
            <a:custGeom>
              <a:avLst/>
              <a:gdLst/>
              <a:ahLst/>
              <a:cxnLst/>
              <a:rect l="l" t="t" r="r" b="b"/>
              <a:pathLst>
                <a:path w="8926" h="5531" extrusionOk="0">
                  <a:moveTo>
                    <a:pt x="7188" y="572"/>
                  </a:moveTo>
                  <a:lnTo>
                    <a:pt x="8241" y="4958"/>
                  </a:lnTo>
                  <a:lnTo>
                    <a:pt x="1507" y="4958"/>
                  </a:lnTo>
                  <a:lnTo>
                    <a:pt x="662" y="572"/>
                  </a:lnTo>
                  <a:close/>
                  <a:moveTo>
                    <a:pt x="316" y="0"/>
                  </a:moveTo>
                  <a:cubicBezTo>
                    <a:pt x="135" y="0"/>
                    <a:pt x="1" y="165"/>
                    <a:pt x="34" y="340"/>
                  </a:cubicBezTo>
                  <a:lnTo>
                    <a:pt x="989" y="5299"/>
                  </a:lnTo>
                  <a:cubicBezTo>
                    <a:pt x="1014" y="5433"/>
                    <a:pt x="1132" y="5530"/>
                    <a:pt x="1269" y="5530"/>
                  </a:cubicBezTo>
                  <a:lnTo>
                    <a:pt x="8605" y="5530"/>
                  </a:lnTo>
                  <a:lnTo>
                    <a:pt x="8605" y="5529"/>
                  </a:lnTo>
                  <a:cubicBezTo>
                    <a:pt x="8790" y="5529"/>
                    <a:pt x="8926" y="5357"/>
                    <a:pt x="8883" y="5177"/>
                  </a:cubicBezTo>
                  <a:lnTo>
                    <a:pt x="7691" y="220"/>
                  </a:lnTo>
                  <a:cubicBezTo>
                    <a:pt x="7661" y="90"/>
                    <a:pt x="7545" y="0"/>
                    <a:pt x="74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633;p64">
              <a:extLst>
                <a:ext uri="{FF2B5EF4-FFF2-40B4-BE49-F238E27FC236}">
                  <a16:creationId xmlns:a16="http://schemas.microsoft.com/office/drawing/2014/main" id="{86217165-6A8A-4E90-AB48-4DB5A749AE8F}"/>
                </a:ext>
              </a:extLst>
            </p:cNvPr>
            <p:cNvSpPr/>
            <p:nvPr/>
          </p:nvSpPr>
          <p:spPr>
            <a:xfrm>
              <a:off x="4776250" y="4110454"/>
              <a:ext cx="213200" cy="123975"/>
            </a:xfrm>
            <a:custGeom>
              <a:avLst/>
              <a:gdLst/>
              <a:ahLst/>
              <a:cxnLst/>
              <a:rect l="l" t="t" r="r" b="b"/>
              <a:pathLst>
                <a:path w="8528" h="4959" extrusionOk="0">
                  <a:moveTo>
                    <a:pt x="0" y="0"/>
                  </a:moveTo>
                  <a:lnTo>
                    <a:pt x="1192" y="4959"/>
                  </a:lnTo>
                  <a:lnTo>
                    <a:pt x="8528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634;p64">
              <a:extLst>
                <a:ext uri="{FF2B5EF4-FFF2-40B4-BE49-F238E27FC236}">
                  <a16:creationId xmlns:a16="http://schemas.microsoft.com/office/drawing/2014/main" id="{1B641481-AE5F-42DC-81D3-A5643D74EBB5}"/>
                </a:ext>
              </a:extLst>
            </p:cNvPr>
            <p:cNvSpPr/>
            <p:nvPr/>
          </p:nvSpPr>
          <p:spPr>
            <a:xfrm>
              <a:off x="4768225" y="4108175"/>
              <a:ext cx="229425" cy="138275"/>
            </a:xfrm>
            <a:custGeom>
              <a:avLst/>
              <a:gdLst/>
              <a:ahLst/>
              <a:cxnLst/>
              <a:rect l="l" t="t" r="r" b="b"/>
              <a:pathLst>
                <a:path w="9177" h="5531" extrusionOk="0">
                  <a:moveTo>
                    <a:pt x="7205" y="573"/>
                  </a:moveTo>
                  <a:lnTo>
                    <a:pt x="8468" y="4958"/>
                  </a:lnTo>
                  <a:lnTo>
                    <a:pt x="1739" y="4958"/>
                  </a:lnTo>
                  <a:lnTo>
                    <a:pt x="684" y="573"/>
                  </a:lnTo>
                  <a:close/>
                  <a:moveTo>
                    <a:pt x="321" y="0"/>
                  </a:moveTo>
                  <a:cubicBezTo>
                    <a:pt x="137" y="0"/>
                    <a:pt x="1" y="174"/>
                    <a:pt x="43" y="353"/>
                  </a:cubicBezTo>
                  <a:lnTo>
                    <a:pt x="1235" y="5311"/>
                  </a:lnTo>
                  <a:cubicBezTo>
                    <a:pt x="1266" y="5439"/>
                    <a:pt x="1381" y="5530"/>
                    <a:pt x="1513" y="5530"/>
                  </a:cubicBezTo>
                  <a:lnTo>
                    <a:pt x="8849" y="5530"/>
                  </a:lnTo>
                  <a:cubicBezTo>
                    <a:pt x="9039" y="5530"/>
                    <a:pt x="9177" y="5348"/>
                    <a:pt x="9123" y="5165"/>
                  </a:cubicBezTo>
                  <a:lnTo>
                    <a:pt x="7695" y="208"/>
                  </a:lnTo>
                  <a:cubicBezTo>
                    <a:pt x="7660" y="85"/>
                    <a:pt x="7547" y="0"/>
                    <a:pt x="7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635;p64">
              <a:extLst>
                <a:ext uri="{FF2B5EF4-FFF2-40B4-BE49-F238E27FC236}">
                  <a16:creationId xmlns:a16="http://schemas.microsoft.com/office/drawing/2014/main" id="{7E6A3C85-DDEF-4CA8-8452-622BDBCA835F}"/>
                </a:ext>
              </a:extLst>
            </p:cNvPr>
            <p:cNvSpPr/>
            <p:nvPr/>
          </p:nvSpPr>
          <p:spPr>
            <a:xfrm>
              <a:off x="2788825" y="4115325"/>
              <a:ext cx="212950" cy="123975"/>
            </a:xfrm>
            <a:custGeom>
              <a:avLst/>
              <a:gdLst/>
              <a:ahLst/>
              <a:cxnLst/>
              <a:rect l="l" t="t" r="r" b="b"/>
              <a:pathLst>
                <a:path w="8518" h="4959" extrusionOk="0">
                  <a:moveTo>
                    <a:pt x="1420" y="0"/>
                  </a:moveTo>
                  <a:lnTo>
                    <a:pt x="0" y="4959"/>
                  </a:lnTo>
                  <a:lnTo>
                    <a:pt x="7335" y="4959"/>
                  </a:lnTo>
                  <a:lnTo>
                    <a:pt x="85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636;p64">
              <a:extLst>
                <a:ext uri="{FF2B5EF4-FFF2-40B4-BE49-F238E27FC236}">
                  <a16:creationId xmlns:a16="http://schemas.microsoft.com/office/drawing/2014/main" id="{03758A0B-8FC6-4DD4-A019-F1BCB64A83BD}"/>
                </a:ext>
              </a:extLst>
            </p:cNvPr>
            <p:cNvSpPr/>
            <p:nvPr/>
          </p:nvSpPr>
          <p:spPr>
            <a:xfrm>
              <a:off x="2780625" y="4108175"/>
              <a:ext cx="229200" cy="138275"/>
            </a:xfrm>
            <a:custGeom>
              <a:avLst/>
              <a:gdLst/>
              <a:ahLst/>
              <a:cxnLst/>
              <a:rect l="l" t="t" r="r" b="b"/>
              <a:pathLst>
                <a:path w="9168" h="5531" extrusionOk="0">
                  <a:moveTo>
                    <a:pt x="8483" y="572"/>
                  </a:moveTo>
                  <a:lnTo>
                    <a:pt x="7437" y="4958"/>
                  </a:lnTo>
                  <a:lnTo>
                    <a:pt x="707" y="4958"/>
                  </a:lnTo>
                  <a:lnTo>
                    <a:pt x="1963" y="572"/>
                  </a:lnTo>
                  <a:close/>
                  <a:moveTo>
                    <a:pt x="1748" y="0"/>
                  </a:moveTo>
                  <a:cubicBezTo>
                    <a:pt x="1620" y="0"/>
                    <a:pt x="1507" y="85"/>
                    <a:pt x="1473" y="207"/>
                  </a:cubicBezTo>
                  <a:lnTo>
                    <a:pt x="53" y="5165"/>
                  </a:lnTo>
                  <a:cubicBezTo>
                    <a:pt x="0" y="5348"/>
                    <a:pt x="137" y="5530"/>
                    <a:pt x="328" y="5530"/>
                  </a:cubicBezTo>
                  <a:lnTo>
                    <a:pt x="7663" y="5530"/>
                  </a:lnTo>
                  <a:cubicBezTo>
                    <a:pt x="7796" y="5530"/>
                    <a:pt x="7911" y="5439"/>
                    <a:pt x="7941" y="5310"/>
                  </a:cubicBezTo>
                  <a:lnTo>
                    <a:pt x="9124" y="353"/>
                  </a:lnTo>
                  <a:cubicBezTo>
                    <a:pt x="9167" y="172"/>
                    <a:pt x="9030" y="0"/>
                    <a:pt x="8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637;p64">
              <a:extLst>
                <a:ext uri="{FF2B5EF4-FFF2-40B4-BE49-F238E27FC236}">
                  <a16:creationId xmlns:a16="http://schemas.microsoft.com/office/drawing/2014/main" id="{CC8681F0-76FA-405B-9132-5DBCBE8195D0}"/>
                </a:ext>
              </a:extLst>
            </p:cNvPr>
            <p:cNvSpPr/>
            <p:nvPr/>
          </p:nvSpPr>
          <p:spPr>
            <a:xfrm>
              <a:off x="4066450" y="4115325"/>
              <a:ext cx="189475" cy="123975"/>
            </a:xfrm>
            <a:custGeom>
              <a:avLst/>
              <a:gdLst/>
              <a:ahLst/>
              <a:cxnLst/>
              <a:rect l="l" t="t" r="r" b="b"/>
              <a:pathLst>
                <a:path w="7579" h="4959" extrusionOk="0">
                  <a:moveTo>
                    <a:pt x="0" y="0"/>
                  </a:moveTo>
                  <a:lnTo>
                    <a:pt x="243" y="4959"/>
                  </a:lnTo>
                  <a:lnTo>
                    <a:pt x="7578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638;p64">
              <a:extLst>
                <a:ext uri="{FF2B5EF4-FFF2-40B4-BE49-F238E27FC236}">
                  <a16:creationId xmlns:a16="http://schemas.microsoft.com/office/drawing/2014/main" id="{78147593-8BBB-46E5-81EE-98A2A40017A3}"/>
                </a:ext>
              </a:extLst>
            </p:cNvPr>
            <p:cNvSpPr/>
            <p:nvPr/>
          </p:nvSpPr>
          <p:spPr>
            <a:xfrm>
              <a:off x="4059100" y="4108175"/>
              <a:ext cx="204325" cy="138275"/>
            </a:xfrm>
            <a:custGeom>
              <a:avLst/>
              <a:gdLst/>
              <a:ahLst/>
              <a:cxnLst/>
              <a:rect l="l" t="t" r="r" b="b"/>
              <a:pathLst>
                <a:path w="8173" h="5531" extrusionOk="0">
                  <a:moveTo>
                    <a:pt x="7133" y="573"/>
                  </a:moveTo>
                  <a:lnTo>
                    <a:pt x="7557" y="4958"/>
                  </a:lnTo>
                  <a:lnTo>
                    <a:pt x="810" y="4958"/>
                  </a:lnTo>
                  <a:lnTo>
                    <a:pt x="596" y="573"/>
                  </a:lnTo>
                  <a:close/>
                  <a:moveTo>
                    <a:pt x="294" y="0"/>
                  </a:moveTo>
                  <a:cubicBezTo>
                    <a:pt x="130" y="0"/>
                    <a:pt x="1" y="138"/>
                    <a:pt x="9" y="300"/>
                  </a:cubicBezTo>
                  <a:lnTo>
                    <a:pt x="251" y="5258"/>
                  </a:lnTo>
                  <a:cubicBezTo>
                    <a:pt x="258" y="5410"/>
                    <a:pt x="384" y="5530"/>
                    <a:pt x="537" y="5530"/>
                  </a:cubicBezTo>
                  <a:lnTo>
                    <a:pt x="7872" y="5530"/>
                  </a:lnTo>
                  <a:cubicBezTo>
                    <a:pt x="8040" y="5530"/>
                    <a:pt x="8172" y="5384"/>
                    <a:pt x="8157" y="5216"/>
                  </a:cubicBezTo>
                  <a:lnTo>
                    <a:pt x="7677" y="259"/>
                  </a:lnTo>
                  <a:cubicBezTo>
                    <a:pt x="7663" y="112"/>
                    <a:pt x="7539" y="0"/>
                    <a:pt x="7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639;p64">
              <a:extLst>
                <a:ext uri="{FF2B5EF4-FFF2-40B4-BE49-F238E27FC236}">
                  <a16:creationId xmlns:a16="http://schemas.microsoft.com/office/drawing/2014/main" id="{C3163A48-B322-4343-AA37-9FF1C783D171}"/>
                </a:ext>
              </a:extLst>
            </p:cNvPr>
            <p:cNvSpPr/>
            <p:nvPr/>
          </p:nvSpPr>
          <p:spPr>
            <a:xfrm>
              <a:off x="4953700" y="4110454"/>
              <a:ext cx="219125" cy="123975"/>
            </a:xfrm>
            <a:custGeom>
              <a:avLst/>
              <a:gdLst/>
              <a:ahLst/>
              <a:cxnLst/>
              <a:rect l="l" t="t" r="r" b="b"/>
              <a:pathLst>
                <a:path w="8765" h="4959" extrusionOk="0">
                  <a:moveTo>
                    <a:pt x="1" y="0"/>
                  </a:moveTo>
                  <a:lnTo>
                    <a:pt x="1430" y="4959"/>
                  </a:lnTo>
                  <a:lnTo>
                    <a:pt x="8764" y="4959"/>
                  </a:lnTo>
                  <a:lnTo>
                    <a:pt x="7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40;p64">
              <a:extLst>
                <a:ext uri="{FF2B5EF4-FFF2-40B4-BE49-F238E27FC236}">
                  <a16:creationId xmlns:a16="http://schemas.microsoft.com/office/drawing/2014/main" id="{C7BF43C2-37BD-4CB8-B7BE-54A915FCDC34}"/>
                </a:ext>
              </a:extLst>
            </p:cNvPr>
            <p:cNvSpPr/>
            <p:nvPr/>
          </p:nvSpPr>
          <p:spPr>
            <a:xfrm>
              <a:off x="4945500" y="4108175"/>
              <a:ext cx="235675" cy="138275"/>
            </a:xfrm>
            <a:custGeom>
              <a:avLst/>
              <a:gdLst/>
              <a:ahLst/>
              <a:cxnLst/>
              <a:rect l="l" t="t" r="r" b="b"/>
              <a:pathLst>
                <a:path w="9427" h="5531" extrusionOk="0">
                  <a:moveTo>
                    <a:pt x="7221" y="572"/>
                  </a:moveTo>
                  <a:lnTo>
                    <a:pt x="8695" y="4958"/>
                  </a:lnTo>
                  <a:lnTo>
                    <a:pt x="1973" y="4958"/>
                  </a:lnTo>
                  <a:lnTo>
                    <a:pt x="710" y="572"/>
                  </a:lnTo>
                  <a:close/>
                  <a:moveTo>
                    <a:pt x="329" y="0"/>
                  </a:moveTo>
                  <a:cubicBezTo>
                    <a:pt x="138" y="0"/>
                    <a:pt x="1" y="182"/>
                    <a:pt x="53" y="366"/>
                  </a:cubicBezTo>
                  <a:lnTo>
                    <a:pt x="1482" y="5324"/>
                  </a:lnTo>
                  <a:cubicBezTo>
                    <a:pt x="1518" y="5446"/>
                    <a:pt x="1630" y="5530"/>
                    <a:pt x="1758" y="5530"/>
                  </a:cubicBezTo>
                  <a:lnTo>
                    <a:pt x="9092" y="5530"/>
                  </a:lnTo>
                  <a:cubicBezTo>
                    <a:pt x="9288" y="5530"/>
                    <a:pt x="9427" y="5338"/>
                    <a:pt x="9364" y="5152"/>
                  </a:cubicBezTo>
                  <a:lnTo>
                    <a:pt x="7698" y="195"/>
                  </a:lnTo>
                  <a:cubicBezTo>
                    <a:pt x="7658" y="79"/>
                    <a:pt x="7549" y="0"/>
                    <a:pt x="7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41;p64">
              <a:extLst>
                <a:ext uri="{FF2B5EF4-FFF2-40B4-BE49-F238E27FC236}">
                  <a16:creationId xmlns:a16="http://schemas.microsoft.com/office/drawing/2014/main" id="{ECF43809-FD9B-4BDE-924D-DAD7F4B37844}"/>
                </a:ext>
              </a:extLst>
            </p:cNvPr>
            <p:cNvSpPr/>
            <p:nvPr/>
          </p:nvSpPr>
          <p:spPr>
            <a:xfrm>
              <a:off x="4421350" y="4110454"/>
              <a:ext cx="201325" cy="123975"/>
            </a:xfrm>
            <a:custGeom>
              <a:avLst/>
              <a:gdLst/>
              <a:ahLst/>
              <a:cxnLst/>
              <a:rect l="l" t="t" r="r" b="b"/>
              <a:pathLst>
                <a:path w="8053" h="4959" extrusionOk="0">
                  <a:moveTo>
                    <a:pt x="0" y="0"/>
                  </a:moveTo>
                  <a:lnTo>
                    <a:pt x="717" y="4959"/>
                  </a:lnTo>
                  <a:lnTo>
                    <a:pt x="8052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2;p64">
              <a:extLst>
                <a:ext uri="{FF2B5EF4-FFF2-40B4-BE49-F238E27FC236}">
                  <a16:creationId xmlns:a16="http://schemas.microsoft.com/office/drawing/2014/main" id="{477F1669-40B2-4928-BD04-68CAD70188CD}"/>
                </a:ext>
              </a:extLst>
            </p:cNvPr>
            <p:cNvSpPr/>
            <p:nvPr/>
          </p:nvSpPr>
          <p:spPr>
            <a:xfrm>
              <a:off x="4413700" y="4108175"/>
              <a:ext cx="216875" cy="138275"/>
            </a:xfrm>
            <a:custGeom>
              <a:avLst/>
              <a:gdLst/>
              <a:ahLst/>
              <a:cxnLst/>
              <a:rect l="l" t="t" r="r" b="b"/>
              <a:pathLst>
                <a:path w="8675" h="5531" extrusionOk="0">
                  <a:moveTo>
                    <a:pt x="7168" y="573"/>
                  </a:moveTo>
                  <a:lnTo>
                    <a:pt x="8012" y="4958"/>
                  </a:lnTo>
                  <a:lnTo>
                    <a:pt x="1271" y="4958"/>
                  </a:lnTo>
                  <a:lnTo>
                    <a:pt x="637" y="573"/>
                  </a:lnTo>
                  <a:close/>
                  <a:moveTo>
                    <a:pt x="308" y="0"/>
                  </a:moveTo>
                  <a:cubicBezTo>
                    <a:pt x="133" y="0"/>
                    <a:pt x="0" y="154"/>
                    <a:pt x="24" y="327"/>
                  </a:cubicBezTo>
                  <a:lnTo>
                    <a:pt x="741" y="5284"/>
                  </a:lnTo>
                  <a:cubicBezTo>
                    <a:pt x="761" y="5425"/>
                    <a:pt x="882" y="5530"/>
                    <a:pt x="1024" y="5530"/>
                  </a:cubicBezTo>
                  <a:lnTo>
                    <a:pt x="8360" y="5530"/>
                  </a:lnTo>
                  <a:cubicBezTo>
                    <a:pt x="8539" y="5530"/>
                    <a:pt x="8675" y="5366"/>
                    <a:pt x="8640" y="5190"/>
                  </a:cubicBezTo>
                  <a:lnTo>
                    <a:pt x="7687" y="232"/>
                  </a:lnTo>
                  <a:cubicBezTo>
                    <a:pt x="7660" y="98"/>
                    <a:pt x="7542" y="0"/>
                    <a:pt x="74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3;p64">
              <a:extLst>
                <a:ext uri="{FF2B5EF4-FFF2-40B4-BE49-F238E27FC236}">
                  <a16:creationId xmlns:a16="http://schemas.microsoft.com/office/drawing/2014/main" id="{9E859D27-4B8C-471C-BAAE-CA12C3F9BF0C}"/>
                </a:ext>
              </a:extLst>
            </p:cNvPr>
            <p:cNvSpPr/>
            <p:nvPr/>
          </p:nvSpPr>
          <p:spPr>
            <a:xfrm>
              <a:off x="4243900" y="4115325"/>
              <a:ext cx="195375" cy="123975"/>
            </a:xfrm>
            <a:custGeom>
              <a:avLst/>
              <a:gdLst/>
              <a:ahLst/>
              <a:cxnLst/>
              <a:rect l="l" t="t" r="r" b="b"/>
              <a:pathLst>
                <a:path w="7815" h="4959" extrusionOk="0">
                  <a:moveTo>
                    <a:pt x="1" y="0"/>
                  </a:moveTo>
                  <a:lnTo>
                    <a:pt x="480" y="4959"/>
                  </a:lnTo>
                  <a:lnTo>
                    <a:pt x="7815" y="4959"/>
                  </a:lnTo>
                  <a:lnTo>
                    <a:pt x="7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4;p64">
              <a:extLst>
                <a:ext uri="{FF2B5EF4-FFF2-40B4-BE49-F238E27FC236}">
                  <a16:creationId xmlns:a16="http://schemas.microsoft.com/office/drawing/2014/main" id="{9F3F87C3-0957-459A-9219-37B8462DB8F3}"/>
                </a:ext>
              </a:extLst>
            </p:cNvPr>
            <p:cNvSpPr/>
            <p:nvPr/>
          </p:nvSpPr>
          <p:spPr>
            <a:xfrm>
              <a:off x="4236375" y="4108175"/>
              <a:ext cx="210625" cy="138275"/>
            </a:xfrm>
            <a:custGeom>
              <a:avLst/>
              <a:gdLst/>
              <a:ahLst/>
              <a:cxnLst/>
              <a:rect l="l" t="t" r="r" b="b"/>
              <a:pathLst>
                <a:path w="8425" h="5531" extrusionOk="0">
                  <a:moveTo>
                    <a:pt x="7152" y="573"/>
                  </a:moveTo>
                  <a:lnTo>
                    <a:pt x="7786" y="4958"/>
                  </a:lnTo>
                  <a:lnTo>
                    <a:pt x="1041" y="4958"/>
                  </a:lnTo>
                  <a:lnTo>
                    <a:pt x="616" y="573"/>
                  </a:lnTo>
                  <a:close/>
                  <a:moveTo>
                    <a:pt x="302" y="0"/>
                  </a:moveTo>
                  <a:cubicBezTo>
                    <a:pt x="133" y="0"/>
                    <a:pt x="1" y="145"/>
                    <a:pt x="17" y="313"/>
                  </a:cubicBezTo>
                  <a:lnTo>
                    <a:pt x="497" y="5272"/>
                  </a:lnTo>
                  <a:cubicBezTo>
                    <a:pt x="511" y="5418"/>
                    <a:pt x="634" y="5530"/>
                    <a:pt x="781" y="5530"/>
                  </a:cubicBezTo>
                  <a:lnTo>
                    <a:pt x="8117" y="5530"/>
                  </a:lnTo>
                  <a:cubicBezTo>
                    <a:pt x="8291" y="5530"/>
                    <a:pt x="8425" y="5375"/>
                    <a:pt x="8400" y="5204"/>
                  </a:cubicBezTo>
                  <a:lnTo>
                    <a:pt x="7684" y="245"/>
                  </a:lnTo>
                  <a:cubicBezTo>
                    <a:pt x="7663" y="104"/>
                    <a:pt x="7543" y="0"/>
                    <a:pt x="74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45;p64">
              <a:extLst>
                <a:ext uri="{FF2B5EF4-FFF2-40B4-BE49-F238E27FC236}">
                  <a16:creationId xmlns:a16="http://schemas.microsoft.com/office/drawing/2014/main" id="{7BE0A1EB-4E0D-43CE-8D4D-82B77B72078A}"/>
                </a:ext>
              </a:extLst>
            </p:cNvPr>
            <p:cNvSpPr/>
            <p:nvPr/>
          </p:nvSpPr>
          <p:spPr>
            <a:xfrm>
              <a:off x="3705725" y="4115325"/>
              <a:ext cx="183400" cy="123975"/>
            </a:xfrm>
            <a:custGeom>
              <a:avLst/>
              <a:gdLst/>
              <a:ahLst/>
              <a:cxnLst/>
              <a:rect l="l" t="t" r="r" b="b"/>
              <a:pathLst>
                <a:path w="7336" h="4959" extrusionOk="0">
                  <a:moveTo>
                    <a:pt x="233" y="0"/>
                  </a:moveTo>
                  <a:lnTo>
                    <a:pt x="0" y="4959"/>
                  </a:lnTo>
                  <a:lnTo>
                    <a:pt x="7336" y="4959"/>
                  </a:lnTo>
                  <a:lnTo>
                    <a:pt x="73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46;p64">
              <a:extLst>
                <a:ext uri="{FF2B5EF4-FFF2-40B4-BE49-F238E27FC236}">
                  <a16:creationId xmlns:a16="http://schemas.microsoft.com/office/drawing/2014/main" id="{20BDF771-451D-4B1B-9908-36C0A6F31FAB}"/>
                </a:ext>
              </a:extLst>
            </p:cNvPr>
            <p:cNvSpPr/>
            <p:nvPr/>
          </p:nvSpPr>
          <p:spPr>
            <a:xfrm>
              <a:off x="3698375" y="4108175"/>
              <a:ext cx="197925" cy="138275"/>
            </a:xfrm>
            <a:custGeom>
              <a:avLst/>
              <a:gdLst/>
              <a:ahLst/>
              <a:cxnLst/>
              <a:rect l="l" t="t" r="r" b="b"/>
              <a:pathLst>
                <a:path w="7917" h="5531" extrusionOk="0">
                  <a:moveTo>
                    <a:pt x="7339" y="573"/>
                  </a:moveTo>
                  <a:lnTo>
                    <a:pt x="7344" y="4958"/>
                  </a:lnTo>
                  <a:lnTo>
                    <a:pt x="594" y="4958"/>
                  </a:lnTo>
                  <a:lnTo>
                    <a:pt x="800" y="573"/>
                  </a:lnTo>
                  <a:close/>
                  <a:moveTo>
                    <a:pt x="527" y="0"/>
                  </a:moveTo>
                  <a:cubicBezTo>
                    <a:pt x="375" y="0"/>
                    <a:pt x="249" y="121"/>
                    <a:pt x="242" y="272"/>
                  </a:cubicBezTo>
                  <a:lnTo>
                    <a:pt x="8" y="5231"/>
                  </a:lnTo>
                  <a:cubicBezTo>
                    <a:pt x="1" y="5393"/>
                    <a:pt x="131" y="5530"/>
                    <a:pt x="294" y="5530"/>
                  </a:cubicBezTo>
                  <a:lnTo>
                    <a:pt x="7631" y="5530"/>
                  </a:lnTo>
                  <a:cubicBezTo>
                    <a:pt x="7789" y="5530"/>
                    <a:pt x="7917" y="5402"/>
                    <a:pt x="7917" y="5245"/>
                  </a:cubicBezTo>
                  <a:lnTo>
                    <a:pt x="7912" y="286"/>
                  </a:lnTo>
                  <a:cubicBezTo>
                    <a:pt x="7912" y="129"/>
                    <a:pt x="7784" y="0"/>
                    <a:pt x="7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7;p64">
              <a:extLst>
                <a:ext uri="{FF2B5EF4-FFF2-40B4-BE49-F238E27FC236}">
                  <a16:creationId xmlns:a16="http://schemas.microsoft.com/office/drawing/2014/main" id="{5FE8DD24-F4C9-4DC5-9A33-4CCDBCD1FDD4}"/>
                </a:ext>
              </a:extLst>
            </p:cNvPr>
            <p:cNvSpPr/>
            <p:nvPr/>
          </p:nvSpPr>
          <p:spPr>
            <a:xfrm>
              <a:off x="2371400" y="4239275"/>
              <a:ext cx="234050" cy="132550"/>
            </a:xfrm>
            <a:custGeom>
              <a:avLst/>
              <a:gdLst/>
              <a:ahLst/>
              <a:cxnLst/>
              <a:rect l="l" t="t" r="r" b="b"/>
              <a:pathLst>
                <a:path w="9362" h="5302" extrusionOk="0">
                  <a:moveTo>
                    <a:pt x="2026" y="1"/>
                  </a:moveTo>
                  <a:lnTo>
                    <a:pt x="1" y="5301"/>
                  </a:lnTo>
                  <a:lnTo>
                    <a:pt x="7589" y="5301"/>
                  </a:lnTo>
                  <a:lnTo>
                    <a:pt x="93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8;p64">
              <a:extLst>
                <a:ext uri="{FF2B5EF4-FFF2-40B4-BE49-F238E27FC236}">
                  <a16:creationId xmlns:a16="http://schemas.microsoft.com/office/drawing/2014/main" id="{2B884D4B-997B-4AC2-BC21-7B048CA43D4F}"/>
                </a:ext>
              </a:extLst>
            </p:cNvPr>
            <p:cNvSpPr/>
            <p:nvPr/>
          </p:nvSpPr>
          <p:spPr>
            <a:xfrm>
              <a:off x="2362950" y="4232100"/>
              <a:ext cx="250850" cy="146900"/>
            </a:xfrm>
            <a:custGeom>
              <a:avLst/>
              <a:gdLst/>
              <a:ahLst/>
              <a:cxnLst/>
              <a:rect l="l" t="t" r="r" b="b"/>
              <a:pathLst>
                <a:path w="10034" h="5876" extrusionOk="0">
                  <a:moveTo>
                    <a:pt x="9302" y="573"/>
                  </a:moveTo>
                  <a:lnTo>
                    <a:pt x="7722" y="5302"/>
                  </a:lnTo>
                  <a:lnTo>
                    <a:pt x="754" y="5302"/>
                  </a:lnTo>
                  <a:lnTo>
                    <a:pt x="2561" y="573"/>
                  </a:lnTo>
                  <a:close/>
                  <a:moveTo>
                    <a:pt x="2364" y="1"/>
                  </a:moveTo>
                  <a:cubicBezTo>
                    <a:pt x="2246" y="1"/>
                    <a:pt x="2139" y="74"/>
                    <a:pt x="2097" y="185"/>
                  </a:cubicBezTo>
                  <a:lnTo>
                    <a:pt x="71" y="5487"/>
                  </a:lnTo>
                  <a:cubicBezTo>
                    <a:pt x="0" y="5674"/>
                    <a:pt x="139" y="5874"/>
                    <a:pt x="339" y="5875"/>
                  </a:cubicBezTo>
                  <a:lnTo>
                    <a:pt x="7928" y="5875"/>
                  </a:lnTo>
                  <a:cubicBezTo>
                    <a:pt x="8051" y="5875"/>
                    <a:pt x="8160" y="5797"/>
                    <a:pt x="8200" y="5681"/>
                  </a:cubicBezTo>
                  <a:lnTo>
                    <a:pt x="9971" y="377"/>
                  </a:lnTo>
                  <a:cubicBezTo>
                    <a:pt x="10034" y="193"/>
                    <a:pt x="9895" y="1"/>
                    <a:pt x="9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9;p64">
              <a:extLst>
                <a:ext uri="{FF2B5EF4-FFF2-40B4-BE49-F238E27FC236}">
                  <a16:creationId xmlns:a16="http://schemas.microsoft.com/office/drawing/2014/main" id="{D6DE96D7-1C88-4BC6-AEAE-D8374D9D7A9D}"/>
                </a:ext>
              </a:extLst>
            </p:cNvPr>
            <p:cNvSpPr/>
            <p:nvPr/>
          </p:nvSpPr>
          <p:spPr>
            <a:xfrm>
              <a:off x="2422025" y="4115325"/>
              <a:ext cx="224850" cy="123975"/>
            </a:xfrm>
            <a:custGeom>
              <a:avLst/>
              <a:gdLst/>
              <a:ahLst/>
              <a:cxnLst/>
              <a:rect l="l" t="t" r="r" b="b"/>
              <a:pathLst>
                <a:path w="8994" h="4959" extrusionOk="0">
                  <a:moveTo>
                    <a:pt x="1896" y="0"/>
                  </a:moveTo>
                  <a:lnTo>
                    <a:pt x="1" y="4959"/>
                  </a:lnTo>
                  <a:lnTo>
                    <a:pt x="7336" y="4959"/>
                  </a:lnTo>
                  <a:lnTo>
                    <a:pt x="89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50;p64">
              <a:extLst>
                <a:ext uri="{FF2B5EF4-FFF2-40B4-BE49-F238E27FC236}">
                  <a16:creationId xmlns:a16="http://schemas.microsoft.com/office/drawing/2014/main" id="{8804E079-B1AE-439E-A553-98A5C37DC7C7}"/>
                </a:ext>
              </a:extLst>
            </p:cNvPr>
            <p:cNvSpPr/>
            <p:nvPr/>
          </p:nvSpPr>
          <p:spPr>
            <a:xfrm>
              <a:off x="2413600" y="4108175"/>
              <a:ext cx="241600" cy="138275"/>
            </a:xfrm>
            <a:custGeom>
              <a:avLst/>
              <a:gdLst/>
              <a:ahLst/>
              <a:cxnLst/>
              <a:rect l="l" t="t" r="r" b="b"/>
              <a:pathLst>
                <a:path w="9664" h="5531" extrusionOk="0">
                  <a:moveTo>
                    <a:pt x="8933" y="573"/>
                  </a:moveTo>
                  <a:lnTo>
                    <a:pt x="7467" y="4958"/>
                  </a:lnTo>
                  <a:lnTo>
                    <a:pt x="754" y="4958"/>
                  </a:lnTo>
                  <a:lnTo>
                    <a:pt x="2429" y="573"/>
                  </a:lnTo>
                  <a:close/>
                  <a:moveTo>
                    <a:pt x="2233" y="0"/>
                  </a:moveTo>
                  <a:cubicBezTo>
                    <a:pt x="2114" y="0"/>
                    <a:pt x="2008" y="74"/>
                    <a:pt x="1965" y="184"/>
                  </a:cubicBezTo>
                  <a:lnTo>
                    <a:pt x="71" y="5142"/>
                  </a:lnTo>
                  <a:cubicBezTo>
                    <a:pt x="1" y="5329"/>
                    <a:pt x="138" y="5529"/>
                    <a:pt x="339" y="5530"/>
                  </a:cubicBezTo>
                  <a:lnTo>
                    <a:pt x="7675" y="5530"/>
                  </a:lnTo>
                  <a:cubicBezTo>
                    <a:pt x="7796" y="5530"/>
                    <a:pt x="7905" y="5451"/>
                    <a:pt x="7945" y="5334"/>
                  </a:cubicBezTo>
                  <a:lnTo>
                    <a:pt x="9602" y="377"/>
                  </a:lnTo>
                  <a:cubicBezTo>
                    <a:pt x="9664" y="191"/>
                    <a:pt x="9527" y="0"/>
                    <a:pt x="93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51;p64">
              <a:extLst>
                <a:ext uri="{FF2B5EF4-FFF2-40B4-BE49-F238E27FC236}">
                  <a16:creationId xmlns:a16="http://schemas.microsoft.com/office/drawing/2014/main" id="{9B11B540-99BE-4F1B-8A6B-54E80BB60FFC}"/>
                </a:ext>
              </a:extLst>
            </p:cNvPr>
            <p:cNvSpPr/>
            <p:nvPr/>
          </p:nvSpPr>
          <p:spPr>
            <a:xfrm>
              <a:off x="2605425" y="4115325"/>
              <a:ext cx="218925" cy="123975"/>
            </a:xfrm>
            <a:custGeom>
              <a:avLst/>
              <a:gdLst/>
              <a:ahLst/>
              <a:cxnLst/>
              <a:rect l="l" t="t" r="r" b="b"/>
              <a:pathLst>
                <a:path w="8757" h="4959" extrusionOk="0">
                  <a:moveTo>
                    <a:pt x="1657" y="0"/>
                  </a:moveTo>
                  <a:lnTo>
                    <a:pt x="0" y="4959"/>
                  </a:lnTo>
                  <a:lnTo>
                    <a:pt x="7336" y="4959"/>
                  </a:lnTo>
                  <a:lnTo>
                    <a:pt x="87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652;p64">
              <a:extLst>
                <a:ext uri="{FF2B5EF4-FFF2-40B4-BE49-F238E27FC236}">
                  <a16:creationId xmlns:a16="http://schemas.microsoft.com/office/drawing/2014/main" id="{CF67F5E4-98E3-45AC-90B3-E09C43927C79}"/>
                </a:ext>
              </a:extLst>
            </p:cNvPr>
            <p:cNvSpPr/>
            <p:nvPr/>
          </p:nvSpPr>
          <p:spPr>
            <a:xfrm>
              <a:off x="2597100" y="4108175"/>
              <a:ext cx="235400" cy="138275"/>
            </a:xfrm>
            <a:custGeom>
              <a:avLst/>
              <a:gdLst/>
              <a:ahLst/>
              <a:cxnLst/>
              <a:rect l="l" t="t" r="r" b="b"/>
              <a:pathLst>
                <a:path w="9416" h="5531" extrusionOk="0">
                  <a:moveTo>
                    <a:pt x="8708" y="573"/>
                  </a:moveTo>
                  <a:lnTo>
                    <a:pt x="7454" y="4958"/>
                  </a:lnTo>
                  <a:lnTo>
                    <a:pt x="731" y="4958"/>
                  </a:lnTo>
                  <a:lnTo>
                    <a:pt x="2197" y="573"/>
                  </a:lnTo>
                  <a:close/>
                  <a:moveTo>
                    <a:pt x="1989" y="0"/>
                  </a:moveTo>
                  <a:cubicBezTo>
                    <a:pt x="1866" y="0"/>
                    <a:pt x="1757" y="80"/>
                    <a:pt x="1719" y="197"/>
                  </a:cubicBezTo>
                  <a:lnTo>
                    <a:pt x="62" y="5155"/>
                  </a:lnTo>
                  <a:cubicBezTo>
                    <a:pt x="0" y="5340"/>
                    <a:pt x="139" y="5530"/>
                    <a:pt x="335" y="5530"/>
                  </a:cubicBezTo>
                  <a:lnTo>
                    <a:pt x="7669" y="5530"/>
                  </a:lnTo>
                  <a:cubicBezTo>
                    <a:pt x="7796" y="5530"/>
                    <a:pt x="7909" y="5446"/>
                    <a:pt x="7943" y="5323"/>
                  </a:cubicBezTo>
                  <a:lnTo>
                    <a:pt x="9363" y="366"/>
                  </a:lnTo>
                  <a:cubicBezTo>
                    <a:pt x="9416" y="182"/>
                    <a:pt x="9279" y="0"/>
                    <a:pt x="9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653;p64">
              <a:extLst>
                <a:ext uri="{FF2B5EF4-FFF2-40B4-BE49-F238E27FC236}">
                  <a16:creationId xmlns:a16="http://schemas.microsoft.com/office/drawing/2014/main" id="{A1FB204D-5163-4390-A527-A6E3C3AA0994}"/>
                </a:ext>
              </a:extLst>
            </p:cNvPr>
            <p:cNvSpPr/>
            <p:nvPr/>
          </p:nvSpPr>
          <p:spPr>
            <a:xfrm>
              <a:off x="2258850" y="4513850"/>
              <a:ext cx="254825" cy="152600"/>
            </a:xfrm>
            <a:custGeom>
              <a:avLst/>
              <a:gdLst/>
              <a:ahLst/>
              <a:cxnLst/>
              <a:rect l="l" t="t" r="r" b="b"/>
              <a:pathLst>
                <a:path w="10193" h="6104" extrusionOk="0">
                  <a:moveTo>
                    <a:pt x="2332" y="1"/>
                  </a:moveTo>
                  <a:lnTo>
                    <a:pt x="1" y="6104"/>
                  </a:lnTo>
                  <a:lnTo>
                    <a:pt x="8154" y="6104"/>
                  </a:lnTo>
                  <a:lnTo>
                    <a:pt x="10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4;p64">
              <a:extLst>
                <a:ext uri="{FF2B5EF4-FFF2-40B4-BE49-F238E27FC236}">
                  <a16:creationId xmlns:a16="http://schemas.microsoft.com/office/drawing/2014/main" id="{885C6CB9-A5C5-4EB7-A3C9-485B13636411}"/>
                </a:ext>
              </a:extLst>
            </p:cNvPr>
            <p:cNvSpPr/>
            <p:nvPr/>
          </p:nvSpPr>
          <p:spPr>
            <a:xfrm>
              <a:off x="2250350" y="4506675"/>
              <a:ext cx="271675" cy="166925"/>
            </a:xfrm>
            <a:custGeom>
              <a:avLst/>
              <a:gdLst/>
              <a:ahLst/>
              <a:cxnLst/>
              <a:rect l="l" t="t" r="r" b="b"/>
              <a:pathLst>
                <a:path w="10867" h="6677" extrusionOk="0">
                  <a:moveTo>
                    <a:pt x="10136" y="574"/>
                  </a:moveTo>
                  <a:lnTo>
                    <a:pt x="8288" y="6105"/>
                  </a:lnTo>
                  <a:lnTo>
                    <a:pt x="756" y="6105"/>
                  </a:lnTo>
                  <a:lnTo>
                    <a:pt x="2869" y="574"/>
                  </a:lnTo>
                  <a:close/>
                  <a:moveTo>
                    <a:pt x="2672" y="1"/>
                  </a:moveTo>
                  <a:cubicBezTo>
                    <a:pt x="2553" y="1"/>
                    <a:pt x="2446" y="74"/>
                    <a:pt x="2404" y="185"/>
                  </a:cubicBezTo>
                  <a:lnTo>
                    <a:pt x="71" y="6288"/>
                  </a:lnTo>
                  <a:cubicBezTo>
                    <a:pt x="1" y="6475"/>
                    <a:pt x="139" y="6676"/>
                    <a:pt x="339" y="6676"/>
                  </a:cubicBezTo>
                  <a:lnTo>
                    <a:pt x="8494" y="6676"/>
                  </a:lnTo>
                  <a:cubicBezTo>
                    <a:pt x="8616" y="6676"/>
                    <a:pt x="8725" y="6597"/>
                    <a:pt x="8764" y="6480"/>
                  </a:cubicBezTo>
                  <a:lnTo>
                    <a:pt x="10803" y="377"/>
                  </a:lnTo>
                  <a:cubicBezTo>
                    <a:pt x="10866" y="192"/>
                    <a:pt x="10728" y="1"/>
                    <a:pt x="105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5;p64">
              <a:extLst>
                <a:ext uri="{FF2B5EF4-FFF2-40B4-BE49-F238E27FC236}">
                  <a16:creationId xmlns:a16="http://schemas.microsoft.com/office/drawing/2014/main" id="{E547313F-E1BC-4F47-A133-7CE331455D79}"/>
                </a:ext>
              </a:extLst>
            </p:cNvPr>
            <p:cNvSpPr/>
            <p:nvPr/>
          </p:nvSpPr>
          <p:spPr>
            <a:xfrm>
              <a:off x="2317125" y="4371800"/>
              <a:ext cx="244000" cy="142075"/>
            </a:xfrm>
            <a:custGeom>
              <a:avLst/>
              <a:gdLst/>
              <a:ahLst/>
              <a:cxnLst/>
              <a:rect l="l" t="t" r="r" b="b"/>
              <a:pathLst>
                <a:path w="9760" h="5683" extrusionOk="0">
                  <a:moveTo>
                    <a:pt x="2172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9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6;p64">
              <a:extLst>
                <a:ext uri="{FF2B5EF4-FFF2-40B4-BE49-F238E27FC236}">
                  <a16:creationId xmlns:a16="http://schemas.microsoft.com/office/drawing/2014/main" id="{8DDFA35F-BC3B-4F05-BEF5-1C09C4B5DE17}"/>
                </a:ext>
              </a:extLst>
            </p:cNvPr>
            <p:cNvSpPr/>
            <p:nvPr/>
          </p:nvSpPr>
          <p:spPr>
            <a:xfrm>
              <a:off x="2308675" y="4364650"/>
              <a:ext cx="260825" cy="156375"/>
            </a:xfrm>
            <a:custGeom>
              <a:avLst/>
              <a:gdLst/>
              <a:ahLst/>
              <a:cxnLst/>
              <a:rect l="l" t="t" r="r" b="b"/>
              <a:pathLst>
                <a:path w="10433" h="6255" extrusionOk="0">
                  <a:moveTo>
                    <a:pt x="9702" y="573"/>
                  </a:moveTo>
                  <a:lnTo>
                    <a:pt x="7995" y="5682"/>
                  </a:lnTo>
                  <a:lnTo>
                    <a:pt x="754" y="5682"/>
                  </a:lnTo>
                  <a:lnTo>
                    <a:pt x="2707" y="573"/>
                  </a:lnTo>
                  <a:close/>
                  <a:moveTo>
                    <a:pt x="2510" y="0"/>
                  </a:moveTo>
                  <a:cubicBezTo>
                    <a:pt x="2391" y="0"/>
                    <a:pt x="2284" y="74"/>
                    <a:pt x="2242" y="185"/>
                  </a:cubicBezTo>
                  <a:lnTo>
                    <a:pt x="71" y="5866"/>
                  </a:lnTo>
                  <a:cubicBezTo>
                    <a:pt x="0" y="6053"/>
                    <a:pt x="139" y="6255"/>
                    <a:pt x="339" y="6255"/>
                  </a:cubicBezTo>
                  <a:lnTo>
                    <a:pt x="8200" y="6255"/>
                  </a:lnTo>
                  <a:cubicBezTo>
                    <a:pt x="8323" y="6255"/>
                    <a:pt x="8433" y="6175"/>
                    <a:pt x="8472" y="6058"/>
                  </a:cubicBezTo>
                  <a:lnTo>
                    <a:pt x="10370" y="377"/>
                  </a:lnTo>
                  <a:cubicBezTo>
                    <a:pt x="10432" y="191"/>
                    <a:pt x="10294" y="0"/>
                    <a:pt x="100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7;p64">
              <a:extLst>
                <a:ext uri="{FF2B5EF4-FFF2-40B4-BE49-F238E27FC236}">
                  <a16:creationId xmlns:a16="http://schemas.microsoft.com/office/drawing/2014/main" id="{C4AE6FC0-83FA-4222-BA74-71E7E60706C4}"/>
                </a:ext>
              </a:extLst>
            </p:cNvPr>
            <p:cNvSpPr/>
            <p:nvPr/>
          </p:nvSpPr>
          <p:spPr>
            <a:xfrm>
              <a:off x="2462675" y="4513850"/>
              <a:ext cx="247550" cy="152600"/>
            </a:xfrm>
            <a:custGeom>
              <a:avLst/>
              <a:gdLst/>
              <a:ahLst/>
              <a:cxnLst/>
              <a:rect l="l" t="t" r="r" b="b"/>
              <a:pathLst>
                <a:path w="9902" h="6104" extrusionOk="0">
                  <a:moveTo>
                    <a:pt x="2040" y="1"/>
                  </a:moveTo>
                  <a:lnTo>
                    <a:pt x="1" y="6104"/>
                  </a:lnTo>
                  <a:lnTo>
                    <a:pt x="8154" y="6104"/>
                  </a:lnTo>
                  <a:lnTo>
                    <a:pt x="99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8;p64">
              <a:extLst>
                <a:ext uri="{FF2B5EF4-FFF2-40B4-BE49-F238E27FC236}">
                  <a16:creationId xmlns:a16="http://schemas.microsoft.com/office/drawing/2014/main" id="{A85F861C-3778-4EB4-93EA-A5E5A6831D2A}"/>
                </a:ext>
              </a:extLst>
            </p:cNvPr>
            <p:cNvSpPr/>
            <p:nvPr/>
          </p:nvSpPr>
          <p:spPr>
            <a:xfrm>
              <a:off x="2454325" y="4506675"/>
              <a:ext cx="264050" cy="166925"/>
            </a:xfrm>
            <a:custGeom>
              <a:avLst/>
              <a:gdLst/>
              <a:ahLst/>
              <a:cxnLst/>
              <a:rect l="l" t="t" r="r" b="b"/>
              <a:pathLst>
                <a:path w="10562" h="6677" extrusionOk="0">
                  <a:moveTo>
                    <a:pt x="9856" y="574"/>
                  </a:moveTo>
                  <a:lnTo>
                    <a:pt x="8272" y="6105"/>
                  </a:lnTo>
                  <a:lnTo>
                    <a:pt x="732" y="6105"/>
                  </a:lnTo>
                  <a:lnTo>
                    <a:pt x="2580" y="574"/>
                  </a:lnTo>
                  <a:close/>
                  <a:moveTo>
                    <a:pt x="2374" y="1"/>
                  </a:moveTo>
                  <a:cubicBezTo>
                    <a:pt x="2251" y="1"/>
                    <a:pt x="2141" y="79"/>
                    <a:pt x="2102" y="197"/>
                  </a:cubicBezTo>
                  <a:lnTo>
                    <a:pt x="62" y="6300"/>
                  </a:lnTo>
                  <a:cubicBezTo>
                    <a:pt x="0" y="6485"/>
                    <a:pt x="139" y="6676"/>
                    <a:pt x="334" y="6676"/>
                  </a:cubicBezTo>
                  <a:lnTo>
                    <a:pt x="8488" y="6676"/>
                  </a:lnTo>
                  <a:cubicBezTo>
                    <a:pt x="8615" y="6676"/>
                    <a:pt x="8728" y="6592"/>
                    <a:pt x="8763" y="6469"/>
                  </a:cubicBezTo>
                  <a:lnTo>
                    <a:pt x="10509" y="366"/>
                  </a:lnTo>
                  <a:cubicBezTo>
                    <a:pt x="10562" y="183"/>
                    <a:pt x="10425" y="1"/>
                    <a:pt x="10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9;p64">
              <a:extLst>
                <a:ext uri="{FF2B5EF4-FFF2-40B4-BE49-F238E27FC236}">
                  <a16:creationId xmlns:a16="http://schemas.microsoft.com/office/drawing/2014/main" id="{F5653AB7-246F-485D-BC56-61B9A6D6E3B7}"/>
                </a:ext>
              </a:extLst>
            </p:cNvPr>
            <p:cNvSpPr/>
            <p:nvPr/>
          </p:nvSpPr>
          <p:spPr>
            <a:xfrm>
              <a:off x="3155575" y="4115325"/>
              <a:ext cx="201100" cy="123975"/>
            </a:xfrm>
            <a:custGeom>
              <a:avLst/>
              <a:gdLst/>
              <a:ahLst/>
              <a:cxnLst/>
              <a:rect l="l" t="t" r="r" b="b"/>
              <a:pathLst>
                <a:path w="8044" h="4959" extrusionOk="0">
                  <a:moveTo>
                    <a:pt x="946" y="0"/>
                  </a:moveTo>
                  <a:lnTo>
                    <a:pt x="0" y="4959"/>
                  </a:lnTo>
                  <a:lnTo>
                    <a:pt x="7336" y="4959"/>
                  </a:lnTo>
                  <a:lnTo>
                    <a:pt x="80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60;p64">
              <a:extLst>
                <a:ext uri="{FF2B5EF4-FFF2-40B4-BE49-F238E27FC236}">
                  <a16:creationId xmlns:a16="http://schemas.microsoft.com/office/drawing/2014/main" id="{8521BCF9-5C35-4A28-9A21-8ED3D19F2625}"/>
                </a:ext>
              </a:extLst>
            </p:cNvPr>
            <p:cNvSpPr/>
            <p:nvPr/>
          </p:nvSpPr>
          <p:spPr>
            <a:xfrm>
              <a:off x="3147725" y="4108175"/>
              <a:ext cx="216625" cy="138275"/>
            </a:xfrm>
            <a:custGeom>
              <a:avLst/>
              <a:gdLst/>
              <a:ahLst/>
              <a:cxnLst/>
              <a:rect l="l" t="t" r="r" b="b"/>
              <a:pathLst>
                <a:path w="8665" h="5531" extrusionOk="0">
                  <a:moveTo>
                    <a:pt x="8027" y="572"/>
                  </a:moveTo>
                  <a:lnTo>
                    <a:pt x="7401" y="4958"/>
                  </a:lnTo>
                  <a:lnTo>
                    <a:pt x="660" y="4958"/>
                  </a:lnTo>
                  <a:lnTo>
                    <a:pt x="1496" y="572"/>
                  </a:lnTo>
                  <a:close/>
                  <a:moveTo>
                    <a:pt x="1260" y="0"/>
                  </a:moveTo>
                  <a:cubicBezTo>
                    <a:pt x="1123" y="0"/>
                    <a:pt x="1005" y="98"/>
                    <a:pt x="979" y="232"/>
                  </a:cubicBezTo>
                  <a:lnTo>
                    <a:pt x="34" y="5191"/>
                  </a:lnTo>
                  <a:cubicBezTo>
                    <a:pt x="0" y="5366"/>
                    <a:pt x="135" y="5530"/>
                    <a:pt x="314" y="5530"/>
                  </a:cubicBezTo>
                  <a:lnTo>
                    <a:pt x="7650" y="5530"/>
                  </a:lnTo>
                  <a:cubicBezTo>
                    <a:pt x="7792" y="5530"/>
                    <a:pt x="7914" y="5425"/>
                    <a:pt x="7933" y="5284"/>
                  </a:cubicBezTo>
                  <a:lnTo>
                    <a:pt x="8641" y="326"/>
                  </a:lnTo>
                  <a:cubicBezTo>
                    <a:pt x="8665" y="154"/>
                    <a:pt x="8532" y="0"/>
                    <a:pt x="83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61;p64">
              <a:extLst>
                <a:ext uri="{FF2B5EF4-FFF2-40B4-BE49-F238E27FC236}">
                  <a16:creationId xmlns:a16="http://schemas.microsoft.com/office/drawing/2014/main" id="{ADA2067A-A688-4328-9C04-B32E1DD11DB5}"/>
                </a:ext>
              </a:extLst>
            </p:cNvPr>
            <p:cNvSpPr/>
            <p:nvPr/>
          </p:nvSpPr>
          <p:spPr>
            <a:xfrm>
              <a:off x="3130325" y="4239275"/>
              <a:ext cx="208650" cy="132550"/>
            </a:xfrm>
            <a:custGeom>
              <a:avLst/>
              <a:gdLst/>
              <a:ahLst/>
              <a:cxnLst/>
              <a:rect l="l" t="t" r="r" b="b"/>
              <a:pathLst>
                <a:path w="8346" h="5302" extrusionOk="0">
                  <a:moveTo>
                    <a:pt x="1010" y="1"/>
                  </a:moveTo>
                  <a:lnTo>
                    <a:pt x="0" y="5301"/>
                  </a:lnTo>
                  <a:lnTo>
                    <a:pt x="7590" y="5301"/>
                  </a:lnTo>
                  <a:lnTo>
                    <a:pt x="83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2;p64">
              <a:extLst>
                <a:ext uri="{FF2B5EF4-FFF2-40B4-BE49-F238E27FC236}">
                  <a16:creationId xmlns:a16="http://schemas.microsoft.com/office/drawing/2014/main" id="{7E42AA70-02A4-4C92-B829-09F307949CFB}"/>
                </a:ext>
              </a:extLst>
            </p:cNvPr>
            <p:cNvSpPr/>
            <p:nvPr/>
          </p:nvSpPr>
          <p:spPr>
            <a:xfrm>
              <a:off x="3122450" y="4232100"/>
              <a:ext cx="224225" cy="146900"/>
            </a:xfrm>
            <a:custGeom>
              <a:avLst/>
              <a:gdLst/>
              <a:ahLst/>
              <a:cxnLst/>
              <a:rect l="l" t="t" r="r" b="b"/>
              <a:pathLst>
                <a:path w="8969" h="5876" extrusionOk="0">
                  <a:moveTo>
                    <a:pt x="8332" y="573"/>
                  </a:moveTo>
                  <a:lnTo>
                    <a:pt x="7656" y="5302"/>
                  </a:lnTo>
                  <a:lnTo>
                    <a:pt x="661" y="5302"/>
                  </a:lnTo>
                  <a:lnTo>
                    <a:pt x="1562" y="573"/>
                  </a:lnTo>
                  <a:close/>
                  <a:moveTo>
                    <a:pt x="1325" y="1"/>
                  </a:moveTo>
                  <a:cubicBezTo>
                    <a:pt x="1188" y="1"/>
                    <a:pt x="1070" y="98"/>
                    <a:pt x="1045" y="233"/>
                  </a:cubicBezTo>
                  <a:lnTo>
                    <a:pt x="35" y="5536"/>
                  </a:lnTo>
                  <a:cubicBezTo>
                    <a:pt x="0" y="5711"/>
                    <a:pt x="136" y="5875"/>
                    <a:pt x="315" y="5875"/>
                  </a:cubicBezTo>
                  <a:lnTo>
                    <a:pt x="7905" y="5875"/>
                  </a:lnTo>
                  <a:cubicBezTo>
                    <a:pt x="8047" y="5875"/>
                    <a:pt x="8168" y="5770"/>
                    <a:pt x="8188" y="5629"/>
                  </a:cubicBezTo>
                  <a:lnTo>
                    <a:pt x="8944" y="326"/>
                  </a:lnTo>
                  <a:cubicBezTo>
                    <a:pt x="8969" y="154"/>
                    <a:pt x="8835" y="1"/>
                    <a:pt x="8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3;p64">
              <a:extLst>
                <a:ext uri="{FF2B5EF4-FFF2-40B4-BE49-F238E27FC236}">
                  <a16:creationId xmlns:a16="http://schemas.microsoft.com/office/drawing/2014/main" id="{91948E6C-37FD-4BED-BC0B-7F944EBE7A51}"/>
                </a:ext>
              </a:extLst>
            </p:cNvPr>
            <p:cNvSpPr/>
            <p:nvPr/>
          </p:nvSpPr>
          <p:spPr>
            <a:xfrm>
              <a:off x="2940575" y="4239275"/>
              <a:ext cx="215025" cy="132550"/>
            </a:xfrm>
            <a:custGeom>
              <a:avLst/>
              <a:gdLst/>
              <a:ahLst/>
              <a:cxnLst/>
              <a:rect l="l" t="t" r="r" b="b"/>
              <a:pathLst>
                <a:path w="8601" h="5302" extrusionOk="0">
                  <a:moveTo>
                    <a:pt x="1265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8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4;p64">
              <a:extLst>
                <a:ext uri="{FF2B5EF4-FFF2-40B4-BE49-F238E27FC236}">
                  <a16:creationId xmlns:a16="http://schemas.microsoft.com/office/drawing/2014/main" id="{900622C8-02C9-4F78-9A7B-CE37A5A0916A}"/>
                </a:ext>
              </a:extLst>
            </p:cNvPr>
            <p:cNvSpPr/>
            <p:nvPr/>
          </p:nvSpPr>
          <p:spPr>
            <a:xfrm>
              <a:off x="2932575" y="4232125"/>
              <a:ext cx="230900" cy="146875"/>
            </a:xfrm>
            <a:custGeom>
              <a:avLst/>
              <a:gdLst/>
              <a:ahLst/>
              <a:cxnLst/>
              <a:rect l="l" t="t" r="r" b="b"/>
              <a:pathLst>
                <a:path w="9236" h="5875" extrusionOk="0">
                  <a:moveTo>
                    <a:pt x="8574" y="572"/>
                  </a:moveTo>
                  <a:lnTo>
                    <a:pt x="7673" y="5301"/>
                  </a:lnTo>
                  <a:lnTo>
                    <a:pt x="684" y="5301"/>
                  </a:lnTo>
                  <a:lnTo>
                    <a:pt x="1811" y="572"/>
                  </a:lnTo>
                  <a:close/>
                  <a:moveTo>
                    <a:pt x="1585" y="1"/>
                  </a:moveTo>
                  <a:cubicBezTo>
                    <a:pt x="1453" y="1"/>
                    <a:pt x="1337" y="91"/>
                    <a:pt x="1306" y="220"/>
                  </a:cubicBezTo>
                  <a:lnTo>
                    <a:pt x="43" y="5522"/>
                  </a:lnTo>
                  <a:cubicBezTo>
                    <a:pt x="1" y="5701"/>
                    <a:pt x="136" y="5873"/>
                    <a:pt x="321" y="5874"/>
                  </a:cubicBezTo>
                  <a:lnTo>
                    <a:pt x="7910" y="5874"/>
                  </a:lnTo>
                  <a:cubicBezTo>
                    <a:pt x="8048" y="5874"/>
                    <a:pt x="8165" y="5777"/>
                    <a:pt x="8191" y="5641"/>
                  </a:cubicBezTo>
                  <a:lnTo>
                    <a:pt x="9202" y="341"/>
                  </a:lnTo>
                  <a:cubicBezTo>
                    <a:pt x="9236" y="164"/>
                    <a:pt x="9100" y="1"/>
                    <a:pt x="89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5;p64">
              <a:extLst>
                <a:ext uri="{FF2B5EF4-FFF2-40B4-BE49-F238E27FC236}">
                  <a16:creationId xmlns:a16="http://schemas.microsoft.com/office/drawing/2014/main" id="{AA5DDE3F-7C99-4B46-950D-880048F53A86}"/>
                </a:ext>
              </a:extLst>
            </p:cNvPr>
            <p:cNvSpPr/>
            <p:nvPr/>
          </p:nvSpPr>
          <p:spPr>
            <a:xfrm>
              <a:off x="3320050" y="4239275"/>
              <a:ext cx="202325" cy="132550"/>
            </a:xfrm>
            <a:custGeom>
              <a:avLst/>
              <a:gdLst/>
              <a:ahLst/>
              <a:cxnLst/>
              <a:rect l="l" t="t" r="r" b="b"/>
              <a:pathLst>
                <a:path w="8093" h="5302" extrusionOk="0">
                  <a:moveTo>
                    <a:pt x="757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80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6;p64">
              <a:extLst>
                <a:ext uri="{FF2B5EF4-FFF2-40B4-BE49-F238E27FC236}">
                  <a16:creationId xmlns:a16="http://schemas.microsoft.com/office/drawing/2014/main" id="{09FF951F-1868-4687-B692-83783A6D18A9}"/>
                </a:ext>
              </a:extLst>
            </p:cNvPr>
            <p:cNvSpPr/>
            <p:nvPr/>
          </p:nvSpPr>
          <p:spPr>
            <a:xfrm>
              <a:off x="3312325" y="4232100"/>
              <a:ext cx="217550" cy="146900"/>
            </a:xfrm>
            <a:custGeom>
              <a:avLst/>
              <a:gdLst/>
              <a:ahLst/>
              <a:cxnLst/>
              <a:rect l="l" t="t" r="r" b="b"/>
              <a:pathLst>
                <a:path w="8702" h="5876" extrusionOk="0">
                  <a:moveTo>
                    <a:pt x="8086" y="573"/>
                  </a:moveTo>
                  <a:lnTo>
                    <a:pt x="7638" y="5302"/>
                  </a:lnTo>
                  <a:lnTo>
                    <a:pt x="639" y="5302"/>
                  </a:lnTo>
                  <a:lnTo>
                    <a:pt x="1313" y="573"/>
                  </a:lnTo>
                  <a:close/>
                  <a:moveTo>
                    <a:pt x="1066" y="1"/>
                  </a:moveTo>
                  <a:cubicBezTo>
                    <a:pt x="924" y="1"/>
                    <a:pt x="802" y="106"/>
                    <a:pt x="783" y="247"/>
                  </a:cubicBezTo>
                  <a:lnTo>
                    <a:pt x="27" y="5549"/>
                  </a:lnTo>
                  <a:cubicBezTo>
                    <a:pt x="1" y="5720"/>
                    <a:pt x="136" y="5875"/>
                    <a:pt x="310" y="5875"/>
                  </a:cubicBezTo>
                  <a:lnTo>
                    <a:pt x="7899" y="5875"/>
                  </a:lnTo>
                  <a:cubicBezTo>
                    <a:pt x="8047" y="5875"/>
                    <a:pt x="8170" y="5763"/>
                    <a:pt x="8184" y="5615"/>
                  </a:cubicBezTo>
                  <a:lnTo>
                    <a:pt x="8686" y="315"/>
                  </a:lnTo>
                  <a:cubicBezTo>
                    <a:pt x="8702" y="145"/>
                    <a:pt x="8570" y="1"/>
                    <a:pt x="84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7;p64">
              <a:extLst>
                <a:ext uri="{FF2B5EF4-FFF2-40B4-BE49-F238E27FC236}">
                  <a16:creationId xmlns:a16="http://schemas.microsoft.com/office/drawing/2014/main" id="{6BBAF1F8-C898-48C5-BA87-E7E3FD9F91E6}"/>
                </a:ext>
              </a:extLst>
            </p:cNvPr>
            <p:cNvSpPr/>
            <p:nvPr/>
          </p:nvSpPr>
          <p:spPr>
            <a:xfrm>
              <a:off x="2561100" y="4239275"/>
              <a:ext cx="227750" cy="132550"/>
            </a:xfrm>
            <a:custGeom>
              <a:avLst/>
              <a:gdLst/>
              <a:ahLst/>
              <a:cxnLst/>
              <a:rect l="l" t="t" r="r" b="b"/>
              <a:pathLst>
                <a:path w="9110" h="5302" extrusionOk="0">
                  <a:moveTo>
                    <a:pt x="1773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8;p64">
              <a:extLst>
                <a:ext uri="{FF2B5EF4-FFF2-40B4-BE49-F238E27FC236}">
                  <a16:creationId xmlns:a16="http://schemas.microsoft.com/office/drawing/2014/main" id="{5284C46E-4EB0-4A5B-A6F8-78B7CCB94831}"/>
                </a:ext>
              </a:extLst>
            </p:cNvPr>
            <p:cNvSpPr/>
            <p:nvPr/>
          </p:nvSpPr>
          <p:spPr>
            <a:xfrm>
              <a:off x="2552825" y="4232125"/>
              <a:ext cx="244175" cy="146875"/>
            </a:xfrm>
            <a:custGeom>
              <a:avLst/>
              <a:gdLst/>
              <a:ahLst/>
              <a:cxnLst/>
              <a:rect l="l" t="t" r="r" b="b"/>
              <a:pathLst>
                <a:path w="9767" h="5875" extrusionOk="0">
                  <a:moveTo>
                    <a:pt x="9061" y="572"/>
                  </a:moveTo>
                  <a:lnTo>
                    <a:pt x="7706" y="5301"/>
                  </a:lnTo>
                  <a:lnTo>
                    <a:pt x="731" y="5301"/>
                  </a:lnTo>
                  <a:lnTo>
                    <a:pt x="2311" y="572"/>
                  </a:lnTo>
                  <a:close/>
                  <a:moveTo>
                    <a:pt x="2104" y="1"/>
                  </a:moveTo>
                  <a:cubicBezTo>
                    <a:pt x="1981" y="1"/>
                    <a:pt x="1871" y="79"/>
                    <a:pt x="1833" y="197"/>
                  </a:cubicBezTo>
                  <a:lnTo>
                    <a:pt x="62" y="5498"/>
                  </a:lnTo>
                  <a:cubicBezTo>
                    <a:pt x="0" y="5682"/>
                    <a:pt x="137" y="5874"/>
                    <a:pt x="333" y="5874"/>
                  </a:cubicBezTo>
                  <a:lnTo>
                    <a:pt x="7921" y="5874"/>
                  </a:lnTo>
                  <a:cubicBezTo>
                    <a:pt x="8050" y="5874"/>
                    <a:pt x="8161" y="5790"/>
                    <a:pt x="8197" y="5667"/>
                  </a:cubicBezTo>
                  <a:lnTo>
                    <a:pt x="9714" y="366"/>
                  </a:lnTo>
                  <a:cubicBezTo>
                    <a:pt x="9767" y="183"/>
                    <a:pt x="9630" y="1"/>
                    <a:pt x="9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9;p64">
              <a:extLst>
                <a:ext uri="{FF2B5EF4-FFF2-40B4-BE49-F238E27FC236}">
                  <a16:creationId xmlns:a16="http://schemas.microsoft.com/office/drawing/2014/main" id="{62434191-6E6E-4C4E-BCA8-DAB3EAF73ABA}"/>
                </a:ext>
              </a:extLst>
            </p:cNvPr>
            <p:cNvSpPr/>
            <p:nvPr/>
          </p:nvSpPr>
          <p:spPr>
            <a:xfrm>
              <a:off x="5027625" y="4366929"/>
              <a:ext cx="237475" cy="142075"/>
            </a:xfrm>
            <a:custGeom>
              <a:avLst/>
              <a:gdLst/>
              <a:ahLst/>
              <a:cxnLst/>
              <a:rect l="l" t="t" r="r" b="b"/>
              <a:pathLst>
                <a:path w="9499" h="5683" extrusionOk="0">
                  <a:moveTo>
                    <a:pt x="1" y="0"/>
                  </a:moveTo>
                  <a:lnTo>
                    <a:pt x="1637" y="5683"/>
                  </a:lnTo>
                  <a:lnTo>
                    <a:pt x="9498" y="5683"/>
                  </a:lnTo>
                  <a:lnTo>
                    <a:pt x="75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70;p64">
              <a:extLst>
                <a:ext uri="{FF2B5EF4-FFF2-40B4-BE49-F238E27FC236}">
                  <a16:creationId xmlns:a16="http://schemas.microsoft.com/office/drawing/2014/main" id="{05768A6D-DEC7-4A1D-A02A-62E056BA54EB}"/>
                </a:ext>
              </a:extLst>
            </p:cNvPr>
            <p:cNvSpPr/>
            <p:nvPr/>
          </p:nvSpPr>
          <p:spPr>
            <a:xfrm>
              <a:off x="5019425" y="4364650"/>
              <a:ext cx="254000" cy="156375"/>
            </a:xfrm>
            <a:custGeom>
              <a:avLst/>
              <a:gdLst/>
              <a:ahLst/>
              <a:cxnLst/>
              <a:rect l="l" t="t" r="r" b="b"/>
              <a:pathLst>
                <a:path w="10160" h="6255" extrusionOk="0">
                  <a:moveTo>
                    <a:pt x="7712" y="573"/>
                  </a:moveTo>
                  <a:lnTo>
                    <a:pt x="9428" y="5682"/>
                  </a:lnTo>
                  <a:lnTo>
                    <a:pt x="2180" y="5682"/>
                  </a:lnTo>
                  <a:lnTo>
                    <a:pt x="708" y="573"/>
                  </a:lnTo>
                  <a:close/>
                  <a:moveTo>
                    <a:pt x="329" y="0"/>
                  </a:moveTo>
                  <a:cubicBezTo>
                    <a:pt x="138" y="0"/>
                    <a:pt x="0" y="182"/>
                    <a:pt x="53" y="366"/>
                  </a:cubicBezTo>
                  <a:lnTo>
                    <a:pt x="1691" y="6048"/>
                  </a:lnTo>
                  <a:cubicBezTo>
                    <a:pt x="1725" y="6170"/>
                    <a:pt x="1838" y="6255"/>
                    <a:pt x="1965" y="6255"/>
                  </a:cubicBezTo>
                  <a:lnTo>
                    <a:pt x="9826" y="6255"/>
                  </a:lnTo>
                  <a:cubicBezTo>
                    <a:pt x="10022" y="6255"/>
                    <a:pt x="10159" y="6062"/>
                    <a:pt x="10097" y="5878"/>
                  </a:cubicBezTo>
                  <a:lnTo>
                    <a:pt x="8188" y="195"/>
                  </a:lnTo>
                  <a:cubicBezTo>
                    <a:pt x="8149" y="79"/>
                    <a:pt x="8040" y="0"/>
                    <a:pt x="79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71;p64">
              <a:extLst>
                <a:ext uri="{FF2B5EF4-FFF2-40B4-BE49-F238E27FC236}">
                  <a16:creationId xmlns:a16="http://schemas.microsoft.com/office/drawing/2014/main" id="{207D4D93-6C10-47A1-A27C-9047DFE659D7}"/>
                </a:ext>
              </a:extLst>
            </p:cNvPr>
            <p:cNvSpPr/>
            <p:nvPr/>
          </p:nvSpPr>
          <p:spPr>
            <a:xfrm>
              <a:off x="2750850" y="4239275"/>
              <a:ext cx="221350" cy="132550"/>
            </a:xfrm>
            <a:custGeom>
              <a:avLst/>
              <a:gdLst/>
              <a:ahLst/>
              <a:cxnLst/>
              <a:rect l="l" t="t" r="r" b="b"/>
              <a:pathLst>
                <a:path w="8854" h="5302" extrusionOk="0">
                  <a:moveTo>
                    <a:pt x="1519" y="1"/>
                  </a:moveTo>
                  <a:lnTo>
                    <a:pt x="0" y="5301"/>
                  </a:lnTo>
                  <a:lnTo>
                    <a:pt x="7590" y="5301"/>
                  </a:lnTo>
                  <a:lnTo>
                    <a:pt x="88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2;p64">
              <a:extLst>
                <a:ext uri="{FF2B5EF4-FFF2-40B4-BE49-F238E27FC236}">
                  <a16:creationId xmlns:a16="http://schemas.microsoft.com/office/drawing/2014/main" id="{C91FDA65-610B-47FD-8D0F-DC74EEEF5EB0}"/>
                </a:ext>
              </a:extLst>
            </p:cNvPr>
            <p:cNvSpPr/>
            <p:nvPr/>
          </p:nvSpPr>
          <p:spPr>
            <a:xfrm>
              <a:off x="2742675" y="4232100"/>
              <a:ext cx="237575" cy="146900"/>
            </a:xfrm>
            <a:custGeom>
              <a:avLst/>
              <a:gdLst/>
              <a:ahLst/>
              <a:cxnLst/>
              <a:rect l="l" t="t" r="r" b="b"/>
              <a:pathLst>
                <a:path w="9503" h="5876" extrusionOk="0">
                  <a:moveTo>
                    <a:pt x="8819" y="573"/>
                  </a:moveTo>
                  <a:lnTo>
                    <a:pt x="7691" y="5302"/>
                  </a:lnTo>
                  <a:lnTo>
                    <a:pt x="708" y="5302"/>
                  </a:lnTo>
                  <a:lnTo>
                    <a:pt x="2061" y="573"/>
                  </a:lnTo>
                  <a:close/>
                  <a:moveTo>
                    <a:pt x="1846" y="1"/>
                  </a:moveTo>
                  <a:cubicBezTo>
                    <a:pt x="1718" y="1"/>
                    <a:pt x="1606" y="85"/>
                    <a:pt x="1571" y="208"/>
                  </a:cubicBezTo>
                  <a:lnTo>
                    <a:pt x="53" y="5510"/>
                  </a:lnTo>
                  <a:cubicBezTo>
                    <a:pt x="1" y="5693"/>
                    <a:pt x="138" y="5875"/>
                    <a:pt x="327" y="5875"/>
                  </a:cubicBezTo>
                  <a:lnTo>
                    <a:pt x="7917" y="5875"/>
                  </a:lnTo>
                  <a:cubicBezTo>
                    <a:pt x="8049" y="5875"/>
                    <a:pt x="8164" y="5784"/>
                    <a:pt x="8195" y="5656"/>
                  </a:cubicBezTo>
                  <a:lnTo>
                    <a:pt x="9460" y="353"/>
                  </a:lnTo>
                  <a:cubicBezTo>
                    <a:pt x="9502" y="174"/>
                    <a:pt x="9366" y="1"/>
                    <a:pt x="9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673;p64">
              <a:extLst>
                <a:ext uri="{FF2B5EF4-FFF2-40B4-BE49-F238E27FC236}">
                  <a16:creationId xmlns:a16="http://schemas.microsoft.com/office/drawing/2014/main" id="{4A70FC31-9BFF-44A0-9300-4C0BA6E8A75A}"/>
                </a:ext>
              </a:extLst>
            </p:cNvPr>
            <p:cNvSpPr/>
            <p:nvPr/>
          </p:nvSpPr>
          <p:spPr>
            <a:xfrm>
              <a:off x="2513650" y="4371800"/>
              <a:ext cx="237225" cy="142075"/>
            </a:xfrm>
            <a:custGeom>
              <a:avLst/>
              <a:gdLst/>
              <a:ahLst/>
              <a:cxnLst/>
              <a:rect l="l" t="t" r="r" b="b"/>
              <a:pathLst>
                <a:path w="9489" h="5683" extrusionOk="0">
                  <a:moveTo>
                    <a:pt x="1899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94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674;p64">
              <a:extLst>
                <a:ext uri="{FF2B5EF4-FFF2-40B4-BE49-F238E27FC236}">
                  <a16:creationId xmlns:a16="http://schemas.microsoft.com/office/drawing/2014/main" id="{72E69F6E-5B53-4A07-9126-C09661356ECA}"/>
                </a:ext>
              </a:extLst>
            </p:cNvPr>
            <p:cNvSpPr/>
            <p:nvPr/>
          </p:nvSpPr>
          <p:spPr>
            <a:xfrm>
              <a:off x="2505325" y="4364650"/>
              <a:ext cx="253750" cy="156375"/>
            </a:xfrm>
            <a:custGeom>
              <a:avLst/>
              <a:gdLst/>
              <a:ahLst/>
              <a:cxnLst/>
              <a:rect l="l" t="t" r="r" b="b"/>
              <a:pathLst>
                <a:path w="10150" h="6255" extrusionOk="0">
                  <a:moveTo>
                    <a:pt x="9442" y="573"/>
                  </a:moveTo>
                  <a:lnTo>
                    <a:pt x="7980" y="5682"/>
                  </a:lnTo>
                  <a:lnTo>
                    <a:pt x="731" y="5682"/>
                  </a:lnTo>
                  <a:lnTo>
                    <a:pt x="2438" y="573"/>
                  </a:lnTo>
                  <a:close/>
                  <a:moveTo>
                    <a:pt x="2233" y="0"/>
                  </a:moveTo>
                  <a:cubicBezTo>
                    <a:pt x="2110" y="0"/>
                    <a:pt x="2000" y="79"/>
                    <a:pt x="1962" y="197"/>
                  </a:cubicBezTo>
                  <a:lnTo>
                    <a:pt x="64" y="5878"/>
                  </a:lnTo>
                  <a:cubicBezTo>
                    <a:pt x="1" y="6064"/>
                    <a:pt x="139" y="6255"/>
                    <a:pt x="334" y="6255"/>
                  </a:cubicBezTo>
                  <a:lnTo>
                    <a:pt x="8195" y="6255"/>
                  </a:lnTo>
                  <a:cubicBezTo>
                    <a:pt x="8323" y="6255"/>
                    <a:pt x="8435" y="6170"/>
                    <a:pt x="8471" y="6047"/>
                  </a:cubicBezTo>
                  <a:lnTo>
                    <a:pt x="10097" y="366"/>
                  </a:lnTo>
                  <a:cubicBezTo>
                    <a:pt x="10150" y="182"/>
                    <a:pt x="10012" y="0"/>
                    <a:pt x="9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675;p64">
              <a:extLst>
                <a:ext uri="{FF2B5EF4-FFF2-40B4-BE49-F238E27FC236}">
                  <a16:creationId xmlns:a16="http://schemas.microsoft.com/office/drawing/2014/main" id="{2FEDE4E7-9AD4-417C-9E78-D6E8B244E04E}"/>
                </a:ext>
              </a:extLst>
            </p:cNvPr>
            <p:cNvSpPr/>
            <p:nvPr/>
          </p:nvSpPr>
          <p:spPr>
            <a:xfrm>
              <a:off x="4439250" y="4234404"/>
              <a:ext cx="208925" cy="132550"/>
            </a:xfrm>
            <a:custGeom>
              <a:avLst/>
              <a:gdLst/>
              <a:ahLst/>
              <a:cxnLst/>
              <a:rect l="l" t="t" r="r" b="b"/>
              <a:pathLst>
                <a:path w="8357" h="5302" extrusionOk="0">
                  <a:moveTo>
                    <a:pt x="1" y="1"/>
                  </a:moveTo>
                  <a:lnTo>
                    <a:pt x="767" y="5301"/>
                  </a:lnTo>
                  <a:lnTo>
                    <a:pt x="8357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676;p64">
              <a:extLst>
                <a:ext uri="{FF2B5EF4-FFF2-40B4-BE49-F238E27FC236}">
                  <a16:creationId xmlns:a16="http://schemas.microsoft.com/office/drawing/2014/main" id="{EEFC1B96-579F-48A6-8829-C8B629E4CF7C}"/>
                </a:ext>
              </a:extLst>
            </p:cNvPr>
            <p:cNvSpPr/>
            <p:nvPr/>
          </p:nvSpPr>
          <p:spPr>
            <a:xfrm>
              <a:off x="4431575" y="4232100"/>
              <a:ext cx="224475" cy="146900"/>
            </a:xfrm>
            <a:custGeom>
              <a:avLst/>
              <a:gdLst/>
              <a:ahLst/>
              <a:cxnLst/>
              <a:rect l="l" t="t" r="r" b="b"/>
              <a:pathLst>
                <a:path w="8979" h="5876" extrusionOk="0">
                  <a:moveTo>
                    <a:pt x="7408" y="573"/>
                  </a:moveTo>
                  <a:lnTo>
                    <a:pt x="8318" y="5302"/>
                  </a:lnTo>
                  <a:lnTo>
                    <a:pt x="1321" y="5302"/>
                  </a:lnTo>
                  <a:lnTo>
                    <a:pt x="638" y="573"/>
                  </a:lnTo>
                  <a:close/>
                  <a:moveTo>
                    <a:pt x="308" y="1"/>
                  </a:moveTo>
                  <a:cubicBezTo>
                    <a:pt x="133" y="1"/>
                    <a:pt x="0" y="156"/>
                    <a:pt x="24" y="327"/>
                  </a:cubicBezTo>
                  <a:lnTo>
                    <a:pt x="791" y="5629"/>
                  </a:lnTo>
                  <a:cubicBezTo>
                    <a:pt x="811" y="5770"/>
                    <a:pt x="932" y="5874"/>
                    <a:pt x="1074" y="5875"/>
                  </a:cubicBezTo>
                  <a:lnTo>
                    <a:pt x="8664" y="5875"/>
                  </a:lnTo>
                  <a:cubicBezTo>
                    <a:pt x="8843" y="5875"/>
                    <a:pt x="8979" y="5711"/>
                    <a:pt x="8944" y="5534"/>
                  </a:cubicBezTo>
                  <a:lnTo>
                    <a:pt x="7924" y="233"/>
                  </a:lnTo>
                  <a:cubicBezTo>
                    <a:pt x="7898" y="98"/>
                    <a:pt x="7781" y="1"/>
                    <a:pt x="7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677;p64">
              <a:extLst>
                <a:ext uri="{FF2B5EF4-FFF2-40B4-BE49-F238E27FC236}">
                  <a16:creationId xmlns:a16="http://schemas.microsoft.com/office/drawing/2014/main" id="{F7191B09-77C4-433A-BFC5-ADF3DBA730CB}"/>
                </a:ext>
              </a:extLst>
            </p:cNvPr>
            <p:cNvSpPr/>
            <p:nvPr/>
          </p:nvSpPr>
          <p:spPr>
            <a:xfrm>
              <a:off x="4255900" y="4239275"/>
              <a:ext cx="202550" cy="132550"/>
            </a:xfrm>
            <a:custGeom>
              <a:avLst/>
              <a:gdLst/>
              <a:ahLst/>
              <a:cxnLst/>
              <a:rect l="l" t="t" r="r" b="b"/>
              <a:pathLst>
                <a:path w="8102" h="5302" extrusionOk="0">
                  <a:moveTo>
                    <a:pt x="0" y="1"/>
                  </a:moveTo>
                  <a:lnTo>
                    <a:pt x="513" y="5301"/>
                  </a:lnTo>
                  <a:lnTo>
                    <a:pt x="8101" y="5301"/>
                  </a:lnTo>
                  <a:lnTo>
                    <a:pt x="73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678;p64">
              <a:extLst>
                <a:ext uri="{FF2B5EF4-FFF2-40B4-BE49-F238E27FC236}">
                  <a16:creationId xmlns:a16="http://schemas.microsoft.com/office/drawing/2014/main" id="{F289B689-D60E-4D25-A4F2-799815E4A854}"/>
                </a:ext>
              </a:extLst>
            </p:cNvPr>
            <p:cNvSpPr/>
            <p:nvPr/>
          </p:nvSpPr>
          <p:spPr>
            <a:xfrm>
              <a:off x="4248325" y="4232100"/>
              <a:ext cx="217825" cy="146900"/>
            </a:xfrm>
            <a:custGeom>
              <a:avLst/>
              <a:gdLst/>
              <a:ahLst/>
              <a:cxnLst/>
              <a:rect l="l" t="t" r="r" b="b"/>
              <a:pathLst>
                <a:path w="8713" h="5876" extrusionOk="0">
                  <a:moveTo>
                    <a:pt x="7390" y="573"/>
                  </a:moveTo>
                  <a:lnTo>
                    <a:pt x="8075" y="5302"/>
                  </a:lnTo>
                  <a:lnTo>
                    <a:pt x="1075" y="5302"/>
                  </a:lnTo>
                  <a:lnTo>
                    <a:pt x="617" y="573"/>
                  </a:lnTo>
                  <a:close/>
                  <a:moveTo>
                    <a:pt x="302" y="1"/>
                  </a:moveTo>
                  <a:cubicBezTo>
                    <a:pt x="133" y="1"/>
                    <a:pt x="1" y="145"/>
                    <a:pt x="17" y="313"/>
                  </a:cubicBezTo>
                  <a:lnTo>
                    <a:pt x="530" y="5616"/>
                  </a:lnTo>
                  <a:cubicBezTo>
                    <a:pt x="544" y="5763"/>
                    <a:pt x="667" y="5875"/>
                    <a:pt x="815" y="5875"/>
                  </a:cubicBezTo>
                  <a:lnTo>
                    <a:pt x="8405" y="5875"/>
                  </a:lnTo>
                  <a:cubicBezTo>
                    <a:pt x="8580" y="5874"/>
                    <a:pt x="8713" y="5720"/>
                    <a:pt x="8689" y="5549"/>
                  </a:cubicBezTo>
                  <a:lnTo>
                    <a:pt x="7922" y="245"/>
                  </a:lnTo>
                  <a:cubicBezTo>
                    <a:pt x="7902" y="104"/>
                    <a:pt x="7781" y="1"/>
                    <a:pt x="76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679;p64">
              <a:extLst>
                <a:ext uri="{FF2B5EF4-FFF2-40B4-BE49-F238E27FC236}">
                  <a16:creationId xmlns:a16="http://schemas.microsoft.com/office/drawing/2014/main" id="{B5133713-9E32-44E0-8564-A9A07027FC75}"/>
                </a:ext>
              </a:extLst>
            </p:cNvPr>
            <p:cNvSpPr/>
            <p:nvPr/>
          </p:nvSpPr>
          <p:spPr>
            <a:xfrm>
              <a:off x="4806050" y="4234404"/>
              <a:ext cx="221600" cy="132550"/>
            </a:xfrm>
            <a:custGeom>
              <a:avLst/>
              <a:gdLst/>
              <a:ahLst/>
              <a:cxnLst/>
              <a:rect l="l" t="t" r="r" b="b"/>
              <a:pathLst>
                <a:path w="8864" h="5302" extrusionOk="0">
                  <a:moveTo>
                    <a:pt x="0" y="1"/>
                  </a:moveTo>
                  <a:lnTo>
                    <a:pt x="1274" y="5301"/>
                  </a:lnTo>
                  <a:lnTo>
                    <a:pt x="8864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680;p64">
              <a:extLst>
                <a:ext uri="{FF2B5EF4-FFF2-40B4-BE49-F238E27FC236}">
                  <a16:creationId xmlns:a16="http://schemas.microsoft.com/office/drawing/2014/main" id="{D849BEA6-1D3C-4A06-BA40-2E6AC4B200F9}"/>
                </a:ext>
              </a:extLst>
            </p:cNvPr>
            <p:cNvSpPr/>
            <p:nvPr/>
          </p:nvSpPr>
          <p:spPr>
            <a:xfrm>
              <a:off x="4798000" y="4232100"/>
              <a:ext cx="237825" cy="146900"/>
            </a:xfrm>
            <a:custGeom>
              <a:avLst/>
              <a:gdLst/>
              <a:ahLst/>
              <a:cxnLst/>
              <a:rect l="l" t="t" r="r" b="b"/>
              <a:pathLst>
                <a:path w="9513" h="5876" extrusionOk="0">
                  <a:moveTo>
                    <a:pt x="7443" y="573"/>
                  </a:moveTo>
                  <a:lnTo>
                    <a:pt x="8806" y="5302"/>
                  </a:lnTo>
                  <a:lnTo>
                    <a:pt x="1822" y="5302"/>
                  </a:lnTo>
                  <a:lnTo>
                    <a:pt x="685" y="573"/>
                  </a:lnTo>
                  <a:close/>
                  <a:moveTo>
                    <a:pt x="321" y="1"/>
                  </a:moveTo>
                  <a:cubicBezTo>
                    <a:pt x="136" y="1"/>
                    <a:pt x="0" y="174"/>
                    <a:pt x="43" y="354"/>
                  </a:cubicBezTo>
                  <a:lnTo>
                    <a:pt x="1317" y="5656"/>
                  </a:lnTo>
                  <a:cubicBezTo>
                    <a:pt x="1347" y="5784"/>
                    <a:pt x="1463" y="5875"/>
                    <a:pt x="1595" y="5875"/>
                  </a:cubicBezTo>
                  <a:lnTo>
                    <a:pt x="9186" y="5875"/>
                  </a:lnTo>
                  <a:cubicBezTo>
                    <a:pt x="9375" y="5875"/>
                    <a:pt x="9512" y="5692"/>
                    <a:pt x="9460" y="5509"/>
                  </a:cubicBezTo>
                  <a:lnTo>
                    <a:pt x="7932" y="208"/>
                  </a:lnTo>
                  <a:cubicBezTo>
                    <a:pt x="7896" y="85"/>
                    <a:pt x="7785" y="1"/>
                    <a:pt x="7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681;p64">
              <a:extLst>
                <a:ext uri="{FF2B5EF4-FFF2-40B4-BE49-F238E27FC236}">
                  <a16:creationId xmlns:a16="http://schemas.microsoft.com/office/drawing/2014/main" id="{4FA113B3-7383-4CCF-86C8-F59EAFA361BE}"/>
                </a:ext>
              </a:extLst>
            </p:cNvPr>
            <p:cNvSpPr/>
            <p:nvPr/>
          </p:nvSpPr>
          <p:spPr>
            <a:xfrm>
              <a:off x="3699500" y="4239275"/>
              <a:ext cx="189750" cy="132550"/>
            </a:xfrm>
            <a:custGeom>
              <a:avLst/>
              <a:gdLst/>
              <a:ahLst/>
              <a:cxnLst/>
              <a:rect l="l" t="t" r="r" b="b"/>
              <a:pathLst>
                <a:path w="7590" h="5302" extrusionOk="0">
                  <a:moveTo>
                    <a:pt x="249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75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682;p64">
              <a:extLst>
                <a:ext uri="{FF2B5EF4-FFF2-40B4-BE49-F238E27FC236}">
                  <a16:creationId xmlns:a16="http://schemas.microsoft.com/office/drawing/2014/main" id="{32C9AD81-1B0E-4C06-B51C-F91771B8ACB9}"/>
                </a:ext>
              </a:extLst>
            </p:cNvPr>
            <p:cNvSpPr/>
            <p:nvPr/>
          </p:nvSpPr>
          <p:spPr>
            <a:xfrm>
              <a:off x="3692175" y="4232100"/>
              <a:ext cx="204225" cy="146900"/>
            </a:xfrm>
            <a:custGeom>
              <a:avLst/>
              <a:gdLst/>
              <a:ahLst/>
              <a:cxnLst/>
              <a:rect l="l" t="t" r="r" b="b"/>
              <a:pathLst>
                <a:path w="8169" h="5876" extrusionOk="0">
                  <a:moveTo>
                    <a:pt x="7592" y="573"/>
                  </a:moveTo>
                  <a:lnTo>
                    <a:pt x="7597" y="5302"/>
                  </a:lnTo>
                  <a:lnTo>
                    <a:pt x="595" y="5302"/>
                  </a:lnTo>
                  <a:lnTo>
                    <a:pt x="815" y="573"/>
                  </a:lnTo>
                  <a:close/>
                  <a:moveTo>
                    <a:pt x="542" y="1"/>
                  </a:moveTo>
                  <a:cubicBezTo>
                    <a:pt x="390" y="1"/>
                    <a:pt x="264" y="121"/>
                    <a:pt x="256" y="274"/>
                  </a:cubicBezTo>
                  <a:lnTo>
                    <a:pt x="8" y="5575"/>
                  </a:lnTo>
                  <a:cubicBezTo>
                    <a:pt x="0" y="5738"/>
                    <a:pt x="131" y="5874"/>
                    <a:pt x="294" y="5875"/>
                  </a:cubicBezTo>
                  <a:lnTo>
                    <a:pt x="7883" y="5875"/>
                  </a:lnTo>
                  <a:cubicBezTo>
                    <a:pt x="8041" y="5875"/>
                    <a:pt x="8169" y="5747"/>
                    <a:pt x="8169" y="5590"/>
                  </a:cubicBezTo>
                  <a:lnTo>
                    <a:pt x="8164" y="288"/>
                  </a:lnTo>
                  <a:cubicBezTo>
                    <a:pt x="8164" y="129"/>
                    <a:pt x="8035" y="1"/>
                    <a:pt x="7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683;p64">
              <a:extLst>
                <a:ext uri="{FF2B5EF4-FFF2-40B4-BE49-F238E27FC236}">
                  <a16:creationId xmlns:a16="http://schemas.microsoft.com/office/drawing/2014/main" id="{76F3EF07-C142-42AD-BAC9-BB57F7AB4430}"/>
                </a:ext>
              </a:extLst>
            </p:cNvPr>
            <p:cNvSpPr/>
            <p:nvPr/>
          </p:nvSpPr>
          <p:spPr>
            <a:xfrm>
              <a:off x="4072500" y="4239275"/>
              <a:ext cx="196225" cy="132550"/>
            </a:xfrm>
            <a:custGeom>
              <a:avLst/>
              <a:gdLst/>
              <a:ahLst/>
              <a:cxnLst/>
              <a:rect l="l" t="t" r="r" b="b"/>
              <a:pathLst>
                <a:path w="7849" h="5302" extrusionOk="0">
                  <a:moveTo>
                    <a:pt x="1" y="1"/>
                  </a:moveTo>
                  <a:lnTo>
                    <a:pt x="259" y="5301"/>
                  </a:lnTo>
                  <a:lnTo>
                    <a:pt x="7849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684;p64">
              <a:extLst>
                <a:ext uri="{FF2B5EF4-FFF2-40B4-BE49-F238E27FC236}">
                  <a16:creationId xmlns:a16="http://schemas.microsoft.com/office/drawing/2014/main" id="{5A6B1027-6EA9-44CD-9E37-08E4F1BAB7A0}"/>
                </a:ext>
              </a:extLst>
            </p:cNvPr>
            <p:cNvSpPr/>
            <p:nvPr/>
          </p:nvSpPr>
          <p:spPr>
            <a:xfrm>
              <a:off x="4065175" y="4232100"/>
              <a:ext cx="211050" cy="146900"/>
            </a:xfrm>
            <a:custGeom>
              <a:avLst/>
              <a:gdLst/>
              <a:ahLst/>
              <a:cxnLst/>
              <a:rect l="l" t="t" r="r" b="b"/>
              <a:pathLst>
                <a:path w="8442" h="5876" extrusionOk="0">
                  <a:moveTo>
                    <a:pt x="7368" y="573"/>
                  </a:moveTo>
                  <a:lnTo>
                    <a:pt x="7825" y="5302"/>
                  </a:lnTo>
                  <a:lnTo>
                    <a:pt x="824" y="5302"/>
                  </a:lnTo>
                  <a:lnTo>
                    <a:pt x="593" y="573"/>
                  </a:lnTo>
                  <a:close/>
                  <a:moveTo>
                    <a:pt x="291" y="1"/>
                  </a:moveTo>
                  <a:cubicBezTo>
                    <a:pt x="128" y="1"/>
                    <a:pt x="0" y="137"/>
                    <a:pt x="8" y="301"/>
                  </a:cubicBezTo>
                  <a:lnTo>
                    <a:pt x="267" y="5602"/>
                  </a:lnTo>
                  <a:cubicBezTo>
                    <a:pt x="273" y="5755"/>
                    <a:pt x="400" y="5875"/>
                    <a:pt x="552" y="5875"/>
                  </a:cubicBezTo>
                  <a:lnTo>
                    <a:pt x="8142" y="5875"/>
                  </a:lnTo>
                  <a:cubicBezTo>
                    <a:pt x="8310" y="5874"/>
                    <a:pt x="8442" y="5729"/>
                    <a:pt x="8426" y="5561"/>
                  </a:cubicBezTo>
                  <a:lnTo>
                    <a:pt x="7914" y="258"/>
                  </a:lnTo>
                  <a:cubicBezTo>
                    <a:pt x="7900" y="112"/>
                    <a:pt x="7777" y="1"/>
                    <a:pt x="7629" y="1"/>
                  </a:cubicBezTo>
                  <a:lnTo>
                    <a:pt x="294" y="1"/>
                  </a:lnTo>
                  <a:cubicBezTo>
                    <a:pt x="293" y="1"/>
                    <a:pt x="292" y="1"/>
                    <a:pt x="2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685;p64">
              <a:extLst>
                <a:ext uri="{FF2B5EF4-FFF2-40B4-BE49-F238E27FC236}">
                  <a16:creationId xmlns:a16="http://schemas.microsoft.com/office/drawing/2014/main" id="{4B8F4BC2-EC75-4467-AB77-777205DDA69D}"/>
                </a:ext>
              </a:extLst>
            </p:cNvPr>
            <p:cNvSpPr/>
            <p:nvPr/>
          </p:nvSpPr>
          <p:spPr>
            <a:xfrm>
              <a:off x="3889100" y="4239275"/>
              <a:ext cx="189900" cy="132550"/>
            </a:xfrm>
            <a:custGeom>
              <a:avLst/>
              <a:gdLst/>
              <a:ahLst/>
              <a:cxnLst/>
              <a:rect l="l" t="t" r="r" b="b"/>
              <a:pathLst>
                <a:path w="7596" h="5302" extrusionOk="0">
                  <a:moveTo>
                    <a:pt x="1" y="1"/>
                  </a:moveTo>
                  <a:lnTo>
                    <a:pt x="6" y="5301"/>
                  </a:lnTo>
                  <a:lnTo>
                    <a:pt x="7595" y="5301"/>
                  </a:lnTo>
                  <a:lnTo>
                    <a:pt x="7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86;p64">
              <a:extLst>
                <a:ext uri="{FF2B5EF4-FFF2-40B4-BE49-F238E27FC236}">
                  <a16:creationId xmlns:a16="http://schemas.microsoft.com/office/drawing/2014/main" id="{FF30CC34-B59B-42A7-BAC3-C875C0584103}"/>
                </a:ext>
              </a:extLst>
            </p:cNvPr>
            <p:cNvSpPr/>
            <p:nvPr/>
          </p:nvSpPr>
          <p:spPr>
            <a:xfrm>
              <a:off x="3881975" y="4232100"/>
              <a:ext cx="204350" cy="146900"/>
            </a:xfrm>
            <a:custGeom>
              <a:avLst/>
              <a:gdLst/>
              <a:ahLst/>
              <a:cxnLst/>
              <a:rect l="l" t="t" r="r" b="b"/>
              <a:pathLst>
                <a:path w="8174" h="5876" extrusionOk="0">
                  <a:moveTo>
                    <a:pt x="7349" y="573"/>
                  </a:moveTo>
                  <a:lnTo>
                    <a:pt x="7579" y="5302"/>
                  </a:lnTo>
                  <a:lnTo>
                    <a:pt x="577" y="5302"/>
                  </a:lnTo>
                  <a:lnTo>
                    <a:pt x="572" y="573"/>
                  </a:lnTo>
                  <a:close/>
                  <a:moveTo>
                    <a:pt x="286" y="1"/>
                  </a:moveTo>
                  <a:cubicBezTo>
                    <a:pt x="128" y="1"/>
                    <a:pt x="0" y="129"/>
                    <a:pt x="0" y="286"/>
                  </a:cubicBezTo>
                  <a:lnTo>
                    <a:pt x="5" y="5588"/>
                  </a:lnTo>
                  <a:cubicBezTo>
                    <a:pt x="5" y="5747"/>
                    <a:pt x="133" y="5875"/>
                    <a:pt x="291" y="5875"/>
                  </a:cubicBezTo>
                  <a:lnTo>
                    <a:pt x="7880" y="5875"/>
                  </a:lnTo>
                  <a:cubicBezTo>
                    <a:pt x="8043" y="5875"/>
                    <a:pt x="8174" y="5738"/>
                    <a:pt x="8166" y="5574"/>
                  </a:cubicBezTo>
                  <a:lnTo>
                    <a:pt x="7907" y="274"/>
                  </a:lnTo>
                  <a:cubicBezTo>
                    <a:pt x="7900" y="121"/>
                    <a:pt x="7774" y="1"/>
                    <a:pt x="7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87;p64">
              <a:extLst>
                <a:ext uri="{FF2B5EF4-FFF2-40B4-BE49-F238E27FC236}">
                  <a16:creationId xmlns:a16="http://schemas.microsoft.com/office/drawing/2014/main" id="{68E6E85E-3473-4832-8625-C698131520B1}"/>
                </a:ext>
              </a:extLst>
            </p:cNvPr>
            <p:cNvSpPr/>
            <p:nvPr/>
          </p:nvSpPr>
          <p:spPr>
            <a:xfrm>
              <a:off x="3509800" y="4239275"/>
              <a:ext cx="195950" cy="132550"/>
            </a:xfrm>
            <a:custGeom>
              <a:avLst/>
              <a:gdLst/>
              <a:ahLst/>
              <a:cxnLst/>
              <a:rect l="l" t="t" r="r" b="b"/>
              <a:pathLst>
                <a:path w="7838" h="5302" extrusionOk="0">
                  <a:moveTo>
                    <a:pt x="503" y="1"/>
                  </a:moveTo>
                  <a:lnTo>
                    <a:pt x="0" y="5301"/>
                  </a:lnTo>
                  <a:lnTo>
                    <a:pt x="7589" y="5301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688;p64">
              <a:extLst>
                <a:ext uri="{FF2B5EF4-FFF2-40B4-BE49-F238E27FC236}">
                  <a16:creationId xmlns:a16="http://schemas.microsoft.com/office/drawing/2014/main" id="{DCA431ED-76EF-411C-92B7-E3E6FD628039}"/>
                </a:ext>
              </a:extLst>
            </p:cNvPr>
            <p:cNvSpPr/>
            <p:nvPr/>
          </p:nvSpPr>
          <p:spPr>
            <a:xfrm>
              <a:off x="3502275" y="4232100"/>
              <a:ext cx="210800" cy="146900"/>
            </a:xfrm>
            <a:custGeom>
              <a:avLst/>
              <a:gdLst/>
              <a:ahLst/>
              <a:cxnLst/>
              <a:rect l="l" t="t" r="r" b="b"/>
              <a:pathLst>
                <a:path w="8432" h="5876" extrusionOk="0">
                  <a:moveTo>
                    <a:pt x="7838" y="573"/>
                  </a:moveTo>
                  <a:lnTo>
                    <a:pt x="7617" y="5302"/>
                  </a:lnTo>
                  <a:lnTo>
                    <a:pt x="615" y="5302"/>
                  </a:lnTo>
                  <a:lnTo>
                    <a:pt x="1064" y="573"/>
                  </a:lnTo>
                  <a:close/>
                  <a:moveTo>
                    <a:pt x="804" y="1"/>
                  </a:moveTo>
                  <a:cubicBezTo>
                    <a:pt x="655" y="1"/>
                    <a:pt x="532" y="113"/>
                    <a:pt x="518" y="261"/>
                  </a:cubicBezTo>
                  <a:lnTo>
                    <a:pt x="16" y="5561"/>
                  </a:lnTo>
                  <a:cubicBezTo>
                    <a:pt x="0" y="5729"/>
                    <a:pt x="132" y="5875"/>
                    <a:pt x="301" y="5875"/>
                  </a:cubicBezTo>
                  <a:lnTo>
                    <a:pt x="7890" y="5875"/>
                  </a:lnTo>
                  <a:cubicBezTo>
                    <a:pt x="8043" y="5875"/>
                    <a:pt x="8169" y="5755"/>
                    <a:pt x="8175" y="5602"/>
                  </a:cubicBezTo>
                  <a:lnTo>
                    <a:pt x="8424" y="301"/>
                  </a:lnTo>
                  <a:cubicBezTo>
                    <a:pt x="8432" y="138"/>
                    <a:pt x="8302" y="1"/>
                    <a:pt x="8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689;p64">
              <a:extLst>
                <a:ext uri="{FF2B5EF4-FFF2-40B4-BE49-F238E27FC236}">
                  <a16:creationId xmlns:a16="http://schemas.microsoft.com/office/drawing/2014/main" id="{750E2FEF-F052-4139-8E60-820F68AEC195}"/>
                </a:ext>
              </a:extLst>
            </p:cNvPr>
            <p:cNvSpPr/>
            <p:nvPr/>
          </p:nvSpPr>
          <p:spPr>
            <a:xfrm>
              <a:off x="4268700" y="4371800"/>
              <a:ext cx="210275" cy="142075"/>
            </a:xfrm>
            <a:custGeom>
              <a:avLst/>
              <a:gdLst/>
              <a:ahLst/>
              <a:cxnLst/>
              <a:rect l="l" t="t" r="r" b="b"/>
              <a:pathLst>
                <a:path w="8411" h="5683" extrusionOk="0">
                  <a:moveTo>
                    <a:pt x="1" y="0"/>
                  </a:moveTo>
                  <a:lnTo>
                    <a:pt x="549" y="5683"/>
                  </a:lnTo>
                  <a:lnTo>
                    <a:pt x="8411" y="5683"/>
                  </a:lnTo>
                  <a:lnTo>
                    <a:pt x="75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690;p64">
              <a:extLst>
                <a:ext uri="{FF2B5EF4-FFF2-40B4-BE49-F238E27FC236}">
                  <a16:creationId xmlns:a16="http://schemas.microsoft.com/office/drawing/2014/main" id="{ED85F891-35D4-480D-873C-A5E1FEA19706}"/>
                </a:ext>
              </a:extLst>
            </p:cNvPr>
            <p:cNvSpPr/>
            <p:nvPr/>
          </p:nvSpPr>
          <p:spPr>
            <a:xfrm>
              <a:off x="4261175" y="4364650"/>
              <a:ext cx="225500" cy="156375"/>
            </a:xfrm>
            <a:custGeom>
              <a:avLst/>
              <a:gdLst/>
              <a:ahLst/>
              <a:cxnLst/>
              <a:rect l="l" t="t" r="r" b="b"/>
              <a:pathLst>
                <a:path w="9020" h="6255" extrusionOk="0">
                  <a:moveTo>
                    <a:pt x="7643" y="573"/>
                  </a:moveTo>
                  <a:lnTo>
                    <a:pt x="8381" y="5682"/>
                  </a:lnTo>
                  <a:lnTo>
                    <a:pt x="1111" y="5682"/>
                  </a:lnTo>
                  <a:lnTo>
                    <a:pt x="616" y="573"/>
                  </a:lnTo>
                  <a:close/>
                  <a:moveTo>
                    <a:pt x="301" y="0"/>
                  </a:moveTo>
                  <a:cubicBezTo>
                    <a:pt x="133" y="0"/>
                    <a:pt x="1" y="147"/>
                    <a:pt x="16" y="314"/>
                  </a:cubicBezTo>
                  <a:lnTo>
                    <a:pt x="566" y="5996"/>
                  </a:lnTo>
                  <a:cubicBezTo>
                    <a:pt x="580" y="6143"/>
                    <a:pt x="703" y="6255"/>
                    <a:pt x="850" y="6255"/>
                  </a:cubicBezTo>
                  <a:lnTo>
                    <a:pt x="8712" y="6255"/>
                  </a:lnTo>
                  <a:cubicBezTo>
                    <a:pt x="8886" y="6255"/>
                    <a:pt x="9019" y="6099"/>
                    <a:pt x="8995" y="5928"/>
                  </a:cubicBezTo>
                  <a:lnTo>
                    <a:pt x="8173" y="247"/>
                  </a:lnTo>
                  <a:cubicBezTo>
                    <a:pt x="8153" y="106"/>
                    <a:pt x="8032" y="0"/>
                    <a:pt x="78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691;p64">
              <a:extLst>
                <a:ext uri="{FF2B5EF4-FFF2-40B4-BE49-F238E27FC236}">
                  <a16:creationId xmlns:a16="http://schemas.microsoft.com/office/drawing/2014/main" id="{2097E7FA-2611-4BD6-AE9E-E196FF6D9082}"/>
                </a:ext>
              </a:extLst>
            </p:cNvPr>
            <p:cNvSpPr/>
            <p:nvPr/>
          </p:nvSpPr>
          <p:spPr>
            <a:xfrm>
              <a:off x="4458425" y="4366929"/>
              <a:ext cx="217075" cy="142075"/>
            </a:xfrm>
            <a:custGeom>
              <a:avLst/>
              <a:gdLst/>
              <a:ahLst/>
              <a:cxnLst/>
              <a:rect l="l" t="t" r="r" b="b"/>
              <a:pathLst>
                <a:path w="8683" h="5683" extrusionOk="0">
                  <a:moveTo>
                    <a:pt x="0" y="0"/>
                  </a:moveTo>
                  <a:lnTo>
                    <a:pt x="822" y="5683"/>
                  </a:lnTo>
                  <a:lnTo>
                    <a:pt x="8683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692;p64">
              <a:extLst>
                <a:ext uri="{FF2B5EF4-FFF2-40B4-BE49-F238E27FC236}">
                  <a16:creationId xmlns:a16="http://schemas.microsoft.com/office/drawing/2014/main" id="{C37AE8D8-9229-45E5-AA62-C6BFB6B3BFE9}"/>
                </a:ext>
              </a:extLst>
            </p:cNvPr>
            <p:cNvSpPr/>
            <p:nvPr/>
          </p:nvSpPr>
          <p:spPr>
            <a:xfrm>
              <a:off x="4450725" y="4364650"/>
              <a:ext cx="232675" cy="156375"/>
            </a:xfrm>
            <a:custGeom>
              <a:avLst/>
              <a:gdLst/>
              <a:ahLst/>
              <a:cxnLst/>
              <a:rect l="l" t="t" r="r" b="b"/>
              <a:pathLst>
                <a:path w="9307" h="6255" extrusionOk="0">
                  <a:moveTo>
                    <a:pt x="7662" y="573"/>
                  </a:moveTo>
                  <a:lnTo>
                    <a:pt x="8645" y="5682"/>
                  </a:lnTo>
                  <a:lnTo>
                    <a:pt x="1378" y="5682"/>
                  </a:lnTo>
                  <a:lnTo>
                    <a:pt x="639" y="573"/>
                  </a:lnTo>
                  <a:close/>
                  <a:moveTo>
                    <a:pt x="308" y="0"/>
                  </a:moveTo>
                  <a:cubicBezTo>
                    <a:pt x="134" y="0"/>
                    <a:pt x="1" y="156"/>
                    <a:pt x="25" y="327"/>
                  </a:cubicBezTo>
                  <a:lnTo>
                    <a:pt x="846" y="6010"/>
                  </a:lnTo>
                  <a:cubicBezTo>
                    <a:pt x="867" y="6149"/>
                    <a:pt x="987" y="6255"/>
                    <a:pt x="1130" y="6255"/>
                  </a:cubicBezTo>
                  <a:lnTo>
                    <a:pt x="8991" y="6255"/>
                  </a:lnTo>
                  <a:cubicBezTo>
                    <a:pt x="9170" y="6255"/>
                    <a:pt x="9306" y="6091"/>
                    <a:pt x="9271" y="5914"/>
                  </a:cubicBezTo>
                  <a:lnTo>
                    <a:pt x="8178" y="232"/>
                  </a:lnTo>
                  <a:cubicBezTo>
                    <a:pt x="8153" y="98"/>
                    <a:pt x="8035" y="0"/>
                    <a:pt x="78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693;p64">
              <a:extLst>
                <a:ext uri="{FF2B5EF4-FFF2-40B4-BE49-F238E27FC236}">
                  <a16:creationId xmlns:a16="http://schemas.microsoft.com/office/drawing/2014/main" id="{27F24E4A-E8E4-48C7-A476-76A96650AA01}"/>
                </a:ext>
              </a:extLst>
            </p:cNvPr>
            <p:cNvSpPr/>
            <p:nvPr/>
          </p:nvSpPr>
          <p:spPr>
            <a:xfrm>
              <a:off x="2710200" y="4371800"/>
              <a:ext cx="230400" cy="142075"/>
            </a:xfrm>
            <a:custGeom>
              <a:avLst/>
              <a:gdLst/>
              <a:ahLst/>
              <a:cxnLst/>
              <a:rect l="l" t="t" r="r" b="b"/>
              <a:pathLst>
                <a:path w="9216" h="5683" extrusionOk="0">
                  <a:moveTo>
                    <a:pt x="1626" y="0"/>
                  </a:moveTo>
                  <a:lnTo>
                    <a:pt x="0" y="5683"/>
                  </a:lnTo>
                  <a:lnTo>
                    <a:pt x="7861" y="5683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3694;p64">
              <a:extLst>
                <a:ext uri="{FF2B5EF4-FFF2-40B4-BE49-F238E27FC236}">
                  <a16:creationId xmlns:a16="http://schemas.microsoft.com/office/drawing/2014/main" id="{A064105C-D97D-4D42-9E1F-C56A885A2027}"/>
                </a:ext>
              </a:extLst>
            </p:cNvPr>
            <p:cNvSpPr/>
            <p:nvPr/>
          </p:nvSpPr>
          <p:spPr>
            <a:xfrm>
              <a:off x="2702025" y="4364650"/>
              <a:ext cx="246600" cy="156375"/>
            </a:xfrm>
            <a:custGeom>
              <a:avLst/>
              <a:gdLst/>
              <a:ahLst/>
              <a:cxnLst/>
              <a:rect l="l" t="t" r="r" b="b"/>
              <a:pathLst>
                <a:path w="9864" h="6255" extrusionOk="0">
                  <a:moveTo>
                    <a:pt x="9182" y="573"/>
                  </a:moveTo>
                  <a:lnTo>
                    <a:pt x="7963" y="5682"/>
                  </a:lnTo>
                  <a:lnTo>
                    <a:pt x="708" y="5682"/>
                  </a:lnTo>
                  <a:lnTo>
                    <a:pt x="2170" y="573"/>
                  </a:lnTo>
                  <a:close/>
                  <a:moveTo>
                    <a:pt x="1953" y="0"/>
                  </a:moveTo>
                  <a:cubicBezTo>
                    <a:pt x="1827" y="0"/>
                    <a:pt x="1714" y="85"/>
                    <a:pt x="1679" y="208"/>
                  </a:cubicBezTo>
                  <a:lnTo>
                    <a:pt x="52" y="5889"/>
                  </a:lnTo>
                  <a:cubicBezTo>
                    <a:pt x="0" y="6073"/>
                    <a:pt x="137" y="6255"/>
                    <a:pt x="327" y="6255"/>
                  </a:cubicBezTo>
                  <a:lnTo>
                    <a:pt x="8188" y="6255"/>
                  </a:lnTo>
                  <a:cubicBezTo>
                    <a:pt x="8320" y="6255"/>
                    <a:pt x="8436" y="6164"/>
                    <a:pt x="8466" y="6034"/>
                  </a:cubicBezTo>
                  <a:lnTo>
                    <a:pt x="9821" y="353"/>
                  </a:lnTo>
                  <a:cubicBezTo>
                    <a:pt x="9863" y="173"/>
                    <a:pt x="9727" y="0"/>
                    <a:pt x="95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695;p64">
              <a:extLst>
                <a:ext uri="{FF2B5EF4-FFF2-40B4-BE49-F238E27FC236}">
                  <a16:creationId xmlns:a16="http://schemas.microsoft.com/office/drawing/2014/main" id="{9272E63F-10A8-40D0-999B-00D425D4AE1E}"/>
                </a:ext>
              </a:extLst>
            </p:cNvPr>
            <p:cNvSpPr/>
            <p:nvPr/>
          </p:nvSpPr>
          <p:spPr>
            <a:xfrm>
              <a:off x="4648150" y="4366929"/>
              <a:ext cx="223875" cy="142075"/>
            </a:xfrm>
            <a:custGeom>
              <a:avLst/>
              <a:gdLst/>
              <a:ahLst/>
              <a:cxnLst/>
              <a:rect l="l" t="t" r="r" b="b"/>
              <a:pathLst>
                <a:path w="8955" h="5683" extrusionOk="0">
                  <a:moveTo>
                    <a:pt x="1" y="0"/>
                  </a:moveTo>
                  <a:lnTo>
                    <a:pt x="1094" y="5683"/>
                  </a:lnTo>
                  <a:lnTo>
                    <a:pt x="8955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696;p64">
              <a:extLst>
                <a:ext uri="{FF2B5EF4-FFF2-40B4-BE49-F238E27FC236}">
                  <a16:creationId xmlns:a16="http://schemas.microsoft.com/office/drawing/2014/main" id="{75B13177-E9BF-483A-B1D4-59D50FDCB397}"/>
                </a:ext>
              </a:extLst>
            </p:cNvPr>
            <p:cNvSpPr/>
            <p:nvPr/>
          </p:nvSpPr>
          <p:spPr>
            <a:xfrm>
              <a:off x="4640275" y="4364650"/>
              <a:ext cx="239800" cy="156375"/>
            </a:xfrm>
            <a:custGeom>
              <a:avLst/>
              <a:gdLst/>
              <a:ahLst/>
              <a:cxnLst/>
              <a:rect l="l" t="t" r="r" b="b"/>
              <a:pathLst>
                <a:path w="9592" h="6255" extrusionOk="0">
                  <a:moveTo>
                    <a:pt x="7678" y="573"/>
                  </a:moveTo>
                  <a:lnTo>
                    <a:pt x="8906" y="5682"/>
                  </a:lnTo>
                  <a:lnTo>
                    <a:pt x="1645" y="5682"/>
                  </a:lnTo>
                  <a:lnTo>
                    <a:pt x="662" y="573"/>
                  </a:lnTo>
                  <a:close/>
                  <a:moveTo>
                    <a:pt x="316" y="0"/>
                  </a:moveTo>
                  <a:cubicBezTo>
                    <a:pt x="136" y="0"/>
                    <a:pt x="0" y="165"/>
                    <a:pt x="35" y="341"/>
                  </a:cubicBezTo>
                  <a:lnTo>
                    <a:pt x="1128" y="6023"/>
                  </a:lnTo>
                  <a:cubicBezTo>
                    <a:pt x="1154" y="6157"/>
                    <a:pt x="1272" y="6255"/>
                    <a:pt x="1409" y="6255"/>
                  </a:cubicBezTo>
                  <a:lnTo>
                    <a:pt x="9270" y="6255"/>
                  </a:lnTo>
                  <a:lnTo>
                    <a:pt x="9270" y="6253"/>
                  </a:lnTo>
                  <a:cubicBezTo>
                    <a:pt x="9456" y="6253"/>
                    <a:pt x="9592" y="6082"/>
                    <a:pt x="9549" y="5901"/>
                  </a:cubicBezTo>
                  <a:lnTo>
                    <a:pt x="8183" y="220"/>
                  </a:lnTo>
                  <a:cubicBezTo>
                    <a:pt x="8152" y="91"/>
                    <a:pt x="8037" y="0"/>
                    <a:pt x="79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697;p64">
              <a:extLst>
                <a:ext uri="{FF2B5EF4-FFF2-40B4-BE49-F238E27FC236}">
                  <a16:creationId xmlns:a16="http://schemas.microsoft.com/office/drawing/2014/main" id="{1F83B5F3-8657-447A-B610-5D0017075EE1}"/>
                </a:ext>
              </a:extLst>
            </p:cNvPr>
            <p:cNvSpPr/>
            <p:nvPr/>
          </p:nvSpPr>
          <p:spPr>
            <a:xfrm>
              <a:off x="3889225" y="4371800"/>
              <a:ext cx="196700" cy="142075"/>
            </a:xfrm>
            <a:custGeom>
              <a:avLst/>
              <a:gdLst/>
              <a:ahLst/>
              <a:cxnLst/>
              <a:rect l="l" t="t" r="r" b="b"/>
              <a:pathLst>
                <a:path w="7868" h="5683" extrusionOk="0">
                  <a:moveTo>
                    <a:pt x="1" y="0"/>
                  </a:moveTo>
                  <a:lnTo>
                    <a:pt x="6" y="5683"/>
                  </a:lnTo>
                  <a:lnTo>
                    <a:pt x="7867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698;p64">
              <a:extLst>
                <a:ext uri="{FF2B5EF4-FFF2-40B4-BE49-F238E27FC236}">
                  <a16:creationId xmlns:a16="http://schemas.microsoft.com/office/drawing/2014/main" id="{C02DB5A8-33E9-465D-8344-15BC883B309E}"/>
                </a:ext>
              </a:extLst>
            </p:cNvPr>
            <p:cNvSpPr/>
            <p:nvPr/>
          </p:nvSpPr>
          <p:spPr>
            <a:xfrm>
              <a:off x="3882100" y="4364650"/>
              <a:ext cx="211150" cy="156375"/>
            </a:xfrm>
            <a:custGeom>
              <a:avLst/>
              <a:gdLst/>
              <a:ahLst/>
              <a:cxnLst/>
              <a:rect l="l" t="t" r="r" b="b"/>
              <a:pathLst>
                <a:path w="8446" h="6255" extrusionOk="0">
                  <a:moveTo>
                    <a:pt x="7602" y="573"/>
                  </a:moveTo>
                  <a:lnTo>
                    <a:pt x="7851" y="5682"/>
                  </a:lnTo>
                  <a:lnTo>
                    <a:pt x="577" y="5682"/>
                  </a:lnTo>
                  <a:lnTo>
                    <a:pt x="572" y="573"/>
                  </a:lnTo>
                  <a:close/>
                  <a:moveTo>
                    <a:pt x="286" y="0"/>
                  </a:moveTo>
                  <a:cubicBezTo>
                    <a:pt x="128" y="0"/>
                    <a:pt x="0" y="129"/>
                    <a:pt x="0" y="286"/>
                  </a:cubicBezTo>
                  <a:lnTo>
                    <a:pt x="5" y="5969"/>
                  </a:lnTo>
                  <a:cubicBezTo>
                    <a:pt x="4" y="6126"/>
                    <a:pt x="132" y="6255"/>
                    <a:pt x="291" y="6255"/>
                  </a:cubicBezTo>
                  <a:lnTo>
                    <a:pt x="8152" y="6255"/>
                  </a:lnTo>
                  <a:cubicBezTo>
                    <a:pt x="8316" y="6255"/>
                    <a:pt x="8446" y="6117"/>
                    <a:pt x="8438" y="5955"/>
                  </a:cubicBezTo>
                  <a:lnTo>
                    <a:pt x="8161" y="272"/>
                  </a:lnTo>
                  <a:cubicBezTo>
                    <a:pt x="8154" y="121"/>
                    <a:pt x="8028" y="0"/>
                    <a:pt x="7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699;p64">
              <a:extLst>
                <a:ext uri="{FF2B5EF4-FFF2-40B4-BE49-F238E27FC236}">
                  <a16:creationId xmlns:a16="http://schemas.microsoft.com/office/drawing/2014/main" id="{B6CFCBD8-56EC-432E-9A65-2076263DF487}"/>
                </a:ext>
              </a:extLst>
            </p:cNvPr>
            <p:cNvSpPr/>
            <p:nvPr/>
          </p:nvSpPr>
          <p:spPr>
            <a:xfrm>
              <a:off x="4837900" y="4366929"/>
              <a:ext cx="230675" cy="142075"/>
            </a:xfrm>
            <a:custGeom>
              <a:avLst/>
              <a:gdLst/>
              <a:ahLst/>
              <a:cxnLst/>
              <a:rect l="l" t="t" r="r" b="b"/>
              <a:pathLst>
                <a:path w="9227" h="5683" extrusionOk="0">
                  <a:moveTo>
                    <a:pt x="0" y="0"/>
                  </a:moveTo>
                  <a:lnTo>
                    <a:pt x="1365" y="5683"/>
                  </a:lnTo>
                  <a:lnTo>
                    <a:pt x="9226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700;p64">
              <a:extLst>
                <a:ext uri="{FF2B5EF4-FFF2-40B4-BE49-F238E27FC236}">
                  <a16:creationId xmlns:a16="http://schemas.microsoft.com/office/drawing/2014/main" id="{DFD55683-5E47-4535-8F44-245647253FFA}"/>
                </a:ext>
              </a:extLst>
            </p:cNvPr>
            <p:cNvSpPr/>
            <p:nvPr/>
          </p:nvSpPr>
          <p:spPr>
            <a:xfrm>
              <a:off x="4829850" y="4364675"/>
              <a:ext cx="246875" cy="156375"/>
            </a:xfrm>
            <a:custGeom>
              <a:avLst/>
              <a:gdLst/>
              <a:ahLst/>
              <a:cxnLst/>
              <a:rect l="l" t="t" r="r" b="b"/>
              <a:pathLst>
                <a:path w="9875" h="6255" extrusionOk="0">
                  <a:moveTo>
                    <a:pt x="7696" y="572"/>
                  </a:moveTo>
                  <a:lnTo>
                    <a:pt x="9169" y="5681"/>
                  </a:lnTo>
                  <a:lnTo>
                    <a:pt x="1912" y="5681"/>
                  </a:lnTo>
                  <a:lnTo>
                    <a:pt x="685" y="572"/>
                  </a:lnTo>
                  <a:close/>
                  <a:moveTo>
                    <a:pt x="322" y="1"/>
                  </a:moveTo>
                  <a:cubicBezTo>
                    <a:pt x="137" y="1"/>
                    <a:pt x="0" y="172"/>
                    <a:pt x="44" y="353"/>
                  </a:cubicBezTo>
                  <a:lnTo>
                    <a:pt x="1409" y="6034"/>
                  </a:lnTo>
                  <a:cubicBezTo>
                    <a:pt x="1440" y="6163"/>
                    <a:pt x="1555" y="6254"/>
                    <a:pt x="1687" y="6254"/>
                  </a:cubicBezTo>
                  <a:lnTo>
                    <a:pt x="9548" y="6254"/>
                  </a:lnTo>
                  <a:lnTo>
                    <a:pt x="9548" y="6255"/>
                  </a:lnTo>
                  <a:cubicBezTo>
                    <a:pt x="9738" y="6255"/>
                    <a:pt x="9875" y="6072"/>
                    <a:pt x="9822" y="5888"/>
                  </a:cubicBezTo>
                  <a:lnTo>
                    <a:pt x="8186" y="207"/>
                  </a:lnTo>
                  <a:cubicBezTo>
                    <a:pt x="8150" y="84"/>
                    <a:pt x="8038" y="1"/>
                    <a:pt x="7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701;p64">
              <a:extLst>
                <a:ext uri="{FF2B5EF4-FFF2-40B4-BE49-F238E27FC236}">
                  <a16:creationId xmlns:a16="http://schemas.microsoft.com/office/drawing/2014/main" id="{7D5A7ABA-37EF-4860-BC69-28EBA889579B}"/>
                </a:ext>
              </a:extLst>
            </p:cNvPr>
            <p:cNvSpPr/>
            <p:nvPr/>
          </p:nvSpPr>
          <p:spPr>
            <a:xfrm>
              <a:off x="4078975" y="4371800"/>
              <a:ext cx="203475" cy="142075"/>
            </a:xfrm>
            <a:custGeom>
              <a:avLst/>
              <a:gdLst/>
              <a:ahLst/>
              <a:cxnLst/>
              <a:rect l="l" t="t" r="r" b="b"/>
              <a:pathLst>
                <a:path w="8139" h="5683" extrusionOk="0">
                  <a:moveTo>
                    <a:pt x="0" y="0"/>
                  </a:moveTo>
                  <a:lnTo>
                    <a:pt x="277" y="5683"/>
                  </a:lnTo>
                  <a:lnTo>
                    <a:pt x="8138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02;p64">
              <a:extLst>
                <a:ext uri="{FF2B5EF4-FFF2-40B4-BE49-F238E27FC236}">
                  <a16:creationId xmlns:a16="http://schemas.microsoft.com/office/drawing/2014/main" id="{76F5A070-3FCB-4F86-826B-5FB33CE208D2}"/>
                </a:ext>
              </a:extLst>
            </p:cNvPr>
            <p:cNvSpPr/>
            <p:nvPr/>
          </p:nvSpPr>
          <p:spPr>
            <a:xfrm>
              <a:off x="4071625" y="4364650"/>
              <a:ext cx="218325" cy="156375"/>
            </a:xfrm>
            <a:custGeom>
              <a:avLst/>
              <a:gdLst/>
              <a:ahLst/>
              <a:cxnLst/>
              <a:rect l="l" t="t" r="r" b="b"/>
              <a:pathLst>
                <a:path w="8733" h="6255" extrusionOk="0">
                  <a:moveTo>
                    <a:pt x="7622" y="573"/>
                  </a:moveTo>
                  <a:lnTo>
                    <a:pt x="8117" y="5682"/>
                  </a:lnTo>
                  <a:lnTo>
                    <a:pt x="844" y="5682"/>
                  </a:lnTo>
                  <a:lnTo>
                    <a:pt x="594" y="573"/>
                  </a:lnTo>
                  <a:close/>
                  <a:moveTo>
                    <a:pt x="294" y="0"/>
                  </a:moveTo>
                  <a:cubicBezTo>
                    <a:pt x="130" y="0"/>
                    <a:pt x="1" y="138"/>
                    <a:pt x="9" y="300"/>
                  </a:cubicBezTo>
                  <a:lnTo>
                    <a:pt x="285" y="5983"/>
                  </a:lnTo>
                  <a:cubicBezTo>
                    <a:pt x="293" y="6134"/>
                    <a:pt x="419" y="6255"/>
                    <a:pt x="571" y="6255"/>
                  </a:cubicBezTo>
                  <a:lnTo>
                    <a:pt x="8432" y="6255"/>
                  </a:lnTo>
                  <a:cubicBezTo>
                    <a:pt x="8600" y="6255"/>
                    <a:pt x="8732" y="6108"/>
                    <a:pt x="8717" y="5941"/>
                  </a:cubicBezTo>
                  <a:lnTo>
                    <a:pt x="8167" y="259"/>
                  </a:lnTo>
                  <a:cubicBezTo>
                    <a:pt x="8153" y="112"/>
                    <a:pt x="8030" y="0"/>
                    <a:pt x="7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703;p64">
              <a:extLst>
                <a:ext uri="{FF2B5EF4-FFF2-40B4-BE49-F238E27FC236}">
                  <a16:creationId xmlns:a16="http://schemas.microsoft.com/office/drawing/2014/main" id="{CD8111AC-61EE-4A05-B95B-580223A94DF4}"/>
                </a:ext>
              </a:extLst>
            </p:cNvPr>
            <p:cNvSpPr/>
            <p:nvPr/>
          </p:nvSpPr>
          <p:spPr>
            <a:xfrm>
              <a:off x="3103250" y="4371800"/>
              <a:ext cx="216825" cy="142075"/>
            </a:xfrm>
            <a:custGeom>
              <a:avLst/>
              <a:gdLst/>
              <a:ahLst/>
              <a:cxnLst/>
              <a:rect l="l" t="t" r="r" b="b"/>
              <a:pathLst>
                <a:path w="8673" h="5683" extrusionOk="0">
                  <a:moveTo>
                    <a:pt x="1083" y="0"/>
                  </a:moveTo>
                  <a:lnTo>
                    <a:pt x="0" y="5683"/>
                  </a:lnTo>
                  <a:lnTo>
                    <a:pt x="7862" y="5683"/>
                  </a:lnTo>
                  <a:lnTo>
                    <a:pt x="86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704;p64">
              <a:extLst>
                <a:ext uri="{FF2B5EF4-FFF2-40B4-BE49-F238E27FC236}">
                  <a16:creationId xmlns:a16="http://schemas.microsoft.com/office/drawing/2014/main" id="{35EA1E16-CE15-4C3C-A98E-D8648F671886}"/>
                </a:ext>
              </a:extLst>
            </p:cNvPr>
            <p:cNvSpPr/>
            <p:nvPr/>
          </p:nvSpPr>
          <p:spPr>
            <a:xfrm>
              <a:off x="3095400" y="4364650"/>
              <a:ext cx="232350" cy="156375"/>
            </a:xfrm>
            <a:custGeom>
              <a:avLst/>
              <a:gdLst/>
              <a:ahLst/>
              <a:cxnLst/>
              <a:rect l="l" t="t" r="r" b="b"/>
              <a:pathLst>
                <a:path w="9294" h="6255" extrusionOk="0">
                  <a:moveTo>
                    <a:pt x="8656" y="573"/>
                  </a:moveTo>
                  <a:lnTo>
                    <a:pt x="7927" y="5682"/>
                  </a:lnTo>
                  <a:lnTo>
                    <a:pt x="660" y="5682"/>
                  </a:lnTo>
                  <a:lnTo>
                    <a:pt x="1634" y="573"/>
                  </a:lnTo>
                  <a:close/>
                  <a:moveTo>
                    <a:pt x="1396" y="0"/>
                  </a:moveTo>
                  <a:cubicBezTo>
                    <a:pt x="1259" y="0"/>
                    <a:pt x="1141" y="98"/>
                    <a:pt x="1115" y="234"/>
                  </a:cubicBezTo>
                  <a:lnTo>
                    <a:pt x="34" y="5915"/>
                  </a:lnTo>
                  <a:cubicBezTo>
                    <a:pt x="0" y="6091"/>
                    <a:pt x="135" y="6255"/>
                    <a:pt x="314" y="6255"/>
                  </a:cubicBezTo>
                  <a:lnTo>
                    <a:pt x="8176" y="6255"/>
                  </a:lnTo>
                  <a:cubicBezTo>
                    <a:pt x="8318" y="6255"/>
                    <a:pt x="8438" y="6149"/>
                    <a:pt x="8459" y="6008"/>
                  </a:cubicBezTo>
                  <a:lnTo>
                    <a:pt x="9269" y="327"/>
                  </a:lnTo>
                  <a:cubicBezTo>
                    <a:pt x="9293" y="154"/>
                    <a:pt x="9160" y="0"/>
                    <a:pt x="8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05;p64">
              <a:extLst>
                <a:ext uri="{FF2B5EF4-FFF2-40B4-BE49-F238E27FC236}">
                  <a16:creationId xmlns:a16="http://schemas.microsoft.com/office/drawing/2014/main" id="{93E8C429-8C67-48B3-B1CF-0806F74EBC54}"/>
                </a:ext>
              </a:extLst>
            </p:cNvPr>
            <p:cNvSpPr/>
            <p:nvPr/>
          </p:nvSpPr>
          <p:spPr>
            <a:xfrm>
              <a:off x="2906725" y="4371800"/>
              <a:ext cx="223625" cy="142075"/>
            </a:xfrm>
            <a:custGeom>
              <a:avLst/>
              <a:gdLst/>
              <a:ahLst/>
              <a:cxnLst/>
              <a:rect l="l" t="t" r="r" b="b"/>
              <a:pathLst>
                <a:path w="8945" h="5683" extrusionOk="0">
                  <a:moveTo>
                    <a:pt x="1355" y="0"/>
                  </a:moveTo>
                  <a:lnTo>
                    <a:pt x="0" y="5683"/>
                  </a:lnTo>
                  <a:lnTo>
                    <a:pt x="7861" y="5683"/>
                  </a:lnTo>
                  <a:lnTo>
                    <a:pt x="89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706;p64">
              <a:extLst>
                <a:ext uri="{FF2B5EF4-FFF2-40B4-BE49-F238E27FC236}">
                  <a16:creationId xmlns:a16="http://schemas.microsoft.com/office/drawing/2014/main" id="{536B6896-24E9-44C2-B5D1-D42A44C20562}"/>
                </a:ext>
              </a:extLst>
            </p:cNvPr>
            <p:cNvSpPr/>
            <p:nvPr/>
          </p:nvSpPr>
          <p:spPr>
            <a:xfrm>
              <a:off x="2898700" y="4364650"/>
              <a:ext cx="239500" cy="156375"/>
            </a:xfrm>
            <a:custGeom>
              <a:avLst/>
              <a:gdLst/>
              <a:ahLst/>
              <a:cxnLst/>
              <a:rect l="l" t="t" r="r" b="b"/>
              <a:pathLst>
                <a:path w="9580" h="6255" extrusionOk="0">
                  <a:moveTo>
                    <a:pt x="8919" y="573"/>
                  </a:moveTo>
                  <a:lnTo>
                    <a:pt x="7945" y="5682"/>
                  </a:lnTo>
                  <a:lnTo>
                    <a:pt x="684" y="5682"/>
                  </a:lnTo>
                  <a:lnTo>
                    <a:pt x="1903" y="573"/>
                  </a:lnTo>
                  <a:close/>
                  <a:moveTo>
                    <a:pt x="1676" y="0"/>
                  </a:moveTo>
                  <a:cubicBezTo>
                    <a:pt x="1544" y="0"/>
                    <a:pt x="1429" y="91"/>
                    <a:pt x="1398" y="221"/>
                  </a:cubicBezTo>
                  <a:lnTo>
                    <a:pt x="43" y="5902"/>
                  </a:lnTo>
                  <a:cubicBezTo>
                    <a:pt x="1" y="6082"/>
                    <a:pt x="137" y="6255"/>
                    <a:pt x="321" y="6255"/>
                  </a:cubicBezTo>
                  <a:lnTo>
                    <a:pt x="8182" y="6255"/>
                  </a:lnTo>
                  <a:cubicBezTo>
                    <a:pt x="8320" y="6255"/>
                    <a:pt x="8437" y="6157"/>
                    <a:pt x="8464" y="6023"/>
                  </a:cubicBezTo>
                  <a:lnTo>
                    <a:pt x="9546" y="340"/>
                  </a:lnTo>
                  <a:cubicBezTo>
                    <a:pt x="9579" y="165"/>
                    <a:pt x="9445" y="0"/>
                    <a:pt x="92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707;p64">
              <a:extLst>
                <a:ext uri="{FF2B5EF4-FFF2-40B4-BE49-F238E27FC236}">
                  <a16:creationId xmlns:a16="http://schemas.microsoft.com/office/drawing/2014/main" id="{0C358B27-8C30-466F-B1EB-53D004B1C63C}"/>
                </a:ext>
              </a:extLst>
            </p:cNvPr>
            <p:cNvSpPr/>
            <p:nvPr/>
          </p:nvSpPr>
          <p:spPr>
            <a:xfrm>
              <a:off x="3692825" y="4371800"/>
              <a:ext cx="196575" cy="142075"/>
            </a:xfrm>
            <a:custGeom>
              <a:avLst/>
              <a:gdLst/>
              <a:ahLst/>
              <a:cxnLst/>
              <a:rect l="l" t="t" r="r" b="b"/>
              <a:pathLst>
                <a:path w="7863" h="5683" extrusionOk="0">
                  <a:moveTo>
                    <a:pt x="268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7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08;p64">
              <a:extLst>
                <a:ext uri="{FF2B5EF4-FFF2-40B4-BE49-F238E27FC236}">
                  <a16:creationId xmlns:a16="http://schemas.microsoft.com/office/drawing/2014/main" id="{762C45FB-F288-4706-BFC7-97D0A8FA1484}"/>
                </a:ext>
              </a:extLst>
            </p:cNvPr>
            <p:cNvSpPr/>
            <p:nvPr/>
          </p:nvSpPr>
          <p:spPr>
            <a:xfrm>
              <a:off x="3685500" y="4364650"/>
              <a:ext cx="211025" cy="156375"/>
            </a:xfrm>
            <a:custGeom>
              <a:avLst/>
              <a:gdLst/>
              <a:ahLst/>
              <a:cxnLst/>
              <a:rect l="l" t="t" r="r" b="b"/>
              <a:pathLst>
                <a:path w="8441" h="6255" extrusionOk="0">
                  <a:moveTo>
                    <a:pt x="7864" y="573"/>
                  </a:moveTo>
                  <a:lnTo>
                    <a:pt x="7869" y="5682"/>
                  </a:lnTo>
                  <a:lnTo>
                    <a:pt x="594" y="5682"/>
                  </a:lnTo>
                  <a:lnTo>
                    <a:pt x="833" y="573"/>
                  </a:lnTo>
                  <a:close/>
                  <a:moveTo>
                    <a:pt x="561" y="0"/>
                  </a:moveTo>
                  <a:cubicBezTo>
                    <a:pt x="408" y="0"/>
                    <a:pt x="282" y="121"/>
                    <a:pt x="275" y="273"/>
                  </a:cubicBezTo>
                  <a:lnTo>
                    <a:pt x="8" y="5955"/>
                  </a:lnTo>
                  <a:cubicBezTo>
                    <a:pt x="0" y="6117"/>
                    <a:pt x="131" y="6255"/>
                    <a:pt x="294" y="6255"/>
                  </a:cubicBezTo>
                  <a:lnTo>
                    <a:pt x="8155" y="6255"/>
                  </a:lnTo>
                  <a:cubicBezTo>
                    <a:pt x="8313" y="6255"/>
                    <a:pt x="8441" y="6126"/>
                    <a:pt x="8441" y="5969"/>
                  </a:cubicBezTo>
                  <a:lnTo>
                    <a:pt x="8436" y="288"/>
                  </a:lnTo>
                  <a:cubicBezTo>
                    <a:pt x="8436" y="129"/>
                    <a:pt x="8308" y="0"/>
                    <a:pt x="8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3709;p64">
              <a:extLst>
                <a:ext uri="{FF2B5EF4-FFF2-40B4-BE49-F238E27FC236}">
                  <a16:creationId xmlns:a16="http://schemas.microsoft.com/office/drawing/2014/main" id="{B885DA0F-27D2-4765-8197-E75AF8766F0E}"/>
                </a:ext>
              </a:extLst>
            </p:cNvPr>
            <p:cNvSpPr/>
            <p:nvPr/>
          </p:nvSpPr>
          <p:spPr>
            <a:xfrm>
              <a:off x="3496300" y="4371800"/>
              <a:ext cx="203225" cy="142075"/>
            </a:xfrm>
            <a:custGeom>
              <a:avLst/>
              <a:gdLst/>
              <a:ahLst/>
              <a:cxnLst/>
              <a:rect l="l" t="t" r="r" b="b"/>
              <a:pathLst>
                <a:path w="8129" h="5683" extrusionOk="0">
                  <a:moveTo>
                    <a:pt x="540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81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3710;p64">
              <a:extLst>
                <a:ext uri="{FF2B5EF4-FFF2-40B4-BE49-F238E27FC236}">
                  <a16:creationId xmlns:a16="http://schemas.microsoft.com/office/drawing/2014/main" id="{00F65D27-3D84-4D10-8D1E-5F55AB73E9EF}"/>
                </a:ext>
              </a:extLst>
            </p:cNvPr>
            <p:cNvSpPr/>
            <p:nvPr/>
          </p:nvSpPr>
          <p:spPr>
            <a:xfrm>
              <a:off x="3488775" y="4364650"/>
              <a:ext cx="218075" cy="156375"/>
            </a:xfrm>
            <a:custGeom>
              <a:avLst/>
              <a:gdLst/>
              <a:ahLst/>
              <a:cxnLst/>
              <a:rect l="l" t="t" r="r" b="b"/>
              <a:pathLst>
                <a:path w="8723" h="6255" extrusionOk="0">
                  <a:moveTo>
                    <a:pt x="8130" y="573"/>
                  </a:moveTo>
                  <a:lnTo>
                    <a:pt x="7890" y="5682"/>
                  </a:lnTo>
                  <a:lnTo>
                    <a:pt x="617" y="5682"/>
                  </a:lnTo>
                  <a:lnTo>
                    <a:pt x="1101" y="573"/>
                  </a:lnTo>
                  <a:close/>
                  <a:moveTo>
                    <a:pt x="841" y="0"/>
                  </a:moveTo>
                  <a:cubicBezTo>
                    <a:pt x="693" y="0"/>
                    <a:pt x="570" y="113"/>
                    <a:pt x="556" y="259"/>
                  </a:cubicBezTo>
                  <a:lnTo>
                    <a:pt x="17" y="5942"/>
                  </a:lnTo>
                  <a:cubicBezTo>
                    <a:pt x="1" y="6110"/>
                    <a:pt x="134" y="6255"/>
                    <a:pt x="302" y="6255"/>
                  </a:cubicBezTo>
                  <a:lnTo>
                    <a:pt x="8163" y="6255"/>
                  </a:lnTo>
                  <a:cubicBezTo>
                    <a:pt x="8315" y="6255"/>
                    <a:pt x="8441" y="6134"/>
                    <a:pt x="8449" y="5982"/>
                  </a:cubicBezTo>
                  <a:lnTo>
                    <a:pt x="8715" y="300"/>
                  </a:lnTo>
                  <a:cubicBezTo>
                    <a:pt x="8723" y="138"/>
                    <a:pt x="8594" y="0"/>
                    <a:pt x="8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11;p64">
              <a:extLst>
                <a:ext uri="{FF2B5EF4-FFF2-40B4-BE49-F238E27FC236}">
                  <a16:creationId xmlns:a16="http://schemas.microsoft.com/office/drawing/2014/main" id="{4B6EA36C-6F5F-421B-90BD-88C89B228C30}"/>
                </a:ext>
              </a:extLst>
            </p:cNvPr>
            <p:cNvSpPr/>
            <p:nvPr/>
          </p:nvSpPr>
          <p:spPr>
            <a:xfrm>
              <a:off x="3299775" y="4371800"/>
              <a:ext cx="210050" cy="142075"/>
            </a:xfrm>
            <a:custGeom>
              <a:avLst/>
              <a:gdLst/>
              <a:ahLst/>
              <a:cxnLst/>
              <a:rect l="l" t="t" r="r" b="b"/>
              <a:pathLst>
                <a:path w="8402" h="5683" extrusionOk="0">
                  <a:moveTo>
                    <a:pt x="812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84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3712;p64">
              <a:extLst>
                <a:ext uri="{FF2B5EF4-FFF2-40B4-BE49-F238E27FC236}">
                  <a16:creationId xmlns:a16="http://schemas.microsoft.com/office/drawing/2014/main" id="{7D7B48E4-1987-4C2B-8A98-AA8D61756B5D}"/>
                </a:ext>
              </a:extLst>
            </p:cNvPr>
            <p:cNvSpPr/>
            <p:nvPr/>
          </p:nvSpPr>
          <p:spPr>
            <a:xfrm>
              <a:off x="3292100" y="4364650"/>
              <a:ext cx="225225" cy="156375"/>
            </a:xfrm>
            <a:custGeom>
              <a:avLst/>
              <a:gdLst/>
              <a:ahLst/>
              <a:cxnLst/>
              <a:rect l="l" t="t" r="r" b="b"/>
              <a:pathLst>
                <a:path w="9009" h="6255" extrusionOk="0">
                  <a:moveTo>
                    <a:pt x="8393" y="573"/>
                  </a:moveTo>
                  <a:lnTo>
                    <a:pt x="7909" y="5682"/>
                  </a:lnTo>
                  <a:lnTo>
                    <a:pt x="637" y="5682"/>
                  </a:lnTo>
                  <a:lnTo>
                    <a:pt x="1366" y="573"/>
                  </a:lnTo>
                  <a:close/>
                  <a:moveTo>
                    <a:pt x="1119" y="0"/>
                  </a:moveTo>
                  <a:cubicBezTo>
                    <a:pt x="975" y="0"/>
                    <a:pt x="855" y="106"/>
                    <a:pt x="836" y="247"/>
                  </a:cubicBezTo>
                  <a:lnTo>
                    <a:pt x="24" y="5928"/>
                  </a:lnTo>
                  <a:cubicBezTo>
                    <a:pt x="0" y="6101"/>
                    <a:pt x="133" y="6255"/>
                    <a:pt x="308" y="6255"/>
                  </a:cubicBezTo>
                  <a:lnTo>
                    <a:pt x="8169" y="6255"/>
                  </a:lnTo>
                  <a:cubicBezTo>
                    <a:pt x="8316" y="6255"/>
                    <a:pt x="8440" y="6142"/>
                    <a:pt x="8453" y="5996"/>
                  </a:cubicBezTo>
                  <a:lnTo>
                    <a:pt x="8993" y="313"/>
                  </a:lnTo>
                  <a:cubicBezTo>
                    <a:pt x="9008" y="145"/>
                    <a:pt x="8876" y="0"/>
                    <a:pt x="87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3713;p64">
              <a:extLst>
                <a:ext uri="{FF2B5EF4-FFF2-40B4-BE49-F238E27FC236}">
                  <a16:creationId xmlns:a16="http://schemas.microsoft.com/office/drawing/2014/main" id="{604416B9-A70A-4417-A310-C1EC24F9CDA5}"/>
                </a:ext>
              </a:extLst>
            </p:cNvPr>
            <p:cNvSpPr/>
            <p:nvPr/>
          </p:nvSpPr>
          <p:spPr>
            <a:xfrm>
              <a:off x="4622650" y="4234404"/>
              <a:ext cx="215275" cy="132550"/>
            </a:xfrm>
            <a:custGeom>
              <a:avLst/>
              <a:gdLst/>
              <a:ahLst/>
              <a:cxnLst/>
              <a:rect l="l" t="t" r="r" b="b"/>
              <a:pathLst>
                <a:path w="8611" h="5302" extrusionOk="0">
                  <a:moveTo>
                    <a:pt x="0" y="1"/>
                  </a:moveTo>
                  <a:lnTo>
                    <a:pt x="1021" y="5301"/>
                  </a:lnTo>
                  <a:lnTo>
                    <a:pt x="8610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14;p64">
              <a:extLst>
                <a:ext uri="{FF2B5EF4-FFF2-40B4-BE49-F238E27FC236}">
                  <a16:creationId xmlns:a16="http://schemas.microsoft.com/office/drawing/2014/main" id="{601996AF-DC25-4B37-A4A0-717E5550050C}"/>
                </a:ext>
              </a:extLst>
            </p:cNvPr>
            <p:cNvSpPr/>
            <p:nvPr/>
          </p:nvSpPr>
          <p:spPr>
            <a:xfrm>
              <a:off x="4614775" y="4232100"/>
              <a:ext cx="231150" cy="146900"/>
            </a:xfrm>
            <a:custGeom>
              <a:avLst/>
              <a:gdLst/>
              <a:ahLst/>
              <a:cxnLst/>
              <a:rect l="l" t="t" r="r" b="b"/>
              <a:pathLst>
                <a:path w="9246" h="5876" extrusionOk="0">
                  <a:moveTo>
                    <a:pt x="7424" y="573"/>
                  </a:moveTo>
                  <a:lnTo>
                    <a:pt x="8561" y="5302"/>
                  </a:lnTo>
                  <a:lnTo>
                    <a:pt x="1571" y="5302"/>
                  </a:lnTo>
                  <a:lnTo>
                    <a:pt x="663" y="573"/>
                  </a:lnTo>
                  <a:close/>
                  <a:moveTo>
                    <a:pt x="315" y="1"/>
                  </a:moveTo>
                  <a:cubicBezTo>
                    <a:pt x="136" y="1"/>
                    <a:pt x="0" y="165"/>
                    <a:pt x="35" y="342"/>
                  </a:cubicBezTo>
                  <a:lnTo>
                    <a:pt x="1055" y="5643"/>
                  </a:lnTo>
                  <a:cubicBezTo>
                    <a:pt x="1081" y="5778"/>
                    <a:pt x="1198" y="5875"/>
                    <a:pt x="1336" y="5875"/>
                  </a:cubicBezTo>
                  <a:lnTo>
                    <a:pt x="8925" y="5875"/>
                  </a:lnTo>
                  <a:lnTo>
                    <a:pt x="8925" y="5874"/>
                  </a:lnTo>
                  <a:cubicBezTo>
                    <a:pt x="9110" y="5874"/>
                    <a:pt x="9245" y="5701"/>
                    <a:pt x="9203" y="5522"/>
                  </a:cubicBezTo>
                  <a:lnTo>
                    <a:pt x="7929" y="220"/>
                  </a:lnTo>
                  <a:cubicBezTo>
                    <a:pt x="7899" y="92"/>
                    <a:pt x="7783" y="1"/>
                    <a:pt x="7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3715;p64">
              <a:extLst>
                <a:ext uri="{FF2B5EF4-FFF2-40B4-BE49-F238E27FC236}">
                  <a16:creationId xmlns:a16="http://schemas.microsoft.com/office/drawing/2014/main" id="{F0AE5986-A143-4D12-87FC-48D554C6FF24}"/>
                </a:ext>
              </a:extLst>
            </p:cNvPr>
            <p:cNvSpPr/>
            <p:nvPr/>
          </p:nvSpPr>
          <p:spPr>
            <a:xfrm>
              <a:off x="2469425" y="3988450"/>
              <a:ext cx="219825" cy="126900"/>
            </a:xfrm>
            <a:custGeom>
              <a:avLst/>
              <a:gdLst/>
              <a:ahLst/>
              <a:cxnLst/>
              <a:rect l="l" t="t" r="r" b="b"/>
              <a:pathLst>
                <a:path w="8793" h="5076" extrusionOk="0">
                  <a:moveTo>
                    <a:pt x="1938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8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16;p64">
              <a:extLst>
                <a:ext uri="{FF2B5EF4-FFF2-40B4-BE49-F238E27FC236}">
                  <a16:creationId xmlns:a16="http://schemas.microsoft.com/office/drawing/2014/main" id="{CFE50270-1268-48EB-8A5A-7A510B9D0DD7}"/>
                </a:ext>
              </a:extLst>
            </p:cNvPr>
            <p:cNvSpPr/>
            <p:nvPr/>
          </p:nvSpPr>
          <p:spPr>
            <a:xfrm>
              <a:off x="2460925" y="3981300"/>
              <a:ext cx="236675" cy="141225"/>
            </a:xfrm>
            <a:custGeom>
              <a:avLst/>
              <a:gdLst/>
              <a:ahLst/>
              <a:cxnLst/>
              <a:rect l="l" t="t" r="r" b="b"/>
              <a:pathLst>
                <a:path w="9467" h="5649" extrusionOk="0">
                  <a:moveTo>
                    <a:pt x="8736" y="572"/>
                  </a:moveTo>
                  <a:lnTo>
                    <a:pt x="7231" y="5075"/>
                  </a:lnTo>
                  <a:lnTo>
                    <a:pt x="755" y="5075"/>
                  </a:lnTo>
                  <a:lnTo>
                    <a:pt x="2475" y="572"/>
                  </a:lnTo>
                  <a:close/>
                  <a:moveTo>
                    <a:pt x="2278" y="0"/>
                  </a:moveTo>
                  <a:cubicBezTo>
                    <a:pt x="2159" y="0"/>
                    <a:pt x="2052" y="74"/>
                    <a:pt x="2010" y="184"/>
                  </a:cubicBezTo>
                  <a:lnTo>
                    <a:pt x="72" y="5259"/>
                  </a:lnTo>
                  <a:cubicBezTo>
                    <a:pt x="0" y="5447"/>
                    <a:pt x="139" y="5647"/>
                    <a:pt x="340" y="5648"/>
                  </a:cubicBezTo>
                  <a:lnTo>
                    <a:pt x="7437" y="5648"/>
                  </a:lnTo>
                  <a:cubicBezTo>
                    <a:pt x="7560" y="5647"/>
                    <a:pt x="7669" y="5569"/>
                    <a:pt x="7708" y="5452"/>
                  </a:cubicBezTo>
                  <a:lnTo>
                    <a:pt x="9403" y="377"/>
                  </a:lnTo>
                  <a:cubicBezTo>
                    <a:pt x="9466" y="191"/>
                    <a:pt x="9328" y="0"/>
                    <a:pt x="91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3717;p64">
              <a:extLst>
                <a:ext uri="{FF2B5EF4-FFF2-40B4-BE49-F238E27FC236}">
                  <a16:creationId xmlns:a16="http://schemas.microsoft.com/office/drawing/2014/main" id="{F764C71E-27EE-41A4-84E8-A540392B840E}"/>
                </a:ext>
              </a:extLst>
            </p:cNvPr>
            <p:cNvSpPr/>
            <p:nvPr/>
          </p:nvSpPr>
          <p:spPr>
            <a:xfrm>
              <a:off x="2252775" y="4115325"/>
              <a:ext cx="216675" cy="123975"/>
            </a:xfrm>
            <a:custGeom>
              <a:avLst/>
              <a:gdLst/>
              <a:ahLst/>
              <a:cxnLst/>
              <a:rect l="l" t="t" r="r" b="b"/>
              <a:pathLst>
                <a:path w="8667" h="4959" extrusionOk="0">
                  <a:moveTo>
                    <a:pt x="2113" y="0"/>
                  </a:moveTo>
                  <a:lnTo>
                    <a:pt x="0" y="4959"/>
                  </a:lnTo>
                  <a:lnTo>
                    <a:pt x="6771" y="4959"/>
                  </a:lnTo>
                  <a:lnTo>
                    <a:pt x="8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3718;p64">
              <a:extLst>
                <a:ext uri="{FF2B5EF4-FFF2-40B4-BE49-F238E27FC236}">
                  <a16:creationId xmlns:a16="http://schemas.microsoft.com/office/drawing/2014/main" id="{D67CDAC4-7F2B-47A3-ACEF-A12D90F70086}"/>
                </a:ext>
              </a:extLst>
            </p:cNvPr>
            <p:cNvSpPr/>
            <p:nvPr/>
          </p:nvSpPr>
          <p:spPr>
            <a:xfrm>
              <a:off x="2244175" y="4108175"/>
              <a:ext cx="233700" cy="138275"/>
            </a:xfrm>
            <a:custGeom>
              <a:avLst/>
              <a:gdLst/>
              <a:ahLst/>
              <a:cxnLst/>
              <a:rect l="l" t="t" r="r" b="b"/>
              <a:pathLst>
                <a:path w="9348" h="5531" extrusionOk="0">
                  <a:moveTo>
                    <a:pt x="8594" y="573"/>
                  </a:moveTo>
                  <a:lnTo>
                    <a:pt x="6919" y="4958"/>
                  </a:lnTo>
                  <a:lnTo>
                    <a:pt x="777" y="4958"/>
                  </a:lnTo>
                  <a:lnTo>
                    <a:pt x="2647" y="573"/>
                  </a:lnTo>
                  <a:close/>
                  <a:moveTo>
                    <a:pt x="2457" y="0"/>
                  </a:moveTo>
                  <a:cubicBezTo>
                    <a:pt x="2342" y="0"/>
                    <a:pt x="2240" y="68"/>
                    <a:pt x="2195" y="174"/>
                  </a:cubicBezTo>
                  <a:lnTo>
                    <a:pt x="80" y="5132"/>
                  </a:lnTo>
                  <a:cubicBezTo>
                    <a:pt x="1" y="5320"/>
                    <a:pt x="139" y="5530"/>
                    <a:pt x="344" y="5530"/>
                  </a:cubicBezTo>
                  <a:lnTo>
                    <a:pt x="7115" y="5530"/>
                  </a:lnTo>
                  <a:cubicBezTo>
                    <a:pt x="7234" y="5530"/>
                    <a:pt x="7340" y="5457"/>
                    <a:pt x="7383" y="5347"/>
                  </a:cubicBezTo>
                  <a:lnTo>
                    <a:pt x="9277" y="389"/>
                  </a:lnTo>
                  <a:cubicBezTo>
                    <a:pt x="9347" y="202"/>
                    <a:pt x="9210" y="0"/>
                    <a:pt x="90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19;p64">
              <a:extLst>
                <a:ext uri="{FF2B5EF4-FFF2-40B4-BE49-F238E27FC236}">
                  <a16:creationId xmlns:a16="http://schemas.microsoft.com/office/drawing/2014/main" id="{27DDB449-910C-4E8E-BF5F-E0458E4FB96C}"/>
                </a:ext>
              </a:extLst>
            </p:cNvPr>
            <p:cNvSpPr/>
            <p:nvPr/>
          </p:nvSpPr>
          <p:spPr>
            <a:xfrm>
              <a:off x="2305600" y="3988450"/>
              <a:ext cx="212275" cy="126900"/>
            </a:xfrm>
            <a:custGeom>
              <a:avLst/>
              <a:gdLst/>
              <a:ahLst/>
              <a:cxnLst/>
              <a:rect l="l" t="t" r="r" b="b"/>
              <a:pathLst>
                <a:path w="8491" h="5076" extrusionOk="0">
                  <a:moveTo>
                    <a:pt x="2164" y="0"/>
                  </a:moveTo>
                  <a:lnTo>
                    <a:pt x="0" y="5075"/>
                  </a:lnTo>
                  <a:lnTo>
                    <a:pt x="6553" y="5075"/>
                  </a:lnTo>
                  <a:lnTo>
                    <a:pt x="84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3720;p64">
              <a:extLst>
                <a:ext uri="{FF2B5EF4-FFF2-40B4-BE49-F238E27FC236}">
                  <a16:creationId xmlns:a16="http://schemas.microsoft.com/office/drawing/2014/main" id="{A0143798-F6F4-4DA2-96C0-3142EFF5597B}"/>
                </a:ext>
              </a:extLst>
            </p:cNvPr>
            <p:cNvSpPr/>
            <p:nvPr/>
          </p:nvSpPr>
          <p:spPr>
            <a:xfrm>
              <a:off x="2297000" y="3981300"/>
              <a:ext cx="229350" cy="141225"/>
            </a:xfrm>
            <a:custGeom>
              <a:avLst/>
              <a:gdLst/>
              <a:ahLst/>
              <a:cxnLst/>
              <a:rect l="l" t="t" r="r" b="b"/>
              <a:pathLst>
                <a:path w="9174" h="5649" extrusionOk="0">
                  <a:moveTo>
                    <a:pt x="8420" y="572"/>
                  </a:moveTo>
                  <a:lnTo>
                    <a:pt x="6700" y="5075"/>
                  </a:lnTo>
                  <a:lnTo>
                    <a:pt x="778" y="5075"/>
                  </a:lnTo>
                  <a:lnTo>
                    <a:pt x="2696" y="572"/>
                  </a:lnTo>
                  <a:close/>
                  <a:moveTo>
                    <a:pt x="2508" y="0"/>
                  </a:moveTo>
                  <a:cubicBezTo>
                    <a:pt x="2392" y="0"/>
                    <a:pt x="2289" y="68"/>
                    <a:pt x="2244" y="173"/>
                  </a:cubicBezTo>
                  <a:lnTo>
                    <a:pt x="82" y="5250"/>
                  </a:lnTo>
                  <a:cubicBezTo>
                    <a:pt x="1" y="5438"/>
                    <a:pt x="139" y="5647"/>
                    <a:pt x="344" y="5648"/>
                  </a:cubicBezTo>
                  <a:lnTo>
                    <a:pt x="6897" y="5648"/>
                  </a:lnTo>
                  <a:cubicBezTo>
                    <a:pt x="7015" y="5647"/>
                    <a:pt x="7121" y="5574"/>
                    <a:pt x="7164" y="5464"/>
                  </a:cubicBezTo>
                  <a:lnTo>
                    <a:pt x="9103" y="389"/>
                  </a:lnTo>
                  <a:cubicBezTo>
                    <a:pt x="9173" y="202"/>
                    <a:pt x="9035" y="0"/>
                    <a:pt x="88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3721;p64">
              <a:extLst>
                <a:ext uri="{FF2B5EF4-FFF2-40B4-BE49-F238E27FC236}">
                  <a16:creationId xmlns:a16="http://schemas.microsoft.com/office/drawing/2014/main" id="{7FF08A96-0BE5-4BDB-9820-9F2B90B02980}"/>
                </a:ext>
              </a:extLst>
            </p:cNvPr>
            <p:cNvSpPr/>
            <p:nvPr/>
          </p:nvSpPr>
          <p:spPr>
            <a:xfrm>
              <a:off x="2196275" y="4239275"/>
              <a:ext cx="225775" cy="132550"/>
            </a:xfrm>
            <a:custGeom>
              <a:avLst/>
              <a:gdLst/>
              <a:ahLst/>
              <a:cxnLst/>
              <a:rect l="l" t="t" r="r" b="b"/>
              <a:pathLst>
                <a:path w="9031" h="5302" extrusionOk="0">
                  <a:moveTo>
                    <a:pt x="2260" y="1"/>
                  </a:moveTo>
                  <a:lnTo>
                    <a:pt x="1" y="5301"/>
                  </a:lnTo>
                  <a:lnTo>
                    <a:pt x="7006" y="5301"/>
                  </a:lnTo>
                  <a:lnTo>
                    <a:pt x="9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3722;p64">
              <a:extLst>
                <a:ext uri="{FF2B5EF4-FFF2-40B4-BE49-F238E27FC236}">
                  <a16:creationId xmlns:a16="http://schemas.microsoft.com/office/drawing/2014/main" id="{F2A78AC1-9323-4A9F-8B7F-FAD19BBDAC77}"/>
                </a:ext>
              </a:extLst>
            </p:cNvPr>
            <p:cNvSpPr/>
            <p:nvPr/>
          </p:nvSpPr>
          <p:spPr>
            <a:xfrm>
              <a:off x="2187650" y="4232100"/>
              <a:ext cx="242900" cy="146900"/>
            </a:xfrm>
            <a:custGeom>
              <a:avLst/>
              <a:gdLst/>
              <a:ahLst/>
              <a:cxnLst/>
              <a:rect l="l" t="t" r="r" b="b"/>
              <a:pathLst>
                <a:path w="9716" h="5876" extrusionOk="0">
                  <a:moveTo>
                    <a:pt x="8960" y="573"/>
                  </a:moveTo>
                  <a:lnTo>
                    <a:pt x="7153" y="5302"/>
                  </a:lnTo>
                  <a:lnTo>
                    <a:pt x="778" y="5302"/>
                  </a:lnTo>
                  <a:lnTo>
                    <a:pt x="2794" y="573"/>
                  </a:lnTo>
                  <a:close/>
                  <a:moveTo>
                    <a:pt x="2605" y="1"/>
                  </a:moveTo>
                  <a:cubicBezTo>
                    <a:pt x="2491" y="1"/>
                    <a:pt x="2387" y="70"/>
                    <a:pt x="2342" y="175"/>
                  </a:cubicBezTo>
                  <a:lnTo>
                    <a:pt x="82" y="5477"/>
                  </a:lnTo>
                  <a:cubicBezTo>
                    <a:pt x="1" y="5665"/>
                    <a:pt x="139" y="5874"/>
                    <a:pt x="344" y="5875"/>
                  </a:cubicBezTo>
                  <a:lnTo>
                    <a:pt x="7351" y="5875"/>
                  </a:lnTo>
                  <a:cubicBezTo>
                    <a:pt x="7470" y="5875"/>
                    <a:pt x="7576" y="5802"/>
                    <a:pt x="7619" y="5691"/>
                  </a:cubicBezTo>
                  <a:lnTo>
                    <a:pt x="9645" y="389"/>
                  </a:lnTo>
                  <a:cubicBezTo>
                    <a:pt x="9715" y="202"/>
                    <a:pt x="9577" y="1"/>
                    <a:pt x="9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23;p64">
              <a:extLst>
                <a:ext uri="{FF2B5EF4-FFF2-40B4-BE49-F238E27FC236}">
                  <a16:creationId xmlns:a16="http://schemas.microsoft.com/office/drawing/2014/main" id="{625F9C90-0A50-489F-8A47-465AA4DAC646}"/>
                </a:ext>
              </a:extLst>
            </p:cNvPr>
            <p:cNvSpPr/>
            <p:nvPr/>
          </p:nvSpPr>
          <p:spPr>
            <a:xfrm>
              <a:off x="2135725" y="4371800"/>
              <a:ext cx="235700" cy="142075"/>
            </a:xfrm>
            <a:custGeom>
              <a:avLst/>
              <a:gdLst/>
              <a:ahLst/>
              <a:cxnLst/>
              <a:rect l="l" t="t" r="r" b="b"/>
              <a:pathLst>
                <a:path w="9428" h="5683" extrusionOk="0">
                  <a:moveTo>
                    <a:pt x="2423" y="0"/>
                  </a:moveTo>
                  <a:lnTo>
                    <a:pt x="1" y="5683"/>
                  </a:lnTo>
                  <a:lnTo>
                    <a:pt x="7257" y="5683"/>
                  </a:lnTo>
                  <a:lnTo>
                    <a:pt x="94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24;p64">
              <a:extLst>
                <a:ext uri="{FF2B5EF4-FFF2-40B4-BE49-F238E27FC236}">
                  <a16:creationId xmlns:a16="http://schemas.microsoft.com/office/drawing/2014/main" id="{4DE7DBE5-211E-4203-ABEC-1A05DAA407F4}"/>
                </a:ext>
              </a:extLst>
            </p:cNvPr>
            <p:cNvSpPr/>
            <p:nvPr/>
          </p:nvSpPr>
          <p:spPr>
            <a:xfrm>
              <a:off x="2127150" y="4364650"/>
              <a:ext cx="252750" cy="156375"/>
            </a:xfrm>
            <a:custGeom>
              <a:avLst/>
              <a:gdLst/>
              <a:ahLst/>
              <a:cxnLst/>
              <a:rect l="l" t="t" r="r" b="b"/>
              <a:pathLst>
                <a:path w="10110" h="6255" extrusionOk="0">
                  <a:moveTo>
                    <a:pt x="9356" y="573"/>
                  </a:moveTo>
                  <a:lnTo>
                    <a:pt x="7402" y="5682"/>
                  </a:lnTo>
                  <a:lnTo>
                    <a:pt x="777" y="5682"/>
                  </a:lnTo>
                  <a:lnTo>
                    <a:pt x="2954" y="573"/>
                  </a:lnTo>
                  <a:close/>
                  <a:moveTo>
                    <a:pt x="2764" y="0"/>
                  </a:moveTo>
                  <a:cubicBezTo>
                    <a:pt x="2650" y="0"/>
                    <a:pt x="2547" y="68"/>
                    <a:pt x="2502" y="175"/>
                  </a:cubicBezTo>
                  <a:lnTo>
                    <a:pt x="80" y="5856"/>
                  </a:lnTo>
                  <a:cubicBezTo>
                    <a:pt x="0" y="6044"/>
                    <a:pt x="138" y="6255"/>
                    <a:pt x="344" y="6255"/>
                  </a:cubicBezTo>
                  <a:lnTo>
                    <a:pt x="7600" y="6255"/>
                  </a:lnTo>
                  <a:cubicBezTo>
                    <a:pt x="7719" y="6255"/>
                    <a:pt x="7824" y="6182"/>
                    <a:pt x="7866" y="6071"/>
                  </a:cubicBezTo>
                  <a:lnTo>
                    <a:pt x="10037" y="389"/>
                  </a:lnTo>
                  <a:cubicBezTo>
                    <a:pt x="10109" y="202"/>
                    <a:pt x="9971" y="0"/>
                    <a:pt x="97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3725;p64">
              <a:extLst>
                <a:ext uri="{FF2B5EF4-FFF2-40B4-BE49-F238E27FC236}">
                  <a16:creationId xmlns:a16="http://schemas.microsoft.com/office/drawing/2014/main" id="{79A88332-9501-43AE-A365-0167C7D89F9E}"/>
                </a:ext>
              </a:extLst>
            </p:cNvPr>
            <p:cNvSpPr/>
            <p:nvPr/>
          </p:nvSpPr>
          <p:spPr>
            <a:xfrm>
              <a:off x="2070675" y="4513850"/>
              <a:ext cx="246475" cy="152600"/>
            </a:xfrm>
            <a:custGeom>
              <a:avLst/>
              <a:gdLst/>
              <a:ahLst/>
              <a:cxnLst/>
              <a:rect l="l" t="t" r="r" b="b"/>
              <a:pathLst>
                <a:path w="9859" h="6104" extrusionOk="0">
                  <a:moveTo>
                    <a:pt x="2603" y="1"/>
                  </a:moveTo>
                  <a:lnTo>
                    <a:pt x="1" y="6104"/>
                  </a:lnTo>
                  <a:lnTo>
                    <a:pt x="7528" y="6104"/>
                  </a:lnTo>
                  <a:lnTo>
                    <a:pt x="98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26;p64">
              <a:extLst>
                <a:ext uri="{FF2B5EF4-FFF2-40B4-BE49-F238E27FC236}">
                  <a16:creationId xmlns:a16="http://schemas.microsoft.com/office/drawing/2014/main" id="{FC62CBE7-5238-440E-BC2A-647C24158731}"/>
                </a:ext>
              </a:extLst>
            </p:cNvPr>
            <p:cNvSpPr/>
            <p:nvPr/>
          </p:nvSpPr>
          <p:spPr>
            <a:xfrm>
              <a:off x="2062100" y="4506675"/>
              <a:ext cx="263550" cy="166925"/>
            </a:xfrm>
            <a:custGeom>
              <a:avLst/>
              <a:gdLst/>
              <a:ahLst/>
              <a:cxnLst/>
              <a:rect l="l" t="t" r="r" b="b"/>
              <a:pathLst>
                <a:path w="10542" h="6677" extrusionOk="0">
                  <a:moveTo>
                    <a:pt x="9787" y="574"/>
                  </a:moveTo>
                  <a:lnTo>
                    <a:pt x="7673" y="6105"/>
                  </a:lnTo>
                  <a:lnTo>
                    <a:pt x="777" y="6105"/>
                  </a:lnTo>
                  <a:lnTo>
                    <a:pt x="3135" y="574"/>
                  </a:lnTo>
                  <a:close/>
                  <a:moveTo>
                    <a:pt x="2946" y="1"/>
                  </a:moveTo>
                  <a:cubicBezTo>
                    <a:pt x="2831" y="1"/>
                    <a:pt x="2728" y="69"/>
                    <a:pt x="2683" y="175"/>
                  </a:cubicBezTo>
                  <a:lnTo>
                    <a:pt x="80" y="6278"/>
                  </a:lnTo>
                  <a:cubicBezTo>
                    <a:pt x="0" y="6466"/>
                    <a:pt x="139" y="6676"/>
                    <a:pt x="344" y="6676"/>
                  </a:cubicBezTo>
                  <a:lnTo>
                    <a:pt x="7871" y="6676"/>
                  </a:lnTo>
                  <a:cubicBezTo>
                    <a:pt x="7989" y="6676"/>
                    <a:pt x="8095" y="6603"/>
                    <a:pt x="8137" y="6493"/>
                  </a:cubicBezTo>
                  <a:lnTo>
                    <a:pt x="10470" y="389"/>
                  </a:lnTo>
                  <a:cubicBezTo>
                    <a:pt x="10541" y="202"/>
                    <a:pt x="10403" y="1"/>
                    <a:pt x="10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27;p64">
              <a:extLst>
                <a:ext uri="{FF2B5EF4-FFF2-40B4-BE49-F238E27FC236}">
                  <a16:creationId xmlns:a16="http://schemas.microsoft.com/office/drawing/2014/main" id="{278557F4-4A93-41B2-9F61-B0BDF68F0E1A}"/>
                </a:ext>
              </a:extLst>
            </p:cNvPr>
            <p:cNvSpPr/>
            <p:nvPr/>
          </p:nvSpPr>
          <p:spPr>
            <a:xfrm>
              <a:off x="5356200" y="4239275"/>
              <a:ext cx="218750" cy="132550"/>
            </a:xfrm>
            <a:custGeom>
              <a:avLst/>
              <a:gdLst/>
              <a:ahLst/>
              <a:cxnLst/>
              <a:rect l="l" t="t" r="r" b="b"/>
              <a:pathLst>
                <a:path w="8750" h="5302" extrusionOk="0">
                  <a:moveTo>
                    <a:pt x="0" y="1"/>
                  </a:moveTo>
                  <a:lnTo>
                    <a:pt x="2035" y="5301"/>
                  </a:lnTo>
                  <a:lnTo>
                    <a:pt x="8749" y="5301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3728;p64">
              <a:extLst>
                <a:ext uri="{FF2B5EF4-FFF2-40B4-BE49-F238E27FC236}">
                  <a16:creationId xmlns:a16="http://schemas.microsoft.com/office/drawing/2014/main" id="{E81BB53B-4BD2-4D29-8334-9537178C03C2}"/>
                </a:ext>
              </a:extLst>
            </p:cNvPr>
            <p:cNvSpPr/>
            <p:nvPr/>
          </p:nvSpPr>
          <p:spPr>
            <a:xfrm>
              <a:off x="5347700" y="4232100"/>
              <a:ext cx="235825" cy="146900"/>
            </a:xfrm>
            <a:custGeom>
              <a:avLst/>
              <a:gdLst/>
              <a:ahLst/>
              <a:cxnLst/>
              <a:rect l="l" t="t" r="r" b="b"/>
              <a:pathLst>
                <a:path w="9433" h="5876" extrusionOk="0">
                  <a:moveTo>
                    <a:pt x="6640" y="573"/>
                  </a:moveTo>
                  <a:lnTo>
                    <a:pt x="8656" y="5302"/>
                  </a:lnTo>
                  <a:lnTo>
                    <a:pt x="2573" y="5302"/>
                  </a:lnTo>
                  <a:lnTo>
                    <a:pt x="757" y="573"/>
                  </a:lnTo>
                  <a:close/>
                  <a:moveTo>
                    <a:pt x="340" y="1"/>
                  </a:moveTo>
                  <a:cubicBezTo>
                    <a:pt x="139" y="1"/>
                    <a:pt x="0" y="202"/>
                    <a:pt x="73" y="390"/>
                  </a:cubicBezTo>
                  <a:lnTo>
                    <a:pt x="2109" y="5691"/>
                  </a:lnTo>
                  <a:cubicBezTo>
                    <a:pt x="2151" y="5802"/>
                    <a:pt x="2257" y="5875"/>
                    <a:pt x="2375" y="5875"/>
                  </a:cubicBezTo>
                  <a:lnTo>
                    <a:pt x="9089" y="5875"/>
                  </a:lnTo>
                  <a:lnTo>
                    <a:pt x="9089" y="5874"/>
                  </a:lnTo>
                  <a:cubicBezTo>
                    <a:pt x="9294" y="5874"/>
                    <a:pt x="9433" y="5665"/>
                    <a:pt x="9352" y="5475"/>
                  </a:cubicBezTo>
                  <a:lnTo>
                    <a:pt x="7093" y="175"/>
                  </a:lnTo>
                  <a:cubicBezTo>
                    <a:pt x="7048" y="69"/>
                    <a:pt x="6944" y="1"/>
                    <a:pt x="6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29;p64">
              <a:extLst>
                <a:ext uri="{FF2B5EF4-FFF2-40B4-BE49-F238E27FC236}">
                  <a16:creationId xmlns:a16="http://schemas.microsoft.com/office/drawing/2014/main" id="{EFBE686F-ABAC-46EE-ACE2-34DC3572DC1E}"/>
                </a:ext>
              </a:extLst>
            </p:cNvPr>
            <p:cNvSpPr/>
            <p:nvPr/>
          </p:nvSpPr>
          <p:spPr>
            <a:xfrm>
              <a:off x="5407075" y="4371800"/>
              <a:ext cx="228400" cy="142075"/>
            </a:xfrm>
            <a:custGeom>
              <a:avLst/>
              <a:gdLst/>
              <a:ahLst/>
              <a:cxnLst/>
              <a:rect l="l" t="t" r="r" b="b"/>
              <a:pathLst>
                <a:path w="9136" h="5683" extrusionOk="0">
                  <a:moveTo>
                    <a:pt x="0" y="0"/>
                  </a:moveTo>
                  <a:lnTo>
                    <a:pt x="2181" y="5683"/>
                  </a:lnTo>
                  <a:lnTo>
                    <a:pt x="9135" y="5683"/>
                  </a:lnTo>
                  <a:lnTo>
                    <a:pt x="67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3730;p64">
              <a:extLst>
                <a:ext uri="{FF2B5EF4-FFF2-40B4-BE49-F238E27FC236}">
                  <a16:creationId xmlns:a16="http://schemas.microsoft.com/office/drawing/2014/main" id="{7D35E0E6-2664-4729-8AC1-7C7CAEA480BB}"/>
                </a:ext>
              </a:extLst>
            </p:cNvPr>
            <p:cNvSpPr/>
            <p:nvPr/>
          </p:nvSpPr>
          <p:spPr>
            <a:xfrm>
              <a:off x="5398600" y="4364650"/>
              <a:ext cx="245450" cy="156375"/>
            </a:xfrm>
            <a:custGeom>
              <a:avLst/>
              <a:gdLst/>
              <a:ahLst/>
              <a:cxnLst/>
              <a:rect l="l" t="t" r="r" b="b"/>
              <a:pathLst>
                <a:path w="9818" h="6255" extrusionOk="0">
                  <a:moveTo>
                    <a:pt x="6864" y="573"/>
                  </a:moveTo>
                  <a:lnTo>
                    <a:pt x="9041" y="5682"/>
                  </a:lnTo>
                  <a:lnTo>
                    <a:pt x="2718" y="5682"/>
                  </a:lnTo>
                  <a:lnTo>
                    <a:pt x="756" y="573"/>
                  </a:lnTo>
                  <a:close/>
                  <a:moveTo>
                    <a:pt x="339" y="0"/>
                  </a:moveTo>
                  <a:cubicBezTo>
                    <a:pt x="139" y="0"/>
                    <a:pt x="1" y="202"/>
                    <a:pt x="73" y="389"/>
                  </a:cubicBezTo>
                  <a:lnTo>
                    <a:pt x="2254" y="6071"/>
                  </a:lnTo>
                  <a:cubicBezTo>
                    <a:pt x="2296" y="6182"/>
                    <a:pt x="2401" y="6255"/>
                    <a:pt x="2520" y="6255"/>
                  </a:cubicBezTo>
                  <a:lnTo>
                    <a:pt x="9474" y="6255"/>
                  </a:lnTo>
                  <a:cubicBezTo>
                    <a:pt x="9679" y="6255"/>
                    <a:pt x="9818" y="6044"/>
                    <a:pt x="9738" y="5856"/>
                  </a:cubicBezTo>
                  <a:lnTo>
                    <a:pt x="7316" y="175"/>
                  </a:lnTo>
                  <a:cubicBezTo>
                    <a:pt x="7271" y="68"/>
                    <a:pt x="7167" y="0"/>
                    <a:pt x="70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3731;p64">
              <a:extLst>
                <a:ext uri="{FF2B5EF4-FFF2-40B4-BE49-F238E27FC236}">
                  <a16:creationId xmlns:a16="http://schemas.microsoft.com/office/drawing/2014/main" id="{206C4BA1-AB24-404C-92D9-B3EBB1D12202}"/>
                </a:ext>
              </a:extLst>
            </p:cNvPr>
            <p:cNvSpPr/>
            <p:nvPr/>
          </p:nvSpPr>
          <p:spPr>
            <a:xfrm>
              <a:off x="5461600" y="4513850"/>
              <a:ext cx="238900" cy="152600"/>
            </a:xfrm>
            <a:custGeom>
              <a:avLst/>
              <a:gdLst/>
              <a:ahLst/>
              <a:cxnLst/>
              <a:rect l="l" t="t" r="r" b="b"/>
              <a:pathLst>
                <a:path w="9556" h="6104" extrusionOk="0">
                  <a:moveTo>
                    <a:pt x="0" y="1"/>
                  </a:moveTo>
                  <a:lnTo>
                    <a:pt x="2343" y="6104"/>
                  </a:lnTo>
                  <a:lnTo>
                    <a:pt x="9556" y="6104"/>
                  </a:lnTo>
                  <a:lnTo>
                    <a:pt x="69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32;p64">
              <a:extLst>
                <a:ext uri="{FF2B5EF4-FFF2-40B4-BE49-F238E27FC236}">
                  <a16:creationId xmlns:a16="http://schemas.microsoft.com/office/drawing/2014/main" id="{39395235-C239-4777-B993-F2AFEEA82F28}"/>
                </a:ext>
              </a:extLst>
            </p:cNvPr>
            <p:cNvSpPr/>
            <p:nvPr/>
          </p:nvSpPr>
          <p:spPr>
            <a:xfrm>
              <a:off x="5453100" y="4506675"/>
              <a:ext cx="256000" cy="166925"/>
            </a:xfrm>
            <a:custGeom>
              <a:avLst/>
              <a:gdLst/>
              <a:ahLst/>
              <a:cxnLst/>
              <a:rect l="l" t="t" r="r" b="b"/>
              <a:pathLst>
                <a:path w="10240" h="6677" extrusionOk="0">
                  <a:moveTo>
                    <a:pt x="7107" y="574"/>
                  </a:moveTo>
                  <a:lnTo>
                    <a:pt x="9463" y="6105"/>
                  </a:lnTo>
                  <a:lnTo>
                    <a:pt x="2880" y="6105"/>
                  </a:lnTo>
                  <a:lnTo>
                    <a:pt x="758" y="574"/>
                  </a:lnTo>
                  <a:close/>
                  <a:moveTo>
                    <a:pt x="340" y="1"/>
                  </a:moveTo>
                  <a:cubicBezTo>
                    <a:pt x="139" y="1"/>
                    <a:pt x="1" y="202"/>
                    <a:pt x="74" y="390"/>
                  </a:cubicBezTo>
                  <a:lnTo>
                    <a:pt x="2417" y="6493"/>
                  </a:lnTo>
                  <a:cubicBezTo>
                    <a:pt x="2459" y="6603"/>
                    <a:pt x="2565" y="6676"/>
                    <a:pt x="2684" y="6676"/>
                  </a:cubicBezTo>
                  <a:lnTo>
                    <a:pt x="9896" y="6676"/>
                  </a:lnTo>
                  <a:cubicBezTo>
                    <a:pt x="10101" y="6676"/>
                    <a:pt x="10239" y="6468"/>
                    <a:pt x="10160" y="6278"/>
                  </a:cubicBezTo>
                  <a:lnTo>
                    <a:pt x="7558" y="175"/>
                  </a:lnTo>
                  <a:cubicBezTo>
                    <a:pt x="7513" y="69"/>
                    <a:pt x="7410" y="1"/>
                    <a:pt x="7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3733;p64">
              <a:extLst>
                <a:ext uri="{FF2B5EF4-FFF2-40B4-BE49-F238E27FC236}">
                  <a16:creationId xmlns:a16="http://schemas.microsoft.com/office/drawing/2014/main" id="{EE20BB48-CC8E-45CB-AC78-9B5476E88630}"/>
                </a:ext>
              </a:extLst>
            </p:cNvPr>
            <p:cNvSpPr/>
            <p:nvPr/>
          </p:nvSpPr>
          <p:spPr>
            <a:xfrm>
              <a:off x="3888875" y="3988450"/>
              <a:ext cx="177600" cy="126900"/>
            </a:xfrm>
            <a:custGeom>
              <a:avLst/>
              <a:gdLst/>
              <a:ahLst/>
              <a:cxnLst/>
              <a:rect l="l" t="t" r="r" b="b"/>
              <a:pathLst>
                <a:path w="7104" h="5076" extrusionOk="0">
                  <a:moveTo>
                    <a:pt x="1" y="0"/>
                  </a:moveTo>
                  <a:lnTo>
                    <a:pt x="6" y="5075"/>
                  </a:lnTo>
                  <a:lnTo>
                    <a:pt x="7103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3734;p64">
              <a:extLst>
                <a:ext uri="{FF2B5EF4-FFF2-40B4-BE49-F238E27FC236}">
                  <a16:creationId xmlns:a16="http://schemas.microsoft.com/office/drawing/2014/main" id="{9C25F3A8-971C-46EB-98F3-2985184BCD2F}"/>
                </a:ext>
              </a:extLst>
            </p:cNvPr>
            <p:cNvSpPr/>
            <p:nvPr/>
          </p:nvSpPr>
          <p:spPr>
            <a:xfrm>
              <a:off x="3881750" y="3981300"/>
              <a:ext cx="192100" cy="141225"/>
            </a:xfrm>
            <a:custGeom>
              <a:avLst/>
              <a:gdLst/>
              <a:ahLst/>
              <a:cxnLst/>
              <a:rect l="l" t="t" r="r" b="b"/>
              <a:pathLst>
                <a:path w="7684" h="5649" extrusionOk="0">
                  <a:moveTo>
                    <a:pt x="6868" y="572"/>
                  </a:moveTo>
                  <a:lnTo>
                    <a:pt x="7087" y="5075"/>
                  </a:lnTo>
                  <a:lnTo>
                    <a:pt x="576" y="5075"/>
                  </a:lnTo>
                  <a:lnTo>
                    <a:pt x="572" y="572"/>
                  </a:lnTo>
                  <a:close/>
                  <a:moveTo>
                    <a:pt x="286" y="0"/>
                  </a:moveTo>
                  <a:cubicBezTo>
                    <a:pt x="128" y="0"/>
                    <a:pt x="0" y="129"/>
                    <a:pt x="0" y="286"/>
                  </a:cubicBezTo>
                  <a:lnTo>
                    <a:pt x="5" y="5361"/>
                  </a:lnTo>
                  <a:cubicBezTo>
                    <a:pt x="5" y="5520"/>
                    <a:pt x="133" y="5648"/>
                    <a:pt x="291" y="5648"/>
                  </a:cubicBezTo>
                  <a:lnTo>
                    <a:pt x="7388" y="5648"/>
                  </a:lnTo>
                  <a:cubicBezTo>
                    <a:pt x="7551" y="5648"/>
                    <a:pt x="7683" y="5511"/>
                    <a:pt x="7674" y="5347"/>
                  </a:cubicBezTo>
                  <a:lnTo>
                    <a:pt x="7427" y="272"/>
                  </a:lnTo>
                  <a:cubicBezTo>
                    <a:pt x="7419" y="120"/>
                    <a:pt x="7294" y="0"/>
                    <a:pt x="7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3735;p64">
              <a:extLst>
                <a:ext uri="{FF2B5EF4-FFF2-40B4-BE49-F238E27FC236}">
                  <a16:creationId xmlns:a16="http://schemas.microsoft.com/office/drawing/2014/main" id="{37EB020C-0A21-4C5B-B801-3D2FFCE3CE09}"/>
                </a:ext>
              </a:extLst>
            </p:cNvPr>
            <p:cNvSpPr/>
            <p:nvPr/>
          </p:nvSpPr>
          <p:spPr>
            <a:xfrm>
              <a:off x="5308600" y="4115325"/>
              <a:ext cx="209825" cy="123975"/>
            </a:xfrm>
            <a:custGeom>
              <a:avLst/>
              <a:gdLst/>
              <a:ahLst/>
              <a:cxnLst/>
              <a:rect l="l" t="t" r="r" b="b"/>
              <a:pathLst>
                <a:path w="8393" h="4959" extrusionOk="0">
                  <a:moveTo>
                    <a:pt x="1" y="0"/>
                  </a:moveTo>
                  <a:lnTo>
                    <a:pt x="1904" y="4959"/>
                  </a:lnTo>
                  <a:lnTo>
                    <a:pt x="8393" y="4959"/>
                  </a:lnTo>
                  <a:lnTo>
                    <a:pt x="6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3736;p64">
              <a:extLst>
                <a:ext uri="{FF2B5EF4-FFF2-40B4-BE49-F238E27FC236}">
                  <a16:creationId xmlns:a16="http://schemas.microsoft.com/office/drawing/2014/main" id="{D74A5A0E-9A46-4241-ABC4-2CD4108F02F3}"/>
                </a:ext>
              </a:extLst>
            </p:cNvPr>
            <p:cNvSpPr/>
            <p:nvPr/>
          </p:nvSpPr>
          <p:spPr>
            <a:xfrm>
              <a:off x="5300125" y="4108175"/>
              <a:ext cx="226925" cy="138275"/>
            </a:xfrm>
            <a:custGeom>
              <a:avLst/>
              <a:gdLst/>
              <a:ahLst/>
              <a:cxnLst/>
              <a:rect l="l" t="t" r="r" b="b"/>
              <a:pathLst>
                <a:path w="9077" h="5531" extrusionOk="0">
                  <a:moveTo>
                    <a:pt x="6430" y="573"/>
                  </a:moveTo>
                  <a:lnTo>
                    <a:pt x="8300" y="4958"/>
                  </a:lnTo>
                  <a:lnTo>
                    <a:pt x="2440" y="4958"/>
                  </a:lnTo>
                  <a:lnTo>
                    <a:pt x="756" y="573"/>
                  </a:lnTo>
                  <a:close/>
                  <a:moveTo>
                    <a:pt x="340" y="0"/>
                  </a:moveTo>
                  <a:cubicBezTo>
                    <a:pt x="139" y="0"/>
                    <a:pt x="0" y="202"/>
                    <a:pt x="72" y="389"/>
                  </a:cubicBezTo>
                  <a:lnTo>
                    <a:pt x="1976" y="5347"/>
                  </a:lnTo>
                  <a:cubicBezTo>
                    <a:pt x="2019" y="5457"/>
                    <a:pt x="2125" y="5530"/>
                    <a:pt x="2243" y="5530"/>
                  </a:cubicBezTo>
                  <a:lnTo>
                    <a:pt x="8733" y="5530"/>
                  </a:lnTo>
                  <a:cubicBezTo>
                    <a:pt x="8938" y="5530"/>
                    <a:pt x="9076" y="5320"/>
                    <a:pt x="8997" y="5132"/>
                  </a:cubicBezTo>
                  <a:lnTo>
                    <a:pt x="6882" y="174"/>
                  </a:lnTo>
                  <a:cubicBezTo>
                    <a:pt x="6837" y="68"/>
                    <a:pt x="6734" y="0"/>
                    <a:pt x="6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3737;p64">
              <a:extLst>
                <a:ext uri="{FF2B5EF4-FFF2-40B4-BE49-F238E27FC236}">
                  <a16:creationId xmlns:a16="http://schemas.microsoft.com/office/drawing/2014/main" id="{2B00FA91-9FA3-406A-873A-655C4E41D1DE}"/>
                </a:ext>
              </a:extLst>
            </p:cNvPr>
            <p:cNvSpPr/>
            <p:nvPr/>
          </p:nvSpPr>
          <p:spPr>
            <a:xfrm>
              <a:off x="5217325" y="4366929"/>
              <a:ext cx="244300" cy="142075"/>
            </a:xfrm>
            <a:custGeom>
              <a:avLst/>
              <a:gdLst/>
              <a:ahLst/>
              <a:cxnLst/>
              <a:rect l="l" t="t" r="r" b="b"/>
              <a:pathLst>
                <a:path w="9772" h="5683" extrusionOk="0">
                  <a:moveTo>
                    <a:pt x="1" y="0"/>
                  </a:moveTo>
                  <a:lnTo>
                    <a:pt x="1910" y="5683"/>
                  </a:lnTo>
                  <a:lnTo>
                    <a:pt x="9771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3738;p64">
              <a:extLst>
                <a:ext uri="{FF2B5EF4-FFF2-40B4-BE49-F238E27FC236}">
                  <a16:creationId xmlns:a16="http://schemas.microsoft.com/office/drawing/2014/main" id="{11357BAD-1F41-4209-9F70-C2652A6338D4}"/>
                </a:ext>
              </a:extLst>
            </p:cNvPr>
            <p:cNvSpPr/>
            <p:nvPr/>
          </p:nvSpPr>
          <p:spPr>
            <a:xfrm>
              <a:off x="5209000" y="4364650"/>
              <a:ext cx="261125" cy="156375"/>
            </a:xfrm>
            <a:custGeom>
              <a:avLst/>
              <a:gdLst/>
              <a:ahLst/>
              <a:cxnLst/>
              <a:rect l="l" t="t" r="r" b="b"/>
              <a:pathLst>
                <a:path w="10445" h="6255" extrusionOk="0">
                  <a:moveTo>
                    <a:pt x="7727" y="573"/>
                  </a:moveTo>
                  <a:lnTo>
                    <a:pt x="9688" y="5682"/>
                  </a:lnTo>
                  <a:lnTo>
                    <a:pt x="2448" y="5682"/>
                  </a:lnTo>
                  <a:lnTo>
                    <a:pt x="732" y="573"/>
                  </a:lnTo>
                  <a:close/>
                  <a:moveTo>
                    <a:pt x="334" y="0"/>
                  </a:moveTo>
                  <a:cubicBezTo>
                    <a:pt x="138" y="0"/>
                    <a:pt x="0" y="193"/>
                    <a:pt x="63" y="377"/>
                  </a:cubicBezTo>
                  <a:lnTo>
                    <a:pt x="1972" y="6060"/>
                  </a:lnTo>
                  <a:cubicBezTo>
                    <a:pt x="2011" y="6176"/>
                    <a:pt x="2120" y="6255"/>
                    <a:pt x="2243" y="6255"/>
                  </a:cubicBezTo>
                  <a:lnTo>
                    <a:pt x="10104" y="6255"/>
                  </a:lnTo>
                  <a:cubicBezTo>
                    <a:pt x="10306" y="6255"/>
                    <a:pt x="10444" y="6053"/>
                    <a:pt x="10371" y="5866"/>
                  </a:cubicBezTo>
                  <a:lnTo>
                    <a:pt x="8191" y="185"/>
                  </a:lnTo>
                  <a:cubicBezTo>
                    <a:pt x="8149" y="74"/>
                    <a:pt x="8042" y="0"/>
                    <a:pt x="7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3739;p64">
              <a:extLst>
                <a:ext uri="{FF2B5EF4-FFF2-40B4-BE49-F238E27FC236}">
                  <a16:creationId xmlns:a16="http://schemas.microsoft.com/office/drawing/2014/main" id="{CA8DBBAE-FCAB-46A9-84CC-C27C787931AD}"/>
                </a:ext>
              </a:extLst>
            </p:cNvPr>
            <p:cNvSpPr/>
            <p:nvPr/>
          </p:nvSpPr>
          <p:spPr>
            <a:xfrm>
              <a:off x="2646850" y="3988450"/>
              <a:ext cx="213800" cy="126900"/>
            </a:xfrm>
            <a:custGeom>
              <a:avLst/>
              <a:gdLst/>
              <a:ahLst/>
              <a:cxnLst/>
              <a:rect l="l" t="t" r="r" b="b"/>
              <a:pathLst>
                <a:path w="8552" h="5076" extrusionOk="0">
                  <a:moveTo>
                    <a:pt x="1696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8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3740;p64">
              <a:extLst>
                <a:ext uri="{FF2B5EF4-FFF2-40B4-BE49-F238E27FC236}">
                  <a16:creationId xmlns:a16="http://schemas.microsoft.com/office/drawing/2014/main" id="{D460C857-9C0F-40B3-87B0-7D8F97DA438D}"/>
                </a:ext>
              </a:extLst>
            </p:cNvPr>
            <p:cNvSpPr/>
            <p:nvPr/>
          </p:nvSpPr>
          <p:spPr>
            <a:xfrm>
              <a:off x="2638525" y="3981300"/>
              <a:ext cx="230325" cy="141225"/>
            </a:xfrm>
            <a:custGeom>
              <a:avLst/>
              <a:gdLst/>
              <a:ahLst/>
              <a:cxnLst/>
              <a:rect l="l" t="t" r="r" b="b"/>
              <a:pathLst>
                <a:path w="9213" h="5649" extrusionOk="0">
                  <a:moveTo>
                    <a:pt x="8505" y="572"/>
                  </a:moveTo>
                  <a:lnTo>
                    <a:pt x="7215" y="5075"/>
                  </a:lnTo>
                  <a:lnTo>
                    <a:pt x="731" y="5075"/>
                  </a:lnTo>
                  <a:lnTo>
                    <a:pt x="2235" y="572"/>
                  </a:lnTo>
                  <a:close/>
                  <a:moveTo>
                    <a:pt x="2029" y="0"/>
                  </a:moveTo>
                  <a:cubicBezTo>
                    <a:pt x="1906" y="0"/>
                    <a:pt x="1797" y="79"/>
                    <a:pt x="1759" y="195"/>
                  </a:cubicBezTo>
                  <a:lnTo>
                    <a:pt x="62" y="5272"/>
                  </a:lnTo>
                  <a:cubicBezTo>
                    <a:pt x="0" y="5456"/>
                    <a:pt x="137" y="5647"/>
                    <a:pt x="333" y="5648"/>
                  </a:cubicBezTo>
                  <a:lnTo>
                    <a:pt x="7432" y="5648"/>
                  </a:lnTo>
                  <a:cubicBezTo>
                    <a:pt x="7559" y="5648"/>
                    <a:pt x="7672" y="5562"/>
                    <a:pt x="7706" y="5439"/>
                  </a:cubicBezTo>
                  <a:lnTo>
                    <a:pt x="9160" y="366"/>
                  </a:lnTo>
                  <a:cubicBezTo>
                    <a:pt x="9212" y="182"/>
                    <a:pt x="9075" y="0"/>
                    <a:pt x="88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3741;p64">
              <a:extLst>
                <a:ext uri="{FF2B5EF4-FFF2-40B4-BE49-F238E27FC236}">
                  <a16:creationId xmlns:a16="http://schemas.microsoft.com/office/drawing/2014/main" id="{0355F4A5-DB5D-4E9C-BF40-83B7F9327E98}"/>
                </a:ext>
              </a:extLst>
            </p:cNvPr>
            <p:cNvSpPr/>
            <p:nvPr/>
          </p:nvSpPr>
          <p:spPr>
            <a:xfrm>
              <a:off x="5131150" y="4110454"/>
              <a:ext cx="225075" cy="123975"/>
            </a:xfrm>
            <a:custGeom>
              <a:avLst/>
              <a:gdLst/>
              <a:ahLst/>
              <a:cxnLst/>
              <a:rect l="l" t="t" r="r" b="b"/>
              <a:pathLst>
                <a:path w="9003" h="4959" extrusionOk="0">
                  <a:moveTo>
                    <a:pt x="0" y="0"/>
                  </a:moveTo>
                  <a:lnTo>
                    <a:pt x="1666" y="4959"/>
                  </a:lnTo>
                  <a:lnTo>
                    <a:pt x="9002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3742;p64">
              <a:extLst>
                <a:ext uri="{FF2B5EF4-FFF2-40B4-BE49-F238E27FC236}">
                  <a16:creationId xmlns:a16="http://schemas.microsoft.com/office/drawing/2014/main" id="{5D919029-6201-4E1B-B8F3-1BFF0A6B4ECC}"/>
                </a:ext>
              </a:extLst>
            </p:cNvPr>
            <p:cNvSpPr/>
            <p:nvPr/>
          </p:nvSpPr>
          <p:spPr>
            <a:xfrm>
              <a:off x="5122825" y="4108175"/>
              <a:ext cx="241875" cy="138275"/>
            </a:xfrm>
            <a:custGeom>
              <a:avLst/>
              <a:gdLst/>
              <a:ahLst/>
              <a:cxnLst/>
              <a:rect l="l" t="t" r="r" b="b"/>
              <a:pathLst>
                <a:path w="9675" h="5531" extrusionOk="0">
                  <a:moveTo>
                    <a:pt x="7235" y="573"/>
                  </a:moveTo>
                  <a:lnTo>
                    <a:pt x="8919" y="4958"/>
                  </a:lnTo>
                  <a:lnTo>
                    <a:pt x="2206" y="4958"/>
                  </a:lnTo>
                  <a:lnTo>
                    <a:pt x="731" y="573"/>
                  </a:lnTo>
                  <a:close/>
                  <a:moveTo>
                    <a:pt x="331" y="0"/>
                  </a:moveTo>
                  <a:cubicBezTo>
                    <a:pt x="138" y="0"/>
                    <a:pt x="0" y="192"/>
                    <a:pt x="63" y="377"/>
                  </a:cubicBezTo>
                  <a:lnTo>
                    <a:pt x="1729" y="5336"/>
                  </a:lnTo>
                  <a:cubicBezTo>
                    <a:pt x="1767" y="5452"/>
                    <a:pt x="1876" y="5530"/>
                    <a:pt x="1999" y="5530"/>
                  </a:cubicBezTo>
                  <a:lnTo>
                    <a:pt x="9335" y="5530"/>
                  </a:lnTo>
                  <a:cubicBezTo>
                    <a:pt x="9536" y="5530"/>
                    <a:pt x="9675" y="5329"/>
                    <a:pt x="9603" y="5141"/>
                  </a:cubicBezTo>
                  <a:lnTo>
                    <a:pt x="7698" y="184"/>
                  </a:lnTo>
                  <a:cubicBezTo>
                    <a:pt x="7656" y="74"/>
                    <a:pt x="7550" y="0"/>
                    <a:pt x="7432" y="0"/>
                  </a:cubicBezTo>
                  <a:lnTo>
                    <a:pt x="333" y="0"/>
                  </a:lnTo>
                  <a:cubicBezTo>
                    <a:pt x="333" y="0"/>
                    <a:pt x="332" y="0"/>
                    <a:pt x="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3743;p64">
              <a:extLst>
                <a:ext uri="{FF2B5EF4-FFF2-40B4-BE49-F238E27FC236}">
                  <a16:creationId xmlns:a16="http://schemas.microsoft.com/office/drawing/2014/main" id="{2C8B52A0-FAAA-41F6-8919-77EB8B576756}"/>
                </a:ext>
              </a:extLst>
            </p:cNvPr>
            <p:cNvSpPr/>
            <p:nvPr/>
          </p:nvSpPr>
          <p:spPr>
            <a:xfrm>
              <a:off x="5259900" y="3988450"/>
              <a:ext cx="205700" cy="126900"/>
            </a:xfrm>
            <a:custGeom>
              <a:avLst/>
              <a:gdLst/>
              <a:ahLst/>
              <a:cxnLst/>
              <a:rect l="l" t="t" r="r" b="b"/>
              <a:pathLst>
                <a:path w="8228" h="5076" extrusionOk="0">
                  <a:moveTo>
                    <a:pt x="1" y="0"/>
                  </a:moveTo>
                  <a:lnTo>
                    <a:pt x="1949" y="5075"/>
                  </a:lnTo>
                  <a:lnTo>
                    <a:pt x="8227" y="5075"/>
                  </a:lnTo>
                  <a:lnTo>
                    <a:pt x="60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3744;p64">
              <a:extLst>
                <a:ext uri="{FF2B5EF4-FFF2-40B4-BE49-F238E27FC236}">
                  <a16:creationId xmlns:a16="http://schemas.microsoft.com/office/drawing/2014/main" id="{A351020D-4906-47FB-834A-7F80ED26F62C}"/>
                </a:ext>
              </a:extLst>
            </p:cNvPr>
            <p:cNvSpPr/>
            <p:nvPr/>
          </p:nvSpPr>
          <p:spPr>
            <a:xfrm>
              <a:off x="5251400" y="3981300"/>
              <a:ext cx="222775" cy="141225"/>
            </a:xfrm>
            <a:custGeom>
              <a:avLst/>
              <a:gdLst/>
              <a:ahLst/>
              <a:cxnLst/>
              <a:rect l="l" t="t" r="r" b="b"/>
              <a:pathLst>
                <a:path w="8911" h="5649" extrusionOk="0">
                  <a:moveTo>
                    <a:pt x="6216" y="572"/>
                  </a:moveTo>
                  <a:lnTo>
                    <a:pt x="8134" y="5075"/>
                  </a:lnTo>
                  <a:lnTo>
                    <a:pt x="2485" y="5075"/>
                  </a:lnTo>
                  <a:lnTo>
                    <a:pt x="757" y="572"/>
                  </a:lnTo>
                  <a:close/>
                  <a:moveTo>
                    <a:pt x="340" y="0"/>
                  </a:moveTo>
                  <a:cubicBezTo>
                    <a:pt x="138" y="0"/>
                    <a:pt x="0" y="202"/>
                    <a:pt x="73" y="389"/>
                  </a:cubicBezTo>
                  <a:lnTo>
                    <a:pt x="2021" y="5464"/>
                  </a:lnTo>
                  <a:cubicBezTo>
                    <a:pt x="2063" y="5574"/>
                    <a:pt x="2170" y="5647"/>
                    <a:pt x="2288" y="5648"/>
                  </a:cubicBezTo>
                  <a:lnTo>
                    <a:pt x="8567" y="5648"/>
                  </a:lnTo>
                  <a:lnTo>
                    <a:pt x="8567" y="5647"/>
                  </a:lnTo>
                  <a:cubicBezTo>
                    <a:pt x="8772" y="5647"/>
                    <a:pt x="8911" y="5438"/>
                    <a:pt x="8831" y="5249"/>
                  </a:cubicBezTo>
                  <a:lnTo>
                    <a:pt x="6667" y="173"/>
                  </a:lnTo>
                  <a:cubicBezTo>
                    <a:pt x="6622" y="68"/>
                    <a:pt x="6518" y="0"/>
                    <a:pt x="6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3745;p64">
              <a:extLst>
                <a:ext uri="{FF2B5EF4-FFF2-40B4-BE49-F238E27FC236}">
                  <a16:creationId xmlns:a16="http://schemas.microsoft.com/office/drawing/2014/main" id="{B84A25DA-0A5A-4050-B797-D744FB73ADD7}"/>
                </a:ext>
              </a:extLst>
            </p:cNvPr>
            <p:cNvSpPr/>
            <p:nvPr/>
          </p:nvSpPr>
          <p:spPr>
            <a:xfrm>
              <a:off x="5088525" y="3983579"/>
              <a:ext cx="220100" cy="126900"/>
            </a:xfrm>
            <a:custGeom>
              <a:avLst/>
              <a:gdLst/>
              <a:ahLst/>
              <a:cxnLst/>
              <a:rect l="l" t="t" r="r" b="b"/>
              <a:pathLst>
                <a:path w="8804" h="5076" extrusionOk="0">
                  <a:moveTo>
                    <a:pt x="1" y="0"/>
                  </a:moveTo>
                  <a:lnTo>
                    <a:pt x="1705" y="5075"/>
                  </a:lnTo>
                  <a:lnTo>
                    <a:pt x="8804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3746;p64">
              <a:extLst>
                <a:ext uri="{FF2B5EF4-FFF2-40B4-BE49-F238E27FC236}">
                  <a16:creationId xmlns:a16="http://schemas.microsoft.com/office/drawing/2014/main" id="{76B78700-ABB1-4126-981F-64D2D0508A07}"/>
                </a:ext>
              </a:extLst>
            </p:cNvPr>
            <p:cNvSpPr/>
            <p:nvPr/>
          </p:nvSpPr>
          <p:spPr>
            <a:xfrm>
              <a:off x="5080175" y="3981300"/>
              <a:ext cx="236925" cy="141225"/>
            </a:xfrm>
            <a:custGeom>
              <a:avLst/>
              <a:gdLst/>
              <a:ahLst/>
              <a:cxnLst/>
              <a:rect l="l" t="t" r="r" b="b"/>
              <a:pathLst>
                <a:path w="9477" h="5649" extrusionOk="0">
                  <a:moveTo>
                    <a:pt x="6993" y="572"/>
                  </a:moveTo>
                  <a:lnTo>
                    <a:pt x="8721" y="5075"/>
                  </a:lnTo>
                  <a:lnTo>
                    <a:pt x="2246" y="5075"/>
                  </a:lnTo>
                  <a:lnTo>
                    <a:pt x="732" y="572"/>
                  </a:lnTo>
                  <a:close/>
                  <a:moveTo>
                    <a:pt x="333" y="0"/>
                  </a:moveTo>
                  <a:cubicBezTo>
                    <a:pt x="138" y="0"/>
                    <a:pt x="1" y="192"/>
                    <a:pt x="63" y="377"/>
                  </a:cubicBezTo>
                  <a:lnTo>
                    <a:pt x="1769" y="5452"/>
                  </a:lnTo>
                  <a:cubicBezTo>
                    <a:pt x="1807" y="5569"/>
                    <a:pt x="1916" y="5648"/>
                    <a:pt x="2039" y="5648"/>
                  </a:cubicBezTo>
                  <a:lnTo>
                    <a:pt x="9138" y="5648"/>
                  </a:lnTo>
                  <a:lnTo>
                    <a:pt x="9138" y="5647"/>
                  </a:lnTo>
                  <a:cubicBezTo>
                    <a:pt x="9338" y="5647"/>
                    <a:pt x="9476" y="5446"/>
                    <a:pt x="9404" y="5259"/>
                  </a:cubicBezTo>
                  <a:lnTo>
                    <a:pt x="7456" y="184"/>
                  </a:lnTo>
                  <a:cubicBezTo>
                    <a:pt x="7414" y="74"/>
                    <a:pt x="7308" y="0"/>
                    <a:pt x="7190" y="0"/>
                  </a:cubicBezTo>
                  <a:lnTo>
                    <a:pt x="335" y="0"/>
                  </a:lnTo>
                  <a:cubicBezTo>
                    <a:pt x="334" y="0"/>
                    <a:pt x="333" y="0"/>
                    <a:pt x="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3747;p64">
              <a:extLst>
                <a:ext uri="{FF2B5EF4-FFF2-40B4-BE49-F238E27FC236}">
                  <a16:creationId xmlns:a16="http://schemas.microsoft.com/office/drawing/2014/main" id="{DA9CD969-B2A9-4985-80AF-73CDAD7F3173}"/>
                </a:ext>
              </a:extLst>
            </p:cNvPr>
            <p:cNvSpPr/>
            <p:nvPr/>
          </p:nvSpPr>
          <p:spPr>
            <a:xfrm>
              <a:off x="4675475" y="4508979"/>
              <a:ext cx="233225" cy="152600"/>
            </a:xfrm>
            <a:custGeom>
              <a:avLst/>
              <a:gdLst/>
              <a:ahLst/>
              <a:cxnLst/>
              <a:rect l="l" t="t" r="r" b="b"/>
              <a:pathLst>
                <a:path w="9329" h="6104" extrusionOk="0">
                  <a:moveTo>
                    <a:pt x="1" y="1"/>
                  </a:moveTo>
                  <a:lnTo>
                    <a:pt x="1176" y="6104"/>
                  </a:lnTo>
                  <a:lnTo>
                    <a:pt x="9328" y="6104"/>
                  </a:lnTo>
                  <a:lnTo>
                    <a:pt x="78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748;p64">
              <a:extLst>
                <a:ext uri="{FF2B5EF4-FFF2-40B4-BE49-F238E27FC236}">
                  <a16:creationId xmlns:a16="http://schemas.microsoft.com/office/drawing/2014/main" id="{CB8B25CF-02ED-4620-BAC3-B1A0E61118E1}"/>
                </a:ext>
              </a:extLst>
            </p:cNvPr>
            <p:cNvSpPr/>
            <p:nvPr/>
          </p:nvSpPr>
          <p:spPr>
            <a:xfrm>
              <a:off x="4667600" y="4506675"/>
              <a:ext cx="249125" cy="166925"/>
            </a:xfrm>
            <a:custGeom>
              <a:avLst/>
              <a:gdLst/>
              <a:ahLst/>
              <a:cxnLst/>
              <a:rect l="l" t="t" r="r" b="b"/>
              <a:pathLst>
                <a:path w="9965" h="6677" extrusionOk="0">
                  <a:moveTo>
                    <a:pt x="7950" y="574"/>
                  </a:moveTo>
                  <a:lnTo>
                    <a:pt x="9280" y="6105"/>
                  </a:lnTo>
                  <a:lnTo>
                    <a:pt x="1727" y="6105"/>
                  </a:lnTo>
                  <a:lnTo>
                    <a:pt x="662" y="574"/>
                  </a:lnTo>
                  <a:close/>
                  <a:moveTo>
                    <a:pt x="316" y="1"/>
                  </a:moveTo>
                  <a:cubicBezTo>
                    <a:pt x="135" y="1"/>
                    <a:pt x="0" y="165"/>
                    <a:pt x="34" y="342"/>
                  </a:cubicBezTo>
                  <a:lnTo>
                    <a:pt x="1209" y="6444"/>
                  </a:lnTo>
                  <a:cubicBezTo>
                    <a:pt x="1235" y="6579"/>
                    <a:pt x="1353" y="6676"/>
                    <a:pt x="1490" y="6676"/>
                  </a:cubicBezTo>
                  <a:lnTo>
                    <a:pt x="9643" y="6676"/>
                  </a:lnTo>
                  <a:cubicBezTo>
                    <a:pt x="9828" y="6675"/>
                    <a:pt x="9965" y="6503"/>
                    <a:pt x="9921" y="6324"/>
                  </a:cubicBezTo>
                  <a:lnTo>
                    <a:pt x="8455" y="220"/>
                  </a:lnTo>
                  <a:cubicBezTo>
                    <a:pt x="8424" y="92"/>
                    <a:pt x="8309" y="1"/>
                    <a:pt x="8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749;p64">
              <a:extLst>
                <a:ext uri="{FF2B5EF4-FFF2-40B4-BE49-F238E27FC236}">
                  <a16:creationId xmlns:a16="http://schemas.microsoft.com/office/drawing/2014/main" id="{2BF24E4B-5613-4DCC-B5B6-BD34869FA11D}"/>
                </a:ext>
              </a:extLst>
            </p:cNvPr>
            <p:cNvSpPr/>
            <p:nvPr/>
          </p:nvSpPr>
          <p:spPr>
            <a:xfrm>
              <a:off x="5265075" y="4508979"/>
              <a:ext cx="255125" cy="152600"/>
            </a:xfrm>
            <a:custGeom>
              <a:avLst/>
              <a:gdLst/>
              <a:ahLst/>
              <a:cxnLst/>
              <a:rect l="l" t="t" r="r" b="b"/>
              <a:pathLst>
                <a:path w="10205" h="6104" extrusionOk="0">
                  <a:moveTo>
                    <a:pt x="0" y="1"/>
                  </a:moveTo>
                  <a:lnTo>
                    <a:pt x="2051" y="6104"/>
                  </a:lnTo>
                  <a:lnTo>
                    <a:pt x="10204" y="6104"/>
                  </a:lnTo>
                  <a:lnTo>
                    <a:pt x="78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750;p64">
              <a:extLst>
                <a:ext uri="{FF2B5EF4-FFF2-40B4-BE49-F238E27FC236}">
                  <a16:creationId xmlns:a16="http://schemas.microsoft.com/office/drawing/2014/main" id="{33810B62-CBA6-4723-B8E8-FBD20B5CB35D}"/>
                </a:ext>
              </a:extLst>
            </p:cNvPr>
            <p:cNvSpPr/>
            <p:nvPr/>
          </p:nvSpPr>
          <p:spPr>
            <a:xfrm>
              <a:off x="5256750" y="4506675"/>
              <a:ext cx="271925" cy="166925"/>
            </a:xfrm>
            <a:custGeom>
              <a:avLst/>
              <a:gdLst/>
              <a:ahLst/>
              <a:cxnLst/>
              <a:rect l="l" t="t" r="r" b="b"/>
              <a:pathLst>
                <a:path w="10877" h="6677" extrusionOk="0">
                  <a:moveTo>
                    <a:pt x="7998" y="574"/>
                  </a:moveTo>
                  <a:lnTo>
                    <a:pt x="10122" y="6105"/>
                  </a:lnTo>
                  <a:lnTo>
                    <a:pt x="2590" y="6105"/>
                  </a:lnTo>
                  <a:lnTo>
                    <a:pt x="731" y="574"/>
                  </a:lnTo>
                  <a:close/>
                  <a:moveTo>
                    <a:pt x="333" y="1"/>
                  </a:moveTo>
                  <a:cubicBezTo>
                    <a:pt x="137" y="1"/>
                    <a:pt x="0" y="193"/>
                    <a:pt x="63" y="377"/>
                  </a:cubicBezTo>
                  <a:lnTo>
                    <a:pt x="2113" y="6482"/>
                  </a:lnTo>
                  <a:cubicBezTo>
                    <a:pt x="2152" y="6598"/>
                    <a:pt x="2261" y="6676"/>
                    <a:pt x="2384" y="6676"/>
                  </a:cubicBezTo>
                  <a:lnTo>
                    <a:pt x="10538" y="6676"/>
                  </a:lnTo>
                  <a:cubicBezTo>
                    <a:pt x="10738" y="6676"/>
                    <a:pt x="10877" y="6475"/>
                    <a:pt x="10805" y="6288"/>
                  </a:cubicBezTo>
                  <a:lnTo>
                    <a:pt x="8462" y="184"/>
                  </a:lnTo>
                  <a:cubicBezTo>
                    <a:pt x="8419" y="74"/>
                    <a:pt x="8312" y="1"/>
                    <a:pt x="8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751;p64">
              <a:extLst>
                <a:ext uri="{FF2B5EF4-FFF2-40B4-BE49-F238E27FC236}">
                  <a16:creationId xmlns:a16="http://schemas.microsoft.com/office/drawing/2014/main" id="{1F2AD5AF-3FDC-4AF9-9270-60D69B67B230}"/>
                </a:ext>
              </a:extLst>
            </p:cNvPr>
            <p:cNvSpPr/>
            <p:nvPr/>
          </p:nvSpPr>
          <p:spPr>
            <a:xfrm>
              <a:off x="4917150" y="3983579"/>
              <a:ext cx="214025" cy="126900"/>
            </a:xfrm>
            <a:custGeom>
              <a:avLst/>
              <a:gdLst/>
              <a:ahLst/>
              <a:cxnLst/>
              <a:rect l="l" t="t" r="r" b="b"/>
              <a:pathLst>
                <a:path w="8561" h="5076" extrusionOk="0">
                  <a:moveTo>
                    <a:pt x="1" y="0"/>
                  </a:moveTo>
                  <a:lnTo>
                    <a:pt x="1463" y="5075"/>
                  </a:lnTo>
                  <a:lnTo>
                    <a:pt x="8560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752;p64">
              <a:extLst>
                <a:ext uri="{FF2B5EF4-FFF2-40B4-BE49-F238E27FC236}">
                  <a16:creationId xmlns:a16="http://schemas.microsoft.com/office/drawing/2014/main" id="{3E6D0DFA-0E28-462F-BFFA-27B68DA742E3}"/>
                </a:ext>
              </a:extLst>
            </p:cNvPr>
            <p:cNvSpPr/>
            <p:nvPr/>
          </p:nvSpPr>
          <p:spPr>
            <a:xfrm>
              <a:off x="4908950" y="3981300"/>
              <a:ext cx="230575" cy="141225"/>
            </a:xfrm>
            <a:custGeom>
              <a:avLst/>
              <a:gdLst/>
              <a:ahLst/>
              <a:cxnLst/>
              <a:rect l="l" t="t" r="r" b="b"/>
              <a:pathLst>
                <a:path w="9223" h="5649" extrusionOk="0">
                  <a:moveTo>
                    <a:pt x="6977" y="572"/>
                  </a:moveTo>
                  <a:lnTo>
                    <a:pt x="8491" y="5075"/>
                  </a:lnTo>
                  <a:lnTo>
                    <a:pt x="2006" y="5075"/>
                  </a:lnTo>
                  <a:lnTo>
                    <a:pt x="708" y="572"/>
                  </a:lnTo>
                  <a:close/>
                  <a:moveTo>
                    <a:pt x="329" y="0"/>
                  </a:moveTo>
                  <a:cubicBezTo>
                    <a:pt x="138" y="0"/>
                    <a:pt x="1" y="182"/>
                    <a:pt x="53" y="366"/>
                  </a:cubicBezTo>
                  <a:lnTo>
                    <a:pt x="1515" y="5441"/>
                  </a:lnTo>
                  <a:cubicBezTo>
                    <a:pt x="1551" y="5564"/>
                    <a:pt x="1663" y="5647"/>
                    <a:pt x="1791" y="5648"/>
                  </a:cubicBezTo>
                  <a:lnTo>
                    <a:pt x="8888" y="5648"/>
                  </a:lnTo>
                  <a:cubicBezTo>
                    <a:pt x="9084" y="5648"/>
                    <a:pt x="9223" y="5456"/>
                    <a:pt x="9160" y="5270"/>
                  </a:cubicBezTo>
                  <a:lnTo>
                    <a:pt x="7454" y="195"/>
                  </a:lnTo>
                  <a:cubicBezTo>
                    <a:pt x="7416" y="79"/>
                    <a:pt x="7307" y="0"/>
                    <a:pt x="71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753;p64">
              <a:extLst>
                <a:ext uri="{FF2B5EF4-FFF2-40B4-BE49-F238E27FC236}">
                  <a16:creationId xmlns:a16="http://schemas.microsoft.com/office/drawing/2014/main" id="{1855E253-6223-43FE-9BBD-385B34F21CBB}"/>
                </a:ext>
              </a:extLst>
            </p:cNvPr>
            <p:cNvSpPr/>
            <p:nvPr/>
          </p:nvSpPr>
          <p:spPr>
            <a:xfrm>
              <a:off x="5068550" y="4508979"/>
              <a:ext cx="247800" cy="152600"/>
            </a:xfrm>
            <a:custGeom>
              <a:avLst/>
              <a:gdLst/>
              <a:ahLst/>
              <a:cxnLst/>
              <a:rect l="l" t="t" r="r" b="b"/>
              <a:pathLst>
                <a:path w="9912" h="6104" extrusionOk="0">
                  <a:moveTo>
                    <a:pt x="0" y="1"/>
                  </a:moveTo>
                  <a:lnTo>
                    <a:pt x="1758" y="6104"/>
                  </a:lnTo>
                  <a:lnTo>
                    <a:pt x="9912" y="6104"/>
                  </a:lnTo>
                  <a:lnTo>
                    <a:pt x="78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754;p64">
              <a:extLst>
                <a:ext uri="{FF2B5EF4-FFF2-40B4-BE49-F238E27FC236}">
                  <a16:creationId xmlns:a16="http://schemas.microsoft.com/office/drawing/2014/main" id="{B17B1805-FDAD-41FC-A8A5-8FEC801404B7}"/>
                </a:ext>
              </a:extLst>
            </p:cNvPr>
            <p:cNvSpPr/>
            <p:nvPr/>
          </p:nvSpPr>
          <p:spPr>
            <a:xfrm>
              <a:off x="5060350" y="4506675"/>
              <a:ext cx="264325" cy="166925"/>
            </a:xfrm>
            <a:custGeom>
              <a:avLst/>
              <a:gdLst/>
              <a:ahLst/>
              <a:cxnLst/>
              <a:rect l="l" t="t" r="r" b="b"/>
              <a:pathLst>
                <a:path w="10573" h="6677" extrusionOk="0">
                  <a:moveTo>
                    <a:pt x="7985" y="574"/>
                  </a:moveTo>
                  <a:lnTo>
                    <a:pt x="9844" y="6105"/>
                  </a:lnTo>
                  <a:lnTo>
                    <a:pt x="2303" y="6105"/>
                  </a:lnTo>
                  <a:lnTo>
                    <a:pt x="710" y="574"/>
                  </a:lnTo>
                  <a:close/>
                  <a:moveTo>
                    <a:pt x="328" y="1"/>
                  </a:moveTo>
                  <a:cubicBezTo>
                    <a:pt x="137" y="1"/>
                    <a:pt x="0" y="184"/>
                    <a:pt x="54" y="366"/>
                  </a:cubicBezTo>
                  <a:lnTo>
                    <a:pt x="1812" y="6470"/>
                  </a:lnTo>
                  <a:cubicBezTo>
                    <a:pt x="1847" y="6592"/>
                    <a:pt x="1960" y="6676"/>
                    <a:pt x="2088" y="6676"/>
                  </a:cubicBezTo>
                  <a:lnTo>
                    <a:pt x="10240" y="6676"/>
                  </a:lnTo>
                  <a:cubicBezTo>
                    <a:pt x="10435" y="6676"/>
                    <a:pt x="10573" y="6484"/>
                    <a:pt x="10510" y="6300"/>
                  </a:cubicBezTo>
                  <a:lnTo>
                    <a:pt x="8460" y="195"/>
                  </a:lnTo>
                  <a:cubicBezTo>
                    <a:pt x="8421" y="79"/>
                    <a:pt x="8312" y="1"/>
                    <a:pt x="8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755;p64">
              <a:extLst>
                <a:ext uri="{FF2B5EF4-FFF2-40B4-BE49-F238E27FC236}">
                  <a16:creationId xmlns:a16="http://schemas.microsoft.com/office/drawing/2014/main" id="{0070BFE4-57B3-4A01-B964-828898908607}"/>
                </a:ext>
              </a:extLst>
            </p:cNvPr>
            <p:cNvSpPr/>
            <p:nvPr/>
          </p:nvSpPr>
          <p:spPr>
            <a:xfrm>
              <a:off x="4872000" y="4508979"/>
              <a:ext cx="240525" cy="152600"/>
            </a:xfrm>
            <a:custGeom>
              <a:avLst/>
              <a:gdLst/>
              <a:ahLst/>
              <a:cxnLst/>
              <a:rect l="l" t="t" r="r" b="b"/>
              <a:pathLst>
                <a:path w="9621" h="6104" extrusionOk="0">
                  <a:moveTo>
                    <a:pt x="1" y="1"/>
                  </a:moveTo>
                  <a:lnTo>
                    <a:pt x="1467" y="6104"/>
                  </a:lnTo>
                  <a:lnTo>
                    <a:pt x="9620" y="6104"/>
                  </a:lnTo>
                  <a:lnTo>
                    <a:pt x="78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756;p64">
              <a:extLst>
                <a:ext uri="{FF2B5EF4-FFF2-40B4-BE49-F238E27FC236}">
                  <a16:creationId xmlns:a16="http://schemas.microsoft.com/office/drawing/2014/main" id="{7D256B41-344D-4D19-982F-5B17798A95FD}"/>
                </a:ext>
              </a:extLst>
            </p:cNvPr>
            <p:cNvSpPr/>
            <p:nvPr/>
          </p:nvSpPr>
          <p:spPr>
            <a:xfrm>
              <a:off x="4863975" y="4506700"/>
              <a:ext cx="256750" cy="166925"/>
            </a:xfrm>
            <a:custGeom>
              <a:avLst/>
              <a:gdLst/>
              <a:ahLst/>
              <a:cxnLst/>
              <a:rect l="l" t="t" r="r" b="b"/>
              <a:pathLst>
                <a:path w="10270" h="6677" extrusionOk="0">
                  <a:moveTo>
                    <a:pt x="7968" y="573"/>
                  </a:moveTo>
                  <a:lnTo>
                    <a:pt x="9562" y="6104"/>
                  </a:lnTo>
                  <a:lnTo>
                    <a:pt x="2015" y="6104"/>
                  </a:lnTo>
                  <a:lnTo>
                    <a:pt x="685" y="573"/>
                  </a:lnTo>
                  <a:close/>
                  <a:moveTo>
                    <a:pt x="322" y="1"/>
                  </a:moveTo>
                  <a:cubicBezTo>
                    <a:pt x="137" y="1"/>
                    <a:pt x="0" y="173"/>
                    <a:pt x="44" y="353"/>
                  </a:cubicBezTo>
                  <a:lnTo>
                    <a:pt x="1510" y="6456"/>
                  </a:lnTo>
                  <a:cubicBezTo>
                    <a:pt x="1541" y="6586"/>
                    <a:pt x="1656" y="6675"/>
                    <a:pt x="1788" y="6675"/>
                  </a:cubicBezTo>
                  <a:lnTo>
                    <a:pt x="9943" y="6675"/>
                  </a:lnTo>
                  <a:lnTo>
                    <a:pt x="9941" y="6677"/>
                  </a:lnTo>
                  <a:cubicBezTo>
                    <a:pt x="10132" y="6677"/>
                    <a:pt x="10269" y="6493"/>
                    <a:pt x="10217" y="6311"/>
                  </a:cubicBezTo>
                  <a:lnTo>
                    <a:pt x="8457" y="207"/>
                  </a:lnTo>
                  <a:cubicBezTo>
                    <a:pt x="8423" y="84"/>
                    <a:pt x="8310" y="1"/>
                    <a:pt x="81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757;p64">
              <a:extLst>
                <a:ext uri="{FF2B5EF4-FFF2-40B4-BE49-F238E27FC236}">
                  <a16:creationId xmlns:a16="http://schemas.microsoft.com/office/drawing/2014/main" id="{CC3ED9F6-C6AB-4CE2-8023-954685577128}"/>
                </a:ext>
              </a:extLst>
            </p:cNvPr>
            <p:cNvSpPr/>
            <p:nvPr/>
          </p:nvSpPr>
          <p:spPr>
            <a:xfrm>
              <a:off x="5172800" y="4234404"/>
              <a:ext cx="234300" cy="132550"/>
            </a:xfrm>
            <a:custGeom>
              <a:avLst/>
              <a:gdLst/>
              <a:ahLst/>
              <a:cxnLst/>
              <a:rect l="l" t="t" r="r" b="b"/>
              <a:pathLst>
                <a:path w="9372" h="5302" extrusionOk="0">
                  <a:moveTo>
                    <a:pt x="0" y="1"/>
                  </a:moveTo>
                  <a:lnTo>
                    <a:pt x="1782" y="5301"/>
                  </a:lnTo>
                  <a:lnTo>
                    <a:pt x="9371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758;p64">
              <a:extLst>
                <a:ext uri="{FF2B5EF4-FFF2-40B4-BE49-F238E27FC236}">
                  <a16:creationId xmlns:a16="http://schemas.microsoft.com/office/drawing/2014/main" id="{8884E55D-B13F-43B6-A163-E2FA81DD114A}"/>
                </a:ext>
              </a:extLst>
            </p:cNvPr>
            <p:cNvSpPr/>
            <p:nvPr/>
          </p:nvSpPr>
          <p:spPr>
            <a:xfrm>
              <a:off x="5164475" y="4232100"/>
              <a:ext cx="251100" cy="146900"/>
            </a:xfrm>
            <a:custGeom>
              <a:avLst/>
              <a:gdLst/>
              <a:ahLst/>
              <a:cxnLst/>
              <a:rect l="l" t="t" r="r" b="b"/>
              <a:pathLst>
                <a:path w="10044" h="5876" extrusionOk="0">
                  <a:moveTo>
                    <a:pt x="7473" y="573"/>
                  </a:moveTo>
                  <a:lnTo>
                    <a:pt x="9289" y="5302"/>
                  </a:lnTo>
                  <a:lnTo>
                    <a:pt x="2321" y="5302"/>
                  </a:lnTo>
                  <a:lnTo>
                    <a:pt x="732" y="573"/>
                  </a:lnTo>
                  <a:close/>
                  <a:moveTo>
                    <a:pt x="333" y="1"/>
                  </a:moveTo>
                  <a:cubicBezTo>
                    <a:pt x="139" y="1"/>
                    <a:pt x="0" y="193"/>
                    <a:pt x="63" y="379"/>
                  </a:cubicBezTo>
                  <a:lnTo>
                    <a:pt x="1844" y="5679"/>
                  </a:lnTo>
                  <a:cubicBezTo>
                    <a:pt x="1883" y="5796"/>
                    <a:pt x="1992" y="5875"/>
                    <a:pt x="2115" y="5875"/>
                  </a:cubicBezTo>
                  <a:lnTo>
                    <a:pt x="9704" y="5875"/>
                  </a:lnTo>
                  <a:cubicBezTo>
                    <a:pt x="9905" y="5875"/>
                    <a:pt x="10044" y="5673"/>
                    <a:pt x="9972" y="5486"/>
                  </a:cubicBezTo>
                  <a:lnTo>
                    <a:pt x="7937" y="184"/>
                  </a:lnTo>
                  <a:cubicBezTo>
                    <a:pt x="7893" y="74"/>
                    <a:pt x="7787" y="1"/>
                    <a:pt x="76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759;p64">
              <a:extLst>
                <a:ext uri="{FF2B5EF4-FFF2-40B4-BE49-F238E27FC236}">
                  <a16:creationId xmlns:a16="http://schemas.microsoft.com/office/drawing/2014/main" id="{20A636F6-5EF1-423B-AEF0-00F01B519542}"/>
                </a:ext>
              </a:extLst>
            </p:cNvPr>
            <p:cNvSpPr/>
            <p:nvPr/>
          </p:nvSpPr>
          <p:spPr>
            <a:xfrm>
              <a:off x="3356650" y="3988450"/>
              <a:ext cx="189500" cy="126900"/>
            </a:xfrm>
            <a:custGeom>
              <a:avLst/>
              <a:gdLst/>
              <a:ahLst/>
              <a:cxnLst/>
              <a:rect l="l" t="t" r="r" b="b"/>
              <a:pathLst>
                <a:path w="7580" h="5076" extrusionOk="0">
                  <a:moveTo>
                    <a:pt x="724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75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760;p64">
              <a:extLst>
                <a:ext uri="{FF2B5EF4-FFF2-40B4-BE49-F238E27FC236}">
                  <a16:creationId xmlns:a16="http://schemas.microsoft.com/office/drawing/2014/main" id="{A6FF9D6F-0ABF-49F5-87FC-B0BC8CCBD002}"/>
                </a:ext>
              </a:extLst>
            </p:cNvPr>
            <p:cNvSpPr/>
            <p:nvPr/>
          </p:nvSpPr>
          <p:spPr>
            <a:xfrm>
              <a:off x="3348925" y="3981300"/>
              <a:ext cx="204725" cy="141225"/>
            </a:xfrm>
            <a:custGeom>
              <a:avLst/>
              <a:gdLst/>
              <a:ahLst/>
              <a:cxnLst/>
              <a:rect l="l" t="t" r="r" b="b"/>
              <a:pathLst>
                <a:path w="8189" h="5649" extrusionOk="0">
                  <a:moveTo>
                    <a:pt x="7573" y="572"/>
                  </a:moveTo>
                  <a:lnTo>
                    <a:pt x="7147" y="5075"/>
                  </a:lnTo>
                  <a:lnTo>
                    <a:pt x="640" y="5075"/>
                  </a:lnTo>
                  <a:lnTo>
                    <a:pt x="1282" y="572"/>
                  </a:lnTo>
                  <a:close/>
                  <a:moveTo>
                    <a:pt x="1031" y="0"/>
                  </a:moveTo>
                  <a:cubicBezTo>
                    <a:pt x="890" y="0"/>
                    <a:pt x="769" y="105"/>
                    <a:pt x="750" y="245"/>
                  </a:cubicBezTo>
                  <a:lnTo>
                    <a:pt x="26" y="5322"/>
                  </a:lnTo>
                  <a:cubicBezTo>
                    <a:pt x="1" y="5493"/>
                    <a:pt x="135" y="5648"/>
                    <a:pt x="309" y="5648"/>
                  </a:cubicBezTo>
                  <a:lnTo>
                    <a:pt x="7408" y="5648"/>
                  </a:lnTo>
                  <a:cubicBezTo>
                    <a:pt x="7555" y="5647"/>
                    <a:pt x="7678" y="5536"/>
                    <a:pt x="7693" y="5388"/>
                  </a:cubicBezTo>
                  <a:lnTo>
                    <a:pt x="8173" y="313"/>
                  </a:lnTo>
                  <a:cubicBezTo>
                    <a:pt x="8188" y="146"/>
                    <a:pt x="8058" y="0"/>
                    <a:pt x="7891" y="0"/>
                  </a:cubicBezTo>
                  <a:cubicBezTo>
                    <a:pt x="7890" y="0"/>
                    <a:pt x="7889" y="0"/>
                    <a:pt x="7889" y="0"/>
                  </a:cubicBezTo>
                  <a:lnTo>
                    <a:pt x="1033" y="0"/>
                  </a:lnTo>
                  <a:cubicBezTo>
                    <a:pt x="1033" y="0"/>
                    <a:pt x="1032" y="0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761;p64">
              <a:extLst>
                <a:ext uri="{FF2B5EF4-FFF2-40B4-BE49-F238E27FC236}">
                  <a16:creationId xmlns:a16="http://schemas.microsoft.com/office/drawing/2014/main" id="{F856C35A-A434-4816-94E2-4C76A223ED30}"/>
                </a:ext>
              </a:extLst>
            </p:cNvPr>
            <p:cNvSpPr/>
            <p:nvPr/>
          </p:nvSpPr>
          <p:spPr>
            <a:xfrm>
              <a:off x="4745775" y="3983579"/>
              <a:ext cx="207950" cy="126900"/>
            </a:xfrm>
            <a:custGeom>
              <a:avLst/>
              <a:gdLst/>
              <a:ahLst/>
              <a:cxnLst/>
              <a:rect l="l" t="t" r="r" b="b"/>
              <a:pathLst>
                <a:path w="8318" h="5076" extrusionOk="0">
                  <a:moveTo>
                    <a:pt x="1" y="0"/>
                  </a:moveTo>
                  <a:lnTo>
                    <a:pt x="1219" y="5075"/>
                  </a:lnTo>
                  <a:lnTo>
                    <a:pt x="8318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762;p64">
              <a:extLst>
                <a:ext uri="{FF2B5EF4-FFF2-40B4-BE49-F238E27FC236}">
                  <a16:creationId xmlns:a16="http://schemas.microsoft.com/office/drawing/2014/main" id="{9FAA86D3-E57A-4127-BFDC-FD2EB3904FC9}"/>
                </a:ext>
              </a:extLst>
            </p:cNvPr>
            <p:cNvSpPr/>
            <p:nvPr/>
          </p:nvSpPr>
          <p:spPr>
            <a:xfrm>
              <a:off x="4737775" y="3981300"/>
              <a:ext cx="224150" cy="141225"/>
            </a:xfrm>
            <a:custGeom>
              <a:avLst/>
              <a:gdLst/>
              <a:ahLst/>
              <a:cxnLst/>
              <a:rect l="l" t="t" r="r" b="b"/>
              <a:pathLst>
                <a:path w="8966" h="5649" extrusionOk="0">
                  <a:moveTo>
                    <a:pt x="6960" y="572"/>
                  </a:moveTo>
                  <a:lnTo>
                    <a:pt x="8259" y="5075"/>
                  </a:lnTo>
                  <a:lnTo>
                    <a:pt x="1765" y="5075"/>
                  </a:lnTo>
                  <a:lnTo>
                    <a:pt x="684" y="572"/>
                  </a:lnTo>
                  <a:close/>
                  <a:moveTo>
                    <a:pt x="321" y="0"/>
                  </a:moveTo>
                  <a:cubicBezTo>
                    <a:pt x="136" y="2"/>
                    <a:pt x="0" y="173"/>
                    <a:pt x="42" y="353"/>
                  </a:cubicBezTo>
                  <a:lnTo>
                    <a:pt x="1261" y="5429"/>
                  </a:lnTo>
                  <a:cubicBezTo>
                    <a:pt x="1292" y="5557"/>
                    <a:pt x="1407" y="5648"/>
                    <a:pt x="1539" y="5648"/>
                  </a:cubicBezTo>
                  <a:lnTo>
                    <a:pt x="8638" y="5648"/>
                  </a:lnTo>
                  <a:cubicBezTo>
                    <a:pt x="8828" y="5648"/>
                    <a:pt x="8966" y="5466"/>
                    <a:pt x="8912" y="5283"/>
                  </a:cubicBezTo>
                  <a:lnTo>
                    <a:pt x="7450" y="208"/>
                  </a:lnTo>
                  <a:cubicBezTo>
                    <a:pt x="7415" y="85"/>
                    <a:pt x="7303" y="0"/>
                    <a:pt x="71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763;p64">
              <a:extLst>
                <a:ext uri="{FF2B5EF4-FFF2-40B4-BE49-F238E27FC236}">
                  <a16:creationId xmlns:a16="http://schemas.microsoft.com/office/drawing/2014/main" id="{197D3B17-C777-42D3-9930-943F0DB5E2DF}"/>
                </a:ext>
              </a:extLst>
            </p:cNvPr>
            <p:cNvSpPr/>
            <p:nvPr/>
          </p:nvSpPr>
          <p:spPr>
            <a:xfrm>
              <a:off x="3179225" y="3988450"/>
              <a:ext cx="195550" cy="126900"/>
            </a:xfrm>
            <a:custGeom>
              <a:avLst/>
              <a:gdLst/>
              <a:ahLst/>
              <a:cxnLst/>
              <a:rect l="l" t="t" r="r" b="b"/>
              <a:pathLst>
                <a:path w="7822" h="5076" extrusionOk="0">
                  <a:moveTo>
                    <a:pt x="966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7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764;p64">
              <a:extLst>
                <a:ext uri="{FF2B5EF4-FFF2-40B4-BE49-F238E27FC236}">
                  <a16:creationId xmlns:a16="http://schemas.microsoft.com/office/drawing/2014/main" id="{CA54265E-1C1B-4091-83B3-009E274CE9DF}"/>
                </a:ext>
              </a:extLst>
            </p:cNvPr>
            <p:cNvSpPr/>
            <p:nvPr/>
          </p:nvSpPr>
          <p:spPr>
            <a:xfrm>
              <a:off x="3171325" y="3981300"/>
              <a:ext cx="211150" cy="141225"/>
            </a:xfrm>
            <a:custGeom>
              <a:avLst/>
              <a:gdLst/>
              <a:ahLst/>
              <a:cxnLst/>
              <a:rect l="l" t="t" r="r" b="b"/>
              <a:pathLst>
                <a:path w="8446" h="5649" extrusionOk="0">
                  <a:moveTo>
                    <a:pt x="7808" y="572"/>
                  </a:moveTo>
                  <a:lnTo>
                    <a:pt x="7166" y="5075"/>
                  </a:lnTo>
                  <a:lnTo>
                    <a:pt x="662" y="5075"/>
                  </a:lnTo>
                  <a:lnTo>
                    <a:pt x="1519" y="572"/>
                  </a:lnTo>
                  <a:close/>
                  <a:moveTo>
                    <a:pt x="1282" y="0"/>
                  </a:moveTo>
                  <a:cubicBezTo>
                    <a:pt x="1145" y="0"/>
                    <a:pt x="1027" y="98"/>
                    <a:pt x="1002" y="234"/>
                  </a:cubicBezTo>
                  <a:lnTo>
                    <a:pt x="34" y="5307"/>
                  </a:lnTo>
                  <a:cubicBezTo>
                    <a:pt x="1" y="5484"/>
                    <a:pt x="135" y="5647"/>
                    <a:pt x="316" y="5648"/>
                  </a:cubicBezTo>
                  <a:lnTo>
                    <a:pt x="7413" y="5648"/>
                  </a:lnTo>
                  <a:cubicBezTo>
                    <a:pt x="7556" y="5648"/>
                    <a:pt x="7676" y="5543"/>
                    <a:pt x="7697" y="5402"/>
                  </a:cubicBezTo>
                  <a:lnTo>
                    <a:pt x="8421" y="327"/>
                  </a:lnTo>
                  <a:cubicBezTo>
                    <a:pt x="8445" y="154"/>
                    <a:pt x="8312" y="0"/>
                    <a:pt x="8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765;p64">
              <a:extLst>
                <a:ext uri="{FF2B5EF4-FFF2-40B4-BE49-F238E27FC236}">
                  <a16:creationId xmlns:a16="http://schemas.microsoft.com/office/drawing/2014/main" id="{F70A94FA-6091-4211-A07A-900FA5D598E9}"/>
                </a:ext>
              </a:extLst>
            </p:cNvPr>
            <p:cNvSpPr/>
            <p:nvPr/>
          </p:nvSpPr>
          <p:spPr>
            <a:xfrm>
              <a:off x="3711550" y="3988450"/>
              <a:ext cx="177475" cy="126900"/>
            </a:xfrm>
            <a:custGeom>
              <a:avLst/>
              <a:gdLst/>
              <a:ahLst/>
              <a:cxnLst/>
              <a:rect l="l" t="t" r="r" b="b"/>
              <a:pathLst>
                <a:path w="7099" h="5076" extrusionOk="0">
                  <a:moveTo>
                    <a:pt x="239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70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766;p64">
              <a:extLst>
                <a:ext uri="{FF2B5EF4-FFF2-40B4-BE49-F238E27FC236}">
                  <a16:creationId xmlns:a16="http://schemas.microsoft.com/office/drawing/2014/main" id="{F42A07D0-0526-444A-871D-5176F9130F66}"/>
                </a:ext>
              </a:extLst>
            </p:cNvPr>
            <p:cNvSpPr/>
            <p:nvPr/>
          </p:nvSpPr>
          <p:spPr>
            <a:xfrm>
              <a:off x="3704200" y="3981300"/>
              <a:ext cx="191975" cy="141225"/>
            </a:xfrm>
            <a:custGeom>
              <a:avLst/>
              <a:gdLst/>
              <a:ahLst/>
              <a:cxnLst/>
              <a:rect l="l" t="t" r="r" b="b"/>
              <a:pathLst>
                <a:path w="7679" h="5649" extrusionOk="0">
                  <a:moveTo>
                    <a:pt x="7102" y="572"/>
                  </a:moveTo>
                  <a:lnTo>
                    <a:pt x="7106" y="5075"/>
                  </a:lnTo>
                  <a:lnTo>
                    <a:pt x="596" y="5075"/>
                  </a:lnTo>
                  <a:lnTo>
                    <a:pt x="806" y="572"/>
                  </a:lnTo>
                  <a:close/>
                  <a:moveTo>
                    <a:pt x="533" y="0"/>
                  </a:moveTo>
                  <a:cubicBezTo>
                    <a:pt x="380" y="0"/>
                    <a:pt x="255" y="120"/>
                    <a:pt x="247" y="273"/>
                  </a:cubicBezTo>
                  <a:lnTo>
                    <a:pt x="9" y="5348"/>
                  </a:lnTo>
                  <a:cubicBezTo>
                    <a:pt x="1" y="5511"/>
                    <a:pt x="132" y="5647"/>
                    <a:pt x="294" y="5648"/>
                  </a:cubicBezTo>
                  <a:lnTo>
                    <a:pt x="7393" y="5648"/>
                  </a:lnTo>
                  <a:cubicBezTo>
                    <a:pt x="7551" y="5647"/>
                    <a:pt x="7679" y="5519"/>
                    <a:pt x="7679" y="5361"/>
                  </a:cubicBezTo>
                  <a:lnTo>
                    <a:pt x="7674" y="286"/>
                  </a:lnTo>
                  <a:cubicBezTo>
                    <a:pt x="7674" y="129"/>
                    <a:pt x="7546" y="0"/>
                    <a:pt x="73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767;p64">
              <a:extLst>
                <a:ext uri="{FF2B5EF4-FFF2-40B4-BE49-F238E27FC236}">
                  <a16:creationId xmlns:a16="http://schemas.microsoft.com/office/drawing/2014/main" id="{4ECD2233-D530-423B-AC71-A2D038E66195}"/>
                </a:ext>
              </a:extLst>
            </p:cNvPr>
            <p:cNvSpPr/>
            <p:nvPr/>
          </p:nvSpPr>
          <p:spPr>
            <a:xfrm>
              <a:off x="3001750" y="3988450"/>
              <a:ext cx="201650" cy="126900"/>
            </a:xfrm>
            <a:custGeom>
              <a:avLst/>
              <a:gdLst/>
              <a:ahLst/>
              <a:cxnLst/>
              <a:rect l="l" t="t" r="r" b="b"/>
              <a:pathLst>
                <a:path w="8066" h="5076" extrusionOk="0">
                  <a:moveTo>
                    <a:pt x="1210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8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768;p64">
              <a:extLst>
                <a:ext uri="{FF2B5EF4-FFF2-40B4-BE49-F238E27FC236}">
                  <a16:creationId xmlns:a16="http://schemas.microsoft.com/office/drawing/2014/main" id="{19E6408C-5384-49CD-87C0-551252D50D50}"/>
                </a:ext>
              </a:extLst>
            </p:cNvPr>
            <p:cNvSpPr/>
            <p:nvPr/>
          </p:nvSpPr>
          <p:spPr>
            <a:xfrm>
              <a:off x="2993750" y="3981300"/>
              <a:ext cx="217525" cy="141225"/>
            </a:xfrm>
            <a:custGeom>
              <a:avLst/>
              <a:gdLst/>
              <a:ahLst/>
              <a:cxnLst/>
              <a:rect l="l" t="t" r="r" b="b"/>
              <a:pathLst>
                <a:path w="8701" h="5649" extrusionOk="0">
                  <a:moveTo>
                    <a:pt x="8039" y="572"/>
                  </a:moveTo>
                  <a:lnTo>
                    <a:pt x="7182" y="5075"/>
                  </a:lnTo>
                  <a:lnTo>
                    <a:pt x="683" y="5075"/>
                  </a:lnTo>
                  <a:lnTo>
                    <a:pt x="1757" y="572"/>
                  </a:lnTo>
                  <a:close/>
                  <a:moveTo>
                    <a:pt x="1530" y="0"/>
                  </a:moveTo>
                  <a:cubicBezTo>
                    <a:pt x="1398" y="0"/>
                    <a:pt x="1283" y="91"/>
                    <a:pt x="1252" y="220"/>
                  </a:cubicBezTo>
                  <a:lnTo>
                    <a:pt x="42" y="5296"/>
                  </a:lnTo>
                  <a:cubicBezTo>
                    <a:pt x="0" y="5475"/>
                    <a:pt x="136" y="5647"/>
                    <a:pt x="320" y="5648"/>
                  </a:cubicBezTo>
                  <a:lnTo>
                    <a:pt x="7419" y="5648"/>
                  </a:lnTo>
                  <a:cubicBezTo>
                    <a:pt x="7556" y="5647"/>
                    <a:pt x="7674" y="5550"/>
                    <a:pt x="7700" y="5415"/>
                  </a:cubicBezTo>
                  <a:lnTo>
                    <a:pt x="8666" y="340"/>
                  </a:lnTo>
                  <a:cubicBezTo>
                    <a:pt x="8701" y="165"/>
                    <a:pt x="8565" y="0"/>
                    <a:pt x="83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769;p64">
              <a:extLst>
                <a:ext uri="{FF2B5EF4-FFF2-40B4-BE49-F238E27FC236}">
                  <a16:creationId xmlns:a16="http://schemas.microsoft.com/office/drawing/2014/main" id="{F9958EDA-30FA-41BA-8406-F0EAB6BB31BA}"/>
                </a:ext>
              </a:extLst>
            </p:cNvPr>
            <p:cNvSpPr/>
            <p:nvPr/>
          </p:nvSpPr>
          <p:spPr>
            <a:xfrm>
              <a:off x="2824325" y="3988450"/>
              <a:ext cx="207700" cy="126900"/>
            </a:xfrm>
            <a:custGeom>
              <a:avLst/>
              <a:gdLst/>
              <a:ahLst/>
              <a:cxnLst/>
              <a:rect l="l" t="t" r="r" b="b"/>
              <a:pathLst>
                <a:path w="8308" h="5076" extrusionOk="0">
                  <a:moveTo>
                    <a:pt x="1452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83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770;p64">
              <a:extLst>
                <a:ext uri="{FF2B5EF4-FFF2-40B4-BE49-F238E27FC236}">
                  <a16:creationId xmlns:a16="http://schemas.microsoft.com/office/drawing/2014/main" id="{C0C7D00C-C2D8-48F6-A62B-086A6773DFE9}"/>
                </a:ext>
              </a:extLst>
            </p:cNvPr>
            <p:cNvSpPr/>
            <p:nvPr/>
          </p:nvSpPr>
          <p:spPr>
            <a:xfrm>
              <a:off x="2816100" y="3981275"/>
              <a:ext cx="223950" cy="141250"/>
            </a:xfrm>
            <a:custGeom>
              <a:avLst/>
              <a:gdLst/>
              <a:ahLst/>
              <a:cxnLst/>
              <a:rect l="l" t="t" r="r" b="b"/>
              <a:pathLst>
                <a:path w="8958" h="5650" extrusionOk="0">
                  <a:moveTo>
                    <a:pt x="8274" y="573"/>
                  </a:moveTo>
                  <a:lnTo>
                    <a:pt x="7201" y="5076"/>
                  </a:lnTo>
                  <a:lnTo>
                    <a:pt x="708" y="5076"/>
                  </a:lnTo>
                  <a:lnTo>
                    <a:pt x="1998" y="573"/>
                  </a:lnTo>
                  <a:close/>
                  <a:moveTo>
                    <a:pt x="1781" y="0"/>
                  </a:moveTo>
                  <a:cubicBezTo>
                    <a:pt x="1653" y="0"/>
                    <a:pt x="1541" y="85"/>
                    <a:pt x="1507" y="208"/>
                  </a:cubicBezTo>
                  <a:lnTo>
                    <a:pt x="54" y="5284"/>
                  </a:lnTo>
                  <a:cubicBezTo>
                    <a:pt x="1" y="5466"/>
                    <a:pt x="138" y="5649"/>
                    <a:pt x="329" y="5649"/>
                  </a:cubicBezTo>
                  <a:lnTo>
                    <a:pt x="7426" y="5649"/>
                  </a:lnTo>
                  <a:cubicBezTo>
                    <a:pt x="7558" y="5648"/>
                    <a:pt x="7674" y="5557"/>
                    <a:pt x="7705" y="5429"/>
                  </a:cubicBezTo>
                  <a:lnTo>
                    <a:pt x="8914" y="353"/>
                  </a:lnTo>
                  <a:cubicBezTo>
                    <a:pt x="8958" y="173"/>
                    <a:pt x="8821" y="1"/>
                    <a:pt x="8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771;p64">
              <a:extLst>
                <a:ext uri="{FF2B5EF4-FFF2-40B4-BE49-F238E27FC236}">
                  <a16:creationId xmlns:a16="http://schemas.microsoft.com/office/drawing/2014/main" id="{FBE0DBAD-517C-43B0-A15E-B9705114D35C}"/>
                </a:ext>
              </a:extLst>
            </p:cNvPr>
            <p:cNvSpPr/>
            <p:nvPr/>
          </p:nvSpPr>
          <p:spPr>
            <a:xfrm>
              <a:off x="3534125" y="3988450"/>
              <a:ext cx="183400" cy="126900"/>
            </a:xfrm>
            <a:custGeom>
              <a:avLst/>
              <a:gdLst/>
              <a:ahLst/>
              <a:cxnLst/>
              <a:rect l="l" t="t" r="r" b="b"/>
              <a:pathLst>
                <a:path w="7336" h="5076" extrusionOk="0">
                  <a:moveTo>
                    <a:pt x="481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73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772;p64">
              <a:extLst>
                <a:ext uri="{FF2B5EF4-FFF2-40B4-BE49-F238E27FC236}">
                  <a16:creationId xmlns:a16="http://schemas.microsoft.com/office/drawing/2014/main" id="{F1BEF56D-B5AC-4C33-9006-12E4A9352C95}"/>
                </a:ext>
              </a:extLst>
            </p:cNvPr>
            <p:cNvSpPr/>
            <p:nvPr/>
          </p:nvSpPr>
          <p:spPr>
            <a:xfrm>
              <a:off x="3526575" y="3981300"/>
              <a:ext cx="198250" cy="141225"/>
            </a:xfrm>
            <a:custGeom>
              <a:avLst/>
              <a:gdLst/>
              <a:ahLst/>
              <a:cxnLst/>
              <a:rect l="l" t="t" r="r" b="b"/>
              <a:pathLst>
                <a:path w="7930" h="5649" extrusionOk="0">
                  <a:moveTo>
                    <a:pt x="7338" y="572"/>
                  </a:moveTo>
                  <a:lnTo>
                    <a:pt x="7126" y="5075"/>
                  </a:lnTo>
                  <a:lnTo>
                    <a:pt x="616" y="5075"/>
                  </a:lnTo>
                  <a:lnTo>
                    <a:pt x="1043" y="572"/>
                  </a:lnTo>
                  <a:close/>
                  <a:moveTo>
                    <a:pt x="783" y="0"/>
                  </a:moveTo>
                  <a:cubicBezTo>
                    <a:pt x="634" y="0"/>
                    <a:pt x="511" y="112"/>
                    <a:pt x="497" y="259"/>
                  </a:cubicBezTo>
                  <a:lnTo>
                    <a:pt x="16" y="5334"/>
                  </a:lnTo>
                  <a:cubicBezTo>
                    <a:pt x="1" y="5502"/>
                    <a:pt x="133" y="5648"/>
                    <a:pt x="302" y="5648"/>
                  </a:cubicBezTo>
                  <a:lnTo>
                    <a:pt x="7399" y="5648"/>
                  </a:lnTo>
                  <a:cubicBezTo>
                    <a:pt x="7552" y="5648"/>
                    <a:pt x="7677" y="5528"/>
                    <a:pt x="7685" y="5375"/>
                  </a:cubicBezTo>
                  <a:lnTo>
                    <a:pt x="7924" y="300"/>
                  </a:lnTo>
                  <a:cubicBezTo>
                    <a:pt x="7930" y="136"/>
                    <a:pt x="7801" y="0"/>
                    <a:pt x="76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773;p64">
              <a:extLst>
                <a:ext uri="{FF2B5EF4-FFF2-40B4-BE49-F238E27FC236}">
                  <a16:creationId xmlns:a16="http://schemas.microsoft.com/office/drawing/2014/main" id="{309A9AB8-728E-486C-A60C-0B1C7A42EE5C}"/>
                </a:ext>
              </a:extLst>
            </p:cNvPr>
            <p:cNvSpPr/>
            <p:nvPr/>
          </p:nvSpPr>
          <p:spPr>
            <a:xfrm>
              <a:off x="4574400" y="3983579"/>
              <a:ext cx="201875" cy="126900"/>
            </a:xfrm>
            <a:custGeom>
              <a:avLst/>
              <a:gdLst/>
              <a:ahLst/>
              <a:cxnLst/>
              <a:rect l="l" t="t" r="r" b="b"/>
              <a:pathLst>
                <a:path w="8075" h="5076" extrusionOk="0">
                  <a:moveTo>
                    <a:pt x="0" y="0"/>
                  </a:moveTo>
                  <a:lnTo>
                    <a:pt x="977" y="5075"/>
                  </a:lnTo>
                  <a:lnTo>
                    <a:pt x="8074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774;p64">
              <a:extLst>
                <a:ext uri="{FF2B5EF4-FFF2-40B4-BE49-F238E27FC236}">
                  <a16:creationId xmlns:a16="http://schemas.microsoft.com/office/drawing/2014/main" id="{BD5A0460-57C2-4243-B0B0-2A5AACD36140}"/>
                </a:ext>
              </a:extLst>
            </p:cNvPr>
            <p:cNvSpPr/>
            <p:nvPr/>
          </p:nvSpPr>
          <p:spPr>
            <a:xfrm>
              <a:off x="4566525" y="3981300"/>
              <a:ext cx="217750" cy="141225"/>
            </a:xfrm>
            <a:custGeom>
              <a:avLst/>
              <a:gdLst/>
              <a:ahLst/>
              <a:cxnLst/>
              <a:rect l="l" t="t" r="r" b="b"/>
              <a:pathLst>
                <a:path w="8710" h="5649" extrusionOk="0">
                  <a:moveTo>
                    <a:pt x="6945" y="572"/>
                  </a:moveTo>
                  <a:lnTo>
                    <a:pt x="8027" y="5075"/>
                  </a:lnTo>
                  <a:lnTo>
                    <a:pt x="1528" y="5075"/>
                  </a:lnTo>
                  <a:lnTo>
                    <a:pt x="663" y="572"/>
                  </a:lnTo>
                  <a:close/>
                  <a:moveTo>
                    <a:pt x="315" y="0"/>
                  </a:moveTo>
                  <a:cubicBezTo>
                    <a:pt x="135" y="0"/>
                    <a:pt x="0" y="165"/>
                    <a:pt x="35" y="340"/>
                  </a:cubicBezTo>
                  <a:lnTo>
                    <a:pt x="1010" y="5416"/>
                  </a:lnTo>
                  <a:cubicBezTo>
                    <a:pt x="1037" y="5551"/>
                    <a:pt x="1155" y="5647"/>
                    <a:pt x="1292" y="5648"/>
                  </a:cubicBezTo>
                  <a:lnTo>
                    <a:pt x="8389" y="5648"/>
                  </a:lnTo>
                  <a:lnTo>
                    <a:pt x="8389" y="5647"/>
                  </a:lnTo>
                  <a:cubicBezTo>
                    <a:pt x="8574" y="5647"/>
                    <a:pt x="8710" y="5474"/>
                    <a:pt x="8667" y="5295"/>
                  </a:cubicBezTo>
                  <a:lnTo>
                    <a:pt x="7449" y="220"/>
                  </a:lnTo>
                  <a:cubicBezTo>
                    <a:pt x="7418" y="90"/>
                    <a:pt x="7303" y="0"/>
                    <a:pt x="7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775;p64">
              <a:extLst>
                <a:ext uri="{FF2B5EF4-FFF2-40B4-BE49-F238E27FC236}">
                  <a16:creationId xmlns:a16="http://schemas.microsoft.com/office/drawing/2014/main" id="{48E50589-E44F-46DB-AF2A-402F9A725CD8}"/>
                </a:ext>
              </a:extLst>
            </p:cNvPr>
            <p:cNvSpPr/>
            <p:nvPr/>
          </p:nvSpPr>
          <p:spPr>
            <a:xfrm>
              <a:off x="4403025" y="3988450"/>
              <a:ext cx="195800" cy="126900"/>
            </a:xfrm>
            <a:custGeom>
              <a:avLst/>
              <a:gdLst/>
              <a:ahLst/>
              <a:cxnLst/>
              <a:rect l="l" t="t" r="r" b="b"/>
              <a:pathLst>
                <a:path w="7832" h="5076" extrusionOk="0">
                  <a:moveTo>
                    <a:pt x="0" y="0"/>
                  </a:moveTo>
                  <a:lnTo>
                    <a:pt x="733" y="5075"/>
                  </a:lnTo>
                  <a:lnTo>
                    <a:pt x="7832" y="5075"/>
                  </a:lnTo>
                  <a:lnTo>
                    <a:pt x="6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776;p64">
              <a:extLst>
                <a:ext uri="{FF2B5EF4-FFF2-40B4-BE49-F238E27FC236}">
                  <a16:creationId xmlns:a16="http://schemas.microsoft.com/office/drawing/2014/main" id="{C452A3AA-9DA0-4828-9E50-020695E92634}"/>
                </a:ext>
              </a:extLst>
            </p:cNvPr>
            <p:cNvSpPr/>
            <p:nvPr/>
          </p:nvSpPr>
          <p:spPr>
            <a:xfrm>
              <a:off x="4395300" y="3981300"/>
              <a:ext cx="211425" cy="141225"/>
            </a:xfrm>
            <a:custGeom>
              <a:avLst/>
              <a:gdLst/>
              <a:ahLst/>
              <a:cxnLst/>
              <a:rect l="l" t="t" r="r" b="b"/>
              <a:pathLst>
                <a:path w="8457" h="5649" extrusionOk="0">
                  <a:moveTo>
                    <a:pt x="6929" y="572"/>
                  </a:moveTo>
                  <a:lnTo>
                    <a:pt x="7795" y="5075"/>
                  </a:lnTo>
                  <a:lnTo>
                    <a:pt x="1291" y="5075"/>
                  </a:lnTo>
                  <a:lnTo>
                    <a:pt x="639" y="572"/>
                  </a:lnTo>
                  <a:close/>
                  <a:moveTo>
                    <a:pt x="309" y="0"/>
                  </a:moveTo>
                  <a:cubicBezTo>
                    <a:pt x="135" y="0"/>
                    <a:pt x="0" y="154"/>
                    <a:pt x="25" y="327"/>
                  </a:cubicBezTo>
                  <a:lnTo>
                    <a:pt x="759" y="5402"/>
                  </a:lnTo>
                  <a:cubicBezTo>
                    <a:pt x="780" y="5543"/>
                    <a:pt x="900" y="5647"/>
                    <a:pt x="1042" y="5648"/>
                  </a:cubicBezTo>
                  <a:lnTo>
                    <a:pt x="8141" y="5648"/>
                  </a:lnTo>
                  <a:cubicBezTo>
                    <a:pt x="8322" y="5648"/>
                    <a:pt x="8456" y="5484"/>
                    <a:pt x="8423" y="5307"/>
                  </a:cubicBezTo>
                  <a:lnTo>
                    <a:pt x="7445" y="232"/>
                  </a:lnTo>
                  <a:cubicBezTo>
                    <a:pt x="7419" y="98"/>
                    <a:pt x="7302" y="0"/>
                    <a:pt x="7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777;p64">
              <a:extLst>
                <a:ext uri="{FF2B5EF4-FFF2-40B4-BE49-F238E27FC236}">
                  <a16:creationId xmlns:a16="http://schemas.microsoft.com/office/drawing/2014/main" id="{F2E7A943-D13F-4E80-A9DF-5D353F2BDC04}"/>
                </a:ext>
              </a:extLst>
            </p:cNvPr>
            <p:cNvSpPr/>
            <p:nvPr/>
          </p:nvSpPr>
          <p:spPr>
            <a:xfrm>
              <a:off x="4060275" y="3988450"/>
              <a:ext cx="183650" cy="126900"/>
            </a:xfrm>
            <a:custGeom>
              <a:avLst/>
              <a:gdLst/>
              <a:ahLst/>
              <a:cxnLst/>
              <a:rect l="l" t="t" r="r" b="b"/>
              <a:pathLst>
                <a:path w="7346" h="5076" extrusionOk="0">
                  <a:moveTo>
                    <a:pt x="0" y="0"/>
                  </a:moveTo>
                  <a:lnTo>
                    <a:pt x="247" y="5075"/>
                  </a:lnTo>
                  <a:lnTo>
                    <a:pt x="7346" y="5075"/>
                  </a:lnTo>
                  <a:lnTo>
                    <a:pt x="6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778;p64">
              <a:extLst>
                <a:ext uri="{FF2B5EF4-FFF2-40B4-BE49-F238E27FC236}">
                  <a16:creationId xmlns:a16="http://schemas.microsoft.com/office/drawing/2014/main" id="{044DE718-B726-44B9-8028-C99A350A2972}"/>
                </a:ext>
              </a:extLst>
            </p:cNvPr>
            <p:cNvSpPr/>
            <p:nvPr/>
          </p:nvSpPr>
          <p:spPr>
            <a:xfrm>
              <a:off x="4052900" y="3981300"/>
              <a:ext cx="198525" cy="141225"/>
            </a:xfrm>
            <a:custGeom>
              <a:avLst/>
              <a:gdLst/>
              <a:ahLst/>
              <a:cxnLst/>
              <a:rect l="l" t="t" r="r" b="b"/>
              <a:pathLst>
                <a:path w="7941" h="5649" extrusionOk="0">
                  <a:moveTo>
                    <a:pt x="6890" y="572"/>
                  </a:moveTo>
                  <a:lnTo>
                    <a:pt x="7326" y="5075"/>
                  </a:lnTo>
                  <a:lnTo>
                    <a:pt x="815" y="5075"/>
                  </a:lnTo>
                  <a:lnTo>
                    <a:pt x="595" y="572"/>
                  </a:lnTo>
                  <a:close/>
                  <a:moveTo>
                    <a:pt x="291" y="0"/>
                  </a:moveTo>
                  <a:cubicBezTo>
                    <a:pt x="130" y="0"/>
                    <a:pt x="0" y="137"/>
                    <a:pt x="8" y="300"/>
                  </a:cubicBezTo>
                  <a:lnTo>
                    <a:pt x="257" y="5375"/>
                  </a:lnTo>
                  <a:cubicBezTo>
                    <a:pt x="263" y="5528"/>
                    <a:pt x="389" y="5648"/>
                    <a:pt x="542" y="5648"/>
                  </a:cubicBezTo>
                  <a:lnTo>
                    <a:pt x="7640" y="5648"/>
                  </a:lnTo>
                  <a:lnTo>
                    <a:pt x="7640" y="5647"/>
                  </a:lnTo>
                  <a:cubicBezTo>
                    <a:pt x="7809" y="5647"/>
                    <a:pt x="7941" y="5502"/>
                    <a:pt x="7924" y="5334"/>
                  </a:cubicBezTo>
                  <a:lnTo>
                    <a:pt x="7435" y="259"/>
                  </a:lnTo>
                  <a:cubicBezTo>
                    <a:pt x="7421" y="112"/>
                    <a:pt x="7298" y="0"/>
                    <a:pt x="7150" y="0"/>
                  </a:cubicBezTo>
                  <a:lnTo>
                    <a:pt x="294" y="0"/>
                  </a:lnTo>
                  <a:cubicBezTo>
                    <a:pt x="293" y="0"/>
                    <a:pt x="292" y="0"/>
                    <a:pt x="2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779;p64">
              <a:extLst>
                <a:ext uri="{FF2B5EF4-FFF2-40B4-BE49-F238E27FC236}">
                  <a16:creationId xmlns:a16="http://schemas.microsoft.com/office/drawing/2014/main" id="{53945D6D-2F94-4F4C-B650-B1ECCE480E7B}"/>
                </a:ext>
              </a:extLst>
            </p:cNvPr>
            <p:cNvSpPr/>
            <p:nvPr/>
          </p:nvSpPr>
          <p:spPr>
            <a:xfrm>
              <a:off x="2666525" y="4508979"/>
              <a:ext cx="2038350" cy="152600"/>
            </a:xfrm>
            <a:custGeom>
              <a:avLst/>
              <a:gdLst/>
              <a:ahLst/>
              <a:cxnLst/>
              <a:rect l="l" t="t" r="r" b="b"/>
              <a:pathLst>
                <a:path w="81534" h="6104" extrusionOk="0">
                  <a:moveTo>
                    <a:pt x="1747" y="1"/>
                  </a:moveTo>
                  <a:lnTo>
                    <a:pt x="0" y="6104"/>
                  </a:lnTo>
                  <a:lnTo>
                    <a:pt x="81534" y="6104"/>
                  </a:lnTo>
                  <a:lnTo>
                    <a:pt x="803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780;p64">
              <a:extLst>
                <a:ext uri="{FF2B5EF4-FFF2-40B4-BE49-F238E27FC236}">
                  <a16:creationId xmlns:a16="http://schemas.microsoft.com/office/drawing/2014/main" id="{FBA2BAE3-DB8A-4504-BAB6-F2FC795A12CA}"/>
                </a:ext>
              </a:extLst>
            </p:cNvPr>
            <p:cNvSpPr/>
            <p:nvPr/>
          </p:nvSpPr>
          <p:spPr>
            <a:xfrm>
              <a:off x="2658325" y="4506675"/>
              <a:ext cx="2054400" cy="166950"/>
            </a:xfrm>
            <a:custGeom>
              <a:avLst/>
              <a:gdLst/>
              <a:ahLst/>
              <a:cxnLst/>
              <a:rect l="l" t="t" r="r" b="b"/>
              <a:pathLst>
                <a:path w="82176" h="6678" extrusionOk="0">
                  <a:moveTo>
                    <a:pt x="80451" y="574"/>
                  </a:moveTo>
                  <a:lnTo>
                    <a:pt x="81515" y="6105"/>
                  </a:lnTo>
                  <a:lnTo>
                    <a:pt x="708" y="6105"/>
                  </a:lnTo>
                  <a:lnTo>
                    <a:pt x="2290" y="574"/>
                  </a:lnTo>
                  <a:close/>
                  <a:moveTo>
                    <a:pt x="2075" y="1"/>
                  </a:moveTo>
                  <a:cubicBezTo>
                    <a:pt x="1947" y="1"/>
                    <a:pt x="1835" y="85"/>
                    <a:pt x="1800" y="208"/>
                  </a:cubicBezTo>
                  <a:lnTo>
                    <a:pt x="53" y="6312"/>
                  </a:lnTo>
                  <a:cubicBezTo>
                    <a:pt x="0" y="6494"/>
                    <a:pt x="137" y="6678"/>
                    <a:pt x="328" y="6678"/>
                  </a:cubicBezTo>
                  <a:lnTo>
                    <a:pt x="81862" y="6678"/>
                  </a:lnTo>
                  <a:cubicBezTo>
                    <a:pt x="82041" y="6678"/>
                    <a:pt x="82176" y="6514"/>
                    <a:pt x="82143" y="6337"/>
                  </a:cubicBezTo>
                  <a:lnTo>
                    <a:pt x="80967" y="233"/>
                  </a:lnTo>
                  <a:cubicBezTo>
                    <a:pt x="80942" y="98"/>
                    <a:pt x="80824" y="2"/>
                    <a:pt x="80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781;p64">
              <a:extLst>
                <a:ext uri="{FF2B5EF4-FFF2-40B4-BE49-F238E27FC236}">
                  <a16:creationId xmlns:a16="http://schemas.microsoft.com/office/drawing/2014/main" id="{AB7A7A2D-D51B-470A-80C9-D53F4A42E894}"/>
                </a:ext>
              </a:extLst>
            </p:cNvPr>
            <p:cNvSpPr/>
            <p:nvPr/>
          </p:nvSpPr>
          <p:spPr>
            <a:xfrm>
              <a:off x="4231650" y="3988450"/>
              <a:ext cx="189725" cy="126900"/>
            </a:xfrm>
            <a:custGeom>
              <a:avLst/>
              <a:gdLst/>
              <a:ahLst/>
              <a:cxnLst/>
              <a:rect l="l" t="t" r="r" b="b"/>
              <a:pathLst>
                <a:path w="7589" h="5076" extrusionOk="0">
                  <a:moveTo>
                    <a:pt x="0" y="0"/>
                  </a:moveTo>
                  <a:lnTo>
                    <a:pt x="491" y="5075"/>
                  </a:lnTo>
                  <a:lnTo>
                    <a:pt x="7588" y="5075"/>
                  </a:lnTo>
                  <a:lnTo>
                    <a:pt x="6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782;p64">
              <a:extLst>
                <a:ext uri="{FF2B5EF4-FFF2-40B4-BE49-F238E27FC236}">
                  <a16:creationId xmlns:a16="http://schemas.microsoft.com/office/drawing/2014/main" id="{033A6EC9-76D5-4982-9F79-7B1A4445AF34}"/>
                </a:ext>
              </a:extLst>
            </p:cNvPr>
            <p:cNvSpPr/>
            <p:nvPr/>
          </p:nvSpPr>
          <p:spPr>
            <a:xfrm>
              <a:off x="4224100" y="3981275"/>
              <a:ext cx="204950" cy="141250"/>
            </a:xfrm>
            <a:custGeom>
              <a:avLst/>
              <a:gdLst/>
              <a:ahLst/>
              <a:cxnLst/>
              <a:rect l="l" t="t" r="r" b="b"/>
              <a:pathLst>
                <a:path w="8198" h="5650" extrusionOk="0">
                  <a:moveTo>
                    <a:pt x="6910" y="573"/>
                  </a:moveTo>
                  <a:lnTo>
                    <a:pt x="7561" y="5076"/>
                  </a:lnTo>
                  <a:lnTo>
                    <a:pt x="1052" y="5076"/>
                  </a:lnTo>
                  <a:lnTo>
                    <a:pt x="617" y="573"/>
                  </a:lnTo>
                  <a:close/>
                  <a:moveTo>
                    <a:pt x="302" y="0"/>
                  </a:moveTo>
                  <a:cubicBezTo>
                    <a:pt x="133" y="0"/>
                    <a:pt x="1" y="146"/>
                    <a:pt x="16" y="314"/>
                  </a:cubicBezTo>
                  <a:lnTo>
                    <a:pt x="507" y="5390"/>
                  </a:lnTo>
                  <a:cubicBezTo>
                    <a:pt x="521" y="5537"/>
                    <a:pt x="644" y="5648"/>
                    <a:pt x="792" y="5649"/>
                  </a:cubicBezTo>
                  <a:lnTo>
                    <a:pt x="7890" y="5649"/>
                  </a:lnTo>
                  <a:lnTo>
                    <a:pt x="7890" y="5648"/>
                  </a:lnTo>
                  <a:cubicBezTo>
                    <a:pt x="8065" y="5648"/>
                    <a:pt x="8198" y="5494"/>
                    <a:pt x="8174" y="5321"/>
                  </a:cubicBezTo>
                  <a:lnTo>
                    <a:pt x="7440" y="246"/>
                  </a:lnTo>
                  <a:cubicBezTo>
                    <a:pt x="7420" y="105"/>
                    <a:pt x="7300" y="1"/>
                    <a:pt x="7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783;p64">
              <a:extLst>
                <a:ext uri="{FF2B5EF4-FFF2-40B4-BE49-F238E27FC236}">
                  <a16:creationId xmlns:a16="http://schemas.microsoft.com/office/drawing/2014/main" id="{53E1799E-34B9-4D46-8E65-26D88B5D302F}"/>
                </a:ext>
              </a:extLst>
            </p:cNvPr>
            <p:cNvSpPr/>
            <p:nvPr/>
          </p:nvSpPr>
          <p:spPr>
            <a:xfrm>
              <a:off x="1662850" y="4934500"/>
              <a:ext cx="4367925" cy="62025"/>
            </a:xfrm>
            <a:custGeom>
              <a:avLst/>
              <a:gdLst/>
              <a:ahLst/>
              <a:cxnLst/>
              <a:rect l="l" t="t" r="r" b="b"/>
              <a:pathLst>
                <a:path w="174717" h="2481" extrusionOk="0">
                  <a:moveTo>
                    <a:pt x="1" y="1"/>
                  </a:moveTo>
                  <a:lnTo>
                    <a:pt x="1" y="2480"/>
                  </a:lnTo>
                  <a:lnTo>
                    <a:pt x="174716" y="2480"/>
                  </a:lnTo>
                  <a:lnTo>
                    <a:pt x="174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784;p64">
              <a:extLst>
                <a:ext uri="{FF2B5EF4-FFF2-40B4-BE49-F238E27FC236}">
                  <a16:creationId xmlns:a16="http://schemas.microsoft.com/office/drawing/2014/main" id="{836482B9-D323-4004-ACB6-9B959DE840B1}"/>
                </a:ext>
              </a:extLst>
            </p:cNvPr>
            <p:cNvSpPr/>
            <p:nvPr/>
          </p:nvSpPr>
          <p:spPr>
            <a:xfrm>
              <a:off x="1655725" y="4927350"/>
              <a:ext cx="4382225" cy="76325"/>
            </a:xfrm>
            <a:custGeom>
              <a:avLst/>
              <a:gdLst/>
              <a:ahLst/>
              <a:cxnLst/>
              <a:rect l="l" t="t" r="r" b="b"/>
              <a:pathLst>
                <a:path w="175289" h="3053" extrusionOk="0">
                  <a:moveTo>
                    <a:pt x="174715" y="574"/>
                  </a:moveTo>
                  <a:lnTo>
                    <a:pt x="174715" y="2479"/>
                  </a:lnTo>
                  <a:lnTo>
                    <a:pt x="573" y="2479"/>
                  </a:lnTo>
                  <a:lnTo>
                    <a:pt x="573" y="574"/>
                  </a:lnTo>
                  <a:close/>
                  <a:moveTo>
                    <a:pt x="286" y="1"/>
                  </a:moveTo>
                  <a:cubicBezTo>
                    <a:pt x="128" y="1"/>
                    <a:pt x="0" y="129"/>
                    <a:pt x="0" y="288"/>
                  </a:cubicBezTo>
                  <a:lnTo>
                    <a:pt x="0" y="2766"/>
                  </a:lnTo>
                  <a:cubicBezTo>
                    <a:pt x="0" y="2924"/>
                    <a:pt x="128" y="3052"/>
                    <a:pt x="286" y="3052"/>
                  </a:cubicBezTo>
                  <a:lnTo>
                    <a:pt x="175001" y="3052"/>
                  </a:lnTo>
                  <a:cubicBezTo>
                    <a:pt x="175160" y="3052"/>
                    <a:pt x="175288" y="2924"/>
                    <a:pt x="175288" y="2766"/>
                  </a:cubicBezTo>
                  <a:lnTo>
                    <a:pt x="175288" y="288"/>
                  </a:lnTo>
                  <a:cubicBezTo>
                    <a:pt x="175288" y="129"/>
                    <a:pt x="175160" y="1"/>
                    <a:pt x="175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785;p64">
              <a:extLst>
                <a:ext uri="{FF2B5EF4-FFF2-40B4-BE49-F238E27FC236}">
                  <a16:creationId xmlns:a16="http://schemas.microsoft.com/office/drawing/2014/main" id="{C1B3BFF0-4B4E-476A-A66B-A9595A22E9D7}"/>
                </a:ext>
              </a:extLst>
            </p:cNvPr>
            <p:cNvSpPr/>
            <p:nvPr/>
          </p:nvSpPr>
          <p:spPr>
            <a:xfrm>
              <a:off x="3073800" y="2103700"/>
              <a:ext cx="1546050" cy="1325725"/>
            </a:xfrm>
            <a:custGeom>
              <a:avLst/>
              <a:gdLst/>
              <a:ahLst/>
              <a:cxnLst/>
              <a:rect l="l" t="t" r="r" b="b"/>
              <a:pathLst>
                <a:path w="61842" h="53029" extrusionOk="0">
                  <a:moveTo>
                    <a:pt x="30921" y="1"/>
                  </a:moveTo>
                  <a:cubicBezTo>
                    <a:pt x="29854" y="1"/>
                    <a:pt x="28786" y="529"/>
                    <a:pt x="28176" y="1586"/>
                  </a:cubicBezTo>
                  <a:lnTo>
                    <a:pt x="1221" y="48272"/>
                  </a:lnTo>
                  <a:cubicBezTo>
                    <a:pt x="1" y="50385"/>
                    <a:pt x="1526" y="53028"/>
                    <a:pt x="3966" y="53028"/>
                  </a:cubicBezTo>
                  <a:lnTo>
                    <a:pt x="57875" y="53028"/>
                  </a:lnTo>
                  <a:cubicBezTo>
                    <a:pt x="60317" y="53028"/>
                    <a:pt x="61842" y="50385"/>
                    <a:pt x="60622" y="48272"/>
                  </a:cubicBezTo>
                  <a:lnTo>
                    <a:pt x="33666" y="1586"/>
                  </a:lnTo>
                  <a:cubicBezTo>
                    <a:pt x="33056" y="529"/>
                    <a:pt x="31989" y="1"/>
                    <a:pt x="30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786;p64">
              <a:extLst>
                <a:ext uri="{FF2B5EF4-FFF2-40B4-BE49-F238E27FC236}">
                  <a16:creationId xmlns:a16="http://schemas.microsoft.com/office/drawing/2014/main" id="{4951D9A9-218F-4A0E-9E2B-3517C60F68C9}"/>
                </a:ext>
              </a:extLst>
            </p:cNvPr>
            <p:cNvSpPr/>
            <p:nvPr/>
          </p:nvSpPr>
          <p:spPr>
            <a:xfrm>
              <a:off x="3082475" y="2096550"/>
              <a:ext cx="1528675" cy="1340000"/>
            </a:xfrm>
            <a:custGeom>
              <a:avLst/>
              <a:gdLst/>
              <a:ahLst/>
              <a:cxnLst/>
              <a:rect l="l" t="t" r="r" b="b"/>
              <a:pathLst>
                <a:path w="61147" h="53600" extrusionOk="0">
                  <a:moveTo>
                    <a:pt x="30574" y="574"/>
                  </a:moveTo>
                  <a:cubicBezTo>
                    <a:pt x="31617" y="574"/>
                    <a:pt x="32550" y="1112"/>
                    <a:pt x="33072" y="2015"/>
                  </a:cubicBezTo>
                  <a:lnTo>
                    <a:pt x="60026" y="48702"/>
                  </a:lnTo>
                  <a:cubicBezTo>
                    <a:pt x="60548" y="49604"/>
                    <a:pt x="60546" y="50683"/>
                    <a:pt x="60026" y="51585"/>
                  </a:cubicBezTo>
                  <a:cubicBezTo>
                    <a:pt x="59506" y="52487"/>
                    <a:pt x="58571" y="53027"/>
                    <a:pt x="57529" y="53027"/>
                  </a:cubicBezTo>
                  <a:lnTo>
                    <a:pt x="3619" y="53027"/>
                  </a:lnTo>
                  <a:cubicBezTo>
                    <a:pt x="2577" y="53027"/>
                    <a:pt x="1643" y="52487"/>
                    <a:pt x="1122" y="51585"/>
                  </a:cubicBezTo>
                  <a:cubicBezTo>
                    <a:pt x="601" y="50683"/>
                    <a:pt x="601" y="49604"/>
                    <a:pt x="1122" y="48702"/>
                  </a:cubicBezTo>
                  <a:lnTo>
                    <a:pt x="28075" y="2015"/>
                  </a:lnTo>
                  <a:cubicBezTo>
                    <a:pt x="28598" y="1112"/>
                    <a:pt x="29531" y="574"/>
                    <a:pt x="30574" y="574"/>
                  </a:cubicBezTo>
                  <a:close/>
                  <a:moveTo>
                    <a:pt x="30574" y="1"/>
                  </a:moveTo>
                  <a:cubicBezTo>
                    <a:pt x="29325" y="1"/>
                    <a:pt x="28206" y="647"/>
                    <a:pt x="27580" y="1728"/>
                  </a:cubicBezTo>
                  <a:lnTo>
                    <a:pt x="626" y="48416"/>
                  </a:lnTo>
                  <a:cubicBezTo>
                    <a:pt x="1" y="49498"/>
                    <a:pt x="2" y="50789"/>
                    <a:pt x="626" y="51872"/>
                  </a:cubicBezTo>
                  <a:cubicBezTo>
                    <a:pt x="1251" y="52954"/>
                    <a:pt x="2369" y="53600"/>
                    <a:pt x="3619" y="53600"/>
                  </a:cubicBezTo>
                  <a:lnTo>
                    <a:pt x="57529" y="53600"/>
                  </a:lnTo>
                  <a:cubicBezTo>
                    <a:pt x="58778" y="53600"/>
                    <a:pt x="59897" y="52954"/>
                    <a:pt x="60522" y="51872"/>
                  </a:cubicBezTo>
                  <a:cubicBezTo>
                    <a:pt x="61146" y="50789"/>
                    <a:pt x="61146" y="49498"/>
                    <a:pt x="60522" y="48416"/>
                  </a:cubicBezTo>
                  <a:lnTo>
                    <a:pt x="33567" y="1728"/>
                  </a:lnTo>
                  <a:cubicBezTo>
                    <a:pt x="32943" y="647"/>
                    <a:pt x="31824" y="1"/>
                    <a:pt x="30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787;p64">
              <a:extLst>
                <a:ext uri="{FF2B5EF4-FFF2-40B4-BE49-F238E27FC236}">
                  <a16:creationId xmlns:a16="http://schemas.microsoft.com/office/drawing/2014/main" id="{2225A6BA-60AD-49C9-844F-1E2F0ECB51B4}"/>
                </a:ext>
              </a:extLst>
            </p:cNvPr>
            <p:cNvSpPr/>
            <p:nvPr/>
          </p:nvSpPr>
          <p:spPr>
            <a:xfrm>
              <a:off x="3205650" y="2204625"/>
              <a:ext cx="1282350" cy="1152700"/>
            </a:xfrm>
            <a:custGeom>
              <a:avLst/>
              <a:gdLst/>
              <a:ahLst/>
              <a:cxnLst/>
              <a:rect l="l" t="t" r="r" b="b"/>
              <a:pathLst>
                <a:path w="51294" h="46108" extrusionOk="0">
                  <a:moveTo>
                    <a:pt x="25647" y="573"/>
                  </a:moveTo>
                  <a:cubicBezTo>
                    <a:pt x="26502" y="573"/>
                    <a:pt x="27267" y="1027"/>
                    <a:pt x="27695" y="1788"/>
                  </a:cubicBezTo>
                  <a:lnTo>
                    <a:pt x="50256" y="41878"/>
                  </a:lnTo>
                  <a:cubicBezTo>
                    <a:pt x="50694" y="42658"/>
                    <a:pt x="50687" y="43583"/>
                    <a:pt x="50235" y="44356"/>
                  </a:cubicBezTo>
                  <a:cubicBezTo>
                    <a:pt x="49802" y="45094"/>
                    <a:pt x="49045" y="45535"/>
                    <a:pt x="48207" y="45535"/>
                  </a:cubicBezTo>
                  <a:lnTo>
                    <a:pt x="3088" y="45535"/>
                  </a:lnTo>
                  <a:cubicBezTo>
                    <a:pt x="2250" y="45535"/>
                    <a:pt x="1491" y="45094"/>
                    <a:pt x="1060" y="44356"/>
                  </a:cubicBezTo>
                  <a:cubicBezTo>
                    <a:pt x="608" y="43583"/>
                    <a:pt x="600" y="42656"/>
                    <a:pt x="1038" y="41878"/>
                  </a:cubicBezTo>
                  <a:lnTo>
                    <a:pt x="23598" y="1788"/>
                  </a:lnTo>
                  <a:cubicBezTo>
                    <a:pt x="24027" y="1027"/>
                    <a:pt x="24792" y="573"/>
                    <a:pt x="25647" y="573"/>
                  </a:cubicBezTo>
                  <a:close/>
                  <a:moveTo>
                    <a:pt x="25647" y="0"/>
                  </a:moveTo>
                  <a:cubicBezTo>
                    <a:pt x="24583" y="0"/>
                    <a:pt x="23631" y="564"/>
                    <a:pt x="23099" y="1508"/>
                  </a:cubicBezTo>
                  <a:lnTo>
                    <a:pt x="540" y="41598"/>
                  </a:lnTo>
                  <a:cubicBezTo>
                    <a:pt x="0" y="42555"/>
                    <a:pt x="11" y="43694"/>
                    <a:pt x="566" y="44644"/>
                  </a:cubicBezTo>
                  <a:cubicBezTo>
                    <a:pt x="1101" y="45560"/>
                    <a:pt x="2043" y="46108"/>
                    <a:pt x="3088" y="46108"/>
                  </a:cubicBezTo>
                  <a:lnTo>
                    <a:pt x="48207" y="46108"/>
                  </a:lnTo>
                  <a:cubicBezTo>
                    <a:pt x="49250" y="46108"/>
                    <a:pt x="50193" y="45560"/>
                    <a:pt x="50729" y="44644"/>
                  </a:cubicBezTo>
                  <a:cubicBezTo>
                    <a:pt x="51284" y="43694"/>
                    <a:pt x="51294" y="42556"/>
                    <a:pt x="50754" y="41598"/>
                  </a:cubicBezTo>
                  <a:lnTo>
                    <a:pt x="28194" y="1508"/>
                  </a:lnTo>
                  <a:cubicBezTo>
                    <a:pt x="27663" y="564"/>
                    <a:pt x="26711" y="0"/>
                    <a:pt x="256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788;p64">
              <a:extLst>
                <a:ext uri="{FF2B5EF4-FFF2-40B4-BE49-F238E27FC236}">
                  <a16:creationId xmlns:a16="http://schemas.microsoft.com/office/drawing/2014/main" id="{FA8416DA-3253-4E5F-B5F6-0D13046F0218}"/>
                </a:ext>
              </a:extLst>
            </p:cNvPr>
            <p:cNvSpPr/>
            <p:nvPr/>
          </p:nvSpPr>
          <p:spPr>
            <a:xfrm>
              <a:off x="3735600" y="2434425"/>
              <a:ext cx="222450" cy="852900"/>
            </a:xfrm>
            <a:custGeom>
              <a:avLst/>
              <a:gdLst/>
              <a:ahLst/>
              <a:cxnLst/>
              <a:rect l="l" t="t" r="r" b="b"/>
              <a:pathLst>
                <a:path w="8898" h="34116" extrusionOk="0">
                  <a:moveTo>
                    <a:pt x="4450" y="1"/>
                  </a:moveTo>
                  <a:cubicBezTo>
                    <a:pt x="3691" y="1"/>
                    <a:pt x="2932" y="181"/>
                    <a:pt x="2173" y="542"/>
                  </a:cubicBezTo>
                  <a:cubicBezTo>
                    <a:pt x="656" y="1263"/>
                    <a:pt x="1" y="2480"/>
                    <a:pt x="210" y="4191"/>
                  </a:cubicBezTo>
                  <a:lnTo>
                    <a:pt x="2308" y="20725"/>
                  </a:lnTo>
                  <a:cubicBezTo>
                    <a:pt x="2382" y="21410"/>
                    <a:pt x="2636" y="21945"/>
                    <a:pt x="3066" y="22333"/>
                  </a:cubicBezTo>
                  <a:cubicBezTo>
                    <a:pt x="3497" y="22720"/>
                    <a:pt x="3962" y="22913"/>
                    <a:pt x="4461" y="22913"/>
                  </a:cubicBezTo>
                  <a:cubicBezTo>
                    <a:pt x="4959" y="22912"/>
                    <a:pt x="5424" y="22718"/>
                    <a:pt x="5855" y="22333"/>
                  </a:cubicBezTo>
                  <a:cubicBezTo>
                    <a:pt x="6286" y="21945"/>
                    <a:pt x="6539" y="21410"/>
                    <a:pt x="6614" y="20725"/>
                  </a:cubicBezTo>
                  <a:lnTo>
                    <a:pt x="8690" y="4191"/>
                  </a:lnTo>
                  <a:cubicBezTo>
                    <a:pt x="8898" y="2480"/>
                    <a:pt x="8243" y="1263"/>
                    <a:pt x="6727" y="542"/>
                  </a:cubicBezTo>
                  <a:cubicBezTo>
                    <a:pt x="5968" y="181"/>
                    <a:pt x="5209" y="1"/>
                    <a:pt x="4450" y="1"/>
                  </a:cubicBezTo>
                  <a:close/>
                  <a:moveTo>
                    <a:pt x="4510" y="26484"/>
                  </a:moveTo>
                  <a:cubicBezTo>
                    <a:pt x="3427" y="26484"/>
                    <a:pt x="2528" y="26860"/>
                    <a:pt x="1816" y="27610"/>
                  </a:cubicBezTo>
                  <a:cubicBezTo>
                    <a:pt x="1102" y="28362"/>
                    <a:pt x="744" y="29258"/>
                    <a:pt x="744" y="30299"/>
                  </a:cubicBezTo>
                  <a:cubicBezTo>
                    <a:pt x="745" y="31370"/>
                    <a:pt x="1113" y="32274"/>
                    <a:pt x="1850" y="33011"/>
                  </a:cubicBezTo>
                  <a:lnTo>
                    <a:pt x="1849" y="33011"/>
                  </a:lnTo>
                  <a:cubicBezTo>
                    <a:pt x="2586" y="33747"/>
                    <a:pt x="3474" y="34115"/>
                    <a:pt x="4516" y="34115"/>
                  </a:cubicBezTo>
                  <a:cubicBezTo>
                    <a:pt x="5572" y="34115"/>
                    <a:pt x="6461" y="33740"/>
                    <a:pt x="7183" y="32988"/>
                  </a:cubicBezTo>
                  <a:cubicBezTo>
                    <a:pt x="7904" y="32237"/>
                    <a:pt x="8264" y="31341"/>
                    <a:pt x="8264" y="30299"/>
                  </a:cubicBezTo>
                  <a:cubicBezTo>
                    <a:pt x="8264" y="29183"/>
                    <a:pt x="7893" y="28267"/>
                    <a:pt x="7149" y="27554"/>
                  </a:cubicBezTo>
                  <a:cubicBezTo>
                    <a:pt x="6405" y="26840"/>
                    <a:pt x="5527" y="26484"/>
                    <a:pt x="4516" y="26484"/>
                  </a:cubicBezTo>
                  <a:cubicBezTo>
                    <a:pt x="4514" y="26484"/>
                    <a:pt x="4512" y="26484"/>
                    <a:pt x="4510" y="264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789;p64">
              <a:extLst>
                <a:ext uri="{FF2B5EF4-FFF2-40B4-BE49-F238E27FC236}">
                  <a16:creationId xmlns:a16="http://schemas.microsoft.com/office/drawing/2014/main" id="{8AAE191E-2378-404B-BBE5-D356D7BFE446}"/>
                </a:ext>
              </a:extLst>
            </p:cNvPr>
            <p:cNvSpPr/>
            <p:nvPr/>
          </p:nvSpPr>
          <p:spPr>
            <a:xfrm>
              <a:off x="1186600" y="3338775"/>
              <a:ext cx="682350" cy="1507575"/>
            </a:xfrm>
            <a:custGeom>
              <a:avLst/>
              <a:gdLst/>
              <a:ahLst/>
              <a:cxnLst/>
              <a:rect l="l" t="t" r="r" b="b"/>
              <a:pathLst>
                <a:path w="27294" h="60303" extrusionOk="0">
                  <a:moveTo>
                    <a:pt x="2610" y="1"/>
                  </a:moveTo>
                  <a:cubicBezTo>
                    <a:pt x="2610" y="1"/>
                    <a:pt x="0" y="6553"/>
                    <a:pt x="672" y="11279"/>
                  </a:cubicBezTo>
                  <a:cubicBezTo>
                    <a:pt x="1345" y="16005"/>
                    <a:pt x="16684" y="30216"/>
                    <a:pt x="16684" y="30216"/>
                  </a:cubicBezTo>
                  <a:lnTo>
                    <a:pt x="1994" y="58491"/>
                  </a:lnTo>
                  <a:lnTo>
                    <a:pt x="6065" y="60303"/>
                  </a:lnTo>
                  <a:cubicBezTo>
                    <a:pt x="6065" y="60303"/>
                    <a:pt x="27294" y="34192"/>
                    <a:pt x="27205" y="32200"/>
                  </a:cubicBezTo>
                  <a:cubicBezTo>
                    <a:pt x="27118" y="30210"/>
                    <a:pt x="21146" y="9919"/>
                    <a:pt x="21146" y="9919"/>
                  </a:cubicBezTo>
                  <a:lnTo>
                    <a:pt x="20762" y="6843"/>
                  </a:lnTo>
                  <a:cubicBezTo>
                    <a:pt x="20759" y="5439"/>
                    <a:pt x="2610" y="1"/>
                    <a:pt x="261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790;p64">
              <a:extLst>
                <a:ext uri="{FF2B5EF4-FFF2-40B4-BE49-F238E27FC236}">
                  <a16:creationId xmlns:a16="http://schemas.microsoft.com/office/drawing/2014/main" id="{533B1D6D-E415-4120-B84C-A1BA68C977BA}"/>
                </a:ext>
              </a:extLst>
            </p:cNvPr>
            <p:cNvSpPr/>
            <p:nvPr/>
          </p:nvSpPr>
          <p:spPr>
            <a:xfrm>
              <a:off x="1179450" y="3331650"/>
              <a:ext cx="696750" cy="1521850"/>
            </a:xfrm>
            <a:custGeom>
              <a:avLst/>
              <a:gdLst/>
              <a:ahLst/>
              <a:cxnLst/>
              <a:rect l="l" t="t" r="r" b="b"/>
              <a:pathLst>
                <a:path w="27870" h="60874" extrusionOk="0">
                  <a:moveTo>
                    <a:pt x="3069" y="637"/>
                  </a:moveTo>
                  <a:cubicBezTo>
                    <a:pt x="11508" y="3173"/>
                    <a:pt x="20353" y="6276"/>
                    <a:pt x="20762" y="7151"/>
                  </a:cubicBezTo>
                  <a:cubicBezTo>
                    <a:pt x="20763" y="7155"/>
                    <a:pt x="20764" y="7160"/>
                    <a:pt x="20764" y="7164"/>
                  </a:cubicBezTo>
                  <a:lnTo>
                    <a:pt x="21158" y="10286"/>
                  </a:lnTo>
                  <a:cubicBezTo>
                    <a:pt x="21217" y="10487"/>
                    <a:pt x="27120" y="30566"/>
                    <a:pt x="27206" y="32498"/>
                  </a:cubicBezTo>
                  <a:cubicBezTo>
                    <a:pt x="27238" y="33898"/>
                    <a:pt x="14439" y="50179"/>
                    <a:pt x="6266" y="60237"/>
                  </a:cubicBezTo>
                  <a:lnTo>
                    <a:pt x="2674" y="58637"/>
                  </a:lnTo>
                  <a:lnTo>
                    <a:pt x="17225" y="30635"/>
                  </a:lnTo>
                  <a:cubicBezTo>
                    <a:pt x="17285" y="30519"/>
                    <a:pt x="17259" y="30380"/>
                    <a:pt x="17166" y="30293"/>
                  </a:cubicBezTo>
                  <a:cubicBezTo>
                    <a:pt x="17012" y="30150"/>
                    <a:pt x="1892" y="16095"/>
                    <a:pt x="1242" y="11524"/>
                  </a:cubicBezTo>
                  <a:cubicBezTo>
                    <a:pt x="660" y="7436"/>
                    <a:pt x="2612" y="1865"/>
                    <a:pt x="3069" y="637"/>
                  </a:cubicBezTo>
                  <a:close/>
                  <a:moveTo>
                    <a:pt x="2894" y="0"/>
                  </a:moveTo>
                  <a:cubicBezTo>
                    <a:pt x="2780" y="0"/>
                    <a:pt x="2674" y="69"/>
                    <a:pt x="2630" y="181"/>
                  </a:cubicBezTo>
                  <a:cubicBezTo>
                    <a:pt x="2523" y="451"/>
                    <a:pt x="0" y="6858"/>
                    <a:pt x="676" y="11603"/>
                  </a:cubicBezTo>
                  <a:cubicBezTo>
                    <a:pt x="1324" y="16168"/>
                    <a:pt x="14888" y="28951"/>
                    <a:pt x="16616" y="30564"/>
                  </a:cubicBezTo>
                  <a:lnTo>
                    <a:pt x="2025" y="58644"/>
                  </a:lnTo>
                  <a:cubicBezTo>
                    <a:pt x="1989" y="58713"/>
                    <a:pt x="1983" y="58795"/>
                    <a:pt x="2010" y="58869"/>
                  </a:cubicBezTo>
                  <a:cubicBezTo>
                    <a:pt x="2036" y="58943"/>
                    <a:pt x="2092" y="59005"/>
                    <a:pt x="2164" y="59037"/>
                  </a:cubicBezTo>
                  <a:lnTo>
                    <a:pt x="6234" y="60849"/>
                  </a:lnTo>
                  <a:cubicBezTo>
                    <a:pt x="6270" y="60864"/>
                    <a:pt x="6310" y="60873"/>
                    <a:pt x="6351" y="60873"/>
                  </a:cubicBezTo>
                  <a:cubicBezTo>
                    <a:pt x="6437" y="60873"/>
                    <a:pt x="6519" y="60834"/>
                    <a:pt x="6572" y="60767"/>
                  </a:cubicBezTo>
                  <a:cubicBezTo>
                    <a:pt x="8752" y="58086"/>
                    <a:pt x="27870" y="34513"/>
                    <a:pt x="27779" y="32473"/>
                  </a:cubicBezTo>
                  <a:cubicBezTo>
                    <a:pt x="27689" y="30471"/>
                    <a:pt x="21951" y="10954"/>
                    <a:pt x="21717" y="10169"/>
                  </a:cubicBezTo>
                  <a:lnTo>
                    <a:pt x="21332" y="7094"/>
                  </a:lnTo>
                  <a:cubicBezTo>
                    <a:pt x="21130" y="5604"/>
                    <a:pt x="8452" y="1652"/>
                    <a:pt x="2978" y="13"/>
                  </a:cubicBezTo>
                  <a:cubicBezTo>
                    <a:pt x="2950" y="4"/>
                    <a:pt x="2922" y="0"/>
                    <a:pt x="289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791;p64">
              <a:extLst>
                <a:ext uri="{FF2B5EF4-FFF2-40B4-BE49-F238E27FC236}">
                  <a16:creationId xmlns:a16="http://schemas.microsoft.com/office/drawing/2014/main" id="{BD3C0BF7-4FDE-4CE7-B0DE-184F6470A144}"/>
                </a:ext>
              </a:extLst>
            </p:cNvPr>
            <p:cNvSpPr/>
            <p:nvPr/>
          </p:nvSpPr>
          <p:spPr>
            <a:xfrm>
              <a:off x="1767650" y="2782175"/>
              <a:ext cx="644450" cy="862025"/>
            </a:xfrm>
            <a:custGeom>
              <a:avLst/>
              <a:gdLst/>
              <a:ahLst/>
              <a:cxnLst/>
              <a:rect l="l" t="t" r="r" b="b"/>
              <a:pathLst>
                <a:path w="25778" h="34481" extrusionOk="0">
                  <a:moveTo>
                    <a:pt x="10021" y="0"/>
                  </a:moveTo>
                  <a:lnTo>
                    <a:pt x="1" y="15034"/>
                  </a:lnTo>
                  <a:lnTo>
                    <a:pt x="862" y="24565"/>
                  </a:lnTo>
                  <a:cubicBezTo>
                    <a:pt x="1071" y="26871"/>
                    <a:pt x="2706" y="28797"/>
                    <a:pt x="4948" y="29376"/>
                  </a:cubicBezTo>
                  <a:lnTo>
                    <a:pt x="24676" y="34481"/>
                  </a:lnTo>
                  <a:lnTo>
                    <a:pt x="25777" y="31787"/>
                  </a:lnTo>
                  <a:lnTo>
                    <a:pt x="7517" y="23854"/>
                  </a:lnTo>
                  <a:lnTo>
                    <a:pt x="10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792;p64">
              <a:extLst>
                <a:ext uri="{FF2B5EF4-FFF2-40B4-BE49-F238E27FC236}">
                  <a16:creationId xmlns:a16="http://schemas.microsoft.com/office/drawing/2014/main" id="{DAA41CF7-51E2-403F-BFA2-FF664738BACD}"/>
                </a:ext>
              </a:extLst>
            </p:cNvPr>
            <p:cNvSpPr/>
            <p:nvPr/>
          </p:nvSpPr>
          <p:spPr>
            <a:xfrm>
              <a:off x="1760375" y="2775025"/>
              <a:ext cx="659825" cy="876325"/>
            </a:xfrm>
            <a:custGeom>
              <a:avLst/>
              <a:gdLst/>
              <a:ahLst/>
              <a:cxnLst/>
              <a:rect l="l" t="t" r="r" b="b"/>
              <a:pathLst>
                <a:path w="26393" h="35053" extrusionOk="0">
                  <a:moveTo>
                    <a:pt x="9906" y="1411"/>
                  </a:moveTo>
                  <a:lnTo>
                    <a:pt x="7524" y="24110"/>
                  </a:lnTo>
                  <a:cubicBezTo>
                    <a:pt x="7511" y="24235"/>
                    <a:pt x="7580" y="24353"/>
                    <a:pt x="7694" y="24403"/>
                  </a:cubicBezTo>
                  <a:lnTo>
                    <a:pt x="25698" y="32223"/>
                  </a:lnTo>
                  <a:lnTo>
                    <a:pt x="24797" y="34427"/>
                  </a:lnTo>
                  <a:lnTo>
                    <a:pt x="5310" y="29385"/>
                  </a:lnTo>
                  <a:cubicBezTo>
                    <a:pt x="3191" y="28837"/>
                    <a:pt x="1635" y="27004"/>
                    <a:pt x="1439" y="24826"/>
                  </a:cubicBezTo>
                  <a:lnTo>
                    <a:pt x="585" y="15396"/>
                  </a:lnTo>
                  <a:lnTo>
                    <a:pt x="9906" y="1411"/>
                  </a:lnTo>
                  <a:close/>
                  <a:moveTo>
                    <a:pt x="10314" y="1"/>
                  </a:moveTo>
                  <a:cubicBezTo>
                    <a:pt x="10220" y="1"/>
                    <a:pt x="10129" y="47"/>
                    <a:pt x="10074" y="128"/>
                  </a:cubicBezTo>
                  <a:lnTo>
                    <a:pt x="53" y="15163"/>
                  </a:lnTo>
                  <a:cubicBezTo>
                    <a:pt x="18" y="15218"/>
                    <a:pt x="1" y="15282"/>
                    <a:pt x="7" y="15347"/>
                  </a:cubicBezTo>
                  <a:lnTo>
                    <a:pt x="869" y="24877"/>
                  </a:lnTo>
                  <a:cubicBezTo>
                    <a:pt x="1088" y="27296"/>
                    <a:pt x="2814" y="29330"/>
                    <a:pt x="5167" y="29939"/>
                  </a:cubicBezTo>
                  <a:lnTo>
                    <a:pt x="24897" y="35044"/>
                  </a:lnTo>
                  <a:cubicBezTo>
                    <a:pt x="24920" y="35050"/>
                    <a:pt x="24944" y="35053"/>
                    <a:pt x="24967" y="35053"/>
                  </a:cubicBezTo>
                  <a:cubicBezTo>
                    <a:pt x="25084" y="35053"/>
                    <a:pt x="25189" y="34982"/>
                    <a:pt x="25233" y="34874"/>
                  </a:cubicBezTo>
                  <a:lnTo>
                    <a:pt x="26333" y="32181"/>
                  </a:lnTo>
                  <a:cubicBezTo>
                    <a:pt x="26392" y="32037"/>
                    <a:pt x="26324" y="31872"/>
                    <a:pt x="26182" y="31809"/>
                  </a:cubicBezTo>
                  <a:lnTo>
                    <a:pt x="8115" y="23962"/>
                  </a:lnTo>
                  <a:lnTo>
                    <a:pt x="10597" y="317"/>
                  </a:lnTo>
                  <a:cubicBezTo>
                    <a:pt x="10611" y="185"/>
                    <a:pt x="10533" y="62"/>
                    <a:pt x="10409" y="17"/>
                  </a:cubicBezTo>
                  <a:cubicBezTo>
                    <a:pt x="10378" y="6"/>
                    <a:pt x="10345" y="1"/>
                    <a:pt x="10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793;p64">
              <a:extLst>
                <a:ext uri="{FF2B5EF4-FFF2-40B4-BE49-F238E27FC236}">
                  <a16:creationId xmlns:a16="http://schemas.microsoft.com/office/drawing/2014/main" id="{F391A7D7-AAA5-4654-9D2B-D159181D9B06}"/>
                </a:ext>
              </a:extLst>
            </p:cNvPr>
            <p:cNvSpPr/>
            <p:nvPr/>
          </p:nvSpPr>
          <p:spPr>
            <a:xfrm>
              <a:off x="1770925" y="3042250"/>
              <a:ext cx="629000" cy="601950"/>
            </a:xfrm>
            <a:custGeom>
              <a:avLst/>
              <a:gdLst/>
              <a:ahLst/>
              <a:cxnLst/>
              <a:rect l="l" t="t" r="r" b="b"/>
              <a:pathLst>
                <a:path w="25160" h="24078" extrusionOk="0">
                  <a:moveTo>
                    <a:pt x="2957" y="1"/>
                  </a:moveTo>
                  <a:lnTo>
                    <a:pt x="2038" y="1379"/>
                  </a:lnTo>
                  <a:cubicBezTo>
                    <a:pt x="1421" y="2724"/>
                    <a:pt x="561" y="4595"/>
                    <a:pt x="1" y="6072"/>
                  </a:cubicBezTo>
                  <a:lnTo>
                    <a:pt x="731" y="14162"/>
                  </a:lnTo>
                  <a:cubicBezTo>
                    <a:pt x="940" y="16468"/>
                    <a:pt x="2575" y="18394"/>
                    <a:pt x="4817" y="18973"/>
                  </a:cubicBezTo>
                  <a:lnTo>
                    <a:pt x="24545" y="24078"/>
                  </a:lnTo>
                  <a:lnTo>
                    <a:pt x="25159" y="22574"/>
                  </a:lnTo>
                  <a:lnTo>
                    <a:pt x="5431" y="14922"/>
                  </a:lnTo>
                  <a:cubicBezTo>
                    <a:pt x="5431" y="14922"/>
                    <a:pt x="4779" y="15052"/>
                    <a:pt x="4153" y="15052"/>
                  </a:cubicBezTo>
                  <a:cubicBezTo>
                    <a:pt x="3736" y="15052"/>
                    <a:pt x="3330" y="14994"/>
                    <a:pt x="3137" y="14802"/>
                  </a:cubicBezTo>
                  <a:cubicBezTo>
                    <a:pt x="2655" y="14319"/>
                    <a:pt x="5068" y="12991"/>
                    <a:pt x="5068" y="12991"/>
                  </a:cubicBezTo>
                  <a:lnTo>
                    <a:pt x="2533" y="12267"/>
                  </a:lnTo>
                  <a:lnTo>
                    <a:pt x="4706" y="2732"/>
                  </a:lnTo>
                  <a:lnTo>
                    <a:pt x="2957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794;p64">
              <a:extLst>
                <a:ext uri="{FF2B5EF4-FFF2-40B4-BE49-F238E27FC236}">
                  <a16:creationId xmlns:a16="http://schemas.microsoft.com/office/drawing/2014/main" id="{110CCAD1-1205-45CD-A946-C986A24BCEB6}"/>
                </a:ext>
              </a:extLst>
            </p:cNvPr>
            <p:cNvSpPr/>
            <p:nvPr/>
          </p:nvSpPr>
          <p:spPr>
            <a:xfrm>
              <a:off x="1770925" y="3042250"/>
              <a:ext cx="629000" cy="601950"/>
            </a:xfrm>
            <a:custGeom>
              <a:avLst/>
              <a:gdLst/>
              <a:ahLst/>
              <a:cxnLst/>
              <a:rect l="l" t="t" r="r" b="b"/>
              <a:pathLst>
                <a:path w="25160" h="24078" extrusionOk="0">
                  <a:moveTo>
                    <a:pt x="2957" y="1"/>
                  </a:moveTo>
                  <a:lnTo>
                    <a:pt x="2038" y="1379"/>
                  </a:lnTo>
                  <a:cubicBezTo>
                    <a:pt x="1421" y="2724"/>
                    <a:pt x="561" y="4595"/>
                    <a:pt x="1" y="6072"/>
                  </a:cubicBezTo>
                  <a:lnTo>
                    <a:pt x="731" y="14162"/>
                  </a:lnTo>
                  <a:cubicBezTo>
                    <a:pt x="940" y="16468"/>
                    <a:pt x="2575" y="18394"/>
                    <a:pt x="4817" y="18973"/>
                  </a:cubicBezTo>
                  <a:lnTo>
                    <a:pt x="24545" y="24078"/>
                  </a:lnTo>
                  <a:lnTo>
                    <a:pt x="25159" y="22574"/>
                  </a:lnTo>
                  <a:lnTo>
                    <a:pt x="5431" y="14922"/>
                  </a:lnTo>
                  <a:cubicBezTo>
                    <a:pt x="5431" y="14922"/>
                    <a:pt x="4779" y="15052"/>
                    <a:pt x="4153" y="15052"/>
                  </a:cubicBezTo>
                  <a:cubicBezTo>
                    <a:pt x="3736" y="15052"/>
                    <a:pt x="3330" y="14994"/>
                    <a:pt x="3137" y="14802"/>
                  </a:cubicBezTo>
                  <a:cubicBezTo>
                    <a:pt x="2655" y="14319"/>
                    <a:pt x="5068" y="12991"/>
                    <a:pt x="5068" y="12991"/>
                  </a:cubicBezTo>
                  <a:lnTo>
                    <a:pt x="2533" y="12267"/>
                  </a:lnTo>
                  <a:lnTo>
                    <a:pt x="4706" y="2732"/>
                  </a:lnTo>
                  <a:lnTo>
                    <a:pt x="295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795;p64">
              <a:extLst>
                <a:ext uri="{FF2B5EF4-FFF2-40B4-BE49-F238E27FC236}">
                  <a16:creationId xmlns:a16="http://schemas.microsoft.com/office/drawing/2014/main" id="{13501302-9707-4462-8B11-5239558466F4}"/>
                </a:ext>
              </a:extLst>
            </p:cNvPr>
            <p:cNvSpPr/>
            <p:nvPr/>
          </p:nvSpPr>
          <p:spPr>
            <a:xfrm>
              <a:off x="1845100" y="3361100"/>
              <a:ext cx="118150" cy="51300"/>
            </a:xfrm>
            <a:custGeom>
              <a:avLst/>
              <a:gdLst/>
              <a:ahLst/>
              <a:cxnLst/>
              <a:rect l="l" t="t" r="r" b="b"/>
              <a:pathLst>
                <a:path w="4726" h="2052" extrusionOk="0">
                  <a:moveTo>
                    <a:pt x="2174" y="0"/>
                  </a:moveTo>
                  <a:cubicBezTo>
                    <a:pt x="1556" y="0"/>
                    <a:pt x="877" y="95"/>
                    <a:pt x="214" y="374"/>
                  </a:cubicBezTo>
                  <a:cubicBezTo>
                    <a:pt x="68" y="436"/>
                    <a:pt x="0" y="603"/>
                    <a:pt x="62" y="748"/>
                  </a:cubicBezTo>
                  <a:cubicBezTo>
                    <a:pt x="108" y="858"/>
                    <a:pt x="215" y="924"/>
                    <a:pt x="326" y="924"/>
                  </a:cubicBezTo>
                  <a:cubicBezTo>
                    <a:pt x="363" y="924"/>
                    <a:pt x="400" y="917"/>
                    <a:pt x="436" y="902"/>
                  </a:cubicBezTo>
                  <a:cubicBezTo>
                    <a:pt x="1014" y="659"/>
                    <a:pt x="1614" y="576"/>
                    <a:pt x="2165" y="576"/>
                  </a:cubicBezTo>
                  <a:cubicBezTo>
                    <a:pt x="2501" y="576"/>
                    <a:pt x="2818" y="607"/>
                    <a:pt x="3101" y="651"/>
                  </a:cubicBezTo>
                  <a:cubicBezTo>
                    <a:pt x="2561" y="814"/>
                    <a:pt x="1916" y="1083"/>
                    <a:pt x="1287" y="1533"/>
                  </a:cubicBezTo>
                  <a:cubicBezTo>
                    <a:pt x="1060" y="1694"/>
                    <a:pt x="1174" y="2052"/>
                    <a:pt x="1454" y="2052"/>
                  </a:cubicBezTo>
                  <a:cubicBezTo>
                    <a:pt x="1513" y="2052"/>
                    <a:pt x="1570" y="2032"/>
                    <a:pt x="1619" y="1998"/>
                  </a:cubicBezTo>
                  <a:cubicBezTo>
                    <a:pt x="2961" y="1040"/>
                    <a:pt x="4413" y="984"/>
                    <a:pt x="4428" y="984"/>
                  </a:cubicBezTo>
                  <a:cubicBezTo>
                    <a:pt x="4563" y="979"/>
                    <a:pt x="4677" y="881"/>
                    <a:pt x="4701" y="748"/>
                  </a:cubicBezTo>
                  <a:cubicBezTo>
                    <a:pt x="4726" y="615"/>
                    <a:pt x="4652" y="483"/>
                    <a:pt x="4528" y="433"/>
                  </a:cubicBezTo>
                  <a:cubicBezTo>
                    <a:pt x="4466" y="407"/>
                    <a:pt x="3452" y="0"/>
                    <a:pt x="21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796;p64">
              <a:extLst>
                <a:ext uri="{FF2B5EF4-FFF2-40B4-BE49-F238E27FC236}">
                  <a16:creationId xmlns:a16="http://schemas.microsoft.com/office/drawing/2014/main" id="{827CDCFD-9664-4221-9012-359456D4DA38}"/>
                </a:ext>
              </a:extLst>
            </p:cNvPr>
            <p:cNvSpPr/>
            <p:nvPr/>
          </p:nvSpPr>
          <p:spPr>
            <a:xfrm>
              <a:off x="1241725" y="2559525"/>
              <a:ext cx="776475" cy="993250"/>
            </a:xfrm>
            <a:custGeom>
              <a:avLst/>
              <a:gdLst/>
              <a:ahLst/>
              <a:cxnLst/>
              <a:rect l="l" t="t" r="r" b="b"/>
              <a:pathLst>
                <a:path w="31059" h="39730" extrusionOk="0">
                  <a:moveTo>
                    <a:pt x="15185" y="0"/>
                  </a:moveTo>
                  <a:lnTo>
                    <a:pt x="5445" y="587"/>
                  </a:lnTo>
                  <a:lnTo>
                    <a:pt x="1" y="31701"/>
                  </a:lnTo>
                  <a:cubicBezTo>
                    <a:pt x="1" y="31701"/>
                    <a:pt x="2464" y="36400"/>
                    <a:pt x="9769" y="38476"/>
                  </a:cubicBezTo>
                  <a:cubicBezTo>
                    <a:pt x="13267" y="39471"/>
                    <a:pt x="15492" y="39730"/>
                    <a:pt x="16861" y="39730"/>
                  </a:cubicBezTo>
                  <a:cubicBezTo>
                    <a:pt x="18350" y="39730"/>
                    <a:pt x="18826" y="39423"/>
                    <a:pt x="18826" y="39423"/>
                  </a:cubicBezTo>
                  <a:lnTo>
                    <a:pt x="31058" y="8906"/>
                  </a:lnTo>
                  <a:lnTo>
                    <a:pt x="20853" y="2451"/>
                  </a:lnTo>
                  <a:lnTo>
                    <a:pt x="151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797;p64">
              <a:extLst>
                <a:ext uri="{FF2B5EF4-FFF2-40B4-BE49-F238E27FC236}">
                  <a16:creationId xmlns:a16="http://schemas.microsoft.com/office/drawing/2014/main" id="{2AEC9CEF-1AF4-4116-AD2C-D1238530E90E}"/>
                </a:ext>
              </a:extLst>
            </p:cNvPr>
            <p:cNvSpPr/>
            <p:nvPr/>
          </p:nvSpPr>
          <p:spPr>
            <a:xfrm>
              <a:off x="1234425" y="2552400"/>
              <a:ext cx="791675" cy="1007425"/>
            </a:xfrm>
            <a:custGeom>
              <a:avLst/>
              <a:gdLst/>
              <a:ahLst/>
              <a:cxnLst/>
              <a:rect l="l" t="t" r="r" b="b"/>
              <a:pathLst>
                <a:path w="31667" h="40297" extrusionOk="0">
                  <a:moveTo>
                    <a:pt x="15426" y="575"/>
                  </a:moveTo>
                  <a:lnTo>
                    <a:pt x="21011" y="2989"/>
                  </a:lnTo>
                  <a:lnTo>
                    <a:pt x="30995" y="9305"/>
                  </a:lnTo>
                  <a:lnTo>
                    <a:pt x="18895" y="39498"/>
                  </a:lnTo>
                  <a:cubicBezTo>
                    <a:pt x="18717" y="39567"/>
                    <a:pt x="18204" y="39723"/>
                    <a:pt x="17149" y="39723"/>
                  </a:cubicBezTo>
                  <a:cubicBezTo>
                    <a:pt x="15815" y="39723"/>
                    <a:pt x="13617" y="39474"/>
                    <a:pt x="10139" y="38485"/>
                  </a:cubicBezTo>
                  <a:cubicBezTo>
                    <a:pt x="3575" y="36618"/>
                    <a:pt x="961" y="32559"/>
                    <a:pt x="593" y="31934"/>
                  </a:cubicBezTo>
                  <a:lnTo>
                    <a:pt x="5982" y="1144"/>
                  </a:lnTo>
                  <a:lnTo>
                    <a:pt x="15426" y="575"/>
                  </a:lnTo>
                  <a:close/>
                  <a:moveTo>
                    <a:pt x="15477" y="0"/>
                  </a:moveTo>
                  <a:cubicBezTo>
                    <a:pt x="15472" y="0"/>
                    <a:pt x="15466" y="1"/>
                    <a:pt x="15460" y="1"/>
                  </a:cubicBezTo>
                  <a:lnTo>
                    <a:pt x="5720" y="587"/>
                  </a:lnTo>
                  <a:cubicBezTo>
                    <a:pt x="5588" y="594"/>
                    <a:pt x="5478" y="692"/>
                    <a:pt x="5455" y="822"/>
                  </a:cubicBezTo>
                  <a:lnTo>
                    <a:pt x="11" y="31938"/>
                  </a:lnTo>
                  <a:cubicBezTo>
                    <a:pt x="1" y="31999"/>
                    <a:pt x="10" y="32063"/>
                    <a:pt x="39" y="32120"/>
                  </a:cubicBezTo>
                  <a:cubicBezTo>
                    <a:pt x="143" y="32316"/>
                    <a:pt x="2645" y="36950"/>
                    <a:pt x="9983" y="39036"/>
                  </a:cubicBezTo>
                  <a:cubicBezTo>
                    <a:pt x="13479" y="40031"/>
                    <a:pt x="15734" y="40296"/>
                    <a:pt x="17147" y="40296"/>
                  </a:cubicBezTo>
                  <a:cubicBezTo>
                    <a:pt x="18701" y="40296"/>
                    <a:pt x="19233" y="39974"/>
                    <a:pt x="19273" y="39949"/>
                  </a:cubicBezTo>
                  <a:cubicBezTo>
                    <a:pt x="19323" y="39917"/>
                    <a:pt x="19361" y="39871"/>
                    <a:pt x="19383" y="39815"/>
                  </a:cubicBezTo>
                  <a:lnTo>
                    <a:pt x="31616" y="9297"/>
                  </a:lnTo>
                  <a:cubicBezTo>
                    <a:pt x="31667" y="9169"/>
                    <a:pt x="31620" y="9023"/>
                    <a:pt x="31503" y="8950"/>
                  </a:cubicBezTo>
                  <a:lnTo>
                    <a:pt x="21299" y="2495"/>
                  </a:lnTo>
                  <a:cubicBezTo>
                    <a:pt x="21286" y="2487"/>
                    <a:pt x="21273" y="2479"/>
                    <a:pt x="21259" y="2474"/>
                  </a:cubicBezTo>
                  <a:lnTo>
                    <a:pt x="15591" y="23"/>
                  </a:lnTo>
                  <a:cubicBezTo>
                    <a:pt x="15555" y="8"/>
                    <a:pt x="15516" y="0"/>
                    <a:pt x="154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798;p64">
              <a:extLst>
                <a:ext uri="{FF2B5EF4-FFF2-40B4-BE49-F238E27FC236}">
                  <a16:creationId xmlns:a16="http://schemas.microsoft.com/office/drawing/2014/main" id="{ED1D37E3-9AE2-421D-8C8D-075F9204AC30}"/>
                </a:ext>
              </a:extLst>
            </p:cNvPr>
            <p:cNvSpPr/>
            <p:nvPr/>
          </p:nvSpPr>
          <p:spPr>
            <a:xfrm>
              <a:off x="1241725" y="2559525"/>
              <a:ext cx="519650" cy="988575"/>
            </a:xfrm>
            <a:custGeom>
              <a:avLst/>
              <a:gdLst/>
              <a:ahLst/>
              <a:cxnLst/>
              <a:rect l="l" t="t" r="r" b="b"/>
              <a:pathLst>
                <a:path w="20786" h="39543" extrusionOk="0">
                  <a:moveTo>
                    <a:pt x="15185" y="0"/>
                  </a:moveTo>
                  <a:lnTo>
                    <a:pt x="5445" y="587"/>
                  </a:lnTo>
                  <a:lnTo>
                    <a:pt x="1" y="31701"/>
                  </a:lnTo>
                  <a:cubicBezTo>
                    <a:pt x="1" y="31701"/>
                    <a:pt x="2465" y="36398"/>
                    <a:pt x="9770" y="38476"/>
                  </a:cubicBezTo>
                  <a:cubicBezTo>
                    <a:pt x="11048" y="38840"/>
                    <a:pt x="12153" y="39102"/>
                    <a:pt x="13111" y="39293"/>
                  </a:cubicBezTo>
                  <a:cubicBezTo>
                    <a:pt x="15136" y="39440"/>
                    <a:pt x="16702" y="39542"/>
                    <a:pt x="16702" y="39542"/>
                  </a:cubicBezTo>
                  <a:cubicBezTo>
                    <a:pt x="16702" y="39542"/>
                    <a:pt x="13684" y="39301"/>
                    <a:pt x="10908" y="37973"/>
                  </a:cubicBezTo>
                  <a:cubicBezTo>
                    <a:pt x="8132" y="36646"/>
                    <a:pt x="2822" y="32783"/>
                    <a:pt x="2822" y="32059"/>
                  </a:cubicBezTo>
                  <a:cubicBezTo>
                    <a:pt x="2822" y="31335"/>
                    <a:pt x="13564" y="27231"/>
                    <a:pt x="15132" y="26870"/>
                  </a:cubicBezTo>
                  <a:cubicBezTo>
                    <a:pt x="15295" y="26832"/>
                    <a:pt x="15311" y="26815"/>
                    <a:pt x="15210" y="26815"/>
                  </a:cubicBezTo>
                  <a:cubicBezTo>
                    <a:pt x="14331" y="26815"/>
                    <a:pt x="4632" y="28077"/>
                    <a:pt x="4632" y="28077"/>
                  </a:cubicBezTo>
                  <a:lnTo>
                    <a:pt x="8373" y="16248"/>
                  </a:lnTo>
                  <a:lnTo>
                    <a:pt x="12597" y="14196"/>
                  </a:lnTo>
                  <a:lnTo>
                    <a:pt x="7407" y="12747"/>
                  </a:lnTo>
                  <a:lnTo>
                    <a:pt x="15084" y="7818"/>
                  </a:lnTo>
                  <a:lnTo>
                    <a:pt x="18270" y="9126"/>
                  </a:lnTo>
                  <a:lnTo>
                    <a:pt x="20785" y="2421"/>
                  </a:lnTo>
                  <a:lnTo>
                    <a:pt x="1518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799;p64">
              <a:extLst>
                <a:ext uri="{FF2B5EF4-FFF2-40B4-BE49-F238E27FC236}">
                  <a16:creationId xmlns:a16="http://schemas.microsoft.com/office/drawing/2014/main" id="{F0F22199-1C67-423C-90D8-E8255D4816E5}"/>
                </a:ext>
              </a:extLst>
            </p:cNvPr>
            <p:cNvSpPr/>
            <p:nvPr/>
          </p:nvSpPr>
          <p:spPr>
            <a:xfrm>
              <a:off x="1241725" y="2559525"/>
              <a:ext cx="519650" cy="988575"/>
            </a:xfrm>
            <a:custGeom>
              <a:avLst/>
              <a:gdLst/>
              <a:ahLst/>
              <a:cxnLst/>
              <a:rect l="l" t="t" r="r" b="b"/>
              <a:pathLst>
                <a:path w="20786" h="39543" extrusionOk="0">
                  <a:moveTo>
                    <a:pt x="15185" y="0"/>
                  </a:moveTo>
                  <a:lnTo>
                    <a:pt x="5445" y="587"/>
                  </a:lnTo>
                  <a:lnTo>
                    <a:pt x="1" y="31701"/>
                  </a:lnTo>
                  <a:cubicBezTo>
                    <a:pt x="1" y="31701"/>
                    <a:pt x="2465" y="36398"/>
                    <a:pt x="9770" y="38476"/>
                  </a:cubicBezTo>
                  <a:cubicBezTo>
                    <a:pt x="11048" y="38840"/>
                    <a:pt x="12153" y="39102"/>
                    <a:pt x="13111" y="39293"/>
                  </a:cubicBezTo>
                  <a:cubicBezTo>
                    <a:pt x="15136" y="39440"/>
                    <a:pt x="16702" y="39542"/>
                    <a:pt x="16702" y="39542"/>
                  </a:cubicBezTo>
                  <a:cubicBezTo>
                    <a:pt x="16702" y="39542"/>
                    <a:pt x="13684" y="39301"/>
                    <a:pt x="10908" y="37973"/>
                  </a:cubicBezTo>
                  <a:cubicBezTo>
                    <a:pt x="8132" y="36646"/>
                    <a:pt x="2822" y="32783"/>
                    <a:pt x="2822" y="32059"/>
                  </a:cubicBezTo>
                  <a:cubicBezTo>
                    <a:pt x="2822" y="31335"/>
                    <a:pt x="13564" y="27231"/>
                    <a:pt x="15132" y="26870"/>
                  </a:cubicBezTo>
                  <a:cubicBezTo>
                    <a:pt x="15295" y="26832"/>
                    <a:pt x="15311" y="26815"/>
                    <a:pt x="15210" y="26815"/>
                  </a:cubicBezTo>
                  <a:cubicBezTo>
                    <a:pt x="14331" y="26815"/>
                    <a:pt x="4632" y="28077"/>
                    <a:pt x="4632" y="28077"/>
                  </a:cubicBezTo>
                  <a:lnTo>
                    <a:pt x="8373" y="16248"/>
                  </a:lnTo>
                  <a:lnTo>
                    <a:pt x="12597" y="14196"/>
                  </a:lnTo>
                  <a:lnTo>
                    <a:pt x="7407" y="12747"/>
                  </a:lnTo>
                  <a:lnTo>
                    <a:pt x="15084" y="7818"/>
                  </a:lnTo>
                  <a:lnTo>
                    <a:pt x="18270" y="9126"/>
                  </a:lnTo>
                  <a:lnTo>
                    <a:pt x="20785" y="2421"/>
                  </a:lnTo>
                  <a:lnTo>
                    <a:pt x="1518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800;p64">
              <a:extLst>
                <a:ext uri="{FF2B5EF4-FFF2-40B4-BE49-F238E27FC236}">
                  <a16:creationId xmlns:a16="http://schemas.microsoft.com/office/drawing/2014/main" id="{6F76EB4B-4DB2-4CE8-91C2-723E7B732B2C}"/>
                </a:ext>
              </a:extLst>
            </p:cNvPr>
            <p:cNvSpPr/>
            <p:nvPr/>
          </p:nvSpPr>
          <p:spPr>
            <a:xfrm>
              <a:off x="1550600" y="3449400"/>
              <a:ext cx="26300" cy="63850"/>
            </a:xfrm>
            <a:custGeom>
              <a:avLst/>
              <a:gdLst/>
              <a:ahLst/>
              <a:cxnLst/>
              <a:rect l="l" t="t" r="r" b="b"/>
              <a:pathLst>
                <a:path w="1052" h="2554" extrusionOk="0">
                  <a:moveTo>
                    <a:pt x="742" y="1"/>
                  </a:moveTo>
                  <a:cubicBezTo>
                    <a:pt x="609" y="1"/>
                    <a:pt x="489" y="92"/>
                    <a:pt x="459" y="225"/>
                  </a:cubicBezTo>
                  <a:lnTo>
                    <a:pt x="33" y="2207"/>
                  </a:lnTo>
                  <a:cubicBezTo>
                    <a:pt x="0" y="2362"/>
                    <a:pt x="98" y="2514"/>
                    <a:pt x="253" y="2548"/>
                  </a:cubicBezTo>
                  <a:cubicBezTo>
                    <a:pt x="272" y="2551"/>
                    <a:pt x="292" y="2554"/>
                    <a:pt x="313" y="2554"/>
                  </a:cubicBezTo>
                  <a:cubicBezTo>
                    <a:pt x="447" y="2554"/>
                    <a:pt x="564" y="2459"/>
                    <a:pt x="592" y="2328"/>
                  </a:cubicBezTo>
                  <a:lnTo>
                    <a:pt x="1018" y="347"/>
                  </a:lnTo>
                  <a:cubicBezTo>
                    <a:pt x="1051" y="192"/>
                    <a:pt x="952" y="40"/>
                    <a:pt x="799" y="6"/>
                  </a:cubicBezTo>
                  <a:cubicBezTo>
                    <a:pt x="779" y="2"/>
                    <a:pt x="760" y="1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801;p64">
              <a:extLst>
                <a:ext uri="{FF2B5EF4-FFF2-40B4-BE49-F238E27FC236}">
                  <a16:creationId xmlns:a16="http://schemas.microsoft.com/office/drawing/2014/main" id="{544F8CE1-3CD8-4EC5-9829-0A6AD9EF6066}"/>
                </a:ext>
              </a:extLst>
            </p:cNvPr>
            <p:cNvSpPr/>
            <p:nvPr/>
          </p:nvSpPr>
          <p:spPr>
            <a:xfrm>
              <a:off x="1572100" y="2814100"/>
              <a:ext cx="141250" cy="599050"/>
            </a:xfrm>
            <a:custGeom>
              <a:avLst/>
              <a:gdLst/>
              <a:ahLst/>
              <a:cxnLst/>
              <a:rect l="l" t="t" r="r" b="b"/>
              <a:pathLst>
                <a:path w="5650" h="23962" extrusionOk="0">
                  <a:moveTo>
                    <a:pt x="5335" y="1"/>
                  </a:moveTo>
                  <a:cubicBezTo>
                    <a:pt x="5203" y="1"/>
                    <a:pt x="5085" y="92"/>
                    <a:pt x="5056" y="226"/>
                  </a:cubicBezTo>
                  <a:lnTo>
                    <a:pt x="33" y="23615"/>
                  </a:lnTo>
                  <a:cubicBezTo>
                    <a:pt x="0" y="23769"/>
                    <a:pt x="98" y="23921"/>
                    <a:pt x="253" y="23955"/>
                  </a:cubicBezTo>
                  <a:cubicBezTo>
                    <a:pt x="272" y="23958"/>
                    <a:pt x="292" y="23961"/>
                    <a:pt x="313" y="23961"/>
                  </a:cubicBezTo>
                  <a:cubicBezTo>
                    <a:pt x="447" y="23961"/>
                    <a:pt x="564" y="23867"/>
                    <a:pt x="592" y="23735"/>
                  </a:cubicBezTo>
                  <a:lnTo>
                    <a:pt x="5616" y="347"/>
                  </a:lnTo>
                  <a:cubicBezTo>
                    <a:pt x="5649" y="192"/>
                    <a:pt x="5551" y="40"/>
                    <a:pt x="5396" y="7"/>
                  </a:cubicBezTo>
                  <a:cubicBezTo>
                    <a:pt x="5375" y="3"/>
                    <a:pt x="5355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802;p64">
              <a:extLst>
                <a:ext uri="{FF2B5EF4-FFF2-40B4-BE49-F238E27FC236}">
                  <a16:creationId xmlns:a16="http://schemas.microsoft.com/office/drawing/2014/main" id="{E8EAFCF6-77A4-4A80-B542-6025BB05B569}"/>
                </a:ext>
              </a:extLst>
            </p:cNvPr>
            <p:cNvSpPr/>
            <p:nvPr/>
          </p:nvSpPr>
          <p:spPr>
            <a:xfrm>
              <a:off x="1404600" y="2836875"/>
              <a:ext cx="174275" cy="50200"/>
            </a:xfrm>
            <a:custGeom>
              <a:avLst/>
              <a:gdLst/>
              <a:ahLst/>
              <a:cxnLst/>
              <a:rect l="l" t="t" r="r" b="b"/>
              <a:pathLst>
                <a:path w="6971" h="2008" extrusionOk="0">
                  <a:moveTo>
                    <a:pt x="314" y="0"/>
                  </a:moveTo>
                  <a:cubicBezTo>
                    <a:pt x="183" y="0"/>
                    <a:pt x="66" y="90"/>
                    <a:pt x="35" y="224"/>
                  </a:cubicBezTo>
                  <a:cubicBezTo>
                    <a:pt x="0" y="378"/>
                    <a:pt x="97" y="530"/>
                    <a:pt x="251" y="566"/>
                  </a:cubicBezTo>
                  <a:lnTo>
                    <a:pt x="6607" y="2000"/>
                  </a:lnTo>
                  <a:cubicBezTo>
                    <a:pt x="6627" y="2005"/>
                    <a:pt x="6648" y="2008"/>
                    <a:pt x="6670" y="2008"/>
                  </a:cubicBezTo>
                  <a:lnTo>
                    <a:pt x="6670" y="2008"/>
                  </a:lnTo>
                  <a:cubicBezTo>
                    <a:pt x="6816" y="2008"/>
                    <a:pt x="6939" y="1899"/>
                    <a:pt x="6954" y="1754"/>
                  </a:cubicBezTo>
                  <a:cubicBezTo>
                    <a:pt x="6971" y="1609"/>
                    <a:pt x="6874" y="1475"/>
                    <a:pt x="6732" y="1443"/>
                  </a:cubicBezTo>
                  <a:lnTo>
                    <a:pt x="377" y="7"/>
                  </a:lnTo>
                  <a:cubicBezTo>
                    <a:pt x="356" y="3"/>
                    <a:pt x="335" y="0"/>
                    <a:pt x="314" y="0"/>
                  </a:cubicBezTo>
                  <a:close/>
                  <a:moveTo>
                    <a:pt x="6670" y="2008"/>
                  </a:moveTo>
                  <a:cubicBezTo>
                    <a:pt x="6670" y="2008"/>
                    <a:pt x="6670" y="2008"/>
                    <a:pt x="6669" y="2008"/>
                  </a:cubicBezTo>
                  <a:lnTo>
                    <a:pt x="6671" y="2008"/>
                  </a:lnTo>
                  <a:cubicBezTo>
                    <a:pt x="6670" y="2008"/>
                    <a:pt x="6670" y="2008"/>
                    <a:pt x="6670" y="20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803;p64">
              <a:extLst>
                <a:ext uri="{FF2B5EF4-FFF2-40B4-BE49-F238E27FC236}">
                  <a16:creationId xmlns:a16="http://schemas.microsoft.com/office/drawing/2014/main" id="{E37FEC34-66FE-45D6-9A24-20E2A094BA46}"/>
                </a:ext>
              </a:extLst>
            </p:cNvPr>
            <p:cNvSpPr/>
            <p:nvPr/>
          </p:nvSpPr>
          <p:spPr>
            <a:xfrm>
              <a:off x="1747675" y="2604275"/>
              <a:ext cx="87000" cy="189875"/>
            </a:xfrm>
            <a:custGeom>
              <a:avLst/>
              <a:gdLst/>
              <a:ahLst/>
              <a:cxnLst/>
              <a:rect l="l" t="t" r="r" b="b"/>
              <a:pathLst>
                <a:path w="3480" h="7595" extrusionOk="0">
                  <a:moveTo>
                    <a:pt x="1938" y="1"/>
                  </a:moveTo>
                  <a:lnTo>
                    <a:pt x="0" y="3694"/>
                  </a:lnTo>
                  <a:lnTo>
                    <a:pt x="3480" y="7594"/>
                  </a:lnTo>
                  <a:lnTo>
                    <a:pt x="1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804;p64">
              <a:extLst>
                <a:ext uri="{FF2B5EF4-FFF2-40B4-BE49-F238E27FC236}">
                  <a16:creationId xmlns:a16="http://schemas.microsoft.com/office/drawing/2014/main" id="{8663DEDE-DBAC-4562-AACB-03C8B460E83E}"/>
                </a:ext>
              </a:extLst>
            </p:cNvPr>
            <p:cNvSpPr/>
            <p:nvPr/>
          </p:nvSpPr>
          <p:spPr>
            <a:xfrm>
              <a:off x="1739950" y="2597100"/>
              <a:ext cx="102650" cy="204175"/>
            </a:xfrm>
            <a:custGeom>
              <a:avLst/>
              <a:gdLst/>
              <a:ahLst/>
              <a:cxnLst/>
              <a:rect l="l" t="t" r="r" b="b"/>
              <a:pathLst>
                <a:path w="4106" h="8167" extrusionOk="0">
                  <a:moveTo>
                    <a:pt x="2126" y="1134"/>
                  </a:moveTo>
                  <a:lnTo>
                    <a:pt x="3298" y="6901"/>
                  </a:lnTo>
                  <a:lnTo>
                    <a:pt x="3298" y="6901"/>
                  </a:lnTo>
                  <a:lnTo>
                    <a:pt x="654" y="3938"/>
                  </a:lnTo>
                  <a:lnTo>
                    <a:pt x="2126" y="1134"/>
                  </a:lnTo>
                  <a:close/>
                  <a:moveTo>
                    <a:pt x="2246" y="1"/>
                  </a:moveTo>
                  <a:cubicBezTo>
                    <a:pt x="2148" y="1"/>
                    <a:pt x="2049" y="50"/>
                    <a:pt x="1994" y="154"/>
                  </a:cubicBezTo>
                  <a:lnTo>
                    <a:pt x="55" y="3847"/>
                  </a:lnTo>
                  <a:cubicBezTo>
                    <a:pt x="0" y="3952"/>
                    <a:pt x="16" y="4081"/>
                    <a:pt x="95" y="4170"/>
                  </a:cubicBezTo>
                  <a:lnTo>
                    <a:pt x="3576" y="8071"/>
                  </a:lnTo>
                  <a:cubicBezTo>
                    <a:pt x="3630" y="8132"/>
                    <a:pt x="3707" y="8167"/>
                    <a:pt x="3789" y="8167"/>
                  </a:cubicBezTo>
                  <a:cubicBezTo>
                    <a:pt x="3969" y="8167"/>
                    <a:pt x="4105" y="8000"/>
                    <a:pt x="4069" y="7823"/>
                  </a:cubicBezTo>
                  <a:lnTo>
                    <a:pt x="2528" y="230"/>
                  </a:lnTo>
                  <a:cubicBezTo>
                    <a:pt x="2497" y="82"/>
                    <a:pt x="2372" y="1"/>
                    <a:pt x="22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805;p64">
              <a:extLst>
                <a:ext uri="{FF2B5EF4-FFF2-40B4-BE49-F238E27FC236}">
                  <a16:creationId xmlns:a16="http://schemas.microsoft.com/office/drawing/2014/main" id="{912BBCB7-DD2E-4FE4-AB11-0C3D85C27693}"/>
                </a:ext>
              </a:extLst>
            </p:cNvPr>
            <p:cNvSpPr/>
            <p:nvPr/>
          </p:nvSpPr>
          <p:spPr>
            <a:xfrm>
              <a:off x="1586575" y="2152000"/>
              <a:ext cx="334200" cy="652050"/>
            </a:xfrm>
            <a:custGeom>
              <a:avLst/>
              <a:gdLst/>
              <a:ahLst/>
              <a:cxnLst/>
              <a:rect l="l" t="t" r="r" b="b"/>
              <a:pathLst>
                <a:path w="13368" h="26082" extrusionOk="0">
                  <a:moveTo>
                    <a:pt x="8863" y="1"/>
                  </a:moveTo>
                  <a:cubicBezTo>
                    <a:pt x="7297" y="1"/>
                    <a:pt x="9153" y="1453"/>
                    <a:pt x="9153" y="1453"/>
                  </a:cubicBezTo>
                  <a:cubicBezTo>
                    <a:pt x="9153" y="1453"/>
                    <a:pt x="5570" y="1481"/>
                    <a:pt x="2961" y="2527"/>
                  </a:cubicBezTo>
                  <a:cubicBezTo>
                    <a:pt x="353" y="3573"/>
                    <a:pt x="0" y="7571"/>
                    <a:pt x="204" y="9155"/>
                  </a:cubicBezTo>
                  <a:cubicBezTo>
                    <a:pt x="408" y="10739"/>
                    <a:pt x="2364" y="12909"/>
                    <a:pt x="2364" y="12909"/>
                  </a:cubicBezTo>
                  <a:lnTo>
                    <a:pt x="2270" y="16763"/>
                  </a:lnTo>
                  <a:lnTo>
                    <a:pt x="4551" y="20245"/>
                  </a:lnTo>
                  <a:lnTo>
                    <a:pt x="4679" y="26081"/>
                  </a:lnTo>
                  <a:lnTo>
                    <a:pt x="9834" y="16690"/>
                  </a:lnTo>
                  <a:cubicBezTo>
                    <a:pt x="9834" y="16690"/>
                    <a:pt x="9669" y="12981"/>
                    <a:pt x="9839" y="10848"/>
                  </a:cubicBezTo>
                  <a:cubicBezTo>
                    <a:pt x="10009" y="8717"/>
                    <a:pt x="10523" y="5375"/>
                    <a:pt x="11438" y="5068"/>
                  </a:cubicBezTo>
                  <a:cubicBezTo>
                    <a:pt x="12355" y="4762"/>
                    <a:pt x="13367" y="3655"/>
                    <a:pt x="12760" y="1955"/>
                  </a:cubicBezTo>
                  <a:cubicBezTo>
                    <a:pt x="12580" y="1452"/>
                    <a:pt x="12403" y="1275"/>
                    <a:pt x="12243" y="1275"/>
                  </a:cubicBezTo>
                  <a:cubicBezTo>
                    <a:pt x="11863" y="1275"/>
                    <a:pt x="11579" y="2275"/>
                    <a:pt x="11579" y="2275"/>
                  </a:cubicBezTo>
                  <a:cubicBezTo>
                    <a:pt x="11579" y="2275"/>
                    <a:pt x="10684" y="57"/>
                    <a:pt x="8955" y="2"/>
                  </a:cubicBezTo>
                  <a:cubicBezTo>
                    <a:pt x="8923" y="1"/>
                    <a:pt x="8893" y="1"/>
                    <a:pt x="8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806;p64">
              <a:extLst>
                <a:ext uri="{FF2B5EF4-FFF2-40B4-BE49-F238E27FC236}">
                  <a16:creationId xmlns:a16="http://schemas.microsoft.com/office/drawing/2014/main" id="{2AFB6E2B-8EF7-4CE4-BD03-8C7F88C1FE54}"/>
                </a:ext>
              </a:extLst>
            </p:cNvPr>
            <p:cNvSpPr/>
            <p:nvPr/>
          </p:nvSpPr>
          <p:spPr>
            <a:xfrm>
              <a:off x="1578825" y="2144825"/>
              <a:ext cx="340525" cy="666350"/>
            </a:xfrm>
            <a:custGeom>
              <a:avLst/>
              <a:gdLst/>
              <a:ahLst/>
              <a:cxnLst/>
              <a:rect l="l" t="t" r="r" b="b"/>
              <a:pathLst>
                <a:path w="13621" h="26654" extrusionOk="0">
                  <a:moveTo>
                    <a:pt x="9189" y="574"/>
                  </a:moveTo>
                  <a:cubicBezTo>
                    <a:pt x="9210" y="574"/>
                    <a:pt x="9232" y="575"/>
                    <a:pt x="9256" y="575"/>
                  </a:cubicBezTo>
                  <a:cubicBezTo>
                    <a:pt x="10774" y="624"/>
                    <a:pt x="11615" y="2649"/>
                    <a:pt x="11623" y="2669"/>
                  </a:cubicBezTo>
                  <a:cubicBezTo>
                    <a:pt x="11668" y="2780"/>
                    <a:pt x="11773" y="2847"/>
                    <a:pt x="11898" y="2847"/>
                  </a:cubicBezTo>
                  <a:cubicBezTo>
                    <a:pt x="11900" y="2847"/>
                    <a:pt x="11902" y="2847"/>
                    <a:pt x="11905" y="2847"/>
                  </a:cubicBezTo>
                  <a:cubicBezTo>
                    <a:pt x="12027" y="2841"/>
                    <a:pt x="12130" y="2758"/>
                    <a:pt x="12164" y="2640"/>
                  </a:cubicBezTo>
                  <a:cubicBezTo>
                    <a:pt x="12265" y="2282"/>
                    <a:pt x="12466" y="1889"/>
                    <a:pt x="12530" y="1844"/>
                  </a:cubicBezTo>
                  <a:cubicBezTo>
                    <a:pt x="12531" y="1845"/>
                    <a:pt x="12644" y="1905"/>
                    <a:pt x="12799" y="2339"/>
                  </a:cubicBezTo>
                  <a:cubicBezTo>
                    <a:pt x="13029" y="2982"/>
                    <a:pt x="13021" y="3588"/>
                    <a:pt x="12775" y="4094"/>
                  </a:cubicBezTo>
                  <a:cubicBezTo>
                    <a:pt x="12552" y="4554"/>
                    <a:pt x="12134" y="4923"/>
                    <a:pt x="11657" y="5084"/>
                  </a:cubicBezTo>
                  <a:cubicBezTo>
                    <a:pt x="10405" y="5503"/>
                    <a:pt x="9967" y="9805"/>
                    <a:pt x="9863" y="11112"/>
                  </a:cubicBezTo>
                  <a:cubicBezTo>
                    <a:pt x="9706" y="13090"/>
                    <a:pt x="9831" y="16344"/>
                    <a:pt x="9856" y="16910"/>
                  </a:cubicBezTo>
                  <a:lnTo>
                    <a:pt x="5252" y="25295"/>
                  </a:lnTo>
                  <a:lnTo>
                    <a:pt x="5147" y="20527"/>
                  </a:lnTo>
                  <a:cubicBezTo>
                    <a:pt x="5146" y="20473"/>
                    <a:pt x="5129" y="20420"/>
                    <a:pt x="5100" y="20375"/>
                  </a:cubicBezTo>
                  <a:lnTo>
                    <a:pt x="2868" y="16968"/>
                  </a:lnTo>
                  <a:lnTo>
                    <a:pt x="2959" y="13204"/>
                  </a:lnTo>
                  <a:cubicBezTo>
                    <a:pt x="2961" y="13131"/>
                    <a:pt x="2935" y="13059"/>
                    <a:pt x="2886" y="13005"/>
                  </a:cubicBezTo>
                  <a:cubicBezTo>
                    <a:pt x="2867" y="12983"/>
                    <a:pt x="987" y="10883"/>
                    <a:pt x="797" y="9406"/>
                  </a:cubicBezTo>
                  <a:cubicBezTo>
                    <a:pt x="595" y="7830"/>
                    <a:pt x="963" y="4048"/>
                    <a:pt x="3377" y="3081"/>
                  </a:cubicBezTo>
                  <a:cubicBezTo>
                    <a:pt x="5903" y="2067"/>
                    <a:pt x="9429" y="2027"/>
                    <a:pt x="9465" y="2027"/>
                  </a:cubicBezTo>
                  <a:cubicBezTo>
                    <a:pt x="9735" y="2025"/>
                    <a:pt x="9852" y="1682"/>
                    <a:pt x="9639" y="1516"/>
                  </a:cubicBezTo>
                  <a:cubicBezTo>
                    <a:pt x="9220" y="1188"/>
                    <a:pt x="8826" y="740"/>
                    <a:pt x="8814" y="630"/>
                  </a:cubicBezTo>
                  <a:cubicBezTo>
                    <a:pt x="8815" y="630"/>
                    <a:pt x="8888" y="574"/>
                    <a:pt x="9189" y="574"/>
                  </a:cubicBezTo>
                  <a:close/>
                  <a:moveTo>
                    <a:pt x="9151" y="1"/>
                  </a:moveTo>
                  <a:cubicBezTo>
                    <a:pt x="8887" y="1"/>
                    <a:pt x="8423" y="44"/>
                    <a:pt x="8289" y="412"/>
                  </a:cubicBezTo>
                  <a:cubicBezTo>
                    <a:pt x="8168" y="748"/>
                    <a:pt x="8437" y="1152"/>
                    <a:pt x="8746" y="1480"/>
                  </a:cubicBezTo>
                  <a:cubicBezTo>
                    <a:pt x="7556" y="1543"/>
                    <a:pt x="5115" y="1766"/>
                    <a:pt x="3164" y="2549"/>
                  </a:cubicBezTo>
                  <a:cubicBezTo>
                    <a:pt x="415" y="3651"/>
                    <a:pt x="0" y="7693"/>
                    <a:pt x="230" y="9478"/>
                  </a:cubicBezTo>
                  <a:cubicBezTo>
                    <a:pt x="421" y="10967"/>
                    <a:pt x="2010" y="12871"/>
                    <a:pt x="2384" y="13301"/>
                  </a:cubicBezTo>
                  <a:lnTo>
                    <a:pt x="2294" y="17043"/>
                  </a:lnTo>
                  <a:cubicBezTo>
                    <a:pt x="2293" y="17101"/>
                    <a:pt x="2308" y="17159"/>
                    <a:pt x="2340" y="17207"/>
                  </a:cubicBezTo>
                  <a:lnTo>
                    <a:pt x="4577" y="20620"/>
                  </a:lnTo>
                  <a:lnTo>
                    <a:pt x="4702" y="26374"/>
                  </a:lnTo>
                  <a:cubicBezTo>
                    <a:pt x="4705" y="26504"/>
                    <a:pt x="4795" y="26615"/>
                    <a:pt x="4921" y="26646"/>
                  </a:cubicBezTo>
                  <a:cubicBezTo>
                    <a:pt x="4943" y="26651"/>
                    <a:pt x="4966" y="26654"/>
                    <a:pt x="4989" y="26654"/>
                  </a:cubicBezTo>
                  <a:cubicBezTo>
                    <a:pt x="5093" y="26654"/>
                    <a:pt x="5189" y="26596"/>
                    <a:pt x="5239" y="26505"/>
                  </a:cubicBezTo>
                  <a:lnTo>
                    <a:pt x="10395" y="17114"/>
                  </a:lnTo>
                  <a:cubicBezTo>
                    <a:pt x="10419" y="17068"/>
                    <a:pt x="10432" y="17015"/>
                    <a:pt x="10430" y="16964"/>
                  </a:cubicBezTo>
                  <a:cubicBezTo>
                    <a:pt x="10428" y="16927"/>
                    <a:pt x="10267" y="13247"/>
                    <a:pt x="10434" y="11157"/>
                  </a:cubicBezTo>
                  <a:cubicBezTo>
                    <a:pt x="10669" y="8193"/>
                    <a:pt x="11274" y="5815"/>
                    <a:pt x="11838" y="5626"/>
                  </a:cubicBezTo>
                  <a:cubicBezTo>
                    <a:pt x="12458" y="5419"/>
                    <a:pt x="13001" y="4940"/>
                    <a:pt x="13289" y="4344"/>
                  </a:cubicBezTo>
                  <a:cubicBezTo>
                    <a:pt x="13604" y="3697"/>
                    <a:pt x="13621" y="2937"/>
                    <a:pt x="13339" y="2146"/>
                  </a:cubicBezTo>
                  <a:cubicBezTo>
                    <a:pt x="13206" y="1773"/>
                    <a:pt x="13000" y="1276"/>
                    <a:pt x="12562" y="1276"/>
                  </a:cubicBezTo>
                  <a:cubicBezTo>
                    <a:pt x="12553" y="1276"/>
                    <a:pt x="12544" y="1276"/>
                    <a:pt x="12535" y="1276"/>
                  </a:cubicBezTo>
                  <a:cubicBezTo>
                    <a:pt x="12234" y="1286"/>
                    <a:pt x="12010" y="1561"/>
                    <a:pt x="11854" y="1862"/>
                  </a:cubicBezTo>
                  <a:cubicBezTo>
                    <a:pt x="11436" y="1149"/>
                    <a:pt x="10580" y="45"/>
                    <a:pt x="9274" y="4"/>
                  </a:cubicBezTo>
                  <a:cubicBezTo>
                    <a:pt x="9242" y="2"/>
                    <a:pt x="9200" y="1"/>
                    <a:pt x="9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807;p64">
              <a:extLst>
                <a:ext uri="{FF2B5EF4-FFF2-40B4-BE49-F238E27FC236}">
                  <a16:creationId xmlns:a16="http://schemas.microsoft.com/office/drawing/2014/main" id="{A0239D97-2C68-418A-BBA4-96642B0CB7B9}"/>
                </a:ext>
              </a:extLst>
            </p:cNvPr>
            <p:cNvSpPr/>
            <p:nvPr/>
          </p:nvSpPr>
          <p:spPr>
            <a:xfrm>
              <a:off x="1586575" y="2152000"/>
              <a:ext cx="334150" cy="606550"/>
            </a:xfrm>
            <a:custGeom>
              <a:avLst/>
              <a:gdLst/>
              <a:ahLst/>
              <a:cxnLst/>
              <a:rect l="l" t="t" r="r" b="b"/>
              <a:pathLst>
                <a:path w="13366" h="24262" extrusionOk="0">
                  <a:moveTo>
                    <a:pt x="8865" y="1"/>
                  </a:moveTo>
                  <a:cubicBezTo>
                    <a:pt x="7294" y="1"/>
                    <a:pt x="9152" y="1453"/>
                    <a:pt x="9152" y="1453"/>
                  </a:cubicBezTo>
                  <a:cubicBezTo>
                    <a:pt x="9152" y="1453"/>
                    <a:pt x="5569" y="1481"/>
                    <a:pt x="2961" y="2527"/>
                  </a:cubicBezTo>
                  <a:cubicBezTo>
                    <a:pt x="353" y="3573"/>
                    <a:pt x="0" y="7571"/>
                    <a:pt x="204" y="9155"/>
                  </a:cubicBezTo>
                  <a:cubicBezTo>
                    <a:pt x="408" y="10739"/>
                    <a:pt x="2364" y="12909"/>
                    <a:pt x="2364" y="12909"/>
                  </a:cubicBezTo>
                  <a:lnTo>
                    <a:pt x="2270" y="16763"/>
                  </a:lnTo>
                  <a:lnTo>
                    <a:pt x="4551" y="20245"/>
                  </a:lnTo>
                  <a:lnTo>
                    <a:pt x="4637" y="24261"/>
                  </a:lnTo>
                  <a:lnTo>
                    <a:pt x="6527" y="18428"/>
                  </a:lnTo>
                  <a:lnTo>
                    <a:pt x="9273" y="17711"/>
                  </a:lnTo>
                  <a:lnTo>
                    <a:pt x="9834" y="16690"/>
                  </a:lnTo>
                  <a:cubicBezTo>
                    <a:pt x="9834" y="16690"/>
                    <a:pt x="9667" y="12981"/>
                    <a:pt x="9838" y="10848"/>
                  </a:cubicBezTo>
                  <a:cubicBezTo>
                    <a:pt x="10008" y="8717"/>
                    <a:pt x="10522" y="5375"/>
                    <a:pt x="11438" y="5068"/>
                  </a:cubicBezTo>
                  <a:cubicBezTo>
                    <a:pt x="12353" y="4762"/>
                    <a:pt x="13366" y="3655"/>
                    <a:pt x="12758" y="1957"/>
                  </a:cubicBezTo>
                  <a:cubicBezTo>
                    <a:pt x="12579" y="1453"/>
                    <a:pt x="12402" y="1276"/>
                    <a:pt x="12242" y="1276"/>
                  </a:cubicBezTo>
                  <a:cubicBezTo>
                    <a:pt x="11862" y="1276"/>
                    <a:pt x="11578" y="2275"/>
                    <a:pt x="11578" y="2275"/>
                  </a:cubicBezTo>
                  <a:cubicBezTo>
                    <a:pt x="11578" y="2275"/>
                    <a:pt x="10682" y="57"/>
                    <a:pt x="8955" y="2"/>
                  </a:cubicBezTo>
                  <a:cubicBezTo>
                    <a:pt x="8924" y="1"/>
                    <a:pt x="8894" y="1"/>
                    <a:pt x="8865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808;p64">
              <a:extLst>
                <a:ext uri="{FF2B5EF4-FFF2-40B4-BE49-F238E27FC236}">
                  <a16:creationId xmlns:a16="http://schemas.microsoft.com/office/drawing/2014/main" id="{0218D9C5-6979-4E3D-96E4-E76B2578F4FC}"/>
                </a:ext>
              </a:extLst>
            </p:cNvPr>
            <p:cNvSpPr/>
            <p:nvPr/>
          </p:nvSpPr>
          <p:spPr>
            <a:xfrm>
              <a:off x="1586575" y="2152000"/>
              <a:ext cx="334150" cy="606550"/>
            </a:xfrm>
            <a:custGeom>
              <a:avLst/>
              <a:gdLst/>
              <a:ahLst/>
              <a:cxnLst/>
              <a:rect l="l" t="t" r="r" b="b"/>
              <a:pathLst>
                <a:path w="13366" h="24262" extrusionOk="0">
                  <a:moveTo>
                    <a:pt x="8865" y="1"/>
                  </a:moveTo>
                  <a:cubicBezTo>
                    <a:pt x="7294" y="1"/>
                    <a:pt x="9152" y="1453"/>
                    <a:pt x="9152" y="1453"/>
                  </a:cubicBezTo>
                  <a:cubicBezTo>
                    <a:pt x="9152" y="1453"/>
                    <a:pt x="5569" y="1481"/>
                    <a:pt x="2961" y="2527"/>
                  </a:cubicBezTo>
                  <a:cubicBezTo>
                    <a:pt x="353" y="3573"/>
                    <a:pt x="0" y="7571"/>
                    <a:pt x="204" y="9155"/>
                  </a:cubicBezTo>
                  <a:cubicBezTo>
                    <a:pt x="408" y="10739"/>
                    <a:pt x="2364" y="12909"/>
                    <a:pt x="2364" y="12909"/>
                  </a:cubicBezTo>
                  <a:lnTo>
                    <a:pt x="2270" y="16763"/>
                  </a:lnTo>
                  <a:lnTo>
                    <a:pt x="4551" y="20245"/>
                  </a:lnTo>
                  <a:lnTo>
                    <a:pt x="4637" y="24261"/>
                  </a:lnTo>
                  <a:lnTo>
                    <a:pt x="6527" y="18428"/>
                  </a:lnTo>
                  <a:lnTo>
                    <a:pt x="9273" y="17711"/>
                  </a:lnTo>
                  <a:lnTo>
                    <a:pt x="9834" y="16690"/>
                  </a:lnTo>
                  <a:cubicBezTo>
                    <a:pt x="9834" y="16690"/>
                    <a:pt x="9667" y="12981"/>
                    <a:pt x="9838" y="10848"/>
                  </a:cubicBezTo>
                  <a:cubicBezTo>
                    <a:pt x="10008" y="8717"/>
                    <a:pt x="10522" y="5375"/>
                    <a:pt x="11438" y="5068"/>
                  </a:cubicBezTo>
                  <a:cubicBezTo>
                    <a:pt x="12353" y="4762"/>
                    <a:pt x="13366" y="3655"/>
                    <a:pt x="12758" y="1957"/>
                  </a:cubicBezTo>
                  <a:cubicBezTo>
                    <a:pt x="12579" y="1453"/>
                    <a:pt x="12402" y="1276"/>
                    <a:pt x="12242" y="1276"/>
                  </a:cubicBezTo>
                  <a:cubicBezTo>
                    <a:pt x="11862" y="1276"/>
                    <a:pt x="11578" y="2275"/>
                    <a:pt x="11578" y="2275"/>
                  </a:cubicBezTo>
                  <a:cubicBezTo>
                    <a:pt x="11578" y="2275"/>
                    <a:pt x="10682" y="57"/>
                    <a:pt x="8955" y="2"/>
                  </a:cubicBezTo>
                  <a:cubicBezTo>
                    <a:pt x="8924" y="1"/>
                    <a:pt x="8894" y="1"/>
                    <a:pt x="8865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809;p64">
              <a:extLst>
                <a:ext uri="{FF2B5EF4-FFF2-40B4-BE49-F238E27FC236}">
                  <a16:creationId xmlns:a16="http://schemas.microsoft.com/office/drawing/2014/main" id="{6C8EE39E-AA49-41A7-AEA4-EA204F249054}"/>
                </a:ext>
              </a:extLst>
            </p:cNvPr>
            <p:cNvSpPr/>
            <p:nvPr/>
          </p:nvSpPr>
          <p:spPr>
            <a:xfrm>
              <a:off x="1586550" y="2152000"/>
              <a:ext cx="334175" cy="336775"/>
            </a:xfrm>
            <a:custGeom>
              <a:avLst/>
              <a:gdLst/>
              <a:ahLst/>
              <a:cxnLst/>
              <a:rect l="l" t="t" r="r" b="b"/>
              <a:pathLst>
                <a:path w="13367" h="13471" extrusionOk="0">
                  <a:moveTo>
                    <a:pt x="8866" y="1"/>
                  </a:moveTo>
                  <a:cubicBezTo>
                    <a:pt x="7295" y="1"/>
                    <a:pt x="9153" y="1453"/>
                    <a:pt x="9153" y="1453"/>
                  </a:cubicBezTo>
                  <a:cubicBezTo>
                    <a:pt x="9153" y="1453"/>
                    <a:pt x="5570" y="1481"/>
                    <a:pt x="2962" y="2527"/>
                  </a:cubicBezTo>
                  <a:cubicBezTo>
                    <a:pt x="354" y="3573"/>
                    <a:pt x="0" y="7571"/>
                    <a:pt x="204" y="9155"/>
                  </a:cubicBezTo>
                  <a:cubicBezTo>
                    <a:pt x="408" y="10739"/>
                    <a:pt x="2363" y="12909"/>
                    <a:pt x="2363" y="12909"/>
                  </a:cubicBezTo>
                  <a:lnTo>
                    <a:pt x="2356" y="13258"/>
                  </a:lnTo>
                  <a:lnTo>
                    <a:pt x="4646" y="13470"/>
                  </a:lnTo>
                  <a:lnTo>
                    <a:pt x="9873" y="10454"/>
                  </a:lnTo>
                  <a:cubicBezTo>
                    <a:pt x="10072" y="8327"/>
                    <a:pt x="10578" y="5357"/>
                    <a:pt x="11439" y="5068"/>
                  </a:cubicBezTo>
                  <a:cubicBezTo>
                    <a:pt x="12354" y="4762"/>
                    <a:pt x="13367" y="3655"/>
                    <a:pt x="12759" y="1955"/>
                  </a:cubicBezTo>
                  <a:cubicBezTo>
                    <a:pt x="12580" y="1452"/>
                    <a:pt x="12403" y="1275"/>
                    <a:pt x="12243" y="1275"/>
                  </a:cubicBezTo>
                  <a:cubicBezTo>
                    <a:pt x="11863" y="1275"/>
                    <a:pt x="11579" y="2275"/>
                    <a:pt x="11579" y="2275"/>
                  </a:cubicBezTo>
                  <a:cubicBezTo>
                    <a:pt x="11579" y="2275"/>
                    <a:pt x="10683" y="57"/>
                    <a:pt x="8956" y="2"/>
                  </a:cubicBezTo>
                  <a:cubicBezTo>
                    <a:pt x="8925" y="1"/>
                    <a:pt x="8895" y="1"/>
                    <a:pt x="88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810;p64">
              <a:extLst>
                <a:ext uri="{FF2B5EF4-FFF2-40B4-BE49-F238E27FC236}">
                  <a16:creationId xmlns:a16="http://schemas.microsoft.com/office/drawing/2014/main" id="{81859C76-14A1-4E7E-B88B-4365CF9BAC05}"/>
                </a:ext>
              </a:extLst>
            </p:cNvPr>
            <p:cNvSpPr/>
            <p:nvPr/>
          </p:nvSpPr>
          <p:spPr>
            <a:xfrm>
              <a:off x="1578825" y="2144850"/>
              <a:ext cx="340525" cy="351075"/>
            </a:xfrm>
            <a:custGeom>
              <a:avLst/>
              <a:gdLst/>
              <a:ahLst/>
              <a:cxnLst/>
              <a:rect l="l" t="t" r="r" b="b"/>
              <a:pathLst>
                <a:path w="13621" h="14043" extrusionOk="0">
                  <a:moveTo>
                    <a:pt x="9189" y="573"/>
                  </a:moveTo>
                  <a:cubicBezTo>
                    <a:pt x="9210" y="573"/>
                    <a:pt x="9232" y="574"/>
                    <a:pt x="9256" y="574"/>
                  </a:cubicBezTo>
                  <a:cubicBezTo>
                    <a:pt x="10774" y="623"/>
                    <a:pt x="11615" y="2648"/>
                    <a:pt x="11624" y="2668"/>
                  </a:cubicBezTo>
                  <a:cubicBezTo>
                    <a:pt x="11669" y="2779"/>
                    <a:pt x="11773" y="2846"/>
                    <a:pt x="11898" y="2846"/>
                  </a:cubicBezTo>
                  <a:cubicBezTo>
                    <a:pt x="11900" y="2846"/>
                    <a:pt x="11902" y="2846"/>
                    <a:pt x="11905" y="2846"/>
                  </a:cubicBezTo>
                  <a:cubicBezTo>
                    <a:pt x="12027" y="2840"/>
                    <a:pt x="12130" y="2757"/>
                    <a:pt x="12164" y="2639"/>
                  </a:cubicBezTo>
                  <a:cubicBezTo>
                    <a:pt x="12265" y="2281"/>
                    <a:pt x="12466" y="1888"/>
                    <a:pt x="12530" y="1843"/>
                  </a:cubicBezTo>
                  <a:cubicBezTo>
                    <a:pt x="12531" y="1844"/>
                    <a:pt x="12646" y="1904"/>
                    <a:pt x="12801" y="2338"/>
                  </a:cubicBezTo>
                  <a:cubicBezTo>
                    <a:pt x="13030" y="2981"/>
                    <a:pt x="13021" y="3587"/>
                    <a:pt x="12775" y="4093"/>
                  </a:cubicBezTo>
                  <a:cubicBezTo>
                    <a:pt x="12552" y="4553"/>
                    <a:pt x="12134" y="4922"/>
                    <a:pt x="11657" y="5083"/>
                  </a:cubicBezTo>
                  <a:cubicBezTo>
                    <a:pt x="10577" y="5444"/>
                    <a:pt x="10103" y="8606"/>
                    <a:pt x="9912" y="10565"/>
                  </a:cubicBezTo>
                  <a:lnTo>
                    <a:pt x="4891" y="13463"/>
                  </a:lnTo>
                  <a:lnTo>
                    <a:pt x="2957" y="13283"/>
                  </a:lnTo>
                  <a:lnTo>
                    <a:pt x="2959" y="13203"/>
                  </a:lnTo>
                  <a:cubicBezTo>
                    <a:pt x="2961" y="13130"/>
                    <a:pt x="2935" y="13058"/>
                    <a:pt x="2886" y="13004"/>
                  </a:cubicBezTo>
                  <a:cubicBezTo>
                    <a:pt x="2867" y="12982"/>
                    <a:pt x="988" y="10883"/>
                    <a:pt x="799" y="9405"/>
                  </a:cubicBezTo>
                  <a:cubicBezTo>
                    <a:pt x="595" y="7829"/>
                    <a:pt x="963" y="4047"/>
                    <a:pt x="3377" y="3080"/>
                  </a:cubicBezTo>
                  <a:cubicBezTo>
                    <a:pt x="5904" y="2066"/>
                    <a:pt x="9430" y="2026"/>
                    <a:pt x="9465" y="2026"/>
                  </a:cubicBezTo>
                  <a:cubicBezTo>
                    <a:pt x="9736" y="2024"/>
                    <a:pt x="9852" y="1681"/>
                    <a:pt x="9639" y="1515"/>
                  </a:cubicBezTo>
                  <a:cubicBezTo>
                    <a:pt x="9220" y="1187"/>
                    <a:pt x="8826" y="739"/>
                    <a:pt x="8815" y="629"/>
                  </a:cubicBezTo>
                  <a:cubicBezTo>
                    <a:pt x="8815" y="629"/>
                    <a:pt x="8889" y="573"/>
                    <a:pt x="9189" y="573"/>
                  </a:cubicBezTo>
                  <a:close/>
                  <a:moveTo>
                    <a:pt x="9155" y="0"/>
                  </a:moveTo>
                  <a:cubicBezTo>
                    <a:pt x="8892" y="0"/>
                    <a:pt x="8423" y="41"/>
                    <a:pt x="8289" y="413"/>
                  </a:cubicBezTo>
                  <a:cubicBezTo>
                    <a:pt x="8166" y="747"/>
                    <a:pt x="8436" y="1151"/>
                    <a:pt x="8746" y="1479"/>
                  </a:cubicBezTo>
                  <a:cubicBezTo>
                    <a:pt x="7555" y="1542"/>
                    <a:pt x="5114" y="1765"/>
                    <a:pt x="3163" y="2548"/>
                  </a:cubicBezTo>
                  <a:cubicBezTo>
                    <a:pt x="415" y="3650"/>
                    <a:pt x="0" y="7693"/>
                    <a:pt x="230" y="9477"/>
                  </a:cubicBezTo>
                  <a:cubicBezTo>
                    <a:pt x="421" y="10966"/>
                    <a:pt x="2008" y="12870"/>
                    <a:pt x="2384" y="13300"/>
                  </a:cubicBezTo>
                  <a:lnTo>
                    <a:pt x="2378" y="13536"/>
                  </a:lnTo>
                  <a:cubicBezTo>
                    <a:pt x="2374" y="13687"/>
                    <a:pt x="2488" y="13814"/>
                    <a:pt x="2638" y="13828"/>
                  </a:cubicBezTo>
                  <a:lnTo>
                    <a:pt x="4928" y="14042"/>
                  </a:lnTo>
                  <a:lnTo>
                    <a:pt x="4955" y="14042"/>
                  </a:lnTo>
                  <a:cubicBezTo>
                    <a:pt x="5005" y="14042"/>
                    <a:pt x="5055" y="14028"/>
                    <a:pt x="5097" y="14004"/>
                  </a:cubicBezTo>
                  <a:lnTo>
                    <a:pt x="10325" y="10987"/>
                  </a:lnTo>
                  <a:cubicBezTo>
                    <a:pt x="10405" y="10939"/>
                    <a:pt x="10458" y="10857"/>
                    <a:pt x="10467" y="10765"/>
                  </a:cubicBezTo>
                  <a:cubicBezTo>
                    <a:pt x="10763" y="7592"/>
                    <a:pt x="11381" y="5777"/>
                    <a:pt x="11838" y="5625"/>
                  </a:cubicBezTo>
                  <a:cubicBezTo>
                    <a:pt x="12457" y="5418"/>
                    <a:pt x="12999" y="4939"/>
                    <a:pt x="13289" y="4343"/>
                  </a:cubicBezTo>
                  <a:cubicBezTo>
                    <a:pt x="13604" y="3696"/>
                    <a:pt x="13621" y="2936"/>
                    <a:pt x="13338" y="2145"/>
                  </a:cubicBezTo>
                  <a:cubicBezTo>
                    <a:pt x="13204" y="1772"/>
                    <a:pt x="12999" y="1275"/>
                    <a:pt x="12562" y="1275"/>
                  </a:cubicBezTo>
                  <a:cubicBezTo>
                    <a:pt x="12553" y="1275"/>
                    <a:pt x="12544" y="1275"/>
                    <a:pt x="12535" y="1275"/>
                  </a:cubicBezTo>
                  <a:cubicBezTo>
                    <a:pt x="12234" y="1285"/>
                    <a:pt x="12010" y="1560"/>
                    <a:pt x="11854" y="1861"/>
                  </a:cubicBezTo>
                  <a:cubicBezTo>
                    <a:pt x="11434" y="1148"/>
                    <a:pt x="10578" y="44"/>
                    <a:pt x="9272" y="3"/>
                  </a:cubicBezTo>
                  <a:cubicBezTo>
                    <a:pt x="9242" y="2"/>
                    <a:pt x="9202" y="0"/>
                    <a:pt x="9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811;p64">
              <a:extLst>
                <a:ext uri="{FF2B5EF4-FFF2-40B4-BE49-F238E27FC236}">
                  <a16:creationId xmlns:a16="http://schemas.microsoft.com/office/drawing/2014/main" id="{DB178F9C-038C-4106-A0AB-6AFB1C830257}"/>
                </a:ext>
              </a:extLst>
            </p:cNvPr>
            <p:cNvSpPr/>
            <p:nvPr/>
          </p:nvSpPr>
          <p:spPr>
            <a:xfrm>
              <a:off x="1588150" y="2265250"/>
              <a:ext cx="228125" cy="98050"/>
            </a:xfrm>
            <a:custGeom>
              <a:avLst/>
              <a:gdLst/>
              <a:ahLst/>
              <a:cxnLst/>
              <a:rect l="l" t="t" r="r" b="b"/>
              <a:pathLst>
                <a:path w="9125" h="3922" extrusionOk="0">
                  <a:moveTo>
                    <a:pt x="4273" y="1"/>
                  </a:moveTo>
                  <a:cubicBezTo>
                    <a:pt x="2981" y="1"/>
                    <a:pt x="2081" y="499"/>
                    <a:pt x="1524" y="955"/>
                  </a:cubicBezTo>
                  <a:cubicBezTo>
                    <a:pt x="651" y="1673"/>
                    <a:pt x="69" y="2752"/>
                    <a:pt x="5" y="3771"/>
                  </a:cubicBezTo>
                  <a:cubicBezTo>
                    <a:pt x="0" y="3849"/>
                    <a:pt x="60" y="3917"/>
                    <a:pt x="139" y="3922"/>
                  </a:cubicBezTo>
                  <a:lnTo>
                    <a:pt x="149" y="3922"/>
                  </a:lnTo>
                  <a:cubicBezTo>
                    <a:pt x="223" y="3922"/>
                    <a:pt x="286" y="3863"/>
                    <a:pt x="291" y="3788"/>
                  </a:cubicBezTo>
                  <a:cubicBezTo>
                    <a:pt x="349" y="2862"/>
                    <a:pt x="904" y="1837"/>
                    <a:pt x="1706" y="1178"/>
                  </a:cubicBezTo>
                  <a:cubicBezTo>
                    <a:pt x="2223" y="752"/>
                    <a:pt x="3063" y="288"/>
                    <a:pt x="4270" y="288"/>
                  </a:cubicBezTo>
                  <a:cubicBezTo>
                    <a:pt x="4484" y="288"/>
                    <a:pt x="4710" y="303"/>
                    <a:pt x="4947" y="335"/>
                  </a:cubicBezTo>
                  <a:cubicBezTo>
                    <a:pt x="6182" y="499"/>
                    <a:pt x="7074" y="549"/>
                    <a:pt x="7702" y="549"/>
                  </a:cubicBezTo>
                  <a:cubicBezTo>
                    <a:pt x="8636" y="549"/>
                    <a:pt x="8985" y="438"/>
                    <a:pt x="9008" y="431"/>
                  </a:cubicBezTo>
                  <a:cubicBezTo>
                    <a:pt x="9084" y="405"/>
                    <a:pt x="9125" y="324"/>
                    <a:pt x="9099" y="249"/>
                  </a:cubicBezTo>
                  <a:cubicBezTo>
                    <a:pt x="9080" y="189"/>
                    <a:pt x="9024" y="151"/>
                    <a:pt x="8963" y="151"/>
                  </a:cubicBezTo>
                  <a:cubicBezTo>
                    <a:pt x="8948" y="151"/>
                    <a:pt x="8933" y="153"/>
                    <a:pt x="8919" y="158"/>
                  </a:cubicBezTo>
                  <a:cubicBezTo>
                    <a:pt x="8913" y="160"/>
                    <a:pt x="8583" y="261"/>
                    <a:pt x="7699" y="261"/>
                  </a:cubicBezTo>
                  <a:cubicBezTo>
                    <a:pt x="7086" y="261"/>
                    <a:pt x="6206" y="212"/>
                    <a:pt x="4984" y="49"/>
                  </a:cubicBezTo>
                  <a:cubicBezTo>
                    <a:pt x="4735" y="16"/>
                    <a:pt x="4498" y="1"/>
                    <a:pt x="4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812;p64">
              <a:extLst>
                <a:ext uri="{FF2B5EF4-FFF2-40B4-BE49-F238E27FC236}">
                  <a16:creationId xmlns:a16="http://schemas.microsoft.com/office/drawing/2014/main" id="{2A262732-7469-4C08-B39F-A83E3A94BDA1}"/>
                </a:ext>
              </a:extLst>
            </p:cNvPr>
            <p:cNvSpPr/>
            <p:nvPr/>
          </p:nvSpPr>
          <p:spPr>
            <a:xfrm>
              <a:off x="1603850" y="2350400"/>
              <a:ext cx="199200" cy="66725"/>
            </a:xfrm>
            <a:custGeom>
              <a:avLst/>
              <a:gdLst/>
              <a:ahLst/>
              <a:cxnLst/>
              <a:rect l="l" t="t" r="r" b="b"/>
              <a:pathLst>
                <a:path w="7968" h="2669" extrusionOk="0">
                  <a:moveTo>
                    <a:pt x="2150" y="0"/>
                  </a:moveTo>
                  <a:cubicBezTo>
                    <a:pt x="1435" y="0"/>
                    <a:pt x="771" y="305"/>
                    <a:pt x="396" y="825"/>
                  </a:cubicBezTo>
                  <a:cubicBezTo>
                    <a:pt x="30" y="1333"/>
                    <a:pt x="0" y="1960"/>
                    <a:pt x="314" y="2589"/>
                  </a:cubicBezTo>
                  <a:cubicBezTo>
                    <a:pt x="338" y="2638"/>
                    <a:pt x="388" y="2668"/>
                    <a:pt x="442" y="2669"/>
                  </a:cubicBezTo>
                  <a:lnTo>
                    <a:pt x="444" y="2669"/>
                  </a:lnTo>
                  <a:cubicBezTo>
                    <a:pt x="550" y="2669"/>
                    <a:pt x="619" y="2556"/>
                    <a:pt x="572" y="2461"/>
                  </a:cubicBezTo>
                  <a:cubicBezTo>
                    <a:pt x="306" y="1932"/>
                    <a:pt x="327" y="1410"/>
                    <a:pt x="629" y="991"/>
                  </a:cubicBezTo>
                  <a:cubicBezTo>
                    <a:pt x="946" y="552"/>
                    <a:pt x="1536" y="287"/>
                    <a:pt x="2161" y="287"/>
                  </a:cubicBezTo>
                  <a:cubicBezTo>
                    <a:pt x="2265" y="287"/>
                    <a:pt x="2369" y="294"/>
                    <a:pt x="2474" y="309"/>
                  </a:cubicBezTo>
                  <a:cubicBezTo>
                    <a:pt x="2963" y="380"/>
                    <a:pt x="3726" y="403"/>
                    <a:pt x="4525" y="403"/>
                  </a:cubicBezTo>
                  <a:cubicBezTo>
                    <a:pt x="6060" y="403"/>
                    <a:pt x="7725" y="317"/>
                    <a:pt x="7831" y="311"/>
                  </a:cubicBezTo>
                  <a:cubicBezTo>
                    <a:pt x="7909" y="304"/>
                    <a:pt x="7968" y="238"/>
                    <a:pt x="7964" y="159"/>
                  </a:cubicBezTo>
                  <a:cubicBezTo>
                    <a:pt x="7959" y="84"/>
                    <a:pt x="7897" y="25"/>
                    <a:pt x="7822" y="25"/>
                  </a:cubicBezTo>
                  <a:cubicBezTo>
                    <a:pt x="7820" y="25"/>
                    <a:pt x="7818" y="25"/>
                    <a:pt x="7815" y="25"/>
                  </a:cubicBezTo>
                  <a:cubicBezTo>
                    <a:pt x="7790" y="27"/>
                    <a:pt x="6070" y="116"/>
                    <a:pt x="4508" y="116"/>
                  </a:cubicBezTo>
                  <a:cubicBezTo>
                    <a:pt x="3725" y="116"/>
                    <a:pt x="2982" y="93"/>
                    <a:pt x="2512" y="26"/>
                  </a:cubicBezTo>
                  <a:cubicBezTo>
                    <a:pt x="2391" y="9"/>
                    <a:pt x="2270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813;p64">
              <a:extLst>
                <a:ext uri="{FF2B5EF4-FFF2-40B4-BE49-F238E27FC236}">
                  <a16:creationId xmlns:a16="http://schemas.microsoft.com/office/drawing/2014/main" id="{56D56BA4-2610-474D-9BEB-DCDA01383026}"/>
                </a:ext>
              </a:extLst>
            </p:cNvPr>
            <p:cNvSpPr/>
            <p:nvPr/>
          </p:nvSpPr>
          <p:spPr>
            <a:xfrm>
              <a:off x="1651675" y="2252325"/>
              <a:ext cx="291475" cy="354275"/>
            </a:xfrm>
            <a:custGeom>
              <a:avLst/>
              <a:gdLst/>
              <a:ahLst/>
              <a:cxnLst/>
              <a:rect l="l" t="t" r="r" b="b"/>
              <a:pathLst>
                <a:path w="11659" h="14171" extrusionOk="0">
                  <a:moveTo>
                    <a:pt x="8654" y="1"/>
                  </a:moveTo>
                  <a:lnTo>
                    <a:pt x="5666" y="1463"/>
                  </a:lnTo>
                  <a:cubicBezTo>
                    <a:pt x="5666" y="1463"/>
                    <a:pt x="6447" y="4082"/>
                    <a:pt x="6471" y="4613"/>
                  </a:cubicBezTo>
                  <a:cubicBezTo>
                    <a:pt x="6494" y="5142"/>
                    <a:pt x="4386" y="5502"/>
                    <a:pt x="4386" y="5502"/>
                  </a:cubicBezTo>
                  <a:lnTo>
                    <a:pt x="4072" y="7375"/>
                  </a:lnTo>
                  <a:lnTo>
                    <a:pt x="3278" y="7411"/>
                  </a:lnTo>
                  <a:cubicBezTo>
                    <a:pt x="3278" y="7411"/>
                    <a:pt x="2832" y="6369"/>
                    <a:pt x="2261" y="5465"/>
                  </a:cubicBezTo>
                  <a:cubicBezTo>
                    <a:pt x="2024" y="5092"/>
                    <a:pt x="1597" y="4976"/>
                    <a:pt x="1176" y="4969"/>
                  </a:cubicBezTo>
                  <a:cubicBezTo>
                    <a:pt x="1168" y="4969"/>
                    <a:pt x="1160" y="4969"/>
                    <a:pt x="1152" y="4969"/>
                  </a:cubicBezTo>
                  <a:cubicBezTo>
                    <a:pt x="506" y="4969"/>
                    <a:pt x="0" y="5532"/>
                    <a:pt x="72" y="6178"/>
                  </a:cubicBezTo>
                  <a:cubicBezTo>
                    <a:pt x="130" y="6694"/>
                    <a:pt x="222" y="7294"/>
                    <a:pt x="368" y="7673"/>
                  </a:cubicBezTo>
                  <a:cubicBezTo>
                    <a:pt x="668" y="8456"/>
                    <a:pt x="2041" y="9457"/>
                    <a:pt x="2041" y="9457"/>
                  </a:cubicBezTo>
                  <a:lnTo>
                    <a:pt x="3231" y="12324"/>
                  </a:lnTo>
                  <a:lnTo>
                    <a:pt x="9421" y="14171"/>
                  </a:lnTo>
                  <a:lnTo>
                    <a:pt x="9944" y="14015"/>
                  </a:lnTo>
                  <a:lnTo>
                    <a:pt x="10220" y="8294"/>
                  </a:lnTo>
                  <a:lnTo>
                    <a:pt x="11659" y="7831"/>
                  </a:lnTo>
                  <a:lnTo>
                    <a:pt x="9669" y="4868"/>
                  </a:lnTo>
                  <a:cubicBezTo>
                    <a:pt x="9669" y="4868"/>
                    <a:pt x="10163" y="4049"/>
                    <a:pt x="10115" y="2989"/>
                  </a:cubicBezTo>
                  <a:cubicBezTo>
                    <a:pt x="10067" y="1929"/>
                    <a:pt x="8654" y="1"/>
                    <a:pt x="86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814;p64">
              <a:extLst>
                <a:ext uri="{FF2B5EF4-FFF2-40B4-BE49-F238E27FC236}">
                  <a16:creationId xmlns:a16="http://schemas.microsoft.com/office/drawing/2014/main" id="{37DF54C6-1C07-47F5-BF22-B2B3D05DF3DD}"/>
                </a:ext>
              </a:extLst>
            </p:cNvPr>
            <p:cNvSpPr/>
            <p:nvPr/>
          </p:nvSpPr>
          <p:spPr>
            <a:xfrm>
              <a:off x="1645275" y="2245200"/>
              <a:ext cx="306475" cy="368600"/>
            </a:xfrm>
            <a:custGeom>
              <a:avLst/>
              <a:gdLst/>
              <a:ahLst/>
              <a:cxnLst/>
              <a:rect l="l" t="t" r="r" b="b"/>
              <a:pathLst>
                <a:path w="12259" h="14744" extrusionOk="0">
                  <a:moveTo>
                    <a:pt x="8819" y="650"/>
                  </a:moveTo>
                  <a:cubicBezTo>
                    <a:pt x="9257" y="1284"/>
                    <a:pt x="10054" y="2573"/>
                    <a:pt x="10086" y="3287"/>
                  </a:cubicBezTo>
                  <a:cubicBezTo>
                    <a:pt x="10128" y="4242"/>
                    <a:pt x="9685" y="4998"/>
                    <a:pt x="9680" y="5006"/>
                  </a:cubicBezTo>
                  <a:cubicBezTo>
                    <a:pt x="9624" y="5101"/>
                    <a:pt x="9626" y="5220"/>
                    <a:pt x="9688" y="5312"/>
                  </a:cubicBezTo>
                  <a:lnTo>
                    <a:pt x="11466" y="7961"/>
                  </a:lnTo>
                  <a:lnTo>
                    <a:pt x="10389" y="8307"/>
                  </a:lnTo>
                  <a:cubicBezTo>
                    <a:pt x="10275" y="8344"/>
                    <a:pt x="10196" y="8447"/>
                    <a:pt x="10190" y="8566"/>
                  </a:cubicBezTo>
                  <a:lnTo>
                    <a:pt x="9925" y="14084"/>
                  </a:lnTo>
                  <a:lnTo>
                    <a:pt x="9677" y="14159"/>
                  </a:lnTo>
                  <a:lnTo>
                    <a:pt x="3700" y="12375"/>
                  </a:lnTo>
                  <a:lnTo>
                    <a:pt x="2561" y="9632"/>
                  </a:lnTo>
                  <a:cubicBezTo>
                    <a:pt x="2540" y="9583"/>
                    <a:pt x="2507" y="9542"/>
                    <a:pt x="2465" y="9510"/>
                  </a:cubicBezTo>
                  <a:cubicBezTo>
                    <a:pt x="2102" y="9246"/>
                    <a:pt x="1113" y="8434"/>
                    <a:pt x="891" y="7856"/>
                  </a:cubicBezTo>
                  <a:cubicBezTo>
                    <a:pt x="779" y="7565"/>
                    <a:pt x="683" y="7073"/>
                    <a:pt x="612" y="6430"/>
                  </a:cubicBezTo>
                  <a:cubicBezTo>
                    <a:pt x="585" y="6201"/>
                    <a:pt x="659" y="5972"/>
                    <a:pt x="815" y="5803"/>
                  </a:cubicBezTo>
                  <a:cubicBezTo>
                    <a:pt x="968" y="5635"/>
                    <a:pt x="1182" y="5540"/>
                    <a:pt x="1408" y="5540"/>
                  </a:cubicBezTo>
                  <a:cubicBezTo>
                    <a:pt x="1414" y="5540"/>
                    <a:pt x="1419" y="5540"/>
                    <a:pt x="1425" y="5540"/>
                  </a:cubicBezTo>
                  <a:cubicBezTo>
                    <a:pt x="1842" y="5547"/>
                    <a:pt x="2128" y="5668"/>
                    <a:pt x="2275" y="5902"/>
                  </a:cubicBezTo>
                  <a:cubicBezTo>
                    <a:pt x="2826" y="6774"/>
                    <a:pt x="3266" y="7797"/>
                    <a:pt x="3270" y="7807"/>
                  </a:cubicBezTo>
                  <a:cubicBezTo>
                    <a:pt x="3313" y="7909"/>
                    <a:pt x="3410" y="7983"/>
                    <a:pt x="3518" y="7983"/>
                  </a:cubicBezTo>
                  <a:cubicBezTo>
                    <a:pt x="3528" y="7983"/>
                    <a:pt x="3537" y="7983"/>
                    <a:pt x="3546" y="7981"/>
                  </a:cubicBezTo>
                  <a:lnTo>
                    <a:pt x="4341" y="7946"/>
                  </a:lnTo>
                  <a:cubicBezTo>
                    <a:pt x="4475" y="7939"/>
                    <a:pt x="4588" y="7841"/>
                    <a:pt x="4610" y="7707"/>
                  </a:cubicBezTo>
                  <a:lnTo>
                    <a:pt x="4891" y="6034"/>
                  </a:lnTo>
                  <a:cubicBezTo>
                    <a:pt x="5919" y="5841"/>
                    <a:pt x="7040" y="5491"/>
                    <a:pt x="7013" y="4884"/>
                  </a:cubicBezTo>
                  <a:cubicBezTo>
                    <a:pt x="6991" y="4414"/>
                    <a:pt x="6464" y="2580"/>
                    <a:pt x="6265" y="1898"/>
                  </a:cubicBezTo>
                  <a:lnTo>
                    <a:pt x="8819" y="650"/>
                  </a:lnTo>
                  <a:close/>
                  <a:moveTo>
                    <a:pt x="8909" y="1"/>
                  </a:moveTo>
                  <a:cubicBezTo>
                    <a:pt x="8867" y="1"/>
                    <a:pt x="8824" y="10"/>
                    <a:pt x="8784" y="29"/>
                  </a:cubicBezTo>
                  <a:lnTo>
                    <a:pt x="5795" y="1492"/>
                  </a:lnTo>
                  <a:cubicBezTo>
                    <a:pt x="5670" y="1553"/>
                    <a:pt x="5607" y="1697"/>
                    <a:pt x="5648" y="1830"/>
                  </a:cubicBezTo>
                  <a:cubicBezTo>
                    <a:pt x="5958" y="2869"/>
                    <a:pt x="6425" y="4548"/>
                    <a:pt x="6447" y="4879"/>
                  </a:cubicBezTo>
                  <a:cubicBezTo>
                    <a:pt x="6352" y="5058"/>
                    <a:pt x="5470" y="5357"/>
                    <a:pt x="4593" y="5507"/>
                  </a:cubicBezTo>
                  <a:cubicBezTo>
                    <a:pt x="4474" y="5527"/>
                    <a:pt x="4381" y="5621"/>
                    <a:pt x="4360" y="5741"/>
                  </a:cubicBezTo>
                  <a:lnTo>
                    <a:pt x="4085" y="7386"/>
                  </a:lnTo>
                  <a:lnTo>
                    <a:pt x="3716" y="7401"/>
                  </a:lnTo>
                  <a:cubicBezTo>
                    <a:pt x="3560" y="7059"/>
                    <a:pt x="3199" y="6294"/>
                    <a:pt x="2758" y="5596"/>
                  </a:cubicBezTo>
                  <a:cubicBezTo>
                    <a:pt x="2581" y="5317"/>
                    <a:pt x="2210" y="4981"/>
                    <a:pt x="1437" y="4969"/>
                  </a:cubicBezTo>
                  <a:cubicBezTo>
                    <a:pt x="1045" y="4975"/>
                    <a:pt x="659" y="5125"/>
                    <a:pt x="392" y="5417"/>
                  </a:cubicBezTo>
                  <a:cubicBezTo>
                    <a:pt x="127" y="5709"/>
                    <a:pt x="0" y="6101"/>
                    <a:pt x="44" y="6494"/>
                  </a:cubicBezTo>
                  <a:cubicBezTo>
                    <a:pt x="121" y="7193"/>
                    <a:pt x="226" y="7721"/>
                    <a:pt x="357" y="8061"/>
                  </a:cubicBezTo>
                  <a:cubicBezTo>
                    <a:pt x="650" y="8825"/>
                    <a:pt x="1757" y="9695"/>
                    <a:pt x="2064" y="9926"/>
                  </a:cubicBezTo>
                  <a:lnTo>
                    <a:pt x="3223" y="12719"/>
                  </a:lnTo>
                  <a:cubicBezTo>
                    <a:pt x="3257" y="12799"/>
                    <a:pt x="3323" y="12859"/>
                    <a:pt x="3405" y="12884"/>
                  </a:cubicBezTo>
                  <a:lnTo>
                    <a:pt x="9595" y="14732"/>
                  </a:lnTo>
                  <a:cubicBezTo>
                    <a:pt x="9621" y="14739"/>
                    <a:pt x="9649" y="14743"/>
                    <a:pt x="9677" y="14743"/>
                  </a:cubicBezTo>
                  <a:cubicBezTo>
                    <a:pt x="9704" y="14743"/>
                    <a:pt x="9731" y="14741"/>
                    <a:pt x="9758" y="14733"/>
                  </a:cubicBezTo>
                  <a:lnTo>
                    <a:pt x="10282" y="14576"/>
                  </a:lnTo>
                  <a:cubicBezTo>
                    <a:pt x="10398" y="14542"/>
                    <a:pt x="10480" y="14437"/>
                    <a:pt x="10486" y="14316"/>
                  </a:cubicBezTo>
                  <a:lnTo>
                    <a:pt x="10751" y="8793"/>
                  </a:lnTo>
                  <a:lnTo>
                    <a:pt x="12002" y="8392"/>
                  </a:lnTo>
                  <a:cubicBezTo>
                    <a:pt x="12184" y="8333"/>
                    <a:pt x="12258" y="8116"/>
                    <a:pt x="12152" y="7958"/>
                  </a:cubicBezTo>
                  <a:lnTo>
                    <a:pt x="10257" y="5136"/>
                  </a:lnTo>
                  <a:cubicBezTo>
                    <a:pt x="10408" y="4828"/>
                    <a:pt x="10696" y="4121"/>
                    <a:pt x="10656" y="3261"/>
                  </a:cubicBezTo>
                  <a:cubicBezTo>
                    <a:pt x="10607" y="2129"/>
                    <a:pt x="9201" y="199"/>
                    <a:pt x="9140" y="118"/>
                  </a:cubicBezTo>
                  <a:cubicBezTo>
                    <a:pt x="9085" y="42"/>
                    <a:pt x="8998" y="1"/>
                    <a:pt x="89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815;p64">
              <a:extLst>
                <a:ext uri="{FF2B5EF4-FFF2-40B4-BE49-F238E27FC236}">
                  <a16:creationId xmlns:a16="http://schemas.microsoft.com/office/drawing/2014/main" id="{87895FC5-D0E8-4685-A80C-0020D1092682}"/>
                </a:ext>
              </a:extLst>
            </p:cNvPr>
            <p:cNvSpPr/>
            <p:nvPr/>
          </p:nvSpPr>
          <p:spPr>
            <a:xfrm>
              <a:off x="1651675" y="2276200"/>
              <a:ext cx="207225" cy="315875"/>
            </a:xfrm>
            <a:custGeom>
              <a:avLst/>
              <a:gdLst/>
              <a:ahLst/>
              <a:cxnLst/>
              <a:rect l="l" t="t" r="r" b="b"/>
              <a:pathLst>
                <a:path w="8289" h="12635" extrusionOk="0">
                  <a:moveTo>
                    <a:pt x="6704" y="0"/>
                  </a:moveTo>
                  <a:lnTo>
                    <a:pt x="5666" y="508"/>
                  </a:lnTo>
                  <a:cubicBezTo>
                    <a:pt x="5666" y="508"/>
                    <a:pt x="6447" y="3127"/>
                    <a:pt x="6471" y="3658"/>
                  </a:cubicBezTo>
                  <a:cubicBezTo>
                    <a:pt x="6494" y="4187"/>
                    <a:pt x="4386" y="4547"/>
                    <a:pt x="4386" y="4547"/>
                  </a:cubicBezTo>
                  <a:lnTo>
                    <a:pt x="4072" y="6420"/>
                  </a:lnTo>
                  <a:lnTo>
                    <a:pt x="3278" y="6456"/>
                  </a:lnTo>
                  <a:cubicBezTo>
                    <a:pt x="3278" y="6456"/>
                    <a:pt x="2832" y="5414"/>
                    <a:pt x="2261" y="4510"/>
                  </a:cubicBezTo>
                  <a:cubicBezTo>
                    <a:pt x="2024" y="4137"/>
                    <a:pt x="1597" y="4021"/>
                    <a:pt x="1176" y="4014"/>
                  </a:cubicBezTo>
                  <a:cubicBezTo>
                    <a:pt x="1168" y="4014"/>
                    <a:pt x="1160" y="4014"/>
                    <a:pt x="1152" y="4014"/>
                  </a:cubicBezTo>
                  <a:cubicBezTo>
                    <a:pt x="506" y="4014"/>
                    <a:pt x="0" y="4577"/>
                    <a:pt x="72" y="5223"/>
                  </a:cubicBezTo>
                  <a:cubicBezTo>
                    <a:pt x="130" y="5739"/>
                    <a:pt x="222" y="6339"/>
                    <a:pt x="368" y="6718"/>
                  </a:cubicBezTo>
                  <a:cubicBezTo>
                    <a:pt x="668" y="7501"/>
                    <a:pt x="2041" y="8502"/>
                    <a:pt x="2041" y="8502"/>
                  </a:cubicBezTo>
                  <a:lnTo>
                    <a:pt x="3231" y="11369"/>
                  </a:lnTo>
                  <a:lnTo>
                    <a:pt x="7468" y="12634"/>
                  </a:lnTo>
                  <a:cubicBezTo>
                    <a:pt x="7218" y="11190"/>
                    <a:pt x="6784" y="8842"/>
                    <a:pt x="6458" y="8028"/>
                  </a:cubicBezTo>
                  <a:cubicBezTo>
                    <a:pt x="5975" y="6821"/>
                    <a:pt x="7545" y="4649"/>
                    <a:pt x="8028" y="3201"/>
                  </a:cubicBezTo>
                  <a:cubicBezTo>
                    <a:pt x="8288" y="2417"/>
                    <a:pt x="7491" y="1073"/>
                    <a:pt x="6704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816;p64">
              <a:extLst>
                <a:ext uri="{FF2B5EF4-FFF2-40B4-BE49-F238E27FC236}">
                  <a16:creationId xmlns:a16="http://schemas.microsoft.com/office/drawing/2014/main" id="{1D4F0834-739A-45EA-934F-28C83A6674E2}"/>
                </a:ext>
              </a:extLst>
            </p:cNvPr>
            <p:cNvSpPr/>
            <p:nvPr/>
          </p:nvSpPr>
          <p:spPr>
            <a:xfrm>
              <a:off x="1651675" y="2276200"/>
              <a:ext cx="207225" cy="315875"/>
            </a:xfrm>
            <a:custGeom>
              <a:avLst/>
              <a:gdLst/>
              <a:ahLst/>
              <a:cxnLst/>
              <a:rect l="l" t="t" r="r" b="b"/>
              <a:pathLst>
                <a:path w="8289" h="12635" extrusionOk="0">
                  <a:moveTo>
                    <a:pt x="6704" y="0"/>
                  </a:moveTo>
                  <a:lnTo>
                    <a:pt x="5666" y="508"/>
                  </a:lnTo>
                  <a:cubicBezTo>
                    <a:pt x="5666" y="508"/>
                    <a:pt x="6447" y="3127"/>
                    <a:pt x="6471" y="3658"/>
                  </a:cubicBezTo>
                  <a:cubicBezTo>
                    <a:pt x="6494" y="4187"/>
                    <a:pt x="4386" y="4547"/>
                    <a:pt x="4386" y="4547"/>
                  </a:cubicBezTo>
                  <a:lnTo>
                    <a:pt x="4072" y="6420"/>
                  </a:lnTo>
                  <a:lnTo>
                    <a:pt x="3278" y="6456"/>
                  </a:lnTo>
                  <a:cubicBezTo>
                    <a:pt x="3278" y="6456"/>
                    <a:pt x="2832" y="5414"/>
                    <a:pt x="2261" y="4510"/>
                  </a:cubicBezTo>
                  <a:cubicBezTo>
                    <a:pt x="2024" y="4137"/>
                    <a:pt x="1597" y="4021"/>
                    <a:pt x="1176" y="4014"/>
                  </a:cubicBezTo>
                  <a:cubicBezTo>
                    <a:pt x="1168" y="4014"/>
                    <a:pt x="1160" y="4014"/>
                    <a:pt x="1152" y="4014"/>
                  </a:cubicBezTo>
                  <a:cubicBezTo>
                    <a:pt x="506" y="4014"/>
                    <a:pt x="0" y="4577"/>
                    <a:pt x="72" y="5223"/>
                  </a:cubicBezTo>
                  <a:cubicBezTo>
                    <a:pt x="130" y="5739"/>
                    <a:pt x="222" y="6339"/>
                    <a:pt x="368" y="6718"/>
                  </a:cubicBezTo>
                  <a:cubicBezTo>
                    <a:pt x="668" y="7501"/>
                    <a:pt x="2041" y="8502"/>
                    <a:pt x="2041" y="8502"/>
                  </a:cubicBezTo>
                  <a:lnTo>
                    <a:pt x="3231" y="11369"/>
                  </a:lnTo>
                  <a:lnTo>
                    <a:pt x="7468" y="12634"/>
                  </a:lnTo>
                  <a:cubicBezTo>
                    <a:pt x="7218" y="11190"/>
                    <a:pt x="6784" y="8842"/>
                    <a:pt x="6458" y="8028"/>
                  </a:cubicBezTo>
                  <a:cubicBezTo>
                    <a:pt x="5975" y="6821"/>
                    <a:pt x="7545" y="4649"/>
                    <a:pt x="8028" y="3201"/>
                  </a:cubicBezTo>
                  <a:cubicBezTo>
                    <a:pt x="8288" y="2417"/>
                    <a:pt x="7491" y="1073"/>
                    <a:pt x="670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817;p64">
              <a:extLst>
                <a:ext uri="{FF2B5EF4-FFF2-40B4-BE49-F238E27FC236}">
                  <a16:creationId xmlns:a16="http://schemas.microsoft.com/office/drawing/2014/main" id="{793FF605-4320-4F9A-93AA-7520FBFAE622}"/>
                </a:ext>
              </a:extLst>
            </p:cNvPr>
            <p:cNvSpPr/>
            <p:nvPr/>
          </p:nvSpPr>
          <p:spPr>
            <a:xfrm>
              <a:off x="1856600" y="2365175"/>
              <a:ext cx="15250" cy="41925"/>
            </a:xfrm>
            <a:custGeom>
              <a:avLst/>
              <a:gdLst/>
              <a:ahLst/>
              <a:cxnLst/>
              <a:rect l="l" t="t" r="r" b="b"/>
              <a:pathLst>
                <a:path w="610" h="1677" extrusionOk="0">
                  <a:moveTo>
                    <a:pt x="304" y="0"/>
                  </a:moveTo>
                  <a:cubicBezTo>
                    <a:pt x="136" y="0"/>
                    <a:pt x="0" y="376"/>
                    <a:pt x="0" y="839"/>
                  </a:cubicBezTo>
                  <a:cubicBezTo>
                    <a:pt x="0" y="1301"/>
                    <a:pt x="136" y="1677"/>
                    <a:pt x="304" y="1677"/>
                  </a:cubicBezTo>
                  <a:cubicBezTo>
                    <a:pt x="472" y="1677"/>
                    <a:pt x="609" y="1301"/>
                    <a:pt x="609" y="839"/>
                  </a:cubicBezTo>
                  <a:cubicBezTo>
                    <a:pt x="609" y="375"/>
                    <a:pt x="472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818;p64">
              <a:extLst>
                <a:ext uri="{FF2B5EF4-FFF2-40B4-BE49-F238E27FC236}">
                  <a16:creationId xmlns:a16="http://schemas.microsoft.com/office/drawing/2014/main" id="{7A0D6298-27EA-4F8D-8357-8757DF8A81BD}"/>
                </a:ext>
              </a:extLst>
            </p:cNvPr>
            <p:cNvSpPr/>
            <p:nvPr/>
          </p:nvSpPr>
          <p:spPr>
            <a:xfrm>
              <a:off x="1832850" y="2314700"/>
              <a:ext cx="55550" cy="39000"/>
            </a:xfrm>
            <a:custGeom>
              <a:avLst/>
              <a:gdLst/>
              <a:ahLst/>
              <a:cxnLst/>
              <a:rect l="l" t="t" r="r" b="b"/>
              <a:pathLst>
                <a:path w="2222" h="1560" extrusionOk="0">
                  <a:moveTo>
                    <a:pt x="1441" y="0"/>
                  </a:moveTo>
                  <a:cubicBezTo>
                    <a:pt x="1001" y="0"/>
                    <a:pt x="569" y="366"/>
                    <a:pt x="114" y="1126"/>
                  </a:cubicBezTo>
                  <a:cubicBezTo>
                    <a:pt x="1" y="1317"/>
                    <a:pt x="137" y="1558"/>
                    <a:pt x="358" y="1559"/>
                  </a:cubicBezTo>
                  <a:cubicBezTo>
                    <a:pt x="458" y="1559"/>
                    <a:pt x="552" y="1507"/>
                    <a:pt x="604" y="1421"/>
                  </a:cubicBezTo>
                  <a:cubicBezTo>
                    <a:pt x="1067" y="649"/>
                    <a:pt x="1334" y="572"/>
                    <a:pt x="1434" y="572"/>
                  </a:cubicBezTo>
                  <a:cubicBezTo>
                    <a:pt x="1436" y="572"/>
                    <a:pt x="1439" y="572"/>
                    <a:pt x="1441" y="572"/>
                  </a:cubicBezTo>
                  <a:cubicBezTo>
                    <a:pt x="1555" y="576"/>
                    <a:pt x="1635" y="715"/>
                    <a:pt x="1640" y="722"/>
                  </a:cubicBezTo>
                  <a:cubicBezTo>
                    <a:pt x="1690" y="822"/>
                    <a:pt x="1790" y="879"/>
                    <a:pt x="1895" y="879"/>
                  </a:cubicBezTo>
                  <a:cubicBezTo>
                    <a:pt x="1939" y="879"/>
                    <a:pt x="1983" y="869"/>
                    <a:pt x="2024" y="848"/>
                  </a:cubicBezTo>
                  <a:cubicBezTo>
                    <a:pt x="2165" y="776"/>
                    <a:pt x="2222" y="604"/>
                    <a:pt x="2150" y="464"/>
                  </a:cubicBezTo>
                  <a:cubicBezTo>
                    <a:pt x="2068" y="298"/>
                    <a:pt x="1831" y="15"/>
                    <a:pt x="1466" y="1"/>
                  </a:cubicBezTo>
                  <a:cubicBezTo>
                    <a:pt x="1457" y="1"/>
                    <a:pt x="1449" y="0"/>
                    <a:pt x="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819;p64">
              <a:extLst>
                <a:ext uri="{FF2B5EF4-FFF2-40B4-BE49-F238E27FC236}">
                  <a16:creationId xmlns:a16="http://schemas.microsoft.com/office/drawing/2014/main" id="{8591C495-F49A-43DE-A947-0902E9152C2A}"/>
                </a:ext>
              </a:extLst>
            </p:cNvPr>
            <p:cNvSpPr/>
            <p:nvPr/>
          </p:nvSpPr>
          <p:spPr>
            <a:xfrm>
              <a:off x="1858875" y="2491475"/>
              <a:ext cx="19225" cy="27725"/>
            </a:xfrm>
            <a:custGeom>
              <a:avLst/>
              <a:gdLst/>
              <a:ahLst/>
              <a:cxnLst/>
              <a:rect l="l" t="t" r="r" b="b"/>
              <a:pathLst>
                <a:path w="769" h="1109" extrusionOk="0">
                  <a:moveTo>
                    <a:pt x="384" y="0"/>
                  </a:moveTo>
                  <a:cubicBezTo>
                    <a:pt x="171" y="0"/>
                    <a:pt x="0" y="249"/>
                    <a:pt x="0" y="554"/>
                  </a:cubicBezTo>
                  <a:cubicBezTo>
                    <a:pt x="0" y="860"/>
                    <a:pt x="172" y="1109"/>
                    <a:pt x="384" y="1109"/>
                  </a:cubicBezTo>
                  <a:cubicBezTo>
                    <a:pt x="596" y="1109"/>
                    <a:pt x="768" y="860"/>
                    <a:pt x="768" y="554"/>
                  </a:cubicBezTo>
                  <a:cubicBezTo>
                    <a:pt x="768" y="248"/>
                    <a:pt x="596" y="0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820;p64">
              <a:extLst>
                <a:ext uri="{FF2B5EF4-FFF2-40B4-BE49-F238E27FC236}">
                  <a16:creationId xmlns:a16="http://schemas.microsoft.com/office/drawing/2014/main" id="{CF68DBBA-EB27-4ECC-A503-74466B7C5DD7}"/>
                </a:ext>
              </a:extLst>
            </p:cNvPr>
            <p:cNvSpPr/>
            <p:nvPr/>
          </p:nvSpPr>
          <p:spPr>
            <a:xfrm>
              <a:off x="1599200" y="2539775"/>
              <a:ext cx="112925" cy="215200"/>
            </a:xfrm>
            <a:custGeom>
              <a:avLst/>
              <a:gdLst/>
              <a:ahLst/>
              <a:cxnLst/>
              <a:rect l="l" t="t" r="r" b="b"/>
              <a:pathLst>
                <a:path w="4517" h="8608" extrusionOk="0">
                  <a:moveTo>
                    <a:pt x="1752" y="1"/>
                  </a:moveTo>
                  <a:lnTo>
                    <a:pt x="0" y="1131"/>
                  </a:lnTo>
                  <a:lnTo>
                    <a:pt x="785" y="8608"/>
                  </a:lnTo>
                  <a:lnTo>
                    <a:pt x="4517" y="4685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821;p64">
              <a:extLst>
                <a:ext uri="{FF2B5EF4-FFF2-40B4-BE49-F238E27FC236}">
                  <a16:creationId xmlns:a16="http://schemas.microsoft.com/office/drawing/2014/main" id="{A5EBF352-F1CC-471F-840E-FA634A03DC41}"/>
                </a:ext>
              </a:extLst>
            </p:cNvPr>
            <p:cNvSpPr/>
            <p:nvPr/>
          </p:nvSpPr>
          <p:spPr>
            <a:xfrm>
              <a:off x="1591800" y="2532625"/>
              <a:ext cx="128100" cy="229500"/>
            </a:xfrm>
            <a:custGeom>
              <a:avLst/>
              <a:gdLst/>
              <a:ahLst/>
              <a:cxnLst/>
              <a:rect l="l" t="t" r="r" b="b"/>
              <a:pathLst>
                <a:path w="5124" h="9180" extrusionOk="0">
                  <a:moveTo>
                    <a:pt x="1953" y="688"/>
                  </a:moveTo>
                  <a:lnTo>
                    <a:pt x="4455" y="4931"/>
                  </a:lnTo>
                  <a:lnTo>
                    <a:pt x="1301" y="8247"/>
                  </a:lnTo>
                  <a:lnTo>
                    <a:pt x="599" y="1562"/>
                  </a:lnTo>
                  <a:lnTo>
                    <a:pt x="1953" y="688"/>
                  </a:lnTo>
                  <a:close/>
                  <a:moveTo>
                    <a:pt x="2047" y="0"/>
                  </a:moveTo>
                  <a:cubicBezTo>
                    <a:pt x="1993" y="0"/>
                    <a:pt x="1939" y="16"/>
                    <a:pt x="1893" y="46"/>
                  </a:cubicBezTo>
                  <a:lnTo>
                    <a:pt x="141" y="1176"/>
                  </a:lnTo>
                  <a:cubicBezTo>
                    <a:pt x="50" y="1234"/>
                    <a:pt x="0" y="1339"/>
                    <a:pt x="12" y="1447"/>
                  </a:cubicBezTo>
                  <a:lnTo>
                    <a:pt x="796" y="8923"/>
                  </a:lnTo>
                  <a:cubicBezTo>
                    <a:pt x="809" y="9035"/>
                    <a:pt x="883" y="9128"/>
                    <a:pt x="988" y="9164"/>
                  </a:cubicBezTo>
                  <a:cubicBezTo>
                    <a:pt x="1019" y="9175"/>
                    <a:pt x="1050" y="9180"/>
                    <a:pt x="1082" y="9180"/>
                  </a:cubicBezTo>
                  <a:cubicBezTo>
                    <a:pt x="1160" y="9180"/>
                    <a:pt x="1234" y="9148"/>
                    <a:pt x="1288" y="9091"/>
                  </a:cubicBezTo>
                  <a:lnTo>
                    <a:pt x="5019" y="5168"/>
                  </a:lnTo>
                  <a:cubicBezTo>
                    <a:pt x="5107" y="5075"/>
                    <a:pt x="5124" y="4935"/>
                    <a:pt x="5059" y="4825"/>
                  </a:cubicBezTo>
                  <a:lnTo>
                    <a:pt x="2294" y="141"/>
                  </a:lnTo>
                  <a:cubicBezTo>
                    <a:pt x="2256" y="74"/>
                    <a:pt x="2190" y="27"/>
                    <a:pt x="2115" y="9"/>
                  </a:cubicBezTo>
                  <a:cubicBezTo>
                    <a:pt x="2093" y="3"/>
                    <a:pt x="2070" y="0"/>
                    <a:pt x="20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822;p64">
              <a:extLst>
                <a:ext uri="{FF2B5EF4-FFF2-40B4-BE49-F238E27FC236}">
                  <a16:creationId xmlns:a16="http://schemas.microsoft.com/office/drawing/2014/main" id="{BBB28529-67E4-440A-8D76-1B8B3A5F040A}"/>
                </a:ext>
              </a:extLst>
            </p:cNvPr>
            <p:cNvSpPr/>
            <p:nvPr/>
          </p:nvSpPr>
          <p:spPr>
            <a:xfrm>
              <a:off x="1599200" y="2539775"/>
              <a:ext cx="112925" cy="215200"/>
            </a:xfrm>
            <a:custGeom>
              <a:avLst/>
              <a:gdLst/>
              <a:ahLst/>
              <a:cxnLst/>
              <a:rect l="l" t="t" r="r" b="b"/>
              <a:pathLst>
                <a:path w="4517" h="8608" extrusionOk="0">
                  <a:moveTo>
                    <a:pt x="1752" y="1"/>
                  </a:moveTo>
                  <a:lnTo>
                    <a:pt x="0" y="1131"/>
                  </a:lnTo>
                  <a:lnTo>
                    <a:pt x="785" y="8608"/>
                  </a:lnTo>
                  <a:lnTo>
                    <a:pt x="4517" y="4685"/>
                  </a:lnTo>
                  <a:lnTo>
                    <a:pt x="1752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823;p64">
              <a:extLst>
                <a:ext uri="{FF2B5EF4-FFF2-40B4-BE49-F238E27FC236}">
                  <a16:creationId xmlns:a16="http://schemas.microsoft.com/office/drawing/2014/main" id="{2B4B8E41-F8E2-4EFE-8E89-FF767B3E938A}"/>
                </a:ext>
              </a:extLst>
            </p:cNvPr>
            <p:cNvSpPr/>
            <p:nvPr/>
          </p:nvSpPr>
          <p:spPr>
            <a:xfrm>
              <a:off x="1181700" y="3457400"/>
              <a:ext cx="881575" cy="1568625"/>
            </a:xfrm>
            <a:custGeom>
              <a:avLst/>
              <a:gdLst/>
              <a:ahLst/>
              <a:cxnLst/>
              <a:rect l="l" t="t" r="r" b="b"/>
              <a:pathLst>
                <a:path w="35263" h="62745" extrusionOk="0">
                  <a:moveTo>
                    <a:pt x="1389" y="0"/>
                  </a:moveTo>
                  <a:cubicBezTo>
                    <a:pt x="0" y="5352"/>
                    <a:pt x="283" y="7142"/>
                    <a:pt x="3346" y="11918"/>
                  </a:cubicBezTo>
                  <a:cubicBezTo>
                    <a:pt x="9690" y="21806"/>
                    <a:pt x="26222" y="32054"/>
                    <a:pt x="26222" y="32054"/>
                  </a:cubicBezTo>
                  <a:cubicBezTo>
                    <a:pt x="26222" y="32054"/>
                    <a:pt x="24310" y="39396"/>
                    <a:pt x="24791" y="45547"/>
                  </a:cubicBezTo>
                  <a:cubicBezTo>
                    <a:pt x="25268" y="51630"/>
                    <a:pt x="24743" y="62640"/>
                    <a:pt x="24743" y="62640"/>
                  </a:cubicBezTo>
                  <a:lnTo>
                    <a:pt x="29224" y="62745"/>
                  </a:lnTo>
                  <a:cubicBezTo>
                    <a:pt x="29224" y="62745"/>
                    <a:pt x="34705" y="32960"/>
                    <a:pt x="34985" y="32333"/>
                  </a:cubicBezTo>
                  <a:cubicBezTo>
                    <a:pt x="35263" y="31706"/>
                    <a:pt x="34395" y="29444"/>
                    <a:pt x="30814" y="24849"/>
                  </a:cubicBezTo>
                  <a:cubicBezTo>
                    <a:pt x="27234" y="20253"/>
                    <a:pt x="14217" y="4716"/>
                    <a:pt x="14217" y="4716"/>
                  </a:cubicBezTo>
                  <a:lnTo>
                    <a:pt x="138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824;p64">
              <a:extLst>
                <a:ext uri="{FF2B5EF4-FFF2-40B4-BE49-F238E27FC236}">
                  <a16:creationId xmlns:a16="http://schemas.microsoft.com/office/drawing/2014/main" id="{DB26C0E3-03F1-4BDF-ADFA-F666BB09D6E4}"/>
                </a:ext>
              </a:extLst>
            </p:cNvPr>
            <p:cNvSpPr/>
            <p:nvPr/>
          </p:nvSpPr>
          <p:spPr>
            <a:xfrm>
              <a:off x="1174075" y="3450225"/>
              <a:ext cx="899525" cy="1582950"/>
            </a:xfrm>
            <a:custGeom>
              <a:avLst/>
              <a:gdLst/>
              <a:ahLst/>
              <a:cxnLst/>
              <a:rect l="l" t="t" r="r" b="b"/>
              <a:pathLst>
                <a:path w="35981" h="63318" extrusionOk="0">
                  <a:moveTo>
                    <a:pt x="1694" y="1"/>
                  </a:moveTo>
                  <a:cubicBezTo>
                    <a:pt x="1567" y="1"/>
                    <a:pt x="1452" y="86"/>
                    <a:pt x="1419" y="214"/>
                  </a:cubicBezTo>
                  <a:cubicBezTo>
                    <a:pt x="0" y="5686"/>
                    <a:pt x="297" y="7501"/>
                    <a:pt x="3412" y="12357"/>
                  </a:cubicBezTo>
                  <a:cubicBezTo>
                    <a:pt x="9363" y="21637"/>
                    <a:pt x="24395" y="31329"/>
                    <a:pt x="26201" y="32473"/>
                  </a:cubicBezTo>
                  <a:cubicBezTo>
                    <a:pt x="25899" y="33707"/>
                    <a:pt x="24377" y="40297"/>
                    <a:pt x="24811" y="45856"/>
                  </a:cubicBezTo>
                  <a:cubicBezTo>
                    <a:pt x="25280" y="51851"/>
                    <a:pt x="24768" y="62804"/>
                    <a:pt x="24763" y="62914"/>
                  </a:cubicBezTo>
                  <a:cubicBezTo>
                    <a:pt x="24755" y="63074"/>
                    <a:pt x="24881" y="63209"/>
                    <a:pt x="25042" y="63214"/>
                  </a:cubicBezTo>
                  <a:lnTo>
                    <a:pt x="29522" y="63318"/>
                  </a:lnTo>
                  <a:lnTo>
                    <a:pt x="29529" y="63318"/>
                  </a:lnTo>
                  <a:cubicBezTo>
                    <a:pt x="29667" y="63318"/>
                    <a:pt x="29786" y="63219"/>
                    <a:pt x="29811" y="63082"/>
                  </a:cubicBezTo>
                  <a:cubicBezTo>
                    <a:pt x="31319" y="54886"/>
                    <a:pt x="35292" y="33457"/>
                    <a:pt x="35552" y="32735"/>
                  </a:cubicBezTo>
                  <a:cubicBezTo>
                    <a:pt x="35980" y="31774"/>
                    <a:pt x="34446" y="28939"/>
                    <a:pt x="31346" y="24959"/>
                  </a:cubicBezTo>
                  <a:cubicBezTo>
                    <a:pt x="27803" y="20412"/>
                    <a:pt x="14872" y="4973"/>
                    <a:pt x="14741" y="4818"/>
                  </a:cubicBezTo>
                  <a:cubicBezTo>
                    <a:pt x="14684" y="4750"/>
                    <a:pt x="14603" y="4716"/>
                    <a:pt x="14521" y="4716"/>
                  </a:cubicBezTo>
                  <a:cubicBezTo>
                    <a:pt x="14456" y="4716"/>
                    <a:pt x="14391" y="4738"/>
                    <a:pt x="14337" y="4783"/>
                  </a:cubicBezTo>
                  <a:cubicBezTo>
                    <a:pt x="14217" y="4884"/>
                    <a:pt x="14201" y="5065"/>
                    <a:pt x="14302" y="5187"/>
                  </a:cubicBezTo>
                  <a:cubicBezTo>
                    <a:pt x="14433" y="5342"/>
                    <a:pt x="27358" y="20772"/>
                    <a:pt x="30894" y="25311"/>
                  </a:cubicBezTo>
                  <a:cubicBezTo>
                    <a:pt x="34587" y="30052"/>
                    <a:pt x="35214" y="32089"/>
                    <a:pt x="35029" y="32505"/>
                  </a:cubicBezTo>
                  <a:cubicBezTo>
                    <a:pt x="34750" y="33129"/>
                    <a:pt x="30030" y="58741"/>
                    <a:pt x="29293" y="62740"/>
                  </a:cubicBezTo>
                  <a:lnTo>
                    <a:pt x="25348" y="62647"/>
                  </a:lnTo>
                  <a:cubicBezTo>
                    <a:pt x="25427" y="60856"/>
                    <a:pt x="25812" y="51289"/>
                    <a:pt x="25383" y="45811"/>
                  </a:cubicBezTo>
                  <a:cubicBezTo>
                    <a:pt x="24911" y="39779"/>
                    <a:pt x="26788" y="32485"/>
                    <a:pt x="26806" y="32412"/>
                  </a:cubicBezTo>
                  <a:cubicBezTo>
                    <a:pt x="26838" y="32292"/>
                    <a:pt x="26786" y="32164"/>
                    <a:pt x="26680" y="32097"/>
                  </a:cubicBezTo>
                  <a:cubicBezTo>
                    <a:pt x="26515" y="31996"/>
                    <a:pt x="10130" y="21770"/>
                    <a:pt x="3895" y="12049"/>
                  </a:cubicBezTo>
                  <a:cubicBezTo>
                    <a:pt x="893" y="7372"/>
                    <a:pt x="606" y="5624"/>
                    <a:pt x="1972" y="359"/>
                  </a:cubicBezTo>
                  <a:cubicBezTo>
                    <a:pt x="2012" y="206"/>
                    <a:pt x="1920" y="50"/>
                    <a:pt x="1767" y="10"/>
                  </a:cubicBezTo>
                  <a:cubicBezTo>
                    <a:pt x="1743" y="4"/>
                    <a:pt x="1718" y="1"/>
                    <a:pt x="1694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825;p64">
              <a:extLst>
                <a:ext uri="{FF2B5EF4-FFF2-40B4-BE49-F238E27FC236}">
                  <a16:creationId xmlns:a16="http://schemas.microsoft.com/office/drawing/2014/main" id="{34CCBB44-282B-405B-8BB4-30594066DCF6}"/>
                </a:ext>
              </a:extLst>
            </p:cNvPr>
            <p:cNvSpPr/>
            <p:nvPr/>
          </p:nvSpPr>
          <p:spPr>
            <a:xfrm>
              <a:off x="1839450" y="4868850"/>
              <a:ext cx="12200" cy="89675"/>
            </a:xfrm>
            <a:custGeom>
              <a:avLst/>
              <a:gdLst/>
              <a:ahLst/>
              <a:cxnLst/>
              <a:rect l="l" t="t" r="r" b="b"/>
              <a:pathLst>
                <a:path w="488" h="3587" extrusionOk="0">
                  <a:moveTo>
                    <a:pt x="349" y="1"/>
                  </a:moveTo>
                  <a:cubicBezTo>
                    <a:pt x="267" y="4"/>
                    <a:pt x="203" y="57"/>
                    <a:pt x="198" y="135"/>
                  </a:cubicBezTo>
                  <a:cubicBezTo>
                    <a:pt x="83" y="2140"/>
                    <a:pt x="6" y="3435"/>
                    <a:pt x="6" y="3435"/>
                  </a:cubicBezTo>
                  <a:cubicBezTo>
                    <a:pt x="1" y="3515"/>
                    <a:pt x="61" y="3583"/>
                    <a:pt x="141" y="3586"/>
                  </a:cubicBezTo>
                  <a:lnTo>
                    <a:pt x="148" y="3586"/>
                  </a:lnTo>
                  <a:cubicBezTo>
                    <a:pt x="149" y="3586"/>
                    <a:pt x="150" y="3586"/>
                    <a:pt x="151" y="3586"/>
                  </a:cubicBezTo>
                  <a:cubicBezTo>
                    <a:pt x="226" y="3586"/>
                    <a:pt x="288" y="3528"/>
                    <a:pt x="293" y="3452"/>
                  </a:cubicBezTo>
                  <a:cubicBezTo>
                    <a:pt x="293" y="3452"/>
                    <a:pt x="370" y="2156"/>
                    <a:pt x="484" y="152"/>
                  </a:cubicBezTo>
                  <a:cubicBezTo>
                    <a:pt x="488" y="74"/>
                    <a:pt x="428" y="6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826;p64">
              <a:extLst>
                <a:ext uri="{FF2B5EF4-FFF2-40B4-BE49-F238E27FC236}">
                  <a16:creationId xmlns:a16="http://schemas.microsoft.com/office/drawing/2014/main" id="{EB8A53BC-B6B4-4F84-9328-285C7EA2444A}"/>
                </a:ext>
              </a:extLst>
            </p:cNvPr>
            <p:cNvSpPr/>
            <p:nvPr/>
          </p:nvSpPr>
          <p:spPr>
            <a:xfrm>
              <a:off x="1388525" y="3764925"/>
              <a:ext cx="536475" cy="1024075"/>
            </a:xfrm>
            <a:custGeom>
              <a:avLst/>
              <a:gdLst/>
              <a:ahLst/>
              <a:cxnLst/>
              <a:rect l="l" t="t" r="r" b="b"/>
              <a:pathLst>
                <a:path w="21459" h="40963" extrusionOk="0">
                  <a:moveTo>
                    <a:pt x="162" y="0"/>
                  </a:moveTo>
                  <a:cubicBezTo>
                    <a:pt x="132" y="0"/>
                    <a:pt x="101" y="10"/>
                    <a:pt x="75" y="30"/>
                  </a:cubicBezTo>
                  <a:cubicBezTo>
                    <a:pt x="13" y="79"/>
                    <a:pt x="1" y="169"/>
                    <a:pt x="50" y="232"/>
                  </a:cubicBezTo>
                  <a:cubicBezTo>
                    <a:pt x="2080" y="2849"/>
                    <a:pt x="4002" y="4997"/>
                    <a:pt x="5762" y="6616"/>
                  </a:cubicBezTo>
                  <a:cubicBezTo>
                    <a:pt x="7496" y="8211"/>
                    <a:pt x="9961" y="10347"/>
                    <a:pt x="12346" y="12413"/>
                  </a:cubicBezTo>
                  <a:cubicBezTo>
                    <a:pt x="16041" y="15613"/>
                    <a:pt x="20606" y="19568"/>
                    <a:pt x="20988" y="20340"/>
                  </a:cubicBezTo>
                  <a:cubicBezTo>
                    <a:pt x="20281" y="20363"/>
                    <a:pt x="19601" y="20713"/>
                    <a:pt x="19241" y="21244"/>
                  </a:cubicBezTo>
                  <a:cubicBezTo>
                    <a:pt x="18958" y="21663"/>
                    <a:pt x="18900" y="22140"/>
                    <a:pt x="19080" y="22589"/>
                  </a:cubicBezTo>
                  <a:cubicBezTo>
                    <a:pt x="19272" y="23071"/>
                    <a:pt x="19035" y="29712"/>
                    <a:pt x="18429" y="40811"/>
                  </a:cubicBezTo>
                  <a:cubicBezTo>
                    <a:pt x="18425" y="40891"/>
                    <a:pt x="18485" y="40958"/>
                    <a:pt x="18563" y="40963"/>
                  </a:cubicBezTo>
                  <a:lnTo>
                    <a:pt x="18571" y="40963"/>
                  </a:lnTo>
                  <a:cubicBezTo>
                    <a:pt x="18648" y="40963"/>
                    <a:pt x="18711" y="40902"/>
                    <a:pt x="18715" y="40827"/>
                  </a:cubicBezTo>
                  <a:cubicBezTo>
                    <a:pt x="19350" y="29195"/>
                    <a:pt x="19563" y="23023"/>
                    <a:pt x="19346" y="22482"/>
                  </a:cubicBezTo>
                  <a:cubicBezTo>
                    <a:pt x="19203" y="22125"/>
                    <a:pt x="19250" y="21742"/>
                    <a:pt x="19478" y="21405"/>
                  </a:cubicBezTo>
                  <a:cubicBezTo>
                    <a:pt x="19800" y="20930"/>
                    <a:pt x="20422" y="20624"/>
                    <a:pt x="21062" y="20624"/>
                  </a:cubicBezTo>
                  <a:cubicBezTo>
                    <a:pt x="21217" y="20624"/>
                    <a:pt x="21269" y="20529"/>
                    <a:pt x="21285" y="20488"/>
                  </a:cubicBezTo>
                  <a:cubicBezTo>
                    <a:pt x="21458" y="20024"/>
                    <a:pt x="19360" y="18110"/>
                    <a:pt x="12533" y="12196"/>
                  </a:cubicBezTo>
                  <a:cubicBezTo>
                    <a:pt x="10151" y="10132"/>
                    <a:pt x="7687" y="7997"/>
                    <a:pt x="5956" y="6405"/>
                  </a:cubicBezTo>
                  <a:cubicBezTo>
                    <a:pt x="4207" y="4795"/>
                    <a:pt x="2296" y="2659"/>
                    <a:pt x="277" y="56"/>
                  </a:cubicBezTo>
                  <a:cubicBezTo>
                    <a:pt x="248" y="20"/>
                    <a:pt x="205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827;p64">
              <a:extLst>
                <a:ext uri="{FF2B5EF4-FFF2-40B4-BE49-F238E27FC236}">
                  <a16:creationId xmlns:a16="http://schemas.microsoft.com/office/drawing/2014/main" id="{5DC6E798-D528-42AE-B28A-CAD99220FFE6}"/>
                </a:ext>
              </a:extLst>
            </p:cNvPr>
            <p:cNvSpPr/>
            <p:nvPr/>
          </p:nvSpPr>
          <p:spPr>
            <a:xfrm>
              <a:off x="1232575" y="3456725"/>
              <a:ext cx="117725" cy="243750"/>
            </a:xfrm>
            <a:custGeom>
              <a:avLst/>
              <a:gdLst/>
              <a:ahLst/>
              <a:cxnLst/>
              <a:rect l="l" t="t" r="r" b="b"/>
              <a:pathLst>
                <a:path w="4709" h="9750" extrusionOk="0">
                  <a:moveTo>
                    <a:pt x="1824" y="0"/>
                  </a:moveTo>
                  <a:cubicBezTo>
                    <a:pt x="1788" y="0"/>
                    <a:pt x="1751" y="14"/>
                    <a:pt x="1723" y="43"/>
                  </a:cubicBezTo>
                  <a:cubicBezTo>
                    <a:pt x="1546" y="218"/>
                    <a:pt x="0" y="1796"/>
                    <a:pt x="227" y="2670"/>
                  </a:cubicBezTo>
                  <a:cubicBezTo>
                    <a:pt x="269" y="2835"/>
                    <a:pt x="396" y="3053"/>
                    <a:pt x="758" y="3157"/>
                  </a:cubicBezTo>
                  <a:cubicBezTo>
                    <a:pt x="915" y="3202"/>
                    <a:pt x="1096" y="3252"/>
                    <a:pt x="1290" y="3305"/>
                  </a:cubicBezTo>
                  <a:cubicBezTo>
                    <a:pt x="2199" y="3559"/>
                    <a:pt x="4329" y="4151"/>
                    <a:pt x="4420" y="4436"/>
                  </a:cubicBezTo>
                  <a:cubicBezTo>
                    <a:pt x="4420" y="4436"/>
                    <a:pt x="4395" y="4477"/>
                    <a:pt x="4245" y="4527"/>
                  </a:cubicBezTo>
                  <a:cubicBezTo>
                    <a:pt x="2988" y="4946"/>
                    <a:pt x="1962" y="6163"/>
                    <a:pt x="1920" y="6215"/>
                  </a:cubicBezTo>
                  <a:cubicBezTo>
                    <a:pt x="1880" y="6262"/>
                    <a:pt x="1875" y="6330"/>
                    <a:pt x="1909" y="6383"/>
                  </a:cubicBezTo>
                  <a:cubicBezTo>
                    <a:pt x="1918" y="6397"/>
                    <a:pt x="2789" y="7773"/>
                    <a:pt x="4155" y="9690"/>
                  </a:cubicBezTo>
                  <a:cubicBezTo>
                    <a:pt x="4182" y="9727"/>
                    <a:pt x="4226" y="9749"/>
                    <a:pt x="4272" y="9749"/>
                  </a:cubicBezTo>
                  <a:cubicBezTo>
                    <a:pt x="4274" y="9749"/>
                    <a:pt x="4275" y="9749"/>
                    <a:pt x="4277" y="9749"/>
                  </a:cubicBezTo>
                  <a:cubicBezTo>
                    <a:pt x="4305" y="9749"/>
                    <a:pt x="4331" y="9740"/>
                    <a:pt x="4354" y="9725"/>
                  </a:cubicBezTo>
                  <a:cubicBezTo>
                    <a:pt x="4418" y="9679"/>
                    <a:pt x="4433" y="9589"/>
                    <a:pt x="4387" y="9525"/>
                  </a:cubicBezTo>
                  <a:cubicBezTo>
                    <a:pt x="3225" y="7895"/>
                    <a:pt x="2422" y="6655"/>
                    <a:pt x="2207" y="6321"/>
                  </a:cubicBezTo>
                  <a:cubicBezTo>
                    <a:pt x="2453" y="6048"/>
                    <a:pt x="3330" y="5133"/>
                    <a:pt x="4335" y="4800"/>
                  </a:cubicBezTo>
                  <a:cubicBezTo>
                    <a:pt x="4427" y="4769"/>
                    <a:pt x="4709" y="4674"/>
                    <a:pt x="4702" y="4442"/>
                  </a:cubicBezTo>
                  <a:cubicBezTo>
                    <a:pt x="4692" y="4028"/>
                    <a:pt x="3618" y="3658"/>
                    <a:pt x="1365" y="3031"/>
                  </a:cubicBezTo>
                  <a:cubicBezTo>
                    <a:pt x="1173" y="2977"/>
                    <a:pt x="994" y="2927"/>
                    <a:pt x="836" y="2883"/>
                  </a:cubicBezTo>
                  <a:cubicBezTo>
                    <a:pt x="647" y="2829"/>
                    <a:pt x="539" y="2735"/>
                    <a:pt x="504" y="2599"/>
                  </a:cubicBezTo>
                  <a:cubicBezTo>
                    <a:pt x="346" y="1992"/>
                    <a:pt x="1477" y="694"/>
                    <a:pt x="1925" y="245"/>
                  </a:cubicBezTo>
                  <a:cubicBezTo>
                    <a:pt x="1982" y="189"/>
                    <a:pt x="1982" y="98"/>
                    <a:pt x="1925" y="43"/>
                  </a:cubicBezTo>
                  <a:cubicBezTo>
                    <a:pt x="1898" y="14"/>
                    <a:pt x="1861" y="0"/>
                    <a:pt x="1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28;p64">
              <a:extLst>
                <a:ext uri="{FF2B5EF4-FFF2-40B4-BE49-F238E27FC236}">
                  <a16:creationId xmlns:a16="http://schemas.microsoft.com/office/drawing/2014/main" id="{47AA2702-95B7-4DF4-A4F5-7F04EB5D1A32}"/>
                </a:ext>
              </a:extLst>
            </p:cNvPr>
            <p:cNvSpPr/>
            <p:nvPr/>
          </p:nvSpPr>
          <p:spPr>
            <a:xfrm>
              <a:off x="1356275" y="3508075"/>
              <a:ext cx="414600" cy="356425"/>
            </a:xfrm>
            <a:custGeom>
              <a:avLst/>
              <a:gdLst/>
              <a:ahLst/>
              <a:cxnLst/>
              <a:rect l="l" t="t" r="r" b="b"/>
              <a:pathLst>
                <a:path w="16584" h="14257" extrusionOk="0">
                  <a:moveTo>
                    <a:pt x="162" y="1"/>
                  </a:moveTo>
                  <a:cubicBezTo>
                    <a:pt x="105" y="1"/>
                    <a:pt x="51" y="35"/>
                    <a:pt x="30" y="92"/>
                  </a:cubicBezTo>
                  <a:cubicBezTo>
                    <a:pt x="0" y="165"/>
                    <a:pt x="38" y="248"/>
                    <a:pt x="111" y="276"/>
                  </a:cubicBezTo>
                  <a:cubicBezTo>
                    <a:pt x="4753" y="2093"/>
                    <a:pt x="16175" y="14092"/>
                    <a:pt x="16291" y="14212"/>
                  </a:cubicBezTo>
                  <a:cubicBezTo>
                    <a:pt x="16317" y="14240"/>
                    <a:pt x="16354" y="14257"/>
                    <a:pt x="16394" y="14257"/>
                  </a:cubicBezTo>
                  <a:lnTo>
                    <a:pt x="16394" y="14257"/>
                  </a:lnTo>
                  <a:cubicBezTo>
                    <a:pt x="16519" y="14256"/>
                    <a:pt x="16584" y="14107"/>
                    <a:pt x="16497" y="14016"/>
                  </a:cubicBezTo>
                  <a:cubicBezTo>
                    <a:pt x="16027" y="13519"/>
                    <a:pt x="4915" y="1850"/>
                    <a:pt x="216" y="11"/>
                  </a:cubicBezTo>
                  <a:cubicBezTo>
                    <a:pt x="198" y="4"/>
                    <a:pt x="180" y="1"/>
                    <a:pt x="162" y="1"/>
                  </a:cubicBezTo>
                  <a:close/>
                  <a:moveTo>
                    <a:pt x="16394" y="14257"/>
                  </a:moveTo>
                  <a:cubicBezTo>
                    <a:pt x="16393" y="14257"/>
                    <a:pt x="16393" y="14257"/>
                    <a:pt x="16393" y="14257"/>
                  </a:cubicBezTo>
                  <a:lnTo>
                    <a:pt x="16394" y="14257"/>
                  </a:lnTo>
                  <a:cubicBezTo>
                    <a:pt x="16394" y="14257"/>
                    <a:pt x="16394" y="14257"/>
                    <a:pt x="16394" y="142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29;p64">
              <a:extLst>
                <a:ext uri="{FF2B5EF4-FFF2-40B4-BE49-F238E27FC236}">
                  <a16:creationId xmlns:a16="http://schemas.microsoft.com/office/drawing/2014/main" id="{EF45052D-129F-4FBA-8A18-B67ACE3EE489}"/>
                </a:ext>
              </a:extLst>
            </p:cNvPr>
            <p:cNvSpPr/>
            <p:nvPr/>
          </p:nvSpPr>
          <p:spPr>
            <a:xfrm>
              <a:off x="1756100" y="5023375"/>
              <a:ext cx="386275" cy="154825"/>
            </a:xfrm>
            <a:custGeom>
              <a:avLst/>
              <a:gdLst/>
              <a:ahLst/>
              <a:cxnLst/>
              <a:rect l="l" t="t" r="r" b="b"/>
              <a:pathLst>
                <a:path w="15451" h="6193" extrusionOk="0">
                  <a:moveTo>
                    <a:pt x="1767" y="1"/>
                  </a:moveTo>
                  <a:cubicBezTo>
                    <a:pt x="1767" y="1"/>
                    <a:pt x="0" y="5980"/>
                    <a:pt x="618" y="6156"/>
                  </a:cubicBezTo>
                  <a:cubicBezTo>
                    <a:pt x="706" y="6181"/>
                    <a:pt x="1022" y="6192"/>
                    <a:pt x="1501" y="6192"/>
                  </a:cubicBezTo>
                  <a:cubicBezTo>
                    <a:pt x="4383" y="6192"/>
                    <a:pt x="13187" y="5798"/>
                    <a:pt x="14232" y="5751"/>
                  </a:cubicBezTo>
                  <a:cubicBezTo>
                    <a:pt x="15451" y="5696"/>
                    <a:pt x="15424" y="5087"/>
                    <a:pt x="15424" y="5087"/>
                  </a:cubicBezTo>
                  <a:lnTo>
                    <a:pt x="6248" y="106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30;p64">
              <a:extLst>
                <a:ext uri="{FF2B5EF4-FFF2-40B4-BE49-F238E27FC236}">
                  <a16:creationId xmlns:a16="http://schemas.microsoft.com/office/drawing/2014/main" id="{672ECB0A-FB30-4D11-87D7-0E2CA519F324}"/>
                </a:ext>
              </a:extLst>
            </p:cNvPr>
            <p:cNvSpPr/>
            <p:nvPr/>
          </p:nvSpPr>
          <p:spPr>
            <a:xfrm>
              <a:off x="1753400" y="5016225"/>
              <a:ext cx="395475" cy="169000"/>
            </a:xfrm>
            <a:custGeom>
              <a:avLst/>
              <a:gdLst/>
              <a:ahLst/>
              <a:cxnLst/>
              <a:rect l="l" t="t" r="r" b="b"/>
              <a:pathLst>
                <a:path w="15819" h="6760" extrusionOk="0">
                  <a:moveTo>
                    <a:pt x="2088" y="578"/>
                  </a:moveTo>
                  <a:lnTo>
                    <a:pt x="6280" y="675"/>
                  </a:lnTo>
                  <a:lnTo>
                    <a:pt x="15172" y="5504"/>
                  </a:lnTo>
                  <a:cubicBezTo>
                    <a:pt x="15063" y="5612"/>
                    <a:pt x="14816" y="5729"/>
                    <a:pt x="14327" y="5751"/>
                  </a:cubicBezTo>
                  <a:cubicBezTo>
                    <a:pt x="9030" y="5988"/>
                    <a:pt x="3542" y="6194"/>
                    <a:pt x="1553" y="6194"/>
                  </a:cubicBezTo>
                  <a:cubicBezTo>
                    <a:pt x="1238" y="6194"/>
                    <a:pt x="1011" y="6189"/>
                    <a:pt x="886" y="6178"/>
                  </a:cubicBezTo>
                  <a:cubicBezTo>
                    <a:pt x="781" y="5609"/>
                    <a:pt x="1403" y="2934"/>
                    <a:pt x="2088" y="578"/>
                  </a:cubicBezTo>
                  <a:close/>
                  <a:moveTo>
                    <a:pt x="1867" y="0"/>
                  </a:moveTo>
                  <a:cubicBezTo>
                    <a:pt x="1746" y="0"/>
                    <a:pt x="1637" y="87"/>
                    <a:pt x="1601" y="206"/>
                  </a:cubicBezTo>
                  <a:cubicBezTo>
                    <a:pt x="1218" y="1502"/>
                    <a:pt x="1" y="5785"/>
                    <a:pt x="402" y="6514"/>
                  </a:cubicBezTo>
                  <a:cubicBezTo>
                    <a:pt x="473" y="6645"/>
                    <a:pt x="576" y="6697"/>
                    <a:pt x="648" y="6718"/>
                  </a:cubicBezTo>
                  <a:cubicBezTo>
                    <a:pt x="753" y="6747"/>
                    <a:pt x="1117" y="6760"/>
                    <a:pt x="1668" y="6760"/>
                  </a:cubicBezTo>
                  <a:cubicBezTo>
                    <a:pt x="4285" y="6760"/>
                    <a:pt x="11116" y="6468"/>
                    <a:pt x="14353" y="6322"/>
                  </a:cubicBezTo>
                  <a:cubicBezTo>
                    <a:pt x="14937" y="6296"/>
                    <a:pt x="15358" y="6146"/>
                    <a:pt x="15604" y="5878"/>
                  </a:cubicBezTo>
                  <a:cubicBezTo>
                    <a:pt x="15819" y="5642"/>
                    <a:pt x="15819" y="5405"/>
                    <a:pt x="15818" y="5360"/>
                  </a:cubicBezTo>
                  <a:cubicBezTo>
                    <a:pt x="15813" y="5260"/>
                    <a:pt x="15756" y="5169"/>
                    <a:pt x="15669" y="5122"/>
                  </a:cubicBezTo>
                  <a:lnTo>
                    <a:pt x="6493" y="139"/>
                  </a:lnTo>
                  <a:cubicBezTo>
                    <a:pt x="6453" y="117"/>
                    <a:pt x="6408" y="106"/>
                    <a:pt x="6364" y="105"/>
                  </a:cubicBezTo>
                  <a:lnTo>
                    <a:pt x="1882" y="1"/>
                  </a:lnTo>
                  <a:cubicBezTo>
                    <a:pt x="1877" y="1"/>
                    <a:pt x="1872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1;p64">
              <a:extLst>
                <a:ext uri="{FF2B5EF4-FFF2-40B4-BE49-F238E27FC236}">
                  <a16:creationId xmlns:a16="http://schemas.microsoft.com/office/drawing/2014/main" id="{D5AA8C21-EA3B-4DD2-9949-D6F0F054AE6B}"/>
                </a:ext>
              </a:extLst>
            </p:cNvPr>
            <p:cNvSpPr/>
            <p:nvPr/>
          </p:nvSpPr>
          <p:spPr>
            <a:xfrm>
              <a:off x="809075" y="2574200"/>
              <a:ext cx="578200" cy="951525"/>
            </a:xfrm>
            <a:custGeom>
              <a:avLst/>
              <a:gdLst/>
              <a:ahLst/>
              <a:cxnLst/>
              <a:rect l="l" t="t" r="r" b="b"/>
              <a:pathLst>
                <a:path w="23128" h="38061" extrusionOk="0">
                  <a:moveTo>
                    <a:pt x="22751" y="0"/>
                  </a:moveTo>
                  <a:lnTo>
                    <a:pt x="1614" y="16244"/>
                  </a:lnTo>
                  <a:cubicBezTo>
                    <a:pt x="443" y="17144"/>
                    <a:pt x="0" y="18707"/>
                    <a:pt x="526" y="20089"/>
                  </a:cubicBezTo>
                  <a:lnTo>
                    <a:pt x="7376" y="38060"/>
                  </a:lnTo>
                  <a:lnTo>
                    <a:pt x="11013" y="37491"/>
                  </a:lnTo>
                  <a:lnTo>
                    <a:pt x="8806" y="22084"/>
                  </a:lnTo>
                  <a:cubicBezTo>
                    <a:pt x="8609" y="20713"/>
                    <a:pt x="9279" y="19361"/>
                    <a:pt x="10490" y="18687"/>
                  </a:cubicBezTo>
                  <a:lnTo>
                    <a:pt x="20390" y="13170"/>
                  </a:lnTo>
                  <a:cubicBezTo>
                    <a:pt x="20390" y="13170"/>
                    <a:pt x="23128" y="1568"/>
                    <a:pt x="22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32;p64">
              <a:extLst>
                <a:ext uri="{FF2B5EF4-FFF2-40B4-BE49-F238E27FC236}">
                  <a16:creationId xmlns:a16="http://schemas.microsoft.com/office/drawing/2014/main" id="{91593F21-A748-441A-B3C5-B4C9CE98C65F}"/>
                </a:ext>
              </a:extLst>
            </p:cNvPr>
            <p:cNvSpPr/>
            <p:nvPr/>
          </p:nvSpPr>
          <p:spPr>
            <a:xfrm>
              <a:off x="801125" y="2567025"/>
              <a:ext cx="593200" cy="965875"/>
            </a:xfrm>
            <a:custGeom>
              <a:avLst/>
              <a:gdLst/>
              <a:ahLst/>
              <a:cxnLst/>
              <a:rect l="l" t="t" r="r" b="b"/>
              <a:pathLst>
                <a:path w="23728" h="38635" extrusionOk="0">
                  <a:moveTo>
                    <a:pt x="22820" y="839"/>
                  </a:moveTo>
                  <a:cubicBezTo>
                    <a:pt x="22762" y="3024"/>
                    <a:pt x="21164" y="10262"/>
                    <a:pt x="20458" y="13268"/>
                  </a:cubicBezTo>
                  <a:lnTo>
                    <a:pt x="10668" y="18724"/>
                  </a:lnTo>
                  <a:cubicBezTo>
                    <a:pt x="9364" y="19451"/>
                    <a:pt x="8628" y="20933"/>
                    <a:pt x="8840" y="22412"/>
                  </a:cubicBezTo>
                  <a:lnTo>
                    <a:pt x="11007" y="37539"/>
                  </a:lnTo>
                  <a:lnTo>
                    <a:pt x="7878" y="38030"/>
                  </a:lnTo>
                  <a:lnTo>
                    <a:pt x="1113" y="20273"/>
                  </a:lnTo>
                  <a:cubicBezTo>
                    <a:pt x="627" y="19000"/>
                    <a:pt x="1027" y="17587"/>
                    <a:pt x="2108" y="16757"/>
                  </a:cubicBezTo>
                  <a:lnTo>
                    <a:pt x="22820" y="839"/>
                  </a:lnTo>
                  <a:close/>
                  <a:moveTo>
                    <a:pt x="23069" y="0"/>
                  </a:moveTo>
                  <a:cubicBezTo>
                    <a:pt x="23009" y="0"/>
                    <a:pt x="22948" y="19"/>
                    <a:pt x="22895" y="59"/>
                  </a:cubicBezTo>
                  <a:lnTo>
                    <a:pt x="1758" y="16303"/>
                  </a:lnTo>
                  <a:cubicBezTo>
                    <a:pt x="475" y="17290"/>
                    <a:pt x="1" y="18966"/>
                    <a:pt x="576" y="20477"/>
                  </a:cubicBezTo>
                  <a:lnTo>
                    <a:pt x="7427" y="38450"/>
                  </a:lnTo>
                  <a:cubicBezTo>
                    <a:pt x="7468" y="38562"/>
                    <a:pt x="7575" y="38635"/>
                    <a:pt x="7694" y="38635"/>
                  </a:cubicBezTo>
                  <a:cubicBezTo>
                    <a:pt x="7709" y="38635"/>
                    <a:pt x="7723" y="38633"/>
                    <a:pt x="7739" y="38631"/>
                  </a:cubicBezTo>
                  <a:lnTo>
                    <a:pt x="11376" y="38062"/>
                  </a:lnTo>
                  <a:cubicBezTo>
                    <a:pt x="11530" y="38037"/>
                    <a:pt x="11636" y="37893"/>
                    <a:pt x="11614" y="37737"/>
                  </a:cubicBezTo>
                  <a:lnTo>
                    <a:pt x="9407" y="22332"/>
                  </a:lnTo>
                  <a:cubicBezTo>
                    <a:pt x="9229" y="21085"/>
                    <a:pt x="9848" y="19836"/>
                    <a:pt x="10948" y="19224"/>
                  </a:cubicBezTo>
                  <a:lnTo>
                    <a:pt x="20848" y="13707"/>
                  </a:lnTo>
                  <a:cubicBezTo>
                    <a:pt x="20918" y="13668"/>
                    <a:pt x="20968" y="13602"/>
                    <a:pt x="20988" y="13523"/>
                  </a:cubicBezTo>
                  <a:cubicBezTo>
                    <a:pt x="21268" y="12329"/>
                    <a:pt x="23728" y="1809"/>
                    <a:pt x="23348" y="219"/>
                  </a:cubicBezTo>
                  <a:cubicBezTo>
                    <a:pt x="23315" y="83"/>
                    <a:pt x="23194" y="0"/>
                    <a:pt x="230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33;p64">
              <a:extLst>
                <a:ext uri="{FF2B5EF4-FFF2-40B4-BE49-F238E27FC236}">
                  <a16:creationId xmlns:a16="http://schemas.microsoft.com/office/drawing/2014/main" id="{38E82E36-A326-4237-8FF9-400708D7A8CB}"/>
                </a:ext>
              </a:extLst>
            </p:cNvPr>
            <p:cNvSpPr/>
            <p:nvPr/>
          </p:nvSpPr>
          <p:spPr>
            <a:xfrm>
              <a:off x="809075" y="2574200"/>
              <a:ext cx="578200" cy="951525"/>
            </a:xfrm>
            <a:custGeom>
              <a:avLst/>
              <a:gdLst/>
              <a:ahLst/>
              <a:cxnLst/>
              <a:rect l="l" t="t" r="r" b="b"/>
              <a:pathLst>
                <a:path w="23128" h="38061" extrusionOk="0">
                  <a:moveTo>
                    <a:pt x="22751" y="0"/>
                  </a:moveTo>
                  <a:lnTo>
                    <a:pt x="1614" y="16244"/>
                  </a:lnTo>
                  <a:cubicBezTo>
                    <a:pt x="443" y="17144"/>
                    <a:pt x="0" y="18707"/>
                    <a:pt x="526" y="20089"/>
                  </a:cubicBezTo>
                  <a:lnTo>
                    <a:pt x="7376" y="38060"/>
                  </a:lnTo>
                  <a:lnTo>
                    <a:pt x="9156" y="37782"/>
                  </a:lnTo>
                  <a:cubicBezTo>
                    <a:pt x="7384" y="33811"/>
                    <a:pt x="1160" y="19801"/>
                    <a:pt x="1058" y="18558"/>
                  </a:cubicBezTo>
                  <a:cubicBezTo>
                    <a:pt x="946" y="17231"/>
                    <a:pt x="6608" y="12765"/>
                    <a:pt x="9508" y="12765"/>
                  </a:cubicBezTo>
                  <a:cubicBezTo>
                    <a:pt x="9774" y="12765"/>
                    <a:pt x="10017" y="12803"/>
                    <a:pt x="10230" y="12884"/>
                  </a:cubicBezTo>
                  <a:cubicBezTo>
                    <a:pt x="11778" y="13475"/>
                    <a:pt x="13862" y="14961"/>
                    <a:pt x="15254" y="16033"/>
                  </a:cubicBezTo>
                  <a:lnTo>
                    <a:pt x="20390" y="13170"/>
                  </a:lnTo>
                  <a:cubicBezTo>
                    <a:pt x="20390" y="13170"/>
                    <a:pt x="23128" y="1568"/>
                    <a:pt x="22751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34;p64">
              <a:extLst>
                <a:ext uri="{FF2B5EF4-FFF2-40B4-BE49-F238E27FC236}">
                  <a16:creationId xmlns:a16="http://schemas.microsoft.com/office/drawing/2014/main" id="{12523298-9E65-4EF1-AB43-EAAA05C7C935}"/>
                </a:ext>
              </a:extLst>
            </p:cNvPr>
            <p:cNvSpPr/>
            <p:nvPr/>
          </p:nvSpPr>
          <p:spPr>
            <a:xfrm>
              <a:off x="809075" y="2574200"/>
              <a:ext cx="578200" cy="951525"/>
            </a:xfrm>
            <a:custGeom>
              <a:avLst/>
              <a:gdLst/>
              <a:ahLst/>
              <a:cxnLst/>
              <a:rect l="l" t="t" r="r" b="b"/>
              <a:pathLst>
                <a:path w="23128" h="38061" extrusionOk="0">
                  <a:moveTo>
                    <a:pt x="22751" y="0"/>
                  </a:moveTo>
                  <a:lnTo>
                    <a:pt x="1614" y="16244"/>
                  </a:lnTo>
                  <a:cubicBezTo>
                    <a:pt x="443" y="17144"/>
                    <a:pt x="0" y="18707"/>
                    <a:pt x="526" y="20089"/>
                  </a:cubicBezTo>
                  <a:lnTo>
                    <a:pt x="7376" y="38060"/>
                  </a:lnTo>
                  <a:lnTo>
                    <a:pt x="9156" y="37782"/>
                  </a:lnTo>
                  <a:cubicBezTo>
                    <a:pt x="7384" y="33811"/>
                    <a:pt x="1160" y="19801"/>
                    <a:pt x="1058" y="18558"/>
                  </a:cubicBezTo>
                  <a:cubicBezTo>
                    <a:pt x="946" y="17231"/>
                    <a:pt x="6608" y="12765"/>
                    <a:pt x="9508" y="12765"/>
                  </a:cubicBezTo>
                  <a:cubicBezTo>
                    <a:pt x="9774" y="12765"/>
                    <a:pt x="10017" y="12803"/>
                    <a:pt x="10230" y="12884"/>
                  </a:cubicBezTo>
                  <a:cubicBezTo>
                    <a:pt x="11778" y="13475"/>
                    <a:pt x="13862" y="14961"/>
                    <a:pt x="15254" y="16033"/>
                  </a:cubicBezTo>
                  <a:lnTo>
                    <a:pt x="20390" y="13170"/>
                  </a:lnTo>
                  <a:cubicBezTo>
                    <a:pt x="20390" y="13170"/>
                    <a:pt x="23128" y="1568"/>
                    <a:pt x="22751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35;p64">
              <a:extLst>
                <a:ext uri="{FF2B5EF4-FFF2-40B4-BE49-F238E27FC236}">
                  <a16:creationId xmlns:a16="http://schemas.microsoft.com/office/drawing/2014/main" id="{63B7D2CF-3818-4630-881A-0E0C1D71425D}"/>
                </a:ext>
              </a:extLst>
            </p:cNvPr>
            <p:cNvSpPr/>
            <p:nvPr/>
          </p:nvSpPr>
          <p:spPr>
            <a:xfrm>
              <a:off x="907375" y="2977675"/>
              <a:ext cx="129450" cy="101625"/>
            </a:xfrm>
            <a:custGeom>
              <a:avLst/>
              <a:gdLst/>
              <a:ahLst/>
              <a:cxnLst/>
              <a:rect l="l" t="t" r="r" b="b"/>
              <a:pathLst>
                <a:path w="5178" h="4065" extrusionOk="0">
                  <a:moveTo>
                    <a:pt x="1535" y="1"/>
                  </a:moveTo>
                  <a:cubicBezTo>
                    <a:pt x="1419" y="1"/>
                    <a:pt x="1309" y="72"/>
                    <a:pt x="1265" y="189"/>
                  </a:cubicBezTo>
                  <a:cubicBezTo>
                    <a:pt x="1209" y="342"/>
                    <a:pt x="1293" y="513"/>
                    <a:pt x="1450" y="560"/>
                  </a:cubicBezTo>
                  <a:cubicBezTo>
                    <a:pt x="2560" y="969"/>
                    <a:pt x="3475" y="2117"/>
                    <a:pt x="4021" y="2954"/>
                  </a:cubicBezTo>
                  <a:cubicBezTo>
                    <a:pt x="3177" y="2466"/>
                    <a:pt x="1868" y="1755"/>
                    <a:pt x="428" y="1156"/>
                  </a:cubicBezTo>
                  <a:cubicBezTo>
                    <a:pt x="394" y="1143"/>
                    <a:pt x="359" y="1137"/>
                    <a:pt x="325" y="1137"/>
                  </a:cubicBezTo>
                  <a:cubicBezTo>
                    <a:pt x="212" y="1137"/>
                    <a:pt x="107" y="1203"/>
                    <a:pt x="61" y="1313"/>
                  </a:cubicBezTo>
                  <a:cubicBezTo>
                    <a:pt x="0" y="1456"/>
                    <a:pt x="66" y="1621"/>
                    <a:pt x="208" y="1684"/>
                  </a:cubicBezTo>
                  <a:cubicBezTo>
                    <a:pt x="2615" y="2686"/>
                    <a:pt x="4652" y="4004"/>
                    <a:pt x="4673" y="4017"/>
                  </a:cubicBezTo>
                  <a:cubicBezTo>
                    <a:pt x="4719" y="4047"/>
                    <a:pt x="4773" y="4064"/>
                    <a:pt x="4828" y="4064"/>
                  </a:cubicBezTo>
                  <a:cubicBezTo>
                    <a:pt x="5039" y="4064"/>
                    <a:pt x="5178" y="3844"/>
                    <a:pt x="5087" y="3654"/>
                  </a:cubicBezTo>
                  <a:cubicBezTo>
                    <a:pt x="5031" y="3536"/>
                    <a:pt x="3680" y="773"/>
                    <a:pt x="1647" y="25"/>
                  </a:cubicBezTo>
                  <a:cubicBezTo>
                    <a:pt x="1610" y="9"/>
                    <a:pt x="1572" y="1"/>
                    <a:pt x="1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36;p64">
              <a:extLst>
                <a:ext uri="{FF2B5EF4-FFF2-40B4-BE49-F238E27FC236}">
                  <a16:creationId xmlns:a16="http://schemas.microsoft.com/office/drawing/2014/main" id="{BC76E0CD-3F98-4FC9-971E-7A7BFAD6B7F6}"/>
                </a:ext>
              </a:extLst>
            </p:cNvPr>
            <p:cNvSpPr/>
            <p:nvPr/>
          </p:nvSpPr>
          <p:spPr>
            <a:xfrm>
              <a:off x="993450" y="3511475"/>
              <a:ext cx="177000" cy="271500"/>
            </a:xfrm>
            <a:custGeom>
              <a:avLst/>
              <a:gdLst/>
              <a:ahLst/>
              <a:cxnLst/>
              <a:rect l="l" t="t" r="r" b="b"/>
              <a:pathLst>
                <a:path w="7080" h="10860" extrusionOk="0">
                  <a:moveTo>
                    <a:pt x="3638" y="0"/>
                  </a:moveTo>
                  <a:lnTo>
                    <a:pt x="1" y="569"/>
                  </a:lnTo>
                  <a:cubicBezTo>
                    <a:pt x="1" y="569"/>
                    <a:pt x="52" y="4527"/>
                    <a:pt x="243" y="4870"/>
                  </a:cubicBezTo>
                  <a:cubicBezTo>
                    <a:pt x="434" y="5213"/>
                    <a:pt x="1270" y="6229"/>
                    <a:pt x="1270" y="6229"/>
                  </a:cubicBezTo>
                  <a:lnTo>
                    <a:pt x="2158" y="8385"/>
                  </a:lnTo>
                  <a:lnTo>
                    <a:pt x="3141" y="8779"/>
                  </a:lnTo>
                  <a:lnTo>
                    <a:pt x="3760" y="10859"/>
                  </a:lnTo>
                  <a:lnTo>
                    <a:pt x="4804" y="10636"/>
                  </a:lnTo>
                  <a:lnTo>
                    <a:pt x="4525" y="4414"/>
                  </a:lnTo>
                  <a:lnTo>
                    <a:pt x="5008" y="3427"/>
                  </a:lnTo>
                  <a:lnTo>
                    <a:pt x="6492" y="5205"/>
                  </a:lnTo>
                  <a:lnTo>
                    <a:pt x="7079" y="4564"/>
                  </a:lnTo>
                  <a:lnTo>
                    <a:pt x="5539" y="1560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37;p64">
              <a:extLst>
                <a:ext uri="{FF2B5EF4-FFF2-40B4-BE49-F238E27FC236}">
                  <a16:creationId xmlns:a16="http://schemas.microsoft.com/office/drawing/2014/main" id="{04A9306A-4544-4B38-9AF2-4E90632EB171}"/>
                </a:ext>
              </a:extLst>
            </p:cNvPr>
            <p:cNvSpPr/>
            <p:nvPr/>
          </p:nvSpPr>
          <p:spPr>
            <a:xfrm>
              <a:off x="986250" y="3504300"/>
              <a:ext cx="191875" cy="285825"/>
            </a:xfrm>
            <a:custGeom>
              <a:avLst/>
              <a:gdLst/>
              <a:ahLst/>
              <a:cxnLst/>
              <a:rect l="l" t="t" r="r" b="b"/>
              <a:pathLst>
                <a:path w="7675" h="11433" extrusionOk="0">
                  <a:moveTo>
                    <a:pt x="3844" y="590"/>
                  </a:moveTo>
                  <a:lnTo>
                    <a:pt x="5600" y="2029"/>
                  </a:lnTo>
                  <a:lnTo>
                    <a:pt x="7021" y="4805"/>
                  </a:lnTo>
                  <a:lnTo>
                    <a:pt x="6790" y="5057"/>
                  </a:lnTo>
                  <a:lnTo>
                    <a:pt x="5516" y="3531"/>
                  </a:lnTo>
                  <a:cubicBezTo>
                    <a:pt x="5463" y="3465"/>
                    <a:pt x="5383" y="3427"/>
                    <a:pt x="5298" y="3427"/>
                  </a:cubicBezTo>
                  <a:cubicBezTo>
                    <a:pt x="5286" y="3427"/>
                    <a:pt x="5274" y="3428"/>
                    <a:pt x="5261" y="3430"/>
                  </a:cubicBezTo>
                  <a:cubicBezTo>
                    <a:pt x="5165" y="3441"/>
                    <a:pt x="5082" y="3502"/>
                    <a:pt x="5040" y="3589"/>
                  </a:cubicBezTo>
                  <a:lnTo>
                    <a:pt x="4557" y="4576"/>
                  </a:lnTo>
                  <a:cubicBezTo>
                    <a:pt x="4536" y="4619"/>
                    <a:pt x="4526" y="4667"/>
                    <a:pt x="4528" y="4714"/>
                  </a:cubicBezTo>
                  <a:lnTo>
                    <a:pt x="4795" y="10695"/>
                  </a:lnTo>
                  <a:lnTo>
                    <a:pt x="4246" y="10812"/>
                  </a:lnTo>
                  <a:lnTo>
                    <a:pt x="3702" y="8986"/>
                  </a:lnTo>
                  <a:cubicBezTo>
                    <a:pt x="3677" y="8901"/>
                    <a:pt x="3616" y="8834"/>
                    <a:pt x="3535" y="8801"/>
                  </a:cubicBezTo>
                  <a:lnTo>
                    <a:pt x="2664" y="8451"/>
                  </a:lnTo>
                  <a:lnTo>
                    <a:pt x="1823" y="6407"/>
                  </a:lnTo>
                  <a:cubicBezTo>
                    <a:pt x="1811" y="6381"/>
                    <a:pt x="1797" y="6357"/>
                    <a:pt x="1779" y="6335"/>
                  </a:cubicBezTo>
                  <a:cubicBezTo>
                    <a:pt x="1551" y="6057"/>
                    <a:pt x="927" y="5282"/>
                    <a:pt x="787" y="5031"/>
                  </a:cubicBezTo>
                  <a:cubicBezTo>
                    <a:pt x="690" y="4779"/>
                    <a:pt x="607" y="2880"/>
                    <a:pt x="579" y="1103"/>
                  </a:cubicBezTo>
                  <a:lnTo>
                    <a:pt x="3844" y="590"/>
                  </a:lnTo>
                  <a:close/>
                  <a:moveTo>
                    <a:pt x="3925" y="1"/>
                  </a:moveTo>
                  <a:cubicBezTo>
                    <a:pt x="3910" y="1"/>
                    <a:pt x="3896" y="2"/>
                    <a:pt x="3881" y="4"/>
                  </a:cubicBezTo>
                  <a:lnTo>
                    <a:pt x="244" y="573"/>
                  </a:lnTo>
                  <a:cubicBezTo>
                    <a:pt x="103" y="596"/>
                    <a:pt x="1" y="718"/>
                    <a:pt x="3" y="860"/>
                  </a:cubicBezTo>
                  <a:cubicBezTo>
                    <a:pt x="22" y="2365"/>
                    <a:pt x="84" y="4942"/>
                    <a:pt x="281" y="5296"/>
                  </a:cubicBezTo>
                  <a:cubicBezTo>
                    <a:pt x="466" y="5627"/>
                    <a:pt x="1146" y="6466"/>
                    <a:pt x="1309" y="6665"/>
                  </a:cubicBezTo>
                  <a:lnTo>
                    <a:pt x="2181" y="8780"/>
                  </a:lnTo>
                  <a:cubicBezTo>
                    <a:pt x="2209" y="8852"/>
                    <a:pt x="2266" y="8909"/>
                    <a:pt x="2338" y="8937"/>
                  </a:cubicBezTo>
                  <a:lnTo>
                    <a:pt x="3193" y="9280"/>
                  </a:lnTo>
                  <a:lnTo>
                    <a:pt x="3774" y="11228"/>
                  </a:lnTo>
                  <a:cubicBezTo>
                    <a:pt x="3809" y="11349"/>
                    <a:pt x="3921" y="11432"/>
                    <a:pt x="4048" y="11432"/>
                  </a:cubicBezTo>
                  <a:cubicBezTo>
                    <a:pt x="4068" y="11432"/>
                    <a:pt x="4087" y="11431"/>
                    <a:pt x="4108" y="11426"/>
                  </a:cubicBezTo>
                  <a:lnTo>
                    <a:pt x="5151" y="11204"/>
                  </a:lnTo>
                  <a:cubicBezTo>
                    <a:pt x="5288" y="11174"/>
                    <a:pt x="5383" y="11050"/>
                    <a:pt x="5378" y="10910"/>
                  </a:cubicBezTo>
                  <a:lnTo>
                    <a:pt x="5103" y="4761"/>
                  </a:lnTo>
                  <a:lnTo>
                    <a:pt x="5359" y="4236"/>
                  </a:lnTo>
                  <a:lnTo>
                    <a:pt x="6561" y="5675"/>
                  </a:lnTo>
                  <a:cubicBezTo>
                    <a:pt x="6613" y="5739"/>
                    <a:pt x="6690" y="5776"/>
                    <a:pt x="6774" y="5778"/>
                  </a:cubicBezTo>
                  <a:cubicBezTo>
                    <a:pt x="6775" y="5778"/>
                    <a:pt x="6777" y="5778"/>
                    <a:pt x="6778" y="5778"/>
                  </a:cubicBezTo>
                  <a:cubicBezTo>
                    <a:pt x="6859" y="5778"/>
                    <a:pt x="6936" y="5743"/>
                    <a:pt x="6992" y="5684"/>
                  </a:cubicBezTo>
                  <a:lnTo>
                    <a:pt x="7577" y="5043"/>
                  </a:lnTo>
                  <a:cubicBezTo>
                    <a:pt x="7658" y="4956"/>
                    <a:pt x="7675" y="4827"/>
                    <a:pt x="7621" y="4720"/>
                  </a:cubicBezTo>
                  <a:lnTo>
                    <a:pt x="6082" y="1716"/>
                  </a:lnTo>
                  <a:cubicBezTo>
                    <a:pt x="6064" y="1681"/>
                    <a:pt x="6038" y="1650"/>
                    <a:pt x="6009" y="1625"/>
                  </a:cubicBezTo>
                  <a:lnTo>
                    <a:pt x="4107" y="66"/>
                  </a:lnTo>
                  <a:cubicBezTo>
                    <a:pt x="4054" y="24"/>
                    <a:pt x="3990" y="1"/>
                    <a:pt x="39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838;p64">
              <a:extLst>
                <a:ext uri="{FF2B5EF4-FFF2-40B4-BE49-F238E27FC236}">
                  <a16:creationId xmlns:a16="http://schemas.microsoft.com/office/drawing/2014/main" id="{DE71B98D-DD8A-4FB9-AB86-F88F70438E72}"/>
                </a:ext>
              </a:extLst>
            </p:cNvPr>
            <p:cNvSpPr/>
            <p:nvPr/>
          </p:nvSpPr>
          <p:spPr>
            <a:xfrm>
              <a:off x="1066425" y="3656550"/>
              <a:ext cx="5525" cy="74425"/>
            </a:xfrm>
            <a:custGeom>
              <a:avLst/>
              <a:gdLst/>
              <a:ahLst/>
              <a:cxnLst/>
              <a:rect l="l" t="t" r="r" b="b"/>
              <a:pathLst>
                <a:path w="221" h="2977" extrusionOk="0">
                  <a:moveTo>
                    <a:pt x="220" y="2976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839;p64">
              <a:extLst>
                <a:ext uri="{FF2B5EF4-FFF2-40B4-BE49-F238E27FC236}">
                  <a16:creationId xmlns:a16="http://schemas.microsoft.com/office/drawing/2014/main" id="{0EB1092E-2A0F-415C-B10C-246D1E1AC820}"/>
                </a:ext>
              </a:extLst>
            </p:cNvPr>
            <p:cNvSpPr/>
            <p:nvPr/>
          </p:nvSpPr>
          <p:spPr>
            <a:xfrm>
              <a:off x="1058975" y="3649400"/>
              <a:ext cx="20400" cy="88750"/>
            </a:xfrm>
            <a:custGeom>
              <a:avLst/>
              <a:gdLst/>
              <a:ahLst/>
              <a:cxnLst/>
              <a:rect l="l" t="t" r="r" b="b"/>
              <a:pathLst>
                <a:path w="816" h="3550" extrusionOk="0">
                  <a:moveTo>
                    <a:pt x="303" y="1"/>
                  </a:moveTo>
                  <a:cubicBezTo>
                    <a:pt x="294" y="1"/>
                    <a:pt x="286" y="1"/>
                    <a:pt x="278" y="2"/>
                  </a:cubicBezTo>
                  <a:cubicBezTo>
                    <a:pt x="120" y="13"/>
                    <a:pt x="1" y="152"/>
                    <a:pt x="12" y="310"/>
                  </a:cubicBezTo>
                  <a:lnTo>
                    <a:pt x="234" y="3284"/>
                  </a:lnTo>
                  <a:cubicBezTo>
                    <a:pt x="246" y="3433"/>
                    <a:pt x="370" y="3548"/>
                    <a:pt x="518" y="3549"/>
                  </a:cubicBezTo>
                  <a:lnTo>
                    <a:pt x="540" y="3549"/>
                  </a:lnTo>
                  <a:cubicBezTo>
                    <a:pt x="698" y="3537"/>
                    <a:pt x="816" y="3399"/>
                    <a:pt x="804" y="3242"/>
                  </a:cubicBezTo>
                  <a:lnTo>
                    <a:pt x="584" y="266"/>
                  </a:lnTo>
                  <a:cubicBezTo>
                    <a:pt x="574" y="117"/>
                    <a:pt x="450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840;p64">
              <a:extLst>
                <a:ext uri="{FF2B5EF4-FFF2-40B4-BE49-F238E27FC236}">
                  <a16:creationId xmlns:a16="http://schemas.microsoft.com/office/drawing/2014/main" id="{8916CE24-BBDD-4110-85E7-C8D9929EA991}"/>
                </a:ext>
              </a:extLst>
            </p:cNvPr>
            <p:cNvSpPr/>
            <p:nvPr/>
          </p:nvSpPr>
          <p:spPr>
            <a:xfrm>
              <a:off x="1035550" y="3653575"/>
              <a:ext cx="11825" cy="67525"/>
            </a:xfrm>
            <a:custGeom>
              <a:avLst/>
              <a:gdLst/>
              <a:ahLst/>
              <a:cxnLst/>
              <a:rect l="l" t="t" r="r" b="b"/>
              <a:pathLst>
                <a:path w="473" h="2701" extrusionOk="0">
                  <a:moveTo>
                    <a:pt x="473" y="2701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841;p64">
              <a:extLst>
                <a:ext uri="{FF2B5EF4-FFF2-40B4-BE49-F238E27FC236}">
                  <a16:creationId xmlns:a16="http://schemas.microsoft.com/office/drawing/2014/main" id="{BED8B027-6BCF-40C5-ADD1-97A92F5807FE}"/>
                </a:ext>
              </a:extLst>
            </p:cNvPr>
            <p:cNvSpPr/>
            <p:nvPr/>
          </p:nvSpPr>
          <p:spPr>
            <a:xfrm>
              <a:off x="1027800" y="3646375"/>
              <a:ext cx="27300" cy="81875"/>
            </a:xfrm>
            <a:custGeom>
              <a:avLst/>
              <a:gdLst/>
              <a:ahLst/>
              <a:cxnLst/>
              <a:rect l="l" t="t" r="r" b="b"/>
              <a:pathLst>
                <a:path w="1092" h="3275" extrusionOk="0">
                  <a:moveTo>
                    <a:pt x="315" y="1"/>
                  </a:moveTo>
                  <a:cubicBezTo>
                    <a:pt x="297" y="1"/>
                    <a:pt x="279" y="3"/>
                    <a:pt x="261" y="6"/>
                  </a:cubicBezTo>
                  <a:cubicBezTo>
                    <a:pt x="106" y="33"/>
                    <a:pt x="1" y="181"/>
                    <a:pt x="28" y="337"/>
                  </a:cubicBezTo>
                  <a:lnTo>
                    <a:pt x="501" y="3037"/>
                  </a:lnTo>
                  <a:cubicBezTo>
                    <a:pt x="525" y="3174"/>
                    <a:pt x="643" y="3274"/>
                    <a:pt x="783" y="3274"/>
                  </a:cubicBezTo>
                  <a:cubicBezTo>
                    <a:pt x="799" y="3274"/>
                    <a:pt x="816" y="3273"/>
                    <a:pt x="831" y="3270"/>
                  </a:cubicBezTo>
                  <a:cubicBezTo>
                    <a:pt x="988" y="3244"/>
                    <a:pt x="1091" y="3095"/>
                    <a:pt x="1064" y="2940"/>
                  </a:cubicBezTo>
                  <a:lnTo>
                    <a:pt x="592" y="238"/>
                  </a:lnTo>
                  <a:cubicBezTo>
                    <a:pt x="569" y="102"/>
                    <a:pt x="449" y="1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842;p64">
              <a:extLst>
                <a:ext uri="{FF2B5EF4-FFF2-40B4-BE49-F238E27FC236}">
                  <a16:creationId xmlns:a16="http://schemas.microsoft.com/office/drawing/2014/main" id="{59FC8FA1-CBB2-40F3-BC13-8FA5015C131A}"/>
                </a:ext>
              </a:extLst>
            </p:cNvPr>
            <p:cNvSpPr/>
            <p:nvPr/>
          </p:nvSpPr>
          <p:spPr>
            <a:xfrm>
              <a:off x="1019125" y="3630150"/>
              <a:ext cx="6075" cy="37050"/>
            </a:xfrm>
            <a:custGeom>
              <a:avLst/>
              <a:gdLst/>
              <a:ahLst/>
              <a:cxnLst/>
              <a:rect l="l" t="t" r="r" b="b"/>
              <a:pathLst>
                <a:path w="243" h="1482" extrusionOk="0">
                  <a:moveTo>
                    <a:pt x="243" y="1482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843;p64">
              <a:extLst>
                <a:ext uri="{FF2B5EF4-FFF2-40B4-BE49-F238E27FC236}">
                  <a16:creationId xmlns:a16="http://schemas.microsoft.com/office/drawing/2014/main" id="{301ABEE6-F688-486B-B746-70F1BB962568}"/>
                </a:ext>
              </a:extLst>
            </p:cNvPr>
            <p:cNvSpPr/>
            <p:nvPr/>
          </p:nvSpPr>
          <p:spPr>
            <a:xfrm>
              <a:off x="1011525" y="3623150"/>
              <a:ext cx="21375" cy="51200"/>
            </a:xfrm>
            <a:custGeom>
              <a:avLst/>
              <a:gdLst/>
              <a:ahLst/>
              <a:cxnLst/>
              <a:rect l="l" t="t" r="r" b="b"/>
              <a:pathLst>
                <a:path w="855" h="2048" extrusionOk="0">
                  <a:moveTo>
                    <a:pt x="305" y="0"/>
                  </a:moveTo>
                  <a:cubicBezTo>
                    <a:pt x="290" y="0"/>
                    <a:pt x="275" y="1"/>
                    <a:pt x="260" y="4"/>
                  </a:cubicBezTo>
                  <a:cubicBezTo>
                    <a:pt x="107" y="29"/>
                    <a:pt x="1" y="171"/>
                    <a:pt x="23" y="327"/>
                  </a:cubicBezTo>
                  <a:lnTo>
                    <a:pt x="265" y="1808"/>
                  </a:lnTo>
                  <a:cubicBezTo>
                    <a:pt x="287" y="1946"/>
                    <a:pt x="406" y="2048"/>
                    <a:pt x="547" y="2048"/>
                  </a:cubicBezTo>
                  <a:cubicBezTo>
                    <a:pt x="562" y="2048"/>
                    <a:pt x="577" y="2046"/>
                    <a:pt x="593" y="2044"/>
                  </a:cubicBezTo>
                  <a:cubicBezTo>
                    <a:pt x="749" y="2018"/>
                    <a:pt x="854" y="1872"/>
                    <a:pt x="829" y="1716"/>
                  </a:cubicBezTo>
                  <a:lnTo>
                    <a:pt x="588" y="234"/>
                  </a:lnTo>
                  <a:cubicBezTo>
                    <a:pt x="562" y="97"/>
                    <a:pt x="441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844;p64">
              <a:extLst>
                <a:ext uri="{FF2B5EF4-FFF2-40B4-BE49-F238E27FC236}">
                  <a16:creationId xmlns:a16="http://schemas.microsoft.com/office/drawing/2014/main" id="{B026D45F-D8B9-4A06-B78C-32442F934291}"/>
                </a:ext>
              </a:extLst>
            </p:cNvPr>
            <p:cNvSpPr/>
            <p:nvPr/>
          </p:nvSpPr>
          <p:spPr>
            <a:xfrm>
              <a:off x="2384550" y="3570950"/>
              <a:ext cx="149000" cy="130800"/>
            </a:xfrm>
            <a:custGeom>
              <a:avLst/>
              <a:gdLst/>
              <a:ahLst/>
              <a:cxnLst/>
              <a:rect l="l" t="t" r="r" b="b"/>
              <a:pathLst>
                <a:path w="5960" h="5232" extrusionOk="0">
                  <a:moveTo>
                    <a:pt x="4049" y="0"/>
                  </a:moveTo>
                  <a:lnTo>
                    <a:pt x="1101" y="236"/>
                  </a:lnTo>
                  <a:lnTo>
                    <a:pt x="0" y="2930"/>
                  </a:lnTo>
                  <a:lnTo>
                    <a:pt x="1525" y="4116"/>
                  </a:lnTo>
                  <a:lnTo>
                    <a:pt x="4897" y="5231"/>
                  </a:lnTo>
                  <a:lnTo>
                    <a:pt x="5960" y="1496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845;p64">
              <a:extLst>
                <a:ext uri="{FF2B5EF4-FFF2-40B4-BE49-F238E27FC236}">
                  <a16:creationId xmlns:a16="http://schemas.microsoft.com/office/drawing/2014/main" id="{11B3466D-6272-4BEF-8E75-9B44AF75FCDE}"/>
                </a:ext>
              </a:extLst>
            </p:cNvPr>
            <p:cNvSpPr/>
            <p:nvPr/>
          </p:nvSpPr>
          <p:spPr>
            <a:xfrm>
              <a:off x="2376725" y="3563800"/>
              <a:ext cx="164525" cy="145100"/>
            </a:xfrm>
            <a:custGeom>
              <a:avLst/>
              <a:gdLst/>
              <a:ahLst/>
              <a:cxnLst/>
              <a:rect l="l" t="t" r="r" b="b"/>
              <a:pathLst>
                <a:path w="6581" h="5804" extrusionOk="0">
                  <a:moveTo>
                    <a:pt x="4273" y="581"/>
                  </a:moveTo>
                  <a:lnTo>
                    <a:pt x="5946" y="1888"/>
                  </a:lnTo>
                  <a:lnTo>
                    <a:pt x="5018" y="5151"/>
                  </a:lnTo>
                  <a:lnTo>
                    <a:pt x="1974" y="4146"/>
                  </a:lnTo>
                  <a:lnTo>
                    <a:pt x="661" y="3122"/>
                  </a:lnTo>
                  <a:lnTo>
                    <a:pt x="1613" y="792"/>
                  </a:lnTo>
                  <a:lnTo>
                    <a:pt x="4273" y="581"/>
                  </a:lnTo>
                  <a:close/>
                  <a:moveTo>
                    <a:pt x="4361" y="1"/>
                  </a:moveTo>
                  <a:cubicBezTo>
                    <a:pt x="4354" y="1"/>
                    <a:pt x="4347" y="1"/>
                    <a:pt x="4340" y="2"/>
                  </a:cubicBezTo>
                  <a:lnTo>
                    <a:pt x="1392" y="236"/>
                  </a:lnTo>
                  <a:cubicBezTo>
                    <a:pt x="1285" y="245"/>
                    <a:pt x="1190" y="313"/>
                    <a:pt x="1149" y="413"/>
                  </a:cubicBezTo>
                  <a:lnTo>
                    <a:pt x="49" y="3107"/>
                  </a:lnTo>
                  <a:cubicBezTo>
                    <a:pt x="1" y="3226"/>
                    <a:pt x="36" y="3362"/>
                    <a:pt x="138" y="3441"/>
                  </a:cubicBezTo>
                  <a:lnTo>
                    <a:pt x="1661" y="4628"/>
                  </a:lnTo>
                  <a:cubicBezTo>
                    <a:pt x="1687" y="4649"/>
                    <a:pt x="1717" y="4664"/>
                    <a:pt x="1749" y="4673"/>
                  </a:cubicBezTo>
                  <a:lnTo>
                    <a:pt x="5120" y="5789"/>
                  </a:lnTo>
                  <a:cubicBezTo>
                    <a:pt x="5150" y="5798"/>
                    <a:pt x="5181" y="5803"/>
                    <a:pt x="5210" y="5803"/>
                  </a:cubicBezTo>
                  <a:lnTo>
                    <a:pt x="5211" y="5803"/>
                  </a:lnTo>
                  <a:cubicBezTo>
                    <a:pt x="5338" y="5803"/>
                    <a:pt x="5451" y="5719"/>
                    <a:pt x="5486" y="5596"/>
                  </a:cubicBezTo>
                  <a:lnTo>
                    <a:pt x="6548" y="1860"/>
                  </a:lnTo>
                  <a:cubicBezTo>
                    <a:pt x="6580" y="1748"/>
                    <a:pt x="6540" y="1628"/>
                    <a:pt x="6449" y="1556"/>
                  </a:cubicBezTo>
                  <a:lnTo>
                    <a:pt x="4539" y="62"/>
                  </a:lnTo>
                  <a:cubicBezTo>
                    <a:pt x="4488" y="21"/>
                    <a:pt x="4425" y="1"/>
                    <a:pt x="4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846;p64">
              <a:extLst>
                <a:ext uri="{FF2B5EF4-FFF2-40B4-BE49-F238E27FC236}">
                  <a16:creationId xmlns:a16="http://schemas.microsoft.com/office/drawing/2014/main" id="{2662BEFF-46A6-4EBC-8CAF-0E64140DFCFE}"/>
                </a:ext>
              </a:extLst>
            </p:cNvPr>
            <p:cNvSpPr/>
            <p:nvPr/>
          </p:nvSpPr>
          <p:spPr>
            <a:xfrm>
              <a:off x="2502950" y="3601225"/>
              <a:ext cx="85450" cy="63625"/>
            </a:xfrm>
            <a:custGeom>
              <a:avLst/>
              <a:gdLst/>
              <a:ahLst/>
              <a:cxnLst/>
              <a:rect l="l" t="t" r="r" b="b"/>
              <a:pathLst>
                <a:path w="3418" h="2545" extrusionOk="0">
                  <a:moveTo>
                    <a:pt x="565" y="0"/>
                  </a:moveTo>
                  <a:lnTo>
                    <a:pt x="1" y="1188"/>
                  </a:lnTo>
                  <a:lnTo>
                    <a:pt x="2852" y="2544"/>
                  </a:lnTo>
                  <a:lnTo>
                    <a:pt x="3418" y="1356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847;p64">
              <a:extLst>
                <a:ext uri="{FF2B5EF4-FFF2-40B4-BE49-F238E27FC236}">
                  <a16:creationId xmlns:a16="http://schemas.microsoft.com/office/drawing/2014/main" id="{9E760515-BB21-4FC9-81D2-D94E2C97F0AB}"/>
                </a:ext>
              </a:extLst>
            </p:cNvPr>
            <p:cNvSpPr/>
            <p:nvPr/>
          </p:nvSpPr>
          <p:spPr>
            <a:xfrm>
              <a:off x="2494725" y="3594075"/>
              <a:ext cx="101750" cy="77950"/>
            </a:xfrm>
            <a:custGeom>
              <a:avLst/>
              <a:gdLst/>
              <a:ahLst/>
              <a:cxnLst/>
              <a:rect l="l" t="t" r="r" b="b"/>
              <a:pathLst>
                <a:path w="4070" h="3118" extrusionOk="0">
                  <a:moveTo>
                    <a:pt x="1028" y="667"/>
                  </a:moveTo>
                  <a:lnTo>
                    <a:pt x="3363" y="1778"/>
                  </a:lnTo>
                  <a:lnTo>
                    <a:pt x="3044" y="2449"/>
                  </a:lnTo>
                  <a:lnTo>
                    <a:pt x="709" y="1340"/>
                  </a:lnTo>
                  <a:lnTo>
                    <a:pt x="1028" y="667"/>
                  </a:lnTo>
                  <a:close/>
                  <a:moveTo>
                    <a:pt x="892" y="1"/>
                  </a:moveTo>
                  <a:cubicBezTo>
                    <a:pt x="785" y="1"/>
                    <a:pt x="683" y="61"/>
                    <a:pt x="634" y="163"/>
                  </a:cubicBezTo>
                  <a:lnTo>
                    <a:pt x="68" y="1351"/>
                  </a:lnTo>
                  <a:cubicBezTo>
                    <a:pt x="1" y="1495"/>
                    <a:pt x="62" y="1665"/>
                    <a:pt x="204" y="1733"/>
                  </a:cubicBezTo>
                  <a:lnTo>
                    <a:pt x="3057" y="3089"/>
                  </a:lnTo>
                  <a:cubicBezTo>
                    <a:pt x="3094" y="3108"/>
                    <a:pt x="3137" y="3117"/>
                    <a:pt x="3180" y="3117"/>
                  </a:cubicBezTo>
                  <a:cubicBezTo>
                    <a:pt x="3212" y="3117"/>
                    <a:pt x="3244" y="3112"/>
                    <a:pt x="3275" y="3100"/>
                  </a:cubicBezTo>
                  <a:cubicBezTo>
                    <a:pt x="3347" y="3075"/>
                    <a:pt x="3406" y="3022"/>
                    <a:pt x="3438" y="2954"/>
                  </a:cubicBezTo>
                  <a:lnTo>
                    <a:pt x="4002" y="1765"/>
                  </a:lnTo>
                  <a:cubicBezTo>
                    <a:pt x="4070" y="1623"/>
                    <a:pt x="4009" y="1452"/>
                    <a:pt x="3867" y="1384"/>
                  </a:cubicBezTo>
                  <a:lnTo>
                    <a:pt x="1016" y="29"/>
                  </a:lnTo>
                  <a:cubicBezTo>
                    <a:pt x="976" y="10"/>
                    <a:pt x="933" y="1"/>
                    <a:pt x="8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3848;p64">
              <a:extLst>
                <a:ext uri="{FF2B5EF4-FFF2-40B4-BE49-F238E27FC236}">
                  <a16:creationId xmlns:a16="http://schemas.microsoft.com/office/drawing/2014/main" id="{BD923792-4765-4637-B9EE-0D35167319D7}"/>
                </a:ext>
              </a:extLst>
            </p:cNvPr>
            <p:cNvSpPr/>
            <p:nvPr/>
          </p:nvSpPr>
          <p:spPr>
            <a:xfrm>
              <a:off x="2486750" y="3630475"/>
              <a:ext cx="85475" cy="63650"/>
            </a:xfrm>
            <a:custGeom>
              <a:avLst/>
              <a:gdLst/>
              <a:ahLst/>
              <a:cxnLst/>
              <a:rect l="l" t="t" r="r" b="b"/>
              <a:pathLst>
                <a:path w="3419" h="2546" extrusionOk="0">
                  <a:moveTo>
                    <a:pt x="566" y="0"/>
                  </a:moveTo>
                  <a:lnTo>
                    <a:pt x="0" y="1190"/>
                  </a:lnTo>
                  <a:lnTo>
                    <a:pt x="2853" y="2545"/>
                  </a:lnTo>
                  <a:lnTo>
                    <a:pt x="3418" y="1357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3849;p64">
              <a:extLst>
                <a:ext uri="{FF2B5EF4-FFF2-40B4-BE49-F238E27FC236}">
                  <a16:creationId xmlns:a16="http://schemas.microsoft.com/office/drawing/2014/main" id="{DC6426DA-67E1-47E7-B70B-A1492BCCB921}"/>
                </a:ext>
              </a:extLst>
            </p:cNvPr>
            <p:cNvSpPr/>
            <p:nvPr/>
          </p:nvSpPr>
          <p:spPr>
            <a:xfrm>
              <a:off x="2478475" y="3623325"/>
              <a:ext cx="101800" cy="77950"/>
            </a:xfrm>
            <a:custGeom>
              <a:avLst/>
              <a:gdLst/>
              <a:ahLst/>
              <a:cxnLst/>
              <a:rect l="l" t="t" r="r" b="b"/>
              <a:pathLst>
                <a:path w="4072" h="3118" extrusionOk="0">
                  <a:moveTo>
                    <a:pt x="1029" y="668"/>
                  </a:moveTo>
                  <a:lnTo>
                    <a:pt x="3364" y="1778"/>
                  </a:lnTo>
                  <a:lnTo>
                    <a:pt x="3045" y="2451"/>
                  </a:lnTo>
                  <a:lnTo>
                    <a:pt x="708" y="1340"/>
                  </a:lnTo>
                  <a:lnTo>
                    <a:pt x="1029" y="668"/>
                  </a:lnTo>
                  <a:close/>
                  <a:moveTo>
                    <a:pt x="893" y="1"/>
                  </a:moveTo>
                  <a:cubicBezTo>
                    <a:pt x="786" y="1"/>
                    <a:pt x="684" y="61"/>
                    <a:pt x="634" y="164"/>
                  </a:cubicBezTo>
                  <a:lnTo>
                    <a:pt x="70" y="1353"/>
                  </a:lnTo>
                  <a:cubicBezTo>
                    <a:pt x="1" y="1495"/>
                    <a:pt x="62" y="1666"/>
                    <a:pt x="205" y="1734"/>
                  </a:cubicBezTo>
                  <a:lnTo>
                    <a:pt x="3056" y="3089"/>
                  </a:lnTo>
                  <a:cubicBezTo>
                    <a:pt x="3095" y="3108"/>
                    <a:pt x="3137" y="3117"/>
                    <a:pt x="3179" y="3117"/>
                  </a:cubicBezTo>
                  <a:cubicBezTo>
                    <a:pt x="3289" y="3117"/>
                    <a:pt x="3391" y="3053"/>
                    <a:pt x="3438" y="2954"/>
                  </a:cubicBezTo>
                  <a:lnTo>
                    <a:pt x="4003" y="1766"/>
                  </a:lnTo>
                  <a:cubicBezTo>
                    <a:pt x="4071" y="1623"/>
                    <a:pt x="4010" y="1452"/>
                    <a:pt x="3867" y="1385"/>
                  </a:cubicBezTo>
                  <a:lnTo>
                    <a:pt x="1016" y="29"/>
                  </a:lnTo>
                  <a:cubicBezTo>
                    <a:pt x="976" y="10"/>
                    <a:pt x="934" y="1"/>
                    <a:pt x="8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3850;p64">
              <a:extLst>
                <a:ext uri="{FF2B5EF4-FFF2-40B4-BE49-F238E27FC236}">
                  <a16:creationId xmlns:a16="http://schemas.microsoft.com/office/drawing/2014/main" id="{12E45337-7C7F-4066-B391-AB98300D6364}"/>
                </a:ext>
              </a:extLst>
            </p:cNvPr>
            <p:cNvSpPr/>
            <p:nvPr/>
          </p:nvSpPr>
          <p:spPr>
            <a:xfrm>
              <a:off x="2459100" y="3651475"/>
              <a:ext cx="85450" cy="63625"/>
            </a:xfrm>
            <a:custGeom>
              <a:avLst/>
              <a:gdLst/>
              <a:ahLst/>
              <a:cxnLst/>
              <a:rect l="l" t="t" r="r" b="b"/>
              <a:pathLst>
                <a:path w="3418" h="2545" extrusionOk="0">
                  <a:moveTo>
                    <a:pt x="566" y="1"/>
                  </a:moveTo>
                  <a:lnTo>
                    <a:pt x="0" y="1189"/>
                  </a:lnTo>
                  <a:lnTo>
                    <a:pt x="2852" y="2545"/>
                  </a:lnTo>
                  <a:lnTo>
                    <a:pt x="3417" y="1357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3851;p64">
              <a:extLst>
                <a:ext uri="{FF2B5EF4-FFF2-40B4-BE49-F238E27FC236}">
                  <a16:creationId xmlns:a16="http://schemas.microsoft.com/office/drawing/2014/main" id="{6B9D6EFB-5BE4-471E-9E74-EA2D2A9BD89A}"/>
                </a:ext>
              </a:extLst>
            </p:cNvPr>
            <p:cNvSpPr/>
            <p:nvPr/>
          </p:nvSpPr>
          <p:spPr>
            <a:xfrm>
              <a:off x="2450900" y="3644325"/>
              <a:ext cx="101750" cy="77950"/>
            </a:xfrm>
            <a:custGeom>
              <a:avLst/>
              <a:gdLst/>
              <a:ahLst/>
              <a:cxnLst/>
              <a:rect l="l" t="t" r="r" b="b"/>
              <a:pathLst>
                <a:path w="4070" h="3118" extrusionOk="0">
                  <a:moveTo>
                    <a:pt x="1027" y="668"/>
                  </a:moveTo>
                  <a:lnTo>
                    <a:pt x="3362" y="1779"/>
                  </a:lnTo>
                  <a:lnTo>
                    <a:pt x="3043" y="2450"/>
                  </a:lnTo>
                  <a:lnTo>
                    <a:pt x="708" y="1339"/>
                  </a:lnTo>
                  <a:lnTo>
                    <a:pt x="1027" y="668"/>
                  </a:lnTo>
                  <a:close/>
                  <a:moveTo>
                    <a:pt x="893" y="0"/>
                  </a:moveTo>
                  <a:cubicBezTo>
                    <a:pt x="785" y="0"/>
                    <a:pt x="683" y="61"/>
                    <a:pt x="633" y="164"/>
                  </a:cubicBezTo>
                  <a:lnTo>
                    <a:pt x="68" y="1352"/>
                  </a:lnTo>
                  <a:cubicBezTo>
                    <a:pt x="0" y="1494"/>
                    <a:pt x="61" y="1666"/>
                    <a:pt x="204" y="1734"/>
                  </a:cubicBezTo>
                  <a:lnTo>
                    <a:pt x="3056" y="3090"/>
                  </a:lnTo>
                  <a:cubicBezTo>
                    <a:pt x="3094" y="3108"/>
                    <a:pt x="3136" y="3118"/>
                    <a:pt x="3179" y="3118"/>
                  </a:cubicBezTo>
                  <a:cubicBezTo>
                    <a:pt x="3211" y="3118"/>
                    <a:pt x="3244" y="3112"/>
                    <a:pt x="3275" y="3101"/>
                  </a:cubicBezTo>
                  <a:cubicBezTo>
                    <a:pt x="3345" y="3076"/>
                    <a:pt x="3404" y="3023"/>
                    <a:pt x="3436" y="2954"/>
                  </a:cubicBezTo>
                  <a:lnTo>
                    <a:pt x="4001" y="1766"/>
                  </a:lnTo>
                  <a:cubicBezTo>
                    <a:pt x="4069" y="1622"/>
                    <a:pt x="4009" y="1452"/>
                    <a:pt x="3867" y="1384"/>
                  </a:cubicBezTo>
                  <a:lnTo>
                    <a:pt x="1015" y="28"/>
                  </a:lnTo>
                  <a:cubicBezTo>
                    <a:pt x="976" y="9"/>
                    <a:pt x="934" y="0"/>
                    <a:pt x="8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3852;p64">
              <a:extLst>
                <a:ext uri="{FF2B5EF4-FFF2-40B4-BE49-F238E27FC236}">
                  <a16:creationId xmlns:a16="http://schemas.microsoft.com/office/drawing/2014/main" id="{01C00F82-9CB7-4392-BCD6-4A9E4195521E}"/>
                </a:ext>
              </a:extLst>
            </p:cNvPr>
            <p:cNvSpPr/>
            <p:nvPr/>
          </p:nvSpPr>
          <p:spPr>
            <a:xfrm>
              <a:off x="2456725" y="3682875"/>
              <a:ext cx="64725" cy="48800"/>
            </a:xfrm>
            <a:custGeom>
              <a:avLst/>
              <a:gdLst/>
              <a:ahLst/>
              <a:cxnLst/>
              <a:rect l="l" t="t" r="r" b="b"/>
              <a:pathLst>
                <a:path w="2589" h="1952" extrusionOk="0">
                  <a:moveTo>
                    <a:pt x="444" y="1"/>
                  </a:moveTo>
                  <a:lnTo>
                    <a:pt x="1" y="931"/>
                  </a:lnTo>
                  <a:lnTo>
                    <a:pt x="2145" y="1951"/>
                  </a:lnTo>
                  <a:lnTo>
                    <a:pt x="2588" y="1020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3853;p64">
              <a:extLst>
                <a:ext uri="{FF2B5EF4-FFF2-40B4-BE49-F238E27FC236}">
                  <a16:creationId xmlns:a16="http://schemas.microsoft.com/office/drawing/2014/main" id="{EA0525D6-2C2C-4471-8804-B312AEDF87F8}"/>
                </a:ext>
              </a:extLst>
            </p:cNvPr>
            <p:cNvSpPr/>
            <p:nvPr/>
          </p:nvSpPr>
          <p:spPr>
            <a:xfrm>
              <a:off x="2448525" y="3675750"/>
              <a:ext cx="81025" cy="63100"/>
            </a:xfrm>
            <a:custGeom>
              <a:avLst/>
              <a:gdLst/>
              <a:ahLst/>
              <a:cxnLst/>
              <a:rect l="l" t="t" r="r" b="b"/>
              <a:pathLst>
                <a:path w="3241" h="2524" extrusionOk="0">
                  <a:moveTo>
                    <a:pt x="905" y="667"/>
                  </a:moveTo>
                  <a:lnTo>
                    <a:pt x="2533" y="1441"/>
                  </a:lnTo>
                  <a:lnTo>
                    <a:pt x="2337" y="1855"/>
                  </a:lnTo>
                  <a:lnTo>
                    <a:pt x="708" y="1082"/>
                  </a:lnTo>
                  <a:lnTo>
                    <a:pt x="905" y="667"/>
                  </a:lnTo>
                  <a:close/>
                  <a:moveTo>
                    <a:pt x="769" y="0"/>
                  </a:moveTo>
                  <a:cubicBezTo>
                    <a:pt x="662" y="0"/>
                    <a:pt x="560" y="60"/>
                    <a:pt x="511" y="163"/>
                  </a:cubicBezTo>
                  <a:lnTo>
                    <a:pt x="68" y="1095"/>
                  </a:lnTo>
                  <a:cubicBezTo>
                    <a:pt x="1" y="1237"/>
                    <a:pt x="61" y="1407"/>
                    <a:pt x="204" y="1475"/>
                  </a:cubicBezTo>
                  <a:lnTo>
                    <a:pt x="2348" y="2495"/>
                  </a:lnTo>
                  <a:cubicBezTo>
                    <a:pt x="2387" y="2513"/>
                    <a:pt x="2428" y="2522"/>
                    <a:pt x="2471" y="2524"/>
                  </a:cubicBezTo>
                  <a:cubicBezTo>
                    <a:pt x="2582" y="2522"/>
                    <a:pt x="2682" y="2459"/>
                    <a:pt x="2729" y="2359"/>
                  </a:cubicBezTo>
                  <a:lnTo>
                    <a:pt x="3172" y="1429"/>
                  </a:lnTo>
                  <a:cubicBezTo>
                    <a:pt x="3240" y="1286"/>
                    <a:pt x="3179" y="1115"/>
                    <a:pt x="3037" y="1047"/>
                  </a:cubicBezTo>
                  <a:lnTo>
                    <a:pt x="892" y="28"/>
                  </a:lnTo>
                  <a:cubicBezTo>
                    <a:pt x="853" y="9"/>
                    <a:pt x="811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3854;p64">
              <a:extLst>
                <a:ext uri="{FF2B5EF4-FFF2-40B4-BE49-F238E27FC236}">
                  <a16:creationId xmlns:a16="http://schemas.microsoft.com/office/drawing/2014/main" id="{A3005D92-A876-4D74-B49A-5F2A1DF1C5AA}"/>
                </a:ext>
              </a:extLst>
            </p:cNvPr>
            <p:cNvSpPr/>
            <p:nvPr/>
          </p:nvSpPr>
          <p:spPr>
            <a:xfrm>
              <a:off x="2437900" y="3570950"/>
              <a:ext cx="108775" cy="117150"/>
            </a:xfrm>
            <a:custGeom>
              <a:avLst/>
              <a:gdLst/>
              <a:ahLst/>
              <a:cxnLst/>
              <a:rect l="l" t="t" r="r" b="b"/>
              <a:pathLst>
                <a:path w="4351" h="4686" extrusionOk="0">
                  <a:moveTo>
                    <a:pt x="1915" y="0"/>
                  </a:moveTo>
                  <a:lnTo>
                    <a:pt x="0" y="2370"/>
                  </a:lnTo>
                  <a:cubicBezTo>
                    <a:pt x="416" y="2654"/>
                    <a:pt x="902" y="2742"/>
                    <a:pt x="1342" y="2742"/>
                  </a:cubicBezTo>
                  <a:cubicBezTo>
                    <a:pt x="2050" y="2742"/>
                    <a:pt x="2641" y="2515"/>
                    <a:pt x="2641" y="2515"/>
                  </a:cubicBezTo>
                  <a:lnTo>
                    <a:pt x="2641" y="2515"/>
                  </a:lnTo>
                  <a:lnTo>
                    <a:pt x="2532" y="4013"/>
                  </a:lnTo>
                  <a:lnTo>
                    <a:pt x="3178" y="4686"/>
                  </a:lnTo>
                  <a:lnTo>
                    <a:pt x="4351" y="1471"/>
                  </a:lnTo>
                  <a:lnTo>
                    <a:pt x="1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3855;p64">
              <a:extLst>
                <a:ext uri="{FF2B5EF4-FFF2-40B4-BE49-F238E27FC236}">
                  <a16:creationId xmlns:a16="http://schemas.microsoft.com/office/drawing/2014/main" id="{D73318BA-3FB2-4335-90E9-F45F41B5334E}"/>
                </a:ext>
              </a:extLst>
            </p:cNvPr>
            <p:cNvSpPr/>
            <p:nvPr/>
          </p:nvSpPr>
          <p:spPr>
            <a:xfrm>
              <a:off x="2429625" y="3563800"/>
              <a:ext cx="124975" cy="131450"/>
            </a:xfrm>
            <a:custGeom>
              <a:avLst/>
              <a:gdLst/>
              <a:ahLst/>
              <a:cxnLst/>
              <a:rect l="l" t="t" r="r" b="b"/>
              <a:pathLst>
                <a:path w="4999" h="5258" extrusionOk="0">
                  <a:moveTo>
                    <a:pt x="2247" y="1"/>
                  </a:moveTo>
                  <a:cubicBezTo>
                    <a:pt x="2150" y="1"/>
                    <a:pt x="2055" y="50"/>
                    <a:pt x="2001" y="139"/>
                  </a:cubicBezTo>
                  <a:cubicBezTo>
                    <a:pt x="1919" y="273"/>
                    <a:pt x="1962" y="450"/>
                    <a:pt x="2098" y="531"/>
                  </a:cubicBezTo>
                  <a:lnTo>
                    <a:pt x="4333" y="1880"/>
                  </a:lnTo>
                  <a:lnTo>
                    <a:pt x="3398" y="4442"/>
                  </a:lnTo>
                  <a:lnTo>
                    <a:pt x="3159" y="4192"/>
                  </a:lnTo>
                  <a:lnTo>
                    <a:pt x="3258" y="2821"/>
                  </a:lnTo>
                  <a:cubicBezTo>
                    <a:pt x="3266" y="2724"/>
                    <a:pt x="3222" y="2629"/>
                    <a:pt x="3144" y="2571"/>
                  </a:cubicBezTo>
                  <a:cubicBezTo>
                    <a:pt x="3094" y="2533"/>
                    <a:pt x="3034" y="2514"/>
                    <a:pt x="2973" y="2514"/>
                  </a:cubicBezTo>
                  <a:cubicBezTo>
                    <a:pt x="2939" y="2514"/>
                    <a:pt x="2904" y="2520"/>
                    <a:pt x="2871" y="2533"/>
                  </a:cubicBezTo>
                  <a:cubicBezTo>
                    <a:pt x="2862" y="2536"/>
                    <a:pt x="2314" y="2740"/>
                    <a:pt x="1672" y="2740"/>
                  </a:cubicBezTo>
                  <a:cubicBezTo>
                    <a:pt x="1280" y="2740"/>
                    <a:pt x="853" y="2664"/>
                    <a:pt x="494" y="2419"/>
                  </a:cubicBezTo>
                  <a:cubicBezTo>
                    <a:pt x="443" y="2382"/>
                    <a:pt x="385" y="2365"/>
                    <a:pt x="327" y="2365"/>
                  </a:cubicBezTo>
                  <a:cubicBezTo>
                    <a:pt x="236" y="2365"/>
                    <a:pt x="146" y="2409"/>
                    <a:pt x="90" y="2490"/>
                  </a:cubicBezTo>
                  <a:cubicBezTo>
                    <a:pt x="0" y="2622"/>
                    <a:pt x="36" y="2804"/>
                    <a:pt x="171" y="2892"/>
                  </a:cubicBezTo>
                  <a:cubicBezTo>
                    <a:pt x="645" y="3215"/>
                    <a:pt x="1188" y="3314"/>
                    <a:pt x="1676" y="3314"/>
                  </a:cubicBezTo>
                  <a:cubicBezTo>
                    <a:pt x="2057" y="3314"/>
                    <a:pt x="2404" y="3254"/>
                    <a:pt x="2658" y="3193"/>
                  </a:cubicBezTo>
                  <a:lnTo>
                    <a:pt x="2658" y="3193"/>
                  </a:lnTo>
                  <a:lnTo>
                    <a:pt x="2580" y="4278"/>
                  </a:lnTo>
                  <a:cubicBezTo>
                    <a:pt x="2574" y="4358"/>
                    <a:pt x="2602" y="4438"/>
                    <a:pt x="2657" y="4496"/>
                  </a:cubicBezTo>
                  <a:lnTo>
                    <a:pt x="3302" y="5169"/>
                  </a:lnTo>
                  <a:cubicBezTo>
                    <a:pt x="3356" y="5225"/>
                    <a:pt x="3431" y="5257"/>
                    <a:pt x="3509" y="5257"/>
                  </a:cubicBezTo>
                  <a:cubicBezTo>
                    <a:pt x="3529" y="5257"/>
                    <a:pt x="3549" y="5256"/>
                    <a:pt x="3568" y="5252"/>
                  </a:cubicBezTo>
                  <a:cubicBezTo>
                    <a:pt x="3664" y="5232"/>
                    <a:pt x="3744" y="5162"/>
                    <a:pt x="3778" y="5070"/>
                  </a:cubicBezTo>
                  <a:lnTo>
                    <a:pt x="4951" y="1856"/>
                  </a:lnTo>
                  <a:cubicBezTo>
                    <a:pt x="4999" y="1728"/>
                    <a:pt x="4947" y="1584"/>
                    <a:pt x="4831" y="1514"/>
                  </a:cubicBezTo>
                  <a:lnTo>
                    <a:pt x="2393" y="41"/>
                  </a:lnTo>
                  <a:cubicBezTo>
                    <a:pt x="2347" y="14"/>
                    <a:pt x="2297" y="1"/>
                    <a:pt x="2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3856;p64">
              <a:extLst>
                <a:ext uri="{FF2B5EF4-FFF2-40B4-BE49-F238E27FC236}">
                  <a16:creationId xmlns:a16="http://schemas.microsoft.com/office/drawing/2014/main" id="{190DF1A6-0624-4C5B-AFF7-D23EECDDAD6D}"/>
                </a:ext>
              </a:extLst>
            </p:cNvPr>
            <p:cNvSpPr/>
            <p:nvPr/>
          </p:nvSpPr>
          <p:spPr>
            <a:xfrm>
              <a:off x="1166800" y="4801025"/>
              <a:ext cx="327325" cy="176250"/>
            </a:xfrm>
            <a:custGeom>
              <a:avLst/>
              <a:gdLst/>
              <a:ahLst/>
              <a:cxnLst/>
              <a:rect l="l" t="t" r="r" b="b"/>
              <a:pathLst>
                <a:path w="13093" h="7050" extrusionOk="0">
                  <a:moveTo>
                    <a:pt x="2786" y="1"/>
                  </a:moveTo>
                  <a:lnTo>
                    <a:pt x="431" y="2919"/>
                  </a:lnTo>
                  <a:cubicBezTo>
                    <a:pt x="0" y="3452"/>
                    <a:pt x="153" y="4246"/>
                    <a:pt x="753" y="4578"/>
                  </a:cubicBezTo>
                  <a:cubicBezTo>
                    <a:pt x="1545" y="5015"/>
                    <a:pt x="2567" y="5506"/>
                    <a:pt x="3164" y="5506"/>
                  </a:cubicBezTo>
                  <a:cubicBezTo>
                    <a:pt x="3179" y="5506"/>
                    <a:pt x="3194" y="5505"/>
                    <a:pt x="3208" y="5505"/>
                  </a:cubicBezTo>
                  <a:cubicBezTo>
                    <a:pt x="3229" y="5504"/>
                    <a:pt x="3249" y="5503"/>
                    <a:pt x="3270" y="5503"/>
                  </a:cubicBezTo>
                  <a:cubicBezTo>
                    <a:pt x="4281" y="5503"/>
                    <a:pt x="5178" y="6613"/>
                    <a:pt x="5861" y="6613"/>
                  </a:cubicBezTo>
                  <a:cubicBezTo>
                    <a:pt x="5870" y="6613"/>
                    <a:pt x="5879" y="6613"/>
                    <a:pt x="5888" y="6612"/>
                  </a:cubicBezTo>
                  <a:cubicBezTo>
                    <a:pt x="5908" y="6611"/>
                    <a:pt x="5931" y="6611"/>
                    <a:pt x="5956" y="6611"/>
                  </a:cubicBezTo>
                  <a:cubicBezTo>
                    <a:pt x="6774" y="6611"/>
                    <a:pt x="10286" y="7049"/>
                    <a:pt x="11661" y="7049"/>
                  </a:cubicBezTo>
                  <a:cubicBezTo>
                    <a:pt x="11737" y="7049"/>
                    <a:pt x="11806" y="7048"/>
                    <a:pt x="11868" y="7045"/>
                  </a:cubicBezTo>
                  <a:cubicBezTo>
                    <a:pt x="13093" y="6990"/>
                    <a:pt x="12712" y="6306"/>
                    <a:pt x="12712" y="6306"/>
                  </a:cubicBezTo>
                  <a:lnTo>
                    <a:pt x="8928" y="4021"/>
                  </a:lnTo>
                  <a:lnTo>
                    <a:pt x="6857" y="1813"/>
                  </a:lnTo>
                  <a:lnTo>
                    <a:pt x="2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3857;p64">
              <a:extLst>
                <a:ext uri="{FF2B5EF4-FFF2-40B4-BE49-F238E27FC236}">
                  <a16:creationId xmlns:a16="http://schemas.microsoft.com/office/drawing/2014/main" id="{D9A1EB32-FBF9-43E8-8ED5-D7FE2B93CA21}"/>
                </a:ext>
              </a:extLst>
            </p:cNvPr>
            <p:cNvSpPr/>
            <p:nvPr/>
          </p:nvSpPr>
          <p:spPr>
            <a:xfrm>
              <a:off x="1158425" y="4793850"/>
              <a:ext cx="337250" cy="190600"/>
            </a:xfrm>
            <a:custGeom>
              <a:avLst/>
              <a:gdLst/>
              <a:ahLst/>
              <a:cxnLst/>
              <a:rect l="l" t="t" r="r" b="b"/>
              <a:pathLst>
                <a:path w="13490" h="7624" extrusionOk="0">
                  <a:moveTo>
                    <a:pt x="3206" y="639"/>
                  </a:moveTo>
                  <a:lnTo>
                    <a:pt x="7022" y="2337"/>
                  </a:lnTo>
                  <a:lnTo>
                    <a:pt x="9054" y="4503"/>
                  </a:lnTo>
                  <a:cubicBezTo>
                    <a:pt x="9072" y="4522"/>
                    <a:pt x="9092" y="4538"/>
                    <a:pt x="9115" y="4553"/>
                  </a:cubicBezTo>
                  <a:lnTo>
                    <a:pt x="12814" y="6786"/>
                  </a:lnTo>
                  <a:cubicBezTo>
                    <a:pt x="12822" y="6815"/>
                    <a:pt x="12818" y="6844"/>
                    <a:pt x="12806" y="6870"/>
                  </a:cubicBezTo>
                  <a:cubicBezTo>
                    <a:pt x="12791" y="6895"/>
                    <a:pt x="12691" y="7025"/>
                    <a:pt x="12191" y="7047"/>
                  </a:cubicBezTo>
                  <a:cubicBezTo>
                    <a:pt x="12135" y="7049"/>
                    <a:pt x="12073" y="7050"/>
                    <a:pt x="12004" y="7050"/>
                  </a:cubicBezTo>
                  <a:cubicBezTo>
                    <a:pt x="11245" y="7050"/>
                    <a:pt x="9747" y="6908"/>
                    <a:pt x="8527" y="6790"/>
                  </a:cubicBezTo>
                  <a:cubicBezTo>
                    <a:pt x="7495" y="6692"/>
                    <a:pt x="6665" y="6612"/>
                    <a:pt x="6292" y="6612"/>
                  </a:cubicBezTo>
                  <a:lnTo>
                    <a:pt x="6291" y="6612"/>
                  </a:lnTo>
                  <a:cubicBezTo>
                    <a:pt x="6261" y="6612"/>
                    <a:pt x="6234" y="6612"/>
                    <a:pt x="6210" y="6613"/>
                  </a:cubicBezTo>
                  <a:cubicBezTo>
                    <a:pt x="6206" y="6613"/>
                    <a:pt x="6202" y="6614"/>
                    <a:pt x="6199" y="6614"/>
                  </a:cubicBezTo>
                  <a:cubicBezTo>
                    <a:pt x="5988" y="6614"/>
                    <a:pt x="5649" y="6407"/>
                    <a:pt x="5304" y="6185"/>
                  </a:cubicBezTo>
                  <a:cubicBezTo>
                    <a:pt x="4806" y="5865"/>
                    <a:pt x="4248" y="5504"/>
                    <a:pt x="3608" y="5504"/>
                  </a:cubicBezTo>
                  <a:cubicBezTo>
                    <a:pt x="3582" y="5504"/>
                    <a:pt x="3556" y="5505"/>
                    <a:pt x="3530" y="5506"/>
                  </a:cubicBezTo>
                  <a:cubicBezTo>
                    <a:pt x="3529" y="5506"/>
                    <a:pt x="3527" y="5506"/>
                    <a:pt x="3525" y="5506"/>
                  </a:cubicBezTo>
                  <a:cubicBezTo>
                    <a:pt x="3285" y="5506"/>
                    <a:pt x="2666" y="5410"/>
                    <a:pt x="1226" y="4614"/>
                  </a:cubicBezTo>
                  <a:cubicBezTo>
                    <a:pt x="1016" y="4499"/>
                    <a:pt x="867" y="4295"/>
                    <a:pt x="822" y="4059"/>
                  </a:cubicBezTo>
                  <a:cubicBezTo>
                    <a:pt x="775" y="3821"/>
                    <a:pt x="836" y="3573"/>
                    <a:pt x="989" y="3385"/>
                  </a:cubicBezTo>
                  <a:lnTo>
                    <a:pt x="3206" y="639"/>
                  </a:lnTo>
                  <a:close/>
                  <a:moveTo>
                    <a:pt x="3121" y="0"/>
                  </a:moveTo>
                  <a:cubicBezTo>
                    <a:pt x="3037" y="0"/>
                    <a:pt x="2954" y="38"/>
                    <a:pt x="2898" y="107"/>
                  </a:cubicBezTo>
                  <a:lnTo>
                    <a:pt x="544" y="3025"/>
                  </a:lnTo>
                  <a:cubicBezTo>
                    <a:pt x="1" y="3696"/>
                    <a:pt x="194" y="4696"/>
                    <a:pt x="950" y="5115"/>
                  </a:cubicBezTo>
                  <a:cubicBezTo>
                    <a:pt x="2092" y="5745"/>
                    <a:pt x="2947" y="6079"/>
                    <a:pt x="3479" y="6079"/>
                  </a:cubicBezTo>
                  <a:cubicBezTo>
                    <a:pt x="3506" y="6079"/>
                    <a:pt x="3531" y="6078"/>
                    <a:pt x="3556" y="6076"/>
                  </a:cubicBezTo>
                  <a:cubicBezTo>
                    <a:pt x="3570" y="6076"/>
                    <a:pt x="3585" y="6076"/>
                    <a:pt x="3599" y="6076"/>
                  </a:cubicBezTo>
                  <a:cubicBezTo>
                    <a:pt x="4067" y="6076"/>
                    <a:pt x="4541" y="6374"/>
                    <a:pt x="4995" y="6666"/>
                  </a:cubicBezTo>
                  <a:cubicBezTo>
                    <a:pt x="5397" y="6924"/>
                    <a:pt x="5783" y="7187"/>
                    <a:pt x="6159" y="7187"/>
                  </a:cubicBezTo>
                  <a:cubicBezTo>
                    <a:pt x="6184" y="7187"/>
                    <a:pt x="6210" y="7186"/>
                    <a:pt x="6236" y="7184"/>
                  </a:cubicBezTo>
                  <a:cubicBezTo>
                    <a:pt x="6249" y="7183"/>
                    <a:pt x="6263" y="7183"/>
                    <a:pt x="6279" y="7183"/>
                  </a:cubicBezTo>
                  <a:cubicBezTo>
                    <a:pt x="6608" y="7183"/>
                    <a:pt x="7514" y="7269"/>
                    <a:pt x="8472" y="7361"/>
                  </a:cubicBezTo>
                  <a:cubicBezTo>
                    <a:pt x="9762" y="7484"/>
                    <a:pt x="11209" y="7623"/>
                    <a:pt x="12001" y="7623"/>
                  </a:cubicBezTo>
                  <a:cubicBezTo>
                    <a:pt x="12078" y="7623"/>
                    <a:pt x="12151" y="7622"/>
                    <a:pt x="12215" y="7618"/>
                  </a:cubicBezTo>
                  <a:cubicBezTo>
                    <a:pt x="12778" y="7592"/>
                    <a:pt x="13145" y="7435"/>
                    <a:pt x="13305" y="7146"/>
                  </a:cubicBezTo>
                  <a:cubicBezTo>
                    <a:pt x="13489" y="6818"/>
                    <a:pt x="13316" y="6490"/>
                    <a:pt x="13297" y="6453"/>
                  </a:cubicBezTo>
                  <a:cubicBezTo>
                    <a:pt x="13273" y="6410"/>
                    <a:pt x="13237" y="6374"/>
                    <a:pt x="13195" y="6348"/>
                  </a:cubicBezTo>
                  <a:lnTo>
                    <a:pt x="9443" y="4082"/>
                  </a:lnTo>
                  <a:lnTo>
                    <a:pt x="7399" y="1902"/>
                  </a:lnTo>
                  <a:cubicBezTo>
                    <a:pt x="7374" y="1875"/>
                    <a:pt x="7342" y="1852"/>
                    <a:pt x="7307" y="1837"/>
                  </a:cubicBezTo>
                  <a:lnTo>
                    <a:pt x="3238" y="25"/>
                  </a:lnTo>
                  <a:cubicBezTo>
                    <a:pt x="3200" y="8"/>
                    <a:pt x="3161" y="0"/>
                    <a:pt x="3121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3858;p64">
              <a:extLst>
                <a:ext uri="{FF2B5EF4-FFF2-40B4-BE49-F238E27FC236}">
                  <a16:creationId xmlns:a16="http://schemas.microsoft.com/office/drawing/2014/main" id="{1732D874-23F4-4DB5-8230-999B903B445F}"/>
                </a:ext>
              </a:extLst>
            </p:cNvPr>
            <p:cNvSpPr/>
            <p:nvPr/>
          </p:nvSpPr>
          <p:spPr>
            <a:xfrm>
              <a:off x="1166800" y="4872150"/>
              <a:ext cx="327325" cy="105125"/>
            </a:xfrm>
            <a:custGeom>
              <a:avLst/>
              <a:gdLst/>
              <a:ahLst/>
              <a:cxnLst/>
              <a:rect l="l" t="t" r="r" b="b"/>
              <a:pathLst>
                <a:path w="13093" h="4205" extrusionOk="0">
                  <a:moveTo>
                    <a:pt x="489" y="1"/>
                  </a:moveTo>
                  <a:lnTo>
                    <a:pt x="431" y="74"/>
                  </a:lnTo>
                  <a:cubicBezTo>
                    <a:pt x="0" y="607"/>
                    <a:pt x="153" y="1401"/>
                    <a:pt x="753" y="1733"/>
                  </a:cubicBezTo>
                  <a:cubicBezTo>
                    <a:pt x="1545" y="2170"/>
                    <a:pt x="2567" y="2661"/>
                    <a:pt x="3164" y="2661"/>
                  </a:cubicBezTo>
                  <a:cubicBezTo>
                    <a:pt x="3179" y="2661"/>
                    <a:pt x="3194" y="2660"/>
                    <a:pt x="3208" y="2660"/>
                  </a:cubicBezTo>
                  <a:cubicBezTo>
                    <a:pt x="3229" y="2659"/>
                    <a:pt x="3249" y="2658"/>
                    <a:pt x="3270" y="2658"/>
                  </a:cubicBezTo>
                  <a:cubicBezTo>
                    <a:pt x="4281" y="2658"/>
                    <a:pt x="5178" y="3768"/>
                    <a:pt x="5861" y="3768"/>
                  </a:cubicBezTo>
                  <a:cubicBezTo>
                    <a:pt x="5870" y="3768"/>
                    <a:pt x="5879" y="3768"/>
                    <a:pt x="5888" y="3767"/>
                  </a:cubicBezTo>
                  <a:cubicBezTo>
                    <a:pt x="5908" y="3766"/>
                    <a:pt x="5931" y="3766"/>
                    <a:pt x="5956" y="3766"/>
                  </a:cubicBezTo>
                  <a:cubicBezTo>
                    <a:pt x="6774" y="3766"/>
                    <a:pt x="10286" y="4204"/>
                    <a:pt x="11661" y="4204"/>
                  </a:cubicBezTo>
                  <a:cubicBezTo>
                    <a:pt x="11737" y="4204"/>
                    <a:pt x="11806" y="4203"/>
                    <a:pt x="11868" y="4200"/>
                  </a:cubicBezTo>
                  <a:cubicBezTo>
                    <a:pt x="13093" y="4145"/>
                    <a:pt x="12712" y="3461"/>
                    <a:pt x="12712" y="3461"/>
                  </a:cubicBezTo>
                  <a:lnTo>
                    <a:pt x="12635" y="3415"/>
                  </a:lnTo>
                  <a:cubicBezTo>
                    <a:pt x="10887" y="3378"/>
                    <a:pt x="7173" y="3181"/>
                    <a:pt x="5292" y="2215"/>
                  </a:cubicBezTo>
                  <a:cubicBezTo>
                    <a:pt x="3626" y="1360"/>
                    <a:pt x="1747" y="821"/>
                    <a:pt x="48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3859;p64">
              <a:extLst>
                <a:ext uri="{FF2B5EF4-FFF2-40B4-BE49-F238E27FC236}">
                  <a16:creationId xmlns:a16="http://schemas.microsoft.com/office/drawing/2014/main" id="{A36E882B-204D-4D62-8301-99C47EE5B07A}"/>
                </a:ext>
              </a:extLst>
            </p:cNvPr>
            <p:cNvSpPr/>
            <p:nvPr/>
          </p:nvSpPr>
          <p:spPr>
            <a:xfrm>
              <a:off x="1158425" y="4865000"/>
              <a:ext cx="337275" cy="119450"/>
            </a:xfrm>
            <a:custGeom>
              <a:avLst/>
              <a:gdLst/>
              <a:ahLst/>
              <a:cxnLst/>
              <a:rect l="l" t="t" r="r" b="b"/>
              <a:pathLst>
                <a:path w="13491" h="4778" extrusionOk="0">
                  <a:moveTo>
                    <a:pt x="900" y="671"/>
                  </a:moveTo>
                  <a:cubicBezTo>
                    <a:pt x="1598" y="1086"/>
                    <a:pt x="2436" y="1428"/>
                    <a:pt x="3316" y="1790"/>
                  </a:cubicBezTo>
                  <a:cubicBezTo>
                    <a:pt x="4042" y="2086"/>
                    <a:pt x="4790" y="2394"/>
                    <a:pt x="5496" y="2755"/>
                  </a:cubicBezTo>
                  <a:cubicBezTo>
                    <a:pt x="7344" y="3705"/>
                    <a:pt x="10815" y="3933"/>
                    <a:pt x="12818" y="3984"/>
                  </a:cubicBezTo>
                  <a:cubicBezTo>
                    <a:pt x="12816" y="3997"/>
                    <a:pt x="12813" y="4011"/>
                    <a:pt x="12806" y="4024"/>
                  </a:cubicBezTo>
                  <a:cubicBezTo>
                    <a:pt x="12791" y="4049"/>
                    <a:pt x="12691" y="4179"/>
                    <a:pt x="12191" y="4201"/>
                  </a:cubicBezTo>
                  <a:cubicBezTo>
                    <a:pt x="12135" y="4203"/>
                    <a:pt x="12073" y="4204"/>
                    <a:pt x="12004" y="4204"/>
                  </a:cubicBezTo>
                  <a:cubicBezTo>
                    <a:pt x="11245" y="4204"/>
                    <a:pt x="9747" y="4062"/>
                    <a:pt x="8527" y="3944"/>
                  </a:cubicBezTo>
                  <a:cubicBezTo>
                    <a:pt x="7495" y="3846"/>
                    <a:pt x="6665" y="3766"/>
                    <a:pt x="6292" y="3766"/>
                  </a:cubicBezTo>
                  <a:lnTo>
                    <a:pt x="6291" y="3766"/>
                  </a:lnTo>
                  <a:cubicBezTo>
                    <a:pt x="6261" y="3766"/>
                    <a:pt x="6234" y="3766"/>
                    <a:pt x="6210" y="3767"/>
                  </a:cubicBezTo>
                  <a:cubicBezTo>
                    <a:pt x="6207" y="3767"/>
                    <a:pt x="6204" y="3767"/>
                    <a:pt x="6200" y="3767"/>
                  </a:cubicBezTo>
                  <a:cubicBezTo>
                    <a:pt x="5989" y="3767"/>
                    <a:pt x="5650" y="3561"/>
                    <a:pt x="5304" y="3339"/>
                  </a:cubicBezTo>
                  <a:cubicBezTo>
                    <a:pt x="4805" y="3018"/>
                    <a:pt x="4246" y="2657"/>
                    <a:pt x="3605" y="2657"/>
                  </a:cubicBezTo>
                  <a:cubicBezTo>
                    <a:pt x="3580" y="2657"/>
                    <a:pt x="3555" y="2658"/>
                    <a:pt x="3530" y="2659"/>
                  </a:cubicBezTo>
                  <a:cubicBezTo>
                    <a:pt x="3527" y="2659"/>
                    <a:pt x="3524" y="2659"/>
                    <a:pt x="3521" y="2659"/>
                  </a:cubicBezTo>
                  <a:cubicBezTo>
                    <a:pt x="3277" y="2659"/>
                    <a:pt x="2656" y="2558"/>
                    <a:pt x="1226" y="1768"/>
                  </a:cubicBezTo>
                  <a:cubicBezTo>
                    <a:pt x="1016" y="1653"/>
                    <a:pt x="867" y="1449"/>
                    <a:pt x="822" y="1213"/>
                  </a:cubicBezTo>
                  <a:cubicBezTo>
                    <a:pt x="785" y="1029"/>
                    <a:pt x="813" y="838"/>
                    <a:pt x="900" y="671"/>
                  </a:cubicBezTo>
                  <a:close/>
                  <a:moveTo>
                    <a:pt x="825" y="0"/>
                  </a:moveTo>
                  <a:cubicBezTo>
                    <a:pt x="741" y="0"/>
                    <a:pt x="658" y="37"/>
                    <a:pt x="602" y="107"/>
                  </a:cubicBezTo>
                  <a:lnTo>
                    <a:pt x="544" y="179"/>
                  </a:lnTo>
                  <a:cubicBezTo>
                    <a:pt x="1" y="850"/>
                    <a:pt x="194" y="1850"/>
                    <a:pt x="950" y="2269"/>
                  </a:cubicBezTo>
                  <a:cubicBezTo>
                    <a:pt x="2092" y="2899"/>
                    <a:pt x="2947" y="3233"/>
                    <a:pt x="3479" y="3233"/>
                  </a:cubicBezTo>
                  <a:cubicBezTo>
                    <a:pt x="3506" y="3233"/>
                    <a:pt x="3531" y="3232"/>
                    <a:pt x="3556" y="3230"/>
                  </a:cubicBezTo>
                  <a:cubicBezTo>
                    <a:pt x="3570" y="3230"/>
                    <a:pt x="3585" y="3230"/>
                    <a:pt x="3599" y="3230"/>
                  </a:cubicBezTo>
                  <a:cubicBezTo>
                    <a:pt x="4067" y="3230"/>
                    <a:pt x="4541" y="3528"/>
                    <a:pt x="4995" y="3820"/>
                  </a:cubicBezTo>
                  <a:cubicBezTo>
                    <a:pt x="5397" y="4078"/>
                    <a:pt x="5783" y="4341"/>
                    <a:pt x="6159" y="4341"/>
                  </a:cubicBezTo>
                  <a:cubicBezTo>
                    <a:pt x="6184" y="4341"/>
                    <a:pt x="6210" y="4340"/>
                    <a:pt x="6236" y="4338"/>
                  </a:cubicBezTo>
                  <a:cubicBezTo>
                    <a:pt x="6249" y="4337"/>
                    <a:pt x="6263" y="4337"/>
                    <a:pt x="6279" y="4337"/>
                  </a:cubicBezTo>
                  <a:cubicBezTo>
                    <a:pt x="6608" y="4337"/>
                    <a:pt x="7514" y="4423"/>
                    <a:pt x="8472" y="4515"/>
                  </a:cubicBezTo>
                  <a:cubicBezTo>
                    <a:pt x="9762" y="4638"/>
                    <a:pt x="11209" y="4777"/>
                    <a:pt x="12001" y="4777"/>
                  </a:cubicBezTo>
                  <a:cubicBezTo>
                    <a:pt x="12078" y="4777"/>
                    <a:pt x="12151" y="4776"/>
                    <a:pt x="12217" y="4771"/>
                  </a:cubicBezTo>
                  <a:cubicBezTo>
                    <a:pt x="12779" y="4746"/>
                    <a:pt x="13146" y="4589"/>
                    <a:pt x="13306" y="4300"/>
                  </a:cubicBezTo>
                  <a:cubicBezTo>
                    <a:pt x="13491" y="3971"/>
                    <a:pt x="13318" y="3643"/>
                    <a:pt x="13298" y="3607"/>
                  </a:cubicBezTo>
                  <a:cubicBezTo>
                    <a:pt x="13274" y="3564"/>
                    <a:pt x="13238" y="3526"/>
                    <a:pt x="13196" y="3501"/>
                  </a:cubicBezTo>
                  <a:lnTo>
                    <a:pt x="13118" y="3455"/>
                  </a:lnTo>
                  <a:cubicBezTo>
                    <a:pt x="13075" y="3429"/>
                    <a:pt x="13027" y="3415"/>
                    <a:pt x="12977" y="3414"/>
                  </a:cubicBezTo>
                  <a:cubicBezTo>
                    <a:pt x="11426" y="3382"/>
                    <a:pt x="7617" y="3201"/>
                    <a:pt x="5759" y="2246"/>
                  </a:cubicBezTo>
                  <a:cubicBezTo>
                    <a:pt x="5031" y="1873"/>
                    <a:pt x="4270" y="1560"/>
                    <a:pt x="3534" y="1259"/>
                  </a:cubicBezTo>
                  <a:cubicBezTo>
                    <a:pt x="2578" y="868"/>
                    <a:pt x="1674" y="499"/>
                    <a:pt x="981" y="47"/>
                  </a:cubicBezTo>
                  <a:cubicBezTo>
                    <a:pt x="933" y="15"/>
                    <a:pt x="879" y="0"/>
                    <a:pt x="82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3860;p64">
              <a:extLst>
                <a:ext uri="{FF2B5EF4-FFF2-40B4-BE49-F238E27FC236}">
                  <a16:creationId xmlns:a16="http://schemas.microsoft.com/office/drawing/2014/main" id="{4DBE70E0-CEE0-4C50-A351-8673BBF0151A}"/>
                </a:ext>
              </a:extLst>
            </p:cNvPr>
            <p:cNvSpPr/>
            <p:nvPr/>
          </p:nvSpPr>
          <p:spPr>
            <a:xfrm>
              <a:off x="1766750" y="5135800"/>
              <a:ext cx="375625" cy="42400"/>
            </a:xfrm>
            <a:custGeom>
              <a:avLst/>
              <a:gdLst/>
              <a:ahLst/>
              <a:cxnLst/>
              <a:rect l="l" t="t" r="r" b="b"/>
              <a:pathLst>
                <a:path w="15025" h="1696" extrusionOk="0">
                  <a:moveTo>
                    <a:pt x="13914" y="1"/>
                  </a:moveTo>
                  <a:cubicBezTo>
                    <a:pt x="11577" y="213"/>
                    <a:pt x="8054" y="475"/>
                    <a:pt x="4896" y="475"/>
                  </a:cubicBezTo>
                  <a:cubicBezTo>
                    <a:pt x="3116" y="475"/>
                    <a:pt x="1453" y="392"/>
                    <a:pt x="183" y="170"/>
                  </a:cubicBezTo>
                  <a:lnTo>
                    <a:pt x="183" y="170"/>
                  </a:lnTo>
                  <a:cubicBezTo>
                    <a:pt x="38" y="991"/>
                    <a:pt x="1" y="1604"/>
                    <a:pt x="192" y="1659"/>
                  </a:cubicBezTo>
                  <a:cubicBezTo>
                    <a:pt x="280" y="1684"/>
                    <a:pt x="596" y="1695"/>
                    <a:pt x="1075" y="1695"/>
                  </a:cubicBezTo>
                  <a:cubicBezTo>
                    <a:pt x="3957" y="1695"/>
                    <a:pt x="12761" y="1301"/>
                    <a:pt x="13806" y="1254"/>
                  </a:cubicBezTo>
                  <a:cubicBezTo>
                    <a:pt x="15025" y="1199"/>
                    <a:pt x="14998" y="590"/>
                    <a:pt x="14998" y="590"/>
                  </a:cubicBezTo>
                  <a:lnTo>
                    <a:pt x="1391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3861;p64">
              <a:extLst>
                <a:ext uri="{FF2B5EF4-FFF2-40B4-BE49-F238E27FC236}">
                  <a16:creationId xmlns:a16="http://schemas.microsoft.com/office/drawing/2014/main" id="{8F8AAABC-A15B-43F8-9773-CDC19E11A481}"/>
                </a:ext>
              </a:extLst>
            </p:cNvPr>
            <p:cNvSpPr/>
            <p:nvPr/>
          </p:nvSpPr>
          <p:spPr>
            <a:xfrm>
              <a:off x="1758850" y="5128675"/>
              <a:ext cx="390025" cy="56550"/>
            </a:xfrm>
            <a:custGeom>
              <a:avLst/>
              <a:gdLst/>
              <a:ahLst/>
              <a:cxnLst/>
              <a:rect l="l" t="t" r="r" b="b"/>
              <a:pathLst>
                <a:path w="15601" h="2262" extrusionOk="0">
                  <a:moveTo>
                    <a:pt x="14169" y="579"/>
                  </a:moveTo>
                  <a:lnTo>
                    <a:pt x="14954" y="1006"/>
                  </a:lnTo>
                  <a:cubicBezTo>
                    <a:pt x="14845" y="1114"/>
                    <a:pt x="14598" y="1230"/>
                    <a:pt x="14109" y="1252"/>
                  </a:cubicBezTo>
                  <a:cubicBezTo>
                    <a:pt x="8797" y="1491"/>
                    <a:pt x="3292" y="1695"/>
                    <a:pt x="1318" y="1695"/>
                  </a:cubicBezTo>
                  <a:cubicBezTo>
                    <a:pt x="1015" y="1695"/>
                    <a:pt x="795" y="1690"/>
                    <a:pt x="672" y="1680"/>
                  </a:cubicBezTo>
                  <a:cubicBezTo>
                    <a:pt x="658" y="1580"/>
                    <a:pt x="650" y="1335"/>
                    <a:pt x="735" y="783"/>
                  </a:cubicBezTo>
                  <a:cubicBezTo>
                    <a:pt x="1978" y="972"/>
                    <a:pt x="3544" y="1044"/>
                    <a:pt x="5208" y="1044"/>
                  </a:cubicBezTo>
                  <a:cubicBezTo>
                    <a:pt x="8354" y="1044"/>
                    <a:pt x="11849" y="787"/>
                    <a:pt x="14169" y="579"/>
                  </a:cubicBezTo>
                  <a:close/>
                  <a:moveTo>
                    <a:pt x="14225" y="0"/>
                  </a:moveTo>
                  <a:cubicBezTo>
                    <a:pt x="14218" y="0"/>
                    <a:pt x="14211" y="1"/>
                    <a:pt x="14204" y="1"/>
                  </a:cubicBezTo>
                  <a:cubicBezTo>
                    <a:pt x="11894" y="210"/>
                    <a:pt x="8363" y="473"/>
                    <a:pt x="5206" y="473"/>
                  </a:cubicBezTo>
                  <a:cubicBezTo>
                    <a:pt x="3445" y="473"/>
                    <a:pt x="1800" y="391"/>
                    <a:pt x="548" y="173"/>
                  </a:cubicBezTo>
                  <a:cubicBezTo>
                    <a:pt x="528" y="169"/>
                    <a:pt x="509" y="167"/>
                    <a:pt x="491" y="167"/>
                  </a:cubicBezTo>
                  <a:cubicBezTo>
                    <a:pt x="355" y="167"/>
                    <a:pt x="240" y="269"/>
                    <a:pt x="216" y="405"/>
                  </a:cubicBezTo>
                  <a:cubicBezTo>
                    <a:pt x="0" y="1639"/>
                    <a:pt x="57" y="2114"/>
                    <a:pt x="430" y="2220"/>
                  </a:cubicBezTo>
                  <a:cubicBezTo>
                    <a:pt x="535" y="2249"/>
                    <a:pt x="899" y="2262"/>
                    <a:pt x="1450" y="2262"/>
                  </a:cubicBezTo>
                  <a:cubicBezTo>
                    <a:pt x="4067" y="2262"/>
                    <a:pt x="10898" y="1970"/>
                    <a:pt x="14135" y="1824"/>
                  </a:cubicBezTo>
                  <a:cubicBezTo>
                    <a:pt x="14719" y="1798"/>
                    <a:pt x="15140" y="1648"/>
                    <a:pt x="15386" y="1380"/>
                  </a:cubicBezTo>
                  <a:cubicBezTo>
                    <a:pt x="15601" y="1144"/>
                    <a:pt x="15601" y="907"/>
                    <a:pt x="15600" y="862"/>
                  </a:cubicBezTo>
                  <a:cubicBezTo>
                    <a:pt x="15595" y="761"/>
                    <a:pt x="15538" y="671"/>
                    <a:pt x="15450" y="623"/>
                  </a:cubicBezTo>
                  <a:lnTo>
                    <a:pt x="14366" y="34"/>
                  </a:lnTo>
                  <a:cubicBezTo>
                    <a:pt x="14322" y="12"/>
                    <a:pt x="14274" y="0"/>
                    <a:pt x="1422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4BDC8B2-B3EF-4CB9-84A8-63035C80DE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1268" y="1836792"/>
            <a:ext cx="4559100" cy="3047761"/>
          </a:xfrm>
          <a:prstGeom prst="round2SameRect">
            <a:avLst>
              <a:gd name="adj1" fmla="val 4566"/>
              <a:gd name="adj2" fmla="val 0"/>
            </a:avLst>
          </a:prstGeom>
        </p:spPr>
      </p:pic>
      <p:sp>
        <p:nvSpPr>
          <p:cNvPr id="422" name="Google Shape;519;p33">
            <a:extLst>
              <a:ext uri="{FF2B5EF4-FFF2-40B4-BE49-F238E27FC236}">
                <a16:creationId xmlns:a16="http://schemas.microsoft.com/office/drawing/2014/main" id="{1FF53ADE-B7E0-4CA4-A1D6-50BEAE00617D}"/>
              </a:ext>
            </a:extLst>
          </p:cNvPr>
          <p:cNvSpPr txBox="1">
            <a:spLocks/>
          </p:cNvSpPr>
          <p:nvPr/>
        </p:nvSpPr>
        <p:spPr>
          <a:xfrm>
            <a:off x="626625" y="338175"/>
            <a:ext cx="608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Viga"/>
              <a:buNone/>
              <a:defRPr sz="4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/>
              <a:t>A TYPICAL PHISHING EMAIL</a:t>
            </a:r>
          </a:p>
        </p:txBody>
      </p:sp>
      <p:sp>
        <p:nvSpPr>
          <p:cNvPr id="426" name="TextBox 425">
            <a:extLst>
              <a:ext uri="{FF2B5EF4-FFF2-40B4-BE49-F238E27FC236}">
                <a16:creationId xmlns:a16="http://schemas.microsoft.com/office/drawing/2014/main" id="{E2ED55F1-021D-46AA-9A28-03144B61ED87}"/>
              </a:ext>
            </a:extLst>
          </p:cNvPr>
          <p:cNvSpPr txBox="1"/>
          <p:nvPr/>
        </p:nvSpPr>
        <p:spPr>
          <a:xfrm>
            <a:off x="5709434" y="1365986"/>
            <a:ext cx="24293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Low effort High pay</a:t>
            </a:r>
          </a:p>
        </p:txBody>
      </p:sp>
      <p:sp>
        <p:nvSpPr>
          <p:cNvPr id="427" name="TextBox 426">
            <a:extLst>
              <a:ext uri="{FF2B5EF4-FFF2-40B4-BE49-F238E27FC236}">
                <a16:creationId xmlns:a16="http://schemas.microsoft.com/office/drawing/2014/main" id="{37941A2E-5B38-4E89-9A2B-7AA70489A330}"/>
              </a:ext>
            </a:extLst>
          </p:cNvPr>
          <p:cNvSpPr txBox="1"/>
          <p:nvPr/>
        </p:nvSpPr>
        <p:spPr>
          <a:xfrm>
            <a:off x="7332392" y="2903868"/>
            <a:ext cx="24293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Multiple spaces</a:t>
            </a:r>
          </a:p>
        </p:txBody>
      </p:sp>
      <p:sp>
        <p:nvSpPr>
          <p:cNvPr id="428" name="TextBox 427">
            <a:extLst>
              <a:ext uri="{FF2B5EF4-FFF2-40B4-BE49-F238E27FC236}">
                <a16:creationId xmlns:a16="http://schemas.microsoft.com/office/drawing/2014/main" id="{25E805D7-1807-47F6-9F52-93A753F4EBFE}"/>
              </a:ext>
            </a:extLst>
          </p:cNvPr>
          <p:cNvSpPr txBox="1"/>
          <p:nvPr/>
        </p:nvSpPr>
        <p:spPr>
          <a:xfrm>
            <a:off x="906400" y="2603786"/>
            <a:ext cx="24293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Grammatical </a:t>
            </a:r>
          </a:p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Error</a:t>
            </a:r>
          </a:p>
        </p:txBody>
      </p:sp>
      <p:sp>
        <p:nvSpPr>
          <p:cNvPr id="429" name="TextBox 428">
            <a:extLst>
              <a:ext uri="{FF2B5EF4-FFF2-40B4-BE49-F238E27FC236}">
                <a16:creationId xmlns:a16="http://schemas.microsoft.com/office/drawing/2014/main" id="{A4FE4187-DF8E-4D74-B7F4-F8982F2045A3}"/>
              </a:ext>
            </a:extLst>
          </p:cNvPr>
          <p:cNvSpPr txBox="1"/>
          <p:nvPr/>
        </p:nvSpPr>
        <p:spPr>
          <a:xfrm>
            <a:off x="1041766" y="4522914"/>
            <a:ext cx="24293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Generic ending</a:t>
            </a:r>
          </a:p>
        </p:txBody>
      </p:sp>
      <p:sp>
        <p:nvSpPr>
          <p:cNvPr id="430" name="TextBox 429">
            <a:extLst>
              <a:ext uri="{FF2B5EF4-FFF2-40B4-BE49-F238E27FC236}">
                <a16:creationId xmlns:a16="http://schemas.microsoft.com/office/drawing/2014/main" id="{FA6C9197-8F90-42AB-AE15-D91422585DC9}"/>
              </a:ext>
            </a:extLst>
          </p:cNvPr>
          <p:cNvSpPr txBox="1"/>
          <p:nvPr/>
        </p:nvSpPr>
        <p:spPr>
          <a:xfrm>
            <a:off x="7529266" y="3414320"/>
            <a:ext cx="24293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Formatting</a:t>
            </a:r>
          </a:p>
        </p:txBody>
      </p:sp>
      <p:sp>
        <p:nvSpPr>
          <p:cNvPr id="431" name="TextBox 430">
            <a:extLst>
              <a:ext uri="{FF2B5EF4-FFF2-40B4-BE49-F238E27FC236}">
                <a16:creationId xmlns:a16="http://schemas.microsoft.com/office/drawing/2014/main" id="{C457A13E-E0DE-483E-8DE6-6E4ADB6D88F9}"/>
              </a:ext>
            </a:extLst>
          </p:cNvPr>
          <p:cNvSpPr txBox="1"/>
          <p:nvPr/>
        </p:nvSpPr>
        <p:spPr>
          <a:xfrm>
            <a:off x="7412159" y="3970944"/>
            <a:ext cx="24293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Template Usage</a:t>
            </a:r>
          </a:p>
        </p:txBody>
      </p:sp>
      <p:sp>
        <p:nvSpPr>
          <p:cNvPr id="432" name="TextBox 431">
            <a:extLst>
              <a:ext uri="{FF2B5EF4-FFF2-40B4-BE49-F238E27FC236}">
                <a16:creationId xmlns:a16="http://schemas.microsoft.com/office/drawing/2014/main" id="{55199068-E110-4CC1-87A9-56667A6EC2D5}"/>
              </a:ext>
            </a:extLst>
          </p:cNvPr>
          <p:cNvSpPr txBox="1"/>
          <p:nvPr/>
        </p:nvSpPr>
        <p:spPr>
          <a:xfrm>
            <a:off x="850749" y="3848737"/>
            <a:ext cx="24293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Click bait</a:t>
            </a:r>
          </a:p>
        </p:txBody>
      </p:sp>
      <p:sp>
        <p:nvSpPr>
          <p:cNvPr id="433" name="TextBox 432">
            <a:extLst>
              <a:ext uri="{FF2B5EF4-FFF2-40B4-BE49-F238E27FC236}">
                <a16:creationId xmlns:a16="http://schemas.microsoft.com/office/drawing/2014/main" id="{11BBFF44-930B-4679-A4B0-84B0FEF54FA6}"/>
              </a:ext>
            </a:extLst>
          </p:cNvPr>
          <p:cNvSpPr txBox="1"/>
          <p:nvPr/>
        </p:nvSpPr>
        <p:spPr>
          <a:xfrm>
            <a:off x="3236228" y="1287927"/>
            <a:ext cx="24293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Monetary Job</a:t>
            </a:r>
          </a:p>
        </p:txBody>
      </p:sp>
      <p:sp>
        <p:nvSpPr>
          <p:cNvPr id="434" name="TextBox 433">
            <a:extLst>
              <a:ext uri="{FF2B5EF4-FFF2-40B4-BE49-F238E27FC236}">
                <a16:creationId xmlns:a16="http://schemas.microsoft.com/office/drawing/2014/main" id="{129BF173-D092-4968-9BE2-99C749CE7FEB}"/>
              </a:ext>
            </a:extLst>
          </p:cNvPr>
          <p:cNvSpPr txBox="1"/>
          <p:nvPr/>
        </p:nvSpPr>
        <p:spPr>
          <a:xfrm>
            <a:off x="806828" y="3211413"/>
            <a:ext cx="24293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Hourly/Weekly pay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D892F198-0F6B-412A-AE29-31015426BB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22131" y="1587524"/>
            <a:ext cx="343158" cy="22557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5" name="Connector: Elbow 434">
            <a:extLst>
              <a:ext uri="{FF2B5EF4-FFF2-40B4-BE49-F238E27FC236}">
                <a16:creationId xmlns:a16="http://schemas.microsoft.com/office/drawing/2014/main" id="{E1522CFA-A074-41AA-85CB-DA179E01A6FC}"/>
              </a:ext>
            </a:extLst>
          </p:cNvPr>
          <p:cNvCxnSpPr>
            <a:cxnSpLocks/>
          </p:cNvCxnSpPr>
          <p:nvPr/>
        </p:nvCxnSpPr>
        <p:spPr>
          <a:xfrm rot="5400000">
            <a:off x="5318919" y="1973591"/>
            <a:ext cx="871148" cy="17773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Connector: Elbow 435">
            <a:extLst>
              <a:ext uri="{FF2B5EF4-FFF2-40B4-BE49-F238E27FC236}">
                <a16:creationId xmlns:a16="http://schemas.microsoft.com/office/drawing/2014/main" id="{715E6DE4-65B1-489B-A3A9-CA31CF8C676D}"/>
              </a:ext>
            </a:extLst>
          </p:cNvPr>
          <p:cNvCxnSpPr>
            <a:cxnSpLocks/>
          </p:cNvCxnSpPr>
          <p:nvPr/>
        </p:nvCxnSpPr>
        <p:spPr>
          <a:xfrm rot="10800000">
            <a:off x="4239493" y="2903869"/>
            <a:ext cx="3100156" cy="11770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8" name="Connector: Elbow 437">
            <a:extLst>
              <a:ext uri="{FF2B5EF4-FFF2-40B4-BE49-F238E27FC236}">
                <a16:creationId xmlns:a16="http://schemas.microsoft.com/office/drawing/2014/main" id="{CDD6EE71-E7BD-4CA1-A335-D4CCB02A3895}"/>
              </a:ext>
            </a:extLst>
          </p:cNvPr>
          <p:cNvCxnSpPr>
            <a:cxnSpLocks/>
          </p:cNvCxnSpPr>
          <p:nvPr/>
        </p:nvCxnSpPr>
        <p:spPr>
          <a:xfrm rot="10800000" flipV="1">
            <a:off x="7126515" y="3543456"/>
            <a:ext cx="424569" cy="9326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9" name="Connector: Elbow 438">
            <a:extLst>
              <a:ext uri="{FF2B5EF4-FFF2-40B4-BE49-F238E27FC236}">
                <a16:creationId xmlns:a16="http://schemas.microsoft.com/office/drawing/2014/main" id="{A47C0271-B55D-4C7A-8555-7B394DDD2FD8}"/>
              </a:ext>
            </a:extLst>
          </p:cNvPr>
          <p:cNvCxnSpPr>
            <a:cxnSpLocks/>
            <a:stCxn id="431" idx="1"/>
          </p:cNvCxnSpPr>
          <p:nvPr/>
        </p:nvCxnSpPr>
        <p:spPr>
          <a:xfrm rot="10800000">
            <a:off x="5120667" y="3970945"/>
            <a:ext cx="2291492" cy="13080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Connector: Elbow 439">
            <a:extLst>
              <a:ext uri="{FF2B5EF4-FFF2-40B4-BE49-F238E27FC236}">
                <a16:creationId xmlns:a16="http://schemas.microsoft.com/office/drawing/2014/main" id="{ABFEA5E6-F9AB-45FF-9811-11B3C343A1C0}"/>
              </a:ext>
            </a:extLst>
          </p:cNvPr>
          <p:cNvCxnSpPr>
            <a:cxnSpLocks/>
          </p:cNvCxnSpPr>
          <p:nvPr/>
        </p:nvCxnSpPr>
        <p:spPr>
          <a:xfrm flipV="1">
            <a:off x="2144003" y="3194506"/>
            <a:ext cx="872806" cy="14335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1" name="Connector: Elbow 440">
            <a:extLst>
              <a:ext uri="{FF2B5EF4-FFF2-40B4-BE49-F238E27FC236}">
                <a16:creationId xmlns:a16="http://schemas.microsoft.com/office/drawing/2014/main" id="{F8C40F78-E8F9-4C8A-9194-5D663E6F26F5}"/>
              </a:ext>
            </a:extLst>
          </p:cNvPr>
          <p:cNvCxnSpPr>
            <a:cxnSpLocks/>
          </p:cNvCxnSpPr>
          <p:nvPr/>
        </p:nvCxnSpPr>
        <p:spPr>
          <a:xfrm flipV="1">
            <a:off x="1864931" y="2643369"/>
            <a:ext cx="1151878" cy="106397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Connector: Elbow 441">
            <a:extLst>
              <a:ext uri="{FF2B5EF4-FFF2-40B4-BE49-F238E27FC236}">
                <a16:creationId xmlns:a16="http://schemas.microsoft.com/office/drawing/2014/main" id="{AE9C0AD7-7415-422D-BB11-7A9F30079B02}"/>
              </a:ext>
            </a:extLst>
          </p:cNvPr>
          <p:cNvCxnSpPr>
            <a:cxnSpLocks/>
          </p:cNvCxnSpPr>
          <p:nvPr/>
        </p:nvCxnSpPr>
        <p:spPr>
          <a:xfrm>
            <a:off x="1602749" y="3970944"/>
            <a:ext cx="1414060" cy="23423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Connector: Elbow 442">
            <a:extLst>
              <a:ext uri="{FF2B5EF4-FFF2-40B4-BE49-F238E27FC236}">
                <a16:creationId xmlns:a16="http://schemas.microsoft.com/office/drawing/2014/main" id="{218FF403-710B-4CA4-A099-99582352F586}"/>
              </a:ext>
            </a:extLst>
          </p:cNvPr>
          <p:cNvCxnSpPr>
            <a:cxnSpLocks/>
          </p:cNvCxnSpPr>
          <p:nvPr/>
        </p:nvCxnSpPr>
        <p:spPr>
          <a:xfrm flipV="1">
            <a:off x="2121100" y="4434668"/>
            <a:ext cx="895709" cy="22764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4" name="TextBox 443">
            <a:extLst>
              <a:ext uri="{FF2B5EF4-FFF2-40B4-BE49-F238E27FC236}">
                <a16:creationId xmlns:a16="http://schemas.microsoft.com/office/drawing/2014/main" id="{EB6BB937-427E-41CC-9B27-CFD498B9AB78}"/>
              </a:ext>
            </a:extLst>
          </p:cNvPr>
          <p:cNvSpPr txBox="1"/>
          <p:nvPr/>
        </p:nvSpPr>
        <p:spPr>
          <a:xfrm>
            <a:off x="1028069" y="1410035"/>
            <a:ext cx="24293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Generic/No</a:t>
            </a:r>
          </a:p>
          <a:p>
            <a:r>
              <a:rPr lang="en-US" sz="1100">
                <a:solidFill>
                  <a:srgbClr val="1F1C51"/>
                </a:solidFill>
                <a:latin typeface="Viga" panose="020B0604020202020204" charset="0"/>
              </a:rPr>
              <a:t>Greeting</a:t>
            </a:r>
          </a:p>
        </p:txBody>
      </p:sp>
      <p:cxnSp>
        <p:nvCxnSpPr>
          <p:cNvPr id="445" name="Connector: Elbow 444">
            <a:extLst>
              <a:ext uri="{FF2B5EF4-FFF2-40B4-BE49-F238E27FC236}">
                <a16:creationId xmlns:a16="http://schemas.microsoft.com/office/drawing/2014/main" id="{6E74396F-BD2D-4349-8AB9-3A90575596F6}"/>
              </a:ext>
            </a:extLst>
          </p:cNvPr>
          <p:cNvCxnSpPr>
            <a:cxnSpLocks/>
          </p:cNvCxnSpPr>
          <p:nvPr/>
        </p:nvCxnSpPr>
        <p:spPr>
          <a:xfrm>
            <a:off x="1893632" y="1560712"/>
            <a:ext cx="1233327" cy="895728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0309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9" name="Google Shape;1289;p40"/>
          <p:cNvCxnSpPr/>
          <p:nvPr/>
        </p:nvCxnSpPr>
        <p:spPr>
          <a:xfrm rot="10800000">
            <a:off x="4572000" y="998700"/>
            <a:ext cx="0" cy="37365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0" name="Google Shape;1290;p40"/>
          <p:cNvCxnSpPr/>
          <p:nvPr/>
        </p:nvCxnSpPr>
        <p:spPr>
          <a:xfrm>
            <a:off x="1028700" y="2866950"/>
            <a:ext cx="7086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91" name="Google Shape;1291;p40"/>
          <p:cNvSpPr/>
          <p:nvPr/>
        </p:nvSpPr>
        <p:spPr>
          <a:xfrm>
            <a:off x="4071934" y="2554935"/>
            <a:ext cx="1000130" cy="624034"/>
          </a:xfrm>
          <a:custGeom>
            <a:avLst/>
            <a:gdLst/>
            <a:ahLst/>
            <a:cxnLst/>
            <a:rect l="l" t="t" r="r" b="b"/>
            <a:pathLst>
              <a:path w="206385" h="170324" extrusionOk="0">
                <a:moveTo>
                  <a:pt x="117410" y="1"/>
                </a:moveTo>
                <a:cubicBezTo>
                  <a:pt x="105360" y="1"/>
                  <a:pt x="93531" y="2578"/>
                  <a:pt x="83893" y="7842"/>
                </a:cubicBezTo>
                <a:cubicBezTo>
                  <a:pt x="62493" y="19530"/>
                  <a:pt x="58312" y="45845"/>
                  <a:pt x="40332" y="60830"/>
                </a:cubicBezTo>
                <a:cubicBezTo>
                  <a:pt x="23789" y="74614"/>
                  <a:pt x="8626" y="86102"/>
                  <a:pt x="5409" y="108158"/>
                </a:cubicBezTo>
                <a:cubicBezTo>
                  <a:pt x="0" y="145249"/>
                  <a:pt x="35926" y="170324"/>
                  <a:pt x="69990" y="170324"/>
                </a:cubicBezTo>
                <a:cubicBezTo>
                  <a:pt x="78722" y="170324"/>
                  <a:pt x="87331" y="168676"/>
                  <a:pt x="95091" y="165161"/>
                </a:cubicBezTo>
                <a:cubicBezTo>
                  <a:pt x="107093" y="159723"/>
                  <a:pt x="116570" y="150633"/>
                  <a:pt x="129934" y="148595"/>
                </a:cubicBezTo>
                <a:cubicBezTo>
                  <a:pt x="157045" y="144459"/>
                  <a:pt x="167155" y="146758"/>
                  <a:pt x="186915" y="128835"/>
                </a:cubicBezTo>
                <a:cubicBezTo>
                  <a:pt x="206384" y="111176"/>
                  <a:pt x="203086" y="81348"/>
                  <a:pt x="192211" y="55849"/>
                </a:cubicBezTo>
                <a:cubicBezTo>
                  <a:pt x="185999" y="41288"/>
                  <a:pt x="177317" y="28138"/>
                  <a:pt x="168992" y="19473"/>
                </a:cubicBezTo>
                <a:cubicBezTo>
                  <a:pt x="156664" y="6642"/>
                  <a:pt x="136753" y="1"/>
                  <a:pt x="117410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1292;p40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OUR SOLUTION</a:t>
            </a:r>
            <a:endParaRPr/>
          </a:p>
        </p:txBody>
      </p:sp>
      <p:sp>
        <p:nvSpPr>
          <p:cNvPr id="1355" name="Google Shape;1355;p40"/>
          <p:cNvSpPr txBox="1">
            <a:spLocks noGrp="1"/>
          </p:cNvSpPr>
          <p:nvPr>
            <p:ph type="title" idx="4294967295"/>
          </p:nvPr>
        </p:nvSpPr>
        <p:spPr>
          <a:xfrm>
            <a:off x="5838077" y="3671082"/>
            <a:ext cx="2970706" cy="5597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/>
              <a:t>Accuracy</a:t>
            </a:r>
          </a:p>
        </p:txBody>
      </p:sp>
      <p:sp>
        <p:nvSpPr>
          <p:cNvPr id="55" name="Google Shape;329;p32">
            <a:extLst>
              <a:ext uri="{FF2B5EF4-FFF2-40B4-BE49-F238E27FC236}">
                <a16:creationId xmlns:a16="http://schemas.microsoft.com/office/drawing/2014/main" id="{EF554AEC-DF5D-455E-828D-0B3150C10299}"/>
              </a:ext>
            </a:extLst>
          </p:cNvPr>
          <p:cNvSpPr txBox="1">
            <a:spLocks/>
          </p:cNvSpPr>
          <p:nvPr/>
        </p:nvSpPr>
        <p:spPr>
          <a:xfrm>
            <a:off x="4848672" y="1995984"/>
            <a:ext cx="3338180" cy="6468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1100"/>
            </a:pPr>
            <a:r>
              <a:rPr lang="en-US" b="1">
                <a:solidFill>
                  <a:srgbClr val="1F1C51"/>
                </a:solidFill>
                <a:latin typeface="Viga"/>
                <a:cs typeface="Calibri"/>
              </a:rPr>
              <a:t>One-stop-shop </a:t>
            </a:r>
            <a:endParaRPr lang="en-US">
              <a:latin typeface="Viga"/>
              <a:cs typeface="Calibri"/>
            </a:endParaRPr>
          </a:p>
          <a:p>
            <a:pPr algn="ctr">
              <a:buSzPts val="1100"/>
            </a:pPr>
            <a:r>
              <a:rPr lang="en-US" b="1">
                <a:solidFill>
                  <a:srgbClr val="1F1C51"/>
                </a:solidFill>
                <a:latin typeface="Viga"/>
                <a:cs typeface="Calibri"/>
              </a:rPr>
              <a:t>for phishing detection solutions</a:t>
            </a:r>
            <a:endParaRPr lang="en-US">
              <a:latin typeface="Viga"/>
              <a:cs typeface="Calibri"/>
            </a:endParaRPr>
          </a:p>
          <a:p>
            <a:pPr algn="ctr">
              <a:spcBef>
                <a:spcPts val="1600"/>
              </a:spcBef>
              <a:spcAft>
                <a:spcPts val="1600"/>
              </a:spcAft>
            </a:pPr>
            <a:endParaRPr lang="en-US" b="1">
              <a:solidFill>
                <a:srgbClr val="1F1C51"/>
              </a:solidFill>
              <a:latin typeface="Viga" panose="020B060402020202020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89885F-46B1-444D-A75A-52DF7D147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482" y="3649542"/>
            <a:ext cx="645590" cy="64559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6A36724F-802C-4B27-9B3C-702982B41E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86309" y="3768738"/>
            <a:ext cx="1053542" cy="4071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F97BF33-1B08-4D33-90D6-B6B309E78CBC}"/>
              </a:ext>
            </a:extLst>
          </p:cNvPr>
          <p:cNvSpPr txBox="1"/>
          <p:nvPr/>
        </p:nvSpPr>
        <p:spPr>
          <a:xfrm>
            <a:off x="2939851" y="3741504"/>
            <a:ext cx="1234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>
                <a:solidFill>
                  <a:srgbClr val="1F1C51"/>
                </a:solidFill>
                <a:latin typeface="Viga" panose="020B0604020202020204" charset="0"/>
                <a:cs typeface="Calibri" panose="020F0502020204030204" pitchFamily="34" charset="0"/>
              </a:rPr>
              <a:t>Finalist</a:t>
            </a:r>
          </a:p>
        </p:txBody>
      </p:sp>
      <p:grpSp>
        <p:nvGrpSpPr>
          <p:cNvPr id="67" name="Google Shape;3862;p64">
            <a:extLst>
              <a:ext uri="{FF2B5EF4-FFF2-40B4-BE49-F238E27FC236}">
                <a16:creationId xmlns:a16="http://schemas.microsoft.com/office/drawing/2014/main" id="{7F93C630-B2E3-4D30-A369-A04D7AD6BD0D}"/>
              </a:ext>
            </a:extLst>
          </p:cNvPr>
          <p:cNvGrpSpPr/>
          <p:nvPr/>
        </p:nvGrpSpPr>
        <p:grpSpPr>
          <a:xfrm>
            <a:off x="6049121" y="1154478"/>
            <a:ext cx="937282" cy="853646"/>
            <a:chOff x="962450" y="238100"/>
            <a:chExt cx="5751300" cy="5238100"/>
          </a:xfrm>
        </p:grpSpPr>
        <p:sp>
          <p:nvSpPr>
            <p:cNvPr id="68" name="Google Shape;3863;p64">
              <a:extLst>
                <a:ext uri="{FF2B5EF4-FFF2-40B4-BE49-F238E27FC236}">
                  <a16:creationId xmlns:a16="http://schemas.microsoft.com/office/drawing/2014/main" id="{B57DB372-8495-4904-B7A1-00A35AA81E7E}"/>
                </a:ext>
              </a:extLst>
            </p:cNvPr>
            <p:cNvSpPr/>
            <p:nvPr/>
          </p:nvSpPr>
          <p:spPr>
            <a:xfrm>
              <a:off x="962450" y="238100"/>
              <a:ext cx="5751300" cy="5155000"/>
            </a:xfrm>
            <a:custGeom>
              <a:avLst/>
              <a:gdLst/>
              <a:ahLst/>
              <a:cxnLst/>
              <a:rect l="l" t="t" r="r" b="b"/>
              <a:pathLst>
                <a:path w="230052" h="206200" extrusionOk="0">
                  <a:moveTo>
                    <a:pt x="102974" y="1"/>
                  </a:moveTo>
                  <a:cubicBezTo>
                    <a:pt x="98160" y="1"/>
                    <a:pt x="93442" y="789"/>
                    <a:pt x="89459" y="2228"/>
                  </a:cubicBezTo>
                  <a:cubicBezTo>
                    <a:pt x="72174" y="8474"/>
                    <a:pt x="74478" y="22392"/>
                    <a:pt x="59497" y="32184"/>
                  </a:cubicBezTo>
                  <a:cubicBezTo>
                    <a:pt x="44516" y="41977"/>
                    <a:pt x="30110" y="38539"/>
                    <a:pt x="15706" y="51234"/>
                  </a:cubicBezTo>
                  <a:cubicBezTo>
                    <a:pt x="1301" y="63930"/>
                    <a:pt x="1" y="87997"/>
                    <a:pt x="5910" y="99256"/>
                  </a:cubicBezTo>
                  <a:cubicBezTo>
                    <a:pt x="11821" y="110515"/>
                    <a:pt x="18587" y="118762"/>
                    <a:pt x="12825" y="138129"/>
                  </a:cubicBezTo>
                  <a:cubicBezTo>
                    <a:pt x="7063" y="157496"/>
                    <a:pt x="7639" y="179991"/>
                    <a:pt x="30689" y="191829"/>
                  </a:cubicBezTo>
                  <a:cubicBezTo>
                    <a:pt x="35157" y="194125"/>
                    <a:pt x="39430" y="195026"/>
                    <a:pt x="43526" y="195026"/>
                  </a:cubicBezTo>
                  <a:cubicBezTo>
                    <a:pt x="58540" y="195026"/>
                    <a:pt x="71160" y="182906"/>
                    <a:pt x="82213" y="182906"/>
                  </a:cubicBezTo>
                  <a:cubicBezTo>
                    <a:pt x="83696" y="182906"/>
                    <a:pt x="85150" y="183124"/>
                    <a:pt x="86579" y="183619"/>
                  </a:cubicBezTo>
                  <a:cubicBezTo>
                    <a:pt x="99641" y="188143"/>
                    <a:pt x="122779" y="206199"/>
                    <a:pt x="149118" y="206199"/>
                  </a:cubicBezTo>
                  <a:cubicBezTo>
                    <a:pt x="152986" y="206199"/>
                    <a:pt x="156923" y="205810"/>
                    <a:pt x="160908" y="204931"/>
                  </a:cubicBezTo>
                  <a:cubicBezTo>
                    <a:pt x="192023" y="198068"/>
                    <a:pt x="178195" y="174485"/>
                    <a:pt x="198361" y="167774"/>
                  </a:cubicBezTo>
                  <a:cubicBezTo>
                    <a:pt x="218527" y="161063"/>
                    <a:pt x="230051" y="137885"/>
                    <a:pt x="223138" y="113418"/>
                  </a:cubicBezTo>
                  <a:cubicBezTo>
                    <a:pt x="216223" y="88949"/>
                    <a:pt x="198936" y="84248"/>
                    <a:pt x="202970" y="68845"/>
                  </a:cubicBezTo>
                  <a:cubicBezTo>
                    <a:pt x="206014" y="57223"/>
                    <a:pt x="210094" y="46044"/>
                    <a:pt x="202339" y="34863"/>
                  </a:cubicBezTo>
                  <a:cubicBezTo>
                    <a:pt x="193280" y="21800"/>
                    <a:pt x="178398" y="15485"/>
                    <a:pt x="163366" y="15485"/>
                  </a:cubicBezTo>
                  <a:cubicBezTo>
                    <a:pt x="161783" y="15485"/>
                    <a:pt x="160199" y="15555"/>
                    <a:pt x="158620" y="15695"/>
                  </a:cubicBezTo>
                  <a:cubicBezTo>
                    <a:pt x="155939" y="15932"/>
                    <a:pt x="153087" y="16107"/>
                    <a:pt x="150191" y="16107"/>
                  </a:cubicBezTo>
                  <a:cubicBezTo>
                    <a:pt x="146408" y="16107"/>
                    <a:pt x="142552" y="15808"/>
                    <a:pt x="138910" y="14960"/>
                  </a:cubicBezTo>
                  <a:cubicBezTo>
                    <a:pt x="131547" y="13246"/>
                    <a:pt x="128157" y="9128"/>
                    <a:pt x="122308" y="5219"/>
                  </a:cubicBezTo>
                  <a:lnTo>
                    <a:pt x="122283" y="5202"/>
                  </a:lnTo>
                  <a:cubicBezTo>
                    <a:pt x="116888" y="1602"/>
                    <a:pt x="109834" y="1"/>
                    <a:pt x="102974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864;p64">
              <a:extLst>
                <a:ext uri="{FF2B5EF4-FFF2-40B4-BE49-F238E27FC236}">
                  <a16:creationId xmlns:a16="http://schemas.microsoft.com/office/drawing/2014/main" id="{47394C6E-2B44-451B-93ED-0339A3FADC8B}"/>
                </a:ext>
              </a:extLst>
            </p:cNvPr>
            <p:cNvSpPr/>
            <p:nvPr/>
          </p:nvSpPr>
          <p:spPr>
            <a:xfrm>
              <a:off x="1030525" y="242725"/>
              <a:ext cx="5561175" cy="5150350"/>
            </a:xfrm>
            <a:custGeom>
              <a:avLst/>
              <a:gdLst/>
              <a:ahLst/>
              <a:cxnLst/>
              <a:rect l="l" t="t" r="r" b="b"/>
              <a:pathLst>
                <a:path w="222447" h="206014" extrusionOk="0">
                  <a:moveTo>
                    <a:pt x="110280" y="112230"/>
                  </a:moveTo>
                  <a:lnTo>
                    <a:pt x="110417" y="112549"/>
                  </a:lnTo>
                  <a:lnTo>
                    <a:pt x="110251" y="112325"/>
                  </a:lnTo>
                  <a:lnTo>
                    <a:pt x="110280" y="112230"/>
                  </a:lnTo>
                  <a:close/>
                  <a:moveTo>
                    <a:pt x="109811" y="112342"/>
                  </a:moveTo>
                  <a:lnTo>
                    <a:pt x="110049" y="112595"/>
                  </a:lnTo>
                  <a:lnTo>
                    <a:pt x="109817" y="112440"/>
                  </a:lnTo>
                  <a:lnTo>
                    <a:pt x="109811" y="112342"/>
                  </a:lnTo>
                  <a:close/>
                  <a:moveTo>
                    <a:pt x="110758" y="112287"/>
                  </a:moveTo>
                  <a:lnTo>
                    <a:pt x="110778" y="112633"/>
                  </a:lnTo>
                  <a:lnTo>
                    <a:pt x="110699" y="112366"/>
                  </a:lnTo>
                  <a:lnTo>
                    <a:pt x="110758" y="112287"/>
                  </a:lnTo>
                  <a:close/>
                  <a:moveTo>
                    <a:pt x="109408" y="112607"/>
                  </a:moveTo>
                  <a:lnTo>
                    <a:pt x="109718" y="112763"/>
                  </a:lnTo>
                  <a:lnTo>
                    <a:pt x="109446" y="112698"/>
                  </a:lnTo>
                  <a:lnTo>
                    <a:pt x="109408" y="112607"/>
                  </a:lnTo>
                  <a:close/>
                  <a:moveTo>
                    <a:pt x="111190" y="112504"/>
                  </a:moveTo>
                  <a:lnTo>
                    <a:pt x="111090" y="112836"/>
                  </a:lnTo>
                  <a:lnTo>
                    <a:pt x="111107" y="112558"/>
                  </a:lnTo>
                  <a:lnTo>
                    <a:pt x="111190" y="112504"/>
                  </a:lnTo>
                  <a:close/>
                  <a:moveTo>
                    <a:pt x="109120" y="112994"/>
                  </a:moveTo>
                  <a:lnTo>
                    <a:pt x="109464" y="113034"/>
                  </a:lnTo>
                  <a:lnTo>
                    <a:pt x="109187" y="113066"/>
                  </a:lnTo>
                  <a:lnTo>
                    <a:pt x="109120" y="112994"/>
                  </a:lnTo>
                  <a:close/>
                  <a:moveTo>
                    <a:pt x="111520" y="112854"/>
                  </a:moveTo>
                  <a:lnTo>
                    <a:pt x="111312" y="113133"/>
                  </a:lnTo>
                  <a:lnTo>
                    <a:pt x="111424" y="112877"/>
                  </a:lnTo>
                  <a:lnTo>
                    <a:pt x="111520" y="112854"/>
                  </a:lnTo>
                  <a:close/>
                  <a:moveTo>
                    <a:pt x="111613" y="113286"/>
                  </a:moveTo>
                  <a:lnTo>
                    <a:pt x="111712" y="113297"/>
                  </a:lnTo>
                  <a:lnTo>
                    <a:pt x="111421" y="113488"/>
                  </a:lnTo>
                  <a:lnTo>
                    <a:pt x="111613" y="113286"/>
                  </a:lnTo>
                  <a:close/>
                  <a:moveTo>
                    <a:pt x="109319" y="113376"/>
                  </a:moveTo>
                  <a:lnTo>
                    <a:pt x="109069" y="113500"/>
                  </a:lnTo>
                  <a:lnTo>
                    <a:pt x="108981" y="113456"/>
                  </a:lnTo>
                  <a:lnTo>
                    <a:pt x="109319" y="113376"/>
                  </a:lnTo>
                  <a:close/>
                  <a:moveTo>
                    <a:pt x="111650" y="113734"/>
                  </a:moveTo>
                  <a:lnTo>
                    <a:pt x="111739" y="113779"/>
                  </a:lnTo>
                  <a:lnTo>
                    <a:pt x="111401" y="113859"/>
                  </a:lnTo>
                  <a:lnTo>
                    <a:pt x="111401" y="113859"/>
                  </a:lnTo>
                  <a:lnTo>
                    <a:pt x="111650" y="113734"/>
                  </a:lnTo>
                  <a:close/>
                  <a:moveTo>
                    <a:pt x="109300" y="113746"/>
                  </a:moveTo>
                  <a:lnTo>
                    <a:pt x="109108" y="113949"/>
                  </a:lnTo>
                  <a:lnTo>
                    <a:pt x="109009" y="113937"/>
                  </a:lnTo>
                  <a:lnTo>
                    <a:pt x="109300" y="113746"/>
                  </a:lnTo>
                  <a:close/>
                  <a:moveTo>
                    <a:pt x="110332" y="113136"/>
                  </a:moveTo>
                  <a:lnTo>
                    <a:pt x="110498" y="113155"/>
                  </a:lnTo>
                  <a:lnTo>
                    <a:pt x="110648" y="113231"/>
                  </a:lnTo>
                  <a:lnTo>
                    <a:pt x="110763" y="113352"/>
                  </a:lnTo>
                  <a:lnTo>
                    <a:pt x="110829" y="113505"/>
                  </a:lnTo>
                  <a:lnTo>
                    <a:pt x="110840" y="113673"/>
                  </a:lnTo>
                  <a:lnTo>
                    <a:pt x="110790" y="113834"/>
                  </a:lnTo>
                  <a:lnTo>
                    <a:pt x="110691" y="113968"/>
                  </a:lnTo>
                  <a:lnTo>
                    <a:pt x="110551" y="114059"/>
                  </a:lnTo>
                  <a:lnTo>
                    <a:pt x="110387" y="114099"/>
                  </a:lnTo>
                  <a:lnTo>
                    <a:pt x="110222" y="114080"/>
                  </a:lnTo>
                  <a:lnTo>
                    <a:pt x="110072" y="114004"/>
                  </a:lnTo>
                  <a:lnTo>
                    <a:pt x="109957" y="113882"/>
                  </a:lnTo>
                  <a:lnTo>
                    <a:pt x="109891" y="113728"/>
                  </a:lnTo>
                  <a:lnTo>
                    <a:pt x="109881" y="113562"/>
                  </a:lnTo>
                  <a:lnTo>
                    <a:pt x="109929" y="113401"/>
                  </a:lnTo>
                  <a:lnTo>
                    <a:pt x="110029" y="113267"/>
                  </a:lnTo>
                  <a:lnTo>
                    <a:pt x="110169" y="113174"/>
                  </a:lnTo>
                  <a:lnTo>
                    <a:pt x="110332" y="113136"/>
                  </a:lnTo>
                  <a:close/>
                  <a:moveTo>
                    <a:pt x="111533" y="114169"/>
                  </a:moveTo>
                  <a:lnTo>
                    <a:pt x="111600" y="114241"/>
                  </a:lnTo>
                  <a:lnTo>
                    <a:pt x="111600" y="114241"/>
                  </a:lnTo>
                  <a:lnTo>
                    <a:pt x="111255" y="114200"/>
                  </a:lnTo>
                  <a:lnTo>
                    <a:pt x="111533" y="114169"/>
                  </a:lnTo>
                  <a:close/>
                  <a:moveTo>
                    <a:pt x="109408" y="114101"/>
                  </a:moveTo>
                  <a:lnTo>
                    <a:pt x="109296" y="114358"/>
                  </a:lnTo>
                  <a:lnTo>
                    <a:pt x="109200" y="114381"/>
                  </a:lnTo>
                  <a:lnTo>
                    <a:pt x="109408" y="114101"/>
                  </a:lnTo>
                  <a:close/>
                  <a:moveTo>
                    <a:pt x="111002" y="114471"/>
                  </a:moveTo>
                  <a:lnTo>
                    <a:pt x="111273" y="114537"/>
                  </a:lnTo>
                  <a:lnTo>
                    <a:pt x="111312" y="114628"/>
                  </a:lnTo>
                  <a:lnTo>
                    <a:pt x="111312" y="114628"/>
                  </a:lnTo>
                  <a:lnTo>
                    <a:pt x="111002" y="114471"/>
                  </a:lnTo>
                  <a:close/>
                  <a:moveTo>
                    <a:pt x="109631" y="114398"/>
                  </a:moveTo>
                  <a:lnTo>
                    <a:pt x="109614" y="114677"/>
                  </a:lnTo>
                  <a:lnTo>
                    <a:pt x="109531" y="114731"/>
                  </a:lnTo>
                  <a:lnTo>
                    <a:pt x="109631" y="114398"/>
                  </a:lnTo>
                  <a:close/>
                  <a:moveTo>
                    <a:pt x="110672" y="114640"/>
                  </a:moveTo>
                  <a:lnTo>
                    <a:pt x="110904" y="114793"/>
                  </a:lnTo>
                  <a:lnTo>
                    <a:pt x="110910" y="114893"/>
                  </a:lnTo>
                  <a:lnTo>
                    <a:pt x="110672" y="114640"/>
                  </a:lnTo>
                  <a:close/>
                  <a:moveTo>
                    <a:pt x="109941" y="114600"/>
                  </a:moveTo>
                  <a:lnTo>
                    <a:pt x="110020" y="114868"/>
                  </a:lnTo>
                  <a:lnTo>
                    <a:pt x="109962" y="114948"/>
                  </a:lnTo>
                  <a:lnTo>
                    <a:pt x="109941" y="114600"/>
                  </a:lnTo>
                  <a:close/>
                  <a:moveTo>
                    <a:pt x="110302" y="114684"/>
                  </a:moveTo>
                  <a:lnTo>
                    <a:pt x="110469" y="114910"/>
                  </a:lnTo>
                  <a:lnTo>
                    <a:pt x="110440" y="115003"/>
                  </a:lnTo>
                  <a:lnTo>
                    <a:pt x="110302" y="114684"/>
                  </a:lnTo>
                  <a:close/>
                  <a:moveTo>
                    <a:pt x="104234" y="1"/>
                  </a:moveTo>
                  <a:lnTo>
                    <a:pt x="110755" y="112213"/>
                  </a:lnTo>
                  <a:lnTo>
                    <a:pt x="110678" y="112294"/>
                  </a:lnTo>
                  <a:lnTo>
                    <a:pt x="79198" y="6022"/>
                  </a:lnTo>
                  <a:cubicBezTo>
                    <a:pt x="74748" y="9347"/>
                    <a:pt x="72244" y="13504"/>
                    <a:pt x="69568" y="17815"/>
                  </a:cubicBezTo>
                  <a:lnTo>
                    <a:pt x="110251" y="112163"/>
                  </a:lnTo>
                  <a:lnTo>
                    <a:pt x="110206" y="112265"/>
                  </a:lnTo>
                  <a:lnTo>
                    <a:pt x="52601" y="34415"/>
                  </a:lnTo>
                  <a:cubicBezTo>
                    <a:pt x="48537" y="36485"/>
                    <a:pt x="44514" y="37772"/>
                    <a:pt x="40518" y="38876"/>
                  </a:cubicBezTo>
                  <a:lnTo>
                    <a:pt x="109759" y="112288"/>
                  </a:lnTo>
                  <a:lnTo>
                    <a:pt x="109753" y="112399"/>
                  </a:lnTo>
                  <a:lnTo>
                    <a:pt x="14793" y="49546"/>
                  </a:lnTo>
                  <a:cubicBezTo>
                    <a:pt x="14190" y="50024"/>
                    <a:pt x="13587" y="50518"/>
                    <a:pt x="12983" y="51049"/>
                  </a:cubicBezTo>
                  <a:cubicBezTo>
                    <a:pt x="9931" y="53739"/>
                    <a:pt x="7472" y="56943"/>
                    <a:pt x="5541" y="60425"/>
                  </a:cubicBezTo>
                  <a:lnTo>
                    <a:pt x="109342" y="112575"/>
                  </a:lnTo>
                  <a:lnTo>
                    <a:pt x="109373" y="112680"/>
                  </a:lnTo>
                  <a:lnTo>
                    <a:pt x="1" y="86422"/>
                  </a:lnTo>
                  <a:lnTo>
                    <a:pt x="1" y="86422"/>
                  </a:lnTo>
                  <a:cubicBezTo>
                    <a:pt x="341" y="91335"/>
                    <a:pt x="1449" y="95760"/>
                    <a:pt x="3187" y="99071"/>
                  </a:cubicBezTo>
                  <a:cubicBezTo>
                    <a:pt x="3477" y="99621"/>
                    <a:pt x="3767" y="100163"/>
                    <a:pt x="4058" y="100699"/>
                  </a:cubicBezTo>
                  <a:lnTo>
                    <a:pt x="109045" y="112986"/>
                  </a:lnTo>
                  <a:lnTo>
                    <a:pt x="109111" y="113075"/>
                  </a:lnTo>
                  <a:lnTo>
                    <a:pt x="12288" y="124106"/>
                  </a:lnTo>
                  <a:cubicBezTo>
                    <a:pt x="12327" y="127780"/>
                    <a:pt x="11778" y="131934"/>
                    <a:pt x="10425" y="136800"/>
                  </a:cubicBezTo>
                  <a:lnTo>
                    <a:pt x="108909" y="113473"/>
                  </a:lnTo>
                  <a:lnTo>
                    <a:pt x="109001" y="113534"/>
                  </a:lnTo>
                  <a:lnTo>
                    <a:pt x="7547" y="164117"/>
                  </a:lnTo>
                  <a:cubicBezTo>
                    <a:pt x="8256" y="168831"/>
                    <a:pt x="9754" y="173372"/>
                    <a:pt x="12270" y="177545"/>
                  </a:cubicBezTo>
                  <a:lnTo>
                    <a:pt x="108947" y="113978"/>
                  </a:lnTo>
                  <a:lnTo>
                    <a:pt x="109055" y="114004"/>
                  </a:lnTo>
                  <a:lnTo>
                    <a:pt x="33340" y="193791"/>
                  </a:lnTo>
                  <a:cubicBezTo>
                    <a:pt x="35891" y="194524"/>
                    <a:pt x="38376" y="194840"/>
                    <a:pt x="40798" y="194840"/>
                  </a:cubicBezTo>
                  <a:cubicBezTo>
                    <a:pt x="44116" y="194840"/>
                    <a:pt x="47317" y="194248"/>
                    <a:pt x="50411" y="193326"/>
                  </a:cubicBezTo>
                  <a:lnTo>
                    <a:pt x="109156" y="114440"/>
                  </a:lnTo>
                  <a:lnTo>
                    <a:pt x="109266" y="114428"/>
                  </a:lnTo>
                  <a:lnTo>
                    <a:pt x="79571" y="182722"/>
                  </a:lnTo>
                  <a:cubicBezTo>
                    <a:pt x="81025" y="182729"/>
                    <a:pt x="82452" y="182948"/>
                    <a:pt x="83856" y="183434"/>
                  </a:cubicBezTo>
                  <a:cubicBezTo>
                    <a:pt x="85254" y="183919"/>
                    <a:pt x="86768" y="184558"/>
                    <a:pt x="88389" y="185314"/>
                  </a:cubicBezTo>
                  <a:lnTo>
                    <a:pt x="109509" y="114802"/>
                  </a:lnTo>
                  <a:lnTo>
                    <a:pt x="109609" y="114753"/>
                  </a:lnTo>
                  <a:lnTo>
                    <a:pt x="104776" y="193771"/>
                  </a:lnTo>
                  <a:cubicBezTo>
                    <a:pt x="107955" y="195391"/>
                    <a:pt x="111311" y="197023"/>
                    <a:pt x="114819" y="198543"/>
                  </a:cubicBezTo>
                  <a:lnTo>
                    <a:pt x="109966" y="115021"/>
                  </a:lnTo>
                  <a:lnTo>
                    <a:pt x="110042" y="114941"/>
                  </a:lnTo>
                  <a:lnTo>
                    <a:pt x="136792" y="205246"/>
                  </a:lnTo>
                  <a:cubicBezTo>
                    <a:pt x="139937" y="205738"/>
                    <a:pt x="143144" y="206014"/>
                    <a:pt x="146400" y="206014"/>
                  </a:cubicBezTo>
                  <a:cubicBezTo>
                    <a:pt x="147476" y="206014"/>
                    <a:pt x="148557" y="205983"/>
                    <a:pt x="149643" y="205921"/>
                  </a:cubicBezTo>
                  <a:lnTo>
                    <a:pt x="110470" y="115072"/>
                  </a:lnTo>
                  <a:lnTo>
                    <a:pt x="110515" y="114970"/>
                  </a:lnTo>
                  <a:lnTo>
                    <a:pt x="172423" y="198633"/>
                  </a:lnTo>
                  <a:cubicBezTo>
                    <a:pt x="176323" y="195605"/>
                    <a:pt x="178505" y="191987"/>
                    <a:pt x="180127" y="188277"/>
                  </a:cubicBezTo>
                  <a:lnTo>
                    <a:pt x="110961" y="114947"/>
                  </a:lnTo>
                  <a:lnTo>
                    <a:pt x="110968" y="114835"/>
                  </a:lnTo>
                  <a:lnTo>
                    <a:pt x="192588" y="168858"/>
                  </a:lnTo>
                  <a:cubicBezTo>
                    <a:pt x="193571" y="168359"/>
                    <a:pt x="194591" y="167936"/>
                    <a:pt x="195638" y="167589"/>
                  </a:cubicBezTo>
                  <a:cubicBezTo>
                    <a:pt x="199352" y="166353"/>
                    <a:pt x="202846" y="164531"/>
                    <a:pt x="205986" y="162191"/>
                  </a:cubicBezTo>
                  <a:lnTo>
                    <a:pt x="111379" y="114660"/>
                  </a:lnTo>
                  <a:lnTo>
                    <a:pt x="111347" y="114555"/>
                  </a:lnTo>
                  <a:lnTo>
                    <a:pt x="220545" y="140771"/>
                  </a:lnTo>
                  <a:cubicBezTo>
                    <a:pt x="221794" y="136507"/>
                    <a:pt x="222446" y="131946"/>
                    <a:pt x="222420" y="127209"/>
                  </a:cubicBezTo>
                  <a:lnTo>
                    <a:pt x="111674" y="114249"/>
                  </a:lnTo>
                  <a:lnTo>
                    <a:pt x="111609" y="114159"/>
                  </a:lnTo>
                  <a:lnTo>
                    <a:pt x="216103" y="102253"/>
                  </a:lnTo>
                  <a:cubicBezTo>
                    <a:pt x="213778" y="97725"/>
                    <a:pt x="211166" y="94053"/>
                    <a:pt x="208713" y="90809"/>
                  </a:cubicBezTo>
                  <a:lnTo>
                    <a:pt x="111811" y="113762"/>
                  </a:lnTo>
                  <a:lnTo>
                    <a:pt x="111719" y="113701"/>
                  </a:lnTo>
                  <a:lnTo>
                    <a:pt x="200019" y="69675"/>
                  </a:lnTo>
                  <a:cubicBezTo>
                    <a:pt x="200089" y="69341"/>
                    <a:pt x="200156" y="69006"/>
                    <a:pt x="200247" y="68660"/>
                  </a:cubicBezTo>
                  <a:cubicBezTo>
                    <a:pt x="201661" y="63261"/>
                    <a:pt x="203297" y="57957"/>
                    <a:pt x="203868" y="52703"/>
                  </a:cubicBezTo>
                  <a:lnTo>
                    <a:pt x="203868" y="52703"/>
                  </a:lnTo>
                  <a:lnTo>
                    <a:pt x="111773" y="113257"/>
                  </a:lnTo>
                  <a:lnTo>
                    <a:pt x="111665" y="113231"/>
                  </a:lnTo>
                  <a:lnTo>
                    <a:pt x="193180" y="27331"/>
                  </a:lnTo>
                  <a:cubicBezTo>
                    <a:pt x="189554" y="24030"/>
                    <a:pt x="185444" y="21425"/>
                    <a:pt x="181047" y="19492"/>
                  </a:cubicBezTo>
                  <a:lnTo>
                    <a:pt x="111564" y="112795"/>
                  </a:lnTo>
                  <a:lnTo>
                    <a:pt x="111455" y="112807"/>
                  </a:lnTo>
                  <a:lnTo>
                    <a:pt x="153684" y="15686"/>
                  </a:lnTo>
                  <a:lnTo>
                    <a:pt x="153684" y="15686"/>
                  </a:lnTo>
                  <a:cubicBezTo>
                    <a:pt x="151675" y="15827"/>
                    <a:pt x="149594" y="15920"/>
                    <a:pt x="147490" y="15920"/>
                  </a:cubicBezTo>
                  <a:cubicBezTo>
                    <a:pt x="145081" y="15920"/>
                    <a:pt x="142642" y="15799"/>
                    <a:pt x="140248" y="15493"/>
                  </a:cubicBezTo>
                  <a:lnTo>
                    <a:pt x="111210" y="112433"/>
                  </a:lnTo>
                  <a:lnTo>
                    <a:pt x="111112" y="112482"/>
                  </a:lnTo>
                  <a:lnTo>
                    <a:pt x="117752" y="3918"/>
                  </a:lnTo>
                  <a:cubicBezTo>
                    <a:pt x="113747" y="1703"/>
                    <a:pt x="109031" y="442"/>
                    <a:pt x="104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865;p64">
              <a:extLst>
                <a:ext uri="{FF2B5EF4-FFF2-40B4-BE49-F238E27FC236}">
                  <a16:creationId xmlns:a16="http://schemas.microsoft.com/office/drawing/2014/main" id="{FD9FA0CF-3F75-4809-91D4-5851927337E8}"/>
                </a:ext>
              </a:extLst>
            </p:cNvPr>
            <p:cNvSpPr/>
            <p:nvPr/>
          </p:nvSpPr>
          <p:spPr>
            <a:xfrm>
              <a:off x="1506350" y="5243875"/>
              <a:ext cx="4508750" cy="232325"/>
            </a:xfrm>
            <a:custGeom>
              <a:avLst/>
              <a:gdLst/>
              <a:ahLst/>
              <a:cxnLst/>
              <a:rect l="l" t="t" r="r" b="b"/>
              <a:pathLst>
                <a:path w="180350" h="9293" extrusionOk="0">
                  <a:moveTo>
                    <a:pt x="90174" y="0"/>
                  </a:moveTo>
                  <a:cubicBezTo>
                    <a:pt x="66259" y="0"/>
                    <a:pt x="43323" y="490"/>
                    <a:pt x="26412" y="1362"/>
                  </a:cubicBezTo>
                  <a:cubicBezTo>
                    <a:pt x="9501" y="2232"/>
                    <a:pt x="0" y="3414"/>
                    <a:pt x="0" y="4646"/>
                  </a:cubicBezTo>
                  <a:cubicBezTo>
                    <a:pt x="0" y="5879"/>
                    <a:pt x="9501" y="7060"/>
                    <a:pt x="26412" y="7931"/>
                  </a:cubicBezTo>
                  <a:cubicBezTo>
                    <a:pt x="43323" y="8803"/>
                    <a:pt x="66259" y="9292"/>
                    <a:pt x="90174" y="9292"/>
                  </a:cubicBezTo>
                  <a:cubicBezTo>
                    <a:pt x="114090" y="9292"/>
                    <a:pt x="137027" y="8803"/>
                    <a:pt x="153938" y="7931"/>
                  </a:cubicBezTo>
                  <a:cubicBezTo>
                    <a:pt x="170849" y="7060"/>
                    <a:pt x="180349" y="5879"/>
                    <a:pt x="180349" y="4646"/>
                  </a:cubicBezTo>
                  <a:cubicBezTo>
                    <a:pt x="180349" y="3414"/>
                    <a:pt x="170849" y="2232"/>
                    <a:pt x="153938" y="1362"/>
                  </a:cubicBezTo>
                  <a:cubicBezTo>
                    <a:pt x="137027" y="490"/>
                    <a:pt x="114090" y="0"/>
                    <a:pt x="90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866;p64">
              <a:extLst>
                <a:ext uri="{FF2B5EF4-FFF2-40B4-BE49-F238E27FC236}">
                  <a16:creationId xmlns:a16="http://schemas.microsoft.com/office/drawing/2014/main" id="{80ABB606-6B6B-4F25-95E3-C6B9B8192898}"/>
                </a:ext>
              </a:extLst>
            </p:cNvPr>
            <p:cNvSpPr/>
            <p:nvPr/>
          </p:nvSpPr>
          <p:spPr>
            <a:xfrm>
              <a:off x="2371200" y="3301350"/>
              <a:ext cx="2908425" cy="1849500"/>
            </a:xfrm>
            <a:custGeom>
              <a:avLst/>
              <a:gdLst/>
              <a:ahLst/>
              <a:cxnLst/>
              <a:rect l="l" t="t" r="r" b="b"/>
              <a:pathLst>
                <a:path w="116337" h="73980" extrusionOk="0">
                  <a:moveTo>
                    <a:pt x="64" y="0"/>
                  </a:moveTo>
                  <a:cubicBezTo>
                    <a:pt x="29" y="0"/>
                    <a:pt x="1" y="30"/>
                    <a:pt x="1" y="64"/>
                  </a:cubicBezTo>
                  <a:lnTo>
                    <a:pt x="1" y="73979"/>
                  </a:lnTo>
                  <a:lnTo>
                    <a:pt x="116337" y="73979"/>
                  </a:lnTo>
                  <a:lnTo>
                    <a:pt x="116337" y="64"/>
                  </a:lnTo>
                  <a:cubicBezTo>
                    <a:pt x="116337" y="29"/>
                    <a:pt x="116308" y="0"/>
                    <a:pt x="116273" y="0"/>
                  </a:cubicBezTo>
                  <a:lnTo>
                    <a:pt x="67" y="0"/>
                  </a:lnTo>
                  <a:cubicBezTo>
                    <a:pt x="66" y="0"/>
                    <a:pt x="65" y="0"/>
                    <a:pt x="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867;p64">
              <a:extLst>
                <a:ext uri="{FF2B5EF4-FFF2-40B4-BE49-F238E27FC236}">
                  <a16:creationId xmlns:a16="http://schemas.microsoft.com/office/drawing/2014/main" id="{F3C5725D-C5BB-49A6-BD8C-A12B631A0116}"/>
                </a:ext>
              </a:extLst>
            </p:cNvPr>
            <p:cNvSpPr/>
            <p:nvPr/>
          </p:nvSpPr>
          <p:spPr>
            <a:xfrm>
              <a:off x="2364000" y="3294125"/>
              <a:ext cx="2922825" cy="1863925"/>
            </a:xfrm>
            <a:custGeom>
              <a:avLst/>
              <a:gdLst/>
              <a:ahLst/>
              <a:cxnLst/>
              <a:rect l="l" t="t" r="r" b="b"/>
              <a:pathLst>
                <a:path w="116913" h="74557" extrusionOk="0">
                  <a:moveTo>
                    <a:pt x="114150" y="577"/>
                  </a:moveTo>
                  <a:cubicBezTo>
                    <a:pt x="115356" y="577"/>
                    <a:pt x="116337" y="1557"/>
                    <a:pt x="116337" y="2764"/>
                  </a:cubicBezTo>
                  <a:lnTo>
                    <a:pt x="116337" y="73981"/>
                  </a:lnTo>
                  <a:lnTo>
                    <a:pt x="578" y="73981"/>
                  </a:lnTo>
                  <a:lnTo>
                    <a:pt x="576" y="2764"/>
                  </a:lnTo>
                  <a:cubicBezTo>
                    <a:pt x="576" y="1557"/>
                    <a:pt x="1558" y="577"/>
                    <a:pt x="2764" y="577"/>
                  </a:cubicBezTo>
                  <a:close/>
                  <a:moveTo>
                    <a:pt x="2764" y="0"/>
                  </a:moveTo>
                  <a:cubicBezTo>
                    <a:pt x="1240" y="0"/>
                    <a:pt x="1" y="1240"/>
                    <a:pt x="1" y="2764"/>
                  </a:cubicBezTo>
                  <a:lnTo>
                    <a:pt x="1" y="74268"/>
                  </a:lnTo>
                  <a:cubicBezTo>
                    <a:pt x="1" y="74427"/>
                    <a:pt x="130" y="74556"/>
                    <a:pt x="289" y="74556"/>
                  </a:cubicBezTo>
                  <a:lnTo>
                    <a:pt x="116625" y="74556"/>
                  </a:lnTo>
                  <a:cubicBezTo>
                    <a:pt x="116783" y="74556"/>
                    <a:pt x="116913" y="74427"/>
                    <a:pt x="116913" y="74268"/>
                  </a:cubicBezTo>
                  <a:lnTo>
                    <a:pt x="116913" y="2764"/>
                  </a:lnTo>
                  <a:cubicBezTo>
                    <a:pt x="116913" y="1240"/>
                    <a:pt x="115672" y="0"/>
                    <a:pt x="114149" y="0"/>
                  </a:cubicBezTo>
                  <a:close/>
                </a:path>
              </a:pathLst>
            </a:custGeom>
            <a:solidFill>
              <a:srgbClr val="263238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868;p64">
              <a:extLst>
                <a:ext uri="{FF2B5EF4-FFF2-40B4-BE49-F238E27FC236}">
                  <a16:creationId xmlns:a16="http://schemas.microsoft.com/office/drawing/2014/main" id="{B75D54A5-EA85-4C72-8FA4-79EA2B59469C}"/>
                </a:ext>
              </a:extLst>
            </p:cNvPr>
            <p:cNvSpPr/>
            <p:nvPr/>
          </p:nvSpPr>
          <p:spPr>
            <a:xfrm>
              <a:off x="2520625" y="3441725"/>
              <a:ext cx="2609575" cy="1734000"/>
            </a:xfrm>
            <a:custGeom>
              <a:avLst/>
              <a:gdLst/>
              <a:ahLst/>
              <a:cxnLst/>
              <a:rect l="l" t="t" r="r" b="b"/>
              <a:pathLst>
                <a:path w="104383" h="69360" extrusionOk="0">
                  <a:moveTo>
                    <a:pt x="64" y="1"/>
                  </a:moveTo>
                  <a:cubicBezTo>
                    <a:pt x="29" y="1"/>
                    <a:pt x="0" y="30"/>
                    <a:pt x="0" y="65"/>
                  </a:cubicBezTo>
                  <a:lnTo>
                    <a:pt x="0" y="69360"/>
                  </a:lnTo>
                  <a:lnTo>
                    <a:pt x="104383" y="69360"/>
                  </a:lnTo>
                  <a:lnTo>
                    <a:pt x="104383" y="65"/>
                  </a:lnTo>
                  <a:cubicBezTo>
                    <a:pt x="104383" y="30"/>
                    <a:pt x="104354" y="1"/>
                    <a:pt x="10431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869;p64">
              <a:extLst>
                <a:ext uri="{FF2B5EF4-FFF2-40B4-BE49-F238E27FC236}">
                  <a16:creationId xmlns:a16="http://schemas.microsoft.com/office/drawing/2014/main" id="{E7CC424E-0911-480A-BD29-7208098B99E5}"/>
                </a:ext>
              </a:extLst>
            </p:cNvPr>
            <p:cNvSpPr/>
            <p:nvPr/>
          </p:nvSpPr>
          <p:spPr>
            <a:xfrm>
              <a:off x="2017725" y="5114250"/>
              <a:ext cx="3486000" cy="186000"/>
            </a:xfrm>
            <a:custGeom>
              <a:avLst/>
              <a:gdLst/>
              <a:ahLst/>
              <a:cxnLst/>
              <a:rect l="l" t="t" r="r" b="b"/>
              <a:pathLst>
                <a:path w="139440" h="7440" extrusionOk="0">
                  <a:moveTo>
                    <a:pt x="1" y="0"/>
                  </a:moveTo>
                  <a:cubicBezTo>
                    <a:pt x="1" y="4108"/>
                    <a:pt x="4459" y="7439"/>
                    <a:pt x="9959" y="7439"/>
                  </a:cubicBezTo>
                  <a:lnTo>
                    <a:pt x="129479" y="7439"/>
                  </a:lnTo>
                  <a:cubicBezTo>
                    <a:pt x="134980" y="7439"/>
                    <a:pt x="139439" y="4108"/>
                    <a:pt x="139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870;p64">
              <a:extLst>
                <a:ext uri="{FF2B5EF4-FFF2-40B4-BE49-F238E27FC236}">
                  <a16:creationId xmlns:a16="http://schemas.microsoft.com/office/drawing/2014/main" id="{45D5B219-9C56-48E5-B9D7-7C8FEB4D0A0C}"/>
                </a:ext>
              </a:extLst>
            </p:cNvPr>
            <p:cNvSpPr/>
            <p:nvPr/>
          </p:nvSpPr>
          <p:spPr>
            <a:xfrm>
              <a:off x="2010500" y="5107050"/>
              <a:ext cx="3500400" cy="200425"/>
            </a:xfrm>
            <a:custGeom>
              <a:avLst/>
              <a:gdLst/>
              <a:ahLst/>
              <a:cxnLst/>
              <a:rect l="l" t="t" r="r" b="b"/>
              <a:pathLst>
                <a:path w="140016" h="8017" extrusionOk="0">
                  <a:moveTo>
                    <a:pt x="139432" y="576"/>
                  </a:moveTo>
                  <a:cubicBezTo>
                    <a:pt x="139227" y="4387"/>
                    <a:pt x="134971" y="7439"/>
                    <a:pt x="129768" y="7439"/>
                  </a:cubicBezTo>
                  <a:lnTo>
                    <a:pt x="10248" y="7439"/>
                  </a:lnTo>
                  <a:cubicBezTo>
                    <a:pt x="5047" y="7439"/>
                    <a:pt x="790" y="4387"/>
                    <a:pt x="585" y="576"/>
                  </a:cubicBezTo>
                  <a:close/>
                  <a:moveTo>
                    <a:pt x="290" y="0"/>
                  </a:moveTo>
                  <a:cubicBezTo>
                    <a:pt x="130" y="0"/>
                    <a:pt x="0" y="129"/>
                    <a:pt x="0" y="288"/>
                  </a:cubicBezTo>
                  <a:cubicBezTo>
                    <a:pt x="0" y="4549"/>
                    <a:pt x="4598" y="8016"/>
                    <a:pt x="10248" y="8016"/>
                  </a:cubicBezTo>
                  <a:lnTo>
                    <a:pt x="129768" y="8016"/>
                  </a:lnTo>
                  <a:cubicBezTo>
                    <a:pt x="135420" y="8016"/>
                    <a:pt x="140016" y="4549"/>
                    <a:pt x="140016" y="288"/>
                  </a:cubicBezTo>
                  <a:cubicBezTo>
                    <a:pt x="140016" y="129"/>
                    <a:pt x="139888" y="0"/>
                    <a:pt x="139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871;p64">
              <a:extLst>
                <a:ext uri="{FF2B5EF4-FFF2-40B4-BE49-F238E27FC236}">
                  <a16:creationId xmlns:a16="http://schemas.microsoft.com/office/drawing/2014/main" id="{3FE1D4E2-610E-41B3-8A61-D1217201FD52}"/>
                </a:ext>
              </a:extLst>
            </p:cNvPr>
            <p:cNvSpPr/>
            <p:nvPr/>
          </p:nvSpPr>
          <p:spPr>
            <a:xfrm>
              <a:off x="2558025" y="1598375"/>
              <a:ext cx="1254950" cy="2801925"/>
            </a:xfrm>
            <a:custGeom>
              <a:avLst/>
              <a:gdLst/>
              <a:ahLst/>
              <a:cxnLst/>
              <a:rect l="l" t="t" r="r" b="b"/>
              <a:pathLst>
                <a:path w="50198" h="112077" extrusionOk="0">
                  <a:moveTo>
                    <a:pt x="50198" y="0"/>
                  </a:moveTo>
                  <a:cubicBezTo>
                    <a:pt x="42527" y="7305"/>
                    <a:pt x="22893" y="14678"/>
                    <a:pt x="0" y="30321"/>
                  </a:cubicBezTo>
                  <a:cubicBezTo>
                    <a:pt x="0" y="30321"/>
                    <a:pt x="1430" y="83182"/>
                    <a:pt x="50198" y="112076"/>
                  </a:cubicBezTo>
                  <a:lnTo>
                    <a:pt x="5019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872;p64">
              <a:extLst>
                <a:ext uri="{FF2B5EF4-FFF2-40B4-BE49-F238E27FC236}">
                  <a16:creationId xmlns:a16="http://schemas.microsoft.com/office/drawing/2014/main" id="{B227C1C4-CE72-4D99-890D-C260A36F8476}"/>
                </a:ext>
              </a:extLst>
            </p:cNvPr>
            <p:cNvSpPr/>
            <p:nvPr/>
          </p:nvSpPr>
          <p:spPr>
            <a:xfrm>
              <a:off x="2550725" y="1591175"/>
              <a:ext cx="1269450" cy="2816325"/>
            </a:xfrm>
            <a:custGeom>
              <a:avLst/>
              <a:gdLst/>
              <a:ahLst/>
              <a:cxnLst/>
              <a:rect l="l" t="t" r="r" b="b"/>
              <a:pathLst>
                <a:path w="50778" h="112653" extrusionOk="0">
                  <a:moveTo>
                    <a:pt x="50202" y="948"/>
                  </a:moveTo>
                  <a:lnTo>
                    <a:pt x="50202" y="111857"/>
                  </a:lnTo>
                  <a:cubicBezTo>
                    <a:pt x="25383" y="96990"/>
                    <a:pt x="13218" y="75784"/>
                    <a:pt x="7380" y="60569"/>
                  </a:cubicBezTo>
                  <a:cubicBezTo>
                    <a:pt x="1386" y="44948"/>
                    <a:pt x="654" y="32294"/>
                    <a:pt x="586" y="30757"/>
                  </a:cubicBezTo>
                  <a:cubicBezTo>
                    <a:pt x="12079" y="22915"/>
                    <a:pt x="22836" y="17111"/>
                    <a:pt x="31485" y="12441"/>
                  </a:cubicBezTo>
                  <a:cubicBezTo>
                    <a:pt x="39724" y="7995"/>
                    <a:pt x="46301" y="4444"/>
                    <a:pt x="50202" y="948"/>
                  </a:cubicBezTo>
                  <a:close/>
                  <a:moveTo>
                    <a:pt x="50487" y="0"/>
                  </a:moveTo>
                  <a:cubicBezTo>
                    <a:pt x="50419" y="0"/>
                    <a:pt x="50349" y="25"/>
                    <a:pt x="50291" y="80"/>
                  </a:cubicBezTo>
                  <a:cubicBezTo>
                    <a:pt x="46521" y="3671"/>
                    <a:pt x="39764" y="7317"/>
                    <a:pt x="31211" y="11934"/>
                  </a:cubicBezTo>
                  <a:cubicBezTo>
                    <a:pt x="22516" y="16627"/>
                    <a:pt x="11696" y="22466"/>
                    <a:pt x="129" y="30372"/>
                  </a:cubicBezTo>
                  <a:cubicBezTo>
                    <a:pt x="49" y="30427"/>
                    <a:pt x="1" y="30519"/>
                    <a:pt x="4" y="30616"/>
                  </a:cubicBezTo>
                  <a:cubicBezTo>
                    <a:pt x="8" y="30749"/>
                    <a:pt x="437" y="44074"/>
                    <a:pt x="6834" y="60755"/>
                  </a:cubicBezTo>
                  <a:cubicBezTo>
                    <a:pt x="12739" y="76150"/>
                    <a:pt x="25080" y="97645"/>
                    <a:pt x="50344" y="112611"/>
                  </a:cubicBezTo>
                  <a:cubicBezTo>
                    <a:pt x="50388" y="112638"/>
                    <a:pt x="50438" y="112652"/>
                    <a:pt x="50490" y="112652"/>
                  </a:cubicBezTo>
                  <a:cubicBezTo>
                    <a:pt x="50649" y="112652"/>
                    <a:pt x="50778" y="112524"/>
                    <a:pt x="50778" y="112364"/>
                  </a:cubicBezTo>
                  <a:lnTo>
                    <a:pt x="50778" y="288"/>
                  </a:lnTo>
                  <a:cubicBezTo>
                    <a:pt x="50778" y="115"/>
                    <a:pt x="50636" y="0"/>
                    <a:pt x="504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873;p64">
              <a:extLst>
                <a:ext uri="{FF2B5EF4-FFF2-40B4-BE49-F238E27FC236}">
                  <a16:creationId xmlns:a16="http://schemas.microsoft.com/office/drawing/2014/main" id="{0355885B-1788-46C3-812B-47C4D233ED71}"/>
                </a:ext>
              </a:extLst>
            </p:cNvPr>
            <p:cNvSpPr/>
            <p:nvPr/>
          </p:nvSpPr>
          <p:spPr>
            <a:xfrm>
              <a:off x="3812950" y="1598375"/>
              <a:ext cx="1254975" cy="2801925"/>
            </a:xfrm>
            <a:custGeom>
              <a:avLst/>
              <a:gdLst/>
              <a:ahLst/>
              <a:cxnLst/>
              <a:rect l="l" t="t" r="r" b="b"/>
              <a:pathLst>
                <a:path w="50199" h="112077" extrusionOk="0">
                  <a:moveTo>
                    <a:pt x="1" y="0"/>
                  </a:moveTo>
                  <a:lnTo>
                    <a:pt x="1" y="112076"/>
                  </a:lnTo>
                  <a:cubicBezTo>
                    <a:pt x="48769" y="83182"/>
                    <a:pt x="50199" y="30321"/>
                    <a:pt x="50199" y="30321"/>
                  </a:cubicBezTo>
                  <a:cubicBezTo>
                    <a:pt x="27307" y="14678"/>
                    <a:pt x="7671" y="7305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874;p64">
              <a:extLst>
                <a:ext uri="{FF2B5EF4-FFF2-40B4-BE49-F238E27FC236}">
                  <a16:creationId xmlns:a16="http://schemas.microsoft.com/office/drawing/2014/main" id="{B593FCA7-65CE-4C13-8A52-AE1DE53D5956}"/>
                </a:ext>
              </a:extLst>
            </p:cNvPr>
            <p:cNvSpPr/>
            <p:nvPr/>
          </p:nvSpPr>
          <p:spPr>
            <a:xfrm>
              <a:off x="3805750" y="1591175"/>
              <a:ext cx="1269475" cy="2816325"/>
            </a:xfrm>
            <a:custGeom>
              <a:avLst/>
              <a:gdLst/>
              <a:ahLst/>
              <a:cxnLst/>
              <a:rect l="l" t="t" r="r" b="b"/>
              <a:pathLst>
                <a:path w="50779" h="112653" extrusionOk="0">
                  <a:moveTo>
                    <a:pt x="577" y="948"/>
                  </a:moveTo>
                  <a:cubicBezTo>
                    <a:pt x="4477" y="4444"/>
                    <a:pt x="11056" y="7995"/>
                    <a:pt x="19294" y="12441"/>
                  </a:cubicBezTo>
                  <a:cubicBezTo>
                    <a:pt x="27943" y="17111"/>
                    <a:pt x="38700" y="22915"/>
                    <a:pt x="50193" y="30758"/>
                  </a:cubicBezTo>
                  <a:cubicBezTo>
                    <a:pt x="50124" y="32296"/>
                    <a:pt x="49394" y="44948"/>
                    <a:pt x="43399" y="60570"/>
                  </a:cubicBezTo>
                  <a:cubicBezTo>
                    <a:pt x="37560" y="75785"/>
                    <a:pt x="25396" y="96991"/>
                    <a:pt x="577" y="111858"/>
                  </a:cubicBezTo>
                  <a:lnTo>
                    <a:pt x="577" y="948"/>
                  </a:lnTo>
                  <a:close/>
                  <a:moveTo>
                    <a:pt x="291" y="0"/>
                  </a:moveTo>
                  <a:cubicBezTo>
                    <a:pt x="143" y="0"/>
                    <a:pt x="1" y="115"/>
                    <a:pt x="1" y="288"/>
                  </a:cubicBezTo>
                  <a:lnTo>
                    <a:pt x="1" y="112364"/>
                  </a:lnTo>
                  <a:cubicBezTo>
                    <a:pt x="1" y="112524"/>
                    <a:pt x="129" y="112652"/>
                    <a:pt x="289" y="112652"/>
                  </a:cubicBezTo>
                  <a:cubicBezTo>
                    <a:pt x="340" y="112652"/>
                    <a:pt x="391" y="112638"/>
                    <a:pt x="435" y="112611"/>
                  </a:cubicBezTo>
                  <a:cubicBezTo>
                    <a:pt x="25699" y="97644"/>
                    <a:pt x="38040" y="76150"/>
                    <a:pt x="43945" y="60755"/>
                  </a:cubicBezTo>
                  <a:cubicBezTo>
                    <a:pt x="50343" y="44074"/>
                    <a:pt x="50772" y="30749"/>
                    <a:pt x="50776" y="30616"/>
                  </a:cubicBezTo>
                  <a:cubicBezTo>
                    <a:pt x="50778" y="30519"/>
                    <a:pt x="50731" y="30427"/>
                    <a:pt x="50650" y="30372"/>
                  </a:cubicBezTo>
                  <a:cubicBezTo>
                    <a:pt x="39082" y="22466"/>
                    <a:pt x="28262" y="16627"/>
                    <a:pt x="19567" y="11934"/>
                  </a:cubicBezTo>
                  <a:cubicBezTo>
                    <a:pt x="11014" y="7317"/>
                    <a:pt x="4258" y="3671"/>
                    <a:pt x="488" y="80"/>
                  </a:cubicBezTo>
                  <a:cubicBezTo>
                    <a:pt x="430" y="25"/>
                    <a:pt x="360" y="0"/>
                    <a:pt x="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875;p64">
              <a:extLst>
                <a:ext uri="{FF2B5EF4-FFF2-40B4-BE49-F238E27FC236}">
                  <a16:creationId xmlns:a16="http://schemas.microsoft.com/office/drawing/2014/main" id="{3BEEFF51-9BE7-4261-AA36-13CA150B57FF}"/>
                </a:ext>
              </a:extLst>
            </p:cNvPr>
            <p:cNvSpPr/>
            <p:nvPr/>
          </p:nvSpPr>
          <p:spPr>
            <a:xfrm>
              <a:off x="2650050" y="1710875"/>
              <a:ext cx="2325850" cy="2576950"/>
            </a:xfrm>
            <a:custGeom>
              <a:avLst/>
              <a:gdLst/>
              <a:ahLst/>
              <a:cxnLst/>
              <a:rect l="l" t="t" r="r" b="b"/>
              <a:pathLst>
                <a:path w="93034" h="103078" extrusionOk="0">
                  <a:moveTo>
                    <a:pt x="46517" y="1"/>
                  </a:moveTo>
                  <a:cubicBezTo>
                    <a:pt x="37257" y="6566"/>
                    <a:pt x="21213" y="12822"/>
                    <a:pt x="0" y="27317"/>
                  </a:cubicBezTo>
                  <a:cubicBezTo>
                    <a:pt x="0" y="27317"/>
                    <a:pt x="1326" y="76301"/>
                    <a:pt x="46517" y="103077"/>
                  </a:cubicBezTo>
                  <a:cubicBezTo>
                    <a:pt x="91708" y="76302"/>
                    <a:pt x="93034" y="27318"/>
                    <a:pt x="93034" y="27318"/>
                  </a:cubicBezTo>
                  <a:cubicBezTo>
                    <a:pt x="71820" y="12822"/>
                    <a:pt x="55847" y="6566"/>
                    <a:pt x="46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876;p64">
              <a:extLst>
                <a:ext uri="{FF2B5EF4-FFF2-40B4-BE49-F238E27FC236}">
                  <a16:creationId xmlns:a16="http://schemas.microsoft.com/office/drawing/2014/main" id="{9945E678-09E0-42A6-B56A-EF9EC7105D4B}"/>
                </a:ext>
              </a:extLst>
            </p:cNvPr>
            <p:cNvSpPr/>
            <p:nvPr/>
          </p:nvSpPr>
          <p:spPr>
            <a:xfrm>
              <a:off x="2642775" y="1703675"/>
              <a:ext cx="2340350" cy="2591300"/>
            </a:xfrm>
            <a:custGeom>
              <a:avLst/>
              <a:gdLst/>
              <a:ahLst/>
              <a:cxnLst/>
              <a:rect l="l" t="t" r="r" b="b"/>
              <a:pathLst>
                <a:path w="93614" h="103652" extrusionOk="0">
                  <a:moveTo>
                    <a:pt x="46808" y="641"/>
                  </a:moveTo>
                  <a:cubicBezTo>
                    <a:pt x="50665" y="3330"/>
                    <a:pt x="55728" y="6028"/>
                    <a:pt x="61577" y="9144"/>
                  </a:cubicBezTo>
                  <a:cubicBezTo>
                    <a:pt x="70085" y="13678"/>
                    <a:pt x="80668" y="19317"/>
                    <a:pt x="93029" y="27754"/>
                  </a:cubicBezTo>
                  <a:cubicBezTo>
                    <a:pt x="92964" y="29226"/>
                    <a:pt x="92277" y="40909"/>
                    <a:pt x="86743" y="55341"/>
                  </a:cubicBezTo>
                  <a:cubicBezTo>
                    <a:pt x="81315" y="69495"/>
                    <a:pt x="69983" y="89244"/>
                    <a:pt x="46808" y="103029"/>
                  </a:cubicBezTo>
                  <a:cubicBezTo>
                    <a:pt x="23643" y="89249"/>
                    <a:pt x="12310" y="69509"/>
                    <a:pt x="6880" y="55361"/>
                  </a:cubicBezTo>
                  <a:cubicBezTo>
                    <a:pt x="1341" y="40927"/>
                    <a:pt x="652" y="29228"/>
                    <a:pt x="586" y="27754"/>
                  </a:cubicBezTo>
                  <a:cubicBezTo>
                    <a:pt x="12888" y="19359"/>
                    <a:pt x="23451" y="13733"/>
                    <a:pt x="31946" y="9210"/>
                  </a:cubicBezTo>
                  <a:cubicBezTo>
                    <a:pt x="37846" y="6069"/>
                    <a:pt x="42953" y="3350"/>
                    <a:pt x="46808" y="641"/>
                  </a:cubicBezTo>
                  <a:close/>
                  <a:moveTo>
                    <a:pt x="46807" y="1"/>
                  </a:moveTo>
                  <a:cubicBezTo>
                    <a:pt x="46749" y="1"/>
                    <a:pt x="46691" y="18"/>
                    <a:pt x="46641" y="54"/>
                  </a:cubicBezTo>
                  <a:cubicBezTo>
                    <a:pt x="42796" y="2779"/>
                    <a:pt x="37888" y="5392"/>
                    <a:pt x="31675" y="8702"/>
                  </a:cubicBezTo>
                  <a:cubicBezTo>
                    <a:pt x="23138" y="13247"/>
                    <a:pt x="12513" y="18904"/>
                    <a:pt x="129" y="27367"/>
                  </a:cubicBezTo>
                  <a:cubicBezTo>
                    <a:pt x="48" y="27422"/>
                    <a:pt x="1" y="27515"/>
                    <a:pt x="3" y="27613"/>
                  </a:cubicBezTo>
                  <a:cubicBezTo>
                    <a:pt x="7" y="27736"/>
                    <a:pt x="405" y="40087"/>
                    <a:pt x="6334" y="55547"/>
                  </a:cubicBezTo>
                  <a:cubicBezTo>
                    <a:pt x="11807" y="69817"/>
                    <a:pt x="23246" y="89738"/>
                    <a:pt x="46662" y="103612"/>
                  </a:cubicBezTo>
                  <a:cubicBezTo>
                    <a:pt x="46706" y="103639"/>
                    <a:pt x="46756" y="103652"/>
                    <a:pt x="46808" y="103652"/>
                  </a:cubicBezTo>
                  <a:cubicBezTo>
                    <a:pt x="46859" y="103652"/>
                    <a:pt x="46910" y="103639"/>
                    <a:pt x="46954" y="103612"/>
                  </a:cubicBezTo>
                  <a:cubicBezTo>
                    <a:pt x="70370" y="89740"/>
                    <a:pt x="81808" y="69817"/>
                    <a:pt x="87281" y="55548"/>
                  </a:cubicBezTo>
                  <a:cubicBezTo>
                    <a:pt x="93209" y="40087"/>
                    <a:pt x="93608" y="27737"/>
                    <a:pt x="93611" y="27613"/>
                  </a:cubicBezTo>
                  <a:cubicBezTo>
                    <a:pt x="93614" y="27515"/>
                    <a:pt x="93567" y="27422"/>
                    <a:pt x="93485" y="27367"/>
                  </a:cubicBezTo>
                  <a:cubicBezTo>
                    <a:pt x="81042" y="18864"/>
                    <a:pt x="70398" y="13192"/>
                    <a:pt x="61846" y="8636"/>
                  </a:cubicBezTo>
                  <a:cubicBezTo>
                    <a:pt x="55931" y="5483"/>
                    <a:pt x="50821" y="2761"/>
                    <a:pt x="46973" y="54"/>
                  </a:cubicBezTo>
                  <a:cubicBezTo>
                    <a:pt x="46924" y="18"/>
                    <a:pt x="46865" y="1"/>
                    <a:pt x="46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877;p64">
              <a:extLst>
                <a:ext uri="{FF2B5EF4-FFF2-40B4-BE49-F238E27FC236}">
                  <a16:creationId xmlns:a16="http://schemas.microsoft.com/office/drawing/2014/main" id="{2211D903-1B3C-4D9F-A441-8387A1D0E352}"/>
                </a:ext>
              </a:extLst>
            </p:cNvPr>
            <p:cNvSpPr/>
            <p:nvPr/>
          </p:nvSpPr>
          <p:spPr>
            <a:xfrm>
              <a:off x="3070950" y="2263700"/>
              <a:ext cx="1904950" cy="2024100"/>
            </a:xfrm>
            <a:custGeom>
              <a:avLst/>
              <a:gdLst/>
              <a:ahLst/>
              <a:cxnLst/>
              <a:rect l="l" t="t" r="r" b="b"/>
              <a:pathLst>
                <a:path w="76198" h="80964" extrusionOk="0">
                  <a:moveTo>
                    <a:pt x="68272" y="1"/>
                  </a:moveTo>
                  <a:cubicBezTo>
                    <a:pt x="35912" y="9790"/>
                    <a:pt x="11201" y="38229"/>
                    <a:pt x="1" y="53227"/>
                  </a:cubicBezTo>
                  <a:cubicBezTo>
                    <a:pt x="6793" y="63187"/>
                    <a:pt x="16319" y="73047"/>
                    <a:pt x="29681" y="80963"/>
                  </a:cubicBezTo>
                  <a:cubicBezTo>
                    <a:pt x="74872" y="54188"/>
                    <a:pt x="76198" y="5204"/>
                    <a:pt x="76198" y="5204"/>
                  </a:cubicBezTo>
                  <a:cubicBezTo>
                    <a:pt x="73466" y="3339"/>
                    <a:pt x="70825" y="1611"/>
                    <a:pt x="6827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878;p64">
              <a:extLst>
                <a:ext uri="{FF2B5EF4-FFF2-40B4-BE49-F238E27FC236}">
                  <a16:creationId xmlns:a16="http://schemas.microsoft.com/office/drawing/2014/main" id="{C7FD8A13-F2C3-4531-9595-17F71356AA7F}"/>
                </a:ext>
              </a:extLst>
            </p:cNvPr>
            <p:cNvSpPr/>
            <p:nvPr/>
          </p:nvSpPr>
          <p:spPr>
            <a:xfrm>
              <a:off x="3063275" y="2256475"/>
              <a:ext cx="1919875" cy="2038500"/>
            </a:xfrm>
            <a:custGeom>
              <a:avLst/>
              <a:gdLst/>
              <a:ahLst/>
              <a:cxnLst/>
              <a:rect l="l" t="t" r="r" b="b"/>
              <a:pathLst>
                <a:path w="76795" h="81540" extrusionOk="0">
                  <a:moveTo>
                    <a:pt x="68537" y="604"/>
                  </a:moveTo>
                  <a:cubicBezTo>
                    <a:pt x="71132" y="2242"/>
                    <a:pt x="73712" y="3936"/>
                    <a:pt x="76211" y="5642"/>
                  </a:cubicBezTo>
                  <a:cubicBezTo>
                    <a:pt x="76145" y="7116"/>
                    <a:pt x="75456" y="18815"/>
                    <a:pt x="69916" y="33249"/>
                  </a:cubicBezTo>
                  <a:cubicBezTo>
                    <a:pt x="64487" y="47397"/>
                    <a:pt x="53153" y="67137"/>
                    <a:pt x="29989" y="80917"/>
                  </a:cubicBezTo>
                  <a:cubicBezTo>
                    <a:pt x="18161" y="73883"/>
                    <a:pt x="8297" y="64669"/>
                    <a:pt x="663" y="53523"/>
                  </a:cubicBezTo>
                  <a:cubicBezTo>
                    <a:pt x="27829" y="17217"/>
                    <a:pt x="54790" y="4788"/>
                    <a:pt x="68537" y="604"/>
                  </a:cubicBezTo>
                  <a:close/>
                  <a:moveTo>
                    <a:pt x="68579" y="1"/>
                  </a:moveTo>
                  <a:cubicBezTo>
                    <a:pt x="68551" y="1"/>
                    <a:pt x="68523" y="5"/>
                    <a:pt x="68495" y="14"/>
                  </a:cubicBezTo>
                  <a:cubicBezTo>
                    <a:pt x="54291" y="4310"/>
                    <a:pt x="40100" y="12628"/>
                    <a:pt x="26318" y="24733"/>
                  </a:cubicBezTo>
                  <a:cubicBezTo>
                    <a:pt x="14607" y="35018"/>
                    <a:pt x="5585" y="45969"/>
                    <a:pt x="77" y="53343"/>
                  </a:cubicBezTo>
                  <a:cubicBezTo>
                    <a:pt x="4" y="53442"/>
                    <a:pt x="1" y="53576"/>
                    <a:pt x="70" y="53678"/>
                  </a:cubicBezTo>
                  <a:cubicBezTo>
                    <a:pt x="7802" y="65015"/>
                    <a:pt x="17817" y="74377"/>
                    <a:pt x="29842" y="81500"/>
                  </a:cubicBezTo>
                  <a:cubicBezTo>
                    <a:pt x="29886" y="81527"/>
                    <a:pt x="29936" y="81540"/>
                    <a:pt x="29988" y="81540"/>
                  </a:cubicBezTo>
                  <a:cubicBezTo>
                    <a:pt x="30039" y="81540"/>
                    <a:pt x="30090" y="81527"/>
                    <a:pt x="30134" y="81500"/>
                  </a:cubicBezTo>
                  <a:cubicBezTo>
                    <a:pt x="53550" y="67626"/>
                    <a:pt x="64989" y="47705"/>
                    <a:pt x="70462" y="33435"/>
                  </a:cubicBezTo>
                  <a:cubicBezTo>
                    <a:pt x="76391" y="17975"/>
                    <a:pt x="76789" y="5624"/>
                    <a:pt x="76792" y="5501"/>
                  </a:cubicBezTo>
                  <a:cubicBezTo>
                    <a:pt x="76795" y="5403"/>
                    <a:pt x="76748" y="5310"/>
                    <a:pt x="76666" y="5255"/>
                  </a:cubicBezTo>
                  <a:cubicBezTo>
                    <a:pt x="74085" y="3491"/>
                    <a:pt x="71417" y="1739"/>
                    <a:pt x="68732" y="45"/>
                  </a:cubicBezTo>
                  <a:cubicBezTo>
                    <a:pt x="68686" y="16"/>
                    <a:pt x="68633" y="1"/>
                    <a:pt x="68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879;p64">
              <a:extLst>
                <a:ext uri="{FF2B5EF4-FFF2-40B4-BE49-F238E27FC236}">
                  <a16:creationId xmlns:a16="http://schemas.microsoft.com/office/drawing/2014/main" id="{E4F87008-CA64-4439-A225-F9064D6FFC09}"/>
                </a:ext>
              </a:extLst>
            </p:cNvPr>
            <p:cNvSpPr/>
            <p:nvPr/>
          </p:nvSpPr>
          <p:spPr>
            <a:xfrm>
              <a:off x="3314775" y="1960000"/>
              <a:ext cx="1010750" cy="985675"/>
            </a:xfrm>
            <a:custGeom>
              <a:avLst/>
              <a:gdLst/>
              <a:ahLst/>
              <a:cxnLst/>
              <a:rect l="l" t="t" r="r" b="b"/>
              <a:pathLst>
                <a:path w="40430" h="39427" extrusionOk="0">
                  <a:moveTo>
                    <a:pt x="20215" y="5762"/>
                  </a:moveTo>
                  <a:cubicBezTo>
                    <a:pt x="28185" y="5762"/>
                    <a:pt x="34668" y="12246"/>
                    <a:pt x="34668" y="20215"/>
                  </a:cubicBezTo>
                  <a:lnTo>
                    <a:pt x="34668" y="33664"/>
                  </a:lnTo>
                  <a:lnTo>
                    <a:pt x="5761" y="33664"/>
                  </a:lnTo>
                  <a:lnTo>
                    <a:pt x="5761" y="20215"/>
                  </a:lnTo>
                  <a:cubicBezTo>
                    <a:pt x="5761" y="12246"/>
                    <a:pt x="12245" y="5762"/>
                    <a:pt x="20215" y="5762"/>
                  </a:cubicBezTo>
                  <a:close/>
                  <a:moveTo>
                    <a:pt x="20215" y="1"/>
                  </a:moveTo>
                  <a:cubicBezTo>
                    <a:pt x="9068" y="1"/>
                    <a:pt x="0" y="9070"/>
                    <a:pt x="0" y="20216"/>
                  </a:cubicBezTo>
                  <a:lnTo>
                    <a:pt x="0" y="36545"/>
                  </a:lnTo>
                  <a:cubicBezTo>
                    <a:pt x="0" y="38137"/>
                    <a:pt x="1290" y="39426"/>
                    <a:pt x="2881" y="39426"/>
                  </a:cubicBezTo>
                  <a:lnTo>
                    <a:pt x="37549" y="39426"/>
                  </a:lnTo>
                  <a:cubicBezTo>
                    <a:pt x="39140" y="39426"/>
                    <a:pt x="40430" y="38136"/>
                    <a:pt x="40430" y="36545"/>
                  </a:cubicBezTo>
                  <a:lnTo>
                    <a:pt x="40430" y="20216"/>
                  </a:lnTo>
                  <a:cubicBezTo>
                    <a:pt x="40430" y="9068"/>
                    <a:pt x="31362" y="1"/>
                    <a:pt x="20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880;p64">
              <a:extLst>
                <a:ext uri="{FF2B5EF4-FFF2-40B4-BE49-F238E27FC236}">
                  <a16:creationId xmlns:a16="http://schemas.microsoft.com/office/drawing/2014/main" id="{DF87497B-8FEF-4231-96D7-D29679656CE6}"/>
                </a:ext>
              </a:extLst>
            </p:cNvPr>
            <p:cNvSpPr/>
            <p:nvPr/>
          </p:nvSpPr>
          <p:spPr>
            <a:xfrm>
              <a:off x="3307550" y="1952800"/>
              <a:ext cx="1025175" cy="1000075"/>
            </a:xfrm>
            <a:custGeom>
              <a:avLst/>
              <a:gdLst/>
              <a:ahLst/>
              <a:cxnLst/>
              <a:rect l="l" t="t" r="r" b="b"/>
              <a:pathLst>
                <a:path w="41007" h="40003" extrusionOk="0">
                  <a:moveTo>
                    <a:pt x="20504" y="6339"/>
                  </a:moveTo>
                  <a:cubicBezTo>
                    <a:pt x="28314" y="6339"/>
                    <a:pt x="34669" y="12693"/>
                    <a:pt x="34669" y="20504"/>
                  </a:cubicBezTo>
                  <a:lnTo>
                    <a:pt x="34669" y="33663"/>
                  </a:lnTo>
                  <a:lnTo>
                    <a:pt x="6339" y="33663"/>
                  </a:lnTo>
                  <a:lnTo>
                    <a:pt x="6338" y="20504"/>
                  </a:lnTo>
                  <a:cubicBezTo>
                    <a:pt x="6338" y="12693"/>
                    <a:pt x="12694" y="6339"/>
                    <a:pt x="20504" y="6339"/>
                  </a:cubicBezTo>
                  <a:close/>
                  <a:moveTo>
                    <a:pt x="20504" y="5762"/>
                  </a:moveTo>
                  <a:cubicBezTo>
                    <a:pt x="12376" y="5762"/>
                    <a:pt x="5762" y="12374"/>
                    <a:pt x="5762" y="20503"/>
                  </a:cubicBezTo>
                  <a:lnTo>
                    <a:pt x="5762" y="33951"/>
                  </a:lnTo>
                  <a:cubicBezTo>
                    <a:pt x="5762" y="34111"/>
                    <a:pt x="5892" y="34240"/>
                    <a:pt x="6050" y="34240"/>
                  </a:cubicBezTo>
                  <a:lnTo>
                    <a:pt x="34957" y="34240"/>
                  </a:lnTo>
                  <a:cubicBezTo>
                    <a:pt x="35116" y="34240"/>
                    <a:pt x="35245" y="34111"/>
                    <a:pt x="35245" y="33951"/>
                  </a:cubicBezTo>
                  <a:lnTo>
                    <a:pt x="35245" y="20503"/>
                  </a:lnTo>
                  <a:cubicBezTo>
                    <a:pt x="35245" y="12374"/>
                    <a:pt x="28632" y="5762"/>
                    <a:pt x="20504" y="5762"/>
                  </a:cubicBezTo>
                  <a:close/>
                  <a:moveTo>
                    <a:pt x="20504" y="577"/>
                  </a:moveTo>
                  <a:cubicBezTo>
                    <a:pt x="31492" y="577"/>
                    <a:pt x="40431" y="9516"/>
                    <a:pt x="40431" y="20504"/>
                  </a:cubicBezTo>
                  <a:lnTo>
                    <a:pt x="40431" y="36833"/>
                  </a:lnTo>
                  <a:cubicBezTo>
                    <a:pt x="40431" y="38263"/>
                    <a:pt x="39268" y="39427"/>
                    <a:pt x="37838" y="39427"/>
                  </a:cubicBezTo>
                  <a:lnTo>
                    <a:pt x="3170" y="39427"/>
                  </a:lnTo>
                  <a:cubicBezTo>
                    <a:pt x="1739" y="39427"/>
                    <a:pt x="577" y="38263"/>
                    <a:pt x="577" y="36833"/>
                  </a:cubicBezTo>
                  <a:lnTo>
                    <a:pt x="577" y="20503"/>
                  </a:lnTo>
                  <a:cubicBezTo>
                    <a:pt x="577" y="9515"/>
                    <a:pt x="9517" y="577"/>
                    <a:pt x="20504" y="577"/>
                  </a:cubicBezTo>
                  <a:close/>
                  <a:moveTo>
                    <a:pt x="20504" y="1"/>
                  </a:moveTo>
                  <a:cubicBezTo>
                    <a:pt x="9199" y="1"/>
                    <a:pt x="0" y="9198"/>
                    <a:pt x="0" y="20504"/>
                  </a:cubicBezTo>
                  <a:lnTo>
                    <a:pt x="0" y="36833"/>
                  </a:lnTo>
                  <a:cubicBezTo>
                    <a:pt x="0" y="38580"/>
                    <a:pt x="1423" y="40002"/>
                    <a:pt x="3170" y="40002"/>
                  </a:cubicBezTo>
                  <a:lnTo>
                    <a:pt x="37838" y="40002"/>
                  </a:lnTo>
                  <a:cubicBezTo>
                    <a:pt x="39585" y="40002"/>
                    <a:pt x="41007" y="38580"/>
                    <a:pt x="41007" y="36833"/>
                  </a:cubicBezTo>
                  <a:lnTo>
                    <a:pt x="41007" y="20504"/>
                  </a:lnTo>
                  <a:cubicBezTo>
                    <a:pt x="41007" y="9198"/>
                    <a:pt x="31809" y="1"/>
                    <a:pt x="205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881;p64">
              <a:extLst>
                <a:ext uri="{FF2B5EF4-FFF2-40B4-BE49-F238E27FC236}">
                  <a16:creationId xmlns:a16="http://schemas.microsoft.com/office/drawing/2014/main" id="{A0817CC7-1D57-4E0B-A4FB-673777895595}"/>
                </a:ext>
              </a:extLst>
            </p:cNvPr>
            <p:cNvSpPr/>
            <p:nvPr/>
          </p:nvSpPr>
          <p:spPr>
            <a:xfrm>
              <a:off x="3261250" y="2748875"/>
              <a:ext cx="1103450" cy="932375"/>
            </a:xfrm>
            <a:custGeom>
              <a:avLst/>
              <a:gdLst/>
              <a:ahLst/>
              <a:cxnLst/>
              <a:rect l="l" t="t" r="r" b="b"/>
              <a:pathLst>
                <a:path w="44138" h="37295" extrusionOk="0">
                  <a:moveTo>
                    <a:pt x="0" y="1"/>
                  </a:moveTo>
                  <a:lnTo>
                    <a:pt x="0" y="37295"/>
                  </a:lnTo>
                  <a:lnTo>
                    <a:pt x="44137" y="37295"/>
                  </a:lnTo>
                  <a:lnTo>
                    <a:pt x="44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882;p64">
              <a:extLst>
                <a:ext uri="{FF2B5EF4-FFF2-40B4-BE49-F238E27FC236}">
                  <a16:creationId xmlns:a16="http://schemas.microsoft.com/office/drawing/2014/main" id="{569AECC1-7BBE-47BE-864F-F20CE81C565D}"/>
                </a:ext>
              </a:extLst>
            </p:cNvPr>
            <p:cNvSpPr/>
            <p:nvPr/>
          </p:nvSpPr>
          <p:spPr>
            <a:xfrm>
              <a:off x="3254025" y="2741675"/>
              <a:ext cx="1117900" cy="946775"/>
            </a:xfrm>
            <a:custGeom>
              <a:avLst/>
              <a:gdLst/>
              <a:ahLst/>
              <a:cxnLst/>
              <a:rect l="l" t="t" r="r" b="b"/>
              <a:pathLst>
                <a:path w="44716" h="37871" extrusionOk="0">
                  <a:moveTo>
                    <a:pt x="44138" y="576"/>
                  </a:moveTo>
                  <a:lnTo>
                    <a:pt x="44138" y="37295"/>
                  </a:lnTo>
                  <a:lnTo>
                    <a:pt x="577" y="37295"/>
                  </a:lnTo>
                  <a:lnTo>
                    <a:pt x="577" y="576"/>
                  </a:lnTo>
                  <a:close/>
                  <a:moveTo>
                    <a:pt x="287" y="1"/>
                  </a:moveTo>
                  <a:cubicBezTo>
                    <a:pt x="129" y="1"/>
                    <a:pt x="0" y="130"/>
                    <a:pt x="1" y="289"/>
                  </a:cubicBezTo>
                  <a:lnTo>
                    <a:pt x="1" y="37583"/>
                  </a:lnTo>
                  <a:cubicBezTo>
                    <a:pt x="0" y="37742"/>
                    <a:pt x="130" y="37871"/>
                    <a:pt x="289" y="37871"/>
                  </a:cubicBezTo>
                  <a:lnTo>
                    <a:pt x="44426" y="37871"/>
                  </a:lnTo>
                  <a:cubicBezTo>
                    <a:pt x="44586" y="37871"/>
                    <a:pt x="44715" y="37742"/>
                    <a:pt x="44714" y="37583"/>
                  </a:cubicBezTo>
                  <a:lnTo>
                    <a:pt x="44714" y="289"/>
                  </a:lnTo>
                  <a:cubicBezTo>
                    <a:pt x="44715" y="129"/>
                    <a:pt x="44586" y="1"/>
                    <a:pt x="44426" y="1"/>
                  </a:cubicBezTo>
                  <a:lnTo>
                    <a:pt x="289" y="1"/>
                  </a:lnTo>
                  <a:cubicBezTo>
                    <a:pt x="289" y="1"/>
                    <a:pt x="288" y="1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883;p64">
              <a:extLst>
                <a:ext uri="{FF2B5EF4-FFF2-40B4-BE49-F238E27FC236}">
                  <a16:creationId xmlns:a16="http://schemas.microsoft.com/office/drawing/2014/main" id="{BDC9167B-8FAC-48F0-A4C8-155461E5D754}"/>
                </a:ext>
              </a:extLst>
            </p:cNvPr>
            <p:cNvSpPr/>
            <p:nvPr/>
          </p:nvSpPr>
          <p:spPr>
            <a:xfrm>
              <a:off x="3687425" y="3015925"/>
              <a:ext cx="240325" cy="437650"/>
            </a:xfrm>
            <a:custGeom>
              <a:avLst/>
              <a:gdLst/>
              <a:ahLst/>
              <a:cxnLst/>
              <a:rect l="l" t="t" r="r" b="b"/>
              <a:pathLst>
                <a:path w="9613" h="17506" extrusionOk="0">
                  <a:moveTo>
                    <a:pt x="4806" y="1"/>
                  </a:moveTo>
                  <a:cubicBezTo>
                    <a:pt x="2153" y="1"/>
                    <a:pt x="1" y="2151"/>
                    <a:pt x="1" y="4806"/>
                  </a:cubicBezTo>
                  <a:cubicBezTo>
                    <a:pt x="1" y="6634"/>
                    <a:pt x="1022" y="8223"/>
                    <a:pt x="2525" y="9035"/>
                  </a:cubicBezTo>
                  <a:lnTo>
                    <a:pt x="1717" y="17506"/>
                  </a:lnTo>
                  <a:lnTo>
                    <a:pt x="7896" y="17506"/>
                  </a:lnTo>
                  <a:lnTo>
                    <a:pt x="7090" y="9035"/>
                  </a:lnTo>
                  <a:cubicBezTo>
                    <a:pt x="8591" y="8223"/>
                    <a:pt x="9612" y="6634"/>
                    <a:pt x="9612" y="4806"/>
                  </a:cubicBezTo>
                  <a:cubicBezTo>
                    <a:pt x="9612" y="2151"/>
                    <a:pt x="7460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884;p64">
              <a:extLst>
                <a:ext uri="{FF2B5EF4-FFF2-40B4-BE49-F238E27FC236}">
                  <a16:creationId xmlns:a16="http://schemas.microsoft.com/office/drawing/2014/main" id="{C2A9BA73-954D-4A1C-B54C-B7A264C289CE}"/>
                </a:ext>
              </a:extLst>
            </p:cNvPr>
            <p:cNvSpPr/>
            <p:nvPr/>
          </p:nvSpPr>
          <p:spPr>
            <a:xfrm>
              <a:off x="3680200" y="3008700"/>
              <a:ext cx="254725" cy="452075"/>
            </a:xfrm>
            <a:custGeom>
              <a:avLst/>
              <a:gdLst/>
              <a:ahLst/>
              <a:cxnLst/>
              <a:rect l="l" t="t" r="r" b="b"/>
              <a:pathLst>
                <a:path w="10189" h="18083" extrusionOk="0">
                  <a:moveTo>
                    <a:pt x="5095" y="578"/>
                  </a:moveTo>
                  <a:cubicBezTo>
                    <a:pt x="7586" y="578"/>
                    <a:pt x="9612" y="2604"/>
                    <a:pt x="9612" y="5095"/>
                  </a:cubicBezTo>
                  <a:cubicBezTo>
                    <a:pt x="9612" y="6755"/>
                    <a:pt x="8702" y="8283"/>
                    <a:pt x="7240" y="9071"/>
                  </a:cubicBezTo>
                  <a:cubicBezTo>
                    <a:pt x="7138" y="9126"/>
                    <a:pt x="7079" y="9237"/>
                    <a:pt x="7090" y="9352"/>
                  </a:cubicBezTo>
                  <a:lnTo>
                    <a:pt x="7868" y="17507"/>
                  </a:lnTo>
                  <a:lnTo>
                    <a:pt x="2323" y="17507"/>
                  </a:lnTo>
                  <a:lnTo>
                    <a:pt x="3100" y="9352"/>
                  </a:lnTo>
                  <a:cubicBezTo>
                    <a:pt x="3111" y="9237"/>
                    <a:pt x="3052" y="9126"/>
                    <a:pt x="2950" y="9071"/>
                  </a:cubicBezTo>
                  <a:cubicBezTo>
                    <a:pt x="1488" y="8283"/>
                    <a:pt x="578" y="6755"/>
                    <a:pt x="578" y="5095"/>
                  </a:cubicBezTo>
                  <a:cubicBezTo>
                    <a:pt x="578" y="2604"/>
                    <a:pt x="2604" y="578"/>
                    <a:pt x="5095" y="578"/>
                  </a:cubicBezTo>
                  <a:close/>
                  <a:moveTo>
                    <a:pt x="5095" y="1"/>
                  </a:moveTo>
                  <a:cubicBezTo>
                    <a:pt x="2286" y="1"/>
                    <a:pt x="2" y="2286"/>
                    <a:pt x="2" y="5095"/>
                  </a:cubicBezTo>
                  <a:cubicBezTo>
                    <a:pt x="1" y="6898"/>
                    <a:pt x="954" y="8567"/>
                    <a:pt x="2509" y="9484"/>
                  </a:cubicBezTo>
                  <a:lnTo>
                    <a:pt x="1720" y="17767"/>
                  </a:lnTo>
                  <a:cubicBezTo>
                    <a:pt x="1703" y="17936"/>
                    <a:pt x="1836" y="18082"/>
                    <a:pt x="2006" y="18082"/>
                  </a:cubicBezTo>
                  <a:lnTo>
                    <a:pt x="8184" y="18082"/>
                  </a:lnTo>
                  <a:cubicBezTo>
                    <a:pt x="8354" y="18082"/>
                    <a:pt x="8487" y="17936"/>
                    <a:pt x="8471" y="17767"/>
                  </a:cubicBezTo>
                  <a:lnTo>
                    <a:pt x="7681" y="9484"/>
                  </a:lnTo>
                  <a:cubicBezTo>
                    <a:pt x="9235" y="8567"/>
                    <a:pt x="10189" y="6898"/>
                    <a:pt x="10189" y="5095"/>
                  </a:cubicBezTo>
                  <a:cubicBezTo>
                    <a:pt x="10189" y="2286"/>
                    <a:pt x="7903" y="1"/>
                    <a:pt x="50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885;p64">
              <a:extLst>
                <a:ext uri="{FF2B5EF4-FFF2-40B4-BE49-F238E27FC236}">
                  <a16:creationId xmlns:a16="http://schemas.microsoft.com/office/drawing/2014/main" id="{A88AFC9D-7D98-498A-BFFC-F9FB296D4D00}"/>
                </a:ext>
              </a:extLst>
            </p:cNvPr>
            <p:cNvSpPr/>
            <p:nvPr/>
          </p:nvSpPr>
          <p:spPr>
            <a:xfrm>
              <a:off x="5977700" y="2926050"/>
              <a:ext cx="16800" cy="36025"/>
            </a:xfrm>
            <a:custGeom>
              <a:avLst/>
              <a:gdLst/>
              <a:ahLst/>
              <a:cxnLst/>
              <a:rect l="l" t="t" r="r" b="b"/>
              <a:pathLst>
                <a:path w="672" h="1441" extrusionOk="0">
                  <a:moveTo>
                    <a:pt x="299" y="0"/>
                  </a:moveTo>
                  <a:cubicBezTo>
                    <a:pt x="292" y="0"/>
                    <a:pt x="284" y="1"/>
                    <a:pt x="277" y="1"/>
                  </a:cubicBezTo>
                  <a:cubicBezTo>
                    <a:pt x="118" y="14"/>
                    <a:pt x="1" y="153"/>
                    <a:pt x="14" y="313"/>
                  </a:cubicBezTo>
                  <a:cubicBezTo>
                    <a:pt x="39" y="600"/>
                    <a:pt x="62" y="886"/>
                    <a:pt x="84" y="1174"/>
                  </a:cubicBezTo>
                  <a:cubicBezTo>
                    <a:pt x="96" y="1324"/>
                    <a:pt x="220" y="1440"/>
                    <a:pt x="372" y="1440"/>
                  </a:cubicBezTo>
                  <a:cubicBezTo>
                    <a:pt x="379" y="1440"/>
                    <a:pt x="386" y="1440"/>
                    <a:pt x="393" y="1439"/>
                  </a:cubicBezTo>
                  <a:cubicBezTo>
                    <a:pt x="553" y="1427"/>
                    <a:pt x="671" y="1289"/>
                    <a:pt x="659" y="1130"/>
                  </a:cubicBezTo>
                  <a:cubicBezTo>
                    <a:pt x="637" y="841"/>
                    <a:pt x="613" y="552"/>
                    <a:pt x="589" y="263"/>
                  </a:cubicBezTo>
                  <a:cubicBezTo>
                    <a:pt x="574" y="113"/>
                    <a:pt x="447" y="0"/>
                    <a:pt x="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886;p64">
              <a:extLst>
                <a:ext uri="{FF2B5EF4-FFF2-40B4-BE49-F238E27FC236}">
                  <a16:creationId xmlns:a16="http://schemas.microsoft.com/office/drawing/2014/main" id="{BCEF0710-8D53-4033-98E1-D6A39348BD8D}"/>
                </a:ext>
              </a:extLst>
            </p:cNvPr>
            <p:cNvSpPr/>
            <p:nvPr/>
          </p:nvSpPr>
          <p:spPr>
            <a:xfrm>
              <a:off x="1532575" y="886700"/>
              <a:ext cx="4456100" cy="2011825"/>
            </a:xfrm>
            <a:custGeom>
              <a:avLst/>
              <a:gdLst/>
              <a:ahLst/>
              <a:cxnLst/>
              <a:rect l="l" t="t" r="r" b="b"/>
              <a:pathLst>
                <a:path w="178244" h="80473" extrusionOk="0">
                  <a:moveTo>
                    <a:pt x="88232" y="1"/>
                  </a:moveTo>
                  <a:cubicBezTo>
                    <a:pt x="87652" y="6"/>
                    <a:pt x="87073" y="17"/>
                    <a:pt x="86494" y="33"/>
                  </a:cubicBezTo>
                  <a:cubicBezTo>
                    <a:pt x="86337" y="38"/>
                    <a:pt x="86212" y="169"/>
                    <a:pt x="86214" y="326"/>
                  </a:cubicBezTo>
                  <a:cubicBezTo>
                    <a:pt x="86217" y="483"/>
                    <a:pt x="86344" y="609"/>
                    <a:pt x="86501" y="610"/>
                  </a:cubicBezTo>
                  <a:lnTo>
                    <a:pt x="86509" y="610"/>
                  </a:lnTo>
                  <a:cubicBezTo>
                    <a:pt x="87086" y="593"/>
                    <a:pt x="87662" y="583"/>
                    <a:pt x="88238" y="577"/>
                  </a:cubicBezTo>
                  <a:cubicBezTo>
                    <a:pt x="88394" y="572"/>
                    <a:pt x="88518" y="444"/>
                    <a:pt x="88518" y="288"/>
                  </a:cubicBezTo>
                  <a:cubicBezTo>
                    <a:pt x="88517" y="131"/>
                    <a:pt x="88391" y="3"/>
                    <a:pt x="88235" y="1"/>
                  </a:cubicBezTo>
                  <a:close/>
                  <a:moveTo>
                    <a:pt x="89967" y="1"/>
                  </a:moveTo>
                  <a:cubicBezTo>
                    <a:pt x="89811" y="3"/>
                    <a:pt x="89685" y="131"/>
                    <a:pt x="89684" y="288"/>
                  </a:cubicBezTo>
                  <a:cubicBezTo>
                    <a:pt x="89684" y="444"/>
                    <a:pt x="89808" y="572"/>
                    <a:pt x="89965" y="577"/>
                  </a:cubicBezTo>
                  <a:cubicBezTo>
                    <a:pt x="90541" y="583"/>
                    <a:pt x="91116" y="593"/>
                    <a:pt x="91692" y="610"/>
                  </a:cubicBezTo>
                  <a:lnTo>
                    <a:pt x="91702" y="610"/>
                  </a:lnTo>
                  <a:cubicBezTo>
                    <a:pt x="91859" y="609"/>
                    <a:pt x="91986" y="483"/>
                    <a:pt x="91988" y="326"/>
                  </a:cubicBezTo>
                  <a:cubicBezTo>
                    <a:pt x="91991" y="169"/>
                    <a:pt x="91866" y="38"/>
                    <a:pt x="91710" y="33"/>
                  </a:cubicBezTo>
                  <a:cubicBezTo>
                    <a:pt x="91129" y="17"/>
                    <a:pt x="90550" y="6"/>
                    <a:pt x="89971" y="1"/>
                  </a:cubicBezTo>
                  <a:close/>
                  <a:moveTo>
                    <a:pt x="84784" y="98"/>
                  </a:moveTo>
                  <a:cubicBezTo>
                    <a:pt x="84775" y="98"/>
                    <a:pt x="84766" y="98"/>
                    <a:pt x="84757" y="99"/>
                  </a:cubicBezTo>
                  <a:cubicBezTo>
                    <a:pt x="84178" y="127"/>
                    <a:pt x="83599" y="160"/>
                    <a:pt x="83020" y="199"/>
                  </a:cubicBezTo>
                  <a:cubicBezTo>
                    <a:pt x="82865" y="208"/>
                    <a:pt x="82745" y="340"/>
                    <a:pt x="82751" y="496"/>
                  </a:cubicBezTo>
                  <a:cubicBezTo>
                    <a:pt x="82756" y="651"/>
                    <a:pt x="82885" y="775"/>
                    <a:pt x="83039" y="775"/>
                  </a:cubicBezTo>
                  <a:cubicBezTo>
                    <a:pt x="83046" y="775"/>
                    <a:pt x="83052" y="773"/>
                    <a:pt x="83060" y="773"/>
                  </a:cubicBezTo>
                  <a:cubicBezTo>
                    <a:pt x="83634" y="735"/>
                    <a:pt x="84209" y="703"/>
                    <a:pt x="84784" y="675"/>
                  </a:cubicBezTo>
                  <a:cubicBezTo>
                    <a:pt x="84943" y="667"/>
                    <a:pt x="85065" y="532"/>
                    <a:pt x="85058" y="373"/>
                  </a:cubicBezTo>
                  <a:cubicBezTo>
                    <a:pt x="85051" y="224"/>
                    <a:pt x="84927" y="98"/>
                    <a:pt x="84784" y="98"/>
                  </a:cubicBezTo>
                  <a:close/>
                  <a:moveTo>
                    <a:pt x="93436" y="100"/>
                  </a:moveTo>
                  <a:cubicBezTo>
                    <a:pt x="93282" y="100"/>
                    <a:pt x="93154" y="219"/>
                    <a:pt x="93146" y="374"/>
                  </a:cubicBezTo>
                  <a:cubicBezTo>
                    <a:pt x="93137" y="534"/>
                    <a:pt x="93261" y="668"/>
                    <a:pt x="93419" y="676"/>
                  </a:cubicBezTo>
                  <a:cubicBezTo>
                    <a:pt x="93995" y="703"/>
                    <a:pt x="94569" y="736"/>
                    <a:pt x="95144" y="775"/>
                  </a:cubicBezTo>
                  <a:lnTo>
                    <a:pt x="95163" y="775"/>
                  </a:lnTo>
                  <a:lnTo>
                    <a:pt x="95163" y="776"/>
                  </a:lnTo>
                  <a:cubicBezTo>
                    <a:pt x="95319" y="776"/>
                    <a:pt x="95446" y="652"/>
                    <a:pt x="95452" y="496"/>
                  </a:cubicBezTo>
                  <a:cubicBezTo>
                    <a:pt x="95457" y="342"/>
                    <a:pt x="95338" y="210"/>
                    <a:pt x="95182" y="200"/>
                  </a:cubicBezTo>
                  <a:cubicBezTo>
                    <a:pt x="94605" y="160"/>
                    <a:pt x="94026" y="128"/>
                    <a:pt x="93447" y="101"/>
                  </a:cubicBezTo>
                  <a:cubicBezTo>
                    <a:pt x="93443" y="100"/>
                    <a:pt x="93439" y="100"/>
                    <a:pt x="93436" y="100"/>
                  </a:cubicBezTo>
                  <a:close/>
                  <a:moveTo>
                    <a:pt x="81313" y="331"/>
                  </a:moveTo>
                  <a:cubicBezTo>
                    <a:pt x="81305" y="331"/>
                    <a:pt x="81296" y="331"/>
                    <a:pt x="81287" y="332"/>
                  </a:cubicBezTo>
                  <a:cubicBezTo>
                    <a:pt x="80710" y="381"/>
                    <a:pt x="80133" y="438"/>
                    <a:pt x="79557" y="498"/>
                  </a:cubicBezTo>
                  <a:cubicBezTo>
                    <a:pt x="79405" y="514"/>
                    <a:pt x="79292" y="646"/>
                    <a:pt x="79299" y="800"/>
                  </a:cubicBezTo>
                  <a:cubicBezTo>
                    <a:pt x="79308" y="952"/>
                    <a:pt x="79434" y="1072"/>
                    <a:pt x="79587" y="1072"/>
                  </a:cubicBezTo>
                  <a:lnTo>
                    <a:pt x="79587" y="1072"/>
                  </a:lnTo>
                  <a:cubicBezTo>
                    <a:pt x="79597" y="1072"/>
                    <a:pt x="79608" y="1072"/>
                    <a:pt x="79617" y="1071"/>
                  </a:cubicBezTo>
                  <a:cubicBezTo>
                    <a:pt x="80191" y="1011"/>
                    <a:pt x="80764" y="956"/>
                    <a:pt x="81337" y="905"/>
                  </a:cubicBezTo>
                  <a:cubicBezTo>
                    <a:pt x="81496" y="892"/>
                    <a:pt x="81613" y="752"/>
                    <a:pt x="81599" y="593"/>
                  </a:cubicBezTo>
                  <a:cubicBezTo>
                    <a:pt x="81586" y="444"/>
                    <a:pt x="81461" y="331"/>
                    <a:pt x="81313" y="331"/>
                  </a:cubicBezTo>
                  <a:close/>
                  <a:moveTo>
                    <a:pt x="79587" y="1072"/>
                  </a:moveTo>
                  <a:cubicBezTo>
                    <a:pt x="79587" y="1072"/>
                    <a:pt x="79586" y="1072"/>
                    <a:pt x="79586" y="1072"/>
                  </a:cubicBezTo>
                  <a:lnTo>
                    <a:pt x="79587" y="1072"/>
                  </a:lnTo>
                  <a:cubicBezTo>
                    <a:pt x="79587" y="1072"/>
                    <a:pt x="79587" y="1072"/>
                    <a:pt x="79587" y="1072"/>
                  </a:cubicBezTo>
                  <a:close/>
                  <a:moveTo>
                    <a:pt x="96894" y="331"/>
                  </a:moveTo>
                  <a:cubicBezTo>
                    <a:pt x="96746" y="331"/>
                    <a:pt x="96619" y="443"/>
                    <a:pt x="96603" y="595"/>
                  </a:cubicBezTo>
                  <a:cubicBezTo>
                    <a:pt x="96589" y="753"/>
                    <a:pt x="96707" y="892"/>
                    <a:pt x="96865" y="905"/>
                  </a:cubicBezTo>
                  <a:cubicBezTo>
                    <a:pt x="97439" y="956"/>
                    <a:pt x="98012" y="1010"/>
                    <a:pt x="98585" y="1071"/>
                  </a:cubicBezTo>
                  <a:cubicBezTo>
                    <a:pt x="98595" y="1072"/>
                    <a:pt x="98606" y="1072"/>
                    <a:pt x="98615" y="1072"/>
                  </a:cubicBezTo>
                  <a:lnTo>
                    <a:pt x="98615" y="1073"/>
                  </a:lnTo>
                  <a:cubicBezTo>
                    <a:pt x="98769" y="1073"/>
                    <a:pt x="98896" y="953"/>
                    <a:pt x="98904" y="800"/>
                  </a:cubicBezTo>
                  <a:cubicBezTo>
                    <a:pt x="98911" y="646"/>
                    <a:pt x="98799" y="514"/>
                    <a:pt x="98645" y="499"/>
                  </a:cubicBezTo>
                  <a:cubicBezTo>
                    <a:pt x="98069" y="438"/>
                    <a:pt x="97493" y="382"/>
                    <a:pt x="96914" y="332"/>
                  </a:cubicBezTo>
                  <a:cubicBezTo>
                    <a:pt x="96908" y="332"/>
                    <a:pt x="96901" y="331"/>
                    <a:pt x="96894" y="331"/>
                  </a:cubicBezTo>
                  <a:close/>
                  <a:moveTo>
                    <a:pt x="100344" y="695"/>
                  </a:moveTo>
                  <a:cubicBezTo>
                    <a:pt x="100199" y="695"/>
                    <a:pt x="100076" y="802"/>
                    <a:pt x="100058" y="947"/>
                  </a:cubicBezTo>
                  <a:cubicBezTo>
                    <a:pt x="100039" y="1102"/>
                    <a:pt x="100147" y="1246"/>
                    <a:pt x="100302" y="1268"/>
                  </a:cubicBezTo>
                  <a:cubicBezTo>
                    <a:pt x="100874" y="1340"/>
                    <a:pt x="101445" y="1416"/>
                    <a:pt x="102014" y="1499"/>
                  </a:cubicBezTo>
                  <a:cubicBezTo>
                    <a:pt x="102028" y="1501"/>
                    <a:pt x="102042" y="1503"/>
                    <a:pt x="102056" y="1503"/>
                  </a:cubicBezTo>
                  <a:cubicBezTo>
                    <a:pt x="102208" y="1503"/>
                    <a:pt x="102332" y="1385"/>
                    <a:pt x="102343" y="1234"/>
                  </a:cubicBezTo>
                  <a:cubicBezTo>
                    <a:pt x="102354" y="1084"/>
                    <a:pt x="102246" y="950"/>
                    <a:pt x="102097" y="929"/>
                  </a:cubicBezTo>
                  <a:cubicBezTo>
                    <a:pt x="101523" y="845"/>
                    <a:pt x="100949" y="769"/>
                    <a:pt x="100375" y="697"/>
                  </a:cubicBezTo>
                  <a:cubicBezTo>
                    <a:pt x="100364" y="696"/>
                    <a:pt x="100354" y="695"/>
                    <a:pt x="100344" y="695"/>
                  </a:cubicBezTo>
                  <a:close/>
                  <a:moveTo>
                    <a:pt x="77854" y="697"/>
                  </a:moveTo>
                  <a:cubicBezTo>
                    <a:pt x="77846" y="697"/>
                    <a:pt x="77837" y="697"/>
                    <a:pt x="77829" y="698"/>
                  </a:cubicBezTo>
                  <a:cubicBezTo>
                    <a:pt x="77254" y="770"/>
                    <a:pt x="76680" y="848"/>
                    <a:pt x="76106" y="931"/>
                  </a:cubicBezTo>
                  <a:cubicBezTo>
                    <a:pt x="75957" y="953"/>
                    <a:pt x="75850" y="1086"/>
                    <a:pt x="75861" y="1236"/>
                  </a:cubicBezTo>
                  <a:cubicBezTo>
                    <a:pt x="75871" y="1388"/>
                    <a:pt x="75996" y="1504"/>
                    <a:pt x="76147" y="1504"/>
                  </a:cubicBezTo>
                  <a:cubicBezTo>
                    <a:pt x="76160" y="1504"/>
                    <a:pt x="76175" y="1503"/>
                    <a:pt x="76188" y="1501"/>
                  </a:cubicBezTo>
                  <a:cubicBezTo>
                    <a:pt x="76758" y="1419"/>
                    <a:pt x="77329" y="1341"/>
                    <a:pt x="77901" y="1270"/>
                  </a:cubicBezTo>
                  <a:cubicBezTo>
                    <a:pt x="78053" y="1245"/>
                    <a:pt x="78160" y="1103"/>
                    <a:pt x="78141" y="950"/>
                  </a:cubicBezTo>
                  <a:cubicBezTo>
                    <a:pt x="78123" y="803"/>
                    <a:pt x="77998" y="697"/>
                    <a:pt x="77854" y="697"/>
                  </a:cubicBezTo>
                  <a:close/>
                  <a:moveTo>
                    <a:pt x="103767" y="1190"/>
                  </a:moveTo>
                  <a:cubicBezTo>
                    <a:pt x="103628" y="1190"/>
                    <a:pt x="103506" y="1291"/>
                    <a:pt x="103484" y="1432"/>
                  </a:cubicBezTo>
                  <a:cubicBezTo>
                    <a:pt x="103457" y="1589"/>
                    <a:pt x="103564" y="1737"/>
                    <a:pt x="103721" y="1763"/>
                  </a:cubicBezTo>
                  <a:cubicBezTo>
                    <a:pt x="104289" y="1857"/>
                    <a:pt x="104856" y="1955"/>
                    <a:pt x="105422" y="2060"/>
                  </a:cubicBezTo>
                  <a:cubicBezTo>
                    <a:pt x="105440" y="2063"/>
                    <a:pt x="105458" y="2065"/>
                    <a:pt x="105476" y="2065"/>
                  </a:cubicBezTo>
                  <a:cubicBezTo>
                    <a:pt x="105624" y="2064"/>
                    <a:pt x="105748" y="1950"/>
                    <a:pt x="105761" y="1803"/>
                  </a:cubicBezTo>
                  <a:cubicBezTo>
                    <a:pt x="105775" y="1655"/>
                    <a:pt x="105673" y="1521"/>
                    <a:pt x="105528" y="1493"/>
                  </a:cubicBezTo>
                  <a:cubicBezTo>
                    <a:pt x="104957" y="1388"/>
                    <a:pt x="104386" y="1288"/>
                    <a:pt x="103815" y="1194"/>
                  </a:cubicBezTo>
                  <a:cubicBezTo>
                    <a:pt x="103799" y="1192"/>
                    <a:pt x="103783" y="1190"/>
                    <a:pt x="103767" y="1190"/>
                  </a:cubicBezTo>
                  <a:close/>
                  <a:moveTo>
                    <a:pt x="74440" y="1193"/>
                  </a:moveTo>
                  <a:cubicBezTo>
                    <a:pt x="74423" y="1193"/>
                    <a:pt x="74406" y="1195"/>
                    <a:pt x="74389" y="1198"/>
                  </a:cubicBezTo>
                  <a:cubicBezTo>
                    <a:pt x="73816" y="1292"/>
                    <a:pt x="73245" y="1392"/>
                    <a:pt x="72675" y="1498"/>
                  </a:cubicBezTo>
                  <a:cubicBezTo>
                    <a:pt x="72530" y="1524"/>
                    <a:pt x="72428" y="1659"/>
                    <a:pt x="72441" y="1807"/>
                  </a:cubicBezTo>
                  <a:cubicBezTo>
                    <a:pt x="72455" y="1955"/>
                    <a:pt x="72579" y="2069"/>
                    <a:pt x="72728" y="2069"/>
                  </a:cubicBezTo>
                  <a:cubicBezTo>
                    <a:pt x="72746" y="2069"/>
                    <a:pt x="72764" y="2068"/>
                    <a:pt x="72780" y="2064"/>
                  </a:cubicBezTo>
                  <a:cubicBezTo>
                    <a:pt x="73347" y="1958"/>
                    <a:pt x="73914" y="1860"/>
                    <a:pt x="74482" y="1767"/>
                  </a:cubicBezTo>
                  <a:cubicBezTo>
                    <a:pt x="74640" y="1740"/>
                    <a:pt x="74745" y="1591"/>
                    <a:pt x="74720" y="1434"/>
                  </a:cubicBezTo>
                  <a:cubicBezTo>
                    <a:pt x="74698" y="1294"/>
                    <a:pt x="74577" y="1193"/>
                    <a:pt x="74440" y="1193"/>
                  </a:cubicBezTo>
                  <a:close/>
                  <a:moveTo>
                    <a:pt x="107177" y="1820"/>
                  </a:moveTo>
                  <a:cubicBezTo>
                    <a:pt x="107043" y="1820"/>
                    <a:pt x="106922" y="1913"/>
                    <a:pt x="106894" y="2050"/>
                  </a:cubicBezTo>
                  <a:cubicBezTo>
                    <a:pt x="106863" y="2206"/>
                    <a:pt x="106962" y="2358"/>
                    <a:pt x="107118" y="2390"/>
                  </a:cubicBezTo>
                  <a:cubicBezTo>
                    <a:pt x="107683" y="2505"/>
                    <a:pt x="108246" y="2627"/>
                    <a:pt x="108807" y="2752"/>
                  </a:cubicBezTo>
                  <a:cubicBezTo>
                    <a:pt x="108828" y="2757"/>
                    <a:pt x="108849" y="2760"/>
                    <a:pt x="108870" y="2760"/>
                  </a:cubicBezTo>
                  <a:lnTo>
                    <a:pt x="108870" y="2761"/>
                  </a:lnTo>
                  <a:cubicBezTo>
                    <a:pt x="109018" y="2761"/>
                    <a:pt x="109143" y="2651"/>
                    <a:pt x="109158" y="2504"/>
                  </a:cubicBezTo>
                  <a:cubicBezTo>
                    <a:pt x="109175" y="2358"/>
                    <a:pt x="109078" y="2222"/>
                    <a:pt x="108934" y="2191"/>
                  </a:cubicBezTo>
                  <a:cubicBezTo>
                    <a:pt x="108368" y="2063"/>
                    <a:pt x="107802" y="1942"/>
                    <a:pt x="107234" y="1825"/>
                  </a:cubicBezTo>
                  <a:cubicBezTo>
                    <a:pt x="107215" y="1821"/>
                    <a:pt x="107196" y="1820"/>
                    <a:pt x="107177" y="1820"/>
                  </a:cubicBezTo>
                  <a:close/>
                  <a:moveTo>
                    <a:pt x="71027" y="1824"/>
                  </a:moveTo>
                  <a:cubicBezTo>
                    <a:pt x="71007" y="1824"/>
                    <a:pt x="70988" y="1826"/>
                    <a:pt x="70968" y="1830"/>
                  </a:cubicBezTo>
                  <a:cubicBezTo>
                    <a:pt x="70401" y="1946"/>
                    <a:pt x="69835" y="2069"/>
                    <a:pt x="69270" y="2196"/>
                  </a:cubicBezTo>
                  <a:cubicBezTo>
                    <a:pt x="69125" y="2227"/>
                    <a:pt x="69027" y="2363"/>
                    <a:pt x="69044" y="2509"/>
                  </a:cubicBezTo>
                  <a:cubicBezTo>
                    <a:pt x="69060" y="2656"/>
                    <a:pt x="69183" y="2766"/>
                    <a:pt x="69330" y="2766"/>
                  </a:cubicBezTo>
                  <a:cubicBezTo>
                    <a:pt x="69330" y="2766"/>
                    <a:pt x="69331" y="2766"/>
                    <a:pt x="69332" y="2766"/>
                  </a:cubicBezTo>
                  <a:cubicBezTo>
                    <a:pt x="69354" y="2766"/>
                    <a:pt x="69375" y="2763"/>
                    <a:pt x="69396" y="2758"/>
                  </a:cubicBezTo>
                  <a:cubicBezTo>
                    <a:pt x="69958" y="2631"/>
                    <a:pt x="70521" y="2510"/>
                    <a:pt x="71084" y="2394"/>
                  </a:cubicBezTo>
                  <a:cubicBezTo>
                    <a:pt x="71240" y="2363"/>
                    <a:pt x="71341" y="2210"/>
                    <a:pt x="71309" y="2054"/>
                  </a:cubicBezTo>
                  <a:cubicBezTo>
                    <a:pt x="71280" y="1918"/>
                    <a:pt x="71161" y="1824"/>
                    <a:pt x="71027" y="1824"/>
                  </a:cubicBezTo>
                  <a:close/>
                  <a:moveTo>
                    <a:pt x="110558" y="2580"/>
                  </a:moveTo>
                  <a:cubicBezTo>
                    <a:pt x="110428" y="2580"/>
                    <a:pt x="110310" y="2667"/>
                    <a:pt x="110277" y="2799"/>
                  </a:cubicBezTo>
                  <a:cubicBezTo>
                    <a:pt x="110240" y="2954"/>
                    <a:pt x="110334" y="3110"/>
                    <a:pt x="110488" y="3148"/>
                  </a:cubicBezTo>
                  <a:cubicBezTo>
                    <a:pt x="111047" y="3285"/>
                    <a:pt x="111605" y="3428"/>
                    <a:pt x="112162" y="3577"/>
                  </a:cubicBezTo>
                  <a:cubicBezTo>
                    <a:pt x="112187" y="3583"/>
                    <a:pt x="112211" y="3586"/>
                    <a:pt x="112236" y="3586"/>
                  </a:cubicBezTo>
                  <a:cubicBezTo>
                    <a:pt x="112380" y="3586"/>
                    <a:pt x="112504" y="3479"/>
                    <a:pt x="112522" y="3335"/>
                  </a:cubicBezTo>
                  <a:cubicBezTo>
                    <a:pt x="112541" y="3193"/>
                    <a:pt x="112451" y="3057"/>
                    <a:pt x="112310" y="3020"/>
                  </a:cubicBezTo>
                  <a:cubicBezTo>
                    <a:pt x="111750" y="2870"/>
                    <a:pt x="111189" y="2726"/>
                    <a:pt x="110626" y="2588"/>
                  </a:cubicBezTo>
                  <a:cubicBezTo>
                    <a:pt x="110603" y="2583"/>
                    <a:pt x="110581" y="2580"/>
                    <a:pt x="110558" y="2580"/>
                  </a:cubicBezTo>
                  <a:close/>
                  <a:moveTo>
                    <a:pt x="67646" y="2588"/>
                  </a:moveTo>
                  <a:cubicBezTo>
                    <a:pt x="67623" y="2588"/>
                    <a:pt x="67599" y="2591"/>
                    <a:pt x="67576" y="2597"/>
                  </a:cubicBezTo>
                  <a:cubicBezTo>
                    <a:pt x="67014" y="2736"/>
                    <a:pt x="66452" y="2880"/>
                    <a:pt x="65892" y="3030"/>
                  </a:cubicBezTo>
                  <a:cubicBezTo>
                    <a:pt x="65753" y="3068"/>
                    <a:pt x="65662" y="3202"/>
                    <a:pt x="65681" y="3346"/>
                  </a:cubicBezTo>
                  <a:cubicBezTo>
                    <a:pt x="65700" y="3489"/>
                    <a:pt x="65822" y="3597"/>
                    <a:pt x="65968" y="3597"/>
                  </a:cubicBezTo>
                  <a:cubicBezTo>
                    <a:pt x="65992" y="3596"/>
                    <a:pt x="66017" y="3593"/>
                    <a:pt x="66041" y="3586"/>
                  </a:cubicBezTo>
                  <a:cubicBezTo>
                    <a:pt x="66597" y="3437"/>
                    <a:pt x="67155" y="3295"/>
                    <a:pt x="67714" y="3157"/>
                  </a:cubicBezTo>
                  <a:cubicBezTo>
                    <a:pt x="67869" y="3118"/>
                    <a:pt x="67963" y="2962"/>
                    <a:pt x="67925" y="2808"/>
                  </a:cubicBezTo>
                  <a:cubicBezTo>
                    <a:pt x="67892" y="2676"/>
                    <a:pt x="67775" y="2588"/>
                    <a:pt x="67646" y="2588"/>
                  </a:cubicBezTo>
                  <a:close/>
                  <a:moveTo>
                    <a:pt x="113911" y="3473"/>
                  </a:moveTo>
                  <a:cubicBezTo>
                    <a:pt x="113785" y="3473"/>
                    <a:pt x="113669" y="3555"/>
                    <a:pt x="113633" y="3681"/>
                  </a:cubicBezTo>
                  <a:cubicBezTo>
                    <a:pt x="113589" y="3833"/>
                    <a:pt x="113675" y="3992"/>
                    <a:pt x="113828" y="4037"/>
                  </a:cubicBezTo>
                  <a:cubicBezTo>
                    <a:pt x="114381" y="4197"/>
                    <a:pt x="114932" y="4361"/>
                    <a:pt x="115483" y="4531"/>
                  </a:cubicBezTo>
                  <a:cubicBezTo>
                    <a:pt x="115511" y="4540"/>
                    <a:pt x="115539" y="4543"/>
                    <a:pt x="115568" y="4543"/>
                  </a:cubicBezTo>
                  <a:cubicBezTo>
                    <a:pt x="115711" y="4543"/>
                    <a:pt x="115832" y="4440"/>
                    <a:pt x="115854" y="4299"/>
                  </a:cubicBezTo>
                  <a:cubicBezTo>
                    <a:pt x="115874" y="4158"/>
                    <a:pt x="115789" y="4023"/>
                    <a:pt x="115653" y="3981"/>
                  </a:cubicBezTo>
                  <a:cubicBezTo>
                    <a:pt x="115099" y="3809"/>
                    <a:pt x="114544" y="3644"/>
                    <a:pt x="113987" y="3483"/>
                  </a:cubicBezTo>
                  <a:cubicBezTo>
                    <a:pt x="113962" y="3476"/>
                    <a:pt x="113936" y="3473"/>
                    <a:pt x="113911" y="3473"/>
                  </a:cubicBezTo>
                  <a:close/>
                  <a:moveTo>
                    <a:pt x="64299" y="3485"/>
                  </a:moveTo>
                  <a:cubicBezTo>
                    <a:pt x="64272" y="3485"/>
                    <a:pt x="64245" y="3488"/>
                    <a:pt x="64218" y="3496"/>
                  </a:cubicBezTo>
                  <a:cubicBezTo>
                    <a:pt x="63661" y="3657"/>
                    <a:pt x="63106" y="3824"/>
                    <a:pt x="62552" y="3995"/>
                  </a:cubicBezTo>
                  <a:cubicBezTo>
                    <a:pt x="62416" y="4038"/>
                    <a:pt x="62331" y="4173"/>
                    <a:pt x="62353" y="4314"/>
                  </a:cubicBezTo>
                  <a:cubicBezTo>
                    <a:pt x="62374" y="4455"/>
                    <a:pt x="62495" y="4559"/>
                    <a:pt x="62638" y="4559"/>
                  </a:cubicBezTo>
                  <a:cubicBezTo>
                    <a:pt x="62667" y="4559"/>
                    <a:pt x="62696" y="4554"/>
                    <a:pt x="62723" y="4546"/>
                  </a:cubicBezTo>
                  <a:cubicBezTo>
                    <a:pt x="63272" y="4375"/>
                    <a:pt x="63824" y="4210"/>
                    <a:pt x="64378" y="4049"/>
                  </a:cubicBezTo>
                  <a:cubicBezTo>
                    <a:pt x="64531" y="4005"/>
                    <a:pt x="64619" y="3845"/>
                    <a:pt x="64575" y="3693"/>
                  </a:cubicBezTo>
                  <a:cubicBezTo>
                    <a:pt x="64538" y="3566"/>
                    <a:pt x="64424" y="3485"/>
                    <a:pt x="64299" y="3485"/>
                  </a:cubicBezTo>
                  <a:close/>
                  <a:moveTo>
                    <a:pt x="117224" y="4497"/>
                  </a:moveTo>
                  <a:cubicBezTo>
                    <a:pt x="117103" y="4497"/>
                    <a:pt x="116990" y="4574"/>
                    <a:pt x="116950" y="4694"/>
                  </a:cubicBezTo>
                  <a:cubicBezTo>
                    <a:pt x="116901" y="4843"/>
                    <a:pt x="116980" y="5005"/>
                    <a:pt x="117127" y="5057"/>
                  </a:cubicBezTo>
                  <a:cubicBezTo>
                    <a:pt x="117410" y="5150"/>
                    <a:pt x="117692" y="5245"/>
                    <a:pt x="117974" y="5342"/>
                  </a:cubicBezTo>
                  <a:cubicBezTo>
                    <a:pt x="118238" y="5432"/>
                    <a:pt x="118501" y="5523"/>
                    <a:pt x="118763" y="5616"/>
                  </a:cubicBezTo>
                  <a:cubicBezTo>
                    <a:pt x="118793" y="5626"/>
                    <a:pt x="118826" y="5632"/>
                    <a:pt x="118859" y="5632"/>
                  </a:cubicBezTo>
                  <a:cubicBezTo>
                    <a:pt x="119000" y="5632"/>
                    <a:pt x="119120" y="5532"/>
                    <a:pt x="119144" y="5392"/>
                  </a:cubicBezTo>
                  <a:cubicBezTo>
                    <a:pt x="119166" y="5255"/>
                    <a:pt x="119087" y="5119"/>
                    <a:pt x="118954" y="5072"/>
                  </a:cubicBezTo>
                  <a:cubicBezTo>
                    <a:pt x="118690" y="4979"/>
                    <a:pt x="118425" y="4888"/>
                    <a:pt x="118160" y="4796"/>
                  </a:cubicBezTo>
                  <a:cubicBezTo>
                    <a:pt x="117877" y="4699"/>
                    <a:pt x="117593" y="4604"/>
                    <a:pt x="117308" y="4510"/>
                  </a:cubicBezTo>
                  <a:cubicBezTo>
                    <a:pt x="117280" y="4501"/>
                    <a:pt x="117252" y="4497"/>
                    <a:pt x="117224" y="4497"/>
                  </a:cubicBezTo>
                  <a:close/>
                  <a:moveTo>
                    <a:pt x="60986" y="4513"/>
                  </a:moveTo>
                  <a:cubicBezTo>
                    <a:pt x="60956" y="4513"/>
                    <a:pt x="60925" y="4518"/>
                    <a:pt x="60895" y="4528"/>
                  </a:cubicBezTo>
                  <a:cubicBezTo>
                    <a:pt x="60346" y="4711"/>
                    <a:pt x="59798" y="4899"/>
                    <a:pt x="59251" y="5094"/>
                  </a:cubicBezTo>
                  <a:cubicBezTo>
                    <a:pt x="59119" y="5141"/>
                    <a:pt x="59038" y="5275"/>
                    <a:pt x="59062" y="5414"/>
                  </a:cubicBezTo>
                  <a:cubicBezTo>
                    <a:pt x="59086" y="5552"/>
                    <a:pt x="59206" y="5653"/>
                    <a:pt x="59347" y="5653"/>
                  </a:cubicBezTo>
                  <a:lnTo>
                    <a:pt x="59348" y="5653"/>
                  </a:lnTo>
                  <a:cubicBezTo>
                    <a:pt x="59380" y="5653"/>
                    <a:pt x="59413" y="5647"/>
                    <a:pt x="59443" y="5636"/>
                  </a:cubicBezTo>
                  <a:cubicBezTo>
                    <a:pt x="59986" y="5444"/>
                    <a:pt x="60531" y="5257"/>
                    <a:pt x="61078" y="5075"/>
                  </a:cubicBezTo>
                  <a:cubicBezTo>
                    <a:pt x="61229" y="5024"/>
                    <a:pt x="61310" y="4861"/>
                    <a:pt x="61260" y="4711"/>
                  </a:cubicBezTo>
                  <a:cubicBezTo>
                    <a:pt x="61219" y="4590"/>
                    <a:pt x="61107" y="4513"/>
                    <a:pt x="60986" y="4513"/>
                  </a:cubicBezTo>
                  <a:close/>
                  <a:moveTo>
                    <a:pt x="120485" y="5651"/>
                  </a:moveTo>
                  <a:cubicBezTo>
                    <a:pt x="120368" y="5651"/>
                    <a:pt x="120259" y="5722"/>
                    <a:pt x="120216" y="5837"/>
                  </a:cubicBezTo>
                  <a:cubicBezTo>
                    <a:pt x="120160" y="5986"/>
                    <a:pt x="120235" y="6153"/>
                    <a:pt x="120384" y="6209"/>
                  </a:cubicBezTo>
                  <a:cubicBezTo>
                    <a:pt x="120924" y="6411"/>
                    <a:pt x="121461" y="6619"/>
                    <a:pt x="121995" y="6832"/>
                  </a:cubicBezTo>
                  <a:cubicBezTo>
                    <a:pt x="122029" y="6845"/>
                    <a:pt x="122065" y="6852"/>
                    <a:pt x="122101" y="6852"/>
                  </a:cubicBezTo>
                  <a:cubicBezTo>
                    <a:pt x="122239" y="6852"/>
                    <a:pt x="122358" y="6754"/>
                    <a:pt x="122385" y="6618"/>
                  </a:cubicBezTo>
                  <a:cubicBezTo>
                    <a:pt x="122410" y="6483"/>
                    <a:pt x="122337" y="6347"/>
                    <a:pt x="122208" y="6297"/>
                  </a:cubicBezTo>
                  <a:cubicBezTo>
                    <a:pt x="121670" y="6082"/>
                    <a:pt x="121130" y="5873"/>
                    <a:pt x="120587" y="5670"/>
                  </a:cubicBezTo>
                  <a:cubicBezTo>
                    <a:pt x="120553" y="5657"/>
                    <a:pt x="120519" y="5651"/>
                    <a:pt x="120485" y="5651"/>
                  </a:cubicBezTo>
                  <a:close/>
                  <a:moveTo>
                    <a:pt x="57719" y="5671"/>
                  </a:moveTo>
                  <a:cubicBezTo>
                    <a:pt x="57685" y="5671"/>
                    <a:pt x="57651" y="5677"/>
                    <a:pt x="57617" y="5690"/>
                  </a:cubicBezTo>
                  <a:cubicBezTo>
                    <a:pt x="57075" y="5895"/>
                    <a:pt x="56534" y="6105"/>
                    <a:pt x="55997" y="6320"/>
                  </a:cubicBezTo>
                  <a:cubicBezTo>
                    <a:pt x="55868" y="6371"/>
                    <a:pt x="55794" y="6506"/>
                    <a:pt x="55820" y="6642"/>
                  </a:cubicBezTo>
                  <a:cubicBezTo>
                    <a:pt x="55847" y="6778"/>
                    <a:pt x="55965" y="6876"/>
                    <a:pt x="56103" y="6876"/>
                  </a:cubicBezTo>
                  <a:lnTo>
                    <a:pt x="56103" y="6875"/>
                  </a:lnTo>
                  <a:cubicBezTo>
                    <a:pt x="56141" y="6875"/>
                    <a:pt x="56177" y="6868"/>
                    <a:pt x="56210" y="6855"/>
                  </a:cubicBezTo>
                  <a:cubicBezTo>
                    <a:pt x="56745" y="6641"/>
                    <a:pt x="57281" y="6432"/>
                    <a:pt x="57821" y="6230"/>
                  </a:cubicBezTo>
                  <a:cubicBezTo>
                    <a:pt x="57970" y="6173"/>
                    <a:pt x="58045" y="6008"/>
                    <a:pt x="57989" y="5858"/>
                  </a:cubicBezTo>
                  <a:cubicBezTo>
                    <a:pt x="57945" y="5743"/>
                    <a:pt x="57836" y="5671"/>
                    <a:pt x="57719" y="5671"/>
                  </a:cubicBezTo>
                  <a:close/>
                  <a:moveTo>
                    <a:pt x="123706" y="6933"/>
                  </a:moveTo>
                  <a:cubicBezTo>
                    <a:pt x="123593" y="6933"/>
                    <a:pt x="123486" y="6999"/>
                    <a:pt x="123440" y="7109"/>
                  </a:cubicBezTo>
                  <a:cubicBezTo>
                    <a:pt x="123378" y="7255"/>
                    <a:pt x="123446" y="7424"/>
                    <a:pt x="123594" y="7487"/>
                  </a:cubicBezTo>
                  <a:cubicBezTo>
                    <a:pt x="124124" y="7710"/>
                    <a:pt x="124653" y="7939"/>
                    <a:pt x="125179" y="8173"/>
                  </a:cubicBezTo>
                  <a:cubicBezTo>
                    <a:pt x="125215" y="8190"/>
                    <a:pt x="125256" y="8198"/>
                    <a:pt x="125296" y="8198"/>
                  </a:cubicBezTo>
                  <a:cubicBezTo>
                    <a:pt x="125432" y="8198"/>
                    <a:pt x="125550" y="8102"/>
                    <a:pt x="125577" y="7969"/>
                  </a:cubicBezTo>
                  <a:cubicBezTo>
                    <a:pt x="125606" y="7836"/>
                    <a:pt x="125538" y="7701"/>
                    <a:pt x="125413" y="7646"/>
                  </a:cubicBezTo>
                  <a:cubicBezTo>
                    <a:pt x="124884" y="7411"/>
                    <a:pt x="124352" y="7181"/>
                    <a:pt x="123818" y="6955"/>
                  </a:cubicBezTo>
                  <a:cubicBezTo>
                    <a:pt x="123781" y="6940"/>
                    <a:pt x="123743" y="6933"/>
                    <a:pt x="123706" y="6933"/>
                  </a:cubicBezTo>
                  <a:close/>
                  <a:moveTo>
                    <a:pt x="54506" y="6955"/>
                  </a:moveTo>
                  <a:cubicBezTo>
                    <a:pt x="54466" y="6955"/>
                    <a:pt x="54426" y="6963"/>
                    <a:pt x="54388" y="6981"/>
                  </a:cubicBezTo>
                  <a:cubicBezTo>
                    <a:pt x="53854" y="7206"/>
                    <a:pt x="53323" y="7436"/>
                    <a:pt x="52793" y="7673"/>
                  </a:cubicBezTo>
                  <a:cubicBezTo>
                    <a:pt x="52669" y="7728"/>
                    <a:pt x="52600" y="7863"/>
                    <a:pt x="52629" y="7996"/>
                  </a:cubicBezTo>
                  <a:cubicBezTo>
                    <a:pt x="52657" y="8130"/>
                    <a:pt x="52775" y="8224"/>
                    <a:pt x="52911" y="8224"/>
                  </a:cubicBezTo>
                  <a:lnTo>
                    <a:pt x="52911" y="8223"/>
                  </a:lnTo>
                  <a:cubicBezTo>
                    <a:pt x="52913" y="8223"/>
                    <a:pt x="52916" y="8223"/>
                    <a:pt x="52918" y="8223"/>
                  </a:cubicBezTo>
                  <a:cubicBezTo>
                    <a:pt x="52956" y="8223"/>
                    <a:pt x="52993" y="8215"/>
                    <a:pt x="53028" y="8199"/>
                  </a:cubicBezTo>
                  <a:cubicBezTo>
                    <a:pt x="53555" y="7965"/>
                    <a:pt x="54082" y="7735"/>
                    <a:pt x="54613" y="7511"/>
                  </a:cubicBezTo>
                  <a:cubicBezTo>
                    <a:pt x="54762" y="7452"/>
                    <a:pt x="54834" y="7280"/>
                    <a:pt x="54772" y="7132"/>
                  </a:cubicBezTo>
                  <a:cubicBezTo>
                    <a:pt x="54726" y="7021"/>
                    <a:pt x="54618" y="6955"/>
                    <a:pt x="54506" y="6955"/>
                  </a:cubicBezTo>
                  <a:close/>
                  <a:moveTo>
                    <a:pt x="126877" y="8342"/>
                  </a:moveTo>
                  <a:cubicBezTo>
                    <a:pt x="126769" y="8342"/>
                    <a:pt x="126666" y="8404"/>
                    <a:pt x="126616" y="8509"/>
                  </a:cubicBezTo>
                  <a:cubicBezTo>
                    <a:pt x="126550" y="8650"/>
                    <a:pt x="126609" y="8819"/>
                    <a:pt x="126750" y="8889"/>
                  </a:cubicBezTo>
                  <a:cubicBezTo>
                    <a:pt x="127272" y="9134"/>
                    <a:pt x="127792" y="9383"/>
                    <a:pt x="128307" y="9637"/>
                  </a:cubicBezTo>
                  <a:cubicBezTo>
                    <a:pt x="128347" y="9656"/>
                    <a:pt x="128390" y="9666"/>
                    <a:pt x="128434" y="9667"/>
                  </a:cubicBezTo>
                  <a:lnTo>
                    <a:pt x="128434" y="9666"/>
                  </a:lnTo>
                  <a:cubicBezTo>
                    <a:pt x="128569" y="9666"/>
                    <a:pt x="128685" y="9574"/>
                    <a:pt x="128715" y="9443"/>
                  </a:cubicBezTo>
                  <a:cubicBezTo>
                    <a:pt x="128745" y="9313"/>
                    <a:pt x="128682" y="9179"/>
                    <a:pt x="128562" y="9119"/>
                  </a:cubicBezTo>
                  <a:cubicBezTo>
                    <a:pt x="128042" y="8864"/>
                    <a:pt x="127519" y="8613"/>
                    <a:pt x="126994" y="8367"/>
                  </a:cubicBezTo>
                  <a:cubicBezTo>
                    <a:pt x="126956" y="8350"/>
                    <a:pt x="126917" y="8342"/>
                    <a:pt x="126877" y="8342"/>
                  </a:cubicBezTo>
                  <a:close/>
                  <a:moveTo>
                    <a:pt x="51329" y="8371"/>
                  </a:moveTo>
                  <a:cubicBezTo>
                    <a:pt x="51290" y="8371"/>
                    <a:pt x="51250" y="8379"/>
                    <a:pt x="51212" y="8396"/>
                  </a:cubicBezTo>
                  <a:cubicBezTo>
                    <a:pt x="50687" y="8642"/>
                    <a:pt x="50165" y="8892"/>
                    <a:pt x="49644" y="9149"/>
                  </a:cubicBezTo>
                  <a:cubicBezTo>
                    <a:pt x="49524" y="9208"/>
                    <a:pt x="49461" y="9342"/>
                    <a:pt x="49491" y="9473"/>
                  </a:cubicBezTo>
                  <a:cubicBezTo>
                    <a:pt x="49522" y="9604"/>
                    <a:pt x="49638" y="9696"/>
                    <a:pt x="49773" y="9696"/>
                  </a:cubicBezTo>
                  <a:cubicBezTo>
                    <a:pt x="49816" y="9695"/>
                    <a:pt x="49859" y="9685"/>
                    <a:pt x="49899" y="9666"/>
                  </a:cubicBezTo>
                  <a:cubicBezTo>
                    <a:pt x="50416" y="9412"/>
                    <a:pt x="50935" y="9161"/>
                    <a:pt x="51457" y="8918"/>
                  </a:cubicBezTo>
                  <a:cubicBezTo>
                    <a:pt x="51597" y="8848"/>
                    <a:pt x="51656" y="8679"/>
                    <a:pt x="51590" y="8536"/>
                  </a:cubicBezTo>
                  <a:cubicBezTo>
                    <a:pt x="51541" y="8432"/>
                    <a:pt x="51437" y="8371"/>
                    <a:pt x="51329" y="8371"/>
                  </a:cubicBezTo>
                  <a:close/>
                  <a:moveTo>
                    <a:pt x="129983" y="9870"/>
                  </a:moveTo>
                  <a:cubicBezTo>
                    <a:pt x="129879" y="9870"/>
                    <a:pt x="129778" y="9927"/>
                    <a:pt x="129727" y="10026"/>
                  </a:cubicBezTo>
                  <a:cubicBezTo>
                    <a:pt x="129654" y="10167"/>
                    <a:pt x="129710" y="10341"/>
                    <a:pt x="129851" y="10415"/>
                  </a:cubicBezTo>
                  <a:cubicBezTo>
                    <a:pt x="130362" y="10680"/>
                    <a:pt x="130871" y="10948"/>
                    <a:pt x="131377" y="11222"/>
                  </a:cubicBezTo>
                  <a:cubicBezTo>
                    <a:pt x="131419" y="11245"/>
                    <a:pt x="131467" y="11257"/>
                    <a:pt x="131515" y="11257"/>
                  </a:cubicBezTo>
                  <a:cubicBezTo>
                    <a:pt x="131647" y="11257"/>
                    <a:pt x="131761" y="11167"/>
                    <a:pt x="131793" y="11039"/>
                  </a:cubicBezTo>
                  <a:cubicBezTo>
                    <a:pt x="131825" y="10911"/>
                    <a:pt x="131768" y="10778"/>
                    <a:pt x="131651" y="10716"/>
                  </a:cubicBezTo>
                  <a:cubicBezTo>
                    <a:pt x="131142" y="10440"/>
                    <a:pt x="130629" y="10169"/>
                    <a:pt x="130115" y="9902"/>
                  </a:cubicBezTo>
                  <a:cubicBezTo>
                    <a:pt x="130073" y="9881"/>
                    <a:pt x="130028" y="9870"/>
                    <a:pt x="129983" y="9870"/>
                  </a:cubicBezTo>
                  <a:close/>
                  <a:moveTo>
                    <a:pt x="48228" y="9898"/>
                  </a:moveTo>
                  <a:cubicBezTo>
                    <a:pt x="48182" y="9898"/>
                    <a:pt x="48136" y="9909"/>
                    <a:pt x="48092" y="9932"/>
                  </a:cubicBezTo>
                  <a:cubicBezTo>
                    <a:pt x="47578" y="10199"/>
                    <a:pt x="47066" y="10470"/>
                    <a:pt x="46556" y="10746"/>
                  </a:cubicBezTo>
                  <a:cubicBezTo>
                    <a:pt x="46440" y="10808"/>
                    <a:pt x="46381" y="10942"/>
                    <a:pt x="46413" y="11069"/>
                  </a:cubicBezTo>
                  <a:cubicBezTo>
                    <a:pt x="46446" y="11198"/>
                    <a:pt x="46561" y="11287"/>
                    <a:pt x="46693" y="11287"/>
                  </a:cubicBezTo>
                  <a:cubicBezTo>
                    <a:pt x="46741" y="11287"/>
                    <a:pt x="46787" y="11275"/>
                    <a:pt x="46829" y="11252"/>
                  </a:cubicBezTo>
                  <a:cubicBezTo>
                    <a:pt x="47337" y="10978"/>
                    <a:pt x="47845" y="10708"/>
                    <a:pt x="48356" y="10445"/>
                  </a:cubicBezTo>
                  <a:cubicBezTo>
                    <a:pt x="48500" y="10373"/>
                    <a:pt x="48558" y="10196"/>
                    <a:pt x="48483" y="10054"/>
                  </a:cubicBezTo>
                  <a:cubicBezTo>
                    <a:pt x="48433" y="9955"/>
                    <a:pt x="48332" y="9898"/>
                    <a:pt x="48228" y="9898"/>
                  </a:cubicBezTo>
                  <a:close/>
                  <a:moveTo>
                    <a:pt x="133027" y="11519"/>
                  </a:moveTo>
                  <a:cubicBezTo>
                    <a:pt x="132927" y="11519"/>
                    <a:pt x="132828" y="11571"/>
                    <a:pt x="132775" y="11666"/>
                  </a:cubicBezTo>
                  <a:cubicBezTo>
                    <a:pt x="132696" y="11805"/>
                    <a:pt x="132746" y="11982"/>
                    <a:pt x="132888" y="12059"/>
                  </a:cubicBezTo>
                  <a:cubicBezTo>
                    <a:pt x="133389" y="12343"/>
                    <a:pt x="133887" y="12632"/>
                    <a:pt x="134383" y="12926"/>
                  </a:cubicBezTo>
                  <a:cubicBezTo>
                    <a:pt x="134427" y="12953"/>
                    <a:pt x="134477" y="12966"/>
                    <a:pt x="134529" y="12966"/>
                  </a:cubicBezTo>
                  <a:cubicBezTo>
                    <a:pt x="134658" y="12966"/>
                    <a:pt x="134772" y="12879"/>
                    <a:pt x="134807" y="12755"/>
                  </a:cubicBezTo>
                  <a:cubicBezTo>
                    <a:pt x="134841" y="12629"/>
                    <a:pt x="134788" y="12497"/>
                    <a:pt x="134676" y="12430"/>
                  </a:cubicBezTo>
                  <a:cubicBezTo>
                    <a:pt x="134177" y="12135"/>
                    <a:pt x="133676" y="11844"/>
                    <a:pt x="133171" y="11558"/>
                  </a:cubicBezTo>
                  <a:cubicBezTo>
                    <a:pt x="133126" y="11531"/>
                    <a:pt x="133076" y="11519"/>
                    <a:pt x="133027" y="11519"/>
                  </a:cubicBezTo>
                  <a:close/>
                  <a:moveTo>
                    <a:pt x="45177" y="11550"/>
                  </a:moveTo>
                  <a:cubicBezTo>
                    <a:pt x="45128" y="11550"/>
                    <a:pt x="45080" y="11562"/>
                    <a:pt x="45035" y="11588"/>
                  </a:cubicBezTo>
                  <a:cubicBezTo>
                    <a:pt x="44531" y="11874"/>
                    <a:pt x="44030" y="12165"/>
                    <a:pt x="43531" y="12460"/>
                  </a:cubicBezTo>
                  <a:cubicBezTo>
                    <a:pt x="43419" y="12527"/>
                    <a:pt x="43365" y="12659"/>
                    <a:pt x="43400" y="12785"/>
                  </a:cubicBezTo>
                  <a:cubicBezTo>
                    <a:pt x="43434" y="12909"/>
                    <a:pt x="43548" y="12996"/>
                    <a:pt x="43677" y="12996"/>
                  </a:cubicBezTo>
                  <a:cubicBezTo>
                    <a:pt x="43730" y="12996"/>
                    <a:pt x="43780" y="12983"/>
                    <a:pt x="43825" y="12956"/>
                  </a:cubicBezTo>
                  <a:cubicBezTo>
                    <a:pt x="44320" y="12662"/>
                    <a:pt x="44819" y="12373"/>
                    <a:pt x="45319" y="12089"/>
                  </a:cubicBezTo>
                  <a:cubicBezTo>
                    <a:pt x="45458" y="12011"/>
                    <a:pt x="45506" y="11835"/>
                    <a:pt x="45428" y="11697"/>
                  </a:cubicBezTo>
                  <a:cubicBezTo>
                    <a:pt x="45375" y="11603"/>
                    <a:pt x="45277" y="11550"/>
                    <a:pt x="45177" y="11550"/>
                  </a:cubicBezTo>
                  <a:close/>
                  <a:moveTo>
                    <a:pt x="136012" y="13287"/>
                  </a:moveTo>
                  <a:cubicBezTo>
                    <a:pt x="135916" y="13287"/>
                    <a:pt x="135821" y="13336"/>
                    <a:pt x="135767" y="13424"/>
                  </a:cubicBezTo>
                  <a:cubicBezTo>
                    <a:pt x="135683" y="13559"/>
                    <a:pt x="135725" y="13737"/>
                    <a:pt x="135860" y="13821"/>
                  </a:cubicBezTo>
                  <a:cubicBezTo>
                    <a:pt x="136350" y="14124"/>
                    <a:pt x="136837" y="14431"/>
                    <a:pt x="137320" y="14743"/>
                  </a:cubicBezTo>
                  <a:cubicBezTo>
                    <a:pt x="137367" y="14775"/>
                    <a:pt x="137421" y="14790"/>
                    <a:pt x="137477" y="14790"/>
                  </a:cubicBezTo>
                  <a:cubicBezTo>
                    <a:pt x="137604" y="14790"/>
                    <a:pt x="137717" y="14706"/>
                    <a:pt x="137753" y="14584"/>
                  </a:cubicBezTo>
                  <a:cubicBezTo>
                    <a:pt x="137789" y="14461"/>
                    <a:pt x="137741" y="14330"/>
                    <a:pt x="137633" y="14260"/>
                  </a:cubicBezTo>
                  <a:cubicBezTo>
                    <a:pt x="137146" y="13946"/>
                    <a:pt x="136657" y="13636"/>
                    <a:pt x="136164" y="13330"/>
                  </a:cubicBezTo>
                  <a:cubicBezTo>
                    <a:pt x="136116" y="13301"/>
                    <a:pt x="136064" y="13287"/>
                    <a:pt x="136012" y="13287"/>
                  </a:cubicBezTo>
                  <a:close/>
                  <a:moveTo>
                    <a:pt x="42195" y="13317"/>
                  </a:moveTo>
                  <a:cubicBezTo>
                    <a:pt x="42143" y="13317"/>
                    <a:pt x="42091" y="13331"/>
                    <a:pt x="42044" y="13360"/>
                  </a:cubicBezTo>
                  <a:cubicBezTo>
                    <a:pt x="41551" y="13665"/>
                    <a:pt x="41061" y="13976"/>
                    <a:pt x="40574" y="14290"/>
                  </a:cubicBezTo>
                  <a:cubicBezTo>
                    <a:pt x="40466" y="14360"/>
                    <a:pt x="40418" y="14491"/>
                    <a:pt x="40454" y="14614"/>
                  </a:cubicBezTo>
                  <a:cubicBezTo>
                    <a:pt x="40490" y="14736"/>
                    <a:pt x="40603" y="14820"/>
                    <a:pt x="40730" y="14820"/>
                  </a:cubicBezTo>
                  <a:cubicBezTo>
                    <a:pt x="40787" y="14820"/>
                    <a:pt x="40841" y="14803"/>
                    <a:pt x="40886" y="14773"/>
                  </a:cubicBezTo>
                  <a:cubicBezTo>
                    <a:pt x="41371" y="14461"/>
                    <a:pt x="41856" y="14153"/>
                    <a:pt x="42347" y="13851"/>
                  </a:cubicBezTo>
                  <a:cubicBezTo>
                    <a:pt x="42483" y="13767"/>
                    <a:pt x="42523" y="13589"/>
                    <a:pt x="42441" y="13454"/>
                  </a:cubicBezTo>
                  <a:cubicBezTo>
                    <a:pt x="42386" y="13366"/>
                    <a:pt x="42292" y="13317"/>
                    <a:pt x="42195" y="13317"/>
                  </a:cubicBezTo>
                  <a:close/>
                  <a:moveTo>
                    <a:pt x="138924" y="15168"/>
                  </a:moveTo>
                  <a:cubicBezTo>
                    <a:pt x="138831" y="15168"/>
                    <a:pt x="138740" y="15213"/>
                    <a:pt x="138685" y="15295"/>
                  </a:cubicBezTo>
                  <a:cubicBezTo>
                    <a:pt x="138596" y="15427"/>
                    <a:pt x="138631" y="15606"/>
                    <a:pt x="138763" y="15694"/>
                  </a:cubicBezTo>
                  <a:cubicBezTo>
                    <a:pt x="139241" y="16017"/>
                    <a:pt x="139715" y="16343"/>
                    <a:pt x="140187" y="16673"/>
                  </a:cubicBezTo>
                  <a:cubicBezTo>
                    <a:pt x="140235" y="16708"/>
                    <a:pt x="140292" y="16726"/>
                    <a:pt x="140351" y="16726"/>
                  </a:cubicBezTo>
                  <a:lnTo>
                    <a:pt x="140352" y="16726"/>
                  </a:lnTo>
                  <a:cubicBezTo>
                    <a:pt x="140478" y="16726"/>
                    <a:pt x="140590" y="16644"/>
                    <a:pt x="140627" y="16525"/>
                  </a:cubicBezTo>
                  <a:cubicBezTo>
                    <a:pt x="140664" y="16405"/>
                    <a:pt x="140620" y="16274"/>
                    <a:pt x="140518" y="16202"/>
                  </a:cubicBezTo>
                  <a:cubicBezTo>
                    <a:pt x="140044" y="15870"/>
                    <a:pt x="139567" y="15541"/>
                    <a:pt x="139084" y="15217"/>
                  </a:cubicBezTo>
                  <a:cubicBezTo>
                    <a:pt x="139035" y="15184"/>
                    <a:pt x="138979" y="15168"/>
                    <a:pt x="138924" y="15168"/>
                  </a:cubicBezTo>
                  <a:close/>
                  <a:moveTo>
                    <a:pt x="39286" y="15197"/>
                  </a:moveTo>
                  <a:cubicBezTo>
                    <a:pt x="39230" y="15197"/>
                    <a:pt x="39173" y="15214"/>
                    <a:pt x="39123" y="15248"/>
                  </a:cubicBezTo>
                  <a:cubicBezTo>
                    <a:pt x="38643" y="15571"/>
                    <a:pt x="38166" y="15900"/>
                    <a:pt x="37691" y="16233"/>
                  </a:cubicBezTo>
                  <a:cubicBezTo>
                    <a:pt x="37461" y="16395"/>
                    <a:pt x="37574" y="16756"/>
                    <a:pt x="37856" y="16757"/>
                  </a:cubicBezTo>
                  <a:lnTo>
                    <a:pt x="37856" y="16756"/>
                  </a:lnTo>
                  <a:cubicBezTo>
                    <a:pt x="37915" y="16756"/>
                    <a:pt x="37973" y="16738"/>
                    <a:pt x="38021" y="16704"/>
                  </a:cubicBezTo>
                  <a:cubicBezTo>
                    <a:pt x="38493" y="16373"/>
                    <a:pt x="38968" y="16047"/>
                    <a:pt x="39446" y="15726"/>
                  </a:cubicBezTo>
                  <a:cubicBezTo>
                    <a:pt x="39579" y="15637"/>
                    <a:pt x="39615" y="15457"/>
                    <a:pt x="39525" y="15324"/>
                  </a:cubicBezTo>
                  <a:cubicBezTo>
                    <a:pt x="39470" y="15242"/>
                    <a:pt x="39379" y="15197"/>
                    <a:pt x="39286" y="15197"/>
                  </a:cubicBezTo>
                  <a:close/>
                  <a:moveTo>
                    <a:pt x="141751" y="17151"/>
                  </a:moveTo>
                  <a:cubicBezTo>
                    <a:pt x="141663" y="17151"/>
                    <a:pt x="141575" y="17192"/>
                    <a:pt x="141518" y="17269"/>
                  </a:cubicBezTo>
                  <a:cubicBezTo>
                    <a:pt x="141421" y="17402"/>
                    <a:pt x="141454" y="17588"/>
                    <a:pt x="141590" y="17680"/>
                  </a:cubicBezTo>
                  <a:cubicBezTo>
                    <a:pt x="142057" y="18019"/>
                    <a:pt x="142518" y="18363"/>
                    <a:pt x="142975" y="18712"/>
                  </a:cubicBezTo>
                  <a:cubicBezTo>
                    <a:pt x="143026" y="18749"/>
                    <a:pt x="143087" y="18771"/>
                    <a:pt x="143150" y="18771"/>
                  </a:cubicBezTo>
                  <a:cubicBezTo>
                    <a:pt x="143274" y="18771"/>
                    <a:pt x="143384" y="18693"/>
                    <a:pt x="143424" y="18576"/>
                  </a:cubicBezTo>
                  <a:cubicBezTo>
                    <a:pt x="143463" y="18458"/>
                    <a:pt x="143423" y="18328"/>
                    <a:pt x="143324" y="18254"/>
                  </a:cubicBezTo>
                  <a:cubicBezTo>
                    <a:pt x="142864" y="17903"/>
                    <a:pt x="142400" y="17557"/>
                    <a:pt x="141931" y="17214"/>
                  </a:cubicBezTo>
                  <a:cubicBezTo>
                    <a:pt x="141877" y="17172"/>
                    <a:pt x="141814" y="17151"/>
                    <a:pt x="141751" y="17151"/>
                  </a:cubicBezTo>
                  <a:close/>
                  <a:moveTo>
                    <a:pt x="36436" y="17196"/>
                  </a:moveTo>
                  <a:cubicBezTo>
                    <a:pt x="36381" y="17196"/>
                    <a:pt x="36326" y="17212"/>
                    <a:pt x="36277" y="17244"/>
                  </a:cubicBezTo>
                  <a:cubicBezTo>
                    <a:pt x="35809" y="17586"/>
                    <a:pt x="35344" y="17933"/>
                    <a:pt x="34883" y="18283"/>
                  </a:cubicBezTo>
                  <a:cubicBezTo>
                    <a:pt x="34663" y="18451"/>
                    <a:pt x="34782" y="18801"/>
                    <a:pt x="35058" y="18801"/>
                  </a:cubicBezTo>
                  <a:cubicBezTo>
                    <a:pt x="35120" y="18801"/>
                    <a:pt x="35182" y="18779"/>
                    <a:pt x="35232" y="18741"/>
                  </a:cubicBezTo>
                  <a:cubicBezTo>
                    <a:pt x="35690" y="18393"/>
                    <a:pt x="36152" y="18049"/>
                    <a:pt x="36617" y="17708"/>
                  </a:cubicBezTo>
                  <a:cubicBezTo>
                    <a:pt x="36737" y="17612"/>
                    <a:pt x="36760" y="17438"/>
                    <a:pt x="36669" y="17314"/>
                  </a:cubicBezTo>
                  <a:cubicBezTo>
                    <a:pt x="36612" y="17237"/>
                    <a:pt x="36525" y="17196"/>
                    <a:pt x="36436" y="17196"/>
                  </a:cubicBezTo>
                  <a:close/>
                  <a:moveTo>
                    <a:pt x="144520" y="19256"/>
                  </a:moveTo>
                  <a:cubicBezTo>
                    <a:pt x="144435" y="19256"/>
                    <a:pt x="144350" y="19294"/>
                    <a:pt x="144294" y="19366"/>
                  </a:cubicBezTo>
                  <a:cubicBezTo>
                    <a:pt x="144195" y="19491"/>
                    <a:pt x="144217" y="19672"/>
                    <a:pt x="144341" y="19770"/>
                  </a:cubicBezTo>
                  <a:cubicBezTo>
                    <a:pt x="144792" y="20128"/>
                    <a:pt x="145241" y="20489"/>
                    <a:pt x="145686" y="20856"/>
                  </a:cubicBezTo>
                  <a:cubicBezTo>
                    <a:pt x="145738" y="20898"/>
                    <a:pt x="145802" y="20920"/>
                    <a:pt x="145870" y="20920"/>
                  </a:cubicBezTo>
                  <a:cubicBezTo>
                    <a:pt x="146139" y="20920"/>
                    <a:pt x="146261" y="20582"/>
                    <a:pt x="146052" y="20411"/>
                  </a:cubicBezTo>
                  <a:cubicBezTo>
                    <a:pt x="145604" y="20042"/>
                    <a:pt x="145153" y="19678"/>
                    <a:pt x="144698" y="19318"/>
                  </a:cubicBezTo>
                  <a:cubicBezTo>
                    <a:pt x="144645" y="19276"/>
                    <a:pt x="144582" y="19256"/>
                    <a:pt x="144520" y="19256"/>
                  </a:cubicBezTo>
                  <a:close/>
                  <a:moveTo>
                    <a:pt x="33689" y="19287"/>
                  </a:moveTo>
                  <a:cubicBezTo>
                    <a:pt x="33626" y="19287"/>
                    <a:pt x="33563" y="19307"/>
                    <a:pt x="33510" y="19349"/>
                  </a:cubicBezTo>
                  <a:cubicBezTo>
                    <a:pt x="33055" y="19709"/>
                    <a:pt x="32604" y="20072"/>
                    <a:pt x="32157" y="20441"/>
                  </a:cubicBezTo>
                  <a:cubicBezTo>
                    <a:pt x="31948" y="20613"/>
                    <a:pt x="32069" y="20952"/>
                    <a:pt x="32340" y="20952"/>
                  </a:cubicBezTo>
                  <a:cubicBezTo>
                    <a:pt x="32406" y="20952"/>
                    <a:pt x="32471" y="20929"/>
                    <a:pt x="32522" y="20886"/>
                  </a:cubicBezTo>
                  <a:cubicBezTo>
                    <a:pt x="32967" y="20520"/>
                    <a:pt x="33416" y="20158"/>
                    <a:pt x="33867" y="19801"/>
                  </a:cubicBezTo>
                  <a:cubicBezTo>
                    <a:pt x="33992" y="19702"/>
                    <a:pt x="34013" y="19521"/>
                    <a:pt x="33915" y="19396"/>
                  </a:cubicBezTo>
                  <a:cubicBezTo>
                    <a:pt x="33858" y="19324"/>
                    <a:pt x="33774" y="19287"/>
                    <a:pt x="33689" y="19287"/>
                  </a:cubicBezTo>
                  <a:close/>
                  <a:moveTo>
                    <a:pt x="147197" y="21459"/>
                  </a:moveTo>
                  <a:cubicBezTo>
                    <a:pt x="147115" y="21459"/>
                    <a:pt x="147034" y="21493"/>
                    <a:pt x="146977" y="21560"/>
                  </a:cubicBezTo>
                  <a:cubicBezTo>
                    <a:pt x="146873" y="21680"/>
                    <a:pt x="146888" y="21862"/>
                    <a:pt x="147009" y="21965"/>
                  </a:cubicBezTo>
                  <a:cubicBezTo>
                    <a:pt x="147447" y="22341"/>
                    <a:pt x="147881" y="22718"/>
                    <a:pt x="148312" y="23101"/>
                  </a:cubicBezTo>
                  <a:cubicBezTo>
                    <a:pt x="148363" y="23148"/>
                    <a:pt x="148432" y="23174"/>
                    <a:pt x="148502" y="23174"/>
                  </a:cubicBezTo>
                  <a:cubicBezTo>
                    <a:pt x="148767" y="23174"/>
                    <a:pt x="148891" y="22847"/>
                    <a:pt x="148694" y="22670"/>
                  </a:cubicBezTo>
                  <a:cubicBezTo>
                    <a:pt x="148261" y="22285"/>
                    <a:pt x="147823" y="21904"/>
                    <a:pt x="147383" y="21527"/>
                  </a:cubicBezTo>
                  <a:cubicBezTo>
                    <a:pt x="147329" y="21481"/>
                    <a:pt x="147263" y="21459"/>
                    <a:pt x="147197" y="21459"/>
                  </a:cubicBezTo>
                  <a:close/>
                  <a:moveTo>
                    <a:pt x="31012" y="21490"/>
                  </a:moveTo>
                  <a:cubicBezTo>
                    <a:pt x="30946" y="21490"/>
                    <a:pt x="30879" y="21512"/>
                    <a:pt x="30825" y="21559"/>
                  </a:cubicBezTo>
                  <a:cubicBezTo>
                    <a:pt x="30385" y="21936"/>
                    <a:pt x="29948" y="22317"/>
                    <a:pt x="29515" y="22703"/>
                  </a:cubicBezTo>
                  <a:cubicBezTo>
                    <a:pt x="29318" y="22879"/>
                    <a:pt x="29442" y="23205"/>
                    <a:pt x="29707" y="23205"/>
                  </a:cubicBezTo>
                  <a:cubicBezTo>
                    <a:pt x="29778" y="23205"/>
                    <a:pt x="29845" y="23180"/>
                    <a:pt x="29898" y="23133"/>
                  </a:cubicBezTo>
                  <a:cubicBezTo>
                    <a:pt x="30329" y="22750"/>
                    <a:pt x="30763" y="22372"/>
                    <a:pt x="31199" y="21996"/>
                  </a:cubicBezTo>
                  <a:cubicBezTo>
                    <a:pt x="31321" y="21893"/>
                    <a:pt x="31335" y="21711"/>
                    <a:pt x="31231" y="21591"/>
                  </a:cubicBezTo>
                  <a:cubicBezTo>
                    <a:pt x="31174" y="21524"/>
                    <a:pt x="31093" y="21490"/>
                    <a:pt x="31012" y="21490"/>
                  </a:cubicBezTo>
                  <a:close/>
                  <a:moveTo>
                    <a:pt x="149788" y="23763"/>
                  </a:moveTo>
                  <a:cubicBezTo>
                    <a:pt x="149710" y="23763"/>
                    <a:pt x="149633" y="23794"/>
                    <a:pt x="149577" y="23856"/>
                  </a:cubicBezTo>
                  <a:cubicBezTo>
                    <a:pt x="149469" y="23972"/>
                    <a:pt x="149475" y="24154"/>
                    <a:pt x="149591" y="24262"/>
                  </a:cubicBezTo>
                  <a:cubicBezTo>
                    <a:pt x="150015" y="24653"/>
                    <a:pt x="150433" y="25048"/>
                    <a:pt x="150848" y="25447"/>
                  </a:cubicBezTo>
                  <a:cubicBezTo>
                    <a:pt x="150902" y="25499"/>
                    <a:pt x="150973" y="25528"/>
                    <a:pt x="151049" y="25528"/>
                  </a:cubicBezTo>
                  <a:cubicBezTo>
                    <a:pt x="151308" y="25528"/>
                    <a:pt x="151435" y="25212"/>
                    <a:pt x="151248" y="25032"/>
                  </a:cubicBezTo>
                  <a:cubicBezTo>
                    <a:pt x="150830" y="24630"/>
                    <a:pt x="150408" y="24233"/>
                    <a:pt x="149982" y="23839"/>
                  </a:cubicBezTo>
                  <a:cubicBezTo>
                    <a:pt x="149927" y="23788"/>
                    <a:pt x="149858" y="23763"/>
                    <a:pt x="149788" y="23763"/>
                  </a:cubicBezTo>
                  <a:close/>
                  <a:moveTo>
                    <a:pt x="28420" y="23798"/>
                  </a:moveTo>
                  <a:cubicBezTo>
                    <a:pt x="28352" y="23798"/>
                    <a:pt x="28284" y="23822"/>
                    <a:pt x="28228" y="23871"/>
                  </a:cubicBezTo>
                  <a:cubicBezTo>
                    <a:pt x="27804" y="24265"/>
                    <a:pt x="27382" y="24662"/>
                    <a:pt x="26964" y="25065"/>
                  </a:cubicBezTo>
                  <a:cubicBezTo>
                    <a:pt x="26777" y="25244"/>
                    <a:pt x="26904" y="25560"/>
                    <a:pt x="27165" y="25560"/>
                  </a:cubicBezTo>
                  <a:cubicBezTo>
                    <a:pt x="27239" y="25560"/>
                    <a:pt x="27310" y="25531"/>
                    <a:pt x="27364" y="25480"/>
                  </a:cubicBezTo>
                  <a:cubicBezTo>
                    <a:pt x="27779" y="25080"/>
                    <a:pt x="28197" y="24684"/>
                    <a:pt x="28619" y="24294"/>
                  </a:cubicBezTo>
                  <a:cubicBezTo>
                    <a:pt x="28733" y="24185"/>
                    <a:pt x="28738" y="24005"/>
                    <a:pt x="28631" y="23890"/>
                  </a:cubicBezTo>
                  <a:cubicBezTo>
                    <a:pt x="28575" y="23829"/>
                    <a:pt x="28498" y="23798"/>
                    <a:pt x="28420" y="23798"/>
                  </a:cubicBezTo>
                  <a:close/>
                  <a:moveTo>
                    <a:pt x="152285" y="26163"/>
                  </a:moveTo>
                  <a:cubicBezTo>
                    <a:pt x="152212" y="26163"/>
                    <a:pt x="152139" y="26191"/>
                    <a:pt x="152083" y="26247"/>
                  </a:cubicBezTo>
                  <a:cubicBezTo>
                    <a:pt x="151970" y="26360"/>
                    <a:pt x="151970" y="26543"/>
                    <a:pt x="152083" y="26656"/>
                  </a:cubicBezTo>
                  <a:cubicBezTo>
                    <a:pt x="152489" y="27063"/>
                    <a:pt x="152893" y="27473"/>
                    <a:pt x="153293" y="27888"/>
                  </a:cubicBezTo>
                  <a:cubicBezTo>
                    <a:pt x="153347" y="27944"/>
                    <a:pt x="153422" y="27977"/>
                    <a:pt x="153500" y="27977"/>
                  </a:cubicBezTo>
                  <a:lnTo>
                    <a:pt x="153502" y="27977"/>
                  </a:lnTo>
                  <a:cubicBezTo>
                    <a:pt x="153755" y="27977"/>
                    <a:pt x="153885" y="27671"/>
                    <a:pt x="153709" y="27489"/>
                  </a:cubicBezTo>
                  <a:cubicBezTo>
                    <a:pt x="153306" y="27071"/>
                    <a:pt x="152901" y="26657"/>
                    <a:pt x="152490" y="26248"/>
                  </a:cubicBezTo>
                  <a:cubicBezTo>
                    <a:pt x="152434" y="26192"/>
                    <a:pt x="152360" y="26163"/>
                    <a:pt x="152285" y="26163"/>
                  </a:cubicBezTo>
                  <a:close/>
                  <a:moveTo>
                    <a:pt x="25927" y="26197"/>
                  </a:moveTo>
                  <a:cubicBezTo>
                    <a:pt x="25853" y="26197"/>
                    <a:pt x="25779" y="26226"/>
                    <a:pt x="25723" y="26282"/>
                  </a:cubicBezTo>
                  <a:cubicBezTo>
                    <a:pt x="25314" y="26691"/>
                    <a:pt x="24907" y="27105"/>
                    <a:pt x="24505" y="27523"/>
                  </a:cubicBezTo>
                  <a:cubicBezTo>
                    <a:pt x="24329" y="27706"/>
                    <a:pt x="24459" y="28010"/>
                    <a:pt x="24713" y="28010"/>
                  </a:cubicBezTo>
                  <a:cubicBezTo>
                    <a:pt x="24791" y="28010"/>
                    <a:pt x="24866" y="27979"/>
                    <a:pt x="24920" y="27923"/>
                  </a:cubicBezTo>
                  <a:cubicBezTo>
                    <a:pt x="25320" y="27507"/>
                    <a:pt x="25723" y="27096"/>
                    <a:pt x="26129" y="26689"/>
                  </a:cubicBezTo>
                  <a:cubicBezTo>
                    <a:pt x="26242" y="26576"/>
                    <a:pt x="26242" y="26394"/>
                    <a:pt x="26129" y="26282"/>
                  </a:cubicBezTo>
                  <a:cubicBezTo>
                    <a:pt x="26074" y="26226"/>
                    <a:pt x="26000" y="26197"/>
                    <a:pt x="25927" y="26197"/>
                  </a:cubicBezTo>
                  <a:close/>
                  <a:moveTo>
                    <a:pt x="154687" y="28655"/>
                  </a:moveTo>
                  <a:cubicBezTo>
                    <a:pt x="154617" y="28655"/>
                    <a:pt x="154547" y="28681"/>
                    <a:pt x="154491" y="28732"/>
                  </a:cubicBezTo>
                  <a:cubicBezTo>
                    <a:pt x="154372" y="28843"/>
                    <a:pt x="154368" y="29028"/>
                    <a:pt x="154480" y="29144"/>
                  </a:cubicBezTo>
                  <a:cubicBezTo>
                    <a:pt x="154871" y="29567"/>
                    <a:pt x="155259" y="29993"/>
                    <a:pt x="155641" y="30422"/>
                  </a:cubicBezTo>
                  <a:cubicBezTo>
                    <a:pt x="155697" y="30484"/>
                    <a:pt x="155775" y="30520"/>
                    <a:pt x="155857" y="30520"/>
                  </a:cubicBezTo>
                  <a:cubicBezTo>
                    <a:pt x="156106" y="30520"/>
                    <a:pt x="156238" y="30225"/>
                    <a:pt x="156072" y="30040"/>
                  </a:cubicBezTo>
                  <a:cubicBezTo>
                    <a:pt x="155686" y="29607"/>
                    <a:pt x="155296" y="29177"/>
                    <a:pt x="154903" y="28753"/>
                  </a:cubicBezTo>
                  <a:cubicBezTo>
                    <a:pt x="154846" y="28688"/>
                    <a:pt x="154766" y="28655"/>
                    <a:pt x="154687" y="28655"/>
                  </a:cubicBezTo>
                  <a:close/>
                  <a:moveTo>
                    <a:pt x="23524" y="28695"/>
                  </a:moveTo>
                  <a:cubicBezTo>
                    <a:pt x="23447" y="28695"/>
                    <a:pt x="23370" y="28726"/>
                    <a:pt x="23313" y="28788"/>
                  </a:cubicBezTo>
                  <a:cubicBezTo>
                    <a:pt x="22946" y="29185"/>
                    <a:pt x="22581" y="29585"/>
                    <a:pt x="22222" y="29989"/>
                  </a:cubicBezTo>
                  <a:lnTo>
                    <a:pt x="22145" y="30075"/>
                  </a:lnTo>
                  <a:cubicBezTo>
                    <a:pt x="21979" y="30261"/>
                    <a:pt x="22111" y="30554"/>
                    <a:pt x="22361" y="30554"/>
                  </a:cubicBezTo>
                  <a:cubicBezTo>
                    <a:pt x="22442" y="30554"/>
                    <a:pt x="22520" y="30520"/>
                    <a:pt x="22575" y="30458"/>
                  </a:cubicBezTo>
                  <a:lnTo>
                    <a:pt x="22651" y="30373"/>
                  </a:lnTo>
                  <a:cubicBezTo>
                    <a:pt x="23010" y="29971"/>
                    <a:pt x="23371" y="29573"/>
                    <a:pt x="23735" y="29179"/>
                  </a:cubicBezTo>
                  <a:cubicBezTo>
                    <a:pt x="23844" y="29062"/>
                    <a:pt x="23837" y="28880"/>
                    <a:pt x="23720" y="28772"/>
                  </a:cubicBezTo>
                  <a:cubicBezTo>
                    <a:pt x="23665" y="28721"/>
                    <a:pt x="23594" y="28695"/>
                    <a:pt x="23524" y="28695"/>
                  </a:cubicBezTo>
                  <a:close/>
                  <a:moveTo>
                    <a:pt x="156997" y="31247"/>
                  </a:moveTo>
                  <a:cubicBezTo>
                    <a:pt x="156931" y="31247"/>
                    <a:pt x="156864" y="31270"/>
                    <a:pt x="156810" y="31317"/>
                  </a:cubicBezTo>
                  <a:cubicBezTo>
                    <a:pt x="156689" y="31420"/>
                    <a:pt x="156674" y="31603"/>
                    <a:pt x="156778" y="31723"/>
                  </a:cubicBezTo>
                  <a:cubicBezTo>
                    <a:pt x="157153" y="32160"/>
                    <a:pt x="157523" y="32602"/>
                    <a:pt x="157890" y="33046"/>
                  </a:cubicBezTo>
                  <a:cubicBezTo>
                    <a:pt x="157944" y="33113"/>
                    <a:pt x="158026" y="33151"/>
                    <a:pt x="158112" y="33151"/>
                  </a:cubicBezTo>
                  <a:cubicBezTo>
                    <a:pt x="158356" y="33151"/>
                    <a:pt x="158490" y="32867"/>
                    <a:pt x="158334" y="32680"/>
                  </a:cubicBezTo>
                  <a:cubicBezTo>
                    <a:pt x="157966" y="32232"/>
                    <a:pt x="157593" y="31789"/>
                    <a:pt x="157216" y="31348"/>
                  </a:cubicBezTo>
                  <a:cubicBezTo>
                    <a:pt x="157159" y="31282"/>
                    <a:pt x="157078" y="31247"/>
                    <a:pt x="156997" y="31247"/>
                  </a:cubicBezTo>
                  <a:close/>
                  <a:moveTo>
                    <a:pt x="21221" y="31286"/>
                  </a:moveTo>
                  <a:cubicBezTo>
                    <a:pt x="21140" y="31286"/>
                    <a:pt x="21060" y="31320"/>
                    <a:pt x="21003" y="31387"/>
                  </a:cubicBezTo>
                  <a:cubicBezTo>
                    <a:pt x="20625" y="31827"/>
                    <a:pt x="20253" y="32272"/>
                    <a:pt x="19885" y="32719"/>
                  </a:cubicBezTo>
                  <a:cubicBezTo>
                    <a:pt x="19732" y="32908"/>
                    <a:pt x="19865" y="33190"/>
                    <a:pt x="20108" y="33191"/>
                  </a:cubicBezTo>
                  <a:cubicBezTo>
                    <a:pt x="20193" y="33191"/>
                    <a:pt x="20276" y="33152"/>
                    <a:pt x="20331" y="33086"/>
                  </a:cubicBezTo>
                  <a:cubicBezTo>
                    <a:pt x="20696" y="32641"/>
                    <a:pt x="21067" y="32199"/>
                    <a:pt x="21441" y="31761"/>
                  </a:cubicBezTo>
                  <a:cubicBezTo>
                    <a:pt x="21544" y="31640"/>
                    <a:pt x="21530" y="31459"/>
                    <a:pt x="21408" y="31356"/>
                  </a:cubicBezTo>
                  <a:cubicBezTo>
                    <a:pt x="21354" y="31309"/>
                    <a:pt x="21287" y="31286"/>
                    <a:pt x="21221" y="31286"/>
                  </a:cubicBezTo>
                  <a:close/>
                  <a:moveTo>
                    <a:pt x="159203" y="33927"/>
                  </a:moveTo>
                  <a:cubicBezTo>
                    <a:pt x="159140" y="33927"/>
                    <a:pt x="159077" y="33948"/>
                    <a:pt x="159025" y="33990"/>
                  </a:cubicBezTo>
                  <a:cubicBezTo>
                    <a:pt x="158901" y="34088"/>
                    <a:pt x="158879" y="34267"/>
                    <a:pt x="158976" y="34391"/>
                  </a:cubicBezTo>
                  <a:lnTo>
                    <a:pt x="159259" y="34750"/>
                  </a:lnTo>
                  <a:cubicBezTo>
                    <a:pt x="159519" y="35083"/>
                    <a:pt x="159778" y="35419"/>
                    <a:pt x="160034" y="35756"/>
                  </a:cubicBezTo>
                  <a:cubicBezTo>
                    <a:pt x="160088" y="35828"/>
                    <a:pt x="160173" y="35870"/>
                    <a:pt x="160263" y="35870"/>
                  </a:cubicBezTo>
                  <a:cubicBezTo>
                    <a:pt x="160502" y="35869"/>
                    <a:pt x="160636" y="35597"/>
                    <a:pt x="160492" y="35407"/>
                  </a:cubicBezTo>
                  <a:cubicBezTo>
                    <a:pt x="160234" y="35068"/>
                    <a:pt x="159974" y="34731"/>
                    <a:pt x="159711" y="34395"/>
                  </a:cubicBezTo>
                  <a:lnTo>
                    <a:pt x="159427" y="34033"/>
                  </a:lnTo>
                  <a:cubicBezTo>
                    <a:pt x="159370" y="33963"/>
                    <a:pt x="159287" y="33927"/>
                    <a:pt x="159203" y="33927"/>
                  </a:cubicBezTo>
                  <a:close/>
                  <a:moveTo>
                    <a:pt x="19021" y="33965"/>
                  </a:moveTo>
                  <a:cubicBezTo>
                    <a:pt x="18936" y="33965"/>
                    <a:pt x="18851" y="34002"/>
                    <a:pt x="18795" y="34075"/>
                  </a:cubicBezTo>
                  <a:cubicBezTo>
                    <a:pt x="18436" y="34529"/>
                    <a:pt x="18081" y="34988"/>
                    <a:pt x="17731" y="35449"/>
                  </a:cubicBezTo>
                  <a:cubicBezTo>
                    <a:pt x="17587" y="35639"/>
                    <a:pt x="17723" y="35911"/>
                    <a:pt x="17960" y="35912"/>
                  </a:cubicBezTo>
                  <a:cubicBezTo>
                    <a:pt x="18051" y="35912"/>
                    <a:pt x="18136" y="35870"/>
                    <a:pt x="18190" y="35798"/>
                  </a:cubicBezTo>
                  <a:cubicBezTo>
                    <a:pt x="18538" y="35339"/>
                    <a:pt x="18891" y="34883"/>
                    <a:pt x="19247" y="34431"/>
                  </a:cubicBezTo>
                  <a:cubicBezTo>
                    <a:pt x="19345" y="34306"/>
                    <a:pt x="19325" y="34125"/>
                    <a:pt x="19199" y="34027"/>
                  </a:cubicBezTo>
                  <a:cubicBezTo>
                    <a:pt x="19146" y="33985"/>
                    <a:pt x="19083" y="33965"/>
                    <a:pt x="19021" y="33965"/>
                  </a:cubicBezTo>
                  <a:close/>
                  <a:moveTo>
                    <a:pt x="161297" y="36683"/>
                  </a:moveTo>
                  <a:cubicBezTo>
                    <a:pt x="161238" y="36683"/>
                    <a:pt x="161179" y="36701"/>
                    <a:pt x="161128" y="36739"/>
                  </a:cubicBezTo>
                  <a:cubicBezTo>
                    <a:pt x="160999" y="36832"/>
                    <a:pt x="160971" y="37012"/>
                    <a:pt x="161064" y="37141"/>
                  </a:cubicBezTo>
                  <a:cubicBezTo>
                    <a:pt x="161405" y="37606"/>
                    <a:pt x="161739" y="38075"/>
                    <a:pt x="162069" y="38546"/>
                  </a:cubicBezTo>
                  <a:cubicBezTo>
                    <a:pt x="162123" y="38624"/>
                    <a:pt x="162211" y="38670"/>
                    <a:pt x="162306" y="38670"/>
                  </a:cubicBezTo>
                  <a:cubicBezTo>
                    <a:pt x="162364" y="38670"/>
                    <a:pt x="162422" y="38652"/>
                    <a:pt x="162470" y="38617"/>
                  </a:cubicBezTo>
                  <a:cubicBezTo>
                    <a:pt x="162601" y="38527"/>
                    <a:pt x="162632" y="38347"/>
                    <a:pt x="162541" y="38216"/>
                  </a:cubicBezTo>
                  <a:cubicBezTo>
                    <a:pt x="162208" y="37741"/>
                    <a:pt x="161871" y="37270"/>
                    <a:pt x="161531" y="36802"/>
                  </a:cubicBezTo>
                  <a:cubicBezTo>
                    <a:pt x="161474" y="36724"/>
                    <a:pt x="161387" y="36683"/>
                    <a:pt x="161297" y="36683"/>
                  </a:cubicBezTo>
                  <a:close/>
                  <a:moveTo>
                    <a:pt x="16925" y="36729"/>
                  </a:moveTo>
                  <a:cubicBezTo>
                    <a:pt x="16837" y="36729"/>
                    <a:pt x="16750" y="36769"/>
                    <a:pt x="16693" y="36845"/>
                  </a:cubicBezTo>
                  <a:cubicBezTo>
                    <a:pt x="16353" y="37314"/>
                    <a:pt x="16016" y="37786"/>
                    <a:pt x="15685" y="38261"/>
                  </a:cubicBezTo>
                  <a:cubicBezTo>
                    <a:pt x="15552" y="38452"/>
                    <a:pt x="15687" y="38714"/>
                    <a:pt x="15920" y="38714"/>
                  </a:cubicBezTo>
                  <a:cubicBezTo>
                    <a:pt x="16015" y="38714"/>
                    <a:pt x="16102" y="38669"/>
                    <a:pt x="16156" y="38592"/>
                  </a:cubicBezTo>
                  <a:cubicBezTo>
                    <a:pt x="16486" y="38119"/>
                    <a:pt x="16821" y="37650"/>
                    <a:pt x="17160" y="37185"/>
                  </a:cubicBezTo>
                  <a:cubicBezTo>
                    <a:pt x="17251" y="37057"/>
                    <a:pt x="17222" y="36878"/>
                    <a:pt x="17094" y="36784"/>
                  </a:cubicBezTo>
                  <a:cubicBezTo>
                    <a:pt x="17043" y="36747"/>
                    <a:pt x="16984" y="36729"/>
                    <a:pt x="16925" y="36729"/>
                  </a:cubicBezTo>
                  <a:close/>
                  <a:moveTo>
                    <a:pt x="163285" y="39523"/>
                  </a:moveTo>
                  <a:cubicBezTo>
                    <a:pt x="163230" y="39523"/>
                    <a:pt x="163173" y="39539"/>
                    <a:pt x="163124" y="39572"/>
                  </a:cubicBezTo>
                  <a:cubicBezTo>
                    <a:pt x="162992" y="39661"/>
                    <a:pt x="162957" y="39839"/>
                    <a:pt x="163046" y="39971"/>
                  </a:cubicBezTo>
                  <a:cubicBezTo>
                    <a:pt x="163366" y="40450"/>
                    <a:pt x="163682" y="40931"/>
                    <a:pt x="163993" y="41415"/>
                  </a:cubicBezTo>
                  <a:cubicBezTo>
                    <a:pt x="164046" y="41497"/>
                    <a:pt x="164138" y="41547"/>
                    <a:pt x="164235" y="41547"/>
                  </a:cubicBezTo>
                  <a:cubicBezTo>
                    <a:pt x="164463" y="41547"/>
                    <a:pt x="164601" y="41295"/>
                    <a:pt x="164479" y="41104"/>
                  </a:cubicBezTo>
                  <a:cubicBezTo>
                    <a:pt x="164165" y="40617"/>
                    <a:pt x="163847" y="40132"/>
                    <a:pt x="163524" y="39650"/>
                  </a:cubicBezTo>
                  <a:cubicBezTo>
                    <a:pt x="163469" y="39567"/>
                    <a:pt x="163378" y="39523"/>
                    <a:pt x="163285" y="39523"/>
                  </a:cubicBezTo>
                  <a:close/>
                  <a:moveTo>
                    <a:pt x="14941" y="39570"/>
                  </a:moveTo>
                  <a:cubicBezTo>
                    <a:pt x="14849" y="39570"/>
                    <a:pt x="14758" y="39614"/>
                    <a:pt x="14702" y="39698"/>
                  </a:cubicBezTo>
                  <a:cubicBezTo>
                    <a:pt x="14380" y="40179"/>
                    <a:pt x="14062" y="40663"/>
                    <a:pt x="13749" y="41151"/>
                  </a:cubicBezTo>
                  <a:cubicBezTo>
                    <a:pt x="13625" y="41343"/>
                    <a:pt x="13763" y="41595"/>
                    <a:pt x="13991" y="41595"/>
                  </a:cubicBezTo>
                  <a:cubicBezTo>
                    <a:pt x="14089" y="41595"/>
                    <a:pt x="14181" y="41545"/>
                    <a:pt x="14233" y="41462"/>
                  </a:cubicBezTo>
                  <a:cubicBezTo>
                    <a:pt x="14545" y="40978"/>
                    <a:pt x="14861" y="40497"/>
                    <a:pt x="15181" y="40018"/>
                  </a:cubicBezTo>
                  <a:cubicBezTo>
                    <a:pt x="15270" y="39886"/>
                    <a:pt x="15235" y="39706"/>
                    <a:pt x="15102" y="39619"/>
                  </a:cubicBezTo>
                  <a:cubicBezTo>
                    <a:pt x="15052" y="39585"/>
                    <a:pt x="14997" y="39570"/>
                    <a:pt x="14941" y="39570"/>
                  </a:cubicBezTo>
                  <a:close/>
                  <a:moveTo>
                    <a:pt x="165160" y="42437"/>
                  </a:moveTo>
                  <a:cubicBezTo>
                    <a:pt x="165109" y="42437"/>
                    <a:pt x="165056" y="42451"/>
                    <a:pt x="165009" y="42480"/>
                  </a:cubicBezTo>
                  <a:cubicBezTo>
                    <a:pt x="164874" y="42563"/>
                    <a:pt x="164832" y="42741"/>
                    <a:pt x="164914" y="42876"/>
                  </a:cubicBezTo>
                  <a:cubicBezTo>
                    <a:pt x="165217" y="43367"/>
                    <a:pt x="165514" y="43860"/>
                    <a:pt x="165805" y="44356"/>
                  </a:cubicBezTo>
                  <a:cubicBezTo>
                    <a:pt x="165857" y="44444"/>
                    <a:pt x="165952" y="44498"/>
                    <a:pt x="166054" y="44498"/>
                  </a:cubicBezTo>
                  <a:lnTo>
                    <a:pt x="166054" y="44499"/>
                  </a:lnTo>
                  <a:cubicBezTo>
                    <a:pt x="166277" y="44499"/>
                    <a:pt x="166416" y="44256"/>
                    <a:pt x="166302" y="44064"/>
                  </a:cubicBezTo>
                  <a:cubicBezTo>
                    <a:pt x="166008" y="43565"/>
                    <a:pt x="165710" y="43068"/>
                    <a:pt x="165405" y="42574"/>
                  </a:cubicBezTo>
                  <a:cubicBezTo>
                    <a:pt x="165351" y="42486"/>
                    <a:pt x="165257" y="42437"/>
                    <a:pt x="165160" y="42437"/>
                  </a:cubicBezTo>
                  <a:close/>
                  <a:moveTo>
                    <a:pt x="13072" y="42480"/>
                  </a:moveTo>
                  <a:cubicBezTo>
                    <a:pt x="12973" y="42480"/>
                    <a:pt x="12877" y="42531"/>
                    <a:pt x="12824" y="42622"/>
                  </a:cubicBezTo>
                  <a:cubicBezTo>
                    <a:pt x="12519" y="43116"/>
                    <a:pt x="12221" y="43613"/>
                    <a:pt x="11927" y="44112"/>
                  </a:cubicBezTo>
                  <a:cubicBezTo>
                    <a:pt x="11813" y="44304"/>
                    <a:pt x="11951" y="44547"/>
                    <a:pt x="12174" y="44547"/>
                  </a:cubicBezTo>
                  <a:cubicBezTo>
                    <a:pt x="12277" y="44547"/>
                    <a:pt x="12371" y="44493"/>
                    <a:pt x="12422" y="44404"/>
                  </a:cubicBezTo>
                  <a:cubicBezTo>
                    <a:pt x="12716" y="43908"/>
                    <a:pt x="13012" y="43415"/>
                    <a:pt x="13313" y="42924"/>
                  </a:cubicBezTo>
                  <a:cubicBezTo>
                    <a:pt x="13401" y="42789"/>
                    <a:pt x="13360" y="42608"/>
                    <a:pt x="13223" y="42524"/>
                  </a:cubicBezTo>
                  <a:cubicBezTo>
                    <a:pt x="13176" y="42494"/>
                    <a:pt x="13123" y="42480"/>
                    <a:pt x="13072" y="42480"/>
                  </a:cubicBezTo>
                  <a:close/>
                  <a:moveTo>
                    <a:pt x="166919" y="45423"/>
                  </a:moveTo>
                  <a:cubicBezTo>
                    <a:pt x="166871" y="45423"/>
                    <a:pt x="166823" y="45435"/>
                    <a:pt x="166778" y="45460"/>
                  </a:cubicBezTo>
                  <a:cubicBezTo>
                    <a:pt x="166639" y="45539"/>
                    <a:pt x="166590" y="45714"/>
                    <a:pt x="166669" y="45853"/>
                  </a:cubicBezTo>
                  <a:cubicBezTo>
                    <a:pt x="166951" y="46355"/>
                    <a:pt x="167229" y="46858"/>
                    <a:pt x="167501" y="47366"/>
                  </a:cubicBezTo>
                  <a:cubicBezTo>
                    <a:pt x="167552" y="47459"/>
                    <a:pt x="167649" y="47517"/>
                    <a:pt x="167755" y="47517"/>
                  </a:cubicBezTo>
                  <a:cubicBezTo>
                    <a:pt x="167973" y="47517"/>
                    <a:pt x="168112" y="47284"/>
                    <a:pt x="168009" y="47092"/>
                  </a:cubicBezTo>
                  <a:cubicBezTo>
                    <a:pt x="167734" y="46583"/>
                    <a:pt x="167455" y="46074"/>
                    <a:pt x="167170" y="45570"/>
                  </a:cubicBezTo>
                  <a:cubicBezTo>
                    <a:pt x="167118" y="45476"/>
                    <a:pt x="167019" y="45423"/>
                    <a:pt x="166919" y="45423"/>
                  </a:cubicBezTo>
                  <a:close/>
                  <a:moveTo>
                    <a:pt x="11312" y="45469"/>
                  </a:moveTo>
                  <a:cubicBezTo>
                    <a:pt x="11210" y="45469"/>
                    <a:pt x="11112" y="45523"/>
                    <a:pt x="11060" y="45619"/>
                  </a:cubicBezTo>
                  <a:cubicBezTo>
                    <a:pt x="10774" y="46124"/>
                    <a:pt x="10495" y="46632"/>
                    <a:pt x="10220" y="47143"/>
                  </a:cubicBezTo>
                  <a:cubicBezTo>
                    <a:pt x="10117" y="47335"/>
                    <a:pt x="10256" y="47567"/>
                    <a:pt x="10473" y="47567"/>
                  </a:cubicBezTo>
                  <a:cubicBezTo>
                    <a:pt x="10580" y="47567"/>
                    <a:pt x="10677" y="47509"/>
                    <a:pt x="10727" y="47415"/>
                  </a:cubicBezTo>
                  <a:cubicBezTo>
                    <a:pt x="11001" y="46908"/>
                    <a:pt x="11278" y="46404"/>
                    <a:pt x="11561" y="45902"/>
                  </a:cubicBezTo>
                  <a:cubicBezTo>
                    <a:pt x="11643" y="45763"/>
                    <a:pt x="11593" y="45585"/>
                    <a:pt x="11454" y="45507"/>
                  </a:cubicBezTo>
                  <a:cubicBezTo>
                    <a:pt x="11409" y="45481"/>
                    <a:pt x="11360" y="45469"/>
                    <a:pt x="11312" y="45469"/>
                  </a:cubicBezTo>
                  <a:close/>
                  <a:moveTo>
                    <a:pt x="168562" y="48476"/>
                  </a:moveTo>
                  <a:cubicBezTo>
                    <a:pt x="168518" y="48476"/>
                    <a:pt x="168473" y="48486"/>
                    <a:pt x="168431" y="48508"/>
                  </a:cubicBezTo>
                  <a:cubicBezTo>
                    <a:pt x="168288" y="48580"/>
                    <a:pt x="168233" y="48754"/>
                    <a:pt x="168305" y="48895"/>
                  </a:cubicBezTo>
                  <a:cubicBezTo>
                    <a:pt x="168568" y="49407"/>
                    <a:pt x="168827" y="49922"/>
                    <a:pt x="169079" y="50439"/>
                  </a:cubicBezTo>
                  <a:cubicBezTo>
                    <a:pt x="169128" y="50538"/>
                    <a:pt x="169227" y="50601"/>
                    <a:pt x="169338" y="50601"/>
                  </a:cubicBezTo>
                  <a:cubicBezTo>
                    <a:pt x="169382" y="50601"/>
                    <a:pt x="169425" y="50591"/>
                    <a:pt x="169465" y="50572"/>
                  </a:cubicBezTo>
                  <a:cubicBezTo>
                    <a:pt x="169608" y="50502"/>
                    <a:pt x="169668" y="50330"/>
                    <a:pt x="169598" y="50187"/>
                  </a:cubicBezTo>
                  <a:cubicBezTo>
                    <a:pt x="169343" y="49666"/>
                    <a:pt x="169084" y="49148"/>
                    <a:pt x="168818" y="48632"/>
                  </a:cubicBezTo>
                  <a:cubicBezTo>
                    <a:pt x="168767" y="48533"/>
                    <a:pt x="168667" y="48476"/>
                    <a:pt x="168562" y="48476"/>
                  </a:cubicBezTo>
                  <a:close/>
                  <a:moveTo>
                    <a:pt x="9667" y="48525"/>
                  </a:moveTo>
                  <a:cubicBezTo>
                    <a:pt x="9562" y="48525"/>
                    <a:pt x="9462" y="48581"/>
                    <a:pt x="9412" y="48680"/>
                  </a:cubicBezTo>
                  <a:cubicBezTo>
                    <a:pt x="9145" y="49196"/>
                    <a:pt x="8886" y="49714"/>
                    <a:pt x="8632" y="50235"/>
                  </a:cubicBezTo>
                  <a:cubicBezTo>
                    <a:pt x="8537" y="50427"/>
                    <a:pt x="8676" y="50650"/>
                    <a:pt x="8890" y="50650"/>
                  </a:cubicBezTo>
                  <a:cubicBezTo>
                    <a:pt x="9000" y="50650"/>
                    <a:pt x="9101" y="50588"/>
                    <a:pt x="9149" y="50488"/>
                  </a:cubicBezTo>
                  <a:cubicBezTo>
                    <a:pt x="9402" y="49971"/>
                    <a:pt x="9660" y="49456"/>
                    <a:pt x="9924" y="48944"/>
                  </a:cubicBezTo>
                  <a:cubicBezTo>
                    <a:pt x="9997" y="48803"/>
                    <a:pt x="9941" y="48629"/>
                    <a:pt x="9799" y="48557"/>
                  </a:cubicBezTo>
                  <a:cubicBezTo>
                    <a:pt x="9757" y="48535"/>
                    <a:pt x="9711" y="48525"/>
                    <a:pt x="9667" y="48525"/>
                  </a:cubicBezTo>
                  <a:close/>
                  <a:moveTo>
                    <a:pt x="170086" y="51593"/>
                  </a:moveTo>
                  <a:cubicBezTo>
                    <a:pt x="170045" y="51593"/>
                    <a:pt x="170004" y="51602"/>
                    <a:pt x="169964" y="51620"/>
                  </a:cubicBezTo>
                  <a:cubicBezTo>
                    <a:pt x="169821" y="51686"/>
                    <a:pt x="169759" y="51854"/>
                    <a:pt x="169822" y="51998"/>
                  </a:cubicBezTo>
                  <a:cubicBezTo>
                    <a:pt x="170066" y="52520"/>
                    <a:pt x="170305" y="53044"/>
                    <a:pt x="170537" y="53571"/>
                  </a:cubicBezTo>
                  <a:cubicBezTo>
                    <a:pt x="170583" y="53675"/>
                    <a:pt x="170686" y="53742"/>
                    <a:pt x="170800" y="53742"/>
                  </a:cubicBezTo>
                  <a:lnTo>
                    <a:pt x="170800" y="53743"/>
                  </a:lnTo>
                  <a:cubicBezTo>
                    <a:pt x="171009" y="53743"/>
                    <a:pt x="171149" y="53529"/>
                    <a:pt x="171064" y="53338"/>
                  </a:cubicBezTo>
                  <a:cubicBezTo>
                    <a:pt x="170829" y="52808"/>
                    <a:pt x="170590" y="52280"/>
                    <a:pt x="170345" y="51755"/>
                  </a:cubicBezTo>
                  <a:cubicBezTo>
                    <a:pt x="170295" y="51652"/>
                    <a:pt x="170193" y="51593"/>
                    <a:pt x="170086" y="51593"/>
                  </a:cubicBezTo>
                  <a:close/>
                  <a:moveTo>
                    <a:pt x="8144" y="51638"/>
                  </a:moveTo>
                  <a:cubicBezTo>
                    <a:pt x="8035" y="51638"/>
                    <a:pt x="7931" y="51699"/>
                    <a:pt x="7884" y="51804"/>
                  </a:cubicBezTo>
                  <a:cubicBezTo>
                    <a:pt x="7638" y="52330"/>
                    <a:pt x="7398" y="52858"/>
                    <a:pt x="7164" y="53387"/>
                  </a:cubicBezTo>
                  <a:cubicBezTo>
                    <a:pt x="7079" y="53578"/>
                    <a:pt x="7218" y="53791"/>
                    <a:pt x="7427" y="53792"/>
                  </a:cubicBezTo>
                  <a:cubicBezTo>
                    <a:pt x="7540" y="53792"/>
                    <a:pt x="7645" y="53725"/>
                    <a:pt x="7690" y="53621"/>
                  </a:cubicBezTo>
                  <a:cubicBezTo>
                    <a:pt x="7924" y="53093"/>
                    <a:pt x="8162" y="52569"/>
                    <a:pt x="8405" y="52047"/>
                  </a:cubicBezTo>
                  <a:cubicBezTo>
                    <a:pt x="8472" y="51903"/>
                    <a:pt x="8410" y="51732"/>
                    <a:pt x="8265" y="51665"/>
                  </a:cubicBezTo>
                  <a:cubicBezTo>
                    <a:pt x="8226" y="51646"/>
                    <a:pt x="8184" y="51638"/>
                    <a:pt x="8144" y="51638"/>
                  </a:cubicBezTo>
                  <a:close/>
                  <a:moveTo>
                    <a:pt x="171485" y="54757"/>
                  </a:moveTo>
                  <a:cubicBezTo>
                    <a:pt x="171448" y="54757"/>
                    <a:pt x="171411" y="54764"/>
                    <a:pt x="171374" y="54780"/>
                  </a:cubicBezTo>
                  <a:cubicBezTo>
                    <a:pt x="171228" y="54842"/>
                    <a:pt x="171159" y="55010"/>
                    <a:pt x="171220" y="55157"/>
                  </a:cubicBezTo>
                  <a:cubicBezTo>
                    <a:pt x="171443" y="55689"/>
                    <a:pt x="171660" y="56221"/>
                    <a:pt x="171872" y="56757"/>
                  </a:cubicBezTo>
                  <a:cubicBezTo>
                    <a:pt x="171917" y="56867"/>
                    <a:pt x="172022" y="56939"/>
                    <a:pt x="172141" y="56939"/>
                  </a:cubicBezTo>
                  <a:cubicBezTo>
                    <a:pt x="172344" y="56939"/>
                    <a:pt x="172484" y="56733"/>
                    <a:pt x="172408" y="56544"/>
                  </a:cubicBezTo>
                  <a:cubicBezTo>
                    <a:pt x="172194" y="56005"/>
                    <a:pt x="171975" y="55469"/>
                    <a:pt x="171751" y="54934"/>
                  </a:cubicBezTo>
                  <a:cubicBezTo>
                    <a:pt x="171705" y="54824"/>
                    <a:pt x="171598" y="54757"/>
                    <a:pt x="171485" y="54757"/>
                  </a:cubicBezTo>
                  <a:close/>
                  <a:moveTo>
                    <a:pt x="6741" y="54808"/>
                  </a:moveTo>
                  <a:cubicBezTo>
                    <a:pt x="6628" y="54808"/>
                    <a:pt x="6521" y="54874"/>
                    <a:pt x="6475" y="54985"/>
                  </a:cubicBezTo>
                  <a:cubicBezTo>
                    <a:pt x="6251" y="55518"/>
                    <a:pt x="6033" y="56055"/>
                    <a:pt x="5818" y="56594"/>
                  </a:cubicBezTo>
                  <a:cubicBezTo>
                    <a:pt x="5743" y="56782"/>
                    <a:pt x="5882" y="56988"/>
                    <a:pt x="6084" y="56988"/>
                  </a:cubicBezTo>
                  <a:cubicBezTo>
                    <a:pt x="6084" y="56988"/>
                    <a:pt x="6085" y="56988"/>
                    <a:pt x="6086" y="56988"/>
                  </a:cubicBezTo>
                  <a:cubicBezTo>
                    <a:pt x="6204" y="56988"/>
                    <a:pt x="6310" y="56916"/>
                    <a:pt x="6354" y="56807"/>
                  </a:cubicBezTo>
                  <a:cubicBezTo>
                    <a:pt x="6567" y="56270"/>
                    <a:pt x="6784" y="55738"/>
                    <a:pt x="7007" y="55207"/>
                  </a:cubicBezTo>
                  <a:cubicBezTo>
                    <a:pt x="7068" y="55060"/>
                    <a:pt x="7000" y="54891"/>
                    <a:pt x="6852" y="54830"/>
                  </a:cubicBezTo>
                  <a:cubicBezTo>
                    <a:pt x="6816" y="54815"/>
                    <a:pt x="6778" y="54808"/>
                    <a:pt x="6741" y="54808"/>
                  </a:cubicBezTo>
                  <a:close/>
                  <a:moveTo>
                    <a:pt x="172761" y="57973"/>
                  </a:moveTo>
                  <a:cubicBezTo>
                    <a:pt x="172727" y="57973"/>
                    <a:pt x="172693" y="57979"/>
                    <a:pt x="172660" y="57992"/>
                  </a:cubicBezTo>
                  <a:cubicBezTo>
                    <a:pt x="172509" y="58049"/>
                    <a:pt x="172434" y="58218"/>
                    <a:pt x="172495" y="58368"/>
                  </a:cubicBezTo>
                  <a:cubicBezTo>
                    <a:pt x="172696" y="58908"/>
                    <a:pt x="172893" y="59449"/>
                    <a:pt x="173085" y="59992"/>
                  </a:cubicBezTo>
                  <a:cubicBezTo>
                    <a:pt x="173126" y="60107"/>
                    <a:pt x="173234" y="60184"/>
                    <a:pt x="173356" y="60184"/>
                  </a:cubicBezTo>
                  <a:lnTo>
                    <a:pt x="173356" y="60185"/>
                  </a:lnTo>
                  <a:cubicBezTo>
                    <a:pt x="173555" y="60185"/>
                    <a:pt x="173694" y="59989"/>
                    <a:pt x="173628" y="59802"/>
                  </a:cubicBezTo>
                  <a:cubicBezTo>
                    <a:pt x="173435" y="59255"/>
                    <a:pt x="173237" y="58709"/>
                    <a:pt x="173033" y="58167"/>
                  </a:cubicBezTo>
                  <a:cubicBezTo>
                    <a:pt x="172991" y="58048"/>
                    <a:pt x="172879" y="57973"/>
                    <a:pt x="172761" y="57973"/>
                  </a:cubicBezTo>
                  <a:close/>
                  <a:moveTo>
                    <a:pt x="5461" y="58028"/>
                  </a:moveTo>
                  <a:cubicBezTo>
                    <a:pt x="5345" y="58028"/>
                    <a:pt x="5236" y="58099"/>
                    <a:pt x="5192" y="58215"/>
                  </a:cubicBezTo>
                  <a:cubicBezTo>
                    <a:pt x="4989" y="58758"/>
                    <a:pt x="4790" y="59303"/>
                    <a:pt x="4597" y="59850"/>
                  </a:cubicBezTo>
                  <a:cubicBezTo>
                    <a:pt x="4544" y="60000"/>
                    <a:pt x="4623" y="60164"/>
                    <a:pt x="4773" y="60218"/>
                  </a:cubicBezTo>
                  <a:cubicBezTo>
                    <a:pt x="4805" y="60227"/>
                    <a:pt x="4837" y="60233"/>
                    <a:pt x="4869" y="60233"/>
                  </a:cubicBezTo>
                  <a:cubicBezTo>
                    <a:pt x="4992" y="60233"/>
                    <a:pt x="5101" y="60157"/>
                    <a:pt x="5142" y="60042"/>
                  </a:cubicBezTo>
                  <a:cubicBezTo>
                    <a:pt x="5332" y="59498"/>
                    <a:pt x="5529" y="58957"/>
                    <a:pt x="5732" y="58417"/>
                  </a:cubicBezTo>
                  <a:cubicBezTo>
                    <a:pt x="5788" y="58269"/>
                    <a:pt x="5713" y="58102"/>
                    <a:pt x="5563" y="58047"/>
                  </a:cubicBezTo>
                  <a:cubicBezTo>
                    <a:pt x="5529" y="58034"/>
                    <a:pt x="5495" y="58028"/>
                    <a:pt x="5461" y="58028"/>
                  </a:cubicBezTo>
                  <a:close/>
                  <a:moveTo>
                    <a:pt x="173919" y="61254"/>
                  </a:moveTo>
                  <a:cubicBezTo>
                    <a:pt x="173889" y="61254"/>
                    <a:pt x="173858" y="61259"/>
                    <a:pt x="173829" y="61269"/>
                  </a:cubicBezTo>
                  <a:cubicBezTo>
                    <a:pt x="173680" y="61318"/>
                    <a:pt x="173598" y="61477"/>
                    <a:pt x="173644" y="61627"/>
                  </a:cubicBezTo>
                  <a:cubicBezTo>
                    <a:pt x="173825" y="62174"/>
                    <a:pt x="174001" y="62722"/>
                    <a:pt x="174172" y="63273"/>
                  </a:cubicBezTo>
                  <a:cubicBezTo>
                    <a:pt x="174209" y="63393"/>
                    <a:pt x="174320" y="63476"/>
                    <a:pt x="174446" y="63476"/>
                  </a:cubicBezTo>
                  <a:cubicBezTo>
                    <a:pt x="174641" y="63476"/>
                    <a:pt x="174778" y="63287"/>
                    <a:pt x="174722" y="63103"/>
                  </a:cubicBezTo>
                  <a:cubicBezTo>
                    <a:pt x="174551" y="62548"/>
                    <a:pt x="174373" y="61995"/>
                    <a:pt x="174191" y="61446"/>
                  </a:cubicBezTo>
                  <a:cubicBezTo>
                    <a:pt x="174149" y="61328"/>
                    <a:pt x="174038" y="61254"/>
                    <a:pt x="173919" y="61254"/>
                  </a:cubicBezTo>
                  <a:close/>
                  <a:moveTo>
                    <a:pt x="4309" y="61297"/>
                  </a:moveTo>
                  <a:cubicBezTo>
                    <a:pt x="4188" y="61297"/>
                    <a:pt x="4075" y="61374"/>
                    <a:pt x="4036" y="61495"/>
                  </a:cubicBezTo>
                  <a:cubicBezTo>
                    <a:pt x="3853" y="62045"/>
                    <a:pt x="3676" y="62598"/>
                    <a:pt x="3504" y="63150"/>
                  </a:cubicBezTo>
                  <a:cubicBezTo>
                    <a:pt x="3459" y="63303"/>
                    <a:pt x="3543" y="63464"/>
                    <a:pt x="3695" y="63510"/>
                  </a:cubicBezTo>
                  <a:cubicBezTo>
                    <a:pt x="3723" y="63519"/>
                    <a:pt x="3751" y="63524"/>
                    <a:pt x="3780" y="63524"/>
                  </a:cubicBezTo>
                  <a:cubicBezTo>
                    <a:pt x="3906" y="63524"/>
                    <a:pt x="4018" y="63442"/>
                    <a:pt x="4055" y="63321"/>
                  </a:cubicBezTo>
                  <a:cubicBezTo>
                    <a:pt x="4225" y="62771"/>
                    <a:pt x="4402" y="62223"/>
                    <a:pt x="4583" y="61676"/>
                  </a:cubicBezTo>
                  <a:cubicBezTo>
                    <a:pt x="4632" y="61525"/>
                    <a:pt x="4550" y="61362"/>
                    <a:pt x="4399" y="61312"/>
                  </a:cubicBezTo>
                  <a:cubicBezTo>
                    <a:pt x="4369" y="61302"/>
                    <a:pt x="4339" y="61297"/>
                    <a:pt x="4309" y="61297"/>
                  </a:cubicBezTo>
                  <a:close/>
                  <a:moveTo>
                    <a:pt x="174942" y="64555"/>
                  </a:moveTo>
                  <a:cubicBezTo>
                    <a:pt x="174916" y="64555"/>
                    <a:pt x="174889" y="64558"/>
                    <a:pt x="174862" y="64566"/>
                  </a:cubicBezTo>
                  <a:cubicBezTo>
                    <a:pt x="174708" y="64610"/>
                    <a:pt x="174620" y="64773"/>
                    <a:pt x="174667" y="64927"/>
                  </a:cubicBezTo>
                  <a:cubicBezTo>
                    <a:pt x="174826" y="65481"/>
                    <a:pt x="174981" y="66035"/>
                    <a:pt x="175130" y="66592"/>
                  </a:cubicBezTo>
                  <a:cubicBezTo>
                    <a:pt x="175165" y="66718"/>
                    <a:pt x="175279" y="66805"/>
                    <a:pt x="175408" y="66805"/>
                  </a:cubicBezTo>
                  <a:cubicBezTo>
                    <a:pt x="175598" y="66805"/>
                    <a:pt x="175736" y="66625"/>
                    <a:pt x="175688" y="66443"/>
                  </a:cubicBezTo>
                  <a:cubicBezTo>
                    <a:pt x="175538" y="65883"/>
                    <a:pt x="175382" y="65324"/>
                    <a:pt x="175221" y="64767"/>
                  </a:cubicBezTo>
                  <a:cubicBezTo>
                    <a:pt x="175186" y="64639"/>
                    <a:pt x="175069" y="64555"/>
                    <a:pt x="174942" y="64555"/>
                  </a:cubicBezTo>
                  <a:close/>
                  <a:moveTo>
                    <a:pt x="3281" y="64611"/>
                  </a:moveTo>
                  <a:cubicBezTo>
                    <a:pt x="3157" y="64611"/>
                    <a:pt x="3043" y="64691"/>
                    <a:pt x="3005" y="64815"/>
                  </a:cubicBezTo>
                  <a:cubicBezTo>
                    <a:pt x="2845" y="65373"/>
                    <a:pt x="2690" y="65931"/>
                    <a:pt x="2541" y="66491"/>
                  </a:cubicBezTo>
                  <a:cubicBezTo>
                    <a:pt x="2500" y="66644"/>
                    <a:pt x="2592" y="66803"/>
                    <a:pt x="2745" y="66844"/>
                  </a:cubicBezTo>
                  <a:cubicBezTo>
                    <a:pt x="2769" y="66850"/>
                    <a:pt x="2794" y="66853"/>
                    <a:pt x="2819" y="66853"/>
                  </a:cubicBezTo>
                  <a:cubicBezTo>
                    <a:pt x="2950" y="66853"/>
                    <a:pt x="3063" y="66766"/>
                    <a:pt x="3097" y="66640"/>
                  </a:cubicBezTo>
                  <a:cubicBezTo>
                    <a:pt x="3245" y="66083"/>
                    <a:pt x="3400" y="65528"/>
                    <a:pt x="3560" y="64976"/>
                  </a:cubicBezTo>
                  <a:cubicBezTo>
                    <a:pt x="3602" y="64824"/>
                    <a:pt x="3513" y="64665"/>
                    <a:pt x="3362" y="64622"/>
                  </a:cubicBezTo>
                  <a:cubicBezTo>
                    <a:pt x="3335" y="64614"/>
                    <a:pt x="3307" y="64611"/>
                    <a:pt x="3281" y="64611"/>
                  </a:cubicBezTo>
                  <a:close/>
                  <a:moveTo>
                    <a:pt x="175845" y="67906"/>
                  </a:moveTo>
                  <a:cubicBezTo>
                    <a:pt x="175821" y="67906"/>
                    <a:pt x="175796" y="67909"/>
                    <a:pt x="175772" y="67916"/>
                  </a:cubicBezTo>
                  <a:cubicBezTo>
                    <a:pt x="175618" y="67953"/>
                    <a:pt x="175523" y="68110"/>
                    <a:pt x="175562" y="68264"/>
                  </a:cubicBezTo>
                  <a:cubicBezTo>
                    <a:pt x="175700" y="68823"/>
                    <a:pt x="175833" y="69384"/>
                    <a:pt x="175960" y="69945"/>
                  </a:cubicBezTo>
                  <a:cubicBezTo>
                    <a:pt x="175990" y="70076"/>
                    <a:pt x="176106" y="70170"/>
                    <a:pt x="176241" y="70170"/>
                  </a:cubicBezTo>
                  <a:cubicBezTo>
                    <a:pt x="176425" y="70170"/>
                    <a:pt x="176562" y="69998"/>
                    <a:pt x="176521" y="69818"/>
                  </a:cubicBezTo>
                  <a:cubicBezTo>
                    <a:pt x="176393" y="69252"/>
                    <a:pt x="176260" y="68688"/>
                    <a:pt x="176121" y="68126"/>
                  </a:cubicBezTo>
                  <a:cubicBezTo>
                    <a:pt x="176090" y="67995"/>
                    <a:pt x="175974" y="67906"/>
                    <a:pt x="175845" y="67906"/>
                  </a:cubicBezTo>
                  <a:close/>
                  <a:moveTo>
                    <a:pt x="2390" y="67951"/>
                  </a:moveTo>
                  <a:cubicBezTo>
                    <a:pt x="2259" y="67951"/>
                    <a:pt x="2140" y="68041"/>
                    <a:pt x="2109" y="68175"/>
                  </a:cubicBezTo>
                  <a:cubicBezTo>
                    <a:pt x="1970" y="68737"/>
                    <a:pt x="1837" y="69301"/>
                    <a:pt x="1709" y="69866"/>
                  </a:cubicBezTo>
                  <a:cubicBezTo>
                    <a:pt x="1668" y="70047"/>
                    <a:pt x="1806" y="70219"/>
                    <a:pt x="1991" y="70219"/>
                  </a:cubicBezTo>
                  <a:cubicBezTo>
                    <a:pt x="2125" y="70218"/>
                    <a:pt x="2241" y="70125"/>
                    <a:pt x="2271" y="69993"/>
                  </a:cubicBezTo>
                  <a:cubicBezTo>
                    <a:pt x="2398" y="69432"/>
                    <a:pt x="2530" y="68872"/>
                    <a:pt x="2668" y="68313"/>
                  </a:cubicBezTo>
                  <a:cubicBezTo>
                    <a:pt x="2709" y="68157"/>
                    <a:pt x="2614" y="67997"/>
                    <a:pt x="2458" y="67959"/>
                  </a:cubicBezTo>
                  <a:cubicBezTo>
                    <a:pt x="2435" y="67953"/>
                    <a:pt x="2412" y="67951"/>
                    <a:pt x="2390" y="67951"/>
                  </a:cubicBezTo>
                  <a:close/>
                  <a:moveTo>
                    <a:pt x="176608" y="71289"/>
                  </a:moveTo>
                  <a:cubicBezTo>
                    <a:pt x="176588" y="71289"/>
                    <a:pt x="176569" y="71291"/>
                    <a:pt x="176549" y="71295"/>
                  </a:cubicBezTo>
                  <a:cubicBezTo>
                    <a:pt x="176393" y="71326"/>
                    <a:pt x="176292" y="71478"/>
                    <a:pt x="176325" y="71634"/>
                  </a:cubicBezTo>
                  <a:cubicBezTo>
                    <a:pt x="176441" y="72199"/>
                    <a:pt x="176551" y="72764"/>
                    <a:pt x="176657" y="73330"/>
                  </a:cubicBezTo>
                  <a:cubicBezTo>
                    <a:pt x="176683" y="73467"/>
                    <a:pt x="176801" y="73565"/>
                    <a:pt x="176940" y="73566"/>
                  </a:cubicBezTo>
                  <a:cubicBezTo>
                    <a:pt x="176958" y="73565"/>
                    <a:pt x="176976" y="73564"/>
                    <a:pt x="176994" y="73562"/>
                  </a:cubicBezTo>
                  <a:cubicBezTo>
                    <a:pt x="177150" y="73532"/>
                    <a:pt x="177253" y="73382"/>
                    <a:pt x="177223" y="73225"/>
                  </a:cubicBezTo>
                  <a:cubicBezTo>
                    <a:pt x="177117" y="72655"/>
                    <a:pt x="177006" y="72086"/>
                    <a:pt x="176888" y="71519"/>
                  </a:cubicBezTo>
                  <a:cubicBezTo>
                    <a:pt x="176861" y="71383"/>
                    <a:pt x="176741" y="71289"/>
                    <a:pt x="176608" y="71289"/>
                  </a:cubicBezTo>
                  <a:close/>
                  <a:moveTo>
                    <a:pt x="1625" y="71335"/>
                  </a:moveTo>
                  <a:cubicBezTo>
                    <a:pt x="1492" y="71335"/>
                    <a:pt x="1371" y="71428"/>
                    <a:pt x="1343" y="71565"/>
                  </a:cubicBezTo>
                  <a:cubicBezTo>
                    <a:pt x="1227" y="72132"/>
                    <a:pt x="1115" y="72702"/>
                    <a:pt x="1011" y="73271"/>
                  </a:cubicBezTo>
                  <a:cubicBezTo>
                    <a:pt x="981" y="73427"/>
                    <a:pt x="1085" y="73578"/>
                    <a:pt x="1241" y="73607"/>
                  </a:cubicBezTo>
                  <a:cubicBezTo>
                    <a:pt x="1259" y="73610"/>
                    <a:pt x="1276" y="73612"/>
                    <a:pt x="1294" y="73612"/>
                  </a:cubicBezTo>
                  <a:cubicBezTo>
                    <a:pt x="1433" y="73612"/>
                    <a:pt x="1552" y="73512"/>
                    <a:pt x="1577" y="73376"/>
                  </a:cubicBezTo>
                  <a:cubicBezTo>
                    <a:pt x="1682" y="72810"/>
                    <a:pt x="1792" y="72245"/>
                    <a:pt x="1907" y="71681"/>
                  </a:cubicBezTo>
                  <a:cubicBezTo>
                    <a:pt x="1939" y="71525"/>
                    <a:pt x="1838" y="71373"/>
                    <a:pt x="1682" y="71340"/>
                  </a:cubicBezTo>
                  <a:cubicBezTo>
                    <a:pt x="1663" y="71336"/>
                    <a:pt x="1644" y="71335"/>
                    <a:pt x="1625" y="71335"/>
                  </a:cubicBezTo>
                  <a:close/>
                  <a:moveTo>
                    <a:pt x="177241" y="74696"/>
                  </a:moveTo>
                  <a:cubicBezTo>
                    <a:pt x="177225" y="74696"/>
                    <a:pt x="177209" y="74697"/>
                    <a:pt x="177193" y="74700"/>
                  </a:cubicBezTo>
                  <a:cubicBezTo>
                    <a:pt x="177036" y="74726"/>
                    <a:pt x="176930" y="74875"/>
                    <a:pt x="176957" y="75032"/>
                  </a:cubicBezTo>
                  <a:cubicBezTo>
                    <a:pt x="177051" y="75600"/>
                    <a:pt x="177140" y="76169"/>
                    <a:pt x="177223" y="76739"/>
                  </a:cubicBezTo>
                  <a:cubicBezTo>
                    <a:pt x="177243" y="76881"/>
                    <a:pt x="177364" y="76985"/>
                    <a:pt x="177507" y="76985"/>
                  </a:cubicBezTo>
                  <a:cubicBezTo>
                    <a:pt x="177522" y="76985"/>
                    <a:pt x="177536" y="76984"/>
                    <a:pt x="177549" y="76982"/>
                  </a:cubicBezTo>
                  <a:cubicBezTo>
                    <a:pt x="177708" y="76958"/>
                    <a:pt x="177815" y="76813"/>
                    <a:pt x="177794" y="76655"/>
                  </a:cubicBezTo>
                  <a:cubicBezTo>
                    <a:pt x="177710" y="76082"/>
                    <a:pt x="177620" y="75508"/>
                    <a:pt x="177525" y="74936"/>
                  </a:cubicBezTo>
                  <a:cubicBezTo>
                    <a:pt x="177502" y="74796"/>
                    <a:pt x="177379" y="74696"/>
                    <a:pt x="177241" y="74696"/>
                  </a:cubicBezTo>
                  <a:close/>
                  <a:moveTo>
                    <a:pt x="997" y="74743"/>
                  </a:moveTo>
                  <a:cubicBezTo>
                    <a:pt x="858" y="74743"/>
                    <a:pt x="736" y="74843"/>
                    <a:pt x="712" y="74984"/>
                  </a:cubicBezTo>
                  <a:cubicBezTo>
                    <a:pt x="650" y="75363"/>
                    <a:pt x="590" y="75742"/>
                    <a:pt x="532" y="76122"/>
                  </a:cubicBezTo>
                  <a:lnTo>
                    <a:pt x="447" y="76703"/>
                  </a:lnTo>
                  <a:cubicBezTo>
                    <a:pt x="424" y="76861"/>
                    <a:pt x="533" y="77006"/>
                    <a:pt x="690" y="77029"/>
                  </a:cubicBezTo>
                  <a:cubicBezTo>
                    <a:pt x="705" y="77032"/>
                    <a:pt x="718" y="77033"/>
                    <a:pt x="732" y="77033"/>
                  </a:cubicBezTo>
                  <a:cubicBezTo>
                    <a:pt x="875" y="77033"/>
                    <a:pt x="998" y="76927"/>
                    <a:pt x="1018" y="76786"/>
                  </a:cubicBezTo>
                  <a:lnTo>
                    <a:pt x="1103" y="76209"/>
                  </a:lnTo>
                  <a:cubicBezTo>
                    <a:pt x="1159" y="75831"/>
                    <a:pt x="1219" y="75454"/>
                    <a:pt x="1281" y="75078"/>
                  </a:cubicBezTo>
                  <a:cubicBezTo>
                    <a:pt x="1307" y="74921"/>
                    <a:pt x="1200" y="74773"/>
                    <a:pt x="1043" y="74747"/>
                  </a:cubicBezTo>
                  <a:cubicBezTo>
                    <a:pt x="1027" y="74744"/>
                    <a:pt x="1012" y="74743"/>
                    <a:pt x="997" y="74743"/>
                  </a:cubicBezTo>
                  <a:close/>
                  <a:moveTo>
                    <a:pt x="177742" y="78132"/>
                  </a:moveTo>
                  <a:cubicBezTo>
                    <a:pt x="177730" y="78132"/>
                    <a:pt x="177718" y="78132"/>
                    <a:pt x="177706" y="78134"/>
                  </a:cubicBezTo>
                  <a:cubicBezTo>
                    <a:pt x="177550" y="78154"/>
                    <a:pt x="177439" y="78295"/>
                    <a:pt x="177456" y="78451"/>
                  </a:cubicBezTo>
                  <a:cubicBezTo>
                    <a:pt x="177528" y="79022"/>
                    <a:pt x="177594" y="79594"/>
                    <a:pt x="177655" y="80167"/>
                  </a:cubicBezTo>
                  <a:cubicBezTo>
                    <a:pt x="177670" y="80313"/>
                    <a:pt x="177793" y="80424"/>
                    <a:pt x="177940" y="80425"/>
                  </a:cubicBezTo>
                  <a:cubicBezTo>
                    <a:pt x="177951" y="80425"/>
                    <a:pt x="177961" y="80424"/>
                    <a:pt x="177971" y="80422"/>
                  </a:cubicBezTo>
                  <a:cubicBezTo>
                    <a:pt x="178130" y="80406"/>
                    <a:pt x="178244" y="80264"/>
                    <a:pt x="178227" y="80106"/>
                  </a:cubicBezTo>
                  <a:cubicBezTo>
                    <a:pt x="178166" y="79530"/>
                    <a:pt x="178100" y="78954"/>
                    <a:pt x="178028" y="78379"/>
                  </a:cubicBezTo>
                  <a:cubicBezTo>
                    <a:pt x="178007" y="78235"/>
                    <a:pt x="177884" y="78132"/>
                    <a:pt x="177742" y="78132"/>
                  </a:cubicBezTo>
                  <a:close/>
                  <a:moveTo>
                    <a:pt x="501" y="78180"/>
                  </a:moveTo>
                  <a:cubicBezTo>
                    <a:pt x="360" y="78180"/>
                    <a:pt x="237" y="78283"/>
                    <a:pt x="215" y="78427"/>
                  </a:cubicBezTo>
                  <a:cubicBezTo>
                    <a:pt x="145" y="79001"/>
                    <a:pt x="79" y="79577"/>
                    <a:pt x="19" y="80154"/>
                  </a:cubicBezTo>
                  <a:cubicBezTo>
                    <a:pt x="1" y="80312"/>
                    <a:pt x="116" y="80455"/>
                    <a:pt x="274" y="80470"/>
                  </a:cubicBezTo>
                  <a:cubicBezTo>
                    <a:pt x="285" y="80472"/>
                    <a:pt x="295" y="80473"/>
                    <a:pt x="304" y="80473"/>
                  </a:cubicBezTo>
                  <a:cubicBezTo>
                    <a:pt x="452" y="80473"/>
                    <a:pt x="575" y="80361"/>
                    <a:pt x="591" y="80215"/>
                  </a:cubicBezTo>
                  <a:cubicBezTo>
                    <a:pt x="651" y="79642"/>
                    <a:pt x="717" y="79069"/>
                    <a:pt x="788" y="78497"/>
                  </a:cubicBezTo>
                  <a:cubicBezTo>
                    <a:pt x="804" y="78341"/>
                    <a:pt x="693" y="78201"/>
                    <a:pt x="537" y="78182"/>
                  </a:cubicBezTo>
                  <a:cubicBezTo>
                    <a:pt x="525" y="78180"/>
                    <a:pt x="513" y="78180"/>
                    <a:pt x="501" y="78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887;p64">
              <a:extLst>
                <a:ext uri="{FF2B5EF4-FFF2-40B4-BE49-F238E27FC236}">
                  <a16:creationId xmlns:a16="http://schemas.microsoft.com/office/drawing/2014/main" id="{707E091D-51C8-413E-B861-3C8C30E06502}"/>
                </a:ext>
              </a:extLst>
            </p:cNvPr>
            <p:cNvSpPr/>
            <p:nvPr/>
          </p:nvSpPr>
          <p:spPr>
            <a:xfrm>
              <a:off x="1526800" y="2928150"/>
              <a:ext cx="16750" cy="35925"/>
            </a:xfrm>
            <a:custGeom>
              <a:avLst/>
              <a:gdLst/>
              <a:ahLst/>
              <a:cxnLst/>
              <a:rect l="l" t="t" r="r" b="b"/>
              <a:pathLst>
                <a:path w="670" h="1437" extrusionOk="0">
                  <a:moveTo>
                    <a:pt x="370" y="0"/>
                  </a:moveTo>
                  <a:cubicBezTo>
                    <a:pt x="215" y="0"/>
                    <a:pt x="94" y="113"/>
                    <a:pt x="82" y="264"/>
                  </a:cubicBezTo>
                  <a:cubicBezTo>
                    <a:pt x="58" y="552"/>
                    <a:pt x="34" y="840"/>
                    <a:pt x="12" y="1127"/>
                  </a:cubicBezTo>
                  <a:cubicBezTo>
                    <a:pt x="0" y="1287"/>
                    <a:pt x="119" y="1425"/>
                    <a:pt x="279" y="1437"/>
                  </a:cubicBezTo>
                  <a:lnTo>
                    <a:pt x="300" y="1437"/>
                  </a:lnTo>
                  <a:cubicBezTo>
                    <a:pt x="450" y="1437"/>
                    <a:pt x="575" y="1322"/>
                    <a:pt x="587" y="1172"/>
                  </a:cubicBezTo>
                  <a:cubicBezTo>
                    <a:pt x="608" y="885"/>
                    <a:pt x="631" y="598"/>
                    <a:pt x="655" y="313"/>
                  </a:cubicBezTo>
                  <a:cubicBezTo>
                    <a:pt x="670" y="155"/>
                    <a:pt x="552" y="14"/>
                    <a:pt x="394" y="1"/>
                  </a:cubicBezTo>
                  <a:cubicBezTo>
                    <a:pt x="386" y="1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888;p64">
              <a:extLst>
                <a:ext uri="{FF2B5EF4-FFF2-40B4-BE49-F238E27FC236}">
                  <a16:creationId xmlns:a16="http://schemas.microsoft.com/office/drawing/2014/main" id="{ED70BCAB-F226-4C52-896F-C327377B3E04}"/>
                </a:ext>
              </a:extLst>
            </p:cNvPr>
            <p:cNvSpPr/>
            <p:nvPr/>
          </p:nvSpPr>
          <p:spPr>
            <a:xfrm>
              <a:off x="1772350" y="2060100"/>
              <a:ext cx="387300" cy="519325"/>
            </a:xfrm>
            <a:custGeom>
              <a:avLst/>
              <a:gdLst/>
              <a:ahLst/>
              <a:cxnLst/>
              <a:rect l="l" t="t" r="r" b="b"/>
              <a:pathLst>
                <a:path w="15492" h="20773" extrusionOk="0">
                  <a:moveTo>
                    <a:pt x="1" y="0"/>
                  </a:moveTo>
                  <a:lnTo>
                    <a:pt x="10386" y="20772"/>
                  </a:lnTo>
                  <a:lnTo>
                    <a:pt x="15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889;p64">
              <a:extLst>
                <a:ext uri="{FF2B5EF4-FFF2-40B4-BE49-F238E27FC236}">
                  <a16:creationId xmlns:a16="http://schemas.microsoft.com/office/drawing/2014/main" id="{29AED3EB-02AB-4892-AD59-C6DDB9C814CD}"/>
                </a:ext>
              </a:extLst>
            </p:cNvPr>
            <p:cNvSpPr/>
            <p:nvPr/>
          </p:nvSpPr>
          <p:spPr>
            <a:xfrm>
              <a:off x="1763500" y="2052900"/>
              <a:ext cx="404250" cy="533725"/>
            </a:xfrm>
            <a:custGeom>
              <a:avLst/>
              <a:gdLst/>
              <a:ahLst/>
              <a:cxnLst/>
              <a:rect l="l" t="t" r="r" b="b"/>
              <a:pathLst>
                <a:path w="16170" h="21349" extrusionOk="0">
                  <a:moveTo>
                    <a:pt x="15478" y="576"/>
                  </a:moveTo>
                  <a:lnTo>
                    <a:pt x="10647" y="20232"/>
                  </a:lnTo>
                  <a:lnTo>
                    <a:pt x="820" y="576"/>
                  </a:lnTo>
                  <a:close/>
                  <a:moveTo>
                    <a:pt x="355" y="1"/>
                  </a:moveTo>
                  <a:cubicBezTo>
                    <a:pt x="140" y="1"/>
                    <a:pt x="1" y="226"/>
                    <a:pt x="97" y="417"/>
                  </a:cubicBezTo>
                  <a:lnTo>
                    <a:pt x="10483" y="21190"/>
                  </a:lnTo>
                  <a:cubicBezTo>
                    <a:pt x="10532" y="21287"/>
                    <a:pt x="10631" y="21348"/>
                    <a:pt x="10740" y="21348"/>
                  </a:cubicBezTo>
                  <a:cubicBezTo>
                    <a:pt x="10750" y="21348"/>
                    <a:pt x="10762" y="21348"/>
                    <a:pt x="10773" y="21347"/>
                  </a:cubicBezTo>
                  <a:cubicBezTo>
                    <a:pt x="10893" y="21334"/>
                    <a:pt x="10991" y="21246"/>
                    <a:pt x="11020" y="21129"/>
                  </a:cubicBezTo>
                  <a:lnTo>
                    <a:pt x="16125" y="357"/>
                  </a:lnTo>
                  <a:cubicBezTo>
                    <a:pt x="16169" y="176"/>
                    <a:pt x="16032" y="1"/>
                    <a:pt x="158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890;p64">
              <a:extLst>
                <a:ext uri="{FF2B5EF4-FFF2-40B4-BE49-F238E27FC236}">
                  <a16:creationId xmlns:a16="http://schemas.microsoft.com/office/drawing/2014/main" id="{C4CBE384-E2F8-4F9D-9150-C4908E732092}"/>
                </a:ext>
              </a:extLst>
            </p:cNvPr>
            <p:cNvSpPr/>
            <p:nvPr/>
          </p:nvSpPr>
          <p:spPr>
            <a:xfrm>
              <a:off x="1813950" y="2079800"/>
              <a:ext cx="246475" cy="499625"/>
            </a:xfrm>
            <a:custGeom>
              <a:avLst/>
              <a:gdLst/>
              <a:ahLst/>
              <a:cxnLst/>
              <a:rect l="l" t="t" r="r" b="b"/>
              <a:pathLst>
                <a:path w="9859" h="19985" extrusionOk="0">
                  <a:moveTo>
                    <a:pt x="0" y="0"/>
                  </a:moveTo>
                  <a:lnTo>
                    <a:pt x="8722" y="19984"/>
                  </a:lnTo>
                  <a:lnTo>
                    <a:pt x="98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891;p64">
              <a:extLst>
                <a:ext uri="{FF2B5EF4-FFF2-40B4-BE49-F238E27FC236}">
                  <a16:creationId xmlns:a16="http://schemas.microsoft.com/office/drawing/2014/main" id="{4A41A1BD-F05E-4141-821A-2D51B6358759}"/>
                </a:ext>
              </a:extLst>
            </p:cNvPr>
            <p:cNvSpPr/>
            <p:nvPr/>
          </p:nvSpPr>
          <p:spPr>
            <a:xfrm>
              <a:off x="1805275" y="2072600"/>
              <a:ext cx="262550" cy="514025"/>
            </a:xfrm>
            <a:custGeom>
              <a:avLst/>
              <a:gdLst/>
              <a:ahLst/>
              <a:cxnLst/>
              <a:rect l="l" t="t" r="r" b="b"/>
              <a:pathLst>
                <a:path w="10502" h="20561" extrusionOk="0">
                  <a:moveTo>
                    <a:pt x="9899" y="576"/>
                  </a:moveTo>
                  <a:lnTo>
                    <a:pt x="8850" y="19050"/>
                  </a:lnTo>
                  <a:lnTo>
                    <a:pt x="787" y="576"/>
                  </a:lnTo>
                  <a:close/>
                  <a:moveTo>
                    <a:pt x="345" y="1"/>
                  </a:moveTo>
                  <a:cubicBezTo>
                    <a:pt x="139" y="1"/>
                    <a:pt x="1" y="213"/>
                    <a:pt x="83" y="404"/>
                  </a:cubicBezTo>
                  <a:lnTo>
                    <a:pt x="8804" y="20388"/>
                  </a:lnTo>
                  <a:cubicBezTo>
                    <a:pt x="8850" y="20492"/>
                    <a:pt x="8953" y="20560"/>
                    <a:pt x="9066" y="20560"/>
                  </a:cubicBezTo>
                  <a:cubicBezTo>
                    <a:pt x="9067" y="20560"/>
                    <a:pt x="9068" y="20560"/>
                    <a:pt x="9069" y="20560"/>
                  </a:cubicBezTo>
                  <a:cubicBezTo>
                    <a:pt x="9086" y="20560"/>
                    <a:pt x="9103" y="20559"/>
                    <a:pt x="9120" y="20557"/>
                  </a:cubicBezTo>
                  <a:cubicBezTo>
                    <a:pt x="9252" y="20533"/>
                    <a:pt x="9349" y="20422"/>
                    <a:pt x="9357" y="20289"/>
                  </a:cubicBezTo>
                  <a:lnTo>
                    <a:pt x="10493" y="304"/>
                  </a:lnTo>
                  <a:cubicBezTo>
                    <a:pt x="10502" y="140"/>
                    <a:pt x="10371" y="1"/>
                    <a:pt x="10205" y="1"/>
                  </a:cubicBezTo>
                  <a:lnTo>
                    <a:pt x="347" y="1"/>
                  </a:lnTo>
                  <a:cubicBezTo>
                    <a:pt x="347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892;p64">
              <a:extLst>
                <a:ext uri="{FF2B5EF4-FFF2-40B4-BE49-F238E27FC236}">
                  <a16:creationId xmlns:a16="http://schemas.microsoft.com/office/drawing/2014/main" id="{5B3ECF46-2CAE-49A2-BB28-831B18514B20}"/>
                </a:ext>
              </a:extLst>
            </p:cNvPr>
            <p:cNvSpPr/>
            <p:nvPr/>
          </p:nvSpPr>
          <p:spPr>
            <a:xfrm>
              <a:off x="1759225" y="2040900"/>
              <a:ext cx="272800" cy="538525"/>
            </a:xfrm>
            <a:custGeom>
              <a:avLst/>
              <a:gdLst/>
              <a:ahLst/>
              <a:cxnLst/>
              <a:rect l="l" t="t" r="r" b="b"/>
              <a:pathLst>
                <a:path w="10912" h="21541" extrusionOk="0">
                  <a:moveTo>
                    <a:pt x="0" y="1"/>
                  </a:moveTo>
                  <a:lnTo>
                    <a:pt x="10911" y="21540"/>
                  </a:lnTo>
                  <a:lnTo>
                    <a:pt x="9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893;p64">
              <a:extLst>
                <a:ext uri="{FF2B5EF4-FFF2-40B4-BE49-F238E27FC236}">
                  <a16:creationId xmlns:a16="http://schemas.microsoft.com/office/drawing/2014/main" id="{766F4AE2-70D7-4CBE-83D5-7B88441F248C}"/>
                </a:ext>
              </a:extLst>
            </p:cNvPr>
            <p:cNvSpPr/>
            <p:nvPr/>
          </p:nvSpPr>
          <p:spPr>
            <a:xfrm>
              <a:off x="1750375" y="2033700"/>
              <a:ext cx="289025" cy="552925"/>
            </a:xfrm>
            <a:custGeom>
              <a:avLst/>
              <a:gdLst/>
              <a:ahLst/>
              <a:cxnLst/>
              <a:rect l="l" t="t" r="r" b="b"/>
              <a:pathLst>
                <a:path w="11561" h="22117" extrusionOk="0">
                  <a:moveTo>
                    <a:pt x="9936" y="578"/>
                  </a:moveTo>
                  <a:lnTo>
                    <a:pt x="10912" y="20493"/>
                  </a:lnTo>
                  <a:lnTo>
                    <a:pt x="823" y="578"/>
                  </a:lnTo>
                  <a:close/>
                  <a:moveTo>
                    <a:pt x="354" y="1"/>
                  </a:moveTo>
                  <a:cubicBezTo>
                    <a:pt x="139" y="1"/>
                    <a:pt x="0" y="228"/>
                    <a:pt x="97" y="419"/>
                  </a:cubicBezTo>
                  <a:lnTo>
                    <a:pt x="11009" y="21959"/>
                  </a:lnTo>
                  <a:cubicBezTo>
                    <a:pt x="11057" y="22055"/>
                    <a:pt x="11156" y="22116"/>
                    <a:pt x="11265" y="22116"/>
                  </a:cubicBezTo>
                  <a:cubicBezTo>
                    <a:pt x="11430" y="22116"/>
                    <a:pt x="11561" y="21979"/>
                    <a:pt x="11553" y="21815"/>
                  </a:cubicBezTo>
                  <a:lnTo>
                    <a:pt x="10500" y="276"/>
                  </a:lnTo>
                  <a:cubicBezTo>
                    <a:pt x="10492" y="122"/>
                    <a:pt x="10366" y="1"/>
                    <a:pt x="10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894;p64">
              <a:extLst>
                <a:ext uri="{FF2B5EF4-FFF2-40B4-BE49-F238E27FC236}">
                  <a16:creationId xmlns:a16="http://schemas.microsoft.com/office/drawing/2014/main" id="{35FE312B-9616-42FD-9BE3-AFB3C81F803E}"/>
                </a:ext>
              </a:extLst>
            </p:cNvPr>
            <p:cNvSpPr/>
            <p:nvPr/>
          </p:nvSpPr>
          <p:spPr>
            <a:xfrm>
              <a:off x="1173825" y="1944100"/>
              <a:ext cx="858200" cy="635325"/>
            </a:xfrm>
            <a:custGeom>
              <a:avLst/>
              <a:gdLst/>
              <a:ahLst/>
              <a:cxnLst/>
              <a:rect l="l" t="t" r="r" b="b"/>
              <a:pathLst>
                <a:path w="34328" h="25413" extrusionOk="0">
                  <a:moveTo>
                    <a:pt x="1" y="1"/>
                  </a:moveTo>
                  <a:lnTo>
                    <a:pt x="6279" y="25412"/>
                  </a:lnTo>
                  <a:lnTo>
                    <a:pt x="34327" y="25412"/>
                  </a:lnTo>
                  <a:lnTo>
                    <a:pt x="29880" y="2880"/>
                  </a:lnTo>
                  <a:lnTo>
                    <a:pt x="15923" y="2880"/>
                  </a:lnTo>
                  <a:lnTo>
                    <a:pt x="13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895;p64">
              <a:extLst>
                <a:ext uri="{FF2B5EF4-FFF2-40B4-BE49-F238E27FC236}">
                  <a16:creationId xmlns:a16="http://schemas.microsoft.com/office/drawing/2014/main" id="{B286F23B-9E53-47B9-85E1-0A7789928063}"/>
                </a:ext>
              </a:extLst>
            </p:cNvPr>
            <p:cNvSpPr/>
            <p:nvPr/>
          </p:nvSpPr>
          <p:spPr>
            <a:xfrm>
              <a:off x="1165700" y="1936875"/>
              <a:ext cx="874250" cy="649750"/>
            </a:xfrm>
            <a:custGeom>
              <a:avLst/>
              <a:gdLst/>
              <a:ahLst/>
              <a:cxnLst/>
              <a:rect l="l" t="t" r="r" b="b"/>
              <a:pathLst>
                <a:path w="34970" h="25990" extrusionOk="0">
                  <a:moveTo>
                    <a:pt x="13573" y="578"/>
                  </a:moveTo>
                  <a:lnTo>
                    <a:pt x="16032" y="3361"/>
                  </a:lnTo>
                  <a:cubicBezTo>
                    <a:pt x="16088" y="3422"/>
                    <a:pt x="16165" y="3458"/>
                    <a:pt x="16248" y="3458"/>
                  </a:cubicBezTo>
                  <a:lnTo>
                    <a:pt x="29969" y="3458"/>
                  </a:lnTo>
                  <a:lnTo>
                    <a:pt x="34302" y="25413"/>
                  </a:lnTo>
                  <a:lnTo>
                    <a:pt x="6829" y="25413"/>
                  </a:lnTo>
                  <a:lnTo>
                    <a:pt x="694" y="578"/>
                  </a:lnTo>
                  <a:close/>
                  <a:moveTo>
                    <a:pt x="326" y="1"/>
                  </a:moveTo>
                  <a:cubicBezTo>
                    <a:pt x="139" y="1"/>
                    <a:pt x="1" y="177"/>
                    <a:pt x="46" y="358"/>
                  </a:cubicBezTo>
                  <a:lnTo>
                    <a:pt x="6324" y="25772"/>
                  </a:lnTo>
                  <a:cubicBezTo>
                    <a:pt x="6355" y="25899"/>
                    <a:pt x="6470" y="25989"/>
                    <a:pt x="6604" y="25989"/>
                  </a:cubicBezTo>
                  <a:lnTo>
                    <a:pt x="34651" y="25989"/>
                  </a:lnTo>
                  <a:cubicBezTo>
                    <a:pt x="34832" y="25989"/>
                    <a:pt x="34969" y="25824"/>
                    <a:pt x="34934" y="25645"/>
                  </a:cubicBezTo>
                  <a:lnTo>
                    <a:pt x="30487" y="3113"/>
                  </a:lnTo>
                  <a:cubicBezTo>
                    <a:pt x="30460" y="2978"/>
                    <a:pt x="30342" y="2881"/>
                    <a:pt x="30205" y="2881"/>
                  </a:cubicBezTo>
                  <a:lnTo>
                    <a:pt x="16379" y="2881"/>
                  </a:lnTo>
                  <a:lnTo>
                    <a:pt x="13920" y="98"/>
                  </a:lnTo>
                  <a:cubicBezTo>
                    <a:pt x="13865" y="37"/>
                    <a:pt x="13787" y="1"/>
                    <a:pt x="137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896;p64">
              <a:extLst>
                <a:ext uri="{FF2B5EF4-FFF2-40B4-BE49-F238E27FC236}">
                  <a16:creationId xmlns:a16="http://schemas.microsoft.com/office/drawing/2014/main" id="{9A41C534-95E3-4E6D-BE35-870AD2F76627}"/>
                </a:ext>
              </a:extLst>
            </p:cNvPr>
            <p:cNvSpPr/>
            <p:nvPr/>
          </p:nvSpPr>
          <p:spPr>
            <a:xfrm>
              <a:off x="1888075" y="1032825"/>
              <a:ext cx="941125" cy="557025"/>
            </a:xfrm>
            <a:custGeom>
              <a:avLst/>
              <a:gdLst/>
              <a:ahLst/>
              <a:cxnLst/>
              <a:rect l="l" t="t" r="r" b="b"/>
              <a:pathLst>
                <a:path w="37645" h="22281" extrusionOk="0">
                  <a:moveTo>
                    <a:pt x="55" y="1"/>
                  </a:moveTo>
                  <a:cubicBezTo>
                    <a:pt x="25" y="1"/>
                    <a:pt x="0" y="26"/>
                    <a:pt x="0" y="56"/>
                  </a:cubicBezTo>
                  <a:lnTo>
                    <a:pt x="0" y="22225"/>
                  </a:lnTo>
                  <a:cubicBezTo>
                    <a:pt x="0" y="22257"/>
                    <a:pt x="25" y="22281"/>
                    <a:pt x="55" y="22281"/>
                  </a:cubicBezTo>
                  <a:lnTo>
                    <a:pt x="37591" y="22281"/>
                  </a:lnTo>
                  <a:cubicBezTo>
                    <a:pt x="37621" y="22281"/>
                    <a:pt x="37645" y="22257"/>
                    <a:pt x="37645" y="22225"/>
                  </a:cubicBezTo>
                  <a:lnTo>
                    <a:pt x="37645" y="56"/>
                  </a:lnTo>
                  <a:cubicBezTo>
                    <a:pt x="37645" y="26"/>
                    <a:pt x="37621" y="1"/>
                    <a:pt x="375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897;p64">
              <a:extLst>
                <a:ext uri="{FF2B5EF4-FFF2-40B4-BE49-F238E27FC236}">
                  <a16:creationId xmlns:a16="http://schemas.microsoft.com/office/drawing/2014/main" id="{999D46A8-6FAB-4FC0-B277-4D69D651D500}"/>
                </a:ext>
              </a:extLst>
            </p:cNvPr>
            <p:cNvSpPr/>
            <p:nvPr/>
          </p:nvSpPr>
          <p:spPr>
            <a:xfrm>
              <a:off x="1880875" y="1025625"/>
              <a:ext cx="955550" cy="571450"/>
            </a:xfrm>
            <a:custGeom>
              <a:avLst/>
              <a:gdLst/>
              <a:ahLst/>
              <a:cxnLst/>
              <a:rect l="l" t="t" r="r" b="b"/>
              <a:pathLst>
                <a:path w="38222" h="22858" extrusionOk="0">
                  <a:moveTo>
                    <a:pt x="35820" y="578"/>
                  </a:moveTo>
                  <a:cubicBezTo>
                    <a:pt x="36828" y="579"/>
                    <a:pt x="37644" y="1395"/>
                    <a:pt x="37645" y="2402"/>
                  </a:cubicBezTo>
                  <a:lnTo>
                    <a:pt x="37645" y="20456"/>
                  </a:lnTo>
                  <a:cubicBezTo>
                    <a:pt x="37644" y="21464"/>
                    <a:pt x="36828" y="22279"/>
                    <a:pt x="35820" y="22281"/>
                  </a:cubicBezTo>
                  <a:lnTo>
                    <a:pt x="2400" y="22281"/>
                  </a:lnTo>
                  <a:cubicBezTo>
                    <a:pt x="1394" y="22279"/>
                    <a:pt x="577" y="21464"/>
                    <a:pt x="576" y="20456"/>
                  </a:cubicBezTo>
                  <a:lnTo>
                    <a:pt x="576" y="2402"/>
                  </a:lnTo>
                  <a:cubicBezTo>
                    <a:pt x="577" y="1395"/>
                    <a:pt x="1394" y="579"/>
                    <a:pt x="2400" y="578"/>
                  </a:cubicBezTo>
                  <a:close/>
                  <a:moveTo>
                    <a:pt x="2400" y="1"/>
                  </a:moveTo>
                  <a:cubicBezTo>
                    <a:pt x="1077" y="1"/>
                    <a:pt x="0" y="1078"/>
                    <a:pt x="0" y="2402"/>
                  </a:cubicBezTo>
                  <a:lnTo>
                    <a:pt x="0" y="20456"/>
                  </a:lnTo>
                  <a:cubicBezTo>
                    <a:pt x="0" y="21780"/>
                    <a:pt x="1077" y="22858"/>
                    <a:pt x="2400" y="22858"/>
                  </a:cubicBezTo>
                  <a:lnTo>
                    <a:pt x="35820" y="22858"/>
                  </a:lnTo>
                  <a:cubicBezTo>
                    <a:pt x="37145" y="22858"/>
                    <a:pt x="38222" y="21780"/>
                    <a:pt x="38222" y="20456"/>
                  </a:cubicBezTo>
                  <a:lnTo>
                    <a:pt x="38222" y="2402"/>
                  </a:lnTo>
                  <a:cubicBezTo>
                    <a:pt x="38222" y="1078"/>
                    <a:pt x="37145" y="1"/>
                    <a:pt x="358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898;p64">
              <a:extLst>
                <a:ext uri="{FF2B5EF4-FFF2-40B4-BE49-F238E27FC236}">
                  <a16:creationId xmlns:a16="http://schemas.microsoft.com/office/drawing/2014/main" id="{BFC1EEAA-FBC3-40AA-B575-FE9300DE09AB}"/>
                </a:ext>
              </a:extLst>
            </p:cNvPr>
            <p:cNvSpPr/>
            <p:nvPr/>
          </p:nvSpPr>
          <p:spPr>
            <a:xfrm>
              <a:off x="1888075" y="1138475"/>
              <a:ext cx="941125" cy="201700"/>
            </a:xfrm>
            <a:custGeom>
              <a:avLst/>
              <a:gdLst/>
              <a:ahLst/>
              <a:cxnLst/>
              <a:rect l="l" t="t" r="r" b="b"/>
              <a:pathLst>
                <a:path w="37645" h="8068" extrusionOk="0">
                  <a:moveTo>
                    <a:pt x="0" y="0"/>
                  </a:moveTo>
                  <a:lnTo>
                    <a:pt x="0" y="8068"/>
                  </a:lnTo>
                  <a:lnTo>
                    <a:pt x="37645" y="8068"/>
                  </a:lnTo>
                  <a:lnTo>
                    <a:pt x="376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899;p64">
              <a:extLst>
                <a:ext uri="{FF2B5EF4-FFF2-40B4-BE49-F238E27FC236}">
                  <a16:creationId xmlns:a16="http://schemas.microsoft.com/office/drawing/2014/main" id="{E9387C5A-9C64-43AE-B193-6A7C6019ED2C}"/>
                </a:ext>
              </a:extLst>
            </p:cNvPr>
            <p:cNvSpPr/>
            <p:nvPr/>
          </p:nvSpPr>
          <p:spPr>
            <a:xfrm>
              <a:off x="1880875" y="1131300"/>
              <a:ext cx="955550" cy="216075"/>
            </a:xfrm>
            <a:custGeom>
              <a:avLst/>
              <a:gdLst/>
              <a:ahLst/>
              <a:cxnLst/>
              <a:rect l="l" t="t" r="r" b="b"/>
              <a:pathLst>
                <a:path w="38222" h="8643" extrusionOk="0">
                  <a:moveTo>
                    <a:pt x="37645" y="575"/>
                  </a:moveTo>
                  <a:lnTo>
                    <a:pt x="37645" y="8066"/>
                  </a:lnTo>
                  <a:lnTo>
                    <a:pt x="576" y="8066"/>
                  </a:lnTo>
                  <a:lnTo>
                    <a:pt x="576" y="575"/>
                  </a:lnTo>
                  <a:close/>
                  <a:moveTo>
                    <a:pt x="286" y="1"/>
                  </a:moveTo>
                  <a:cubicBezTo>
                    <a:pt x="127" y="1"/>
                    <a:pt x="0" y="130"/>
                    <a:pt x="0" y="289"/>
                  </a:cubicBezTo>
                  <a:lnTo>
                    <a:pt x="0" y="8355"/>
                  </a:lnTo>
                  <a:cubicBezTo>
                    <a:pt x="0" y="8513"/>
                    <a:pt x="129" y="8643"/>
                    <a:pt x="288" y="8643"/>
                  </a:cubicBezTo>
                  <a:lnTo>
                    <a:pt x="37933" y="8643"/>
                  </a:lnTo>
                  <a:cubicBezTo>
                    <a:pt x="38092" y="8643"/>
                    <a:pt x="38222" y="8513"/>
                    <a:pt x="38222" y="8355"/>
                  </a:cubicBezTo>
                  <a:lnTo>
                    <a:pt x="38222" y="289"/>
                  </a:lnTo>
                  <a:cubicBezTo>
                    <a:pt x="38222" y="130"/>
                    <a:pt x="38093" y="1"/>
                    <a:pt x="37935" y="1"/>
                  </a:cubicBezTo>
                  <a:cubicBezTo>
                    <a:pt x="37934" y="1"/>
                    <a:pt x="37933" y="1"/>
                    <a:pt x="37933" y="1"/>
                  </a:cubicBezTo>
                  <a:lnTo>
                    <a:pt x="288" y="1"/>
                  </a:lnTo>
                  <a:cubicBezTo>
                    <a:pt x="287" y="1"/>
                    <a:pt x="287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900;p64">
              <a:extLst>
                <a:ext uri="{FF2B5EF4-FFF2-40B4-BE49-F238E27FC236}">
                  <a16:creationId xmlns:a16="http://schemas.microsoft.com/office/drawing/2014/main" id="{C64E3BF0-6AB1-42E0-8ABA-3BE0F2B893F8}"/>
                </a:ext>
              </a:extLst>
            </p:cNvPr>
            <p:cNvSpPr/>
            <p:nvPr/>
          </p:nvSpPr>
          <p:spPr>
            <a:xfrm>
              <a:off x="2548725" y="1461550"/>
              <a:ext cx="81825" cy="78725"/>
            </a:xfrm>
            <a:custGeom>
              <a:avLst/>
              <a:gdLst/>
              <a:ahLst/>
              <a:cxnLst/>
              <a:rect l="l" t="t" r="r" b="b"/>
              <a:pathLst>
                <a:path w="3273" h="3149" extrusionOk="0">
                  <a:moveTo>
                    <a:pt x="1698" y="0"/>
                  </a:moveTo>
                  <a:cubicBezTo>
                    <a:pt x="1288" y="0"/>
                    <a:pt x="886" y="160"/>
                    <a:pt x="586" y="461"/>
                  </a:cubicBezTo>
                  <a:cubicBezTo>
                    <a:pt x="135" y="912"/>
                    <a:pt x="0" y="1588"/>
                    <a:pt x="244" y="2177"/>
                  </a:cubicBezTo>
                  <a:cubicBezTo>
                    <a:pt x="487" y="2765"/>
                    <a:pt x="1062" y="3149"/>
                    <a:pt x="1699" y="3149"/>
                  </a:cubicBezTo>
                  <a:cubicBezTo>
                    <a:pt x="2567" y="3149"/>
                    <a:pt x="3272" y="2444"/>
                    <a:pt x="3272" y="1575"/>
                  </a:cubicBezTo>
                  <a:cubicBezTo>
                    <a:pt x="3272" y="938"/>
                    <a:pt x="2888" y="364"/>
                    <a:pt x="2301" y="120"/>
                  </a:cubicBezTo>
                  <a:cubicBezTo>
                    <a:pt x="2106" y="40"/>
                    <a:pt x="1901" y="0"/>
                    <a:pt x="16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901;p64">
              <a:extLst>
                <a:ext uri="{FF2B5EF4-FFF2-40B4-BE49-F238E27FC236}">
                  <a16:creationId xmlns:a16="http://schemas.microsoft.com/office/drawing/2014/main" id="{DFE3F897-9783-4650-8D66-2779D539168B}"/>
                </a:ext>
              </a:extLst>
            </p:cNvPr>
            <p:cNvSpPr/>
            <p:nvPr/>
          </p:nvSpPr>
          <p:spPr>
            <a:xfrm>
              <a:off x="2540950" y="1454350"/>
              <a:ext cx="96800" cy="93150"/>
            </a:xfrm>
            <a:custGeom>
              <a:avLst/>
              <a:gdLst/>
              <a:ahLst/>
              <a:cxnLst/>
              <a:rect l="l" t="t" r="r" b="b"/>
              <a:pathLst>
                <a:path w="3872" h="3726" extrusionOk="0">
                  <a:moveTo>
                    <a:pt x="2008" y="577"/>
                  </a:moveTo>
                  <a:cubicBezTo>
                    <a:pt x="2719" y="577"/>
                    <a:pt x="3294" y="1153"/>
                    <a:pt x="3295" y="1863"/>
                  </a:cubicBezTo>
                  <a:cubicBezTo>
                    <a:pt x="3295" y="2384"/>
                    <a:pt x="2982" y="2853"/>
                    <a:pt x="2501" y="3052"/>
                  </a:cubicBezTo>
                  <a:cubicBezTo>
                    <a:pt x="2342" y="3118"/>
                    <a:pt x="2174" y="3150"/>
                    <a:pt x="2008" y="3150"/>
                  </a:cubicBezTo>
                  <a:cubicBezTo>
                    <a:pt x="1674" y="3150"/>
                    <a:pt x="1345" y="3020"/>
                    <a:pt x="1099" y="2774"/>
                  </a:cubicBezTo>
                  <a:cubicBezTo>
                    <a:pt x="732" y="2405"/>
                    <a:pt x="622" y="1852"/>
                    <a:pt x="821" y="1371"/>
                  </a:cubicBezTo>
                  <a:cubicBezTo>
                    <a:pt x="1019" y="890"/>
                    <a:pt x="1488" y="577"/>
                    <a:pt x="2008" y="577"/>
                  </a:cubicBezTo>
                  <a:close/>
                  <a:moveTo>
                    <a:pt x="2009" y="0"/>
                  </a:moveTo>
                  <a:cubicBezTo>
                    <a:pt x="1525" y="0"/>
                    <a:pt x="1048" y="190"/>
                    <a:pt x="691" y="546"/>
                  </a:cubicBezTo>
                  <a:cubicBezTo>
                    <a:pt x="159" y="1079"/>
                    <a:pt x="1" y="1880"/>
                    <a:pt x="288" y="2576"/>
                  </a:cubicBezTo>
                  <a:cubicBezTo>
                    <a:pt x="576" y="3271"/>
                    <a:pt x="1255" y="3726"/>
                    <a:pt x="2008" y="3726"/>
                  </a:cubicBezTo>
                  <a:cubicBezTo>
                    <a:pt x="3038" y="3725"/>
                    <a:pt x="3871" y="2891"/>
                    <a:pt x="3871" y="1863"/>
                  </a:cubicBezTo>
                  <a:cubicBezTo>
                    <a:pt x="3871" y="1109"/>
                    <a:pt x="3418" y="430"/>
                    <a:pt x="2721" y="142"/>
                  </a:cubicBezTo>
                  <a:cubicBezTo>
                    <a:pt x="2491" y="47"/>
                    <a:pt x="2249" y="0"/>
                    <a:pt x="2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902;p64">
              <a:extLst>
                <a:ext uri="{FF2B5EF4-FFF2-40B4-BE49-F238E27FC236}">
                  <a16:creationId xmlns:a16="http://schemas.microsoft.com/office/drawing/2014/main" id="{6269C519-0BE3-498F-A832-508092DEE08B}"/>
                </a:ext>
              </a:extLst>
            </p:cNvPr>
            <p:cNvSpPr/>
            <p:nvPr/>
          </p:nvSpPr>
          <p:spPr>
            <a:xfrm>
              <a:off x="2658050" y="1461550"/>
              <a:ext cx="81850" cy="78725"/>
            </a:xfrm>
            <a:custGeom>
              <a:avLst/>
              <a:gdLst/>
              <a:ahLst/>
              <a:cxnLst/>
              <a:rect l="l" t="t" r="r" b="b"/>
              <a:pathLst>
                <a:path w="3274" h="3149" extrusionOk="0">
                  <a:moveTo>
                    <a:pt x="1699" y="0"/>
                  </a:moveTo>
                  <a:cubicBezTo>
                    <a:pt x="1289" y="0"/>
                    <a:pt x="887" y="160"/>
                    <a:pt x="586" y="461"/>
                  </a:cubicBezTo>
                  <a:cubicBezTo>
                    <a:pt x="136" y="912"/>
                    <a:pt x="0" y="1588"/>
                    <a:pt x="244" y="2177"/>
                  </a:cubicBezTo>
                  <a:cubicBezTo>
                    <a:pt x="489" y="2765"/>
                    <a:pt x="1062" y="3149"/>
                    <a:pt x="1699" y="3149"/>
                  </a:cubicBezTo>
                  <a:cubicBezTo>
                    <a:pt x="2568" y="3149"/>
                    <a:pt x="3274" y="2444"/>
                    <a:pt x="3274" y="1575"/>
                  </a:cubicBezTo>
                  <a:cubicBezTo>
                    <a:pt x="3274" y="938"/>
                    <a:pt x="2890" y="364"/>
                    <a:pt x="2301" y="120"/>
                  </a:cubicBezTo>
                  <a:cubicBezTo>
                    <a:pt x="2106" y="40"/>
                    <a:pt x="1902" y="0"/>
                    <a:pt x="16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903;p64">
              <a:extLst>
                <a:ext uri="{FF2B5EF4-FFF2-40B4-BE49-F238E27FC236}">
                  <a16:creationId xmlns:a16="http://schemas.microsoft.com/office/drawing/2014/main" id="{66440A42-A292-499F-8761-CD09A8F25C42}"/>
                </a:ext>
              </a:extLst>
            </p:cNvPr>
            <p:cNvSpPr/>
            <p:nvPr/>
          </p:nvSpPr>
          <p:spPr>
            <a:xfrm>
              <a:off x="2650275" y="1454350"/>
              <a:ext cx="96825" cy="93150"/>
            </a:xfrm>
            <a:custGeom>
              <a:avLst/>
              <a:gdLst/>
              <a:ahLst/>
              <a:cxnLst/>
              <a:rect l="l" t="t" r="r" b="b"/>
              <a:pathLst>
                <a:path w="3873" h="3726" extrusionOk="0">
                  <a:moveTo>
                    <a:pt x="2010" y="577"/>
                  </a:moveTo>
                  <a:cubicBezTo>
                    <a:pt x="2720" y="577"/>
                    <a:pt x="3294" y="1153"/>
                    <a:pt x="3297" y="1863"/>
                  </a:cubicBezTo>
                  <a:cubicBezTo>
                    <a:pt x="3297" y="2383"/>
                    <a:pt x="2984" y="2853"/>
                    <a:pt x="2503" y="3052"/>
                  </a:cubicBezTo>
                  <a:cubicBezTo>
                    <a:pt x="2343" y="3118"/>
                    <a:pt x="2176" y="3150"/>
                    <a:pt x="2010" y="3150"/>
                  </a:cubicBezTo>
                  <a:cubicBezTo>
                    <a:pt x="1675" y="3150"/>
                    <a:pt x="1347" y="3020"/>
                    <a:pt x="1101" y="2774"/>
                  </a:cubicBezTo>
                  <a:cubicBezTo>
                    <a:pt x="732" y="2405"/>
                    <a:pt x="622" y="1852"/>
                    <a:pt x="821" y="1371"/>
                  </a:cubicBezTo>
                  <a:cubicBezTo>
                    <a:pt x="1020" y="890"/>
                    <a:pt x="1489" y="577"/>
                    <a:pt x="2010" y="577"/>
                  </a:cubicBezTo>
                  <a:close/>
                  <a:moveTo>
                    <a:pt x="2010" y="0"/>
                  </a:moveTo>
                  <a:cubicBezTo>
                    <a:pt x="1525" y="0"/>
                    <a:pt x="1049" y="190"/>
                    <a:pt x="693" y="546"/>
                  </a:cubicBezTo>
                  <a:cubicBezTo>
                    <a:pt x="160" y="1079"/>
                    <a:pt x="1" y="1880"/>
                    <a:pt x="289" y="2576"/>
                  </a:cubicBezTo>
                  <a:cubicBezTo>
                    <a:pt x="578" y="3273"/>
                    <a:pt x="1257" y="3726"/>
                    <a:pt x="2010" y="3726"/>
                  </a:cubicBezTo>
                  <a:cubicBezTo>
                    <a:pt x="3038" y="3725"/>
                    <a:pt x="3871" y="2891"/>
                    <a:pt x="3873" y="1863"/>
                  </a:cubicBezTo>
                  <a:cubicBezTo>
                    <a:pt x="3871" y="1109"/>
                    <a:pt x="3418" y="430"/>
                    <a:pt x="2722" y="142"/>
                  </a:cubicBezTo>
                  <a:cubicBezTo>
                    <a:pt x="2492" y="47"/>
                    <a:pt x="2250" y="0"/>
                    <a:pt x="2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904;p64">
              <a:extLst>
                <a:ext uri="{FF2B5EF4-FFF2-40B4-BE49-F238E27FC236}">
                  <a16:creationId xmlns:a16="http://schemas.microsoft.com/office/drawing/2014/main" id="{EE5B2A11-158C-4BEF-80BC-DA329FF4B663}"/>
                </a:ext>
              </a:extLst>
            </p:cNvPr>
            <p:cNvSpPr/>
            <p:nvPr/>
          </p:nvSpPr>
          <p:spPr>
            <a:xfrm>
              <a:off x="3330175" y="659725"/>
              <a:ext cx="1007825" cy="653450"/>
            </a:xfrm>
            <a:custGeom>
              <a:avLst/>
              <a:gdLst/>
              <a:ahLst/>
              <a:cxnLst/>
              <a:rect l="l" t="t" r="r" b="b"/>
              <a:pathLst>
                <a:path w="40313" h="26138" extrusionOk="0">
                  <a:moveTo>
                    <a:pt x="1" y="0"/>
                  </a:moveTo>
                  <a:lnTo>
                    <a:pt x="1" y="26137"/>
                  </a:lnTo>
                  <a:lnTo>
                    <a:pt x="40313" y="26137"/>
                  </a:lnTo>
                  <a:lnTo>
                    <a:pt x="40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905;p64">
              <a:extLst>
                <a:ext uri="{FF2B5EF4-FFF2-40B4-BE49-F238E27FC236}">
                  <a16:creationId xmlns:a16="http://schemas.microsoft.com/office/drawing/2014/main" id="{C14A4D82-506C-480F-9101-6425449D318D}"/>
                </a:ext>
              </a:extLst>
            </p:cNvPr>
            <p:cNvSpPr/>
            <p:nvPr/>
          </p:nvSpPr>
          <p:spPr>
            <a:xfrm>
              <a:off x="3322950" y="652525"/>
              <a:ext cx="1022250" cy="667850"/>
            </a:xfrm>
            <a:custGeom>
              <a:avLst/>
              <a:gdLst/>
              <a:ahLst/>
              <a:cxnLst/>
              <a:rect l="l" t="t" r="r" b="b"/>
              <a:pathLst>
                <a:path w="40890" h="26714" extrusionOk="0">
                  <a:moveTo>
                    <a:pt x="40313" y="576"/>
                  </a:moveTo>
                  <a:lnTo>
                    <a:pt x="40313" y="26137"/>
                  </a:lnTo>
                  <a:lnTo>
                    <a:pt x="578" y="26137"/>
                  </a:lnTo>
                  <a:lnTo>
                    <a:pt x="578" y="576"/>
                  </a:lnTo>
                  <a:close/>
                  <a:moveTo>
                    <a:pt x="290" y="0"/>
                  </a:moveTo>
                  <a:cubicBezTo>
                    <a:pt x="130" y="0"/>
                    <a:pt x="1" y="130"/>
                    <a:pt x="1" y="288"/>
                  </a:cubicBezTo>
                  <a:lnTo>
                    <a:pt x="1" y="26425"/>
                  </a:lnTo>
                  <a:cubicBezTo>
                    <a:pt x="1" y="26584"/>
                    <a:pt x="130" y="26713"/>
                    <a:pt x="290" y="26713"/>
                  </a:cubicBezTo>
                  <a:lnTo>
                    <a:pt x="40601" y="26713"/>
                  </a:lnTo>
                  <a:cubicBezTo>
                    <a:pt x="40760" y="26713"/>
                    <a:pt x="40890" y="26584"/>
                    <a:pt x="40890" y="26425"/>
                  </a:cubicBezTo>
                  <a:lnTo>
                    <a:pt x="40890" y="288"/>
                  </a:lnTo>
                  <a:cubicBezTo>
                    <a:pt x="40890" y="130"/>
                    <a:pt x="40760" y="0"/>
                    <a:pt x="406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906;p64">
              <a:extLst>
                <a:ext uri="{FF2B5EF4-FFF2-40B4-BE49-F238E27FC236}">
                  <a16:creationId xmlns:a16="http://schemas.microsoft.com/office/drawing/2014/main" id="{AD3AA093-7652-46F5-9456-C5F0934E19D8}"/>
                </a:ext>
              </a:extLst>
            </p:cNvPr>
            <p:cNvSpPr/>
            <p:nvPr/>
          </p:nvSpPr>
          <p:spPr>
            <a:xfrm>
              <a:off x="3379200" y="701150"/>
              <a:ext cx="912950" cy="565175"/>
            </a:xfrm>
            <a:custGeom>
              <a:avLst/>
              <a:gdLst/>
              <a:ahLst/>
              <a:cxnLst/>
              <a:rect l="l" t="t" r="r" b="b"/>
              <a:pathLst>
                <a:path w="36518" h="22607" extrusionOk="0">
                  <a:moveTo>
                    <a:pt x="1" y="1"/>
                  </a:moveTo>
                  <a:lnTo>
                    <a:pt x="1" y="22607"/>
                  </a:lnTo>
                  <a:lnTo>
                    <a:pt x="36518" y="22607"/>
                  </a:lnTo>
                  <a:lnTo>
                    <a:pt x="365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907;p64">
              <a:extLst>
                <a:ext uri="{FF2B5EF4-FFF2-40B4-BE49-F238E27FC236}">
                  <a16:creationId xmlns:a16="http://schemas.microsoft.com/office/drawing/2014/main" id="{AD089466-FD3F-499F-920A-27EEEAF6681C}"/>
                </a:ext>
              </a:extLst>
            </p:cNvPr>
            <p:cNvSpPr/>
            <p:nvPr/>
          </p:nvSpPr>
          <p:spPr>
            <a:xfrm>
              <a:off x="3372050" y="693950"/>
              <a:ext cx="927300" cy="579575"/>
            </a:xfrm>
            <a:custGeom>
              <a:avLst/>
              <a:gdLst/>
              <a:ahLst/>
              <a:cxnLst/>
              <a:rect l="l" t="t" r="r" b="b"/>
              <a:pathLst>
                <a:path w="37092" h="23183" extrusionOk="0">
                  <a:moveTo>
                    <a:pt x="36516" y="577"/>
                  </a:moveTo>
                  <a:lnTo>
                    <a:pt x="36516" y="22607"/>
                  </a:lnTo>
                  <a:lnTo>
                    <a:pt x="576" y="22607"/>
                  </a:lnTo>
                  <a:lnTo>
                    <a:pt x="576" y="577"/>
                  </a:lnTo>
                  <a:close/>
                  <a:moveTo>
                    <a:pt x="288" y="1"/>
                  </a:moveTo>
                  <a:cubicBezTo>
                    <a:pt x="129" y="1"/>
                    <a:pt x="0" y="129"/>
                    <a:pt x="0" y="289"/>
                  </a:cubicBezTo>
                  <a:lnTo>
                    <a:pt x="0" y="22895"/>
                  </a:lnTo>
                  <a:cubicBezTo>
                    <a:pt x="0" y="23053"/>
                    <a:pt x="129" y="23183"/>
                    <a:pt x="288" y="23183"/>
                  </a:cubicBezTo>
                  <a:lnTo>
                    <a:pt x="36804" y="23183"/>
                  </a:lnTo>
                  <a:cubicBezTo>
                    <a:pt x="36963" y="23183"/>
                    <a:pt x="37092" y="23053"/>
                    <a:pt x="37092" y="22895"/>
                  </a:cubicBezTo>
                  <a:lnTo>
                    <a:pt x="37092" y="289"/>
                  </a:lnTo>
                  <a:cubicBezTo>
                    <a:pt x="37092" y="129"/>
                    <a:pt x="36963" y="1"/>
                    <a:pt x="36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908;p64">
              <a:extLst>
                <a:ext uri="{FF2B5EF4-FFF2-40B4-BE49-F238E27FC236}">
                  <a16:creationId xmlns:a16="http://schemas.microsoft.com/office/drawing/2014/main" id="{4C8A3251-C65A-41D1-960A-6353572988E8}"/>
                </a:ext>
              </a:extLst>
            </p:cNvPr>
            <p:cNvSpPr/>
            <p:nvPr/>
          </p:nvSpPr>
          <p:spPr>
            <a:xfrm>
              <a:off x="3422700" y="927050"/>
              <a:ext cx="223600" cy="244550"/>
            </a:xfrm>
            <a:custGeom>
              <a:avLst/>
              <a:gdLst/>
              <a:ahLst/>
              <a:cxnLst/>
              <a:rect l="l" t="t" r="r" b="b"/>
              <a:pathLst>
                <a:path w="8944" h="9782" extrusionOk="0">
                  <a:moveTo>
                    <a:pt x="4472" y="0"/>
                  </a:moveTo>
                  <a:cubicBezTo>
                    <a:pt x="2002" y="0"/>
                    <a:pt x="0" y="4238"/>
                    <a:pt x="0" y="6708"/>
                  </a:cubicBezTo>
                  <a:cubicBezTo>
                    <a:pt x="0" y="9177"/>
                    <a:pt x="2002" y="9782"/>
                    <a:pt x="4472" y="9782"/>
                  </a:cubicBezTo>
                  <a:cubicBezTo>
                    <a:pt x="6941" y="9782"/>
                    <a:pt x="8943" y="9177"/>
                    <a:pt x="8943" y="6708"/>
                  </a:cubicBezTo>
                  <a:cubicBezTo>
                    <a:pt x="8943" y="4238"/>
                    <a:pt x="6941" y="0"/>
                    <a:pt x="44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909;p64">
              <a:extLst>
                <a:ext uri="{FF2B5EF4-FFF2-40B4-BE49-F238E27FC236}">
                  <a16:creationId xmlns:a16="http://schemas.microsoft.com/office/drawing/2014/main" id="{5D97B80E-D62E-4F83-8C24-6B83EF1DC7C6}"/>
                </a:ext>
              </a:extLst>
            </p:cNvPr>
            <p:cNvSpPr/>
            <p:nvPr/>
          </p:nvSpPr>
          <p:spPr>
            <a:xfrm>
              <a:off x="3415500" y="919850"/>
              <a:ext cx="238000" cy="258975"/>
            </a:xfrm>
            <a:custGeom>
              <a:avLst/>
              <a:gdLst/>
              <a:ahLst/>
              <a:cxnLst/>
              <a:rect l="l" t="t" r="r" b="b"/>
              <a:pathLst>
                <a:path w="9520" h="10359" extrusionOk="0">
                  <a:moveTo>
                    <a:pt x="4760" y="577"/>
                  </a:moveTo>
                  <a:cubicBezTo>
                    <a:pt x="6988" y="577"/>
                    <a:pt x="8943" y="4577"/>
                    <a:pt x="8943" y="6996"/>
                  </a:cubicBezTo>
                  <a:cubicBezTo>
                    <a:pt x="8943" y="8923"/>
                    <a:pt x="7653" y="9782"/>
                    <a:pt x="4760" y="9782"/>
                  </a:cubicBezTo>
                  <a:cubicBezTo>
                    <a:pt x="1867" y="9782"/>
                    <a:pt x="577" y="8923"/>
                    <a:pt x="577" y="6996"/>
                  </a:cubicBezTo>
                  <a:cubicBezTo>
                    <a:pt x="577" y="4577"/>
                    <a:pt x="2531" y="577"/>
                    <a:pt x="4760" y="577"/>
                  </a:cubicBezTo>
                  <a:close/>
                  <a:moveTo>
                    <a:pt x="4760" y="0"/>
                  </a:moveTo>
                  <a:cubicBezTo>
                    <a:pt x="2178" y="0"/>
                    <a:pt x="0" y="4297"/>
                    <a:pt x="0" y="6996"/>
                  </a:cubicBezTo>
                  <a:cubicBezTo>
                    <a:pt x="0" y="10359"/>
                    <a:pt x="3583" y="10359"/>
                    <a:pt x="4760" y="10359"/>
                  </a:cubicBezTo>
                  <a:cubicBezTo>
                    <a:pt x="5937" y="10359"/>
                    <a:pt x="9519" y="10359"/>
                    <a:pt x="9519" y="6996"/>
                  </a:cubicBezTo>
                  <a:cubicBezTo>
                    <a:pt x="9519" y="4298"/>
                    <a:pt x="7341" y="0"/>
                    <a:pt x="47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910;p64">
              <a:extLst>
                <a:ext uri="{FF2B5EF4-FFF2-40B4-BE49-F238E27FC236}">
                  <a16:creationId xmlns:a16="http://schemas.microsoft.com/office/drawing/2014/main" id="{C01AE415-4598-435E-B2E8-28CB945524D5}"/>
                </a:ext>
              </a:extLst>
            </p:cNvPr>
            <p:cNvSpPr/>
            <p:nvPr/>
          </p:nvSpPr>
          <p:spPr>
            <a:xfrm>
              <a:off x="3457625" y="794325"/>
              <a:ext cx="153725" cy="153725"/>
            </a:xfrm>
            <a:custGeom>
              <a:avLst/>
              <a:gdLst/>
              <a:ahLst/>
              <a:cxnLst/>
              <a:rect l="l" t="t" r="r" b="b"/>
              <a:pathLst>
                <a:path w="6149" h="6149" extrusionOk="0">
                  <a:moveTo>
                    <a:pt x="3075" y="0"/>
                  </a:moveTo>
                  <a:cubicBezTo>
                    <a:pt x="1376" y="0"/>
                    <a:pt x="0" y="1376"/>
                    <a:pt x="0" y="3075"/>
                  </a:cubicBezTo>
                  <a:cubicBezTo>
                    <a:pt x="0" y="4772"/>
                    <a:pt x="1376" y="6149"/>
                    <a:pt x="3075" y="6149"/>
                  </a:cubicBezTo>
                  <a:cubicBezTo>
                    <a:pt x="4773" y="6149"/>
                    <a:pt x="6149" y="4772"/>
                    <a:pt x="6149" y="3075"/>
                  </a:cubicBezTo>
                  <a:cubicBezTo>
                    <a:pt x="6149" y="1376"/>
                    <a:pt x="4773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911;p64">
              <a:extLst>
                <a:ext uri="{FF2B5EF4-FFF2-40B4-BE49-F238E27FC236}">
                  <a16:creationId xmlns:a16="http://schemas.microsoft.com/office/drawing/2014/main" id="{9B7610DD-3171-45FF-BC24-68F4A3B952FA}"/>
                </a:ext>
              </a:extLst>
            </p:cNvPr>
            <p:cNvSpPr/>
            <p:nvPr/>
          </p:nvSpPr>
          <p:spPr>
            <a:xfrm>
              <a:off x="3450425" y="787100"/>
              <a:ext cx="168125" cy="168150"/>
            </a:xfrm>
            <a:custGeom>
              <a:avLst/>
              <a:gdLst/>
              <a:ahLst/>
              <a:cxnLst/>
              <a:rect l="l" t="t" r="r" b="b"/>
              <a:pathLst>
                <a:path w="6725" h="6726" extrusionOk="0">
                  <a:moveTo>
                    <a:pt x="3363" y="577"/>
                  </a:moveTo>
                  <a:cubicBezTo>
                    <a:pt x="4899" y="577"/>
                    <a:pt x="6149" y="1827"/>
                    <a:pt x="6149" y="3362"/>
                  </a:cubicBezTo>
                  <a:cubicBezTo>
                    <a:pt x="6149" y="4899"/>
                    <a:pt x="4899" y="6149"/>
                    <a:pt x="3363" y="6149"/>
                  </a:cubicBezTo>
                  <a:cubicBezTo>
                    <a:pt x="1826" y="6149"/>
                    <a:pt x="576" y="4899"/>
                    <a:pt x="576" y="3362"/>
                  </a:cubicBezTo>
                  <a:cubicBezTo>
                    <a:pt x="576" y="1827"/>
                    <a:pt x="1826" y="577"/>
                    <a:pt x="3363" y="577"/>
                  </a:cubicBezTo>
                  <a:close/>
                  <a:moveTo>
                    <a:pt x="3363" y="0"/>
                  </a:moveTo>
                  <a:cubicBezTo>
                    <a:pt x="1508" y="0"/>
                    <a:pt x="1" y="1509"/>
                    <a:pt x="1" y="3362"/>
                  </a:cubicBezTo>
                  <a:cubicBezTo>
                    <a:pt x="1" y="5217"/>
                    <a:pt x="1508" y="6726"/>
                    <a:pt x="3363" y="6726"/>
                  </a:cubicBezTo>
                  <a:cubicBezTo>
                    <a:pt x="5217" y="6726"/>
                    <a:pt x="6725" y="5217"/>
                    <a:pt x="6725" y="3362"/>
                  </a:cubicBezTo>
                  <a:cubicBezTo>
                    <a:pt x="6725" y="1509"/>
                    <a:pt x="5217" y="0"/>
                    <a:pt x="3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912;p64">
              <a:extLst>
                <a:ext uri="{FF2B5EF4-FFF2-40B4-BE49-F238E27FC236}">
                  <a16:creationId xmlns:a16="http://schemas.microsoft.com/office/drawing/2014/main" id="{2ABA70DF-ED55-4BC8-B5EA-9E4455FE0E7E}"/>
                </a:ext>
              </a:extLst>
            </p:cNvPr>
            <p:cNvSpPr/>
            <p:nvPr/>
          </p:nvSpPr>
          <p:spPr>
            <a:xfrm>
              <a:off x="3743650" y="794325"/>
              <a:ext cx="215150" cy="28800"/>
            </a:xfrm>
            <a:custGeom>
              <a:avLst/>
              <a:gdLst/>
              <a:ahLst/>
              <a:cxnLst/>
              <a:rect l="l" t="t" r="r" b="b"/>
              <a:pathLst>
                <a:path w="8606" h="1152" extrusionOk="0">
                  <a:moveTo>
                    <a:pt x="8031" y="0"/>
                  </a:moveTo>
                  <a:cubicBezTo>
                    <a:pt x="8030" y="0"/>
                    <a:pt x="8030" y="0"/>
                    <a:pt x="8029" y="0"/>
                  </a:cubicBezTo>
                  <a:lnTo>
                    <a:pt x="577" y="0"/>
                  </a:lnTo>
                  <a:cubicBezTo>
                    <a:pt x="259" y="0"/>
                    <a:pt x="1" y="258"/>
                    <a:pt x="1" y="576"/>
                  </a:cubicBezTo>
                  <a:cubicBezTo>
                    <a:pt x="1" y="894"/>
                    <a:pt x="259" y="1152"/>
                    <a:pt x="577" y="1152"/>
                  </a:cubicBezTo>
                  <a:lnTo>
                    <a:pt x="8029" y="1152"/>
                  </a:lnTo>
                  <a:cubicBezTo>
                    <a:pt x="8348" y="1152"/>
                    <a:pt x="8606" y="894"/>
                    <a:pt x="8606" y="576"/>
                  </a:cubicBezTo>
                  <a:cubicBezTo>
                    <a:pt x="8606" y="259"/>
                    <a:pt x="8349" y="0"/>
                    <a:pt x="8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913;p64">
              <a:extLst>
                <a:ext uri="{FF2B5EF4-FFF2-40B4-BE49-F238E27FC236}">
                  <a16:creationId xmlns:a16="http://schemas.microsoft.com/office/drawing/2014/main" id="{EF6916D9-441C-4CC9-8DE5-3BBE5F20DC19}"/>
                </a:ext>
              </a:extLst>
            </p:cNvPr>
            <p:cNvSpPr/>
            <p:nvPr/>
          </p:nvSpPr>
          <p:spPr>
            <a:xfrm>
              <a:off x="3743650" y="875050"/>
              <a:ext cx="215150" cy="28850"/>
            </a:xfrm>
            <a:custGeom>
              <a:avLst/>
              <a:gdLst/>
              <a:ahLst/>
              <a:cxnLst/>
              <a:rect l="l" t="t" r="r" b="b"/>
              <a:pathLst>
                <a:path w="8606" h="1154" extrusionOk="0">
                  <a:moveTo>
                    <a:pt x="577" y="0"/>
                  </a:moveTo>
                  <a:cubicBezTo>
                    <a:pt x="259" y="0"/>
                    <a:pt x="1" y="258"/>
                    <a:pt x="1" y="576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8029" y="1153"/>
                  </a:lnTo>
                  <a:cubicBezTo>
                    <a:pt x="8348" y="1153"/>
                    <a:pt x="8606" y="895"/>
                    <a:pt x="8606" y="576"/>
                  </a:cubicBezTo>
                  <a:cubicBezTo>
                    <a:pt x="8606" y="258"/>
                    <a:pt x="8348" y="0"/>
                    <a:pt x="80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914;p64">
              <a:extLst>
                <a:ext uri="{FF2B5EF4-FFF2-40B4-BE49-F238E27FC236}">
                  <a16:creationId xmlns:a16="http://schemas.microsoft.com/office/drawing/2014/main" id="{8BC4E915-E55E-4C0A-8CFB-1E67281C3FA2}"/>
                </a:ext>
              </a:extLst>
            </p:cNvPr>
            <p:cNvSpPr/>
            <p:nvPr/>
          </p:nvSpPr>
          <p:spPr>
            <a:xfrm>
              <a:off x="3743650" y="1017875"/>
              <a:ext cx="463550" cy="28825"/>
            </a:xfrm>
            <a:custGeom>
              <a:avLst/>
              <a:gdLst/>
              <a:ahLst/>
              <a:cxnLst/>
              <a:rect l="l" t="t" r="r" b="b"/>
              <a:pathLst>
                <a:path w="18542" h="1153" extrusionOk="0">
                  <a:moveTo>
                    <a:pt x="577" y="0"/>
                  </a:moveTo>
                  <a:cubicBezTo>
                    <a:pt x="259" y="0"/>
                    <a:pt x="1" y="258"/>
                    <a:pt x="1" y="577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17966" y="1153"/>
                  </a:lnTo>
                  <a:cubicBezTo>
                    <a:pt x="18284" y="1153"/>
                    <a:pt x="18542" y="895"/>
                    <a:pt x="18542" y="577"/>
                  </a:cubicBezTo>
                  <a:cubicBezTo>
                    <a:pt x="18542" y="258"/>
                    <a:pt x="18284" y="0"/>
                    <a:pt x="179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915;p64">
              <a:extLst>
                <a:ext uri="{FF2B5EF4-FFF2-40B4-BE49-F238E27FC236}">
                  <a16:creationId xmlns:a16="http://schemas.microsoft.com/office/drawing/2014/main" id="{00C079ED-7B49-4DDC-9216-7C9FBE4CD2F5}"/>
                </a:ext>
              </a:extLst>
            </p:cNvPr>
            <p:cNvSpPr/>
            <p:nvPr/>
          </p:nvSpPr>
          <p:spPr>
            <a:xfrm>
              <a:off x="3743650" y="1123450"/>
              <a:ext cx="463550" cy="28850"/>
            </a:xfrm>
            <a:custGeom>
              <a:avLst/>
              <a:gdLst/>
              <a:ahLst/>
              <a:cxnLst/>
              <a:rect l="l" t="t" r="r" b="b"/>
              <a:pathLst>
                <a:path w="18542" h="1154" extrusionOk="0">
                  <a:moveTo>
                    <a:pt x="577" y="1"/>
                  </a:moveTo>
                  <a:cubicBezTo>
                    <a:pt x="259" y="1"/>
                    <a:pt x="1" y="258"/>
                    <a:pt x="1" y="576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17966" y="1153"/>
                  </a:lnTo>
                  <a:cubicBezTo>
                    <a:pt x="18284" y="1153"/>
                    <a:pt x="18542" y="895"/>
                    <a:pt x="18542" y="576"/>
                  </a:cubicBezTo>
                  <a:cubicBezTo>
                    <a:pt x="18542" y="258"/>
                    <a:pt x="18284" y="1"/>
                    <a:pt x="17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916;p64">
              <a:extLst>
                <a:ext uri="{FF2B5EF4-FFF2-40B4-BE49-F238E27FC236}">
                  <a16:creationId xmlns:a16="http://schemas.microsoft.com/office/drawing/2014/main" id="{A1C7B2DA-E0A6-4CAC-8A5A-56D36A8AAA90}"/>
                </a:ext>
              </a:extLst>
            </p:cNvPr>
            <p:cNvSpPr/>
            <p:nvPr/>
          </p:nvSpPr>
          <p:spPr>
            <a:xfrm>
              <a:off x="4883650" y="1032825"/>
              <a:ext cx="917400" cy="558175"/>
            </a:xfrm>
            <a:custGeom>
              <a:avLst/>
              <a:gdLst/>
              <a:ahLst/>
              <a:cxnLst/>
              <a:rect l="l" t="t" r="r" b="b"/>
              <a:pathLst>
                <a:path w="36696" h="22327" extrusionOk="0">
                  <a:moveTo>
                    <a:pt x="88" y="1"/>
                  </a:moveTo>
                  <a:cubicBezTo>
                    <a:pt x="38" y="1"/>
                    <a:pt x="0" y="40"/>
                    <a:pt x="0" y="88"/>
                  </a:cubicBezTo>
                  <a:lnTo>
                    <a:pt x="0" y="22239"/>
                  </a:lnTo>
                  <a:cubicBezTo>
                    <a:pt x="0" y="22287"/>
                    <a:pt x="38" y="22326"/>
                    <a:pt x="88" y="22326"/>
                  </a:cubicBezTo>
                  <a:lnTo>
                    <a:pt x="36608" y="22326"/>
                  </a:lnTo>
                  <a:cubicBezTo>
                    <a:pt x="36656" y="22326"/>
                    <a:pt x="36696" y="22287"/>
                    <a:pt x="36696" y="22239"/>
                  </a:cubicBezTo>
                  <a:lnTo>
                    <a:pt x="36696" y="88"/>
                  </a:lnTo>
                  <a:cubicBezTo>
                    <a:pt x="36696" y="40"/>
                    <a:pt x="36656" y="1"/>
                    <a:pt x="36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917;p64">
              <a:extLst>
                <a:ext uri="{FF2B5EF4-FFF2-40B4-BE49-F238E27FC236}">
                  <a16:creationId xmlns:a16="http://schemas.microsoft.com/office/drawing/2014/main" id="{982CDC07-DC71-4202-BCFA-6EFAF3635BFC}"/>
                </a:ext>
              </a:extLst>
            </p:cNvPr>
            <p:cNvSpPr/>
            <p:nvPr/>
          </p:nvSpPr>
          <p:spPr>
            <a:xfrm>
              <a:off x="4869250" y="1018450"/>
              <a:ext cx="946225" cy="586925"/>
            </a:xfrm>
            <a:custGeom>
              <a:avLst/>
              <a:gdLst/>
              <a:ahLst/>
              <a:cxnLst/>
              <a:rect l="l" t="t" r="r" b="b"/>
              <a:pathLst>
                <a:path w="37849" h="23477" extrusionOk="0">
                  <a:moveTo>
                    <a:pt x="33913" y="1153"/>
                  </a:moveTo>
                  <a:cubicBezTo>
                    <a:pt x="35447" y="1153"/>
                    <a:pt x="36696" y="2400"/>
                    <a:pt x="36696" y="3934"/>
                  </a:cubicBezTo>
                  <a:lnTo>
                    <a:pt x="36696" y="19543"/>
                  </a:lnTo>
                  <a:cubicBezTo>
                    <a:pt x="36696" y="21077"/>
                    <a:pt x="35447" y="22325"/>
                    <a:pt x="33913" y="22325"/>
                  </a:cubicBezTo>
                  <a:lnTo>
                    <a:pt x="3933" y="22325"/>
                  </a:lnTo>
                  <a:cubicBezTo>
                    <a:pt x="2399" y="22325"/>
                    <a:pt x="1152" y="21077"/>
                    <a:pt x="1152" y="19543"/>
                  </a:cubicBezTo>
                  <a:lnTo>
                    <a:pt x="1152" y="3934"/>
                  </a:lnTo>
                  <a:cubicBezTo>
                    <a:pt x="1152" y="2400"/>
                    <a:pt x="2399" y="1153"/>
                    <a:pt x="3933" y="1153"/>
                  </a:cubicBezTo>
                  <a:close/>
                  <a:moveTo>
                    <a:pt x="3933" y="0"/>
                  </a:moveTo>
                  <a:cubicBezTo>
                    <a:pt x="1765" y="0"/>
                    <a:pt x="0" y="1765"/>
                    <a:pt x="0" y="3934"/>
                  </a:cubicBezTo>
                  <a:lnTo>
                    <a:pt x="0" y="19543"/>
                  </a:lnTo>
                  <a:cubicBezTo>
                    <a:pt x="0" y="21712"/>
                    <a:pt x="1765" y="23477"/>
                    <a:pt x="3933" y="23477"/>
                  </a:cubicBezTo>
                  <a:lnTo>
                    <a:pt x="33913" y="23477"/>
                  </a:lnTo>
                  <a:cubicBezTo>
                    <a:pt x="36083" y="23477"/>
                    <a:pt x="37849" y="21712"/>
                    <a:pt x="37849" y="19543"/>
                  </a:cubicBezTo>
                  <a:lnTo>
                    <a:pt x="37849" y="3934"/>
                  </a:lnTo>
                  <a:cubicBezTo>
                    <a:pt x="37849" y="1765"/>
                    <a:pt x="36083" y="0"/>
                    <a:pt x="339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918;p64">
              <a:extLst>
                <a:ext uri="{FF2B5EF4-FFF2-40B4-BE49-F238E27FC236}">
                  <a16:creationId xmlns:a16="http://schemas.microsoft.com/office/drawing/2014/main" id="{C4B47E12-A596-4F8B-A890-2119838C07B2}"/>
                </a:ext>
              </a:extLst>
            </p:cNvPr>
            <p:cNvSpPr/>
            <p:nvPr/>
          </p:nvSpPr>
          <p:spPr>
            <a:xfrm>
              <a:off x="4883650" y="1032825"/>
              <a:ext cx="917400" cy="275225"/>
            </a:xfrm>
            <a:custGeom>
              <a:avLst/>
              <a:gdLst/>
              <a:ahLst/>
              <a:cxnLst/>
              <a:rect l="l" t="t" r="r" b="b"/>
              <a:pathLst>
                <a:path w="36696" h="11009" extrusionOk="0">
                  <a:moveTo>
                    <a:pt x="1674" y="1"/>
                  </a:moveTo>
                  <a:cubicBezTo>
                    <a:pt x="750" y="1"/>
                    <a:pt x="0" y="751"/>
                    <a:pt x="0" y="1675"/>
                  </a:cubicBezTo>
                  <a:lnTo>
                    <a:pt x="0" y="2139"/>
                  </a:lnTo>
                  <a:lnTo>
                    <a:pt x="16574" y="10645"/>
                  </a:lnTo>
                  <a:cubicBezTo>
                    <a:pt x="17073" y="10888"/>
                    <a:pt x="17613" y="11009"/>
                    <a:pt x="18154" y="11009"/>
                  </a:cubicBezTo>
                  <a:cubicBezTo>
                    <a:pt x="18724" y="11009"/>
                    <a:pt x="19293" y="10874"/>
                    <a:pt x="19812" y="10605"/>
                  </a:cubicBezTo>
                  <a:lnTo>
                    <a:pt x="36696" y="2065"/>
                  </a:lnTo>
                  <a:lnTo>
                    <a:pt x="36696" y="1675"/>
                  </a:lnTo>
                  <a:cubicBezTo>
                    <a:pt x="36696" y="751"/>
                    <a:pt x="35946" y="1"/>
                    <a:pt x="35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919;p64">
              <a:extLst>
                <a:ext uri="{FF2B5EF4-FFF2-40B4-BE49-F238E27FC236}">
                  <a16:creationId xmlns:a16="http://schemas.microsoft.com/office/drawing/2014/main" id="{B3ABE48C-2F19-44AB-A5A3-F6ABD02016E2}"/>
                </a:ext>
              </a:extLst>
            </p:cNvPr>
            <p:cNvSpPr/>
            <p:nvPr/>
          </p:nvSpPr>
          <p:spPr>
            <a:xfrm>
              <a:off x="4869225" y="1018400"/>
              <a:ext cx="946225" cy="304000"/>
            </a:xfrm>
            <a:custGeom>
              <a:avLst/>
              <a:gdLst/>
              <a:ahLst/>
              <a:cxnLst/>
              <a:rect l="l" t="t" r="r" b="b"/>
              <a:pathLst>
                <a:path w="37849" h="12160" extrusionOk="0">
                  <a:moveTo>
                    <a:pt x="35598" y="1155"/>
                  </a:moveTo>
                  <a:cubicBezTo>
                    <a:pt x="36205" y="1155"/>
                    <a:pt x="36696" y="1647"/>
                    <a:pt x="36697" y="2252"/>
                  </a:cubicBezTo>
                  <a:lnTo>
                    <a:pt x="36697" y="2288"/>
                  </a:lnTo>
                  <a:lnTo>
                    <a:pt x="20130" y="10669"/>
                  </a:lnTo>
                  <a:cubicBezTo>
                    <a:pt x="20128" y="10669"/>
                    <a:pt x="20127" y="10670"/>
                    <a:pt x="20126" y="10671"/>
                  </a:cubicBezTo>
                  <a:cubicBezTo>
                    <a:pt x="19689" y="10897"/>
                    <a:pt x="19207" y="11010"/>
                    <a:pt x="18727" y="11010"/>
                  </a:cubicBezTo>
                  <a:cubicBezTo>
                    <a:pt x="18275" y="11010"/>
                    <a:pt x="17824" y="10910"/>
                    <a:pt x="17414" y="10710"/>
                  </a:cubicBezTo>
                  <a:lnTo>
                    <a:pt x="1153" y="2365"/>
                  </a:lnTo>
                  <a:lnTo>
                    <a:pt x="1153" y="2252"/>
                  </a:lnTo>
                  <a:cubicBezTo>
                    <a:pt x="1154" y="1647"/>
                    <a:pt x="1645" y="1155"/>
                    <a:pt x="2251" y="1155"/>
                  </a:cubicBezTo>
                  <a:close/>
                  <a:moveTo>
                    <a:pt x="2250" y="1"/>
                  </a:moveTo>
                  <a:cubicBezTo>
                    <a:pt x="1010" y="1"/>
                    <a:pt x="0" y="1011"/>
                    <a:pt x="0" y="2252"/>
                  </a:cubicBezTo>
                  <a:lnTo>
                    <a:pt x="0" y="2716"/>
                  </a:lnTo>
                  <a:cubicBezTo>
                    <a:pt x="0" y="2932"/>
                    <a:pt x="121" y="3130"/>
                    <a:pt x="313" y="3229"/>
                  </a:cubicBezTo>
                  <a:lnTo>
                    <a:pt x="16899" y="11740"/>
                  </a:lnTo>
                  <a:cubicBezTo>
                    <a:pt x="17466" y="12016"/>
                    <a:pt x="18091" y="12160"/>
                    <a:pt x="18723" y="12160"/>
                  </a:cubicBezTo>
                  <a:cubicBezTo>
                    <a:pt x="18725" y="12160"/>
                    <a:pt x="18728" y="12160"/>
                    <a:pt x="18731" y="12160"/>
                  </a:cubicBezTo>
                  <a:cubicBezTo>
                    <a:pt x="18733" y="12160"/>
                    <a:pt x="18736" y="12160"/>
                    <a:pt x="18738" y="12160"/>
                  </a:cubicBezTo>
                  <a:cubicBezTo>
                    <a:pt x="19404" y="12160"/>
                    <a:pt x="20059" y="12000"/>
                    <a:pt x="20652" y="11694"/>
                  </a:cubicBezTo>
                  <a:lnTo>
                    <a:pt x="37533" y="3155"/>
                  </a:lnTo>
                  <a:cubicBezTo>
                    <a:pt x="37726" y="3057"/>
                    <a:pt x="37849" y="2859"/>
                    <a:pt x="37849" y="2642"/>
                  </a:cubicBezTo>
                  <a:lnTo>
                    <a:pt x="37849" y="2252"/>
                  </a:lnTo>
                  <a:cubicBezTo>
                    <a:pt x="37849" y="1011"/>
                    <a:pt x="36840" y="1"/>
                    <a:pt x="35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920;p64">
              <a:extLst>
                <a:ext uri="{FF2B5EF4-FFF2-40B4-BE49-F238E27FC236}">
                  <a16:creationId xmlns:a16="http://schemas.microsoft.com/office/drawing/2014/main" id="{1066841E-72AA-4113-A43E-E22A1AE12823}"/>
                </a:ext>
              </a:extLst>
            </p:cNvPr>
            <p:cNvSpPr/>
            <p:nvPr/>
          </p:nvSpPr>
          <p:spPr>
            <a:xfrm>
              <a:off x="5394725" y="2005800"/>
              <a:ext cx="927275" cy="468050"/>
            </a:xfrm>
            <a:custGeom>
              <a:avLst/>
              <a:gdLst/>
              <a:ahLst/>
              <a:cxnLst/>
              <a:rect l="l" t="t" r="r" b="b"/>
              <a:pathLst>
                <a:path w="37091" h="18722" extrusionOk="0">
                  <a:moveTo>
                    <a:pt x="62" y="0"/>
                  </a:moveTo>
                  <a:cubicBezTo>
                    <a:pt x="28" y="0"/>
                    <a:pt x="0" y="28"/>
                    <a:pt x="0" y="61"/>
                  </a:cubicBezTo>
                  <a:lnTo>
                    <a:pt x="0" y="18661"/>
                  </a:lnTo>
                  <a:cubicBezTo>
                    <a:pt x="0" y="18695"/>
                    <a:pt x="28" y="18721"/>
                    <a:pt x="62" y="18721"/>
                  </a:cubicBezTo>
                  <a:lnTo>
                    <a:pt x="37031" y="18721"/>
                  </a:lnTo>
                  <a:cubicBezTo>
                    <a:pt x="37064" y="18721"/>
                    <a:pt x="37091" y="18695"/>
                    <a:pt x="37091" y="18661"/>
                  </a:cubicBezTo>
                  <a:lnTo>
                    <a:pt x="37091" y="61"/>
                  </a:lnTo>
                  <a:cubicBezTo>
                    <a:pt x="37091" y="28"/>
                    <a:pt x="37064" y="0"/>
                    <a:pt x="370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921;p64">
              <a:extLst>
                <a:ext uri="{FF2B5EF4-FFF2-40B4-BE49-F238E27FC236}">
                  <a16:creationId xmlns:a16="http://schemas.microsoft.com/office/drawing/2014/main" id="{070D1769-7834-4E2A-AB18-3EF58A9BB1BA}"/>
                </a:ext>
              </a:extLst>
            </p:cNvPr>
            <p:cNvSpPr/>
            <p:nvPr/>
          </p:nvSpPr>
          <p:spPr>
            <a:xfrm>
              <a:off x="5394725" y="2351400"/>
              <a:ext cx="140275" cy="251400"/>
            </a:xfrm>
            <a:custGeom>
              <a:avLst/>
              <a:gdLst/>
              <a:ahLst/>
              <a:cxnLst/>
              <a:rect l="l" t="t" r="r" b="b"/>
              <a:pathLst>
                <a:path w="5611" h="10056" extrusionOk="0">
                  <a:moveTo>
                    <a:pt x="0" y="1"/>
                  </a:moveTo>
                  <a:lnTo>
                    <a:pt x="0" y="10056"/>
                  </a:lnTo>
                  <a:lnTo>
                    <a:pt x="5610" y="3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922;p64">
              <a:extLst>
                <a:ext uri="{FF2B5EF4-FFF2-40B4-BE49-F238E27FC236}">
                  <a16:creationId xmlns:a16="http://schemas.microsoft.com/office/drawing/2014/main" id="{47402AE5-5ED1-4C18-9850-7A98626EB35F}"/>
                </a:ext>
              </a:extLst>
            </p:cNvPr>
            <p:cNvSpPr/>
            <p:nvPr/>
          </p:nvSpPr>
          <p:spPr>
            <a:xfrm>
              <a:off x="5618200" y="2200325"/>
              <a:ext cx="99875" cy="96125"/>
            </a:xfrm>
            <a:custGeom>
              <a:avLst/>
              <a:gdLst/>
              <a:ahLst/>
              <a:cxnLst/>
              <a:rect l="l" t="t" r="r" b="b"/>
              <a:pathLst>
                <a:path w="3995" h="3845" extrusionOk="0">
                  <a:moveTo>
                    <a:pt x="2075" y="1"/>
                  </a:moveTo>
                  <a:cubicBezTo>
                    <a:pt x="1574" y="1"/>
                    <a:pt x="1082" y="196"/>
                    <a:pt x="714" y="564"/>
                  </a:cubicBezTo>
                  <a:cubicBezTo>
                    <a:pt x="165" y="1113"/>
                    <a:pt x="1" y="1939"/>
                    <a:pt x="297" y="2658"/>
                  </a:cubicBezTo>
                  <a:cubicBezTo>
                    <a:pt x="595" y="3375"/>
                    <a:pt x="1296" y="3844"/>
                    <a:pt x="2073" y="3844"/>
                  </a:cubicBezTo>
                  <a:cubicBezTo>
                    <a:pt x="3134" y="3844"/>
                    <a:pt x="3995" y="2983"/>
                    <a:pt x="3995" y="1923"/>
                  </a:cubicBezTo>
                  <a:cubicBezTo>
                    <a:pt x="3995" y="1145"/>
                    <a:pt x="3526" y="444"/>
                    <a:pt x="2809" y="146"/>
                  </a:cubicBezTo>
                  <a:cubicBezTo>
                    <a:pt x="2571" y="48"/>
                    <a:pt x="2322" y="1"/>
                    <a:pt x="2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923;p64">
              <a:extLst>
                <a:ext uri="{FF2B5EF4-FFF2-40B4-BE49-F238E27FC236}">
                  <a16:creationId xmlns:a16="http://schemas.microsoft.com/office/drawing/2014/main" id="{C7337F7A-D217-4200-A816-3209C175834B}"/>
                </a:ext>
              </a:extLst>
            </p:cNvPr>
            <p:cNvSpPr/>
            <p:nvPr/>
          </p:nvSpPr>
          <p:spPr>
            <a:xfrm>
              <a:off x="5824050" y="2200325"/>
              <a:ext cx="99925" cy="96125"/>
            </a:xfrm>
            <a:custGeom>
              <a:avLst/>
              <a:gdLst/>
              <a:ahLst/>
              <a:cxnLst/>
              <a:rect l="l" t="t" r="r" b="b"/>
              <a:pathLst>
                <a:path w="3997" h="3845" extrusionOk="0">
                  <a:moveTo>
                    <a:pt x="2076" y="1"/>
                  </a:moveTo>
                  <a:cubicBezTo>
                    <a:pt x="1575" y="1"/>
                    <a:pt x="1084" y="196"/>
                    <a:pt x="716" y="564"/>
                  </a:cubicBezTo>
                  <a:cubicBezTo>
                    <a:pt x="165" y="1113"/>
                    <a:pt x="1" y="1939"/>
                    <a:pt x="298" y="2658"/>
                  </a:cubicBezTo>
                  <a:cubicBezTo>
                    <a:pt x="596" y="3375"/>
                    <a:pt x="1296" y="3844"/>
                    <a:pt x="2074" y="3844"/>
                  </a:cubicBezTo>
                  <a:cubicBezTo>
                    <a:pt x="3135" y="3844"/>
                    <a:pt x="3996" y="2983"/>
                    <a:pt x="3996" y="1923"/>
                  </a:cubicBezTo>
                  <a:cubicBezTo>
                    <a:pt x="3996" y="1145"/>
                    <a:pt x="3527" y="444"/>
                    <a:pt x="2809" y="146"/>
                  </a:cubicBezTo>
                  <a:cubicBezTo>
                    <a:pt x="2572" y="48"/>
                    <a:pt x="2323" y="1"/>
                    <a:pt x="2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924;p64">
              <a:extLst>
                <a:ext uri="{FF2B5EF4-FFF2-40B4-BE49-F238E27FC236}">
                  <a16:creationId xmlns:a16="http://schemas.microsoft.com/office/drawing/2014/main" id="{E1DC7401-F0A8-4BF5-A0B8-7DC960933CA7}"/>
                </a:ext>
              </a:extLst>
            </p:cNvPr>
            <p:cNvSpPr/>
            <p:nvPr/>
          </p:nvSpPr>
          <p:spPr>
            <a:xfrm>
              <a:off x="6029975" y="2200325"/>
              <a:ext cx="99875" cy="96125"/>
            </a:xfrm>
            <a:custGeom>
              <a:avLst/>
              <a:gdLst/>
              <a:ahLst/>
              <a:cxnLst/>
              <a:rect l="l" t="t" r="r" b="b"/>
              <a:pathLst>
                <a:path w="3995" h="3845" extrusionOk="0">
                  <a:moveTo>
                    <a:pt x="2074" y="1"/>
                  </a:moveTo>
                  <a:cubicBezTo>
                    <a:pt x="1574" y="1"/>
                    <a:pt x="1082" y="196"/>
                    <a:pt x="714" y="564"/>
                  </a:cubicBezTo>
                  <a:cubicBezTo>
                    <a:pt x="165" y="1113"/>
                    <a:pt x="0" y="1939"/>
                    <a:pt x="298" y="2658"/>
                  </a:cubicBezTo>
                  <a:cubicBezTo>
                    <a:pt x="595" y="3375"/>
                    <a:pt x="1296" y="3844"/>
                    <a:pt x="2073" y="3844"/>
                  </a:cubicBezTo>
                  <a:cubicBezTo>
                    <a:pt x="3135" y="3844"/>
                    <a:pt x="3995" y="2983"/>
                    <a:pt x="3995" y="1923"/>
                  </a:cubicBezTo>
                  <a:cubicBezTo>
                    <a:pt x="3995" y="1145"/>
                    <a:pt x="3527" y="444"/>
                    <a:pt x="2808" y="146"/>
                  </a:cubicBezTo>
                  <a:cubicBezTo>
                    <a:pt x="2571" y="48"/>
                    <a:pt x="2322" y="1"/>
                    <a:pt x="2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925;p64">
              <a:extLst>
                <a:ext uri="{FF2B5EF4-FFF2-40B4-BE49-F238E27FC236}">
                  <a16:creationId xmlns:a16="http://schemas.microsoft.com/office/drawing/2014/main" id="{2074600F-4A75-47AD-877F-7FE7CDD9D293}"/>
                </a:ext>
              </a:extLst>
            </p:cNvPr>
            <p:cNvSpPr/>
            <p:nvPr/>
          </p:nvSpPr>
          <p:spPr>
            <a:xfrm>
              <a:off x="1157425" y="3075450"/>
              <a:ext cx="875850" cy="648650"/>
            </a:xfrm>
            <a:custGeom>
              <a:avLst/>
              <a:gdLst/>
              <a:ahLst/>
              <a:cxnLst/>
              <a:rect l="l" t="t" r="r" b="b"/>
              <a:pathLst>
                <a:path w="35034" h="25946" extrusionOk="0">
                  <a:moveTo>
                    <a:pt x="32761" y="5477"/>
                  </a:moveTo>
                  <a:lnTo>
                    <a:pt x="31445" y="10363"/>
                  </a:lnTo>
                  <a:lnTo>
                    <a:pt x="31445" y="5477"/>
                  </a:lnTo>
                  <a:close/>
                  <a:moveTo>
                    <a:pt x="12979" y="5477"/>
                  </a:moveTo>
                  <a:lnTo>
                    <a:pt x="12979" y="13779"/>
                  </a:lnTo>
                  <a:lnTo>
                    <a:pt x="12542" y="13779"/>
                  </a:lnTo>
                  <a:lnTo>
                    <a:pt x="9775" y="5477"/>
                  </a:lnTo>
                  <a:close/>
                  <a:moveTo>
                    <a:pt x="18491" y="5477"/>
                  </a:moveTo>
                  <a:lnTo>
                    <a:pt x="18490" y="13779"/>
                  </a:lnTo>
                  <a:lnTo>
                    <a:pt x="14913" y="13779"/>
                  </a:lnTo>
                  <a:lnTo>
                    <a:pt x="14913" y="5477"/>
                  </a:lnTo>
                  <a:close/>
                  <a:moveTo>
                    <a:pt x="24001" y="5477"/>
                  </a:moveTo>
                  <a:lnTo>
                    <a:pt x="24001" y="13779"/>
                  </a:lnTo>
                  <a:lnTo>
                    <a:pt x="20423" y="13779"/>
                  </a:lnTo>
                  <a:lnTo>
                    <a:pt x="20423" y="5477"/>
                  </a:lnTo>
                  <a:close/>
                  <a:moveTo>
                    <a:pt x="29513" y="5477"/>
                  </a:moveTo>
                  <a:lnTo>
                    <a:pt x="29513" y="13779"/>
                  </a:lnTo>
                  <a:lnTo>
                    <a:pt x="25935" y="13779"/>
                  </a:lnTo>
                  <a:lnTo>
                    <a:pt x="25935" y="5477"/>
                  </a:lnTo>
                  <a:close/>
                  <a:moveTo>
                    <a:pt x="16702" y="21222"/>
                  </a:moveTo>
                  <a:cubicBezTo>
                    <a:pt x="16881" y="21222"/>
                    <a:pt x="17063" y="21257"/>
                    <a:pt x="17235" y="21328"/>
                  </a:cubicBezTo>
                  <a:cubicBezTo>
                    <a:pt x="17757" y="21544"/>
                    <a:pt x="18097" y="22054"/>
                    <a:pt x="18097" y="22619"/>
                  </a:cubicBezTo>
                  <a:cubicBezTo>
                    <a:pt x="18095" y="23389"/>
                    <a:pt x="17472" y="24012"/>
                    <a:pt x="16702" y="24014"/>
                  </a:cubicBezTo>
                  <a:cubicBezTo>
                    <a:pt x="16137" y="24014"/>
                    <a:pt x="15627" y="23674"/>
                    <a:pt x="15411" y="23152"/>
                  </a:cubicBezTo>
                  <a:cubicBezTo>
                    <a:pt x="15195" y="22631"/>
                    <a:pt x="15315" y="22030"/>
                    <a:pt x="15713" y="21630"/>
                  </a:cubicBezTo>
                  <a:cubicBezTo>
                    <a:pt x="15981" y="21364"/>
                    <a:pt x="16338" y="21222"/>
                    <a:pt x="16702" y="21222"/>
                  </a:cubicBezTo>
                  <a:close/>
                  <a:moveTo>
                    <a:pt x="26937" y="21222"/>
                  </a:moveTo>
                  <a:cubicBezTo>
                    <a:pt x="27116" y="21222"/>
                    <a:pt x="27298" y="21257"/>
                    <a:pt x="27470" y="21328"/>
                  </a:cubicBezTo>
                  <a:cubicBezTo>
                    <a:pt x="27992" y="21544"/>
                    <a:pt x="28331" y="22054"/>
                    <a:pt x="28331" y="22619"/>
                  </a:cubicBezTo>
                  <a:cubicBezTo>
                    <a:pt x="28330" y="23388"/>
                    <a:pt x="27706" y="24012"/>
                    <a:pt x="26938" y="24014"/>
                  </a:cubicBezTo>
                  <a:lnTo>
                    <a:pt x="26936" y="24014"/>
                  </a:lnTo>
                  <a:cubicBezTo>
                    <a:pt x="26371" y="24014"/>
                    <a:pt x="25863" y="23674"/>
                    <a:pt x="25646" y="23152"/>
                  </a:cubicBezTo>
                  <a:cubicBezTo>
                    <a:pt x="25430" y="22631"/>
                    <a:pt x="25550" y="22030"/>
                    <a:pt x="25949" y="21630"/>
                  </a:cubicBezTo>
                  <a:cubicBezTo>
                    <a:pt x="26216" y="21364"/>
                    <a:pt x="26573" y="21222"/>
                    <a:pt x="26937" y="21222"/>
                  </a:cubicBezTo>
                  <a:close/>
                  <a:moveTo>
                    <a:pt x="955" y="1"/>
                  </a:moveTo>
                  <a:cubicBezTo>
                    <a:pt x="426" y="7"/>
                    <a:pt x="1" y="437"/>
                    <a:pt x="1" y="966"/>
                  </a:cubicBezTo>
                  <a:cubicBezTo>
                    <a:pt x="1" y="1496"/>
                    <a:pt x="426" y="1927"/>
                    <a:pt x="955" y="1933"/>
                  </a:cubicBezTo>
                  <a:lnTo>
                    <a:pt x="6557" y="1933"/>
                  </a:lnTo>
                  <a:lnTo>
                    <a:pt x="12635" y="20168"/>
                  </a:lnTo>
                  <a:cubicBezTo>
                    <a:pt x="12766" y="20563"/>
                    <a:pt x="13136" y="20829"/>
                    <a:pt x="13552" y="20829"/>
                  </a:cubicBezTo>
                  <a:lnTo>
                    <a:pt x="13903" y="20829"/>
                  </a:lnTo>
                  <a:cubicBezTo>
                    <a:pt x="13571" y="21347"/>
                    <a:pt x="13373" y="21959"/>
                    <a:pt x="13373" y="22617"/>
                  </a:cubicBezTo>
                  <a:cubicBezTo>
                    <a:pt x="13373" y="24454"/>
                    <a:pt x="14866" y="25946"/>
                    <a:pt x="16702" y="25946"/>
                  </a:cubicBezTo>
                  <a:cubicBezTo>
                    <a:pt x="18537" y="25946"/>
                    <a:pt x="20030" y="24454"/>
                    <a:pt x="20030" y="22617"/>
                  </a:cubicBezTo>
                  <a:cubicBezTo>
                    <a:pt x="20029" y="21983"/>
                    <a:pt x="19844" y="21362"/>
                    <a:pt x="19499" y="20829"/>
                  </a:cubicBezTo>
                  <a:lnTo>
                    <a:pt x="24139" y="20829"/>
                  </a:lnTo>
                  <a:cubicBezTo>
                    <a:pt x="23807" y="21347"/>
                    <a:pt x="23608" y="21959"/>
                    <a:pt x="23608" y="22617"/>
                  </a:cubicBezTo>
                  <a:cubicBezTo>
                    <a:pt x="23608" y="24454"/>
                    <a:pt x="25101" y="25946"/>
                    <a:pt x="26936" y="25946"/>
                  </a:cubicBezTo>
                  <a:cubicBezTo>
                    <a:pt x="28772" y="25946"/>
                    <a:pt x="30265" y="24454"/>
                    <a:pt x="30265" y="22617"/>
                  </a:cubicBezTo>
                  <a:cubicBezTo>
                    <a:pt x="30264" y="21983"/>
                    <a:pt x="30079" y="21362"/>
                    <a:pt x="29735" y="20829"/>
                  </a:cubicBezTo>
                  <a:lnTo>
                    <a:pt x="30480" y="20829"/>
                  </a:lnTo>
                  <a:cubicBezTo>
                    <a:pt x="31013" y="20829"/>
                    <a:pt x="31446" y="20396"/>
                    <a:pt x="31446" y="19862"/>
                  </a:cubicBezTo>
                  <a:cubicBezTo>
                    <a:pt x="31446" y="19329"/>
                    <a:pt x="31013" y="18896"/>
                    <a:pt x="30480" y="18896"/>
                  </a:cubicBezTo>
                  <a:lnTo>
                    <a:pt x="14249" y="18896"/>
                  </a:lnTo>
                  <a:lnTo>
                    <a:pt x="13187" y="15711"/>
                  </a:lnTo>
                  <a:lnTo>
                    <a:pt x="31266" y="15711"/>
                  </a:lnTo>
                  <a:cubicBezTo>
                    <a:pt x="31703" y="15711"/>
                    <a:pt x="32086" y="15418"/>
                    <a:pt x="32200" y="14996"/>
                  </a:cubicBezTo>
                  <a:lnTo>
                    <a:pt x="34955" y="4761"/>
                  </a:lnTo>
                  <a:cubicBezTo>
                    <a:pt x="35034" y="4471"/>
                    <a:pt x="34971" y="4160"/>
                    <a:pt x="34789" y="3922"/>
                  </a:cubicBezTo>
                  <a:cubicBezTo>
                    <a:pt x="34606" y="3684"/>
                    <a:pt x="34325" y="3544"/>
                    <a:pt x="34025" y="3544"/>
                  </a:cubicBezTo>
                  <a:cubicBezTo>
                    <a:pt x="34024" y="3544"/>
                    <a:pt x="34023" y="3544"/>
                    <a:pt x="34022" y="3544"/>
                  </a:cubicBezTo>
                  <a:lnTo>
                    <a:pt x="9131" y="3544"/>
                  </a:lnTo>
                  <a:lnTo>
                    <a:pt x="8170" y="662"/>
                  </a:lnTo>
                  <a:cubicBezTo>
                    <a:pt x="8039" y="267"/>
                    <a:pt x="7670" y="1"/>
                    <a:pt x="7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926;p64">
              <a:extLst>
                <a:ext uri="{FF2B5EF4-FFF2-40B4-BE49-F238E27FC236}">
                  <a16:creationId xmlns:a16="http://schemas.microsoft.com/office/drawing/2014/main" id="{D5A41885-8F17-4982-B1D5-D07331890BCA}"/>
                </a:ext>
              </a:extLst>
            </p:cNvPr>
            <p:cNvSpPr/>
            <p:nvPr/>
          </p:nvSpPr>
          <p:spPr>
            <a:xfrm>
              <a:off x="5604225" y="3056750"/>
              <a:ext cx="696275" cy="696225"/>
            </a:xfrm>
            <a:custGeom>
              <a:avLst/>
              <a:gdLst/>
              <a:ahLst/>
              <a:cxnLst/>
              <a:rect l="l" t="t" r="r" b="b"/>
              <a:pathLst>
                <a:path w="27851" h="27849" extrusionOk="0">
                  <a:moveTo>
                    <a:pt x="10436" y="2243"/>
                  </a:moveTo>
                  <a:lnTo>
                    <a:pt x="10436" y="2243"/>
                  </a:lnTo>
                  <a:cubicBezTo>
                    <a:pt x="9791" y="3179"/>
                    <a:pt x="9237" y="4378"/>
                    <a:pt x="8796" y="5784"/>
                  </a:cubicBezTo>
                  <a:lnTo>
                    <a:pt x="4868" y="5784"/>
                  </a:lnTo>
                  <a:cubicBezTo>
                    <a:pt x="6351" y="4138"/>
                    <a:pt x="8263" y="2893"/>
                    <a:pt x="10436" y="2243"/>
                  </a:cubicBezTo>
                  <a:close/>
                  <a:moveTo>
                    <a:pt x="13925" y="1729"/>
                  </a:moveTo>
                  <a:cubicBezTo>
                    <a:pt x="15095" y="1729"/>
                    <a:pt x="16336" y="3240"/>
                    <a:pt x="17221" y="5784"/>
                  </a:cubicBezTo>
                  <a:lnTo>
                    <a:pt x="10630" y="5784"/>
                  </a:lnTo>
                  <a:cubicBezTo>
                    <a:pt x="11514" y="3241"/>
                    <a:pt x="12756" y="1729"/>
                    <a:pt x="13925" y="1729"/>
                  </a:cubicBezTo>
                  <a:close/>
                  <a:moveTo>
                    <a:pt x="17414" y="2243"/>
                  </a:moveTo>
                  <a:cubicBezTo>
                    <a:pt x="19588" y="2893"/>
                    <a:pt x="21501" y="4138"/>
                    <a:pt x="22981" y="5784"/>
                  </a:cubicBezTo>
                  <a:lnTo>
                    <a:pt x="19053" y="5784"/>
                  </a:lnTo>
                  <a:cubicBezTo>
                    <a:pt x="18614" y="4378"/>
                    <a:pt x="18058" y="3179"/>
                    <a:pt x="17414" y="2243"/>
                  </a:cubicBezTo>
                  <a:close/>
                  <a:moveTo>
                    <a:pt x="8341" y="7512"/>
                  </a:moveTo>
                  <a:cubicBezTo>
                    <a:pt x="7971" y="9176"/>
                    <a:pt x="7746" y="11047"/>
                    <a:pt x="7695" y="13060"/>
                  </a:cubicBezTo>
                  <a:lnTo>
                    <a:pt x="1774" y="13060"/>
                  </a:lnTo>
                  <a:cubicBezTo>
                    <a:pt x="1910" y="11092"/>
                    <a:pt x="2528" y="9188"/>
                    <a:pt x="3570" y="7512"/>
                  </a:cubicBezTo>
                  <a:close/>
                  <a:moveTo>
                    <a:pt x="17724" y="7512"/>
                  </a:moveTo>
                  <a:cubicBezTo>
                    <a:pt x="18111" y="9112"/>
                    <a:pt x="18364" y="10984"/>
                    <a:pt x="18421" y="13060"/>
                  </a:cubicBezTo>
                  <a:lnTo>
                    <a:pt x="9431" y="13060"/>
                  </a:lnTo>
                  <a:cubicBezTo>
                    <a:pt x="9487" y="10984"/>
                    <a:pt x="9740" y="9111"/>
                    <a:pt x="10128" y="7512"/>
                  </a:cubicBezTo>
                  <a:close/>
                  <a:moveTo>
                    <a:pt x="24280" y="7512"/>
                  </a:moveTo>
                  <a:cubicBezTo>
                    <a:pt x="25322" y="9188"/>
                    <a:pt x="25939" y="11093"/>
                    <a:pt x="26077" y="13060"/>
                  </a:cubicBezTo>
                  <a:lnTo>
                    <a:pt x="20155" y="13060"/>
                  </a:lnTo>
                  <a:cubicBezTo>
                    <a:pt x="20105" y="11047"/>
                    <a:pt x="19879" y="9176"/>
                    <a:pt x="19510" y="7512"/>
                  </a:cubicBezTo>
                  <a:close/>
                  <a:moveTo>
                    <a:pt x="7695" y="14789"/>
                  </a:moveTo>
                  <a:cubicBezTo>
                    <a:pt x="7754" y="17158"/>
                    <a:pt x="8055" y="19334"/>
                    <a:pt x="8548" y="21202"/>
                  </a:cubicBezTo>
                  <a:lnTo>
                    <a:pt x="4162" y="21202"/>
                  </a:lnTo>
                  <a:cubicBezTo>
                    <a:pt x="2766" y="19338"/>
                    <a:pt x="1936" y="17112"/>
                    <a:pt x="1772" y="14789"/>
                  </a:cubicBezTo>
                  <a:close/>
                  <a:moveTo>
                    <a:pt x="18421" y="14789"/>
                  </a:moveTo>
                  <a:cubicBezTo>
                    <a:pt x="18355" y="17252"/>
                    <a:pt x="18009" y="19429"/>
                    <a:pt x="17495" y="21202"/>
                  </a:cubicBezTo>
                  <a:lnTo>
                    <a:pt x="10356" y="21202"/>
                  </a:lnTo>
                  <a:cubicBezTo>
                    <a:pt x="9841" y="19429"/>
                    <a:pt x="9497" y="17252"/>
                    <a:pt x="9430" y="14789"/>
                  </a:cubicBezTo>
                  <a:close/>
                  <a:moveTo>
                    <a:pt x="26077" y="14788"/>
                  </a:moveTo>
                  <a:cubicBezTo>
                    <a:pt x="25914" y="17112"/>
                    <a:pt x="25085" y="19338"/>
                    <a:pt x="23689" y="21202"/>
                  </a:cubicBezTo>
                  <a:lnTo>
                    <a:pt x="19302" y="21202"/>
                  </a:lnTo>
                  <a:cubicBezTo>
                    <a:pt x="19795" y="19334"/>
                    <a:pt x="20096" y="17158"/>
                    <a:pt x="20155" y="14788"/>
                  </a:cubicBezTo>
                  <a:close/>
                  <a:moveTo>
                    <a:pt x="9090" y="22930"/>
                  </a:moveTo>
                  <a:cubicBezTo>
                    <a:pt x="9474" y="23968"/>
                    <a:pt x="9926" y="24868"/>
                    <a:pt x="10436" y="25606"/>
                  </a:cubicBezTo>
                  <a:cubicBezTo>
                    <a:pt x="8662" y="25075"/>
                    <a:pt x="7064" y="24146"/>
                    <a:pt x="5729" y="22930"/>
                  </a:cubicBezTo>
                  <a:close/>
                  <a:moveTo>
                    <a:pt x="22121" y="22930"/>
                  </a:moveTo>
                  <a:cubicBezTo>
                    <a:pt x="20786" y="24146"/>
                    <a:pt x="19187" y="25075"/>
                    <a:pt x="17414" y="25606"/>
                  </a:cubicBezTo>
                  <a:cubicBezTo>
                    <a:pt x="17924" y="24868"/>
                    <a:pt x="18376" y="23968"/>
                    <a:pt x="18760" y="22930"/>
                  </a:cubicBezTo>
                  <a:close/>
                  <a:moveTo>
                    <a:pt x="16889" y="22930"/>
                  </a:moveTo>
                  <a:cubicBezTo>
                    <a:pt x="16040" y="24945"/>
                    <a:pt x="14954" y="26121"/>
                    <a:pt x="13925" y="26121"/>
                  </a:cubicBezTo>
                  <a:cubicBezTo>
                    <a:pt x="12895" y="26121"/>
                    <a:pt x="11811" y="24945"/>
                    <a:pt x="10961" y="22930"/>
                  </a:cubicBezTo>
                  <a:close/>
                  <a:moveTo>
                    <a:pt x="13925" y="0"/>
                  </a:moveTo>
                  <a:cubicBezTo>
                    <a:pt x="6248" y="0"/>
                    <a:pt x="1" y="6246"/>
                    <a:pt x="1" y="13925"/>
                  </a:cubicBezTo>
                  <a:cubicBezTo>
                    <a:pt x="1" y="21602"/>
                    <a:pt x="6248" y="27849"/>
                    <a:pt x="13925" y="27849"/>
                  </a:cubicBezTo>
                  <a:cubicBezTo>
                    <a:pt x="21604" y="27849"/>
                    <a:pt x="27851" y="21603"/>
                    <a:pt x="27851" y="13925"/>
                  </a:cubicBezTo>
                  <a:cubicBezTo>
                    <a:pt x="27851" y="6246"/>
                    <a:pt x="21605" y="0"/>
                    <a:pt x="13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580B98D-BDBC-40B4-9B79-80144329224F}"/>
              </a:ext>
            </a:extLst>
          </p:cNvPr>
          <p:cNvSpPr txBox="1"/>
          <p:nvPr/>
        </p:nvSpPr>
        <p:spPr>
          <a:xfrm>
            <a:off x="1383679" y="2173759"/>
            <a:ext cx="2938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>
                <a:solidFill>
                  <a:srgbClr val="1F1C51"/>
                </a:solidFill>
                <a:latin typeface="Viga" panose="020B0604020202020204" charset="0"/>
                <a:cs typeface="Calibri" panose="020F0502020204030204" pitchFamily="34" charset="0"/>
              </a:rPr>
              <a:t>Our flagship product</a:t>
            </a:r>
          </a:p>
        </p:txBody>
      </p:sp>
      <p:grpSp>
        <p:nvGrpSpPr>
          <p:cNvPr id="132" name="Google Shape;1319;p40">
            <a:extLst>
              <a:ext uri="{FF2B5EF4-FFF2-40B4-BE49-F238E27FC236}">
                <a16:creationId xmlns:a16="http://schemas.microsoft.com/office/drawing/2014/main" id="{1E246254-F4F1-43C2-BE0E-04282CE12B4F}"/>
              </a:ext>
            </a:extLst>
          </p:cNvPr>
          <p:cNvGrpSpPr/>
          <p:nvPr/>
        </p:nvGrpSpPr>
        <p:grpSpPr>
          <a:xfrm rot="12660000">
            <a:off x="5228128" y="3238573"/>
            <a:ext cx="1222558" cy="1222558"/>
            <a:chOff x="2605429" y="1138203"/>
            <a:chExt cx="858900" cy="858900"/>
          </a:xfrm>
        </p:grpSpPr>
        <p:sp>
          <p:nvSpPr>
            <p:cNvPr id="133" name="Google Shape;1320;p40">
              <a:extLst>
                <a:ext uri="{FF2B5EF4-FFF2-40B4-BE49-F238E27FC236}">
                  <a16:creationId xmlns:a16="http://schemas.microsoft.com/office/drawing/2014/main" id="{4EC7C2B7-1786-4DE1-9708-48B56FE14607}"/>
                </a:ext>
              </a:extLst>
            </p:cNvPr>
            <p:cNvSpPr/>
            <p:nvPr/>
          </p:nvSpPr>
          <p:spPr>
            <a:xfrm>
              <a:off x="2605429" y="1138203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21;p40">
              <a:extLst>
                <a:ext uri="{FF2B5EF4-FFF2-40B4-BE49-F238E27FC236}">
                  <a16:creationId xmlns:a16="http://schemas.microsoft.com/office/drawing/2014/main" id="{68B08B07-7A56-41F1-9A96-659E1D858536}"/>
                </a:ext>
              </a:extLst>
            </p:cNvPr>
            <p:cNvSpPr/>
            <p:nvPr/>
          </p:nvSpPr>
          <p:spPr>
            <a:xfrm>
              <a:off x="2605429" y="1138203"/>
              <a:ext cx="858900" cy="858900"/>
            </a:xfrm>
            <a:prstGeom prst="blockArc">
              <a:avLst>
                <a:gd name="adj1" fmla="val 759480"/>
                <a:gd name="adj2" fmla="val 0"/>
                <a:gd name="adj3" fmla="val 25000"/>
              </a:avLst>
            </a:pr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355;p40">
            <a:extLst>
              <a:ext uri="{FF2B5EF4-FFF2-40B4-BE49-F238E27FC236}">
                <a16:creationId xmlns:a16="http://schemas.microsoft.com/office/drawing/2014/main" id="{689F6D24-6598-4681-A6DB-B5F143CDA12A}"/>
              </a:ext>
            </a:extLst>
          </p:cNvPr>
          <p:cNvSpPr txBox="1">
            <a:spLocks/>
          </p:cNvSpPr>
          <p:nvPr/>
        </p:nvSpPr>
        <p:spPr>
          <a:xfrm>
            <a:off x="5065030" y="3662646"/>
            <a:ext cx="1548754" cy="623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/>
              <a:t>97%</a:t>
            </a:r>
          </a:p>
        </p:txBody>
      </p:sp>
      <p:grpSp>
        <p:nvGrpSpPr>
          <p:cNvPr id="488" name="Group 487">
            <a:extLst>
              <a:ext uri="{FF2B5EF4-FFF2-40B4-BE49-F238E27FC236}">
                <a16:creationId xmlns:a16="http://schemas.microsoft.com/office/drawing/2014/main" id="{2C5C129D-0D42-435F-8770-A3FBE1BBCBEC}"/>
              </a:ext>
            </a:extLst>
          </p:cNvPr>
          <p:cNvGrpSpPr/>
          <p:nvPr/>
        </p:nvGrpSpPr>
        <p:grpSpPr>
          <a:xfrm>
            <a:off x="1876223" y="959814"/>
            <a:ext cx="1130013" cy="1178683"/>
            <a:chOff x="296351" y="1232661"/>
            <a:chExt cx="3547269" cy="3655638"/>
          </a:xfrm>
        </p:grpSpPr>
        <p:grpSp>
          <p:nvGrpSpPr>
            <p:cNvPr id="489" name="Google Shape;917;p38">
              <a:extLst>
                <a:ext uri="{FF2B5EF4-FFF2-40B4-BE49-F238E27FC236}">
                  <a16:creationId xmlns:a16="http://schemas.microsoft.com/office/drawing/2014/main" id="{0840BAED-E547-4E10-B2B0-FEE01039B4A2}"/>
                </a:ext>
              </a:extLst>
            </p:cNvPr>
            <p:cNvGrpSpPr/>
            <p:nvPr/>
          </p:nvGrpSpPr>
          <p:grpSpPr>
            <a:xfrm>
              <a:off x="296351" y="1232661"/>
              <a:ext cx="3547269" cy="3655638"/>
              <a:chOff x="1251988" y="238125"/>
              <a:chExt cx="5082775" cy="5238050"/>
            </a:xfrm>
          </p:grpSpPr>
          <p:sp>
            <p:nvSpPr>
              <p:cNvPr id="510" name="Google Shape;918;p38">
                <a:extLst>
                  <a:ext uri="{FF2B5EF4-FFF2-40B4-BE49-F238E27FC236}">
                    <a16:creationId xmlns:a16="http://schemas.microsoft.com/office/drawing/2014/main" id="{DDB608BF-559A-4A95-9505-FABC605AD97D}"/>
                  </a:ext>
                </a:extLst>
              </p:cNvPr>
              <p:cNvSpPr/>
              <p:nvPr/>
            </p:nvSpPr>
            <p:spPr>
              <a:xfrm>
                <a:off x="1251988" y="1036940"/>
                <a:ext cx="5082775" cy="3929849"/>
              </a:xfrm>
              <a:custGeom>
                <a:avLst/>
                <a:gdLst/>
                <a:ahLst/>
                <a:cxnLst/>
                <a:rect l="l" t="t" r="r" b="b"/>
                <a:pathLst>
                  <a:path w="203311" h="157194" extrusionOk="0">
                    <a:moveTo>
                      <a:pt x="100885" y="1"/>
                    </a:moveTo>
                    <a:cubicBezTo>
                      <a:pt x="92874" y="1"/>
                      <a:pt x="84783" y="1283"/>
                      <a:pt x="76806" y="4068"/>
                    </a:cubicBezTo>
                    <a:cubicBezTo>
                      <a:pt x="49058" y="13751"/>
                      <a:pt x="26114" y="37738"/>
                      <a:pt x="13638" y="64467"/>
                    </a:cubicBezTo>
                    <a:cubicBezTo>
                      <a:pt x="4861" y="83276"/>
                      <a:pt x="0" y="107645"/>
                      <a:pt x="5342" y="128126"/>
                    </a:cubicBezTo>
                    <a:cubicBezTo>
                      <a:pt x="9982" y="145910"/>
                      <a:pt x="24797" y="153812"/>
                      <a:pt x="41740" y="155082"/>
                    </a:cubicBezTo>
                    <a:cubicBezTo>
                      <a:pt x="48780" y="155610"/>
                      <a:pt x="55827" y="155798"/>
                      <a:pt x="62878" y="155798"/>
                    </a:cubicBezTo>
                    <a:cubicBezTo>
                      <a:pt x="80424" y="155798"/>
                      <a:pt x="97992" y="154632"/>
                      <a:pt x="115534" y="154632"/>
                    </a:cubicBezTo>
                    <a:cubicBezTo>
                      <a:pt x="117772" y="154632"/>
                      <a:pt x="120009" y="154651"/>
                      <a:pt x="122246" y="154694"/>
                    </a:cubicBezTo>
                    <a:cubicBezTo>
                      <a:pt x="132898" y="154898"/>
                      <a:pt x="146681" y="157193"/>
                      <a:pt x="159730" y="157193"/>
                    </a:cubicBezTo>
                    <a:cubicBezTo>
                      <a:pt x="169995" y="157193"/>
                      <a:pt x="179806" y="155773"/>
                      <a:pt x="187279" y="150796"/>
                    </a:cubicBezTo>
                    <a:cubicBezTo>
                      <a:pt x="203310" y="140121"/>
                      <a:pt x="202308" y="116877"/>
                      <a:pt x="200551" y="99803"/>
                    </a:cubicBezTo>
                    <a:cubicBezTo>
                      <a:pt x="197934" y="74371"/>
                      <a:pt x="185913" y="50155"/>
                      <a:pt x="168784" y="31885"/>
                    </a:cubicBezTo>
                    <a:cubicBezTo>
                      <a:pt x="151059" y="12980"/>
                      <a:pt x="126371" y="1"/>
                      <a:pt x="1008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BE3FF"/>
                  </a:gs>
                  <a:gs pos="100000">
                    <a:srgbClr val="ACFFD9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919;p38">
                <a:extLst>
                  <a:ext uri="{FF2B5EF4-FFF2-40B4-BE49-F238E27FC236}">
                    <a16:creationId xmlns:a16="http://schemas.microsoft.com/office/drawing/2014/main" id="{267D845F-6221-4CF3-B30F-8E2C0F8FBD3C}"/>
                  </a:ext>
                </a:extLst>
              </p:cNvPr>
              <p:cNvSpPr/>
              <p:nvPr/>
            </p:nvSpPr>
            <p:spPr>
              <a:xfrm>
                <a:off x="1528800" y="3002450"/>
                <a:ext cx="528750" cy="818750"/>
              </a:xfrm>
              <a:custGeom>
                <a:avLst/>
                <a:gdLst/>
                <a:ahLst/>
                <a:cxnLst/>
                <a:rect l="l" t="t" r="r" b="b"/>
                <a:pathLst>
                  <a:path w="21150" h="32750" extrusionOk="0">
                    <a:moveTo>
                      <a:pt x="10575" y="732"/>
                    </a:moveTo>
                    <a:lnTo>
                      <a:pt x="20195" y="12842"/>
                    </a:lnTo>
                    <a:lnTo>
                      <a:pt x="16789" y="12842"/>
                    </a:lnTo>
                    <a:cubicBezTo>
                      <a:pt x="16788" y="12842"/>
                      <a:pt x="16788" y="12842"/>
                      <a:pt x="16787" y="12842"/>
                    </a:cubicBezTo>
                    <a:cubicBezTo>
                      <a:pt x="16631" y="12842"/>
                      <a:pt x="16505" y="12969"/>
                      <a:pt x="16506" y="13125"/>
                    </a:cubicBezTo>
                    <a:lnTo>
                      <a:pt x="16506" y="32184"/>
                    </a:lnTo>
                    <a:lnTo>
                      <a:pt x="4643" y="32184"/>
                    </a:lnTo>
                    <a:lnTo>
                      <a:pt x="4644" y="13124"/>
                    </a:lnTo>
                    <a:cubicBezTo>
                      <a:pt x="4644" y="12968"/>
                      <a:pt x="4517" y="12841"/>
                      <a:pt x="4361" y="12841"/>
                    </a:cubicBezTo>
                    <a:lnTo>
                      <a:pt x="955" y="12841"/>
                    </a:lnTo>
                    <a:lnTo>
                      <a:pt x="10575" y="732"/>
                    </a:lnTo>
                    <a:close/>
                    <a:moveTo>
                      <a:pt x="10575" y="0"/>
                    </a:moveTo>
                    <a:cubicBezTo>
                      <a:pt x="10491" y="0"/>
                      <a:pt x="10407" y="34"/>
                      <a:pt x="10354" y="102"/>
                    </a:cubicBezTo>
                    <a:lnTo>
                      <a:pt x="148" y="12949"/>
                    </a:lnTo>
                    <a:cubicBezTo>
                      <a:pt x="0" y="13135"/>
                      <a:pt x="133" y="13408"/>
                      <a:pt x="370" y="13408"/>
                    </a:cubicBezTo>
                    <a:lnTo>
                      <a:pt x="4078" y="13408"/>
                    </a:lnTo>
                    <a:lnTo>
                      <a:pt x="4078" y="32467"/>
                    </a:lnTo>
                    <a:cubicBezTo>
                      <a:pt x="4078" y="32623"/>
                      <a:pt x="4205" y="32750"/>
                      <a:pt x="4361" y="32750"/>
                    </a:cubicBezTo>
                    <a:lnTo>
                      <a:pt x="16789" y="32750"/>
                    </a:lnTo>
                    <a:cubicBezTo>
                      <a:pt x="16790" y="32750"/>
                      <a:pt x="16790" y="32750"/>
                      <a:pt x="16791" y="32750"/>
                    </a:cubicBezTo>
                    <a:cubicBezTo>
                      <a:pt x="16947" y="32750"/>
                      <a:pt x="17072" y="32623"/>
                      <a:pt x="17072" y="32467"/>
                    </a:cubicBezTo>
                    <a:lnTo>
                      <a:pt x="17072" y="13408"/>
                    </a:lnTo>
                    <a:lnTo>
                      <a:pt x="20781" y="13408"/>
                    </a:lnTo>
                    <a:cubicBezTo>
                      <a:pt x="21017" y="13408"/>
                      <a:pt x="21149" y="13135"/>
                      <a:pt x="21003" y="12949"/>
                    </a:cubicBezTo>
                    <a:lnTo>
                      <a:pt x="10796" y="102"/>
                    </a:lnTo>
                    <a:cubicBezTo>
                      <a:pt x="10743" y="34"/>
                      <a:pt x="10659" y="0"/>
                      <a:pt x="105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920;p38">
                <a:extLst>
                  <a:ext uri="{FF2B5EF4-FFF2-40B4-BE49-F238E27FC236}">
                    <a16:creationId xmlns:a16="http://schemas.microsoft.com/office/drawing/2014/main" id="{91FE744F-A5F7-4172-99EA-64259F7E0C63}"/>
                  </a:ext>
                </a:extLst>
              </p:cNvPr>
              <p:cNvSpPr/>
              <p:nvPr/>
            </p:nvSpPr>
            <p:spPr>
              <a:xfrm>
                <a:off x="4651250" y="3002450"/>
                <a:ext cx="528750" cy="818750"/>
              </a:xfrm>
              <a:custGeom>
                <a:avLst/>
                <a:gdLst/>
                <a:ahLst/>
                <a:cxnLst/>
                <a:rect l="l" t="t" r="r" b="b"/>
                <a:pathLst>
                  <a:path w="21150" h="32750" extrusionOk="0">
                    <a:moveTo>
                      <a:pt x="10575" y="732"/>
                    </a:moveTo>
                    <a:lnTo>
                      <a:pt x="20195" y="12842"/>
                    </a:lnTo>
                    <a:lnTo>
                      <a:pt x="16788" y="12842"/>
                    </a:lnTo>
                    <a:cubicBezTo>
                      <a:pt x="16788" y="12842"/>
                      <a:pt x="16787" y="12842"/>
                      <a:pt x="16786" y="12842"/>
                    </a:cubicBezTo>
                    <a:cubicBezTo>
                      <a:pt x="16631" y="12842"/>
                      <a:pt x="16506" y="12969"/>
                      <a:pt x="16506" y="13125"/>
                    </a:cubicBezTo>
                    <a:lnTo>
                      <a:pt x="16506" y="32184"/>
                    </a:lnTo>
                    <a:lnTo>
                      <a:pt x="4644" y="32184"/>
                    </a:lnTo>
                    <a:lnTo>
                      <a:pt x="4645" y="13125"/>
                    </a:lnTo>
                    <a:cubicBezTo>
                      <a:pt x="4645" y="12969"/>
                      <a:pt x="4519" y="12842"/>
                      <a:pt x="4364" y="12842"/>
                    </a:cubicBezTo>
                    <a:cubicBezTo>
                      <a:pt x="4363" y="12842"/>
                      <a:pt x="4363" y="12842"/>
                      <a:pt x="4362" y="12842"/>
                    </a:cubicBezTo>
                    <a:lnTo>
                      <a:pt x="956" y="12842"/>
                    </a:lnTo>
                    <a:lnTo>
                      <a:pt x="10575" y="732"/>
                    </a:lnTo>
                    <a:close/>
                    <a:moveTo>
                      <a:pt x="10575" y="0"/>
                    </a:moveTo>
                    <a:cubicBezTo>
                      <a:pt x="10491" y="0"/>
                      <a:pt x="10407" y="34"/>
                      <a:pt x="10353" y="102"/>
                    </a:cubicBezTo>
                    <a:lnTo>
                      <a:pt x="147" y="12949"/>
                    </a:lnTo>
                    <a:cubicBezTo>
                      <a:pt x="1" y="13135"/>
                      <a:pt x="132" y="13408"/>
                      <a:pt x="369" y="13408"/>
                    </a:cubicBezTo>
                    <a:lnTo>
                      <a:pt x="4078" y="13408"/>
                    </a:lnTo>
                    <a:lnTo>
                      <a:pt x="4078" y="32467"/>
                    </a:lnTo>
                    <a:cubicBezTo>
                      <a:pt x="4078" y="32623"/>
                      <a:pt x="4205" y="32750"/>
                      <a:pt x="4361" y="32750"/>
                    </a:cubicBezTo>
                    <a:lnTo>
                      <a:pt x="16788" y="32750"/>
                    </a:lnTo>
                    <a:cubicBezTo>
                      <a:pt x="16789" y="32750"/>
                      <a:pt x="16790" y="32750"/>
                      <a:pt x="16790" y="32750"/>
                    </a:cubicBezTo>
                    <a:cubicBezTo>
                      <a:pt x="16946" y="32750"/>
                      <a:pt x="17072" y="32623"/>
                      <a:pt x="17072" y="32467"/>
                    </a:cubicBezTo>
                    <a:lnTo>
                      <a:pt x="17072" y="13408"/>
                    </a:lnTo>
                    <a:lnTo>
                      <a:pt x="20780" y="13408"/>
                    </a:lnTo>
                    <a:cubicBezTo>
                      <a:pt x="21017" y="13408"/>
                      <a:pt x="21150" y="13135"/>
                      <a:pt x="21002" y="12949"/>
                    </a:cubicBezTo>
                    <a:lnTo>
                      <a:pt x="10796" y="102"/>
                    </a:lnTo>
                    <a:cubicBezTo>
                      <a:pt x="10743" y="34"/>
                      <a:pt x="10659" y="0"/>
                      <a:pt x="105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921;p38">
                <a:extLst>
                  <a:ext uri="{FF2B5EF4-FFF2-40B4-BE49-F238E27FC236}">
                    <a16:creationId xmlns:a16="http://schemas.microsoft.com/office/drawing/2014/main" id="{9675AE75-65D1-4E1E-BC0C-0A854E2FA9DF}"/>
                  </a:ext>
                </a:extLst>
              </p:cNvPr>
              <p:cNvSpPr/>
              <p:nvPr/>
            </p:nvSpPr>
            <p:spPr>
              <a:xfrm>
                <a:off x="5439125" y="3793550"/>
                <a:ext cx="528725" cy="818775"/>
              </a:xfrm>
              <a:custGeom>
                <a:avLst/>
                <a:gdLst/>
                <a:ahLst/>
                <a:cxnLst/>
                <a:rect l="l" t="t" r="r" b="b"/>
                <a:pathLst>
                  <a:path w="21149" h="32751" extrusionOk="0">
                    <a:moveTo>
                      <a:pt x="10574" y="733"/>
                    </a:moveTo>
                    <a:lnTo>
                      <a:pt x="20193" y="12843"/>
                    </a:lnTo>
                    <a:lnTo>
                      <a:pt x="16788" y="12843"/>
                    </a:lnTo>
                    <a:cubicBezTo>
                      <a:pt x="16632" y="12843"/>
                      <a:pt x="16505" y="12969"/>
                      <a:pt x="16505" y="13125"/>
                    </a:cubicBezTo>
                    <a:lnTo>
                      <a:pt x="16505" y="32185"/>
                    </a:lnTo>
                    <a:lnTo>
                      <a:pt x="4642" y="32185"/>
                    </a:lnTo>
                    <a:lnTo>
                      <a:pt x="4643" y="13125"/>
                    </a:lnTo>
                    <a:cubicBezTo>
                      <a:pt x="4643" y="12969"/>
                      <a:pt x="4517" y="12843"/>
                      <a:pt x="4361" y="12843"/>
                    </a:cubicBezTo>
                    <a:lnTo>
                      <a:pt x="955" y="12843"/>
                    </a:lnTo>
                    <a:lnTo>
                      <a:pt x="10574" y="733"/>
                    </a:lnTo>
                    <a:close/>
                    <a:moveTo>
                      <a:pt x="10575" y="0"/>
                    </a:moveTo>
                    <a:cubicBezTo>
                      <a:pt x="10491" y="0"/>
                      <a:pt x="10407" y="34"/>
                      <a:pt x="10354" y="102"/>
                    </a:cubicBezTo>
                    <a:lnTo>
                      <a:pt x="147" y="12949"/>
                    </a:lnTo>
                    <a:cubicBezTo>
                      <a:pt x="0" y="13135"/>
                      <a:pt x="132" y="13408"/>
                      <a:pt x="369" y="13408"/>
                    </a:cubicBezTo>
                    <a:lnTo>
                      <a:pt x="4078" y="13408"/>
                    </a:lnTo>
                    <a:lnTo>
                      <a:pt x="4078" y="32467"/>
                    </a:lnTo>
                    <a:cubicBezTo>
                      <a:pt x="4077" y="32624"/>
                      <a:pt x="4204" y="32751"/>
                      <a:pt x="4361" y="32751"/>
                    </a:cubicBezTo>
                    <a:lnTo>
                      <a:pt x="16788" y="32751"/>
                    </a:lnTo>
                    <a:cubicBezTo>
                      <a:pt x="16945" y="32751"/>
                      <a:pt x="17072" y="32624"/>
                      <a:pt x="17072" y="32467"/>
                    </a:cubicBezTo>
                    <a:lnTo>
                      <a:pt x="17072" y="13408"/>
                    </a:lnTo>
                    <a:lnTo>
                      <a:pt x="20780" y="13408"/>
                    </a:lnTo>
                    <a:cubicBezTo>
                      <a:pt x="21017" y="13408"/>
                      <a:pt x="21149" y="13135"/>
                      <a:pt x="21002" y="12949"/>
                    </a:cubicBezTo>
                    <a:lnTo>
                      <a:pt x="10796" y="102"/>
                    </a:lnTo>
                    <a:cubicBezTo>
                      <a:pt x="10743" y="34"/>
                      <a:pt x="10659" y="0"/>
                      <a:pt x="105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922;p38">
                <a:extLst>
                  <a:ext uri="{FF2B5EF4-FFF2-40B4-BE49-F238E27FC236}">
                    <a16:creationId xmlns:a16="http://schemas.microsoft.com/office/drawing/2014/main" id="{3745FCF1-9C62-4A33-9DD8-9E5D715AD5C8}"/>
                  </a:ext>
                </a:extLst>
              </p:cNvPr>
              <p:cNvSpPr/>
              <p:nvPr/>
            </p:nvSpPr>
            <p:spPr>
              <a:xfrm>
                <a:off x="5115950" y="1945750"/>
                <a:ext cx="528725" cy="818800"/>
              </a:xfrm>
              <a:custGeom>
                <a:avLst/>
                <a:gdLst/>
                <a:ahLst/>
                <a:cxnLst/>
                <a:rect l="l" t="t" r="r" b="b"/>
                <a:pathLst>
                  <a:path w="21149" h="32752" extrusionOk="0">
                    <a:moveTo>
                      <a:pt x="10574" y="732"/>
                    </a:moveTo>
                    <a:lnTo>
                      <a:pt x="20194" y="12843"/>
                    </a:lnTo>
                    <a:lnTo>
                      <a:pt x="16788" y="12843"/>
                    </a:lnTo>
                    <a:cubicBezTo>
                      <a:pt x="16631" y="12843"/>
                      <a:pt x="16505" y="12969"/>
                      <a:pt x="16505" y="13126"/>
                    </a:cubicBezTo>
                    <a:lnTo>
                      <a:pt x="16505" y="32185"/>
                    </a:lnTo>
                    <a:lnTo>
                      <a:pt x="4643" y="32185"/>
                    </a:lnTo>
                    <a:lnTo>
                      <a:pt x="4643" y="13126"/>
                    </a:lnTo>
                    <a:cubicBezTo>
                      <a:pt x="4643" y="12969"/>
                      <a:pt x="4517" y="12843"/>
                      <a:pt x="4361" y="12843"/>
                    </a:cubicBezTo>
                    <a:lnTo>
                      <a:pt x="955" y="12843"/>
                    </a:lnTo>
                    <a:lnTo>
                      <a:pt x="10574" y="732"/>
                    </a:lnTo>
                    <a:close/>
                    <a:moveTo>
                      <a:pt x="10574" y="1"/>
                    </a:moveTo>
                    <a:cubicBezTo>
                      <a:pt x="10490" y="1"/>
                      <a:pt x="10406" y="34"/>
                      <a:pt x="10353" y="102"/>
                    </a:cubicBezTo>
                    <a:lnTo>
                      <a:pt x="147" y="12950"/>
                    </a:lnTo>
                    <a:cubicBezTo>
                      <a:pt x="0" y="13135"/>
                      <a:pt x="132" y="13408"/>
                      <a:pt x="369" y="13408"/>
                    </a:cubicBezTo>
                    <a:lnTo>
                      <a:pt x="4077" y="13408"/>
                    </a:lnTo>
                    <a:lnTo>
                      <a:pt x="4077" y="32468"/>
                    </a:lnTo>
                    <a:cubicBezTo>
                      <a:pt x="4077" y="32624"/>
                      <a:pt x="4204" y="32751"/>
                      <a:pt x="4361" y="32751"/>
                    </a:cubicBezTo>
                    <a:lnTo>
                      <a:pt x="16789" y="32751"/>
                    </a:lnTo>
                    <a:cubicBezTo>
                      <a:pt x="16944" y="32751"/>
                      <a:pt x="17072" y="32624"/>
                      <a:pt x="17072" y="32468"/>
                    </a:cubicBezTo>
                    <a:lnTo>
                      <a:pt x="17072" y="13408"/>
                    </a:lnTo>
                    <a:lnTo>
                      <a:pt x="20780" y="13408"/>
                    </a:lnTo>
                    <a:cubicBezTo>
                      <a:pt x="21017" y="13408"/>
                      <a:pt x="21148" y="13135"/>
                      <a:pt x="21002" y="12950"/>
                    </a:cubicBezTo>
                    <a:lnTo>
                      <a:pt x="10796" y="102"/>
                    </a:lnTo>
                    <a:cubicBezTo>
                      <a:pt x="10742" y="34"/>
                      <a:pt x="10658" y="1"/>
                      <a:pt x="105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923;p38">
                <a:extLst>
                  <a:ext uri="{FF2B5EF4-FFF2-40B4-BE49-F238E27FC236}">
                    <a16:creationId xmlns:a16="http://schemas.microsoft.com/office/drawing/2014/main" id="{93F23C27-1B78-46CB-A276-1EBCE139D984}"/>
                  </a:ext>
                </a:extLst>
              </p:cNvPr>
              <p:cNvSpPr/>
              <p:nvPr/>
            </p:nvSpPr>
            <p:spPr>
              <a:xfrm>
                <a:off x="2177650" y="2001375"/>
                <a:ext cx="528725" cy="818775"/>
              </a:xfrm>
              <a:custGeom>
                <a:avLst/>
                <a:gdLst/>
                <a:ahLst/>
                <a:cxnLst/>
                <a:rect l="l" t="t" r="r" b="b"/>
                <a:pathLst>
                  <a:path w="21149" h="32751" extrusionOk="0">
                    <a:moveTo>
                      <a:pt x="10575" y="732"/>
                    </a:moveTo>
                    <a:lnTo>
                      <a:pt x="20195" y="12842"/>
                    </a:lnTo>
                    <a:lnTo>
                      <a:pt x="16788" y="12842"/>
                    </a:lnTo>
                    <a:cubicBezTo>
                      <a:pt x="16632" y="12842"/>
                      <a:pt x="16506" y="12969"/>
                      <a:pt x="16506" y="13125"/>
                    </a:cubicBezTo>
                    <a:lnTo>
                      <a:pt x="16506" y="32185"/>
                    </a:lnTo>
                    <a:lnTo>
                      <a:pt x="4643" y="32185"/>
                    </a:lnTo>
                    <a:lnTo>
                      <a:pt x="4644" y="13125"/>
                    </a:lnTo>
                    <a:cubicBezTo>
                      <a:pt x="4644" y="12969"/>
                      <a:pt x="4516" y="12842"/>
                      <a:pt x="4361" y="12842"/>
                    </a:cubicBezTo>
                    <a:lnTo>
                      <a:pt x="954" y="12842"/>
                    </a:lnTo>
                    <a:lnTo>
                      <a:pt x="10575" y="732"/>
                    </a:lnTo>
                    <a:close/>
                    <a:moveTo>
                      <a:pt x="10575" y="0"/>
                    </a:moveTo>
                    <a:cubicBezTo>
                      <a:pt x="10491" y="0"/>
                      <a:pt x="10407" y="34"/>
                      <a:pt x="10353" y="101"/>
                    </a:cubicBezTo>
                    <a:lnTo>
                      <a:pt x="147" y="12949"/>
                    </a:lnTo>
                    <a:cubicBezTo>
                      <a:pt x="1" y="13134"/>
                      <a:pt x="132" y="13408"/>
                      <a:pt x="369" y="13408"/>
                    </a:cubicBezTo>
                    <a:lnTo>
                      <a:pt x="4077" y="13408"/>
                    </a:lnTo>
                    <a:lnTo>
                      <a:pt x="4077" y="32467"/>
                    </a:lnTo>
                    <a:cubicBezTo>
                      <a:pt x="4077" y="32624"/>
                      <a:pt x="4205" y="32750"/>
                      <a:pt x="4361" y="32750"/>
                    </a:cubicBezTo>
                    <a:lnTo>
                      <a:pt x="16788" y="32750"/>
                    </a:lnTo>
                    <a:cubicBezTo>
                      <a:pt x="16945" y="32750"/>
                      <a:pt x="17072" y="32624"/>
                      <a:pt x="17072" y="32467"/>
                    </a:cubicBezTo>
                    <a:lnTo>
                      <a:pt x="17072" y="13408"/>
                    </a:lnTo>
                    <a:lnTo>
                      <a:pt x="20780" y="13408"/>
                    </a:lnTo>
                    <a:cubicBezTo>
                      <a:pt x="21017" y="13408"/>
                      <a:pt x="21149" y="13134"/>
                      <a:pt x="21002" y="12949"/>
                    </a:cubicBezTo>
                    <a:lnTo>
                      <a:pt x="10796" y="101"/>
                    </a:lnTo>
                    <a:cubicBezTo>
                      <a:pt x="10743" y="34"/>
                      <a:pt x="10659" y="0"/>
                      <a:pt x="105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924;p38">
                <a:extLst>
                  <a:ext uri="{FF2B5EF4-FFF2-40B4-BE49-F238E27FC236}">
                    <a16:creationId xmlns:a16="http://schemas.microsoft.com/office/drawing/2014/main" id="{0C3527B1-CA05-4FA9-9C38-3FCADC291805}"/>
                  </a:ext>
                </a:extLst>
              </p:cNvPr>
              <p:cNvSpPr/>
              <p:nvPr/>
            </p:nvSpPr>
            <p:spPr>
              <a:xfrm>
                <a:off x="2672475" y="3793550"/>
                <a:ext cx="528750" cy="818775"/>
              </a:xfrm>
              <a:custGeom>
                <a:avLst/>
                <a:gdLst/>
                <a:ahLst/>
                <a:cxnLst/>
                <a:rect l="l" t="t" r="r" b="b"/>
                <a:pathLst>
                  <a:path w="21150" h="32751" extrusionOk="0">
                    <a:moveTo>
                      <a:pt x="10575" y="733"/>
                    </a:moveTo>
                    <a:lnTo>
                      <a:pt x="20194" y="12843"/>
                    </a:lnTo>
                    <a:lnTo>
                      <a:pt x="16788" y="12843"/>
                    </a:lnTo>
                    <a:cubicBezTo>
                      <a:pt x="16632" y="12843"/>
                      <a:pt x="16506" y="12969"/>
                      <a:pt x="16506" y="13125"/>
                    </a:cubicBezTo>
                    <a:lnTo>
                      <a:pt x="16506" y="32186"/>
                    </a:lnTo>
                    <a:lnTo>
                      <a:pt x="4644" y="32186"/>
                    </a:lnTo>
                    <a:lnTo>
                      <a:pt x="4644" y="13125"/>
                    </a:lnTo>
                    <a:cubicBezTo>
                      <a:pt x="4644" y="12969"/>
                      <a:pt x="4517" y="12843"/>
                      <a:pt x="4361" y="12843"/>
                    </a:cubicBezTo>
                    <a:lnTo>
                      <a:pt x="955" y="12843"/>
                    </a:lnTo>
                    <a:lnTo>
                      <a:pt x="10575" y="733"/>
                    </a:lnTo>
                    <a:close/>
                    <a:moveTo>
                      <a:pt x="10575" y="0"/>
                    </a:moveTo>
                    <a:cubicBezTo>
                      <a:pt x="10491" y="0"/>
                      <a:pt x="10407" y="34"/>
                      <a:pt x="10354" y="102"/>
                    </a:cubicBezTo>
                    <a:lnTo>
                      <a:pt x="148" y="12949"/>
                    </a:lnTo>
                    <a:cubicBezTo>
                      <a:pt x="0" y="13135"/>
                      <a:pt x="133" y="13408"/>
                      <a:pt x="369" y="13408"/>
                    </a:cubicBezTo>
                    <a:lnTo>
                      <a:pt x="4078" y="13408"/>
                    </a:lnTo>
                    <a:lnTo>
                      <a:pt x="4078" y="32467"/>
                    </a:lnTo>
                    <a:cubicBezTo>
                      <a:pt x="4078" y="32624"/>
                      <a:pt x="4204" y="32751"/>
                      <a:pt x="4361" y="32751"/>
                    </a:cubicBezTo>
                    <a:lnTo>
                      <a:pt x="16788" y="32751"/>
                    </a:lnTo>
                    <a:cubicBezTo>
                      <a:pt x="16945" y="32751"/>
                      <a:pt x="17072" y="32624"/>
                      <a:pt x="17072" y="32467"/>
                    </a:cubicBezTo>
                    <a:lnTo>
                      <a:pt x="17072" y="13408"/>
                    </a:lnTo>
                    <a:lnTo>
                      <a:pt x="20781" y="13408"/>
                    </a:lnTo>
                    <a:cubicBezTo>
                      <a:pt x="21017" y="13408"/>
                      <a:pt x="21150" y="13135"/>
                      <a:pt x="21002" y="12949"/>
                    </a:cubicBezTo>
                    <a:lnTo>
                      <a:pt x="10796" y="102"/>
                    </a:lnTo>
                    <a:cubicBezTo>
                      <a:pt x="10743" y="34"/>
                      <a:pt x="10659" y="0"/>
                      <a:pt x="105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925;p38">
                <a:extLst>
                  <a:ext uri="{FF2B5EF4-FFF2-40B4-BE49-F238E27FC236}">
                    <a16:creationId xmlns:a16="http://schemas.microsoft.com/office/drawing/2014/main" id="{7CFF05B6-D6B2-44A8-89BF-A3AFA7229BFD}"/>
                  </a:ext>
                </a:extLst>
              </p:cNvPr>
              <p:cNvSpPr/>
              <p:nvPr/>
            </p:nvSpPr>
            <p:spPr>
              <a:xfrm>
                <a:off x="2411300" y="5141625"/>
                <a:ext cx="2884375" cy="334550"/>
              </a:xfrm>
              <a:custGeom>
                <a:avLst/>
                <a:gdLst/>
                <a:ahLst/>
                <a:cxnLst/>
                <a:rect l="l" t="t" r="r" b="b"/>
                <a:pathLst>
                  <a:path w="115375" h="13382" extrusionOk="0">
                    <a:moveTo>
                      <a:pt x="57688" y="0"/>
                    </a:moveTo>
                    <a:cubicBezTo>
                      <a:pt x="42388" y="0"/>
                      <a:pt x="27716" y="706"/>
                      <a:pt x="16897" y="1961"/>
                    </a:cubicBezTo>
                    <a:cubicBezTo>
                      <a:pt x="6078" y="3215"/>
                      <a:pt x="0" y="4917"/>
                      <a:pt x="0" y="6691"/>
                    </a:cubicBezTo>
                    <a:cubicBezTo>
                      <a:pt x="0" y="8466"/>
                      <a:pt x="6078" y="10168"/>
                      <a:pt x="16897" y="11422"/>
                    </a:cubicBezTo>
                    <a:cubicBezTo>
                      <a:pt x="27716" y="12677"/>
                      <a:pt x="42388" y="13382"/>
                      <a:pt x="57688" y="13382"/>
                    </a:cubicBezTo>
                    <a:cubicBezTo>
                      <a:pt x="72987" y="13382"/>
                      <a:pt x="87661" y="12677"/>
                      <a:pt x="98479" y="11422"/>
                    </a:cubicBezTo>
                    <a:cubicBezTo>
                      <a:pt x="109297" y="10168"/>
                      <a:pt x="115375" y="8466"/>
                      <a:pt x="115375" y="6691"/>
                    </a:cubicBezTo>
                    <a:cubicBezTo>
                      <a:pt x="115375" y="4917"/>
                      <a:pt x="109297" y="3215"/>
                      <a:pt x="98479" y="1961"/>
                    </a:cubicBezTo>
                    <a:cubicBezTo>
                      <a:pt x="87661" y="706"/>
                      <a:pt x="72987" y="0"/>
                      <a:pt x="5768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BE3FF"/>
                  </a:gs>
                  <a:gs pos="100000">
                    <a:srgbClr val="ACFFD9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926;p38">
                <a:extLst>
                  <a:ext uri="{FF2B5EF4-FFF2-40B4-BE49-F238E27FC236}">
                    <a16:creationId xmlns:a16="http://schemas.microsoft.com/office/drawing/2014/main" id="{5F5ED512-2C63-4975-84FB-30465003A989}"/>
                  </a:ext>
                </a:extLst>
              </p:cNvPr>
              <p:cNvSpPr/>
              <p:nvPr/>
            </p:nvSpPr>
            <p:spPr>
              <a:xfrm>
                <a:off x="2235600" y="308825"/>
                <a:ext cx="2856850" cy="1662475"/>
              </a:xfrm>
              <a:custGeom>
                <a:avLst/>
                <a:gdLst/>
                <a:ahLst/>
                <a:cxnLst/>
                <a:rect l="l" t="t" r="r" b="b"/>
                <a:pathLst>
                  <a:path w="114274" h="66499" extrusionOk="0">
                    <a:moveTo>
                      <a:pt x="42288" y="0"/>
                    </a:moveTo>
                    <a:cubicBezTo>
                      <a:pt x="26420" y="0"/>
                      <a:pt x="13558" y="12863"/>
                      <a:pt x="13558" y="28729"/>
                    </a:cubicBezTo>
                    <a:cubicBezTo>
                      <a:pt x="13558" y="29083"/>
                      <a:pt x="13571" y="29434"/>
                      <a:pt x="13586" y="29784"/>
                    </a:cubicBezTo>
                    <a:cubicBezTo>
                      <a:pt x="5746" y="32019"/>
                      <a:pt x="1" y="39220"/>
                      <a:pt x="1" y="47776"/>
                    </a:cubicBezTo>
                    <a:cubicBezTo>
                      <a:pt x="1" y="57237"/>
                      <a:pt x="7026" y="65038"/>
                      <a:pt x="16141" y="66299"/>
                    </a:cubicBezTo>
                    <a:lnTo>
                      <a:pt x="16141" y="66498"/>
                    </a:lnTo>
                    <a:lnTo>
                      <a:pt x="100715" y="66498"/>
                    </a:lnTo>
                    <a:cubicBezTo>
                      <a:pt x="108204" y="66498"/>
                      <a:pt x="114274" y="60428"/>
                      <a:pt x="114274" y="52940"/>
                    </a:cubicBezTo>
                    <a:cubicBezTo>
                      <a:pt x="114274" y="45762"/>
                      <a:pt x="108690" y="39901"/>
                      <a:pt x="101632" y="39428"/>
                    </a:cubicBezTo>
                    <a:cubicBezTo>
                      <a:pt x="101868" y="38157"/>
                      <a:pt x="102007" y="36849"/>
                      <a:pt x="102007" y="35509"/>
                    </a:cubicBezTo>
                    <a:cubicBezTo>
                      <a:pt x="102007" y="23742"/>
                      <a:pt x="92468" y="14203"/>
                      <a:pt x="80702" y="14203"/>
                    </a:cubicBezTo>
                    <a:cubicBezTo>
                      <a:pt x="76318" y="14203"/>
                      <a:pt x="72247" y="15530"/>
                      <a:pt x="68859" y="17800"/>
                    </a:cubicBezTo>
                    <a:cubicBezTo>
                      <a:pt x="64559" y="7355"/>
                      <a:pt x="54284" y="0"/>
                      <a:pt x="4228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927;p38">
                <a:extLst>
                  <a:ext uri="{FF2B5EF4-FFF2-40B4-BE49-F238E27FC236}">
                    <a16:creationId xmlns:a16="http://schemas.microsoft.com/office/drawing/2014/main" id="{2DF4A7CF-FF3F-4044-AC71-5488B192C071}"/>
                  </a:ext>
                </a:extLst>
              </p:cNvPr>
              <p:cNvSpPr/>
              <p:nvPr/>
            </p:nvSpPr>
            <p:spPr>
              <a:xfrm>
                <a:off x="2228525" y="301750"/>
                <a:ext cx="2871000" cy="1676600"/>
              </a:xfrm>
              <a:custGeom>
                <a:avLst/>
                <a:gdLst/>
                <a:ahLst/>
                <a:cxnLst/>
                <a:rect l="l" t="t" r="r" b="b"/>
                <a:pathLst>
                  <a:path w="114840" h="67064" extrusionOk="0">
                    <a:moveTo>
                      <a:pt x="42571" y="567"/>
                    </a:moveTo>
                    <a:cubicBezTo>
                      <a:pt x="54145" y="567"/>
                      <a:pt x="64472" y="7484"/>
                      <a:pt x="68881" y="18190"/>
                    </a:cubicBezTo>
                    <a:cubicBezTo>
                      <a:pt x="68914" y="18269"/>
                      <a:pt x="68979" y="18328"/>
                      <a:pt x="69061" y="18353"/>
                    </a:cubicBezTo>
                    <a:cubicBezTo>
                      <a:pt x="69087" y="18361"/>
                      <a:pt x="69114" y="18365"/>
                      <a:pt x="69142" y="18365"/>
                    </a:cubicBezTo>
                    <a:cubicBezTo>
                      <a:pt x="69197" y="18365"/>
                      <a:pt x="69252" y="18349"/>
                      <a:pt x="69300" y="18318"/>
                    </a:cubicBezTo>
                    <a:cubicBezTo>
                      <a:pt x="72765" y="15996"/>
                      <a:pt x="76805" y="14769"/>
                      <a:pt x="80985" y="14769"/>
                    </a:cubicBezTo>
                    <a:cubicBezTo>
                      <a:pt x="92576" y="14769"/>
                      <a:pt x="102007" y="24200"/>
                      <a:pt x="102007" y="35792"/>
                    </a:cubicBezTo>
                    <a:cubicBezTo>
                      <a:pt x="102007" y="37055"/>
                      <a:pt x="101885" y="38320"/>
                      <a:pt x="101636" y="39660"/>
                    </a:cubicBezTo>
                    <a:cubicBezTo>
                      <a:pt x="101605" y="39827"/>
                      <a:pt x="101727" y="39983"/>
                      <a:pt x="101895" y="39994"/>
                    </a:cubicBezTo>
                    <a:cubicBezTo>
                      <a:pt x="108837" y="40459"/>
                      <a:pt x="114274" y="46270"/>
                      <a:pt x="114274" y="53223"/>
                    </a:cubicBezTo>
                    <a:cubicBezTo>
                      <a:pt x="114274" y="60544"/>
                      <a:pt x="108318" y="66499"/>
                      <a:pt x="100998" y="66499"/>
                    </a:cubicBezTo>
                    <a:lnTo>
                      <a:pt x="16693" y="66499"/>
                    </a:lnTo>
                    <a:cubicBezTo>
                      <a:pt x="16661" y="66394"/>
                      <a:pt x="16571" y="66318"/>
                      <a:pt x="16463" y="66303"/>
                    </a:cubicBezTo>
                    <a:cubicBezTo>
                      <a:pt x="7400" y="65050"/>
                      <a:pt x="566" y="57206"/>
                      <a:pt x="566" y="48059"/>
                    </a:cubicBezTo>
                    <a:cubicBezTo>
                      <a:pt x="566" y="39872"/>
                      <a:pt x="6068" y="32586"/>
                      <a:pt x="13946" y="30339"/>
                    </a:cubicBezTo>
                    <a:cubicBezTo>
                      <a:pt x="14071" y="30304"/>
                      <a:pt x="14155" y="30187"/>
                      <a:pt x="14150" y="30057"/>
                    </a:cubicBezTo>
                    <a:lnTo>
                      <a:pt x="14147" y="29963"/>
                    </a:lnTo>
                    <a:cubicBezTo>
                      <a:pt x="14136" y="29648"/>
                      <a:pt x="14124" y="29332"/>
                      <a:pt x="14124" y="29013"/>
                    </a:cubicBezTo>
                    <a:cubicBezTo>
                      <a:pt x="14124" y="13328"/>
                      <a:pt x="26885" y="567"/>
                      <a:pt x="42571" y="567"/>
                    </a:cubicBezTo>
                    <a:close/>
                    <a:moveTo>
                      <a:pt x="42571" y="0"/>
                    </a:moveTo>
                    <a:cubicBezTo>
                      <a:pt x="26573" y="0"/>
                      <a:pt x="13558" y="13015"/>
                      <a:pt x="13558" y="29012"/>
                    </a:cubicBezTo>
                    <a:cubicBezTo>
                      <a:pt x="13558" y="29296"/>
                      <a:pt x="13566" y="29576"/>
                      <a:pt x="13577" y="29857"/>
                    </a:cubicBezTo>
                    <a:cubicBezTo>
                      <a:pt x="5571" y="32243"/>
                      <a:pt x="0" y="39694"/>
                      <a:pt x="0" y="48059"/>
                    </a:cubicBezTo>
                    <a:cubicBezTo>
                      <a:pt x="0" y="57406"/>
                      <a:pt x="6925" y="65431"/>
                      <a:pt x="16144" y="66828"/>
                    </a:cubicBezTo>
                    <a:cubicBezTo>
                      <a:pt x="16167" y="66964"/>
                      <a:pt x="16286" y="67064"/>
                      <a:pt x="16424" y="67064"/>
                    </a:cubicBezTo>
                    <a:lnTo>
                      <a:pt x="100998" y="67064"/>
                    </a:lnTo>
                    <a:cubicBezTo>
                      <a:pt x="108630" y="67064"/>
                      <a:pt x="114840" y="60856"/>
                      <a:pt x="114840" y="53223"/>
                    </a:cubicBezTo>
                    <a:cubicBezTo>
                      <a:pt x="114840" y="46078"/>
                      <a:pt x="109335" y="40091"/>
                      <a:pt x="102248" y="39454"/>
                    </a:cubicBezTo>
                    <a:cubicBezTo>
                      <a:pt x="102465" y="38205"/>
                      <a:pt x="102573" y="36975"/>
                      <a:pt x="102573" y="35791"/>
                    </a:cubicBezTo>
                    <a:cubicBezTo>
                      <a:pt x="102573" y="23888"/>
                      <a:pt x="92889" y="14204"/>
                      <a:pt x="80986" y="14204"/>
                    </a:cubicBezTo>
                    <a:cubicBezTo>
                      <a:pt x="76807" y="14204"/>
                      <a:pt x="72766" y="15397"/>
                      <a:pt x="69272" y="17659"/>
                    </a:cubicBezTo>
                    <a:cubicBezTo>
                      <a:pt x="64702" y="6921"/>
                      <a:pt x="54260" y="0"/>
                      <a:pt x="425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928;p38">
                <a:extLst>
                  <a:ext uri="{FF2B5EF4-FFF2-40B4-BE49-F238E27FC236}">
                    <a16:creationId xmlns:a16="http://schemas.microsoft.com/office/drawing/2014/main" id="{395E8F15-D999-45C5-B000-257FA77570B9}"/>
                  </a:ext>
                </a:extLst>
              </p:cNvPr>
              <p:cNvSpPr/>
              <p:nvPr/>
            </p:nvSpPr>
            <p:spPr>
              <a:xfrm>
                <a:off x="2235600" y="245175"/>
                <a:ext cx="2856850" cy="1662500"/>
              </a:xfrm>
              <a:custGeom>
                <a:avLst/>
                <a:gdLst/>
                <a:ahLst/>
                <a:cxnLst/>
                <a:rect l="l" t="t" r="r" b="b"/>
                <a:pathLst>
                  <a:path w="114274" h="66500" extrusionOk="0">
                    <a:moveTo>
                      <a:pt x="42288" y="1"/>
                    </a:moveTo>
                    <a:cubicBezTo>
                      <a:pt x="26420" y="1"/>
                      <a:pt x="13558" y="12864"/>
                      <a:pt x="13558" y="28731"/>
                    </a:cubicBezTo>
                    <a:cubicBezTo>
                      <a:pt x="13558" y="29084"/>
                      <a:pt x="13571" y="29434"/>
                      <a:pt x="13586" y="29785"/>
                    </a:cubicBezTo>
                    <a:cubicBezTo>
                      <a:pt x="5746" y="32020"/>
                      <a:pt x="1" y="39220"/>
                      <a:pt x="1" y="47776"/>
                    </a:cubicBezTo>
                    <a:cubicBezTo>
                      <a:pt x="1" y="57239"/>
                      <a:pt x="7026" y="65040"/>
                      <a:pt x="16141" y="66301"/>
                    </a:cubicBezTo>
                    <a:lnTo>
                      <a:pt x="16141" y="66500"/>
                    </a:lnTo>
                    <a:lnTo>
                      <a:pt x="100715" y="66500"/>
                    </a:lnTo>
                    <a:cubicBezTo>
                      <a:pt x="108204" y="66500"/>
                      <a:pt x="114274" y="60430"/>
                      <a:pt x="114274" y="52941"/>
                    </a:cubicBezTo>
                    <a:cubicBezTo>
                      <a:pt x="114274" y="45762"/>
                      <a:pt x="108690" y="39903"/>
                      <a:pt x="101632" y="39430"/>
                    </a:cubicBezTo>
                    <a:cubicBezTo>
                      <a:pt x="101868" y="38157"/>
                      <a:pt x="102007" y="36851"/>
                      <a:pt x="102007" y="35510"/>
                    </a:cubicBezTo>
                    <a:cubicBezTo>
                      <a:pt x="102007" y="23743"/>
                      <a:pt x="92468" y="14205"/>
                      <a:pt x="80702" y="14205"/>
                    </a:cubicBezTo>
                    <a:cubicBezTo>
                      <a:pt x="76318" y="14205"/>
                      <a:pt x="72247" y="15531"/>
                      <a:pt x="68859" y="17800"/>
                    </a:cubicBezTo>
                    <a:cubicBezTo>
                      <a:pt x="64559" y="7355"/>
                      <a:pt x="54284" y="1"/>
                      <a:pt x="422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BE3FF"/>
                  </a:gs>
                  <a:gs pos="100000">
                    <a:srgbClr val="ACFFD9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929;p38">
                <a:extLst>
                  <a:ext uri="{FF2B5EF4-FFF2-40B4-BE49-F238E27FC236}">
                    <a16:creationId xmlns:a16="http://schemas.microsoft.com/office/drawing/2014/main" id="{BB6418D3-98F5-45F5-91D4-B2072873C57A}"/>
                  </a:ext>
                </a:extLst>
              </p:cNvPr>
              <p:cNvSpPr/>
              <p:nvPr/>
            </p:nvSpPr>
            <p:spPr>
              <a:xfrm>
                <a:off x="2228525" y="238125"/>
                <a:ext cx="2871000" cy="1676625"/>
              </a:xfrm>
              <a:custGeom>
                <a:avLst/>
                <a:gdLst/>
                <a:ahLst/>
                <a:cxnLst/>
                <a:rect l="l" t="t" r="r" b="b"/>
                <a:pathLst>
                  <a:path w="114840" h="67065" extrusionOk="0">
                    <a:moveTo>
                      <a:pt x="42571" y="565"/>
                    </a:moveTo>
                    <a:cubicBezTo>
                      <a:pt x="54145" y="565"/>
                      <a:pt x="64472" y="7484"/>
                      <a:pt x="68881" y="18190"/>
                    </a:cubicBezTo>
                    <a:cubicBezTo>
                      <a:pt x="68914" y="18269"/>
                      <a:pt x="68979" y="18329"/>
                      <a:pt x="69061" y="18353"/>
                    </a:cubicBezTo>
                    <a:cubicBezTo>
                      <a:pt x="69087" y="18361"/>
                      <a:pt x="69115" y="18365"/>
                      <a:pt x="69142" y="18365"/>
                    </a:cubicBezTo>
                    <a:cubicBezTo>
                      <a:pt x="69197" y="18365"/>
                      <a:pt x="69253" y="18349"/>
                      <a:pt x="69300" y="18318"/>
                    </a:cubicBezTo>
                    <a:cubicBezTo>
                      <a:pt x="72765" y="15995"/>
                      <a:pt x="76805" y="14770"/>
                      <a:pt x="80985" y="14770"/>
                    </a:cubicBezTo>
                    <a:cubicBezTo>
                      <a:pt x="92576" y="14770"/>
                      <a:pt x="102007" y="24200"/>
                      <a:pt x="102007" y="35792"/>
                    </a:cubicBezTo>
                    <a:cubicBezTo>
                      <a:pt x="102007" y="37055"/>
                      <a:pt x="101885" y="38320"/>
                      <a:pt x="101636" y="39660"/>
                    </a:cubicBezTo>
                    <a:cubicBezTo>
                      <a:pt x="101605" y="39826"/>
                      <a:pt x="101727" y="39983"/>
                      <a:pt x="101895" y="39994"/>
                    </a:cubicBezTo>
                    <a:cubicBezTo>
                      <a:pt x="108837" y="40459"/>
                      <a:pt x="114274" y="46269"/>
                      <a:pt x="114274" y="53223"/>
                    </a:cubicBezTo>
                    <a:cubicBezTo>
                      <a:pt x="114274" y="60543"/>
                      <a:pt x="108318" y="66498"/>
                      <a:pt x="100998" y="66498"/>
                    </a:cubicBezTo>
                    <a:lnTo>
                      <a:pt x="16693" y="66498"/>
                    </a:lnTo>
                    <a:cubicBezTo>
                      <a:pt x="16661" y="66394"/>
                      <a:pt x="16571" y="66318"/>
                      <a:pt x="16463" y="66302"/>
                    </a:cubicBezTo>
                    <a:cubicBezTo>
                      <a:pt x="7400" y="65049"/>
                      <a:pt x="566" y="57205"/>
                      <a:pt x="566" y="48058"/>
                    </a:cubicBezTo>
                    <a:cubicBezTo>
                      <a:pt x="566" y="39872"/>
                      <a:pt x="6068" y="32586"/>
                      <a:pt x="13946" y="30339"/>
                    </a:cubicBezTo>
                    <a:cubicBezTo>
                      <a:pt x="14071" y="30303"/>
                      <a:pt x="14155" y="30187"/>
                      <a:pt x="14150" y="30056"/>
                    </a:cubicBezTo>
                    <a:lnTo>
                      <a:pt x="14147" y="29963"/>
                    </a:lnTo>
                    <a:cubicBezTo>
                      <a:pt x="14136" y="29648"/>
                      <a:pt x="14124" y="29331"/>
                      <a:pt x="14124" y="29013"/>
                    </a:cubicBezTo>
                    <a:cubicBezTo>
                      <a:pt x="14124" y="13327"/>
                      <a:pt x="26885" y="565"/>
                      <a:pt x="42571" y="565"/>
                    </a:cubicBezTo>
                    <a:close/>
                    <a:moveTo>
                      <a:pt x="42571" y="0"/>
                    </a:moveTo>
                    <a:cubicBezTo>
                      <a:pt x="26574" y="0"/>
                      <a:pt x="13559" y="13015"/>
                      <a:pt x="13558" y="29013"/>
                    </a:cubicBezTo>
                    <a:cubicBezTo>
                      <a:pt x="13558" y="29296"/>
                      <a:pt x="13566" y="29576"/>
                      <a:pt x="13577" y="29857"/>
                    </a:cubicBezTo>
                    <a:cubicBezTo>
                      <a:pt x="5571" y="32242"/>
                      <a:pt x="0" y="39695"/>
                      <a:pt x="0" y="48058"/>
                    </a:cubicBezTo>
                    <a:cubicBezTo>
                      <a:pt x="0" y="57405"/>
                      <a:pt x="6925" y="65431"/>
                      <a:pt x="16144" y="66827"/>
                    </a:cubicBezTo>
                    <a:cubicBezTo>
                      <a:pt x="16167" y="66964"/>
                      <a:pt x="16286" y="67063"/>
                      <a:pt x="16424" y="67064"/>
                    </a:cubicBezTo>
                    <a:lnTo>
                      <a:pt x="100998" y="67064"/>
                    </a:lnTo>
                    <a:cubicBezTo>
                      <a:pt x="108630" y="67064"/>
                      <a:pt x="114840" y="60855"/>
                      <a:pt x="114840" y="53223"/>
                    </a:cubicBezTo>
                    <a:cubicBezTo>
                      <a:pt x="114840" y="46079"/>
                      <a:pt x="109335" y="40090"/>
                      <a:pt x="102248" y="39455"/>
                    </a:cubicBezTo>
                    <a:cubicBezTo>
                      <a:pt x="102465" y="38205"/>
                      <a:pt x="102573" y="36974"/>
                      <a:pt x="102573" y="35792"/>
                    </a:cubicBezTo>
                    <a:cubicBezTo>
                      <a:pt x="102573" y="23888"/>
                      <a:pt x="92889" y="14203"/>
                      <a:pt x="80986" y="14203"/>
                    </a:cubicBezTo>
                    <a:cubicBezTo>
                      <a:pt x="76807" y="14203"/>
                      <a:pt x="72766" y="15397"/>
                      <a:pt x="69272" y="17659"/>
                    </a:cubicBezTo>
                    <a:cubicBezTo>
                      <a:pt x="64703" y="6920"/>
                      <a:pt x="54260" y="0"/>
                      <a:pt x="425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930;p38">
                <a:extLst>
                  <a:ext uri="{FF2B5EF4-FFF2-40B4-BE49-F238E27FC236}">
                    <a16:creationId xmlns:a16="http://schemas.microsoft.com/office/drawing/2014/main" id="{48AF41B4-AF59-4BA5-80AA-25A4A1EB06A6}"/>
                  </a:ext>
                </a:extLst>
              </p:cNvPr>
              <p:cNvSpPr/>
              <p:nvPr/>
            </p:nvSpPr>
            <p:spPr>
              <a:xfrm>
                <a:off x="3250625" y="3126275"/>
                <a:ext cx="877075" cy="523925"/>
              </a:xfrm>
              <a:custGeom>
                <a:avLst/>
                <a:gdLst/>
                <a:ahLst/>
                <a:cxnLst/>
                <a:rect l="l" t="t" r="r" b="b"/>
                <a:pathLst>
                  <a:path w="35083" h="20957" extrusionOk="0">
                    <a:moveTo>
                      <a:pt x="31694" y="1"/>
                    </a:moveTo>
                    <a:lnTo>
                      <a:pt x="28134" y="1865"/>
                    </a:lnTo>
                    <a:cubicBezTo>
                      <a:pt x="28134" y="1865"/>
                      <a:pt x="24236" y="3559"/>
                      <a:pt x="21695" y="4916"/>
                    </a:cubicBezTo>
                    <a:cubicBezTo>
                      <a:pt x="19152" y="6271"/>
                      <a:pt x="6611" y="15931"/>
                      <a:pt x="6611" y="15931"/>
                    </a:cubicBezTo>
                    <a:lnTo>
                      <a:pt x="4069" y="16101"/>
                    </a:lnTo>
                    <a:lnTo>
                      <a:pt x="2543" y="17118"/>
                    </a:lnTo>
                    <a:cubicBezTo>
                      <a:pt x="2543" y="17118"/>
                      <a:pt x="1" y="17626"/>
                      <a:pt x="1" y="18134"/>
                    </a:cubicBezTo>
                    <a:cubicBezTo>
                      <a:pt x="1" y="18643"/>
                      <a:pt x="509" y="18812"/>
                      <a:pt x="1018" y="18812"/>
                    </a:cubicBezTo>
                    <a:cubicBezTo>
                      <a:pt x="1527" y="18812"/>
                      <a:pt x="3221" y="17965"/>
                      <a:pt x="3221" y="17965"/>
                    </a:cubicBezTo>
                    <a:lnTo>
                      <a:pt x="3221" y="17965"/>
                    </a:lnTo>
                    <a:cubicBezTo>
                      <a:pt x="3221" y="17965"/>
                      <a:pt x="1501" y="20488"/>
                      <a:pt x="2179" y="20488"/>
                    </a:cubicBezTo>
                    <a:cubicBezTo>
                      <a:pt x="2856" y="20488"/>
                      <a:pt x="5103" y="20957"/>
                      <a:pt x="5103" y="20957"/>
                    </a:cubicBezTo>
                    <a:cubicBezTo>
                      <a:pt x="5103" y="20957"/>
                      <a:pt x="7627" y="20507"/>
                      <a:pt x="8475" y="20507"/>
                    </a:cubicBezTo>
                    <a:cubicBezTo>
                      <a:pt x="9323" y="20507"/>
                      <a:pt x="11356" y="15931"/>
                      <a:pt x="11356" y="15931"/>
                    </a:cubicBezTo>
                    <a:cubicBezTo>
                      <a:pt x="11356" y="15931"/>
                      <a:pt x="25931" y="10169"/>
                      <a:pt x="27795" y="8813"/>
                    </a:cubicBezTo>
                    <a:cubicBezTo>
                      <a:pt x="29659" y="7457"/>
                      <a:pt x="35083" y="4068"/>
                      <a:pt x="35083" y="4068"/>
                    </a:cubicBezTo>
                    <a:lnTo>
                      <a:pt x="316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931;p38">
                <a:extLst>
                  <a:ext uri="{FF2B5EF4-FFF2-40B4-BE49-F238E27FC236}">
                    <a16:creationId xmlns:a16="http://schemas.microsoft.com/office/drawing/2014/main" id="{2388F59B-FB43-4119-92D5-33D1C5474FCC}"/>
                  </a:ext>
                </a:extLst>
              </p:cNvPr>
              <p:cNvSpPr/>
              <p:nvPr/>
            </p:nvSpPr>
            <p:spPr>
              <a:xfrm>
                <a:off x="3243575" y="3119200"/>
                <a:ext cx="892300" cy="538075"/>
              </a:xfrm>
              <a:custGeom>
                <a:avLst/>
                <a:gdLst/>
                <a:ahLst/>
                <a:cxnLst/>
                <a:rect l="l" t="t" r="r" b="b"/>
                <a:pathLst>
                  <a:path w="35692" h="21523" extrusionOk="0">
                    <a:moveTo>
                      <a:pt x="31904" y="640"/>
                    </a:moveTo>
                    <a:lnTo>
                      <a:pt x="34940" y="4284"/>
                    </a:lnTo>
                    <a:cubicBezTo>
                      <a:pt x="33812" y="4992"/>
                      <a:pt x="29520" y="7697"/>
                      <a:pt x="27911" y="8868"/>
                    </a:cubicBezTo>
                    <a:cubicBezTo>
                      <a:pt x="26096" y="10187"/>
                      <a:pt x="11679" y="15895"/>
                      <a:pt x="11534" y="15951"/>
                    </a:cubicBezTo>
                    <a:cubicBezTo>
                      <a:pt x="11464" y="15978"/>
                      <a:pt x="11409" y="16032"/>
                      <a:pt x="11380" y="16100"/>
                    </a:cubicBezTo>
                    <a:cubicBezTo>
                      <a:pt x="10344" y="18430"/>
                      <a:pt x="9141" y="20449"/>
                      <a:pt x="8757" y="20507"/>
                    </a:cubicBezTo>
                    <a:cubicBezTo>
                      <a:pt x="7954" y="20507"/>
                      <a:pt x="5770" y="20884"/>
                      <a:pt x="5389" y="20952"/>
                    </a:cubicBezTo>
                    <a:cubicBezTo>
                      <a:pt x="5056" y="20883"/>
                      <a:pt x="3341" y="20537"/>
                      <a:pt x="2596" y="20494"/>
                    </a:cubicBezTo>
                    <a:cubicBezTo>
                      <a:pt x="2675" y="20146"/>
                      <a:pt x="3155" y="19260"/>
                      <a:pt x="3737" y="18409"/>
                    </a:cubicBezTo>
                    <a:cubicBezTo>
                      <a:pt x="3809" y="18302"/>
                      <a:pt x="3800" y="18160"/>
                      <a:pt x="3716" y="18063"/>
                    </a:cubicBezTo>
                    <a:cubicBezTo>
                      <a:pt x="3661" y="18000"/>
                      <a:pt x="3583" y="17966"/>
                      <a:pt x="3503" y="17966"/>
                    </a:cubicBezTo>
                    <a:cubicBezTo>
                      <a:pt x="3460" y="17966"/>
                      <a:pt x="3416" y="17976"/>
                      <a:pt x="3376" y="17997"/>
                    </a:cubicBezTo>
                    <a:cubicBezTo>
                      <a:pt x="2697" y="18336"/>
                      <a:pt x="1604" y="18814"/>
                      <a:pt x="1300" y="18814"/>
                    </a:cubicBezTo>
                    <a:cubicBezTo>
                      <a:pt x="1025" y="18814"/>
                      <a:pt x="565" y="18762"/>
                      <a:pt x="556" y="18466"/>
                    </a:cubicBezTo>
                    <a:cubicBezTo>
                      <a:pt x="677" y="18271"/>
                      <a:pt x="1764" y="17902"/>
                      <a:pt x="2880" y="17678"/>
                    </a:cubicBezTo>
                    <a:cubicBezTo>
                      <a:pt x="2916" y="17672"/>
                      <a:pt x="2951" y="17658"/>
                      <a:pt x="2981" y="17637"/>
                    </a:cubicBezTo>
                    <a:lnTo>
                      <a:pt x="4444" y="16662"/>
                    </a:lnTo>
                    <a:lnTo>
                      <a:pt x="6912" y="16497"/>
                    </a:lnTo>
                    <a:cubicBezTo>
                      <a:pt x="6967" y="16493"/>
                      <a:pt x="7020" y="16473"/>
                      <a:pt x="7065" y="16439"/>
                    </a:cubicBezTo>
                    <a:cubicBezTo>
                      <a:pt x="7190" y="16342"/>
                      <a:pt x="19617" y="6778"/>
                      <a:pt x="22109" y="5449"/>
                    </a:cubicBezTo>
                    <a:cubicBezTo>
                      <a:pt x="24611" y="4113"/>
                      <a:pt x="28490" y="2424"/>
                      <a:pt x="28548" y="2399"/>
                    </a:cubicBezTo>
                    <a:lnTo>
                      <a:pt x="31904" y="640"/>
                    </a:lnTo>
                    <a:close/>
                    <a:moveTo>
                      <a:pt x="31975" y="1"/>
                    </a:moveTo>
                    <a:cubicBezTo>
                      <a:pt x="31930" y="1"/>
                      <a:pt x="31886" y="11"/>
                      <a:pt x="31844" y="33"/>
                    </a:cubicBezTo>
                    <a:lnTo>
                      <a:pt x="28303" y="1888"/>
                    </a:lnTo>
                    <a:cubicBezTo>
                      <a:pt x="28264" y="1905"/>
                      <a:pt x="24366" y="3603"/>
                      <a:pt x="21843" y="4949"/>
                    </a:cubicBezTo>
                    <a:cubicBezTo>
                      <a:pt x="19379" y="6263"/>
                      <a:pt x="7889" y="15090"/>
                      <a:pt x="6789" y="15937"/>
                    </a:cubicBezTo>
                    <a:lnTo>
                      <a:pt x="4331" y="16101"/>
                    </a:lnTo>
                    <a:cubicBezTo>
                      <a:pt x="4282" y="16104"/>
                      <a:pt x="4235" y="16121"/>
                      <a:pt x="4193" y="16148"/>
                    </a:cubicBezTo>
                    <a:lnTo>
                      <a:pt x="2715" y="17134"/>
                    </a:lnTo>
                    <a:cubicBezTo>
                      <a:pt x="913" y="17500"/>
                      <a:pt x="0" y="17931"/>
                      <a:pt x="0" y="18417"/>
                    </a:cubicBezTo>
                    <a:cubicBezTo>
                      <a:pt x="0" y="19010"/>
                      <a:pt x="498" y="19378"/>
                      <a:pt x="1300" y="19378"/>
                    </a:cubicBezTo>
                    <a:cubicBezTo>
                      <a:pt x="1607" y="19378"/>
                      <a:pt x="2211" y="19149"/>
                      <a:pt x="2734" y="18920"/>
                    </a:cubicBezTo>
                    <a:lnTo>
                      <a:pt x="2734" y="18920"/>
                    </a:lnTo>
                    <a:cubicBezTo>
                      <a:pt x="2259" y="19708"/>
                      <a:pt x="1896" y="20493"/>
                      <a:pt x="2075" y="20833"/>
                    </a:cubicBezTo>
                    <a:cubicBezTo>
                      <a:pt x="2149" y="20974"/>
                      <a:pt x="2290" y="21054"/>
                      <a:pt x="2461" y="21054"/>
                    </a:cubicBezTo>
                    <a:cubicBezTo>
                      <a:pt x="3102" y="21054"/>
                      <a:pt x="5305" y="21512"/>
                      <a:pt x="5327" y="21516"/>
                    </a:cubicBezTo>
                    <a:cubicBezTo>
                      <a:pt x="5345" y="21520"/>
                      <a:pt x="5365" y="21522"/>
                      <a:pt x="5385" y="21522"/>
                    </a:cubicBezTo>
                    <a:cubicBezTo>
                      <a:pt x="5401" y="21522"/>
                      <a:pt x="5418" y="21520"/>
                      <a:pt x="5435" y="21518"/>
                    </a:cubicBezTo>
                    <a:cubicBezTo>
                      <a:pt x="5460" y="21514"/>
                      <a:pt x="7944" y="21072"/>
                      <a:pt x="8757" y="21072"/>
                    </a:cubicBezTo>
                    <a:cubicBezTo>
                      <a:pt x="9666" y="21072"/>
                      <a:pt x="11187" y="17913"/>
                      <a:pt x="11849" y="16435"/>
                    </a:cubicBezTo>
                    <a:cubicBezTo>
                      <a:pt x="13283" y="15866"/>
                      <a:pt x="26435" y="10640"/>
                      <a:pt x="28242" y="9324"/>
                    </a:cubicBezTo>
                    <a:cubicBezTo>
                      <a:pt x="30078" y="7991"/>
                      <a:pt x="35459" y="4625"/>
                      <a:pt x="35514" y="4591"/>
                    </a:cubicBezTo>
                    <a:cubicBezTo>
                      <a:pt x="35660" y="4501"/>
                      <a:pt x="35692" y="4301"/>
                      <a:pt x="35582" y="4169"/>
                    </a:cubicBezTo>
                    <a:lnTo>
                      <a:pt x="32192" y="102"/>
                    </a:lnTo>
                    <a:cubicBezTo>
                      <a:pt x="32137" y="36"/>
                      <a:pt x="32057" y="1"/>
                      <a:pt x="3197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932;p38">
                <a:extLst>
                  <a:ext uri="{FF2B5EF4-FFF2-40B4-BE49-F238E27FC236}">
                    <a16:creationId xmlns:a16="http://schemas.microsoft.com/office/drawing/2014/main" id="{D68567EA-EFFD-4545-9B2E-C56E58856D3D}"/>
                  </a:ext>
                </a:extLst>
              </p:cNvPr>
              <p:cNvSpPr/>
              <p:nvPr/>
            </p:nvSpPr>
            <p:spPr>
              <a:xfrm>
                <a:off x="3987875" y="2778125"/>
                <a:ext cx="411000" cy="496450"/>
              </a:xfrm>
              <a:custGeom>
                <a:avLst/>
                <a:gdLst/>
                <a:ahLst/>
                <a:cxnLst/>
                <a:rect l="l" t="t" r="r" b="b"/>
                <a:pathLst>
                  <a:path w="16440" h="19858" extrusionOk="0">
                    <a:moveTo>
                      <a:pt x="15886" y="1"/>
                    </a:moveTo>
                    <a:lnTo>
                      <a:pt x="1" y="14434"/>
                    </a:lnTo>
                    <a:lnTo>
                      <a:pt x="4576" y="19858"/>
                    </a:lnTo>
                    <a:lnTo>
                      <a:pt x="13389" y="16469"/>
                    </a:lnTo>
                    <a:lnTo>
                      <a:pt x="16440" y="199"/>
                    </a:lnTo>
                    <a:lnTo>
                      <a:pt x="15886" y="1"/>
                    </a:lnTo>
                    <a:close/>
                  </a:path>
                </a:pathLst>
              </a:custGeom>
              <a:solidFill>
                <a:srgbClr val="ACFF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933;p38">
                <a:extLst>
                  <a:ext uri="{FF2B5EF4-FFF2-40B4-BE49-F238E27FC236}">
                    <a16:creationId xmlns:a16="http://schemas.microsoft.com/office/drawing/2014/main" id="{E73AB051-483B-4C63-86DF-9FF44D23709A}"/>
                  </a:ext>
                </a:extLst>
              </p:cNvPr>
              <p:cNvSpPr/>
              <p:nvPr/>
            </p:nvSpPr>
            <p:spPr>
              <a:xfrm>
                <a:off x="3980025" y="2771075"/>
                <a:ext cx="426425" cy="510575"/>
              </a:xfrm>
              <a:custGeom>
                <a:avLst/>
                <a:gdLst/>
                <a:ahLst/>
                <a:cxnLst/>
                <a:rect l="l" t="t" r="r" b="b"/>
                <a:pathLst>
                  <a:path w="17057" h="20423" extrusionOk="0">
                    <a:moveTo>
                      <a:pt x="16265" y="606"/>
                    </a:moveTo>
                    <a:lnTo>
                      <a:pt x="16431" y="665"/>
                    </a:lnTo>
                    <a:lnTo>
                      <a:pt x="13454" y="16543"/>
                    </a:lnTo>
                    <a:lnTo>
                      <a:pt x="4976" y="19804"/>
                    </a:lnTo>
                    <a:lnTo>
                      <a:pt x="706" y="14743"/>
                    </a:lnTo>
                    <a:lnTo>
                      <a:pt x="16265" y="606"/>
                    </a:lnTo>
                    <a:close/>
                    <a:moveTo>
                      <a:pt x="16201" y="0"/>
                    </a:moveTo>
                    <a:cubicBezTo>
                      <a:pt x="16131" y="0"/>
                      <a:pt x="16063" y="26"/>
                      <a:pt x="16010" y="74"/>
                    </a:cubicBezTo>
                    <a:lnTo>
                      <a:pt x="125" y="14508"/>
                    </a:lnTo>
                    <a:cubicBezTo>
                      <a:pt x="12" y="14610"/>
                      <a:pt x="1" y="14783"/>
                      <a:pt x="98" y="14899"/>
                    </a:cubicBezTo>
                    <a:lnTo>
                      <a:pt x="4674" y="20323"/>
                    </a:lnTo>
                    <a:cubicBezTo>
                      <a:pt x="4727" y="20386"/>
                      <a:pt x="4807" y="20423"/>
                      <a:pt x="4890" y="20423"/>
                    </a:cubicBezTo>
                    <a:cubicBezTo>
                      <a:pt x="4925" y="20423"/>
                      <a:pt x="4959" y="20416"/>
                      <a:pt x="4992" y="20404"/>
                    </a:cubicBezTo>
                    <a:lnTo>
                      <a:pt x="13804" y="17014"/>
                    </a:lnTo>
                    <a:cubicBezTo>
                      <a:pt x="13896" y="16979"/>
                      <a:pt x="13963" y="16899"/>
                      <a:pt x="13981" y="16802"/>
                    </a:cubicBezTo>
                    <a:lnTo>
                      <a:pt x="17032" y="534"/>
                    </a:lnTo>
                    <a:cubicBezTo>
                      <a:pt x="17057" y="397"/>
                      <a:pt x="16980" y="262"/>
                      <a:pt x="16849" y="215"/>
                    </a:cubicBezTo>
                    <a:lnTo>
                      <a:pt x="16295" y="17"/>
                    </a:lnTo>
                    <a:cubicBezTo>
                      <a:pt x="16264" y="6"/>
                      <a:pt x="16232" y="0"/>
                      <a:pt x="1620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934;p38">
                <a:extLst>
                  <a:ext uri="{FF2B5EF4-FFF2-40B4-BE49-F238E27FC236}">
                    <a16:creationId xmlns:a16="http://schemas.microsoft.com/office/drawing/2014/main" id="{26B1F68B-7507-46A7-9A16-93AE852F05C1}"/>
                  </a:ext>
                </a:extLst>
              </p:cNvPr>
              <p:cNvSpPr/>
              <p:nvPr/>
            </p:nvSpPr>
            <p:spPr>
              <a:xfrm>
                <a:off x="3987875" y="3090850"/>
                <a:ext cx="182825" cy="183725"/>
              </a:xfrm>
              <a:custGeom>
                <a:avLst/>
                <a:gdLst/>
                <a:ahLst/>
                <a:cxnLst/>
                <a:rect l="l" t="t" r="r" b="b"/>
                <a:pathLst>
                  <a:path w="7313" h="7349" extrusionOk="0">
                    <a:moveTo>
                      <a:pt x="2119" y="1"/>
                    </a:moveTo>
                    <a:lnTo>
                      <a:pt x="1" y="1925"/>
                    </a:lnTo>
                    <a:lnTo>
                      <a:pt x="4576" y="7349"/>
                    </a:lnTo>
                    <a:lnTo>
                      <a:pt x="7312" y="6297"/>
                    </a:lnTo>
                    <a:lnTo>
                      <a:pt x="211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935;p38">
                <a:extLst>
                  <a:ext uri="{FF2B5EF4-FFF2-40B4-BE49-F238E27FC236}">
                    <a16:creationId xmlns:a16="http://schemas.microsoft.com/office/drawing/2014/main" id="{3C27A29A-193B-46A7-8C70-BA6CDF61D05B}"/>
                  </a:ext>
                </a:extLst>
              </p:cNvPr>
              <p:cNvSpPr/>
              <p:nvPr/>
            </p:nvSpPr>
            <p:spPr>
              <a:xfrm>
                <a:off x="3980025" y="3083800"/>
                <a:ext cx="199200" cy="197850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7914" extrusionOk="0">
                    <a:moveTo>
                      <a:pt x="2404" y="692"/>
                    </a:moveTo>
                    <a:lnTo>
                      <a:pt x="7159" y="6455"/>
                    </a:lnTo>
                    <a:lnTo>
                      <a:pt x="4976" y="7295"/>
                    </a:lnTo>
                    <a:lnTo>
                      <a:pt x="706" y="2234"/>
                    </a:lnTo>
                    <a:lnTo>
                      <a:pt x="2404" y="692"/>
                    </a:lnTo>
                    <a:close/>
                    <a:moveTo>
                      <a:pt x="2429" y="0"/>
                    </a:moveTo>
                    <a:cubicBezTo>
                      <a:pt x="2360" y="0"/>
                      <a:pt x="2294" y="26"/>
                      <a:pt x="2243" y="74"/>
                    </a:cubicBezTo>
                    <a:lnTo>
                      <a:pt x="125" y="1999"/>
                    </a:lnTo>
                    <a:cubicBezTo>
                      <a:pt x="12" y="2101"/>
                      <a:pt x="1" y="2274"/>
                      <a:pt x="98" y="2390"/>
                    </a:cubicBezTo>
                    <a:lnTo>
                      <a:pt x="4674" y="7814"/>
                    </a:lnTo>
                    <a:cubicBezTo>
                      <a:pt x="4727" y="7877"/>
                      <a:pt x="4807" y="7914"/>
                      <a:pt x="4890" y="7914"/>
                    </a:cubicBezTo>
                    <a:cubicBezTo>
                      <a:pt x="4925" y="7914"/>
                      <a:pt x="4959" y="7907"/>
                      <a:pt x="4992" y="7895"/>
                    </a:cubicBezTo>
                    <a:lnTo>
                      <a:pt x="7728" y="6842"/>
                    </a:lnTo>
                    <a:cubicBezTo>
                      <a:pt x="7908" y="6772"/>
                      <a:pt x="7967" y="6547"/>
                      <a:pt x="7845" y="6398"/>
                    </a:cubicBezTo>
                    <a:lnTo>
                      <a:pt x="2650" y="103"/>
                    </a:lnTo>
                    <a:cubicBezTo>
                      <a:pt x="2602" y="43"/>
                      <a:pt x="2530" y="7"/>
                      <a:pt x="2453" y="1"/>
                    </a:cubicBezTo>
                    <a:cubicBezTo>
                      <a:pt x="2445" y="0"/>
                      <a:pt x="2437" y="0"/>
                      <a:pt x="24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936;p38">
                <a:extLst>
                  <a:ext uri="{FF2B5EF4-FFF2-40B4-BE49-F238E27FC236}">
                    <a16:creationId xmlns:a16="http://schemas.microsoft.com/office/drawing/2014/main" id="{79AF9262-38CC-449E-92E5-DD30E673399B}"/>
                  </a:ext>
                </a:extLst>
              </p:cNvPr>
              <p:cNvSpPr/>
              <p:nvPr/>
            </p:nvSpPr>
            <p:spPr>
              <a:xfrm>
                <a:off x="5008775" y="5034000"/>
                <a:ext cx="219850" cy="305700"/>
              </a:xfrm>
              <a:custGeom>
                <a:avLst/>
                <a:gdLst/>
                <a:ahLst/>
                <a:cxnLst/>
                <a:rect l="l" t="t" r="r" b="b"/>
                <a:pathLst>
                  <a:path w="8794" h="12228" extrusionOk="0">
                    <a:moveTo>
                      <a:pt x="2358" y="0"/>
                    </a:moveTo>
                    <a:cubicBezTo>
                      <a:pt x="1220" y="0"/>
                      <a:pt x="1" y="1626"/>
                      <a:pt x="1" y="1626"/>
                    </a:cubicBezTo>
                    <a:cubicBezTo>
                      <a:pt x="1" y="1626"/>
                      <a:pt x="618" y="2862"/>
                      <a:pt x="1132" y="3993"/>
                    </a:cubicBezTo>
                    <a:cubicBezTo>
                      <a:pt x="1647" y="5126"/>
                      <a:pt x="3499" y="11507"/>
                      <a:pt x="5558" y="12124"/>
                    </a:cubicBezTo>
                    <a:cubicBezTo>
                      <a:pt x="5790" y="12194"/>
                      <a:pt x="6012" y="12227"/>
                      <a:pt x="6223" y="12227"/>
                    </a:cubicBezTo>
                    <a:cubicBezTo>
                      <a:pt x="7874" y="12227"/>
                      <a:pt x="8794" y="10187"/>
                      <a:pt x="8337" y="7905"/>
                    </a:cubicBezTo>
                    <a:cubicBezTo>
                      <a:pt x="7823" y="5332"/>
                      <a:pt x="2779" y="83"/>
                      <a:pt x="2779" y="83"/>
                    </a:cubicBezTo>
                    <a:cubicBezTo>
                      <a:pt x="2641" y="26"/>
                      <a:pt x="2501" y="0"/>
                      <a:pt x="2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937;p38">
                <a:extLst>
                  <a:ext uri="{FF2B5EF4-FFF2-40B4-BE49-F238E27FC236}">
                    <a16:creationId xmlns:a16="http://schemas.microsoft.com/office/drawing/2014/main" id="{7BB66A16-B23E-4F97-9C64-35308CDBBD92}"/>
                  </a:ext>
                </a:extLst>
              </p:cNvPr>
              <p:cNvSpPr/>
              <p:nvPr/>
            </p:nvSpPr>
            <p:spPr>
              <a:xfrm>
                <a:off x="5001250" y="5026925"/>
                <a:ext cx="231225" cy="319800"/>
              </a:xfrm>
              <a:custGeom>
                <a:avLst/>
                <a:gdLst/>
                <a:ahLst/>
                <a:cxnLst/>
                <a:rect l="l" t="t" r="r" b="b"/>
                <a:pathLst>
                  <a:path w="9249" h="12792" extrusionOk="0">
                    <a:moveTo>
                      <a:pt x="2661" y="567"/>
                    </a:moveTo>
                    <a:cubicBezTo>
                      <a:pt x="2750" y="567"/>
                      <a:pt x="2836" y="580"/>
                      <a:pt x="2920" y="608"/>
                    </a:cubicBezTo>
                    <a:cubicBezTo>
                      <a:pt x="3412" y="1128"/>
                      <a:pt x="7893" y="5904"/>
                      <a:pt x="8361" y="8243"/>
                    </a:cubicBezTo>
                    <a:cubicBezTo>
                      <a:pt x="8655" y="9717"/>
                      <a:pt x="8355" y="11116"/>
                      <a:pt x="7595" y="11807"/>
                    </a:cubicBezTo>
                    <a:cubicBezTo>
                      <a:pt x="7288" y="12086"/>
                      <a:pt x="6923" y="12227"/>
                      <a:pt x="6519" y="12227"/>
                    </a:cubicBezTo>
                    <a:cubicBezTo>
                      <a:pt x="6334" y="12227"/>
                      <a:pt x="6140" y="12197"/>
                      <a:pt x="5940" y="12138"/>
                    </a:cubicBezTo>
                    <a:cubicBezTo>
                      <a:pt x="4419" y="11681"/>
                      <a:pt x="2882" y="7409"/>
                      <a:pt x="2143" y="5356"/>
                    </a:cubicBezTo>
                    <a:cubicBezTo>
                      <a:pt x="1949" y="4815"/>
                      <a:pt x="1796" y="4390"/>
                      <a:pt x="1691" y="4160"/>
                    </a:cubicBezTo>
                    <a:cubicBezTo>
                      <a:pt x="1288" y="3274"/>
                      <a:pt x="818" y="2317"/>
                      <a:pt x="634" y="1944"/>
                    </a:cubicBezTo>
                    <a:cubicBezTo>
                      <a:pt x="1047" y="1440"/>
                      <a:pt x="1929" y="567"/>
                      <a:pt x="2661" y="567"/>
                    </a:cubicBezTo>
                    <a:close/>
                    <a:moveTo>
                      <a:pt x="2666" y="0"/>
                    </a:moveTo>
                    <a:cubicBezTo>
                      <a:pt x="1396" y="0"/>
                      <a:pt x="135" y="1659"/>
                      <a:pt x="75" y="1739"/>
                    </a:cubicBezTo>
                    <a:cubicBezTo>
                      <a:pt x="10" y="1825"/>
                      <a:pt x="0" y="1939"/>
                      <a:pt x="48" y="2035"/>
                    </a:cubicBezTo>
                    <a:cubicBezTo>
                      <a:pt x="55" y="2048"/>
                      <a:pt x="669" y="3280"/>
                      <a:pt x="1176" y="4394"/>
                    </a:cubicBezTo>
                    <a:cubicBezTo>
                      <a:pt x="1271" y="4602"/>
                      <a:pt x="1421" y="5019"/>
                      <a:pt x="1611" y="5546"/>
                    </a:cubicBezTo>
                    <a:cubicBezTo>
                      <a:pt x="2759" y="8737"/>
                      <a:pt x="4122" y="12182"/>
                      <a:pt x="5778" y="12679"/>
                    </a:cubicBezTo>
                    <a:cubicBezTo>
                      <a:pt x="6017" y="12753"/>
                      <a:pt x="6267" y="12791"/>
                      <a:pt x="6518" y="12792"/>
                    </a:cubicBezTo>
                    <a:cubicBezTo>
                      <a:pt x="7063" y="12792"/>
                      <a:pt x="7564" y="12600"/>
                      <a:pt x="7976" y="12225"/>
                    </a:cubicBezTo>
                    <a:cubicBezTo>
                      <a:pt x="8879" y="11402"/>
                      <a:pt x="9249" y="9796"/>
                      <a:pt x="8915" y="8131"/>
                    </a:cubicBezTo>
                    <a:cubicBezTo>
                      <a:pt x="8390" y="5509"/>
                      <a:pt x="3493" y="386"/>
                      <a:pt x="3284" y="169"/>
                    </a:cubicBezTo>
                    <a:cubicBezTo>
                      <a:pt x="3257" y="141"/>
                      <a:pt x="3224" y="119"/>
                      <a:pt x="3189" y="104"/>
                    </a:cubicBezTo>
                    <a:cubicBezTo>
                      <a:pt x="3017" y="32"/>
                      <a:pt x="2841" y="0"/>
                      <a:pt x="26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938;p38">
                <a:extLst>
                  <a:ext uri="{FF2B5EF4-FFF2-40B4-BE49-F238E27FC236}">
                    <a16:creationId xmlns:a16="http://schemas.microsoft.com/office/drawing/2014/main" id="{F1876C0C-13A3-43D9-8D71-920AE9244BDC}"/>
                  </a:ext>
                </a:extLst>
              </p:cNvPr>
              <p:cNvSpPr/>
              <p:nvPr/>
            </p:nvSpPr>
            <p:spPr>
              <a:xfrm>
                <a:off x="5097200" y="5233200"/>
                <a:ext cx="129400" cy="106475"/>
              </a:xfrm>
              <a:custGeom>
                <a:avLst/>
                <a:gdLst/>
                <a:ahLst/>
                <a:cxnLst/>
                <a:rect l="l" t="t" r="r" b="b"/>
                <a:pathLst>
                  <a:path w="5176" h="4259" extrusionOk="0">
                    <a:moveTo>
                      <a:pt x="3340" y="0"/>
                    </a:moveTo>
                    <a:cubicBezTo>
                      <a:pt x="2189" y="0"/>
                      <a:pt x="906" y="413"/>
                      <a:pt x="0" y="1892"/>
                    </a:cubicBezTo>
                    <a:cubicBezTo>
                      <a:pt x="618" y="3034"/>
                      <a:pt x="1307" y="3942"/>
                      <a:pt x="2021" y="4156"/>
                    </a:cubicBezTo>
                    <a:cubicBezTo>
                      <a:pt x="2253" y="4226"/>
                      <a:pt x="2475" y="4259"/>
                      <a:pt x="2685" y="4259"/>
                    </a:cubicBezTo>
                    <a:cubicBezTo>
                      <a:pt x="4268" y="4259"/>
                      <a:pt x="5175" y="2381"/>
                      <a:pt x="4843" y="212"/>
                    </a:cubicBezTo>
                    <a:cubicBezTo>
                      <a:pt x="4410" y="95"/>
                      <a:pt x="3890" y="0"/>
                      <a:pt x="33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939;p38">
                <a:extLst>
                  <a:ext uri="{FF2B5EF4-FFF2-40B4-BE49-F238E27FC236}">
                    <a16:creationId xmlns:a16="http://schemas.microsoft.com/office/drawing/2014/main" id="{9C25C360-E677-43B7-AA7C-D18F3C07B374}"/>
                  </a:ext>
                </a:extLst>
              </p:cNvPr>
              <p:cNvSpPr/>
              <p:nvPr/>
            </p:nvSpPr>
            <p:spPr>
              <a:xfrm>
                <a:off x="5089775" y="5226200"/>
                <a:ext cx="141650" cy="120525"/>
              </a:xfrm>
              <a:custGeom>
                <a:avLst/>
                <a:gdLst/>
                <a:ahLst/>
                <a:cxnLst/>
                <a:rect l="l" t="t" r="r" b="b"/>
                <a:pathLst>
                  <a:path w="5666" h="4821" extrusionOk="0">
                    <a:moveTo>
                      <a:pt x="3631" y="560"/>
                    </a:moveTo>
                    <a:cubicBezTo>
                      <a:pt x="4068" y="560"/>
                      <a:pt x="4494" y="624"/>
                      <a:pt x="4886" y="719"/>
                    </a:cubicBezTo>
                    <a:cubicBezTo>
                      <a:pt x="5045" y="2042"/>
                      <a:pt x="4712" y="3262"/>
                      <a:pt x="4020" y="3864"/>
                    </a:cubicBezTo>
                    <a:cubicBezTo>
                      <a:pt x="3721" y="4125"/>
                      <a:pt x="3367" y="4256"/>
                      <a:pt x="2977" y="4256"/>
                    </a:cubicBezTo>
                    <a:cubicBezTo>
                      <a:pt x="2792" y="4256"/>
                      <a:pt x="2599" y="4226"/>
                      <a:pt x="2399" y="4167"/>
                    </a:cubicBezTo>
                    <a:cubicBezTo>
                      <a:pt x="2030" y="4055"/>
                      <a:pt x="1425" y="3618"/>
                      <a:pt x="625" y="2183"/>
                    </a:cubicBezTo>
                    <a:cubicBezTo>
                      <a:pt x="1446" y="940"/>
                      <a:pt x="2568" y="560"/>
                      <a:pt x="3631" y="560"/>
                    </a:cubicBezTo>
                    <a:close/>
                    <a:moveTo>
                      <a:pt x="3641" y="0"/>
                    </a:moveTo>
                    <a:cubicBezTo>
                      <a:pt x="2434" y="0"/>
                      <a:pt x="1035" y="424"/>
                      <a:pt x="56" y="2024"/>
                    </a:cubicBezTo>
                    <a:cubicBezTo>
                      <a:pt x="4" y="2111"/>
                      <a:pt x="0" y="2219"/>
                      <a:pt x="48" y="2307"/>
                    </a:cubicBezTo>
                    <a:cubicBezTo>
                      <a:pt x="807" y="3708"/>
                      <a:pt x="1522" y="4493"/>
                      <a:pt x="2237" y="4708"/>
                    </a:cubicBezTo>
                    <a:cubicBezTo>
                      <a:pt x="2476" y="4781"/>
                      <a:pt x="2725" y="4819"/>
                      <a:pt x="2976" y="4821"/>
                    </a:cubicBezTo>
                    <a:cubicBezTo>
                      <a:pt x="2981" y="4821"/>
                      <a:pt x="2985" y="4821"/>
                      <a:pt x="2990" y="4821"/>
                    </a:cubicBezTo>
                    <a:cubicBezTo>
                      <a:pt x="3505" y="4821"/>
                      <a:pt x="4003" y="4632"/>
                      <a:pt x="4391" y="4292"/>
                    </a:cubicBezTo>
                    <a:cubicBezTo>
                      <a:pt x="5272" y="3526"/>
                      <a:pt x="5665" y="2054"/>
                      <a:pt x="5420" y="449"/>
                    </a:cubicBezTo>
                    <a:cubicBezTo>
                      <a:pt x="5402" y="339"/>
                      <a:pt x="5322" y="248"/>
                      <a:pt x="5214" y="219"/>
                    </a:cubicBezTo>
                    <a:cubicBezTo>
                      <a:pt x="4785" y="103"/>
                      <a:pt x="4236" y="0"/>
                      <a:pt x="36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940;p38">
                <a:extLst>
                  <a:ext uri="{FF2B5EF4-FFF2-40B4-BE49-F238E27FC236}">
                    <a16:creationId xmlns:a16="http://schemas.microsoft.com/office/drawing/2014/main" id="{DA189566-0859-46A5-9BCA-DA9C531B201F}"/>
                  </a:ext>
                </a:extLst>
              </p:cNvPr>
              <p:cNvSpPr/>
              <p:nvPr/>
            </p:nvSpPr>
            <p:spPr>
              <a:xfrm>
                <a:off x="5079450" y="5231975"/>
                <a:ext cx="14907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5963" h="4309" extrusionOk="0">
                    <a:moveTo>
                      <a:pt x="5512" y="0"/>
                    </a:moveTo>
                    <a:lnTo>
                      <a:pt x="5512" y="0"/>
                    </a:lnTo>
                    <a:cubicBezTo>
                      <a:pt x="5314" y="1052"/>
                      <a:pt x="4794" y="3079"/>
                      <a:pt x="3657" y="3382"/>
                    </a:cubicBezTo>
                    <a:cubicBezTo>
                      <a:pt x="3572" y="3405"/>
                      <a:pt x="3485" y="3416"/>
                      <a:pt x="3397" y="3416"/>
                    </a:cubicBezTo>
                    <a:cubicBezTo>
                      <a:pt x="2345" y="3416"/>
                      <a:pt x="1033" y="1895"/>
                      <a:pt x="0" y="472"/>
                    </a:cubicBezTo>
                    <a:lnTo>
                      <a:pt x="0" y="472"/>
                    </a:lnTo>
                    <a:cubicBezTo>
                      <a:pt x="774" y="2235"/>
                      <a:pt x="1729" y="3905"/>
                      <a:pt x="2731" y="4205"/>
                    </a:cubicBezTo>
                    <a:cubicBezTo>
                      <a:pt x="2963" y="4275"/>
                      <a:pt x="3185" y="4308"/>
                      <a:pt x="3396" y="4308"/>
                    </a:cubicBezTo>
                    <a:cubicBezTo>
                      <a:pt x="5043" y="4308"/>
                      <a:pt x="5962" y="2278"/>
                      <a:pt x="55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941;p38">
                <a:extLst>
                  <a:ext uri="{FF2B5EF4-FFF2-40B4-BE49-F238E27FC236}">
                    <a16:creationId xmlns:a16="http://schemas.microsoft.com/office/drawing/2014/main" id="{67D9E079-640A-477A-BB7F-27B85D3AFDC0}"/>
                  </a:ext>
                </a:extLst>
              </p:cNvPr>
              <p:cNvSpPr/>
              <p:nvPr/>
            </p:nvSpPr>
            <p:spPr>
              <a:xfrm>
                <a:off x="5071525" y="5224900"/>
                <a:ext cx="160875" cy="121825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4873" extrusionOk="0">
                    <a:moveTo>
                      <a:pt x="5606" y="2154"/>
                    </a:moveTo>
                    <a:lnTo>
                      <a:pt x="5606" y="2154"/>
                    </a:lnTo>
                    <a:cubicBezTo>
                      <a:pt x="5495" y="2882"/>
                      <a:pt x="5212" y="3500"/>
                      <a:pt x="4782" y="3889"/>
                    </a:cubicBezTo>
                    <a:cubicBezTo>
                      <a:pt x="4476" y="4168"/>
                      <a:pt x="4112" y="4307"/>
                      <a:pt x="3708" y="4307"/>
                    </a:cubicBezTo>
                    <a:cubicBezTo>
                      <a:pt x="3523" y="4307"/>
                      <a:pt x="3329" y="4278"/>
                      <a:pt x="3129" y="4219"/>
                    </a:cubicBezTo>
                    <a:cubicBezTo>
                      <a:pt x="2811" y="4122"/>
                      <a:pt x="2360" y="3801"/>
                      <a:pt x="1785" y="2939"/>
                    </a:cubicBezTo>
                    <a:lnTo>
                      <a:pt x="1785" y="2939"/>
                    </a:lnTo>
                    <a:cubicBezTo>
                      <a:pt x="2517" y="3642"/>
                      <a:pt x="3150" y="3983"/>
                      <a:pt x="3709" y="3983"/>
                    </a:cubicBezTo>
                    <a:cubicBezTo>
                      <a:pt x="3825" y="3983"/>
                      <a:pt x="3938" y="3968"/>
                      <a:pt x="4048" y="3939"/>
                    </a:cubicBezTo>
                    <a:cubicBezTo>
                      <a:pt x="4767" y="3747"/>
                      <a:pt x="5265" y="3020"/>
                      <a:pt x="5606" y="2154"/>
                    </a:cubicBezTo>
                    <a:close/>
                    <a:moveTo>
                      <a:pt x="5828" y="0"/>
                    </a:moveTo>
                    <a:cubicBezTo>
                      <a:pt x="5692" y="0"/>
                      <a:pt x="5576" y="97"/>
                      <a:pt x="5551" y="231"/>
                    </a:cubicBezTo>
                    <a:cubicBezTo>
                      <a:pt x="5389" y="1092"/>
                      <a:pt x="4905" y="3124"/>
                      <a:pt x="3901" y="3391"/>
                    </a:cubicBezTo>
                    <a:cubicBezTo>
                      <a:pt x="3845" y="3407"/>
                      <a:pt x="3783" y="3415"/>
                      <a:pt x="3714" y="3415"/>
                    </a:cubicBezTo>
                    <a:cubicBezTo>
                      <a:pt x="3166" y="3415"/>
                      <a:pt x="2198" y="2865"/>
                      <a:pt x="546" y="587"/>
                    </a:cubicBezTo>
                    <a:cubicBezTo>
                      <a:pt x="491" y="512"/>
                      <a:pt x="405" y="472"/>
                      <a:pt x="317" y="472"/>
                    </a:cubicBezTo>
                    <a:cubicBezTo>
                      <a:pt x="269" y="472"/>
                      <a:pt x="220" y="484"/>
                      <a:pt x="176" y="509"/>
                    </a:cubicBezTo>
                    <a:cubicBezTo>
                      <a:pt x="51" y="581"/>
                      <a:pt x="0" y="735"/>
                      <a:pt x="58" y="868"/>
                    </a:cubicBezTo>
                    <a:cubicBezTo>
                      <a:pt x="1085" y="3208"/>
                      <a:pt x="2037" y="4481"/>
                      <a:pt x="2967" y="4760"/>
                    </a:cubicBezTo>
                    <a:cubicBezTo>
                      <a:pt x="3206" y="4834"/>
                      <a:pt x="3456" y="4872"/>
                      <a:pt x="3707" y="4873"/>
                    </a:cubicBezTo>
                    <a:cubicBezTo>
                      <a:pt x="4251" y="4873"/>
                      <a:pt x="4752" y="4682"/>
                      <a:pt x="5163" y="4308"/>
                    </a:cubicBezTo>
                    <a:cubicBezTo>
                      <a:pt x="6064" y="3489"/>
                      <a:pt x="6434" y="1888"/>
                      <a:pt x="6106" y="229"/>
                    </a:cubicBezTo>
                    <a:cubicBezTo>
                      <a:pt x="6080" y="96"/>
                      <a:pt x="5964" y="0"/>
                      <a:pt x="58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942;p38">
                <a:extLst>
                  <a:ext uri="{FF2B5EF4-FFF2-40B4-BE49-F238E27FC236}">
                    <a16:creationId xmlns:a16="http://schemas.microsoft.com/office/drawing/2014/main" id="{B9410855-D193-4FFE-80DE-B1FD82B7A7A0}"/>
                  </a:ext>
                </a:extLst>
              </p:cNvPr>
              <p:cNvSpPr/>
              <p:nvPr/>
            </p:nvSpPr>
            <p:spPr>
              <a:xfrm>
                <a:off x="5037050" y="5085425"/>
                <a:ext cx="7722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3089" h="1628" extrusionOk="0">
                    <a:moveTo>
                      <a:pt x="2822" y="0"/>
                    </a:moveTo>
                    <a:cubicBezTo>
                      <a:pt x="2282" y="0"/>
                      <a:pt x="618" y="908"/>
                      <a:pt x="618" y="908"/>
                    </a:cubicBezTo>
                    <a:cubicBezTo>
                      <a:pt x="1" y="1525"/>
                      <a:pt x="207" y="1628"/>
                      <a:pt x="516" y="1628"/>
                    </a:cubicBezTo>
                    <a:cubicBezTo>
                      <a:pt x="825" y="1628"/>
                      <a:pt x="3089" y="496"/>
                      <a:pt x="2986" y="84"/>
                    </a:cubicBezTo>
                    <a:cubicBezTo>
                      <a:pt x="2971" y="25"/>
                      <a:pt x="2912" y="0"/>
                      <a:pt x="28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943;p38">
                <a:extLst>
                  <a:ext uri="{FF2B5EF4-FFF2-40B4-BE49-F238E27FC236}">
                    <a16:creationId xmlns:a16="http://schemas.microsoft.com/office/drawing/2014/main" id="{E8F56EB3-3965-4D4B-9E60-812BCCBDCAA7}"/>
                  </a:ext>
                </a:extLst>
              </p:cNvPr>
              <p:cNvSpPr/>
              <p:nvPr/>
            </p:nvSpPr>
            <p:spPr>
              <a:xfrm>
                <a:off x="5037625" y="5081950"/>
                <a:ext cx="78125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3125" h="1908" extrusionOk="0">
                    <a:moveTo>
                      <a:pt x="2788" y="277"/>
                    </a:moveTo>
                    <a:cubicBezTo>
                      <a:pt x="2799" y="277"/>
                      <a:pt x="2810" y="277"/>
                      <a:pt x="2819" y="279"/>
                    </a:cubicBezTo>
                    <a:cubicBezTo>
                      <a:pt x="2694" y="620"/>
                      <a:pt x="780" y="1620"/>
                      <a:pt x="493" y="1625"/>
                    </a:cubicBezTo>
                    <a:cubicBezTo>
                      <a:pt x="442" y="1625"/>
                      <a:pt x="392" y="1622"/>
                      <a:pt x="341" y="1614"/>
                    </a:cubicBezTo>
                    <a:lnTo>
                      <a:pt x="338" y="1616"/>
                    </a:lnTo>
                    <a:cubicBezTo>
                      <a:pt x="342" y="1587"/>
                      <a:pt x="379" y="1467"/>
                      <a:pt x="681" y="1161"/>
                    </a:cubicBezTo>
                    <a:cubicBezTo>
                      <a:pt x="1514" y="709"/>
                      <a:pt x="2489" y="277"/>
                      <a:pt x="2788" y="277"/>
                    </a:cubicBezTo>
                    <a:close/>
                    <a:moveTo>
                      <a:pt x="2806" y="1"/>
                    </a:moveTo>
                    <a:cubicBezTo>
                      <a:pt x="2248" y="1"/>
                      <a:pt x="949" y="693"/>
                      <a:pt x="528" y="922"/>
                    </a:cubicBezTo>
                    <a:cubicBezTo>
                      <a:pt x="516" y="929"/>
                      <a:pt x="505" y="937"/>
                      <a:pt x="496" y="947"/>
                    </a:cubicBezTo>
                    <a:cubicBezTo>
                      <a:pt x="123" y="1320"/>
                      <a:pt x="1" y="1546"/>
                      <a:pt x="74" y="1722"/>
                    </a:cubicBezTo>
                    <a:cubicBezTo>
                      <a:pt x="152" y="1908"/>
                      <a:pt x="400" y="1908"/>
                      <a:pt x="493" y="1908"/>
                    </a:cubicBezTo>
                    <a:cubicBezTo>
                      <a:pt x="794" y="1908"/>
                      <a:pt x="2592" y="1031"/>
                      <a:pt x="3003" y="506"/>
                    </a:cubicBezTo>
                    <a:cubicBezTo>
                      <a:pt x="3092" y="392"/>
                      <a:pt x="3124" y="285"/>
                      <a:pt x="3101" y="190"/>
                    </a:cubicBezTo>
                    <a:cubicBezTo>
                      <a:pt x="3082" y="116"/>
                      <a:pt x="3030" y="56"/>
                      <a:pt x="2961" y="28"/>
                    </a:cubicBezTo>
                    <a:cubicBezTo>
                      <a:pt x="2920" y="9"/>
                      <a:pt x="2868" y="1"/>
                      <a:pt x="2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944;p38">
                <a:extLst>
                  <a:ext uri="{FF2B5EF4-FFF2-40B4-BE49-F238E27FC236}">
                    <a16:creationId xmlns:a16="http://schemas.microsoft.com/office/drawing/2014/main" id="{644E46A0-C95D-412A-BF21-80FFEE69066E}"/>
                  </a:ext>
                </a:extLst>
              </p:cNvPr>
              <p:cNvSpPr/>
              <p:nvPr/>
            </p:nvSpPr>
            <p:spPr>
              <a:xfrm>
                <a:off x="5049950" y="5103425"/>
                <a:ext cx="77200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3088" h="1629" extrusionOk="0">
                    <a:moveTo>
                      <a:pt x="2821" y="1"/>
                    </a:moveTo>
                    <a:cubicBezTo>
                      <a:pt x="2280" y="1"/>
                      <a:pt x="617" y="908"/>
                      <a:pt x="617" y="908"/>
                    </a:cubicBezTo>
                    <a:cubicBezTo>
                      <a:pt x="0" y="1526"/>
                      <a:pt x="206" y="1628"/>
                      <a:pt x="514" y="1628"/>
                    </a:cubicBezTo>
                    <a:cubicBezTo>
                      <a:pt x="823" y="1628"/>
                      <a:pt x="3088" y="496"/>
                      <a:pt x="2985" y="85"/>
                    </a:cubicBezTo>
                    <a:cubicBezTo>
                      <a:pt x="2970" y="26"/>
                      <a:pt x="2911" y="1"/>
                      <a:pt x="2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945;p38">
                <a:extLst>
                  <a:ext uri="{FF2B5EF4-FFF2-40B4-BE49-F238E27FC236}">
                    <a16:creationId xmlns:a16="http://schemas.microsoft.com/office/drawing/2014/main" id="{1D94C7C4-3E44-41DE-8395-513F5EBBC609}"/>
                  </a:ext>
                </a:extLst>
              </p:cNvPr>
              <p:cNvSpPr/>
              <p:nvPr/>
            </p:nvSpPr>
            <p:spPr>
              <a:xfrm>
                <a:off x="5050500" y="5100000"/>
                <a:ext cx="78100" cy="47675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1907" extrusionOk="0">
                    <a:moveTo>
                      <a:pt x="2794" y="276"/>
                    </a:moveTo>
                    <a:cubicBezTo>
                      <a:pt x="2803" y="276"/>
                      <a:pt x="2811" y="276"/>
                      <a:pt x="2818" y="277"/>
                    </a:cubicBezTo>
                    <a:cubicBezTo>
                      <a:pt x="2693" y="619"/>
                      <a:pt x="779" y="1617"/>
                      <a:pt x="492" y="1624"/>
                    </a:cubicBezTo>
                    <a:cubicBezTo>
                      <a:pt x="441" y="1624"/>
                      <a:pt x="391" y="1620"/>
                      <a:pt x="340" y="1612"/>
                    </a:cubicBezTo>
                    <a:cubicBezTo>
                      <a:pt x="339" y="1612"/>
                      <a:pt x="338" y="1613"/>
                      <a:pt x="337" y="1613"/>
                    </a:cubicBezTo>
                    <a:cubicBezTo>
                      <a:pt x="341" y="1585"/>
                      <a:pt x="378" y="1466"/>
                      <a:pt x="681" y="1160"/>
                    </a:cubicBezTo>
                    <a:cubicBezTo>
                      <a:pt x="1518" y="705"/>
                      <a:pt x="2516" y="276"/>
                      <a:pt x="2794" y="276"/>
                    </a:cubicBezTo>
                    <a:close/>
                    <a:moveTo>
                      <a:pt x="2814" y="1"/>
                    </a:moveTo>
                    <a:cubicBezTo>
                      <a:pt x="2269" y="1"/>
                      <a:pt x="951" y="690"/>
                      <a:pt x="527" y="921"/>
                    </a:cubicBezTo>
                    <a:cubicBezTo>
                      <a:pt x="515" y="927"/>
                      <a:pt x="504" y="936"/>
                      <a:pt x="495" y="945"/>
                    </a:cubicBezTo>
                    <a:cubicBezTo>
                      <a:pt x="127" y="1313"/>
                      <a:pt x="1" y="1546"/>
                      <a:pt x="74" y="1721"/>
                    </a:cubicBezTo>
                    <a:cubicBezTo>
                      <a:pt x="151" y="1906"/>
                      <a:pt x="399" y="1906"/>
                      <a:pt x="492" y="1906"/>
                    </a:cubicBezTo>
                    <a:cubicBezTo>
                      <a:pt x="794" y="1906"/>
                      <a:pt x="2592" y="1029"/>
                      <a:pt x="3002" y="503"/>
                    </a:cubicBezTo>
                    <a:cubicBezTo>
                      <a:pt x="3090" y="390"/>
                      <a:pt x="3124" y="284"/>
                      <a:pt x="3100" y="187"/>
                    </a:cubicBezTo>
                    <a:cubicBezTo>
                      <a:pt x="3081" y="114"/>
                      <a:pt x="3029" y="54"/>
                      <a:pt x="2959" y="25"/>
                    </a:cubicBezTo>
                    <a:cubicBezTo>
                      <a:pt x="2921" y="8"/>
                      <a:pt x="2872" y="1"/>
                      <a:pt x="28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946;p38">
                <a:extLst>
                  <a:ext uri="{FF2B5EF4-FFF2-40B4-BE49-F238E27FC236}">
                    <a16:creationId xmlns:a16="http://schemas.microsoft.com/office/drawing/2014/main" id="{DC402941-CA7B-4BFD-BF9E-D1B40810361E}"/>
                  </a:ext>
                </a:extLst>
              </p:cNvPr>
              <p:cNvSpPr/>
              <p:nvPr/>
            </p:nvSpPr>
            <p:spPr>
              <a:xfrm>
                <a:off x="5062800" y="5121450"/>
                <a:ext cx="7722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3089" h="1628" extrusionOk="0">
                    <a:moveTo>
                      <a:pt x="2821" y="0"/>
                    </a:moveTo>
                    <a:cubicBezTo>
                      <a:pt x="2281" y="0"/>
                      <a:pt x="618" y="907"/>
                      <a:pt x="618" y="907"/>
                    </a:cubicBezTo>
                    <a:cubicBezTo>
                      <a:pt x="0" y="1525"/>
                      <a:pt x="207" y="1628"/>
                      <a:pt x="515" y="1628"/>
                    </a:cubicBezTo>
                    <a:cubicBezTo>
                      <a:pt x="824" y="1628"/>
                      <a:pt x="3088" y="495"/>
                      <a:pt x="2985" y="84"/>
                    </a:cubicBezTo>
                    <a:cubicBezTo>
                      <a:pt x="2970" y="26"/>
                      <a:pt x="2911" y="0"/>
                      <a:pt x="28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947;p38">
                <a:extLst>
                  <a:ext uri="{FF2B5EF4-FFF2-40B4-BE49-F238E27FC236}">
                    <a16:creationId xmlns:a16="http://schemas.microsoft.com/office/drawing/2014/main" id="{B8E51F34-C01A-4976-A371-EDEF0BF52856}"/>
                  </a:ext>
                </a:extLst>
              </p:cNvPr>
              <p:cNvSpPr/>
              <p:nvPr/>
            </p:nvSpPr>
            <p:spPr>
              <a:xfrm>
                <a:off x="5063400" y="5118000"/>
                <a:ext cx="78050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3122" h="1908" extrusionOk="0">
                    <a:moveTo>
                      <a:pt x="2777" y="275"/>
                    </a:moveTo>
                    <a:cubicBezTo>
                      <a:pt x="2792" y="275"/>
                      <a:pt x="2805" y="276"/>
                      <a:pt x="2817" y="278"/>
                    </a:cubicBezTo>
                    <a:cubicBezTo>
                      <a:pt x="2691" y="619"/>
                      <a:pt x="778" y="1619"/>
                      <a:pt x="491" y="1624"/>
                    </a:cubicBezTo>
                    <a:cubicBezTo>
                      <a:pt x="440" y="1624"/>
                      <a:pt x="389" y="1620"/>
                      <a:pt x="339" y="1613"/>
                    </a:cubicBezTo>
                    <a:cubicBezTo>
                      <a:pt x="338" y="1613"/>
                      <a:pt x="337" y="1614"/>
                      <a:pt x="336" y="1614"/>
                    </a:cubicBezTo>
                    <a:cubicBezTo>
                      <a:pt x="340" y="1586"/>
                      <a:pt x="376" y="1466"/>
                      <a:pt x="679" y="1159"/>
                    </a:cubicBezTo>
                    <a:cubicBezTo>
                      <a:pt x="1503" y="712"/>
                      <a:pt x="2468" y="275"/>
                      <a:pt x="2777" y="275"/>
                    </a:cubicBezTo>
                    <a:close/>
                    <a:moveTo>
                      <a:pt x="2810" y="0"/>
                    </a:moveTo>
                    <a:cubicBezTo>
                      <a:pt x="2261" y="0"/>
                      <a:pt x="949" y="691"/>
                      <a:pt x="526" y="921"/>
                    </a:cubicBezTo>
                    <a:cubicBezTo>
                      <a:pt x="514" y="928"/>
                      <a:pt x="503" y="935"/>
                      <a:pt x="494" y="945"/>
                    </a:cubicBezTo>
                    <a:cubicBezTo>
                      <a:pt x="125" y="1314"/>
                      <a:pt x="0" y="1546"/>
                      <a:pt x="73" y="1721"/>
                    </a:cubicBezTo>
                    <a:cubicBezTo>
                      <a:pt x="149" y="1907"/>
                      <a:pt x="398" y="1907"/>
                      <a:pt x="491" y="1907"/>
                    </a:cubicBezTo>
                    <a:cubicBezTo>
                      <a:pt x="792" y="1907"/>
                      <a:pt x="2590" y="1030"/>
                      <a:pt x="3000" y="504"/>
                    </a:cubicBezTo>
                    <a:cubicBezTo>
                      <a:pt x="3089" y="391"/>
                      <a:pt x="3122" y="284"/>
                      <a:pt x="3098" y="188"/>
                    </a:cubicBezTo>
                    <a:cubicBezTo>
                      <a:pt x="3079" y="115"/>
                      <a:pt x="3028" y="55"/>
                      <a:pt x="2959" y="26"/>
                    </a:cubicBezTo>
                    <a:cubicBezTo>
                      <a:pt x="2919" y="8"/>
                      <a:pt x="2869" y="0"/>
                      <a:pt x="28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948;p38">
                <a:extLst>
                  <a:ext uri="{FF2B5EF4-FFF2-40B4-BE49-F238E27FC236}">
                    <a16:creationId xmlns:a16="http://schemas.microsoft.com/office/drawing/2014/main" id="{AC28504D-7F70-40EA-9394-7CE0A34896B8}"/>
                  </a:ext>
                </a:extLst>
              </p:cNvPr>
              <p:cNvSpPr/>
              <p:nvPr/>
            </p:nvSpPr>
            <p:spPr>
              <a:xfrm>
                <a:off x="5075675" y="5139450"/>
                <a:ext cx="77225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3089" h="1629" extrusionOk="0">
                    <a:moveTo>
                      <a:pt x="2821" y="1"/>
                    </a:moveTo>
                    <a:cubicBezTo>
                      <a:pt x="2281" y="1"/>
                      <a:pt x="618" y="908"/>
                      <a:pt x="618" y="908"/>
                    </a:cubicBezTo>
                    <a:cubicBezTo>
                      <a:pt x="0" y="1525"/>
                      <a:pt x="206" y="1628"/>
                      <a:pt x="514" y="1628"/>
                    </a:cubicBezTo>
                    <a:cubicBezTo>
                      <a:pt x="823" y="1628"/>
                      <a:pt x="3088" y="496"/>
                      <a:pt x="2985" y="85"/>
                    </a:cubicBezTo>
                    <a:cubicBezTo>
                      <a:pt x="2970" y="26"/>
                      <a:pt x="2911" y="1"/>
                      <a:pt x="28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949;p38">
                <a:extLst>
                  <a:ext uri="{FF2B5EF4-FFF2-40B4-BE49-F238E27FC236}">
                    <a16:creationId xmlns:a16="http://schemas.microsoft.com/office/drawing/2014/main" id="{89B21EEA-81E4-4A55-8685-AFA18E79EF51}"/>
                  </a:ext>
                </a:extLst>
              </p:cNvPr>
              <p:cNvSpPr/>
              <p:nvPr/>
            </p:nvSpPr>
            <p:spPr>
              <a:xfrm>
                <a:off x="5076225" y="5136050"/>
                <a:ext cx="78100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1906" extrusionOk="0">
                    <a:moveTo>
                      <a:pt x="2789" y="274"/>
                    </a:moveTo>
                    <a:cubicBezTo>
                      <a:pt x="2800" y="274"/>
                      <a:pt x="2810" y="274"/>
                      <a:pt x="2818" y="275"/>
                    </a:cubicBezTo>
                    <a:cubicBezTo>
                      <a:pt x="2693" y="618"/>
                      <a:pt x="779" y="1618"/>
                      <a:pt x="492" y="1623"/>
                    </a:cubicBezTo>
                    <a:cubicBezTo>
                      <a:pt x="441" y="1622"/>
                      <a:pt x="391" y="1619"/>
                      <a:pt x="341" y="1612"/>
                    </a:cubicBezTo>
                    <a:lnTo>
                      <a:pt x="338" y="1612"/>
                    </a:lnTo>
                    <a:cubicBezTo>
                      <a:pt x="341" y="1584"/>
                      <a:pt x="378" y="1464"/>
                      <a:pt x="682" y="1159"/>
                    </a:cubicBezTo>
                    <a:cubicBezTo>
                      <a:pt x="1514" y="706"/>
                      <a:pt x="2493" y="274"/>
                      <a:pt x="2789" y="274"/>
                    </a:cubicBezTo>
                    <a:close/>
                    <a:moveTo>
                      <a:pt x="2816" y="0"/>
                    </a:moveTo>
                    <a:cubicBezTo>
                      <a:pt x="2271" y="0"/>
                      <a:pt x="951" y="690"/>
                      <a:pt x="527" y="920"/>
                    </a:cubicBezTo>
                    <a:cubicBezTo>
                      <a:pt x="516" y="926"/>
                      <a:pt x="506" y="934"/>
                      <a:pt x="496" y="944"/>
                    </a:cubicBezTo>
                    <a:cubicBezTo>
                      <a:pt x="122" y="1318"/>
                      <a:pt x="0" y="1543"/>
                      <a:pt x="74" y="1720"/>
                    </a:cubicBezTo>
                    <a:cubicBezTo>
                      <a:pt x="151" y="1906"/>
                      <a:pt x="399" y="1906"/>
                      <a:pt x="492" y="1906"/>
                    </a:cubicBezTo>
                    <a:cubicBezTo>
                      <a:pt x="814" y="1906"/>
                      <a:pt x="2586" y="1036"/>
                      <a:pt x="3002" y="504"/>
                    </a:cubicBezTo>
                    <a:cubicBezTo>
                      <a:pt x="3091" y="389"/>
                      <a:pt x="3124" y="282"/>
                      <a:pt x="3100" y="186"/>
                    </a:cubicBezTo>
                    <a:cubicBezTo>
                      <a:pt x="3081" y="113"/>
                      <a:pt x="3030" y="54"/>
                      <a:pt x="2961" y="24"/>
                    </a:cubicBezTo>
                    <a:cubicBezTo>
                      <a:pt x="2922" y="8"/>
                      <a:pt x="2874" y="0"/>
                      <a:pt x="28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950;p38">
                <a:extLst>
                  <a:ext uri="{FF2B5EF4-FFF2-40B4-BE49-F238E27FC236}">
                    <a16:creationId xmlns:a16="http://schemas.microsoft.com/office/drawing/2014/main" id="{F96B6D14-C08C-45D2-8BC7-38F1B911BE97}"/>
                  </a:ext>
                </a:extLst>
              </p:cNvPr>
              <p:cNvSpPr/>
              <p:nvPr/>
            </p:nvSpPr>
            <p:spPr>
              <a:xfrm>
                <a:off x="3769800" y="5154025"/>
                <a:ext cx="349200" cy="167825"/>
              </a:xfrm>
              <a:custGeom>
                <a:avLst/>
                <a:gdLst/>
                <a:ahLst/>
                <a:cxnLst/>
                <a:rect l="l" t="t" r="r" b="b"/>
                <a:pathLst>
                  <a:path w="13968" h="6713" extrusionOk="0">
                    <a:moveTo>
                      <a:pt x="11688" y="1"/>
                    </a:moveTo>
                    <a:lnTo>
                      <a:pt x="7960" y="600"/>
                    </a:lnTo>
                    <a:cubicBezTo>
                      <a:pt x="7578" y="1041"/>
                      <a:pt x="7166" y="1455"/>
                      <a:pt x="6727" y="1841"/>
                    </a:cubicBezTo>
                    <a:cubicBezTo>
                      <a:pt x="5997" y="2481"/>
                      <a:pt x="2605" y="3396"/>
                      <a:pt x="1303" y="4509"/>
                    </a:cubicBezTo>
                    <a:cubicBezTo>
                      <a:pt x="1" y="5621"/>
                      <a:pt x="2701" y="6648"/>
                      <a:pt x="5048" y="6710"/>
                    </a:cubicBezTo>
                    <a:cubicBezTo>
                      <a:pt x="5105" y="6712"/>
                      <a:pt x="5161" y="6712"/>
                      <a:pt x="5217" y="6712"/>
                    </a:cubicBezTo>
                    <a:cubicBezTo>
                      <a:pt x="7331" y="6712"/>
                      <a:pt x="9146" y="5701"/>
                      <a:pt x="10698" y="5701"/>
                    </a:cubicBezTo>
                    <a:cubicBezTo>
                      <a:pt x="10814" y="5701"/>
                      <a:pt x="10929" y="5707"/>
                      <a:pt x="11042" y="5719"/>
                    </a:cubicBezTo>
                    <a:cubicBezTo>
                      <a:pt x="11441" y="5762"/>
                      <a:pt x="11819" y="5792"/>
                      <a:pt x="12160" y="5792"/>
                    </a:cubicBezTo>
                    <a:cubicBezTo>
                      <a:pt x="13246" y="5792"/>
                      <a:pt x="13967" y="5486"/>
                      <a:pt x="13833" y="4301"/>
                    </a:cubicBezTo>
                    <a:cubicBezTo>
                      <a:pt x="13657" y="2743"/>
                      <a:pt x="11688" y="1"/>
                      <a:pt x="116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951;p38">
                <a:extLst>
                  <a:ext uri="{FF2B5EF4-FFF2-40B4-BE49-F238E27FC236}">
                    <a16:creationId xmlns:a16="http://schemas.microsoft.com/office/drawing/2014/main" id="{61985A79-4ECB-4EBE-9EC6-ED97B3CEE105}"/>
                  </a:ext>
                </a:extLst>
              </p:cNvPr>
              <p:cNvSpPr/>
              <p:nvPr/>
            </p:nvSpPr>
            <p:spPr>
              <a:xfrm>
                <a:off x="3785500" y="5146975"/>
                <a:ext cx="338800" cy="181925"/>
              </a:xfrm>
              <a:custGeom>
                <a:avLst/>
                <a:gdLst/>
                <a:ahLst/>
                <a:cxnLst/>
                <a:rect l="l" t="t" r="r" b="b"/>
                <a:pathLst>
                  <a:path w="13552" h="7277" extrusionOk="0">
                    <a:moveTo>
                      <a:pt x="10929" y="590"/>
                    </a:moveTo>
                    <a:cubicBezTo>
                      <a:pt x="11326" y="1165"/>
                      <a:pt x="12780" y="3345"/>
                      <a:pt x="12924" y="4615"/>
                    </a:cubicBezTo>
                    <a:cubicBezTo>
                      <a:pt x="12970" y="5022"/>
                      <a:pt x="12907" y="5305"/>
                      <a:pt x="12729" y="5484"/>
                    </a:cubicBezTo>
                    <a:cubicBezTo>
                      <a:pt x="12499" y="5716"/>
                      <a:pt x="12060" y="5791"/>
                      <a:pt x="11535" y="5791"/>
                    </a:cubicBezTo>
                    <a:cubicBezTo>
                      <a:pt x="11196" y="5791"/>
                      <a:pt x="10822" y="5760"/>
                      <a:pt x="10444" y="5719"/>
                    </a:cubicBezTo>
                    <a:cubicBezTo>
                      <a:pt x="10322" y="5706"/>
                      <a:pt x="10197" y="5700"/>
                      <a:pt x="10072" y="5700"/>
                    </a:cubicBezTo>
                    <a:cubicBezTo>
                      <a:pt x="9317" y="5700"/>
                      <a:pt x="8516" y="5923"/>
                      <a:pt x="7676" y="6157"/>
                    </a:cubicBezTo>
                    <a:cubicBezTo>
                      <a:pt x="6705" y="6428"/>
                      <a:pt x="5709" y="6711"/>
                      <a:pt x="4614" y="6711"/>
                    </a:cubicBezTo>
                    <a:cubicBezTo>
                      <a:pt x="4552" y="6711"/>
                      <a:pt x="4490" y="6710"/>
                      <a:pt x="4428" y="6708"/>
                    </a:cubicBezTo>
                    <a:cubicBezTo>
                      <a:pt x="2521" y="6660"/>
                      <a:pt x="824" y="6001"/>
                      <a:pt x="634" y="5467"/>
                    </a:cubicBezTo>
                    <a:cubicBezTo>
                      <a:pt x="616" y="5416"/>
                      <a:pt x="562" y="5260"/>
                      <a:pt x="859" y="5005"/>
                    </a:cubicBezTo>
                    <a:cubicBezTo>
                      <a:pt x="1562" y="4405"/>
                      <a:pt x="2930" y="3854"/>
                      <a:pt x="4140" y="3367"/>
                    </a:cubicBezTo>
                    <a:cubicBezTo>
                      <a:pt x="5141" y="2963"/>
                      <a:pt x="5933" y="2645"/>
                      <a:pt x="6286" y="2336"/>
                    </a:cubicBezTo>
                    <a:cubicBezTo>
                      <a:pt x="6708" y="1964"/>
                      <a:pt x="7107" y="1566"/>
                      <a:pt x="7480" y="1145"/>
                    </a:cubicBezTo>
                    <a:lnTo>
                      <a:pt x="10929" y="590"/>
                    </a:lnTo>
                    <a:close/>
                    <a:moveTo>
                      <a:pt x="11057" y="1"/>
                    </a:moveTo>
                    <a:cubicBezTo>
                      <a:pt x="11043" y="1"/>
                      <a:pt x="11029" y="2"/>
                      <a:pt x="11015" y="4"/>
                    </a:cubicBezTo>
                    <a:lnTo>
                      <a:pt x="7288" y="602"/>
                    </a:lnTo>
                    <a:cubicBezTo>
                      <a:pt x="7221" y="613"/>
                      <a:pt x="7160" y="648"/>
                      <a:pt x="7117" y="700"/>
                    </a:cubicBezTo>
                    <a:cubicBezTo>
                      <a:pt x="6743" y="1131"/>
                      <a:pt x="6342" y="1535"/>
                      <a:pt x="5913" y="1910"/>
                    </a:cubicBezTo>
                    <a:cubicBezTo>
                      <a:pt x="5633" y="2157"/>
                      <a:pt x="4805" y="2489"/>
                      <a:pt x="3929" y="2842"/>
                    </a:cubicBezTo>
                    <a:cubicBezTo>
                      <a:pt x="2679" y="3346"/>
                      <a:pt x="1264" y="3915"/>
                      <a:pt x="492" y="4576"/>
                    </a:cubicBezTo>
                    <a:cubicBezTo>
                      <a:pt x="1" y="4994"/>
                      <a:pt x="8" y="5394"/>
                      <a:pt x="102" y="5656"/>
                    </a:cubicBezTo>
                    <a:cubicBezTo>
                      <a:pt x="472" y="6705"/>
                      <a:pt x="2846" y="7233"/>
                      <a:pt x="4412" y="7275"/>
                    </a:cubicBezTo>
                    <a:cubicBezTo>
                      <a:pt x="4471" y="7277"/>
                      <a:pt x="4529" y="7277"/>
                      <a:pt x="4587" y="7277"/>
                    </a:cubicBezTo>
                    <a:cubicBezTo>
                      <a:pt x="5767" y="7277"/>
                      <a:pt x="6860" y="6973"/>
                      <a:pt x="7828" y="6703"/>
                    </a:cubicBezTo>
                    <a:cubicBezTo>
                      <a:pt x="8633" y="6478"/>
                      <a:pt x="9402" y="6266"/>
                      <a:pt x="10083" y="6266"/>
                    </a:cubicBezTo>
                    <a:cubicBezTo>
                      <a:pt x="10185" y="6266"/>
                      <a:pt x="10285" y="6271"/>
                      <a:pt x="10384" y="6281"/>
                    </a:cubicBezTo>
                    <a:cubicBezTo>
                      <a:pt x="10813" y="6327"/>
                      <a:pt x="11200" y="6356"/>
                      <a:pt x="11544" y="6356"/>
                    </a:cubicBezTo>
                    <a:cubicBezTo>
                      <a:pt x="12253" y="6356"/>
                      <a:pt x="12781" y="6233"/>
                      <a:pt x="13130" y="5882"/>
                    </a:cubicBezTo>
                    <a:cubicBezTo>
                      <a:pt x="13432" y="5578"/>
                      <a:pt x="13552" y="5130"/>
                      <a:pt x="13487" y="4551"/>
                    </a:cubicBezTo>
                    <a:cubicBezTo>
                      <a:pt x="13304" y="2939"/>
                      <a:pt x="11372" y="233"/>
                      <a:pt x="11289" y="118"/>
                    </a:cubicBezTo>
                    <a:cubicBezTo>
                      <a:pt x="11234" y="43"/>
                      <a:pt x="11148" y="1"/>
                      <a:pt x="110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952;p38">
                <a:extLst>
                  <a:ext uri="{FF2B5EF4-FFF2-40B4-BE49-F238E27FC236}">
                    <a16:creationId xmlns:a16="http://schemas.microsoft.com/office/drawing/2014/main" id="{2C917A9B-15FF-4AFF-ABF6-7981DDFAF130}"/>
                  </a:ext>
                </a:extLst>
              </p:cNvPr>
              <p:cNvSpPr/>
              <p:nvPr/>
            </p:nvSpPr>
            <p:spPr>
              <a:xfrm>
                <a:off x="3769825" y="5244525"/>
                <a:ext cx="131125" cy="77275"/>
              </a:xfrm>
              <a:custGeom>
                <a:avLst/>
                <a:gdLst/>
                <a:ahLst/>
                <a:cxnLst/>
                <a:rect l="l" t="t" r="r" b="b"/>
                <a:pathLst>
                  <a:path w="5245" h="3091" extrusionOk="0">
                    <a:moveTo>
                      <a:pt x="2791" y="0"/>
                    </a:moveTo>
                    <a:cubicBezTo>
                      <a:pt x="2200" y="279"/>
                      <a:pt x="1668" y="576"/>
                      <a:pt x="1302" y="888"/>
                    </a:cubicBezTo>
                    <a:cubicBezTo>
                      <a:pt x="1" y="2001"/>
                      <a:pt x="2700" y="3028"/>
                      <a:pt x="5047" y="3090"/>
                    </a:cubicBezTo>
                    <a:cubicBezTo>
                      <a:pt x="5056" y="3090"/>
                      <a:pt x="5066" y="3090"/>
                      <a:pt x="5075" y="3090"/>
                    </a:cubicBezTo>
                    <a:cubicBezTo>
                      <a:pt x="5132" y="3090"/>
                      <a:pt x="5188" y="3088"/>
                      <a:pt x="5245" y="3088"/>
                    </a:cubicBezTo>
                    <a:cubicBezTo>
                      <a:pt x="4997" y="2249"/>
                      <a:pt x="4357" y="791"/>
                      <a:pt x="27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953;p38">
                <a:extLst>
                  <a:ext uri="{FF2B5EF4-FFF2-40B4-BE49-F238E27FC236}">
                    <a16:creationId xmlns:a16="http://schemas.microsoft.com/office/drawing/2014/main" id="{08902B53-3515-4775-934A-9B685F99C647}"/>
                  </a:ext>
                </a:extLst>
              </p:cNvPr>
              <p:cNvSpPr/>
              <p:nvPr/>
            </p:nvSpPr>
            <p:spPr>
              <a:xfrm>
                <a:off x="3785500" y="5237450"/>
                <a:ext cx="123575" cy="91400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3656" extrusionOk="0">
                    <a:moveTo>
                      <a:pt x="2157" y="599"/>
                    </a:moveTo>
                    <a:cubicBezTo>
                      <a:pt x="3344" y="1248"/>
                      <a:pt x="3937" y="2318"/>
                      <a:pt x="4223" y="3082"/>
                    </a:cubicBezTo>
                    <a:cubicBezTo>
                      <a:pt x="2402" y="2994"/>
                      <a:pt x="817" y="2363"/>
                      <a:pt x="634" y="1848"/>
                    </a:cubicBezTo>
                    <a:cubicBezTo>
                      <a:pt x="616" y="1797"/>
                      <a:pt x="562" y="1641"/>
                      <a:pt x="858" y="1386"/>
                    </a:cubicBezTo>
                    <a:cubicBezTo>
                      <a:pt x="1142" y="1144"/>
                      <a:pt x="1568" y="886"/>
                      <a:pt x="2157" y="599"/>
                    </a:cubicBezTo>
                    <a:close/>
                    <a:moveTo>
                      <a:pt x="2163" y="0"/>
                    </a:moveTo>
                    <a:cubicBezTo>
                      <a:pt x="2121" y="0"/>
                      <a:pt x="2080" y="9"/>
                      <a:pt x="2042" y="28"/>
                    </a:cubicBezTo>
                    <a:cubicBezTo>
                      <a:pt x="1331" y="366"/>
                      <a:pt x="838" y="660"/>
                      <a:pt x="492" y="957"/>
                    </a:cubicBezTo>
                    <a:cubicBezTo>
                      <a:pt x="1" y="1377"/>
                      <a:pt x="8" y="1775"/>
                      <a:pt x="102" y="2037"/>
                    </a:cubicBezTo>
                    <a:cubicBezTo>
                      <a:pt x="472" y="3086"/>
                      <a:pt x="2846" y="3614"/>
                      <a:pt x="4412" y="3656"/>
                    </a:cubicBezTo>
                    <a:lnTo>
                      <a:pt x="4557" y="3656"/>
                    </a:lnTo>
                    <a:lnTo>
                      <a:pt x="4620" y="3655"/>
                    </a:lnTo>
                    <a:cubicBezTo>
                      <a:pt x="4808" y="3652"/>
                      <a:pt x="4943" y="3472"/>
                      <a:pt x="4890" y="3292"/>
                    </a:cubicBezTo>
                    <a:cubicBezTo>
                      <a:pt x="4637" y="2435"/>
                      <a:pt x="3964" y="876"/>
                      <a:pt x="2291" y="31"/>
                    </a:cubicBezTo>
                    <a:cubicBezTo>
                      <a:pt x="2251" y="10"/>
                      <a:pt x="2207" y="0"/>
                      <a:pt x="21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954;p38">
                <a:extLst>
                  <a:ext uri="{FF2B5EF4-FFF2-40B4-BE49-F238E27FC236}">
                    <a16:creationId xmlns:a16="http://schemas.microsoft.com/office/drawing/2014/main" id="{506F86E4-4363-4616-A805-14BD3FB9E2CA}"/>
                  </a:ext>
                </a:extLst>
              </p:cNvPr>
              <p:cNvSpPr/>
              <p:nvPr/>
            </p:nvSpPr>
            <p:spPr>
              <a:xfrm>
                <a:off x="3928650" y="5190925"/>
                <a:ext cx="75125" cy="38500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540" extrusionOk="0">
                    <a:moveTo>
                      <a:pt x="591" y="1"/>
                    </a:moveTo>
                    <a:lnTo>
                      <a:pt x="591" y="1"/>
                    </a:lnTo>
                    <a:cubicBezTo>
                      <a:pt x="0" y="318"/>
                      <a:pt x="1507" y="1539"/>
                      <a:pt x="2226" y="1539"/>
                    </a:cubicBezTo>
                    <a:cubicBezTo>
                      <a:pt x="2288" y="1539"/>
                      <a:pt x="2344" y="1530"/>
                      <a:pt x="2393" y="1511"/>
                    </a:cubicBezTo>
                    <a:cubicBezTo>
                      <a:pt x="3004" y="1264"/>
                      <a:pt x="591" y="1"/>
                      <a:pt x="5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955;p38">
                <a:extLst>
                  <a:ext uri="{FF2B5EF4-FFF2-40B4-BE49-F238E27FC236}">
                    <a16:creationId xmlns:a16="http://schemas.microsoft.com/office/drawing/2014/main" id="{DE5E771D-3329-4332-89B9-B1E2C6B568AF}"/>
                  </a:ext>
                </a:extLst>
              </p:cNvPr>
              <p:cNvSpPr/>
              <p:nvPr/>
            </p:nvSpPr>
            <p:spPr>
              <a:xfrm>
                <a:off x="3935125" y="5187375"/>
                <a:ext cx="5990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1823" extrusionOk="0">
                    <a:moveTo>
                      <a:pt x="348" y="311"/>
                    </a:moveTo>
                    <a:cubicBezTo>
                      <a:pt x="1284" y="809"/>
                      <a:pt x="2074" y="1361"/>
                      <a:pt x="2081" y="1521"/>
                    </a:cubicBezTo>
                    <a:cubicBezTo>
                      <a:pt x="2050" y="1534"/>
                      <a:pt x="2012" y="1540"/>
                      <a:pt x="1970" y="1540"/>
                    </a:cubicBezTo>
                    <a:cubicBezTo>
                      <a:pt x="1538" y="1540"/>
                      <a:pt x="587" y="933"/>
                      <a:pt x="372" y="473"/>
                    </a:cubicBezTo>
                    <a:cubicBezTo>
                      <a:pt x="332" y="387"/>
                      <a:pt x="333" y="341"/>
                      <a:pt x="348" y="311"/>
                    </a:cubicBezTo>
                    <a:close/>
                    <a:moveTo>
                      <a:pt x="331" y="1"/>
                    </a:moveTo>
                    <a:cubicBezTo>
                      <a:pt x="308" y="1"/>
                      <a:pt x="285" y="6"/>
                      <a:pt x="264" y="18"/>
                    </a:cubicBezTo>
                    <a:cubicBezTo>
                      <a:pt x="56" y="131"/>
                      <a:pt x="0" y="345"/>
                      <a:pt x="116" y="593"/>
                    </a:cubicBezTo>
                    <a:cubicBezTo>
                      <a:pt x="350" y="1092"/>
                      <a:pt x="1345" y="1822"/>
                      <a:pt x="1967" y="1822"/>
                    </a:cubicBezTo>
                    <a:cubicBezTo>
                      <a:pt x="1970" y="1822"/>
                      <a:pt x="1973" y="1822"/>
                      <a:pt x="1976" y="1822"/>
                    </a:cubicBezTo>
                    <a:cubicBezTo>
                      <a:pt x="2048" y="1822"/>
                      <a:pt x="2119" y="1809"/>
                      <a:pt x="2187" y="1783"/>
                    </a:cubicBezTo>
                    <a:cubicBezTo>
                      <a:pt x="2343" y="1721"/>
                      <a:pt x="2372" y="1608"/>
                      <a:pt x="2375" y="1547"/>
                    </a:cubicBezTo>
                    <a:cubicBezTo>
                      <a:pt x="2396" y="1112"/>
                      <a:pt x="999" y="333"/>
                      <a:pt x="397" y="17"/>
                    </a:cubicBezTo>
                    <a:cubicBezTo>
                      <a:pt x="376" y="6"/>
                      <a:pt x="354" y="1"/>
                      <a:pt x="3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956;p38">
                <a:extLst>
                  <a:ext uri="{FF2B5EF4-FFF2-40B4-BE49-F238E27FC236}">
                    <a16:creationId xmlns:a16="http://schemas.microsoft.com/office/drawing/2014/main" id="{3254B5CF-DE46-490B-8B0F-EDF5B52229EA}"/>
                  </a:ext>
                </a:extLst>
              </p:cNvPr>
              <p:cNvSpPr/>
              <p:nvPr/>
            </p:nvSpPr>
            <p:spPr>
              <a:xfrm>
                <a:off x="3905225" y="5197325"/>
                <a:ext cx="75125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538" extrusionOk="0">
                    <a:moveTo>
                      <a:pt x="591" y="0"/>
                    </a:moveTo>
                    <a:lnTo>
                      <a:pt x="591" y="0"/>
                    </a:lnTo>
                    <a:cubicBezTo>
                      <a:pt x="1" y="317"/>
                      <a:pt x="1506" y="1538"/>
                      <a:pt x="2226" y="1538"/>
                    </a:cubicBezTo>
                    <a:cubicBezTo>
                      <a:pt x="2289" y="1538"/>
                      <a:pt x="2345" y="1528"/>
                      <a:pt x="2394" y="1509"/>
                    </a:cubicBezTo>
                    <a:cubicBezTo>
                      <a:pt x="3005" y="1263"/>
                      <a:pt x="591" y="0"/>
                      <a:pt x="5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957;p38">
                <a:extLst>
                  <a:ext uri="{FF2B5EF4-FFF2-40B4-BE49-F238E27FC236}">
                    <a16:creationId xmlns:a16="http://schemas.microsoft.com/office/drawing/2014/main" id="{55CF962A-B087-44D6-BF25-297F08EF974A}"/>
                  </a:ext>
                </a:extLst>
              </p:cNvPr>
              <p:cNvSpPr/>
              <p:nvPr/>
            </p:nvSpPr>
            <p:spPr>
              <a:xfrm>
                <a:off x="3911700" y="5193775"/>
                <a:ext cx="59900" cy="4555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1822" extrusionOk="0">
                    <a:moveTo>
                      <a:pt x="348" y="311"/>
                    </a:moveTo>
                    <a:lnTo>
                      <a:pt x="348" y="311"/>
                    </a:lnTo>
                    <a:cubicBezTo>
                      <a:pt x="1285" y="809"/>
                      <a:pt x="2074" y="1362"/>
                      <a:pt x="2082" y="1520"/>
                    </a:cubicBezTo>
                    <a:cubicBezTo>
                      <a:pt x="2048" y="1534"/>
                      <a:pt x="2008" y="1541"/>
                      <a:pt x="1962" y="1541"/>
                    </a:cubicBezTo>
                    <a:cubicBezTo>
                      <a:pt x="1522" y="1541"/>
                      <a:pt x="587" y="930"/>
                      <a:pt x="372" y="472"/>
                    </a:cubicBezTo>
                    <a:cubicBezTo>
                      <a:pt x="333" y="388"/>
                      <a:pt x="333" y="340"/>
                      <a:pt x="348" y="311"/>
                    </a:cubicBezTo>
                    <a:close/>
                    <a:moveTo>
                      <a:pt x="331" y="1"/>
                    </a:moveTo>
                    <a:cubicBezTo>
                      <a:pt x="308" y="1"/>
                      <a:pt x="285" y="6"/>
                      <a:pt x="264" y="17"/>
                    </a:cubicBezTo>
                    <a:cubicBezTo>
                      <a:pt x="56" y="130"/>
                      <a:pt x="0" y="344"/>
                      <a:pt x="116" y="592"/>
                    </a:cubicBezTo>
                    <a:cubicBezTo>
                      <a:pt x="349" y="1091"/>
                      <a:pt x="1345" y="1821"/>
                      <a:pt x="1967" y="1821"/>
                    </a:cubicBezTo>
                    <a:cubicBezTo>
                      <a:pt x="1970" y="1822"/>
                      <a:pt x="1973" y="1822"/>
                      <a:pt x="1976" y="1822"/>
                    </a:cubicBezTo>
                    <a:cubicBezTo>
                      <a:pt x="2048" y="1822"/>
                      <a:pt x="2119" y="1809"/>
                      <a:pt x="2187" y="1783"/>
                    </a:cubicBezTo>
                    <a:cubicBezTo>
                      <a:pt x="2343" y="1720"/>
                      <a:pt x="2372" y="1608"/>
                      <a:pt x="2375" y="1548"/>
                    </a:cubicBezTo>
                    <a:cubicBezTo>
                      <a:pt x="2396" y="1112"/>
                      <a:pt x="999" y="332"/>
                      <a:pt x="397" y="17"/>
                    </a:cubicBezTo>
                    <a:cubicBezTo>
                      <a:pt x="376" y="6"/>
                      <a:pt x="354" y="1"/>
                      <a:pt x="3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958;p38">
                <a:extLst>
                  <a:ext uri="{FF2B5EF4-FFF2-40B4-BE49-F238E27FC236}">
                    <a16:creationId xmlns:a16="http://schemas.microsoft.com/office/drawing/2014/main" id="{C6EBC636-EEF4-46FF-86F9-A16E7AF4C0B7}"/>
                  </a:ext>
                </a:extLst>
              </p:cNvPr>
              <p:cNvSpPr/>
              <p:nvPr/>
            </p:nvSpPr>
            <p:spPr>
              <a:xfrm>
                <a:off x="3891700" y="5206675"/>
                <a:ext cx="75100" cy="38475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1539" extrusionOk="0">
                    <a:moveTo>
                      <a:pt x="589" y="0"/>
                    </a:moveTo>
                    <a:lnTo>
                      <a:pt x="589" y="0"/>
                    </a:lnTo>
                    <a:cubicBezTo>
                      <a:pt x="0" y="317"/>
                      <a:pt x="1505" y="1539"/>
                      <a:pt x="2225" y="1539"/>
                    </a:cubicBezTo>
                    <a:cubicBezTo>
                      <a:pt x="2287" y="1539"/>
                      <a:pt x="2344" y="1529"/>
                      <a:pt x="2392" y="1510"/>
                    </a:cubicBezTo>
                    <a:cubicBezTo>
                      <a:pt x="3003" y="1264"/>
                      <a:pt x="590" y="0"/>
                      <a:pt x="5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959;p38">
                <a:extLst>
                  <a:ext uri="{FF2B5EF4-FFF2-40B4-BE49-F238E27FC236}">
                    <a16:creationId xmlns:a16="http://schemas.microsoft.com/office/drawing/2014/main" id="{07B911FF-6D37-4148-801D-D1A400E20008}"/>
                  </a:ext>
                </a:extLst>
              </p:cNvPr>
              <p:cNvSpPr/>
              <p:nvPr/>
            </p:nvSpPr>
            <p:spPr>
              <a:xfrm>
                <a:off x="3898125" y="5203125"/>
                <a:ext cx="59950" cy="45550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822" extrusionOk="0">
                    <a:moveTo>
                      <a:pt x="349" y="312"/>
                    </a:moveTo>
                    <a:cubicBezTo>
                      <a:pt x="1286" y="808"/>
                      <a:pt x="2075" y="1362"/>
                      <a:pt x="2082" y="1522"/>
                    </a:cubicBezTo>
                    <a:cubicBezTo>
                      <a:pt x="2051" y="1535"/>
                      <a:pt x="2015" y="1540"/>
                      <a:pt x="1973" y="1540"/>
                    </a:cubicBezTo>
                    <a:cubicBezTo>
                      <a:pt x="1543" y="1540"/>
                      <a:pt x="590" y="935"/>
                      <a:pt x="374" y="475"/>
                    </a:cubicBezTo>
                    <a:cubicBezTo>
                      <a:pt x="333" y="388"/>
                      <a:pt x="333" y="340"/>
                      <a:pt x="349" y="312"/>
                    </a:cubicBezTo>
                    <a:close/>
                    <a:moveTo>
                      <a:pt x="333" y="1"/>
                    </a:moveTo>
                    <a:cubicBezTo>
                      <a:pt x="310" y="1"/>
                      <a:pt x="287" y="7"/>
                      <a:pt x="266" y="18"/>
                    </a:cubicBezTo>
                    <a:cubicBezTo>
                      <a:pt x="56" y="130"/>
                      <a:pt x="1" y="345"/>
                      <a:pt x="117" y="593"/>
                    </a:cubicBezTo>
                    <a:cubicBezTo>
                      <a:pt x="351" y="1091"/>
                      <a:pt x="1345" y="1821"/>
                      <a:pt x="1968" y="1821"/>
                    </a:cubicBezTo>
                    <a:cubicBezTo>
                      <a:pt x="1971" y="1821"/>
                      <a:pt x="1974" y="1821"/>
                      <a:pt x="1977" y="1821"/>
                    </a:cubicBezTo>
                    <a:cubicBezTo>
                      <a:pt x="2049" y="1821"/>
                      <a:pt x="2120" y="1808"/>
                      <a:pt x="2188" y="1783"/>
                    </a:cubicBezTo>
                    <a:cubicBezTo>
                      <a:pt x="2344" y="1720"/>
                      <a:pt x="2372" y="1608"/>
                      <a:pt x="2376" y="1546"/>
                    </a:cubicBezTo>
                    <a:cubicBezTo>
                      <a:pt x="2397" y="1112"/>
                      <a:pt x="1000" y="332"/>
                      <a:pt x="398" y="17"/>
                    </a:cubicBezTo>
                    <a:cubicBezTo>
                      <a:pt x="377" y="6"/>
                      <a:pt x="355" y="1"/>
                      <a:pt x="3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960;p38">
                <a:extLst>
                  <a:ext uri="{FF2B5EF4-FFF2-40B4-BE49-F238E27FC236}">
                    <a16:creationId xmlns:a16="http://schemas.microsoft.com/office/drawing/2014/main" id="{34DD4CCE-4D1B-4288-A9CC-6A20AC83D99B}"/>
                  </a:ext>
                </a:extLst>
              </p:cNvPr>
              <p:cNvSpPr/>
              <p:nvPr/>
            </p:nvSpPr>
            <p:spPr>
              <a:xfrm>
                <a:off x="3866775" y="5218000"/>
                <a:ext cx="75125" cy="38475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539" extrusionOk="0">
                    <a:moveTo>
                      <a:pt x="590" y="0"/>
                    </a:moveTo>
                    <a:lnTo>
                      <a:pt x="590" y="0"/>
                    </a:lnTo>
                    <a:cubicBezTo>
                      <a:pt x="0" y="318"/>
                      <a:pt x="1507" y="1539"/>
                      <a:pt x="2226" y="1539"/>
                    </a:cubicBezTo>
                    <a:cubicBezTo>
                      <a:pt x="2288" y="1539"/>
                      <a:pt x="2344" y="1530"/>
                      <a:pt x="2393" y="1510"/>
                    </a:cubicBezTo>
                    <a:cubicBezTo>
                      <a:pt x="3005" y="1263"/>
                      <a:pt x="590" y="0"/>
                      <a:pt x="59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961;p38">
                <a:extLst>
                  <a:ext uri="{FF2B5EF4-FFF2-40B4-BE49-F238E27FC236}">
                    <a16:creationId xmlns:a16="http://schemas.microsoft.com/office/drawing/2014/main" id="{F8D5D2E3-CC82-4E62-8642-462C9001434E}"/>
                  </a:ext>
                </a:extLst>
              </p:cNvPr>
              <p:cNvSpPr/>
              <p:nvPr/>
            </p:nvSpPr>
            <p:spPr>
              <a:xfrm>
                <a:off x="3873225" y="5214450"/>
                <a:ext cx="59925" cy="45550"/>
              </a:xfrm>
              <a:custGeom>
                <a:avLst/>
                <a:gdLst/>
                <a:ahLst/>
                <a:cxnLst/>
                <a:rect l="l" t="t" r="r" b="b"/>
                <a:pathLst>
                  <a:path w="2397" h="1822" extrusionOk="0">
                    <a:moveTo>
                      <a:pt x="348" y="311"/>
                    </a:moveTo>
                    <a:lnTo>
                      <a:pt x="348" y="311"/>
                    </a:lnTo>
                    <a:cubicBezTo>
                      <a:pt x="1285" y="810"/>
                      <a:pt x="2075" y="1361"/>
                      <a:pt x="2082" y="1521"/>
                    </a:cubicBezTo>
                    <a:cubicBezTo>
                      <a:pt x="2051" y="1533"/>
                      <a:pt x="2013" y="1539"/>
                      <a:pt x="1971" y="1539"/>
                    </a:cubicBezTo>
                    <a:cubicBezTo>
                      <a:pt x="1540" y="1539"/>
                      <a:pt x="588" y="933"/>
                      <a:pt x="372" y="473"/>
                    </a:cubicBezTo>
                    <a:cubicBezTo>
                      <a:pt x="332" y="387"/>
                      <a:pt x="333" y="340"/>
                      <a:pt x="348" y="311"/>
                    </a:cubicBezTo>
                    <a:close/>
                    <a:moveTo>
                      <a:pt x="332" y="0"/>
                    </a:moveTo>
                    <a:cubicBezTo>
                      <a:pt x="309" y="0"/>
                      <a:pt x="286" y="6"/>
                      <a:pt x="265" y="17"/>
                    </a:cubicBezTo>
                    <a:cubicBezTo>
                      <a:pt x="56" y="130"/>
                      <a:pt x="0" y="345"/>
                      <a:pt x="116" y="592"/>
                    </a:cubicBezTo>
                    <a:cubicBezTo>
                      <a:pt x="350" y="1091"/>
                      <a:pt x="1345" y="1822"/>
                      <a:pt x="1967" y="1822"/>
                    </a:cubicBezTo>
                    <a:cubicBezTo>
                      <a:pt x="1970" y="1822"/>
                      <a:pt x="1973" y="1822"/>
                      <a:pt x="1976" y="1822"/>
                    </a:cubicBezTo>
                    <a:cubicBezTo>
                      <a:pt x="2048" y="1822"/>
                      <a:pt x="2120" y="1809"/>
                      <a:pt x="2187" y="1782"/>
                    </a:cubicBezTo>
                    <a:cubicBezTo>
                      <a:pt x="2343" y="1721"/>
                      <a:pt x="2372" y="1607"/>
                      <a:pt x="2375" y="1547"/>
                    </a:cubicBezTo>
                    <a:cubicBezTo>
                      <a:pt x="2397" y="1112"/>
                      <a:pt x="999" y="333"/>
                      <a:pt x="398" y="16"/>
                    </a:cubicBezTo>
                    <a:cubicBezTo>
                      <a:pt x="377" y="6"/>
                      <a:pt x="355" y="0"/>
                      <a:pt x="3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962;p38">
                <a:extLst>
                  <a:ext uri="{FF2B5EF4-FFF2-40B4-BE49-F238E27FC236}">
                    <a16:creationId xmlns:a16="http://schemas.microsoft.com/office/drawing/2014/main" id="{6D7D3635-64C9-42FA-A023-7AE43FE7F3E4}"/>
                  </a:ext>
                </a:extLst>
              </p:cNvPr>
              <p:cNvSpPr/>
              <p:nvPr/>
            </p:nvSpPr>
            <p:spPr>
              <a:xfrm>
                <a:off x="3784100" y="5269900"/>
                <a:ext cx="331850" cy="51950"/>
              </a:xfrm>
              <a:custGeom>
                <a:avLst/>
                <a:gdLst/>
                <a:ahLst/>
                <a:cxnLst/>
                <a:rect l="l" t="t" r="r" b="b"/>
                <a:pathLst>
                  <a:path w="13274" h="2078" extrusionOk="0">
                    <a:moveTo>
                      <a:pt x="13273" y="0"/>
                    </a:moveTo>
                    <a:lnTo>
                      <a:pt x="13273" y="0"/>
                    </a:lnTo>
                    <a:cubicBezTo>
                      <a:pt x="12902" y="127"/>
                      <a:pt x="12332" y="252"/>
                      <a:pt x="11457" y="306"/>
                    </a:cubicBezTo>
                    <a:cubicBezTo>
                      <a:pt x="9377" y="432"/>
                      <a:pt x="8242" y="629"/>
                      <a:pt x="6074" y="1050"/>
                    </a:cubicBezTo>
                    <a:cubicBezTo>
                      <a:pt x="5433" y="1175"/>
                      <a:pt x="4800" y="1245"/>
                      <a:pt x="4175" y="1245"/>
                    </a:cubicBezTo>
                    <a:cubicBezTo>
                      <a:pt x="2892" y="1245"/>
                      <a:pt x="1647" y="949"/>
                      <a:pt x="458" y="220"/>
                    </a:cubicBezTo>
                    <a:lnTo>
                      <a:pt x="458" y="220"/>
                    </a:lnTo>
                    <a:cubicBezTo>
                      <a:pt x="0" y="1190"/>
                      <a:pt x="2375" y="2020"/>
                      <a:pt x="4476" y="2075"/>
                    </a:cubicBezTo>
                    <a:cubicBezTo>
                      <a:pt x="4533" y="2077"/>
                      <a:pt x="4589" y="2077"/>
                      <a:pt x="4645" y="2077"/>
                    </a:cubicBezTo>
                    <a:cubicBezTo>
                      <a:pt x="6759" y="2077"/>
                      <a:pt x="8574" y="1066"/>
                      <a:pt x="10126" y="1066"/>
                    </a:cubicBezTo>
                    <a:cubicBezTo>
                      <a:pt x="10242" y="1066"/>
                      <a:pt x="10357" y="1072"/>
                      <a:pt x="10470" y="1084"/>
                    </a:cubicBezTo>
                    <a:cubicBezTo>
                      <a:pt x="10866" y="1126"/>
                      <a:pt x="11242" y="1156"/>
                      <a:pt x="11582" y="1156"/>
                    </a:cubicBezTo>
                    <a:cubicBezTo>
                      <a:pt x="12559" y="1156"/>
                      <a:pt x="13241" y="909"/>
                      <a:pt x="132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963;p38">
                <a:extLst>
                  <a:ext uri="{FF2B5EF4-FFF2-40B4-BE49-F238E27FC236}">
                    <a16:creationId xmlns:a16="http://schemas.microsoft.com/office/drawing/2014/main" id="{7872A687-2AEA-45E1-8CFD-2FB9B4304934}"/>
                  </a:ext>
                </a:extLst>
              </p:cNvPr>
              <p:cNvSpPr/>
              <p:nvPr/>
            </p:nvSpPr>
            <p:spPr>
              <a:xfrm>
                <a:off x="3785925" y="5262825"/>
                <a:ext cx="337200" cy="66075"/>
              </a:xfrm>
              <a:custGeom>
                <a:avLst/>
                <a:gdLst/>
                <a:ahLst/>
                <a:cxnLst/>
                <a:rect l="l" t="t" r="r" b="b"/>
                <a:pathLst>
                  <a:path w="13488" h="2643" extrusionOk="0">
                    <a:moveTo>
                      <a:pt x="12826" y="682"/>
                    </a:moveTo>
                    <a:lnTo>
                      <a:pt x="12826" y="682"/>
                    </a:lnTo>
                    <a:cubicBezTo>
                      <a:pt x="12789" y="758"/>
                      <a:pt x="12737" y="826"/>
                      <a:pt x="12674" y="881"/>
                    </a:cubicBezTo>
                    <a:cubicBezTo>
                      <a:pt x="12434" y="1089"/>
                      <a:pt x="12011" y="1157"/>
                      <a:pt x="11512" y="1157"/>
                    </a:cubicBezTo>
                    <a:cubicBezTo>
                      <a:pt x="11175" y="1157"/>
                      <a:pt x="10802" y="1126"/>
                      <a:pt x="10427" y="1085"/>
                    </a:cubicBezTo>
                    <a:cubicBezTo>
                      <a:pt x="10305" y="1072"/>
                      <a:pt x="10180" y="1066"/>
                      <a:pt x="10055" y="1066"/>
                    </a:cubicBezTo>
                    <a:cubicBezTo>
                      <a:pt x="9299" y="1066"/>
                      <a:pt x="8498" y="1289"/>
                      <a:pt x="7658" y="1523"/>
                    </a:cubicBezTo>
                    <a:cubicBezTo>
                      <a:pt x="6687" y="1794"/>
                      <a:pt x="5690" y="2077"/>
                      <a:pt x="4596" y="2077"/>
                    </a:cubicBezTo>
                    <a:cubicBezTo>
                      <a:pt x="4534" y="2077"/>
                      <a:pt x="4472" y="2076"/>
                      <a:pt x="4410" y="2074"/>
                    </a:cubicBezTo>
                    <a:cubicBezTo>
                      <a:pt x="2861" y="2034"/>
                      <a:pt x="1271" y="1572"/>
                      <a:pt x="762" y="1038"/>
                    </a:cubicBezTo>
                    <a:lnTo>
                      <a:pt x="762" y="1038"/>
                    </a:lnTo>
                    <a:cubicBezTo>
                      <a:pt x="1783" y="1554"/>
                      <a:pt x="2892" y="1810"/>
                      <a:pt x="4111" y="1810"/>
                    </a:cubicBezTo>
                    <a:cubicBezTo>
                      <a:pt x="4729" y="1810"/>
                      <a:pt x="5376" y="1744"/>
                      <a:pt x="6054" y="1613"/>
                    </a:cubicBezTo>
                    <a:cubicBezTo>
                      <a:pt x="8256" y="1183"/>
                      <a:pt x="9357" y="995"/>
                      <a:pt x="11400" y="871"/>
                    </a:cubicBezTo>
                    <a:cubicBezTo>
                      <a:pt x="11946" y="839"/>
                      <a:pt x="12423" y="775"/>
                      <a:pt x="12826" y="682"/>
                    </a:cubicBezTo>
                    <a:close/>
                    <a:moveTo>
                      <a:pt x="13201" y="1"/>
                    </a:moveTo>
                    <a:cubicBezTo>
                      <a:pt x="13170" y="1"/>
                      <a:pt x="13139" y="6"/>
                      <a:pt x="13109" y="16"/>
                    </a:cubicBezTo>
                    <a:cubicBezTo>
                      <a:pt x="12676" y="165"/>
                      <a:pt x="12089" y="262"/>
                      <a:pt x="11368" y="306"/>
                    </a:cubicBezTo>
                    <a:cubicBezTo>
                      <a:pt x="9290" y="432"/>
                      <a:pt x="8176" y="621"/>
                      <a:pt x="5947" y="1056"/>
                    </a:cubicBezTo>
                    <a:cubicBezTo>
                      <a:pt x="5307" y="1181"/>
                      <a:pt x="4698" y="1243"/>
                      <a:pt x="4116" y="1243"/>
                    </a:cubicBezTo>
                    <a:cubicBezTo>
                      <a:pt x="2788" y="1243"/>
                      <a:pt x="1605" y="917"/>
                      <a:pt x="534" y="260"/>
                    </a:cubicBezTo>
                    <a:cubicBezTo>
                      <a:pt x="488" y="234"/>
                      <a:pt x="436" y="220"/>
                      <a:pt x="384" y="220"/>
                    </a:cubicBezTo>
                    <a:cubicBezTo>
                      <a:pt x="357" y="220"/>
                      <a:pt x="331" y="224"/>
                      <a:pt x="304" y="231"/>
                    </a:cubicBezTo>
                    <a:cubicBezTo>
                      <a:pt x="227" y="254"/>
                      <a:pt x="164" y="309"/>
                      <a:pt x="129" y="382"/>
                    </a:cubicBezTo>
                    <a:cubicBezTo>
                      <a:pt x="0" y="656"/>
                      <a:pt x="19" y="943"/>
                      <a:pt x="184" y="1209"/>
                    </a:cubicBezTo>
                    <a:cubicBezTo>
                      <a:pt x="722" y="2082"/>
                      <a:pt x="2754" y="2598"/>
                      <a:pt x="4395" y="2641"/>
                    </a:cubicBezTo>
                    <a:cubicBezTo>
                      <a:pt x="4454" y="2643"/>
                      <a:pt x="4512" y="2643"/>
                      <a:pt x="4570" y="2643"/>
                    </a:cubicBezTo>
                    <a:cubicBezTo>
                      <a:pt x="5750" y="2643"/>
                      <a:pt x="6843" y="2339"/>
                      <a:pt x="7812" y="2069"/>
                    </a:cubicBezTo>
                    <a:cubicBezTo>
                      <a:pt x="8616" y="1845"/>
                      <a:pt x="9384" y="1633"/>
                      <a:pt x="10065" y="1633"/>
                    </a:cubicBezTo>
                    <a:cubicBezTo>
                      <a:pt x="10168" y="1633"/>
                      <a:pt x="10269" y="1638"/>
                      <a:pt x="10368" y="1648"/>
                    </a:cubicBezTo>
                    <a:cubicBezTo>
                      <a:pt x="10783" y="1693"/>
                      <a:pt x="11164" y="1721"/>
                      <a:pt x="11507" y="1721"/>
                    </a:cubicBezTo>
                    <a:cubicBezTo>
                      <a:pt x="12172" y="1721"/>
                      <a:pt x="12693" y="1614"/>
                      <a:pt x="13045" y="1308"/>
                    </a:cubicBezTo>
                    <a:cubicBezTo>
                      <a:pt x="13321" y="1070"/>
                      <a:pt x="13469" y="728"/>
                      <a:pt x="13484" y="293"/>
                    </a:cubicBezTo>
                    <a:cubicBezTo>
                      <a:pt x="13487" y="201"/>
                      <a:pt x="13445" y="112"/>
                      <a:pt x="13370" y="56"/>
                    </a:cubicBezTo>
                    <a:cubicBezTo>
                      <a:pt x="13320" y="20"/>
                      <a:pt x="13261" y="1"/>
                      <a:pt x="132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964;p38">
                <a:extLst>
                  <a:ext uri="{FF2B5EF4-FFF2-40B4-BE49-F238E27FC236}">
                    <a16:creationId xmlns:a16="http://schemas.microsoft.com/office/drawing/2014/main" id="{2C912504-D8A3-4186-ABDB-3EA057DCC23B}"/>
                  </a:ext>
                </a:extLst>
              </p:cNvPr>
              <p:cNvSpPr/>
              <p:nvPr/>
            </p:nvSpPr>
            <p:spPr>
              <a:xfrm>
                <a:off x="3801575" y="3619975"/>
                <a:ext cx="1281850" cy="1582825"/>
              </a:xfrm>
              <a:custGeom>
                <a:avLst/>
                <a:gdLst/>
                <a:ahLst/>
                <a:cxnLst/>
                <a:rect l="l" t="t" r="r" b="b"/>
                <a:pathLst>
                  <a:path w="51274" h="63313" extrusionOk="0">
                    <a:moveTo>
                      <a:pt x="34102" y="1"/>
                    </a:moveTo>
                    <a:cubicBezTo>
                      <a:pt x="33263" y="1"/>
                      <a:pt x="31774" y="467"/>
                      <a:pt x="28977" y="1002"/>
                    </a:cubicBezTo>
                    <a:cubicBezTo>
                      <a:pt x="27658" y="1255"/>
                      <a:pt x="25894" y="1347"/>
                      <a:pt x="24027" y="1347"/>
                    </a:cubicBezTo>
                    <a:cubicBezTo>
                      <a:pt x="19049" y="1347"/>
                      <a:pt x="13334" y="694"/>
                      <a:pt x="13334" y="694"/>
                    </a:cubicBezTo>
                    <a:lnTo>
                      <a:pt x="12407" y="3061"/>
                    </a:lnTo>
                    <a:cubicBezTo>
                      <a:pt x="12407" y="3061"/>
                      <a:pt x="983" y="31355"/>
                      <a:pt x="491" y="32381"/>
                    </a:cubicBezTo>
                    <a:cubicBezTo>
                      <a:pt x="0" y="33406"/>
                      <a:pt x="5959" y="62187"/>
                      <a:pt x="6728" y="62848"/>
                    </a:cubicBezTo>
                    <a:cubicBezTo>
                      <a:pt x="7117" y="63182"/>
                      <a:pt x="7572" y="63312"/>
                      <a:pt x="8093" y="63312"/>
                    </a:cubicBezTo>
                    <a:cubicBezTo>
                      <a:pt x="8603" y="63312"/>
                      <a:pt x="9176" y="63188"/>
                      <a:pt x="9813" y="63008"/>
                    </a:cubicBezTo>
                    <a:cubicBezTo>
                      <a:pt x="11106" y="62645"/>
                      <a:pt x="10948" y="61738"/>
                      <a:pt x="10948" y="61738"/>
                    </a:cubicBezTo>
                    <a:lnTo>
                      <a:pt x="8983" y="35464"/>
                    </a:lnTo>
                    <a:lnTo>
                      <a:pt x="20292" y="13848"/>
                    </a:lnTo>
                    <a:lnTo>
                      <a:pt x="22968" y="14363"/>
                    </a:lnTo>
                    <a:cubicBezTo>
                      <a:pt x="22968" y="14363"/>
                      <a:pt x="25748" y="35236"/>
                      <a:pt x="27807" y="38632"/>
                    </a:cubicBezTo>
                    <a:cubicBezTo>
                      <a:pt x="29865" y="42029"/>
                      <a:pt x="47465" y="58290"/>
                      <a:pt x="47980" y="58702"/>
                    </a:cubicBezTo>
                    <a:cubicBezTo>
                      <a:pt x="48151" y="58840"/>
                      <a:pt x="48368" y="58885"/>
                      <a:pt x="48582" y="58885"/>
                    </a:cubicBezTo>
                    <a:cubicBezTo>
                      <a:pt x="49008" y="58885"/>
                      <a:pt x="49420" y="58702"/>
                      <a:pt x="49420" y="58702"/>
                    </a:cubicBezTo>
                    <a:cubicBezTo>
                      <a:pt x="51273" y="58187"/>
                      <a:pt x="51067" y="56644"/>
                      <a:pt x="51067" y="56644"/>
                    </a:cubicBezTo>
                    <a:cubicBezTo>
                      <a:pt x="51067" y="56644"/>
                      <a:pt x="45200" y="47999"/>
                      <a:pt x="42525" y="43675"/>
                    </a:cubicBezTo>
                    <a:cubicBezTo>
                      <a:pt x="39849" y="39353"/>
                      <a:pt x="37172" y="37397"/>
                      <a:pt x="37172" y="37397"/>
                    </a:cubicBezTo>
                    <a:cubicBezTo>
                      <a:pt x="37172" y="37397"/>
                      <a:pt x="35404" y="25464"/>
                      <a:pt x="34683" y="21449"/>
                    </a:cubicBezTo>
                    <a:cubicBezTo>
                      <a:pt x="33963" y="17435"/>
                      <a:pt x="35153" y="900"/>
                      <a:pt x="35153" y="900"/>
                    </a:cubicBezTo>
                    <a:cubicBezTo>
                      <a:pt x="34979" y="249"/>
                      <a:pt x="34714" y="1"/>
                      <a:pt x="341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965;p38">
                <a:extLst>
                  <a:ext uri="{FF2B5EF4-FFF2-40B4-BE49-F238E27FC236}">
                    <a16:creationId xmlns:a16="http://schemas.microsoft.com/office/drawing/2014/main" id="{6C6D30E7-16F7-478E-9C04-96F7AF16E6E6}"/>
                  </a:ext>
                </a:extLst>
              </p:cNvPr>
              <p:cNvSpPr/>
              <p:nvPr/>
            </p:nvSpPr>
            <p:spPr>
              <a:xfrm>
                <a:off x="3793375" y="3613100"/>
                <a:ext cx="1297275" cy="1596750"/>
              </a:xfrm>
              <a:custGeom>
                <a:avLst/>
                <a:gdLst/>
                <a:ahLst/>
                <a:cxnLst/>
                <a:rect l="l" t="t" r="r" b="b"/>
                <a:pathLst>
                  <a:path w="51891" h="63870" extrusionOk="0">
                    <a:moveTo>
                      <a:pt x="34445" y="559"/>
                    </a:moveTo>
                    <a:cubicBezTo>
                      <a:pt x="34947" y="559"/>
                      <a:pt x="35073" y="761"/>
                      <a:pt x="35195" y="1203"/>
                    </a:cubicBezTo>
                    <a:cubicBezTo>
                      <a:pt x="35111" y="2373"/>
                      <a:pt x="34026" y="17839"/>
                      <a:pt x="34732" y="21774"/>
                    </a:cubicBezTo>
                    <a:cubicBezTo>
                      <a:pt x="35444" y="25737"/>
                      <a:pt x="37203" y="37594"/>
                      <a:pt x="37221" y="37714"/>
                    </a:cubicBezTo>
                    <a:cubicBezTo>
                      <a:pt x="37232" y="37789"/>
                      <a:pt x="37272" y="37856"/>
                      <a:pt x="37334" y="37901"/>
                    </a:cubicBezTo>
                    <a:cubicBezTo>
                      <a:pt x="37360" y="37919"/>
                      <a:pt x="39996" y="39872"/>
                      <a:pt x="42612" y="44100"/>
                    </a:cubicBezTo>
                    <a:cubicBezTo>
                      <a:pt x="45141" y="48185"/>
                      <a:pt x="50583" y="56225"/>
                      <a:pt x="51119" y="57015"/>
                    </a:cubicBezTo>
                    <a:cubicBezTo>
                      <a:pt x="51128" y="57281"/>
                      <a:pt x="51072" y="58316"/>
                      <a:pt x="49634" y="58719"/>
                    </a:cubicBezTo>
                    <a:cubicBezTo>
                      <a:pt x="49506" y="58776"/>
                      <a:pt x="49196" y="58877"/>
                      <a:pt x="48909" y="58877"/>
                    </a:cubicBezTo>
                    <a:cubicBezTo>
                      <a:pt x="48749" y="58877"/>
                      <a:pt x="48595" y="58845"/>
                      <a:pt x="48484" y="58757"/>
                    </a:cubicBezTo>
                    <a:cubicBezTo>
                      <a:pt x="48330" y="58632"/>
                      <a:pt x="30454" y="42188"/>
                      <a:pt x="28377" y="38761"/>
                    </a:cubicBezTo>
                    <a:cubicBezTo>
                      <a:pt x="26373" y="35453"/>
                      <a:pt x="23603" y="14809"/>
                      <a:pt x="23576" y="14600"/>
                    </a:cubicBezTo>
                    <a:cubicBezTo>
                      <a:pt x="23560" y="14480"/>
                      <a:pt x="23469" y="14383"/>
                      <a:pt x="23349" y="14360"/>
                    </a:cubicBezTo>
                    <a:lnTo>
                      <a:pt x="20673" y="13846"/>
                    </a:lnTo>
                    <a:cubicBezTo>
                      <a:pt x="20656" y="13843"/>
                      <a:pt x="20638" y="13841"/>
                      <a:pt x="20621" y="13841"/>
                    </a:cubicBezTo>
                    <a:cubicBezTo>
                      <a:pt x="20517" y="13841"/>
                      <a:pt x="20419" y="13899"/>
                      <a:pt x="20369" y="13993"/>
                    </a:cubicBezTo>
                    <a:lnTo>
                      <a:pt x="9061" y="35608"/>
                    </a:lnTo>
                    <a:cubicBezTo>
                      <a:pt x="9036" y="35654"/>
                      <a:pt x="9025" y="35707"/>
                      <a:pt x="9030" y="35759"/>
                    </a:cubicBezTo>
                    <a:lnTo>
                      <a:pt x="10998" y="62061"/>
                    </a:lnTo>
                    <a:cubicBezTo>
                      <a:pt x="10999" y="62068"/>
                      <a:pt x="11099" y="62720"/>
                      <a:pt x="10064" y="63012"/>
                    </a:cubicBezTo>
                    <a:cubicBezTo>
                      <a:pt x="9427" y="63191"/>
                      <a:pt x="8879" y="63307"/>
                      <a:pt x="8410" y="63307"/>
                    </a:cubicBezTo>
                    <a:cubicBezTo>
                      <a:pt x="7955" y="63307"/>
                      <a:pt x="7574" y="63198"/>
                      <a:pt x="7261" y="62930"/>
                    </a:cubicBezTo>
                    <a:cubicBezTo>
                      <a:pt x="6405" y="61732"/>
                      <a:pt x="745" y="34099"/>
                      <a:pt x="1075" y="32778"/>
                    </a:cubicBezTo>
                    <a:cubicBezTo>
                      <a:pt x="1564" y="31757"/>
                      <a:pt x="12530" y="4598"/>
                      <a:pt x="12999" y="3440"/>
                    </a:cubicBezTo>
                    <a:lnTo>
                      <a:pt x="13845" y="1274"/>
                    </a:lnTo>
                    <a:cubicBezTo>
                      <a:pt x="14960" y="1396"/>
                      <a:pt x="19912" y="1908"/>
                      <a:pt x="24327" y="1908"/>
                    </a:cubicBezTo>
                    <a:cubicBezTo>
                      <a:pt x="26217" y="1908"/>
                      <a:pt x="28008" y="1814"/>
                      <a:pt x="29358" y="1556"/>
                    </a:cubicBezTo>
                    <a:cubicBezTo>
                      <a:pt x="30516" y="1335"/>
                      <a:pt x="31453" y="1123"/>
                      <a:pt x="32206" y="955"/>
                    </a:cubicBezTo>
                    <a:cubicBezTo>
                      <a:pt x="33353" y="698"/>
                      <a:pt x="34028" y="559"/>
                      <a:pt x="34445" y="559"/>
                    </a:cubicBezTo>
                    <a:close/>
                    <a:moveTo>
                      <a:pt x="34433" y="0"/>
                    </a:moveTo>
                    <a:cubicBezTo>
                      <a:pt x="33878" y="0"/>
                      <a:pt x="33122" y="170"/>
                      <a:pt x="32082" y="404"/>
                    </a:cubicBezTo>
                    <a:cubicBezTo>
                      <a:pt x="31333" y="572"/>
                      <a:pt x="30402" y="782"/>
                      <a:pt x="29253" y="1001"/>
                    </a:cubicBezTo>
                    <a:cubicBezTo>
                      <a:pt x="27960" y="1249"/>
                      <a:pt x="26222" y="1339"/>
                      <a:pt x="24376" y="1339"/>
                    </a:cubicBezTo>
                    <a:cubicBezTo>
                      <a:pt x="19457" y="1339"/>
                      <a:pt x="13772" y="699"/>
                      <a:pt x="13693" y="688"/>
                    </a:cubicBezTo>
                    <a:cubicBezTo>
                      <a:pt x="13683" y="687"/>
                      <a:pt x="13672" y="687"/>
                      <a:pt x="13662" y="687"/>
                    </a:cubicBezTo>
                    <a:cubicBezTo>
                      <a:pt x="13547" y="687"/>
                      <a:pt x="13441" y="757"/>
                      <a:pt x="13398" y="867"/>
                    </a:cubicBezTo>
                    <a:lnTo>
                      <a:pt x="12473" y="3230"/>
                    </a:lnTo>
                    <a:cubicBezTo>
                      <a:pt x="12359" y="3513"/>
                      <a:pt x="1047" y="31528"/>
                      <a:pt x="565" y="32535"/>
                    </a:cubicBezTo>
                    <a:cubicBezTo>
                      <a:pt x="1" y="33711"/>
                      <a:pt x="5896" y="62498"/>
                      <a:pt x="6872" y="63338"/>
                    </a:cubicBezTo>
                    <a:cubicBezTo>
                      <a:pt x="7331" y="63732"/>
                      <a:pt x="7871" y="63869"/>
                      <a:pt x="8435" y="63869"/>
                    </a:cubicBezTo>
                    <a:cubicBezTo>
                      <a:pt x="9025" y="63869"/>
                      <a:pt x="9643" y="63719"/>
                      <a:pt x="10219" y="63556"/>
                    </a:cubicBezTo>
                    <a:cubicBezTo>
                      <a:pt x="11434" y="63214"/>
                      <a:pt x="11625" y="62366"/>
                      <a:pt x="11559" y="61992"/>
                    </a:cubicBezTo>
                    <a:lnTo>
                      <a:pt x="9599" y="35799"/>
                    </a:lnTo>
                    <a:lnTo>
                      <a:pt x="20772" y="14442"/>
                    </a:lnTo>
                    <a:lnTo>
                      <a:pt x="23043" y="14877"/>
                    </a:lnTo>
                    <a:cubicBezTo>
                      <a:pt x="23350" y="17164"/>
                      <a:pt x="25913" y="35788"/>
                      <a:pt x="27892" y="39055"/>
                    </a:cubicBezTo>
                    <a:cubicBezTo>
                      <a:pt x="29967" y="42477"/>
                      <a:pt x="47338" y="58564"/>
                      <a:pt x="48131" y="59199"/>
                    </a:cubicBezTo>
                    <a:cubicBezTo>
                      <a:pt x="48364" y="59385"/>
                      <a:pt x="48647" y="59445"/>
                      <a:pt x="48914" y="59445"/>
                    </a:cubicBezTo>
                    <a:cubicBezTo>
                      <a:pt x="49369" y="59445"/>
                      <a:pt x="49779" y="59272"/>
                      <a:pt x="49824" y="59250"/>
                    </a:cubicBezTo>
                    <a:cubicBezTo>
                      <a:pt x="51890" y="58676"/>
                      <a:pt x="51678" y="56900"/>
                      <a:pt x="51675" y="56882"/>
                    </a:cubicBezTo>
                    <a:cubicBezTo>
                      <a:pt x="51670" y="56838"/>
                      <a:pt x="51653" y="56797"/>
                      <a:pt x="51629" y="56761"/>
                    </a:cubicBezTo>
                    <a:cubicBezTo>
                      <a:pt x="51571" y="56674"/>
                      <a:pt x="45735" y="48070"/>
                      <a:pt x="43093" y="43802"/>
                    </a:cubicBezTo>
                    <a:cubicBezTo>
                      <a:pt x="40669" y="39887"/>
                      <a:pt x="38274" y="37914"/>
                      <a:pt x="37763" y="37517"/>
                    </a:cubicBezTo>
                    <a:cubicBezTo>
                      <a:pt x="37580" y="36282"/>
                      <a:pt x="35964" y="25437"/>
                      <a:pt x="35289" y="21675"/>
                    </a:cubicBezTo>
                    <a:cubicBezTo>
                      <a:pt x="34583" y="17741"/>
                      <a:pt x="35751" y="1361"/>
                      <a:pt x="35763" y="1197"/>
                    </a:cubicBezTo>
                    <a:cubicBezTo>
                      <a:pt x="35765" y="1165"/>
                      <a:pt x="35762" y="1134"/>
                      <a:pt x="35755" y="1103"/>
                    </a:cubicBezTo>
                    <a:cubicBezTo>
                      <a:pt x="35537" y="289"/>
                      <a:pt x="35156" y="0"/>
                      <a:pt x="3443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966;p38">
                <a:extLst>
                  <a:ext uri="{FF2B5EF4-FFF2-40B4-BE49-F238E27FC236}">
                    <a16:creationId xmlns:a16="http://schemas.microsoft.com/office/drawing/2014/main" id="{0A3B4218-F8B5-4E0C-950E-09CBD45178C3}"/>
                  </a:ext>
                </a:extLst>
              </p:cNvPr>
              <p:cNvSpPr/>
              <p:nvPr/>
            </p:nvSpPr>
            <p:spPr>
              <a:xfrm>
                <a:off x="4154275" y="3915350"/>
                <a:ext cx="162100" cy="57925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2317" extrusionOk="0">
                    <a:moveTo>
                      <a:pt x="317" y="1"/>
                    </a:moveTo>
                    <a:cubicBezTo>
                      <a:pt x="195" y="1"/>
                      <a:pt x="82" y="81"/>
                      <a:pt x="45" y="203"/>
                    </a:cubicBezTo>
                    <a:cubicBezTo>
                      <a:pt x="1" y="353"/>
                      <a:pt x="87" y="510"/>
                      <a:pt x="237" y="555"/>
                    </a:cubicBezTo>
                    <a:lnTo>
                      <a:pt x="6102" y="2305"/>
                    </a:lnTo>
                    <a:cubicBezTo>
                      <a:pt x="6128" y="2312"/>
                      <a:pt x="6156" y="2317"/>
                      <a:pt x="6184" y="2317"/>
                    </a:cubicBezTo>
                    <a:cubicBezTo>
                      <a:pt x="6324" y="2317"/>
                      <a:pt x="6444" y="2214"/>
                      <a:pt x="6463" y="2074"/>
                    </a:cubicBezTo>
                    <a:cubicBezTo>
                      <a:pt x="6484" y="1935"/>
                      <a:pt x="6399" y="1803"/>
                      <a:pt x="6264" y="1762"/>
                    </a:cubicBezTo>
                    <a:lnTo>
                      <a:pt x="397" y="13"/>
                    </a:lnTo>
                    <a:cubicBezTo>
                      <a:pt x="371" y="5"/>
                      <a:pt x="343" y="1"/>
                      <a:pt x="3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967;p38">
                <a:extLst>
                  <a:ext uri="{FF2B5EF4-FFF2-40B4-BE49-F238E27FC236}">
                    <a16:creationId xmlns:a16="http://schemas.microsoft.com/office/drawing/2014/main" id="{82A6B130-F89B-4D1B-B2A0-A65EF943906B}"/>
                  </a:ext>
                </a:extLst>
              </p:cNvPr>
              <p:cNvSpPr/>
              <p:nvPr/>
            </p:nvSpPr>
            <p:spPr>
              <a:xfrm>
                <a:off x="4085250" y="3943675"/>
                <a:ext cx="215475" cy="37325"/>
              </a:xfrm>
              <a:custGeom>
                <a:avLst/>
                <a:gdLst/>
                <a:ahLst/>
                <a:cxnLst/>
                <a:rect l="l" t="t" r="r" b="b"/>
                <a:pathLst>
                  <a:path w="8619" h="1493" extrusionOk="0">
                    <a:moveTo>
                      <a:pt x="303" y="1"/>
                    </a:moveTo>
                    <a:cubicBezTo>
                      <a:pt x="163" y="1"/>
                      <a:pt x="35" y="105"/>
                      <a:pt x="17" y="250"/>
                    </a:cubicBezTo>
                    <a:cubicBezTo>
                      <a:pt x="0" y="406"/>
                      <a:pt x="111" y="546"/>
                      <a:pt x="266" y="564"/>
                    </a:cubicBezTo>
                    <a:lnTo>
                      <a:pt x="8294" y="1490"/>
                    </a:lnTo>
                    <a:cubicBezTo>
                      <a:pt x="8305" y="1492"/>
                      <a:pt x="8317" y="1492"/>
                      <a:pt x="8328" y="1492"/>
                    </a:cubicBezTo>
                    <a:cubicBezTo>
                      <a:pt x="8478" y="1492"/>
                      <a:pt x="8601" y="1375"/>
                      <a:pt x="8610" y="1225"/>
                    </a:cubicBezTo>
                    <a:cubicBezTo>
                      <a:pt x="8619" y="1075"/>
                      <a:pt x="8509" y="945"/>
                      <a:pt x="8359" y="928"/>
                    </a:cubicBezTo>
                    <a:lnTo>
                      <a:pt x="332" y="2"/>
                    </a:lnTo>
                    <a:cubicBezTo>
                      <a:pt x="322" y="1"/>
                      <a:pt x="313" y="1"/>
                      <a:pt x="30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968;p38">
                <a:extLst>
                  <a:ext uri="{FF2B5EF4-FFF2-40B4-BE49-F238E27FC236}">
                    <a16:creationId xmlns:a16="http://schemas.microsoft.com/office/drawing/2014/main" id="{1BF68C92-CE3C-465A-A254-F1D955E2924D}"/>
                  </a:ext>
                </a:extLst>
              </p:cNvPr>
              <p:cNvSpPr/>
              <p:nvPr/>
            </p:nvSpPr>
            <p:spPr>
              <a:xfrm>
                <a:off x="4575950" y="3715975"/>
                <a:ext cx="66600" cy="129525"/>
              </a:xfrm>
              <a:custGeom>
                <a:avLst/>
                <a:gdLst/>
                <a:ahLst/>
                <a:cxnLst/>
                <a:rect l="l" t="t" r="r" b="b"/>
                <a:pathLst>
                  <a:path w="2664" h="5181" extrusionOk="0">
                    <a:moveTo>
                      <a:pt x="2327" y="1"/>
                    </a:moveTo>
                    <a:cubicBezTo>
                      <a:pt x="2276" y="1"/>
                      <a:pt x="2225" y="14"/>
                      <a:pt x="2179" y="43"/>
                    </a:cubicBezTo>
                    <a:cubicBezTo>
                      <a:pt x="2090" y="99"/>
                      <a:pt x="1" y="1449"/>
                      <a:pt x="132" y="3013"/>
                    </a:cubicBezTo>
                    <a:cubicBezTo>
                      <a:pt x="204" y="3873"/>
                      <a:pt x="917" y="4594"/>
                      <a:pt x="2248" y="5158"/>
                    </a:cubicBezTo>
                    <a:cubicBezTo>
                      <a:pt x="2283" y="5173"/>
                      <a:pt x="2321" y="5180"/>
                      <a:pt x="2359" y="5180"/>
                    </a:cubicBezTo>
                    <a:cubicBezTo>
                      <a:pt x="2360" y="5180"/>
                      <a:pt x="2361" y="5180"/>
                      <a:pt x="2362" y="5180"/>
                    </a:cubicBezTo>
                    <a:cubicBezTo>
                      <a:pt x="2494" y="5180"/>
                      <a:pt x="2609" y="5085"/>
                      <a:pt x="2636" y="4954"/>
                    </a:cubicBezTo>
                    <a:cubicBezTo>
                      <a:pt x="2664" y="4823"/>
                      <a:pt x="2593" y="4690"/>
                      <a:pt x="2469" y="4637"/>
                    </a:cubicBezTo>
                    <a:cubicBezTo>
                      <a:pt x="1346" y="4162"/>
                      <a:pt x="750" y="3600"/>
                      <a:pt x="696" y="2966"/>
                    </a:cubicBezTo>
                    <a:cubicBezTo>
                      <a:pt x="593" y="1742"/>
                      <a:pt x="2464" y="531"/>
                      <a:pt x="2482" y="520"/>
                    </a:cubicBezTo>
                    <a:cubicBezTo>
                      <a:pt x="2611" y="434"/>
                      <a:pt x="2648" y="262"/>
                      <a:pt x="2565" y="132"/>
                    </a:cubicBezTo>
                    <a:cubicBezTo>
                      <a:pt x="2511" y="47"/>
                      <a:pt x="2420" y="1"/>
                      <a:pt x="232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969;p38">
                <a:extLst>
                  <a:ext uri="{FF2B5EF4-FFF2-40B4-BE49-F238E27FC236}">
                    <a16:creationId xmlns:a16="http://schemas.microsoft.com/office/drawing/2014/main" id="{54D240E8-B792-46F3-B3F2-14027A7EBAFA}"/>
                  </a:ext>
                </a:extLst>
              </p:cNvPr>
              <p:cNvSpPr/>
              <p:nvPr/>
            </p:nvSpPr>
            <p:spPr>
              <a:xfrm>
                <a:off x="4257700" y="3744100"/>
                <a:ext cx="76975" cy="175650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7026" extrusionOk="0">
                    <a:moveTo>
                      <a:pt x="2766" y="1"/>
                    </a:moveTo>
                    <a:cubicBezTo>
                      <a:pt x="2639" y="1"/>
                      <a:pt x="2523" y="86"/>
                      <a:pt x="2491" y="215"/>
                    </a:cubicBezTo>
                    <a:lnTo>
                      <a:pt x="1843" y="2812"/>
                    </a:lnTo>
                    <a:lnTo>
                      <a:pt x="114" y="4538"/>
                    </a:lnTo>
                    <a:cubicBezTo>
                      <a:pt x="0" y="4653"/>
                      <a:pt x="5" y="4840"/>
                      <a:pt x="125" y="4949"/>
                    </a:cubicBezTo>
                    <a:lnTo>
                      <a:pt x="2352" y="6953"/>
                    </a:lnTo>
                    <a:cubicBezTo>
                      <a:pt x="2405" y="7000"/>
                      <a:pt x="2472" y="7026"/>
                      <a:pt x="2543" y="7026"/>
                    </a:cubicBezTo>
                    <a:lnTo>
                      <a:pt x="2543" y="7025"/>
                    </a:lnTo>
                    <a:cubicBezTo>
                      <a:pt x="2543" y="7025"/>
                      <a:pt x="2543" y="7025"/>
                      <a:pt x="2544" y="7025"/>
                    </a:cubicBezTo>
                    <a:cubicBezTo>
                      <a:pt x="2803" y="7025"/>
                      <a:pt x="2925" y="6705"/>
                      <a:pt x="2732" y="6531"/>
                    </a:cubicBezTo>
                    <a:lnTo>
                      <a:pt x="726" y="4727"/>
                    </a:lnTo>
                    <a:lnTo>
                      <a:pt x="2297" y="3156"/>
                    </a:lnTo>
                    <a:cubicBezTo>
                      <a:pt x="2333" y="3119"/>
                      <a:pt x="2359" y="3074"/>
                      <a:pt x="2372" y="3025"/>
                    </a:cubicBezTo>
                    <a:lnTo>
                      <a:pt x="3040" y="352"/>
                    </a:lnTo>
                    <a:cubicBezTo>
                      <a:pt x="3078" y="200"/>
                      <a:pt x="2986" y="47"/>
                      <a:pt x="2834" y="9"/>
                    </a:cubicBezTo>
                    <a:cubicBezTo>
                      <a:pt x="2811" y="3"/>
                      <a:pt x="2788" y="1"/>
                      <a:pt x="27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970;p38">
                <a:extLst>
                  <a:ext uri="{FF2B5EF4-FFF2-40B4-BE49-F238E27FC236}">
                    <a16:creationId xmlns:a16="http://schemas.microsoft.com/office/drawing/2014/main" id="{7464D563-B81D-41DA-849F-87FBFB813A9A}"/>
                  </a:ext>
                </a:extLst>
              </p:cNvPr>
              <p:cNvSpPr/>
              <p:nvPr/>
            </p:nvSpPr>
            <p:spPr>
              <a:xfrm>
                <a:off x="4127225" y="2778000"/>
                <a:ext cx="886950" cy="960325"/>
              </a:xfrm>
              <a:custGeom>
                <a:avLst/>
                <a:gdLst/>
                <a:ahLst/>
                <a:cxnLst/>
                <a:rect l="l" t="t" r="r" b="b"/>
                <a:pathLst>
                  <a:path w="35478" h="38413" extrusionOk="0">
                    <a:moveTo>
                      <a:pt x="11437" y="0"/>
                    </a:moveTo>
                    <a:cubicBezTo>
                      <a:pt x="11020" y="0"/>
                      <a:pt x="10641" y="2"/>
                      <a:pt x="10311" y="6"/>
                    </a:cubicBezTo>
                    <a:lnTo>
                      <a:pt x="4940" y="17151"/>
                    </a:lnTo>
                    <a:cubicBezTo>
                      <a:pt x="4940" y="17151"/>
                      <a:pt x="0" y="34237"/>
                      <a:pt x="206" y="34957"/>
                    </a:cubicBezTo>
                    <a:cubicBezTo>
                      <a:pt x="412" y="35677"/>
                      <a:pt x="3911" y="37325"/>
                      <a:pt x="11733" y="38251"/>
                    </a:cubicBezTo>
                    <a:cubicBezTo>
                      <a:pt x="12679" y="38363"/>
                      <a:pt x="13559" y="38413"/>
                      <a:pt x="14376" y="38413"/>
                    </a:cubicBezTo>
                    <a:cubicBezTo>
                      <a:pt x="20307" y="38413"/>
                      <a:pt x="22873" y="35759"/>
                      <a:pt x="23055" y="34854"/>
                    </a:cubicBezTo>
                    <a:cubicBezTo>
                      <a:pt x="23260" y="33825"/>
                      <a:pt x="22848" y="32075"/>
                      <a:pt x="22848" y="32075"/>
                    </a:cubicBezTo>
                    <a:lnTo>
                      <a:pt x="25525" y="27341"/>
                    </a:lnTo>
                    <a:lnTo>
                      <a:pt x="34377" y="12785"/>
                    </a:lnTo>
                    <a:cubicBezTo>
                      <a:pt x="35478" y="10973"/>
                      <a:pt x="35073" y="8628"/>
                      <a:pt x="33429" y="7292"/>
                    </a:cubicBezTo>
                    <a:cubicBezTo>
                      <a:pt x="29471" y="4078"/>
                      <a:pt x="24556" y="197"/>
                      <a:pt x="24556" y="197"/>
                    </a:cubicBezTo>
                    <a:cubicBezTo>
                      <a:pt x="24556" y="197"/>
                      <a:pt x="15854" y="0"/>
                      <a:pt x="11437" y="0"/>
                    </a:cubicBezTo>
                    <a:close/>
                  </a:path>
                </a:pathLst>
              </a:custGeom>
              <a:solidFill>
                <a:srgbClr val="ACFF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971;p38">
                <a:extLst>
                  <a:ext uri="{FF2B5EF4-FFF2-40B4-BE49-F238E27FC236}">
                    <a16:creationId xmlns:a16="http://schemas.microsoft.com/office/drawing/2014/main" id="{9D9D7478-0490-4901-AF2F-91F3CAB2AB53}"/>
                  </a:ext>
                </a:extLst>
              </p:cNvPr>
              <p:cNvSpPr/>
              <p:nvPr/>
            </p:nvSpPr>
            <p:spPr>
              <a:xfrm>
                <a:off x="4120300" y="2770925"/>
                <a:ext cx="901625" cy="974500"/>
              </a:xfrm>
              <a:custGeom>
                <a:avLst/>
                <a:gdLst/>
                <a:ahLst/>
                <a:cxnLst/>
                <a:rect l="l" t="t" r="r" b="b"/>
                <a:pathLst>
                  <a:path w="36065" h="38980" extrusionOk="0">
                    <a:moveTo>
                      <a:pt x="11769" y="565"/>
                    </a:moveTo>
                    <a:cubicBezTo>
                      <a:pt x="15915" y="565"/>
                      <a:pt x="23778" y="739"/>
                      <a:pt x="24732" y="760"/>
                    </a:cubicBezTo>
                    <a:cubicBezTo>
                      <a:pt x="25363" y="1259"/>
                      <a:pt x="29880" y="4832"/>
                      <a:pt x="33528" y="7794"/>
                    </a:cubicBezTo>
                    <a:cubicBezTo>
                      <a:pt x="35056" y="9035"/>
                      <a:pt x="35435" y="11238"/>
                      <a:pt x="34412" y="12920"/>
                    </a:cubicBezTo>
                    <a:lnTo>
                      <a:pt x="25556" y="27485"/>
                    </a:lnTo>
                    <a:lnTo>
                      <a:pt x="22879" y="32219"/>
                    </a:lnTo>
                    <a:cubicBezTo>
                      <a:pt x="22844" y="32281"/>
                      <a:pt x="22834" y="32354"/>
                      <a:pt x="22850" y="32423"/>
                    </a:cubicBezTo>
                    <a:cubicBezTo>
                      <a:pt x="22855" y="32440"/>
                      <a:pt x="23246" y="34124"/>
                      <a:pt x="23054" y="35082"/>
                    </a:cubicBezTo>
                    <a:cubicBezTo>
                      <a:pt x="22892" y="35894"/>
                      <a:pt x="20394" y="38413"/>
                      <a:pt x="14649" y="38413"/>
                    </a:cubicBezTo>
                    <a:cubicBezTo>
                      <a:pt x="13845" y="38413"/>
                      <a:pt x="12977" y="38364"/>
                      <a:pt x="12043" y="38253"/>
                    </a:cubicBezTo>
                    <a:cubicBezTo>
                      <a:pt x="3925" y="37291"/>
                      <a:pt x="887" y="35627"/>
                      <a:pt x="759" y="35186"/>
                    </a:cubicBezTo>
                    <a:cubicBezTo>
                      <a:pt x="698" y="34435"/>
                      <a:pt x="3554" y="24205"/>
                      <a:pt x="5487" y="17519"/>
                    </a:cubicBezTo>
                    <a:lnTo>
                      <a:pt x="10797" y="569"/>
                    </a:lnTo>
                    <a:cubicBezTo>
                      <a:pt x="11090" y="566"/>
                      <a:pt x="11416" y="565"/>
                      <a:pt x="11769" y="565"/>
                    </a:cubicBezTo>
                    <a:close/>
                    <a:moveTo>
                      <a:pt x="11620" y="0"/>
                    </a:moveTo>
                    <a:cubicBezTo>
                      <a:pt x="11239" y="0"/>
                      <a:pt x="10891" y="2"/>
                      <a:pt x="10586" y="5"/>
                    </a:cubicBezTo>
                    <a:cubicBezTo>
                      <a:pt x="10463" y="7"/>
                      <a:pt x="10356" y="87"/>
                      <a:pt x="10319" y="204"/>
                    </a:cubicBezTo>
                    <a:lnTo>
                      <a:pt x="4945" y="17356"/>
                    </a:lnTo>
                    <a:cubicBezTo>
                      <a:pt x="3781" y="21383"/>
                      <a:pt x="0" y="34576"/>
                      <a:pt x="212" y="35318"/>
                    </a:cubicBezTo>
                    <a:cubicBezTo>
                      <a:pt x="513" y="36373"/>
                      <a:pt x="4739" y="37959"/>
                      <a:pt x="11977" y="38814"/>
                    </a:cubicBezTo>
                    <a:cubicBezTo>
                      <a:pt x="12936" y="38928"/>
                      <a:pt x="13827" y="38979"/>
                      <a:pt x="14654" y="38979"/>
                    </a:cubicBezTo>
                    <a:cubicBezTo>
                      <a:pt x="20820" y="38979"/>
                      <a:pt x="23419" y="36143"/>
                      <a:pt x="23609" y="35194"/>
                    </a:cubicBezTo>
                    <a:cubicBezTo>
                      <a:pt x="23797" y="34257"/>
                      <a:pt x="23514" y="32812"/>
                      <a:pt x="23426" y="32404"/>
                    </a:cubicBezTo>
                    <a:lnTo>
                      <a:pt x="26044" y="27770"/>
                    </a:lnTo>
                    <a:lnTo>
                      <a:pt x="34895" y="13215"/>
                    </a:lnTo>
                    <a:cubicBezTo>
                      <a:pt x="36064" y="11292"/>
                      <a:pt x="35631" y="8773"/>
                      <a:pt x="33884" y="7356"/>
                    </a:cubicBezTo>
                    <a:cubicBezTo>
                      <a:pt x="29970" y="4178"/>
                      <a:pt x="25058" y="296"/>
                      <a:pt x="25008" y="257"/>
                    </a:cubicBezTo>
                    <a:cubicBezTo>
                      <a:pt x="24960" y="219"/>
                      <a:pt x="24901" y="199"/>
                      <a:pt x="24840" y="197"/>
                    </a:cubicBezTo>
                    <a:cubicBezTo>
                      <a:pt x="24743" y="194"/>
                      <a:pt x="15975" y="0"/>
                      <a:pt x="116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972;p38">
                <a:extLst>
                  <a:ext uri="{FF2B5EF4-FFF2-40B4-BE49-F238E27FC236}">
                    <a16:creationId xmlns:a16="http://schemas.microsoft.com/office/drawing/2014/main" id="{DA82D882-965A-4C26-BE29-A3D5BEBFD7C9}"/>
                  </a:ext>
                </a:extLst>
              </p:cNvPr>
              <p:cNvSpPr/>
              <p:nvPr/>
            </p:nvSpPr>
            <p:spPr>
              <a:xfrm>
                <a:off x="4499925" y="2779525"/>
                <a:ext cx="385300" cy="261475"/>
              </a:xfrm>
              <a:custGeom>
                <a:avLst/>
                <a:gdLst/>
                <a:ahLst/>
                <a:cxnLst/>
                <a:rect l="l" t="t" r="r" b="b"/>
                <a:pathLst>
                  <a:path w="15412" h="10459" extrusionOk="0">
                    <a:moveTo>
                      <a:pt x="2527" y="0"/>
                    </a:moveTo>
                    <a:cubicBezTo>
                      <a:pt x="1600" y="2115"/>
                      <a:pt x="1" y="6438"/>
                      <a:pt x="1317" y="8577"/>
                    </a:cubicBezTo>
                    <a:cubicBezTo>
                      <a:pt x="1996" y="9680"/>
                      <a:pt x="3321" y="10459"/>
                      <a:pt x="5158" y="10459"/>
                    </a:cubicBezTo>
                    <a:cubicBezTo>
                      <a:pt x="7710" y="10459"/>
                      <a:pt x="11250" y="8955"/>
                      <a:pt x="15411" y="4724"/>
                    </a:cubicBezTo>
                    <a:cubicBezTo>
                      <a:pt x="12381" y="2294"/>
                      <a:pt x="9648" y="136"/>
                      <a:pt x="9648" y="136"/>
                    </a:cubicBezTo>
                    <a:cubicBezTo>
                      <a:pt x="9648" y="136"/>
                      <a:pt x="6189" y="58"/>
                      <a:pt x="25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973;p38">
                <a:extLst>
                  <a:ext uri="{FF2B5EF4-FFF2-40B4-BE49-F238E27FC236}">
                    <a16:creationId xmlns:a16="http://schemas.microsoft.com/office/drawing/2014/main" id="{F918E95E-350F-4D20-9C53-7709C7398C74}"/>
                  </a:ext>
                </a:extLst>
              </p:cNvPr>
              <p:cNvSpPr/>
              <p:nvPr/>
            </p:nvSpPr>
            <p:spPr>
              <a:xfrm>
                <a:off x="4492750" y="2772450"/>
                <a:ext cx="400450" cy="275600"/>
              </a:xfrm>
              <a:custGeom>
                <a:avLst/>
                <a:gdLst/>
                <a:ahLst/>
                <a:cxnLst/>
                <a:rect l="l" t="t" r="r" b="b"/>
                <a:pathLst>
                  <a:path w="16018" h="11024" extrusionOk="0">
                    <a:moveTo>
                      <a:pt x="2997" y="569"/>
                    </a:moveTo>
                    <a:cubicBezTo>
                      <a:pt x="6234" y="620"/>
                      <a:pt x="9267" y="686"/>
                      <a:pt x="9833" y="699"/>
                    </a:cubicBezTo>
                    <a:cubicBezTo>
                      <a:pt x="10275" y="1049"/>
                      <a:pt x="12636" y="2917"/>
                      <a:pt x="15276" y="5032"/>
                    </a:cubicBezTo>
                    <a:cubicBezTo>
                      <a:pt x="10707" y="9595"/>
                      <a:pt x="7337" y="10459"/>
                      <a:pt x="5437" y="10459"/>
                    </a:cubicBezTo>
                    <a:cubicBezTo>
                      <a:pt x="5199" y="10459"/>
                      <a:pt x="4984" y="10445"/>
                      <a:pt x="4793" y="10424"/>
                    </a:cubicBezTo>
                    <a:cubicBezTo>
                      <a:pt x="3480" y="10275"/>
                      <a:pt x="2432" y="9667"/>
                      <a:pt x="1844" y="8712"/>
                    </a:cubicBezTo>
                    <a:cubicBezTo>
                      <a:pt x="611" y="6706"/>
                      <a:pt x="2178" y="2475"/>
                      <a:pt x="2997" y="569"/>
                    </a:cubicBezTo>
                    <a:close/>
                    <a:moveTo>
                      <a:pt x="2818" y="1"/>
                    </a:moveTo>
                    <a:cubicBezTo>
                      <a:pt x="2720" y="5"/>
                      <a:pt x="2601" y="65"/>
                      <a:pt x="2554" y="169"/>
                    </a:cubicBezTo>
                    <a:cubicBezTo>
                      <a:pt x="1525" y="2520"/>
                      <a:pt x="1" y="6795"/>
                      <a:pt x="1363" y="9008"/>
                    </a:cubicBezTo>
                    <a:cubicBezTo>
                      <a:pt x="2044" y="10114"/>
                      <a:pt x="3240" y="10817"/>
                      <a:pt x="4730" y="10986"/>
                    </a:cubicBezTo>
                    <a:cubicBezTo>
                      <a:pt x="4962" y="11012"/>
                      <a:pt x="5196" y="11024"/>
                      <a:pt x="5430" y="11024"/>
                    </a:cubicBezTo>
                    <a:cubicBezTo>
                      <a:pt x="7470" y="11024"/>
                      <a:pt x="11085" y="10100"/>
                      <a:pt x="15901" y="5206"/>
                    </a:cubicBezTo>
                    <a:cubicBezTo>
                      <a:pt x="16018" y="5087"/>
                      <a:pt x="16006" y="4892"/>
                      <a:pt x="15876" y="4787"/>
                    </a:cubicBezTo>
                    <a:cubicBezTo>
                      <a:pt x="12843" y="2356"/>
                      <a:pt x="10110" y="196"/>
                      <a:pt x="10110" y="196"/>
                    </a:cubicBezTo>
                    <a:cubicBezTo>
                      <a:pt x="10062" y="158"/>
                      <a:pt x="10002" y="138"/>
                      <a:pt x="9941" y="136"/>
                    </a:cubicBezTo>
                    <a:cubicBezTo>
                      <a:pt x="9941" y="136"/>
                      <a:pt x="6481" y="57"/>
                      <a:pt x="28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974;p38">
                <a:extLst>
                  <a:ext uri="{FF2B5EF4-FFF2-40B4-BE49-F238E27FC236}">
                    <a16:creationId xmlns:a16="http://schemas.microsoft.com/office/drawing/2014/main" id="{77BAC018-946A-46AD-B5AB-BC02C09FE93C}"/>
                  </a:ext>
                </a:extLst>
              </p:cNvPr>
              <p:cNvSpPr/>
              <p:nvPr/>
            </p:nvSpPr>
            <p:spPr>
              <a:xfrm>
                <a:off x="4541500" y="2338925"/>
                <a:ext cx="473450" cy="642100"/>
              </a:xfrm>
              <a:custGeom>
                <a:avLst/>
                <a:gdLst/>
                <a:ahLst/>
                <a:cxnLst/>
                <a:rect l="l" t="t" r="r" b="b"/>
                <a:pathLst>
                  <a:path w="18938" h="25684" extrusionOk="0">
                    <a:moveTo>
                      <a:pt x="9543" y="1"/>
                    </a:moveTo>
                    <a:cubicBezTo>
                      <a:pt x="9342" y="1"/>
                      <a:pt x="9177" y="43"/>
                      <a:pt x="9056" y="133"/>
                    </a:cubicBezTo>
                    <a:cubicBezTo>
                      <a:pt x="9056" y="133"/>
                      <a:pt x="6072" y="956"/>
                      <a:pt x="4837" y="2809"/>
                    </a:cubicBezTo>
                    <a:cubicBezTo>
                      <a:pt x="3603" y="4662"/>
                      <a:pt x="1" y="15469"/>
                      <a:pt x="103" y="16395"/>
                    </a:cubicBezTo>
                    <a:cubicBezTo>
                      <a:pt x="137" y="16704"/>
                      <a:pt x="674" y="16807"/>
                      <a:pt x="1376" y="16807"/>
                    </a:cubicBezTo>
                    <a:cubicBezTo>
                      <a:pt x="2778" y="16807"/>
                      <a:pt x="4837" y="16395"/>
                      <a:pt x="4837" y="16395"/>
                    </a:cubicBezTo>
                    <a:lnTo>
                      <a:pt x="4837" y="16395"/>
                    </a:lnTo>
                    <a:cubicBezTo>
                      <a:pt x="4837" y="16395"/>
                      <a:pt x="1647" y="23085"/>
                      <a:pt x="1647" y="24217"/>
                    </a:cubicBezTo>
                    <a:cubicBezTo>
                      <a:pt x="1647" y="25110"/>
                      <a:pt x="2543" y="25683"/>
                      <a:pt x="3831" y="25683"/>
                    </a:cubicBezTo>
                    <a:cubicBezTo>
                      <a:pt x="4176" y="25683"/>
                      <a:pt x="4549" y="25642"/>
                      <a:pt x="4940" y="25555"/>
                    </a:cubicBezTo>
                    <a:cubicBezTo>
                      <a:pt x="6793" y="25143"/>
                      <a:pt x="13104" y="14277"/>
                      <a:pt x="13104" y="14277"/>
                    </a:cubicBezTo>
                    <a:cubicBezTo>
                      <a:pt x="13104" y="14277"/>
                      <a:pt x="14467" y="15861"/>
                      <a:pt x="15603" y="15861"/>
                    </a:cubicBezTo>
                    <a:cubicBezTo>
                      <a:pt x="15798" y="15861"/>
                      <a:pt x="15986" y="15814"/>
                      <a:pt x="16159" y="15705"/>
                    </a:cubicBezTo>
                    <a:cubicBezTo>
                      <a:pt x="17513" y="14852"/>
                      <a:pt x="17085" y="13132"/>
                      <a:pt x="16056" y="13132"/>
                    </a:cubicBezTo>
                    <a:cubicBezTo>
                      <a:pt x="15027" y="13132"/>
                      <a:pt x="18937" y="8912"/>
                      <a:pt x="17599" y="6133"/>
                    </a:cubicBezTo>
                    <a:cubicBezTo>
                      <a:pt x="16392" y="3625"/>
                      <a:pt x="11410" y="1"/>
                      <a:pt x="95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975;p38">
                <a:extLst>
                  <a:ext uri="{FF2B5EF4-FFF2-40B4-BE49-F238E27FC236}">
                    <a16:creationId xmlns:a16="http://schemas.microsoft.com/office/drawing/2014/main" id="{33BED564-D27D-434B-BF22-4A7D99BCAEF1}"/>
                  </a:ext>
                </a:extLst>
              </p:cNvPr>
              <p:cNvSpPr/>
              <p:nvPr/>
            </p:nvSpPr>
            <p:spPr>
              <a:xfrm>
                <a:off x="4534275" y="2331850"/>
                <a:ext cx="476000" cy="656200"/>
              </a:xfrm>
              <a:custGeom>
                <a:avLst/>
                <a:gdLst/>
                <a:ahLst/>
                <a:cxnLst/>
                <a:rect l="l" t="t" r="r" b="b"/>
                <a:pathLst>
                  <a:path w="19040" h="26248" extrusionOk="0">
                    <a:moveTo>
                      <a:pt x="9832" y="567"/>
                    </a:moveTo>
                    <a:cubicBezTo>
                      <a:pt x="9961" y="567"/>
                      <a:pt x="10118" y="589"/>
                      <a:pt x="10292" y="631"/>
                    </a:cubicBezTo>
                    <a:cubicBezTo>
                      <a:pt x="12351" y="1132"/>
                      <a:pt x="16572" y="4331"/>
                      <a:pt x="17635" y="6539"/>
                    </a:cubicBezTo>
                    <a:cubicBezTo>
                      <a:pt x="18406" y="8140"/>
                      <a:pt x="17255" y="10332"/>
                      <a:pt x="16494" y="11783"/>
                    </a:cubicBezTo>
                    <a:cubicBezTo>
                      <a:pt x="16006" y="12712"/>
                      <a:pt x="15761" y="13178"/>
                      <a:pt x="15951" y="13495"/>
                    </a:cubicBezTo>
                    <a:cubicBezTo>
                      <a:pt x="15997" y="13571"/>
                      <a:pt x="16110" y="13697"/>
                      <a:pt x="16345" y="13697"/>
                    </a:cubicBezTo>
                    <a:cubicBezTo>
                      <a:pt x="16693" y="13697"/>
                      <a:pt x="16899" y="13981"/>
                      <a:pt x="16975" y="14248"/>
                    </a:cubicBezTo>
                    <a:cubicBezTo>
                      <a:pt x="17097" y="14666"/>
                      <a:pt x="16992" y="15311"/>
                      <a:pt x="16297" y="15748"/>
                    </a:cubicBezTo>
                    <a:cubicBezTo>
                      <a:pt x="16172" y="15826"/>
                      <a:pt x="16033" y="15861"/>
                      <a:pt x="15885" y="15861"/>
                    </a:cubicBezTo>
                    <a:cubicBezTo>
                      <a:pt x="15078" y="15861"/>
                      <a:pt x="14010" y="14842"/>
                      <a:pt x="13607" y="14375"/>
                    </a:cubicBezTo>
                    <a:cubicBezTo>
                      <a:pt x="13553" y="14312"/>
                      <a:pt x="13474" y="14277"/>
                      <a:pt x="13391" y="14277"/>
                    </a:cubicBezTo>
                    <a:cubicBezTo>
                      <a:pt x="13383" y="14277"/>
                      <a:pt x="13375" y="14277"/>
                      <a:pt x="13367" y="14278"/>
                    </a:cubicBezTo>
                    <a:cubicBezTo>
                      <a:pt x="13276" y="14286"/>
                      <a:pt x="13194" y="14338"/>
                      <a:pt x="13148" y="14417"/>
                    </a:cubicBezTo>
                    <a:cubicBezTo>
                      <a:pt x="10732" y="18577"/>
                      <a:pt x="6429" y="25281"/>
                      <a:pt x="5169" y="25562"/>
                    </a:cubicBezTo>
                    <a:cubicBezTo>
                      <a:pt x="4808" y="25642"/>
                      <a:pt x="4456" y="25681"/>
                      <a:pt x="4127" y="25681"/>
                    </a:cubicBezTo>
                    <a:cubicBezTo>
                      <a:pt x="3492" y="25681"/>
                      <a:pt x="2946" y="25536"/>
                      <a:pt x="2599" y="25258"/>
                    </a:cubicBezTo>
                    <a:cubicBezTo>
                      <a:pt x="2347" y="25054"/>
                      <a:pt x="2219" y="24800"/>
                      <a:pt x="2219" y="24499"/>
                    </a:cubicBezTo>
                    <a:cubicBezTo>
                      <a:pt x="2219" y="23715"/>
                      <a:pt x="4110" y="19465"/>
                      <a:pt x="5382" y="16800"/>
                    </a:cubicBezTo>
                    <a:cubicBezTo>
                      <a:pt x="5471" y="16612"/>
                      <a:pt x="5334" y="16394"/>
                      <a:pt x="5126" y="16394"/>
                    </a:cubicBezTo>
                    <a:cubicBezTo>
                      <a:pt x="5108" y="16394"/>
                      <a:pt x="5089" y="16396"/>
                      <a:pt x="5071" y="16401"/>
                    </a:cubicBezTo>
                    <a:cubicBezTo>
                      <a:pt x="3736" y="16668"/>
                      <a:pt x="2436" y="16811"/>
                      <a:pt x="1597" y="16811"/>
                    </a:cubicBezTo>
                    <a:cubicBezTo>
                      <a:pt x="1086" y="16811"/>
                      <a:pt x="746" y="16758"/>
                      <a:pt x="672" y="16646"/>
                    </a:cubicBezTo>
                    <a:cubicBezTo>
                      <a:pt x="593" y="15887"/>
                      <a:pt x="4061" y="5200"/>
                      <a:pt x="5361" y="3249"/>
                    </a:cubicBezTo>
                    <a:cubicBezTo>
                      <a:pt x="6523" y="1507"/>
                      <a:pt x="9392" y="697"/>
                      <a:pt x="9422" y="688"/>
                    </a:cubicBezTo>
                    <a:cubicBezTo>
                      <a:pt x="9455" y="679"/>
                      <a:pt x="9488" y="663"/>
                      <a:pt x="9516" y="642"/>
                    </a:cubicBezTo>
                    <a:cubicBezTo>
                      <a:pt x="9583" y="592"/>
                      <a:pt x="9692" y="567"/>
                      <a:pt x="9832" y="567"/>
                    </a:cubicBezTo>
                    <a:close/>
                    <a:moveTo>
                      <a:pt x="9835" y="0"/>
                    </a:moveTo>
                    <a:cubicBezTo>
                      <a:pt x="9589" y="0"/>
                      <a:pt x="9385" y="52"/>
                      <a:pt x="9225" y="156"/>
                    </a:cubicBezTo>
                    <a:cubicBezTo>
                      <a:pt x="8817" y="275"/>
                      <a:pt x="6099" y="1124"/>
                      <a:pt x="4891" y="2934"/>
                    </a:cubicBezTo>
                    <a:cubicBezTo>
                      <a:pt x="3630" y="4826"/>
                      <a:pt x="1" y="15711"/>
                      <a:pt x="110" y="16708"/>
                    </a:cubicBezTo>
                    <a:cubicBezTo>
                      <a:pt x="122" y="16820"/>
                      <a:pt x="176" y="16980"/>
                      <a:pt x="355" y="17112"/>
                    </a:cubicBezTo>
                    <a:cubicBezTo>
                      <a:pt x="614" y="17302"/>
                      <a:pt x="1122" y="17370"/>
                      <a:pt x="1717" y="17370"/>
                    </a:cubicBezTo>
                    <a:cubicBezTo>
                      <a:pt x="2691" y="17370"/>
                      <a:pt x="3899" y="17187"/>
                      <a:pt x="4633" y="17057"/>
                    </a:cubicBezTo>
                    <a:lnTo>
                      <a:pt x="4633" y="17057"/>
                    </a:lnTo>
                    <a:cubicBezTo>
                      <a:pt x="3856" y="18712"/>
                      <a:pt x="1653" y="23484"/>
                      <a:pt x="1653" y="24499"/>
                    </a:cubicBezTo>
                    <a:cubicBezTo>
                      <a:pt x="1653" y="24973"/>
                      <a:pt x="1857" y="25388"/>
                      <a:pt x="2244" y="25698"/>
                    </a:cubicBezTo>
                    <a:cubicBezTo>
                      <a:pt x="2694" y="26059"/>
                      <a:pt x="3358" y="26248"/>
                      <a:pt x="4123" y="26248"/>
                    </a:cubicBezTo>
                    <a:cubicBezTo>
                      <a:pt x="4517" y="26246"/>
                      <a:pt x="4908" y="26200"/>
                      <a:pt x="5291" y="26113"/>
                    </a:cubicBezTo>
                    <a:cubicBezTo>
                      <a:pt x="7084" y="25714"/>
                      <a:pt x="12244" y="17077"/>
                      <a:pt x="13446" y="15029"/>
                    </a:cubicBezTo>
                    <a:cubicBezTo>
                      <a:pt x="13921" y="15510"/>
                      <a:pt x="14949" y="16423"/>
                      <a:pt x="15901" y="16423"/>
                    </a:cubicBezTo>
                    <a:cubicBezTo>
                      <a:pt x="16142" y="16423"/>
                      <a:pt x="16378" y="16365"/>
                      <a:pt x="16599" y="16226"/>
                    </a:cubicBezTo>
                    <a:cubicBezTo>
                      <a:pt x="17497" y="15661"/>
                      <a:pt x="17709" y="14746"/>
                      <a:pt x="17519" y="14090"/>
                    </a:cubicBezTo>
                    <a:cubicBezTo>
                      <a:pt x="17365" y="13554"/>
                      <a:pt x="16963" y="13193"/>
                      <a:pt x="16473" y="13138"/>
                    </a:cubicBezTo>
                    <a:cubicBezTo>
                      <a:pt x="16543" y="12904"/>
                      <a:pt x="16790" y="12435"/>
                      <a:pt x="16995" y="12045"/>
                    </a:cubicBezTo>
                    <a:cubicBezTo>
                      <a:pt x="17809" y="10494"/>
                      <a:pt x="19039" y="8150"/>
                      <a:pt x="18145" y="6293"/>
                    </a:cubicBezTo>
                    <a:cubicBezTo>
                      <a:pt x="17004" y="3924"/>
                      <a:pt x="12639" y="621"/>
                      <a:pt x="10427" y="80"/>
                    </a:cubicBezTo>
                    <a:cubicBezTo>
                      <a:pt x="10209" y="27"/>
                      <a:pt x="10011" y="0"/>
                      <a:pt x="98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976;p38">
                <a:extLst>
                  <a:ext uri="{FF2B5EF4-FFF2-40B4-BE49-F238E27FC236}">
                    <a16:creationId xmlns:a16="http://schemas.microsoft.com/office/drawing/2014/main" id="{51C98942-475B-4E5E-B1AA-9381489C8A5C}"/>
                  </a:ext>
                </a:extLst>
              </p:cNvPr>
              <p:cNvSpPr/>
              <p:nvPr/>
            </p:nvSpPr>
            <p:spPr>
              <a:xfrm>
                <a:off x="4581175" y="2183300"/>
                <a:ext cx="498075" cy="486200"/>
              </a:xfrm>
              <a:custGeom>
                <a:avLst/>
                <a:gdLst/>
                <a:ahLst/>
                <a:cxnLst/>
                <a:rect l="l" t="t" r="r" b="b"/>
                <a:pathLst>
                  <a:path w="19923" h="19448" extrusionOk="0">
                    <a:moveTo>
                      <a:pt x="5743" y="1"/>
                    </a:moveTo>
                    <a:cubicBezTo>
                      <a:pt x="3437" y="1"/>
                      <a:pt x="2660" y="1181"/>
                      <a:pt x="6337" y="3064"/>
                    </a:cubicBezTo>
                    <a:cubicBezTo>
                      <a:pt x="6337" y="3064"/>
                      <a:pt x="574" y="3064"/>
                      <a:pt x="265" y="5843"/>
                    </a:cubicBezTo>
                    <a:cubicBezTo>
                      <a:pt x="1" y="8210"/>
                      <a:pt x="2128" y="9457"/>
                      <a:pt x="4799" y="9457"/>
                    </a:cubicBezTo>
                    <a:cubicBezTo>
                      <a:pt x="5264" y="9457"/>
                      <a:pt x="5745" y="9419"/>
                      <a:pt x="6234" y="9343"/>
                    </a:cubicBezTo>
                    <a:cubicBezTo>
                      <a:pt x="7563" y="9135"/>
                      <a:pt x="8842" y="9044"/>
                      <a:pt x="9922" y="9044"/>
                    </a:cubicBezTo>
                    <a:cubicBezTo>
                      <a:pt x="11518" y="9044"/>
                      <a:pt x="12679" y="9242"/>
                      <a:pt x="12924" y="9548"/>
                    </a:cubicBezTo>
                    <a:cubicBezTo>
                      <a:pt x="13335" y="10062"/>
                      <a:pt x="8910" y="11092"/>
                      <a:pt x="9939" y="11812"/>
                    </a:cubicBezTo>
                    <a:cubicBezTo>
                      <a:pt x="10741" y="12374"/>
                      <a:pt x="11543" y="12436"/>
                      <a:pt x="11859" y="12436"/>
                    </a:cubicBezTo>
                    <a:cubicBezTo>
                      <a:pt x="11948" y="12436"/>
                      <a:pt x="11998" y="12431"/>
                      <a:pt x="11998" y="12431"/>
                    </a:cubicBezTo>
                    <a:lnTo>
                      <a:pt x="11998" y="12431"/>
                    </a:lnTo>
                    <a:cubicBezTo>
                      <a:pt x="11998" y="12431"/>
                      <a:pt x="10557" y="12843"/>
                      <a:pt x="10661" y="13872"/>
                    </a:cubicBezTo>
                    <a:cubicBezTo>
                      <a:pt x="10764" y="14901"/>
                      <a:pt x="11659" y="19447"/>
                      <a:pt x="12379" y="19447"/>
                    </a:cubicBezTo>
                    <a:cubicBezTo>
                      <a:pt x="13099" y="19447"/>
                      <a:pt x="14469" y="19357"/>
                      <a:pt x="14469" y="19357"/>
                    </a:cubicBezTo>
                    <a:cubicBezTo>
                      <a:pt x="14469" y="19357"/>
                      <a:pt x="16424" y="18430"/>
                      <a:pt x="17968" y="16783"/>
                    </a:cubicBezTo>
                    <a:cubicBezTo>
                      <a:pt x="19512" y="15137"/>
                      <a:pt x="19923" y="11637"/>
                      <a:pt x="17968" y="9580"/>
                    </a:cubicBezTo>
                    <a:cubicBezTo>
                      <a:pt x="16012" y="7521"/>
                      <a:pt x="14469" y="5534"/>
                      <a:pt x="12924" y="3888"/>
                    </a:cubicBezTo>
                    <a:cubicBezTo>
                      <a:pt x="11381" y="2241"/>
                      <a:pt x="9940" y="491"/>
                      <a:pt x="6852" y="79"/>
                    </a:cubicBezTo>
                    <a:cubicBezTo>
                      <a:pt x="6455" y="27"/>
                      <a:pt x="6082" y="1"/>
                      <a:pt x="57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977;p38">
                <a:extLst>
                  <a:ext uri="{FF2B5EF4-FFF2-40B4-BE49-F238E27FC236}">
                    <a16:creationId xmlns:a16="http://schemas.microsoft.com/office/drawing/2014/main" id="{131CB1E0-C549-4356-AA5A-A03EEC078D5B}"/>
                  </a:ext>
                </a:extLst>
              </p:cNvPr>
              <p:cNvSpPr/>
              <p:nvPr/>
            </p:nvSpPr>
            <p:spPr>
              <a:xfrm>
                <a:off x="4577850" y="2176275"/>
                <a:ext cx="508925" cy="500275"/>
              </a:xfrm>
              <a:custGeom>
                <a:avLst/>
                <a:gdLst/>
                <a:ahLst/>
                <a:cxnLst/>
                <a:rect l="l" t="t" r="r" b="b"/>
                <a:pathLst>
                  <a:path w="20357" h="20011" extrusionOk="0">
                    <a:moveTo>
                      <a:pt x="5867" y="564"/>
                    </a:moveTo>
                    <a:cubicBezTo>
                      <a:pt x="6186" y="564"/>
                      <a:pt x="6548" y="588"/>
                      <a:pt x="6947" y="641"/>
                    </a:cubicBezTo>
                    <a:cubicBezTo>
                      <a:pt x="9736" y="1012"/>
                      <a:pt x="11105" y="2485"/>
                      <a:pt x="12554" y="4044"/>
                    </a:cubicBezTo>
                    <a:lnTo>
                      <a:pt x="12851" y="4362"/>
                    </a:lnTo>
                    <a:cubicBezTo>
                      <a:pt x="13549" y="5106"/>
                      <a:pt x="14246" y="5920"/>
                      <a:pt x="14987" y="6783"/>
                    </a:cubicBezTo>
                    <a:cubicBezTo>
                      <a:pt x="15890" y="7836"/>
                      <a:pt x="16825" y="8926"/>
                      <a:pt x="17896" y="10055"/>
                    </a:cubicBezTo>
                    <a:cubicBezTo>
                      <a:pt x="19707" y="11962"/>
                      <a:pt x="19383" y="15284"/>
                      <a:pt x="17895" y="16871"/>
                    </a:cubicBezTo>
                    <a:cubicBezTo>
                      <a:pt x="16538" y="18319"/>
                      <a:pt x="14830" y="19208"/>
                      <a:pt x="14527" y="19359"/>
                    </a:cubicBezTo>
                    <a:cubicBezTo>
                      <a:pt x="14265" y="19376"/>
                      <a:pt x="13138" y="19447"/>
                      <a:pt x="12548" y="19452"/>
                    </a:cubicBezTo>
                    <a:cubicBezTo>
                      <a:pt x="12075" y="19203"/>
                      <a:pt x="11218" y="15557"/>
                      <a:pt x="11075" y="14124"/>
                    </a:cubicBezTo>
                    <a:cubicBezTo>
                      <a:pt x="10997" y="13344"/>
                      <a:pt x="12198" y="12987"/>
                      <a:pt x="12210" y="12983"/>
                    </a:cubicBezTo>
                    <a:cubicBezTo>
                      <a:pt x="12344" y="12944"/>
                      <a:pt x="12431" y="12812"/>
                      <a:pt x="12411" y="12671"/>
                    </a:cubicBezTo>
                    <a:cubicBezTo>
                      <a:pt x="12391" y="12532"/>
                      <a:pt x="12272" y="12428"/>
                      <a:pt x="12131" y="12428"/>
                    </a:cubicBezTo>
                    <a:lnTo>
                      <a:pt x="12130" y="12428"/>
                    </a:lnTo>
                    <a:cubicBezTo>
                      <a:pt x="12122" y="12428"/>
                      <a:pt x="12111" y="12429"/>
                      <a:pt x="12103" y="12430"/>
                    </a:cubicBezTo>
                    <a:cubicBezTo>
                      <a:pt x="12102" y="12430"/>
                      <a:pt x="12063" y="12434"/>
                      <a:pt x="11996" y="12434"/>
                    </a:cubicBezTo>
                    <a:cubicBezTo>
                      <a:pt x="11723" y="12434"/>
                      <a:pt x="10975" y="12381"/>
                      <a:pt x="10234" y="11862"/>
                    </a:cubicBezTo>
                    <a:cubicBezTo>
                      <a:pt x="10225" y="11856"/>
                      <a:pt x="10216" y="11850"/>
                      <a:pt x="10211" y="11845"/>
                    </a:cubicBezTo>
                    <a:cubicBezTo>
                      <a:pt x="10358" y="11617"/>
                      <a:pt x="11293" y="11209"/>
                      <a:pt x="11806" y="10986"/>
                    </a:cubicBezTo>
                    <a:cubicBezTo>
                      <a:pt x="12794" y="10554"/>
                      <a:pt x="13273" y="10333"/>
                      <a:pt x="13355" y="9998"/>
                    </a:cubicBezTo>
                    <a:cubicBezTo>
                      <a:pt x="13386" y="9877"/>
                      <a:pt x="13357" y="9749"/>
                      <a:pt x="13278" y="9653"/>
                    </a:cubicBezTo>
                    <a:cubicBezTo>
                      <a:pt x="12940" y="9231"/>
                      <a:pt x="11668" y="9044"/>
                      <a:pt x="10103" y="9044"/>
                    </a:cubicBezTo>
                    <a:cubicBezTo>
                      <a:pt x="8917" y="9044"/>
                      <a:pt x="7565" y="9151"/>
                      <a:pt x="6323" y="9344"/>
                    </a:cubicBezTo>
                    <a:cubicBezTo>
                      <a:pt x="5851" y="9418"/>
                      <a:pt x="5387" y="9454"/>
                      <a:pt x="4942" y="9454"/>
                    </a:cubicBezTo>
                    <a:cubicBezTo>
                      <a:pt x="3464" y="9454"/>
                      <a:pt x="2181" y="9059"/>
                      <a:pt x="1426" y="8336"/>
                    </a:cubicBezTo>
                    <a:cubicBezTo>
                      <a:pt x="833" y="7768"/>
                      <a:pt x="581" y="7035"/>
                      <a:pt x="679" y="6156"/>
                    </a:cubicBezTo>
                    <a:cubicBezTo>
                      <a:pt x="956" y="3660"/>
                      <a:pt x="6416" y="3629"/>
                      <a:pt x="6471" y="3629"/>
                    </a:cubicBezTo>
                    <a:cubicBezTo>
                      <a:pt x="6601" y="3629"/>
                      <a:pt x="6714" y="3539"/>
                      <a:pt x="6746" y="3412"/>
                    </a:cubicBezTo>
                    <a:cubicBezTo>
                      <a:pt x="6776" y="3285"/>
                      <a:pt x="6716" y="3154"/>
                      <a:pt x="6599" y="3094"/>
                    </a:cubicBezTo>
                    <a:cubicBezTo>
                      <a:pt x="4682" y="2112"/>
                      <a:pt x="4121" y="1382"/>
                      <a:pt x="4223" y="1056"/>
                    </a:cubicBezTo>
                    <a:cubicBezTo>
                      <a:pt x="4308" y="783"/>
                      <a:pt x="4893" y="564"/>
                      <a:pt x="5867" y="564"/>
                    </a:cubicBezTo>
                    <a:close/>
                    <a:moveTo>
                      <a:pt x="5882" y="0"/>
                    </a:moveTo>
                    <a:cubicBezTo>
                      <a:pt x="4827" y="0"/>
                      <a:pt x="3888" y="233"/>
                      <a:pt x="3683" y="887"/>
                    </a:cubicBezTo>
                    <a:cubicBezTo>
                      <a:pt x="3481" y="1535"/>
                      <a:pt x="4079" y="2281"/>
                      <a:pt x="5461" y="3111"/>
                    </a:cubicBezTo>
                    <a:cubicBezTo>
                      <a:pt x="3730" y="3256"/>
                      <a:pt x="368" y="3829"/>
                      <a:pt x="117" y="6092"/>
                    </a:cubicBezTo>
                    <a:cubicBezTo>
                      <a:pt x="1" y="7141"/>
                      <a:pt x="318" y="8058"/>
                      <a:pt x="1036" y="8744"/>
                    </a:cubicBezTo>
                    <a:cubicBezTo>
                      <a:pt x="1904" y="9575"/>
                      <a:pt x="3300" y="10022"/>
                      <a:pt x="4921" y="10022"/>
                    </a:cubicBezTo>
                    <a:cubicBezTo>
                      <a:pt x="5401" y="10022"/>
                      <a:pt x="5900" y="9983"/>
                      <a:pt x="6411" y="9903"/>
                    </a:cubicBezTo>
                    <a:cubicBezTo>
                      <a:pt x="7768" y="9691"/>
                      <a:pt x="9012" y="9609"/>
                      <a:pt x="10037" y="9609"/>
                    </a:cubicBezTo>
                    <a:cubicBezTo>
                      <a:pt x="11388" y="9609"/>
                      <a:pt x="12360" y="9751"/>
                      <a:pt x="12714" y="9919"/>
                    </a:cubicBezTo>
                    <a:cubicBezTo>
                      <a:pt x="12480" y="10075"/>
                      <a:pt x="11953" y="10304"/>
                      <a:pt x="11581" y="10467"/>
                    </a:cubicBezTo>
                    <a:cubicBezTo>
                      <a:pt x="10409" y="10978"/>
                      <a:pt x="9686" y="11317"/>
                      <a:pt x="9637" y="11808"/>
                    </a:cubicBezTo>
                    <a:cubicBezTo>
                      <a:pt x="9623" y="11947"/>
                      <a:pt x="9660" y="12149"/>
                      <a:pt x="9911" y="12325"/>
                    </a:cubicBezTo>
                    <a:cubicBezTo>
                      <a:pt x="10286" y="12588"/>
                      <a:pt x="10707" y="12780"/>
                      <a:pt x="11151" y="12891"/>
                    </a:cubicBezTo>
                    <a:cubicBezTo>
                      <a:pt x="10782" y="13169"/>
                      <a:pt x="10453" y="13586"/>
                      <a:pt x="10513" y="14180"/>
                    </a:cubicBezTo>
                    <a:cubicBezTo>
                      <a:pt x="10519" y="14239"/>
                      <a:pt x="11314" y="20011"/>
                      <a:pt x="12513" y="20011"/>
                    </a:cubicBezTo>
                    <a:cubicBezTo>
                      <a:pt x="13234" y="20011"/>
                      <a:pt x="14564" y="19923"/>
                      <a:pt x="14620" y="19921"/>
                    </a:cubicBezTo>
                    <a:cubicBezTo>
                      <a:pt x="14655" y="19918"/>
                      <a:pt x="14690" y="19909"/>
                      <a:pt x="14723" y="19894"/>
                    </a:cubicBezTo>
                    <a:cubicBezTo>
                      <a:pt x="14804" y="19854"/>
                      <a:pt x="16744" y="18924"/>
                      <a:pt x="18307" y="17258"/>
                    </a:cubicBezTo>
                    <a:cubicBezTo>
                      <a:pt x="19998" y="15454"/>
                      <a:pt x="20357" y="11824"/>
                      <a:pt x="18306" y="9665"/>
                    </a:cubicBezTo>
                    <a:cubicBezTo>
                      <a:pt x="17243" y="8547"/>
                      <a:pt x="16314" y="7462"/>
                      <a:pt x="15415" y="6413"/>
                    </a:cubicBezTo>
                    <a:cubicBezTo>
                      <a:pt x="14671" y="5547"/>
                      <a:pt x="13969" y="4727"/>
                      <a:pt x="13264" y="3975"/>
                    </a:cubicBezTo>
                    <a:lnTo>
                      <a:pt x="12968" y="3658"/>
                    </a:lnTo>
                    <a:cubicBezTo>
                      <a:pt x="11515" y="2095"/>
                      <a:pt x="10012" y="479"/>
                      <a:pt x="7022" y="80"/>
                    </a:cubicBezTo>
                    <a:cubicBezTo>
                      <a:pt x="6646" y="30"/>
                      <a:pt x="6257" y="0"/>
                      <a:pt x="588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978;p38">
                <a:extLst>
                  <a:ext uri="{FF2B5EF4-FFF2-40B4-BE49-F238E27FC236}">
                    <a16:creationId xmlns:a16="http://schemas.microsoft.com/office/drawing/2014/main" id="{4480A377-0B8F-4382-A778-DB61D2A614FB}"/>
                  </a:ext>
                </a:extLst>
              </p:cNvPr>
              <p:cNvSpPr/>
              <p:nvPr/>
            </p:nvSpPr>
            <p:spPr>
              <a:xfrm>
                <a:off x="5032475" y="2518475"/>
                <a:ext cx="18975" cy="59825"/>
              </a:xfrm>
              <a:custGeom>
                <a:avLst/>
                <a:gdLst/>
                <a:ahLst/>
                <a:cxnLst/>
                <a:rect l="l" t="t" r="r" b="b"/>
                <a:pathLst>
                  <a:path w="759" h="2393" extrusionOk="0">
                    <a:moveTo>
                      <a:pt x="305" y="0"/>
                    </a:moveTo>
                    <a:cubicBezTo>
                      <a:pt x="290" y="0"/>
                      <a:pt x="274" y="1"/>
                      <a:pt x="259" y="4"/>
                    </a:cubicBezTo>
                    <a:cubicBezTo>
                      <a:pt x="105" y="30"/>
                      <a:pt x="0" y="175"/>
                      <a:pt x="25" y="329"/>
                    </a:cubicBezTo>
                    <a:cubicBezTo>
                      <a:pt x="186" y="1318"/>
                      <a:pt x="87" y="2064"/>
                      <a:pt x="86" y="2071"/>
                    </a:cubicBezTo>
                    <a:cubicBezTo>
                      <a:pt x="64" y="2225"/>
                      <a:pt x="173" y="2369"/>
                      <a:pt x="327" y="2391"/>
                    </a:cubicBezTo>
                    <a:cubicBezTo>
                      <a:pt x="340" y="2392"/>
                      <a:pt x="354" y="2393"/>
                      <a:pt x="367" y="2393"/>
                    </a:cubicBezTo>
                    <a:cubicBezTo>
                      <a:pt x="508" y="2393"/>
                      <a:pt x="626" y="2289"/>
                      <a:pt x="646" y="2149"/>
                    </a:cubicBezTo>
                    <a:cubicBezTo>
                      <a:pt x="651" y="2116"/>
                      <a:pt x="759" y="1316"/>
                      <a:pt x="583" y="238"/>
                    </a:cubicBezTo>
                    <a:cubicBezTo>
                      <a:pt x="560" y="99"/>
                      <a:pt x="441" y="0"/>
                      <a:pt x="30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979;p38">
                <a:extLst>
                  <a:ext uri="{FF2B5EF4-FFF2-40B4-BE49-F238E27FC236}">
                    <a16:creationId xmlns:a16="http://schemas.microsoft.com/office/drawing/2014/main" id="{CC49B51F-B0F0-4583-BFC5-1AB24AAB9C7A}"/>
                  </a:ext>
                </a:extLst>
              </p:cNvPr>
              <p:cNvSpPr/>
              <p:nvPr/>
            </p:nvSpPr>
            <p:spPr>
              <a:xfrm>
                <a:off x="4654750" y="2334100"/>
                <a:ext cx="383075" cy="161700"/>
              </a:xfrm>
              <a:custGeom>
                <a:avLst/>
                <a:gdLst/>
                <a:ahLst/>
                <a:cxnLst/>
                <a:rect l="l" t="t" r="r" b="b"/>
                <a:pathLst>
                  <a:path w="15323" h="6468" extrusionOk="0">
                    <a:moveTo>
                      <a:pt x="4834" y="0"/>
                    </a:moveTo>
                    <a:cubicBezTo>
                      <a:pt x="4825" y="0"/>
                      <a:pt x="4817" y="0"/>
                      <a:pt x="4808" y="1"/>
                    </a:cubicBezTo>
                    <a:cubicBezTo>
                      <a:pt x="3448" y="133"/>
                      <a:pt x="268" y="541"/>
                      <a:pt x="92" y="1475"/>
                    </a:cubicBezTo>
                    <a:cubicBezTo>
                      <a:pt x="1" y="1963"/>
                      <a:pt x="585" y="2259"/>
                      <a:pt x="777" y="2355"/>
                    </a:cubicBezTo>
                    <a:cubicBezTo>
                      <a:pt x="1380" y="2661"/>
                      <a:pt x="2046" y="2760"/>
                      <a:pt x="2774" y="2760"/>
                    </a:cubicBezTo>
                    <a:cubicBezTo>
                      <a:pt x="3410" y="2760"/>
                      <a:pt x="4093" y="2684"/>
                      <a:pt x="4822" y="2603"/>
                    </a:cubicBezTo>
                    <a:cubicBezTo>
                      <a:pt x="5664" y="2509"/>
                      <a:pt x="6556" y="2410"/>
                      <a:pt x="7500" y="2410"/>
                    </a:cubicBezTo>
                    <a:cubicBezTo>
                      <a:pt x="8721" y="2410"/>
                      <a:pt x="10032" y="2576"/>
                      <a:pt x="11441" y="3134"/>
                    </a:cubicBezTo>
                    <a:cubicBezTo>
                      <a:pt x="13028" y="3762"/>
                      <a:pt x="14139" y="4824"/>
                      <a:pt x="14740" y="6291"/>
                    </a:cubicBezTo>
                    <a:cubicBezTo>
                      <a:pt x="14783" y="6397"/>
                      <a:pt x="14886" y="6466"/>
                      <a:pt x="15002" y="6467"/>
                    </a:cubicBezTo>
                    <a:cubicBezTo>
                      <a:pt x="15039" y="6467"/>
                      <a:pt x="15075" y="6459"/>
                      <a:pt x="15108" y="6445"/>
                    </a:cubicBezTo>
                    <a:cubicBezTo>
                      <a:pt x="15253" y="6387"/>
                      <a:pt x="15322" y="6221"/>
                      <a:pt x="15264" y="6077"/>
                    </a:cubicBezTo>
                    <a:cubicBezTo>
                      <a:pt x="14601" y="4462"/>
                      <a:pt x="13384" y="3294"/>
                      <a:pt x="11649" y="2608"/>
                    </a:cubicBezTo>
                    <a:cubicBezTo>
                      <a:pt x="10163" y="2019"/>
                      <a:pt x="8762" y="1847"/>
                      <a:pt x="7483" y="1847"/>
                    </a:cubicBezTo>
                    <a:cubicBezTo>
                      <a:pt x="6498" y="1847"/>
                      <a:pt x="5584" y="1949"/>
                      <a:pt x="4759" y="2041"/>
                    </a:cubicBezTo>
                    <a:cubicBezTo>
                      <a:pt x="4050" y="2120"/>
                      <a:pt x="3388" y="2194"/>
                      <a:pt x="2782" y="2194"/>
                    </a:cubicBezTo>
                    <a:cubicBezTo>
                      <a:pt x="2129" y="2194"/>
                      <a:pt x="1541" y="2108"/>
                      <a:pt x="1032" y="1851"/>
                    </a:cubicBezTo>
                    <a:cubicBezTo>
                      <a:pt x="703" y="1684"/>
                      <a:pt x="653" y="1580"/>
                      <a:pt x="649" y="1580"/>
                    </a:cubicBezTo>
                    <a:cubicBezTo>
                      <a:pt x="769" y="1246"/>
                      <a:pt x="2736" y="771"/>
                      <a:pt x="4862" y="563"/>
                    </a:cubicBezTo>
                    <a:cubicBezTo>
                      <a:pt x="5018" y="548"/>
                      <a:pt x="5132" y="410"/>
                      <a:pt x="5117" y="254"/>
                    </a:cubicBezTo>
                    <a:cubicBezTo>
                      <a:pt x="5100" y="109"/>
                      <a:pt x="4977" y="0"/>
                      <a:pt x="483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980;p38">
                <a:extLst>
                  <a:ext uri="{FF2B5EF4-FFF2-40B4-BE49-F238E27FC236}">
                    <a16:creationId xmlns:a16="http://schemas.microsoft.com/office/drawing/2014/main" id="{6889587A-26A5-4A5A-B524-AFEA57B30DFF}"/>
                  </a:ext>
                </a:extLst>
              </p:cNvPr>
              <p:cNvSpPr/>
              <p:nvPr/>
            </p:nvSpPr>
            <p:spPr>
              <a:xfrm>
                <a:off x="4863275" y="2453825"/>
                <a:ext cx="138100" cy="143650"/>
              </a:xfrm>
              <a:custGeom>
                <a:avLst/>
                <a:gdLst/>
                <a:ahLst/>
                <a:cxnLst/>
                <a:rect l="l" t="t" r="r" b="b"/>
                <a:pathLst>
                  <a:path w="5524" h="5746" extrusionOk="0">
                    <a:moveTo>
                      <a:pt x="325" y="1"/>
                    </a:moveTo>
                    <a:cubicBezTo>
                      <a:pt x="220" y="1"/>
                      <a:pt x="119" y="59"/>
                      <a:pt x="70" y="160"/>
                    </a:cubicBezTo>
                    <a:cubicBezTo>
                      <a:pt x="0" y="301"/>
                      <a:pt x="61" y="473"/>
                      <a:pt x="205" y="540"/>
                    </a:cubicBezTo>
                    <a:cubicBezTo>
                      <a:pt x="246" y="561"/>
                      <a:pt x="4398" y="2624"/>
                      <a:pt x="4939" y="5515"/>
                    </a:cubicBezTo>
                    <a:cubicBezTo>
                      <a:pt x="4964" y="5648"/>
                      <a:pt x="5080" y="5745"/>
                      <a:pt x="5216" y="5745"/>
                    </a:cubicBezTo>
                    <a:cubicBezTo>
                      <a:pt x="5234" y="5745"/>
                      <a:pt x="5252" y="5743"/>
                      <a:pt x="5269" y="5740"/>
                    </a:cubicBezTo>
                    <a:cubicBezTo>
                      <a:pt x="5423" y="5711"/>
                      <a:pt x="5524" y="5564"/>
                      <a:pt x="5494" y="5410"/>
                    </a:cubicBezTo>
                    <a:cubicBezTo>
                      <a:pt x="4901" y="2240"/>
                      <a:pt x="634" y="121"/>
                      <a:pt x="452" y="31"/>
                    </a:cubicBezTo>
                    <a:cubicBezTo>
                      <a:pt x="412" y="10"/>
                      <a:pt x="368" y="1"/>
                      <a:pt x="3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981;p38">
                <a:extLst>
                  <a:ext uri="{FF2B5EF4-FFF2-40B4-BE49-F238E27FC236}">
                    <a16:creationId xmlns:a16="http://schemas.microsoft.com/office/drawing/2014/main" id="{D51BA213-5F5C-414F-B6F3-10B361C24336}"/>
                  </a:ext>
                </a:extLst>
              </p:cNvPr>
              <p:cNvSpPr/>
              <p:nvPr/>
            </p:nvSpPr>
            <p:spPr>
              <a:xfrm>
                <a:off x="4655275" y="2705725"/>
                <a:ext cx="171975" cy="50150"/>
              </a:xfrm>
              <a:custGeom>
                <a:avLst/>
                <a:gdLst/>
                <a:ahLst/>
                <a:cxnLst/>
                <a:rect l="l" t="t" r="r" b="b"/>
                <a:pathLst>
                  <a:path w="6879" h="2006" extrusionOk="0">
                    <a:moveTo>
                      <a:pt x="6561" y="1"/>
                    </a:moveTo>
                    <a:cubicBezTo>
                      <a:pt x="6498" y="1"/>
                      <a:pt x="6434" y="22"/>
                      <a:pt x="6381" y="65"/>
                    </a:cubicBezTo>
                    <a:cubicBezTo>
                      <a:pt x="5343" y="945"/>
                      <a:pt x="1617" y="1356"/>
                      <a:pt x="268" y="1440"/>
                    </a:cubicBezTo>
                    <a:cubicBezTo>
                      <a:pt x="117" y="1450"/>
                      <a:pt x="0" y="1578"/>
                      <a:pt x="5" y="1731"/>
                    </a:cubicBezTo>
                    <a:cubicBezTo>
                      <a:pt x="9" y="1883"/>
                      <a:pt x="133" y="2003"/>
                      <a:pt x="285" y="2006"/>
                    </a:cubicBezTo>
                    <a:cubicBezTo>
                      <a:pt x="292" y="2006"/>
                      <a:pt x="297" y="2004"/>
                      <a:pt x="304" y="2004"/>
                    </a:cubicBezTo>
                    <a:cubicBezTo>
                      <a:pt x="509" y="1991"/>
                      <a:pt x="5353" y="1676"/>
                      <a:pt x="6748" y="497"/>
                    </a:cubicBezTo>
                    <a:cubicBezTo>
                      <a:pt x="6864" y="396"/>
                      <a:pt x="6878" y="219"/>
                      <a:pt x="6778" y="101"/>
                    </a:cubicBezTo>
                    <a:cubicBezTo>
                      <a:pt x="6722" y="35"/>
                      <a:pt x="6642" y="1"/>
                      <a:pt x="656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982;p38">
                <a:extLst>
                  <a:ext uri="{FF2B5EF4-FFF2-40B4-BE49-F238E27FC236}">
                    <a16:creationId xmlns:a16="http://schemas.microsoft.com/office/drawing/2014/main" id="{EBB03436-3686-4F7A-863C-FBD96881DE3E}"/>
                  </a:ext>
                </a:extLst>
              </p:cNvPr>
              <p:cNvSpPr/>
              <p:nvPr/>
            </p:nvSpPr>
            <p:spPr>
              <a:xfrm>
                <a:off x="4616275" y="2610500"/>
                <a:ext cx="13140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5256" h="1947" extrusionOk="0">
                    <a:moveTo>
                      <a:pt x="4933" y="0"/>
                    </a:moveTo>
                    <a:cubicBezTo>
                      <a:pt x="4828" y="0"/>
                      <a:pt x="4726" y="60"/>
                      <a:pt x="4679" y="162"/>
                    </a:cubicBezTo>
                    <a:cubicBezTo>
                      <a:pt x="4215" y="1135"/>
                      <a:pt x="3124" y="1376"/>
                      <a:pt x="2157" y="1376"/>
                    </a:cubicBezTo>
                    <a:cubicBezTo>
                      <a:pt x="1218" y="1376"/>
                      <a:pt x="396" y="1148"/>
                      <a:pt x="379" y="1143"/>
                    </a:cubicBezTo>
                    <a:cubicBezTo>
                      <a:pt x="357" y="1138"/>
                      <a:pt x="335" y="1136"/>
                      <a:pt x="314" y="1136"/>
                    </a:cubicBezTo>
                    <a:cubicBezTo>
                      <a:pt x="190" y="1136"/>
                      <a:pt x="77" y="1217"/>
                      <a:pt x="42" y="1341"/>
                    </a:cubicBezTo>
                    <a:cubicBezTo>
                      <a:pt x="1" y="1486"/>
                      <a:pt x="80" y="1639"/>
                      <a:pt x="224" y="1687"/>
                    </a:cubicBezTo>
                    <a:cubicBezTo>
                      <a:pt x="297" y="1707"/>
                      <a:pt x="1157" y="1946"/>
                      <a:pt x="2161" y="1946"/>
                    </a:cubicBezTo>
                    <a:cubicBezTo>
                      <a:pt x="3287" y="1946"/>
                      <a:pt x="4597" y="1646"/>
                      <a:pt x="5188" y="404"/>
                    </a:cubicBezTo>
                    <a:cubicBezTo>
                      <a:pt x="5256" y="263"/>
                      <a:pt x="5196" y="94"/>
                      <a:pt x="5055" y="28"/>
                    </a:cubicBezTo>
                    <a:cubicBezTo>
                      <a:pt x="5016" y="9"/>
                      <a:pt x="4974" y="0"/>
                      <a:pt x="4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983;p38">
                <a:extLst>
                  <a:ext uri="{FF2B5EF4-FFF2-40B4-BE49-F238E27FC236}">
                    <a16:creationId xmlns:a16="http://schemas.microsoft.com/office/drawing/2014/main" id="{A03FA667-E47E-4293-9886-4B4938230EC0}"/>
                  </a:ext>
                </a:extLst>
              </p:cNvPr>
              <p:cNvSpPr/>
              <p:nvPr/>
            </p:nvSpPr>
            <p:spPr>
              <a:xfrm>
                <a:off x="4716300" y="2600225"/>
                <a:ext cx="54075" cy="29575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183" extrusionOk="0">
                    <a:moveTo>
                      <a:pt x="320" y="0"/>
                    </a:moveTo>
                    <a:cubicBezTo>
                      <a:pt x="207" y="0"/>
                      <a:pt x="101" y="67"/>
                      <a:pt x="57" y="178"/>
                    </a:cubicBezTo>
                    <a:cubicBezTo>
                      <a:pt x="0" y="322"/>
                      <a:pt x="68" y="485"/>
                      <a:pt x="210" y="544"/>
                    </a:cubicBezTo>
                    <a:lnTo>
                      <a:pt x="1754" y="1162"/>
                    </a:lnTo>
                    <a:cubicBezTo>
                      <a:pt x="1787" y="1175"/>
                      <a:pt x="1823" y="1182"/>
                      <a:pt x="1859" y="1182"/>
                    </a:cubicBezTo>
                    <a:cubicBezTo>
                      <a:pt x="1994" y="1182"/>
                      <a:pt x="2111" y="1086"/>
                      <a:pt x="2136" y="953"/>
                    </a:cubicBezTo>
                    <a:cubicBezTo>
                      <a:pt x="2162" y="819"/>
                      <a:pt x="2089" y="687"/>
                      <a:pt x="1963" y="637"/>
                    </a:cubicBezTo>
                    <a:lnTo>
                      <a:pt x="420" y="18"/>
                    </a:lnTo>
                    <a:cubicBezTo>
                      <a:pt x="387" y="6"/>
                      <a:pt x="353" y="0"/>
                      <a:pt x="3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984;p38">
                <a:extLst>
                  <a:ext uri="{FF2B5EF4-FFF2-40B4-BE49-F238E27FC236}">
                    <a16:creationId xmlns:a16="http://schemas.microsoft.com/office/drawing/2014/main" id="{C1050107-5CFD-4360-BFA5-B8FDCF52592F}"/>
                  </a:ext>
                </a:extLst>
              </p:cNvPr>
              <p:cNvSpPr/>
              <p:nvPr/>
            </p:nvSpPr>
            <p:spPr>
              <a:xfrm>
                <a:off x="4572350" y="2527500"/>
                <a:ext cx="79800" cy="72050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2882" extrusionOk="0">
                    <a:moveTo>
                      <a:pt x="3191" y="0"/>
                    </a:moveTo>
                    <a:cubicBezTo>
                      <a:pt x="3191" y="1"/>
                      <a:pt x="0" y="411"/>
                      <a:pt x="0" y="927"/>
                    </a:cubicBezTo>
                    <a:cubicBezTo>
                      <a:pt x="0" y="1441"/>
                      <a:pt x="2059" y="2882"/>
                      <a:pt x="2059" y="2882"/>
                    </a:cubicBezTo>
                    <a:lnTo>
                      <a:pt x="31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985;p38">
                <a:extLst>
                  <a:ext uri="{FF2B5EF4-FFF2-40B4-BE49-F238E27FC236}">
                    <a16:creationId xmlns:a16="http://schemas.microsoft.com/office/drawing/2014/main" id="{B8438859-366A-453D-BD33-FDCCD885AD53}"/>
                  </a:ext>
                </a:extLst>
              </p:cNvPr>
              <p:cNvSpPr/>
              <p:nvPr/>
            </p:nvSpPr>
            <p:spPr>
              <a:xfrm>
                <a:off x="4565250" y="2520400"/>
                <a:ext cx="94400" cy="86225"/>
              </a:xfrm>
              <a:custGeom>
                <a:avLst/>
                <a:gdLst/>
                <a:ahLst/>
                <a:cxnLst/>
                <a:rect l="l" t="t" r="r" b="b"/>
                <a:pathLst>
                  <a:path w="3776" h="3449" extrusionOk="0">
                    <a:moveTo>
                      <a:pt x="3474" y="1"/>
                    </a:moveTo>
                    <a:cubicBezTo>
                      <a:pt x="3462" y="1"/>
                      <a:pt x="3450" y="1"/>
                      <a:pt x="3438" y="3"/>
                    </a:cubicBezTo>
                    <a:cubicBezTo>
                      <a:pt x="1" y="448"/>
                      <a:pt x="1" y="1021"/>
                      <a:pt x="1" y="1211"/>
                    </a:cubicBezTo>
                    <a:cubicBezTo>
                      <a:pt x="1" y="1787"/>
                      <a:pt x="1367" y="2828"/>
                      <a:pt x="2180" y="3397"/>
                    </a:cubicBezTo>
                    <a:cubicBezTo>
                      <a:pt x="2227" y="3431"/>
                      <a:pt x="2284" y="3448"/>
                      <a:pt x="2342" y="3448"/>
                    </a:cubicBezTo>
                    <a:lnTo>
                      <a:pt x="2342" y="3448"/>
                    </a:lnTo>
                    <a:cubicBezTo>
                      <a:pt x="2466" y="3448"/>
                      <a:pt x="2574" y="3369"/>
                      <a:pt x="2611" y="3251"/>
                    </a:cubicBezTo>
                    <a:cubicBezTo>
                      <a:pt x="2649" y="3133"/>
                      <a:pt x="2606" y="3005"/>
                      <a:pt x="2505" y="2934"/>
                    </a:cubicBezTo>
                    <a:cubicBezTo>
                      <a:pt x="1554" y="2268"/>
                      <a:pt x="708" y="1522"/>
                      <a:pt x="581" y="1252"/>
                    </a:cubicBezTo>
                    <a:cubicBezTo>
                      <a:pt x="873" y="1028"/>
                      <a:pt x="2290" y="722"/>
                      <a:pt x="3511" y="565"/>
                    </a:cubicBezTo>
                    <a:cubicBezTo>
                      <a:pt x="3666" y="544"/>
                      <a:pt x="3775" y="403"/>
                      <a:pt x="3755" y="248"/>
                    </a:cubicBezTo>
                    <a:cubicBezTo>
                      <a:pt x="3737" y="104"/>
                      <a:pt x="3614" y="1"/>
                      <a:pt x="3474" y="1"/>
                    </a:cubicBezTo>
                    <a:close/>
                    <a:moveTo>
                      <a:pt x="2342" y="3448"/>
                    </a:moveTo>
                    <a:cubicBezTo>
                      <a:pt x="2342" y="3448"/>
                      <a:pt x="2342" y="3448"/>
                      <a:pt x="2342" y="3448"/>
                    </a:cubicBezTo>
                    <a:lnTo>
                      <a:pt x="2343" y="3448"/>
                    </a:lnTo>
                    <a:cubicBezTo>
                      <a:pt x="2343" y="3448"/>
                      <a:pt x="2342" y="3448"/>
                      <a:pt x="2342" y="344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986;p38">
                <a:extLst>
                  <a:ext uri="{FF2B5EF4-FFF2-40B4-BE49-F238E27FC236}">
                    <a16:creationId xmlns:a16="http://schemas.microsoft.com/office/drawing/2014/main" id="{59AD4C0D-EF81-4D10-A0F8-1BDBB66E1A1C}"/>
                  </a:ext>
                </a:extLst>
              </p:cNvPr>
              <p:cNvSpPr/>
              <p:nvPr/>
            </p:nvSpPr>
            <p:spPr>
              <a:xfrm>
                <a:off x="4638400" y="2478975"/>
                <a:ext cx="27625" cy="40900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1636" extrusionOk="0">
                    <a:moveTo>
                      <a:pt x="750" y="1"/>
                    </a:moveTo>
                    <a:cubicBezTo>
                      <a:pt x="539" y="1"/>
                      <a:pt x="283" y="284"/>
                      <a:pt x="149" y="684"/>
                    </a:cubicBezTo>
                    <a:cubicBezTo>
                      <a:pt x="0" y="1129"/>
                      <a:pt x="60" y="1549"/>
                      <a:pt x="283" y="1624"/>
                    </a:cubicBezTo>
                    <a:cubicBezTo>
                      <a:pt x="306" y="1632"/>
                      <a:pt x="329" y="1635"/>
                      <a:pt x="353" y="1635"/>
                    </a:cubicBezTo>
                    <a:cubicBezTo>
                      <a:pt x="565" y="1635"/>
                      <a:pt x="821" y="1353"/>
                      <a:pt x="956" y="952"/>
                    </a:cubicBezTo>
                    <a:cubicBezTo>
                      <a:pt x="1105" y="508"/>
                      <a:pt x="1044" y="86"/>
                      <a:pt x="821" y="12"/>
                    </a:cubicBezTo>
                    <a:cubicBezTo>
                      <a:pt x="798" y="5"/>
                      <a:pt x="775" y="1"/>
                      <a:pt x="7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987;p38">
                <a:extLst>
                  <a:ext uri="{FF2B5EF4-FFF2-40B4-BE49-F238E27FC236}">
                    <a16:creationId xmlns:a16="http://schemas.microsoft.com/office/drawing/2014/main" id="{44AB6D06-478B-4503-B53A-1DC8CABF2CCD}"/>
                  </a:ext>
                </a:extLst>
              </p:cNvPr>
              <p:cNvSpPr/>
              <p:nvPr/>
            </p:nvSpPr>
            <p:spPr>
              <a:xfrm>
                <a:off x="4706025" y="2513300"/>
                <a:ext cx="27625" cy="40900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1636" extrusionOk="0">
                    <a:moveTo>
                      <a:pt x="751" y="1"/>
                    </a:moveTo>
                    <a:cubicBezTo>
                      <a:pt x="539" y="1"/>
                      <a:pt x="283" y="284"/>
                      <a:pt x="150" y="683"/>
                    </a:cubicBezTo>
                    <a:cubicBezTo>
                      <a:pt x="1" y="1128"/>
                      <a:pt x="62" y="1550"/>
                      <a:pt x="283" y="1624"/>
                    </a:cubicBezTo>
                    <a:cubicBezTo>
                      <a:pt x="306" y="1631"/>
                      <a:pt x="330" y="1635"/>
                      <a:pt x="354" y="1635"/>
                    </a:cubicBezTo>
                    <a:cubicBezTo>
                      <a:pt x="566" y="1635"/>
                      <a:pt x="822" y="1352"/>
                      <a:pt x="956" y="952"/>
                    </a:cubicBezTo>
                    <a:cubicBezTo>
                      <a:pt x="1105" y="508"/>
                      <a:pt x="1045" y="86"/>
                      <a:pt x="822" y="12"/>
                    </a:cubicBezTo>
                    <a:cubicBezTo>
                      <a:pt x="799" y="4"/>
                      <a:pt x="776" y="1"/>
                      <a:pt x="7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988;p38">
                <a:extLst>
                  <a:ext uri="{FF2B5EF4-FFF2-40B4-BE49-F238E27FC236}">
                    <a16:creationId xmlns:a16="http://schemas.microsoft.com/office/drawing/2014/main" id="{5E45AA31-78D3-4E15-B374-774FBD4BDCFC}"/>
                  </a:ext>
                </a:extLst>
              </p:cNvPr>
              <p:cNvSpPr/>
              <p:nvPr/>
            </p:nvSpPr>
            <p:spPr>
              <a:xfrm>
                <a:off x="4733625" y="2464000"/>
                <a:ext cx="39000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2267" extrusionOk="0">
                    <a:moveTo>
                      <a:pt x="1" y="0"/>
                    </a:moveTo>
                    <a:lnTo>
                      <a:pt x="1418" y="2267"/>
                    </a:lnTo>
                    <a:cubicBezTo>
                      <a:pt x="1559" y="14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989;p38">
                <a:extLst>
                  <a:ext uri="{FF2B5EF4-FFF2-40B4-BE49-F238E27FC236}">
                    <a16:creationId xmlns:a16="http://schemas.microsoft.com/office/drawing/2014/main" id="{EAA944EC-5F27-4A4B-AA5C-FDCEB83A00A3}"/>
                  </a:ext>
                </a:extLst>
              </p:cNvPr>
              <p:cNvSpPr/>
              <p:nvPr/>
            </p:nvSpPr>
            <p:spPr>
              <a:xfrm>
                <a:off x="4724650" y="2456925"/>
                <a:ext cx="55425" cy="70825"/>
              </a:xfrm>
              <a:custGeom>
                <a:avLst/>
                <a:gdLst/>
                <a:ahLst/>
                <a:cxnLst/>
                <a:rect l="l" t="t" r="r" b="b"/>
                <a:pathLst>
                  <a:path w="2217" h="2833" extrusionOk="0">
                    <a:moveTo>
                      <a:pt x="358" y="1"/>
                    </a:moveTo>
                    <a:cubicBezTo>
                      <a:pt x="141" y="1"/>
                      <a:pt x="1" y="243"/>
                      <a:pt x="120" y="433"/>
                    </a:cubicBezTo>
                    <a:lnTo>
                      <a:pt x="1538" y="2700"/>
                    </a:lnTo>
                    <a:cubicBezTo>
                      <a:pt x="1589" y="2782"/>
                      <a:pt x="1679" y="2832"/>
                      <a:pt x="1777" y="2832"/>
                    </a:cubicBezTo>
                    <a:lnTo>
                      <a:pt x="1777" y="2832"/>
                    </a:lnTo>
                    <a:cubicBezTo>
                      <a:pt x="1925" y="2832"/>
                      <a:pt x="2048" y="2717"/>
                      <a:pt x="2059" y="2568"/>
                    </a:cubicBezTo>
                    <a:cubicBezTo>
                      <a:pt x="2216" y="197"/>
                      <a:pt x="403" y="4"/>
                      <a:pt x="385" y="2"/>
                    </a:cubicBezTo>
                    <a:cubicBezTo>
                      <a:pt x="376" y="1"/>
                      <a:pt x="367" y="1"/>
                      <a:pt x="358" y="1"/>
                    </a:cubicBezTo>
                    <a:close/>
                    <a:moveTo>
                      <a:pt x="1777" y="2832"/>
                    </a:moveTo>
                    <a:cubicBezTo>
                      <a:pt x="1776" y="2832"/>
                      <a:pt x="1776" y="2832"/>
                      <a:pt x="1776" y="2832"/>
                    </a:cubicBezTo>
                    <a:lnTo>
                      <a:pt x="1777" y="2832"/>
                    </a:lnTo>
                    <a:cubicBezTo>
                      <a:pt x="1777" y="2832"/>
                      <a:pt x="1777" y="2832"/>
                      <a:pt x="1777" y="283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990;p38">
                <a:extLst>
                  <a:ext uri="{FF2B5EF4-FFF2-40B4-BE49-F238E27FC236}">
                    <a16:creationId xmlns:a16="http://schemas.microsoft.com/office/drawing/2014/main" id="{B3BEF77D-F4CD-4B30-ADB9-2793B28FE53D}"/>
                  </a:ext>
                </a:extLst>
              </p:cNvPr>
              <p:cNvSpPr/>
              <p:nvPr/>
            </p:nvSpPr>
            <p:spPr>
              <a:xfrm>
                <a:off x="4648650" y="2429275"/>
                <a:ext cx="49600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984" h="824" extrusionOk="0">
                    <a:moveTo>
                      <a:pt x="1206" y="0"/>
                    </a:moveTo>
                    <a:cubicBezTo>
                      <a:pt x="877" y="0"/>
                      <a:pt x="462" y="188"/>
                      <a:pt x="0" y="823"/>
                    </a:cubicBezTo>
                    <a:lnTo>
                      <a:pt x="1984" y="398"/>
                    </a:lnTo>
                    <a:cubicBezTo>
                      <a:pt x="1984" y="398"/>
                      <a:pt x="1685" y="0"/>
                      <a:pt x="120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991;p38">
                <a:extLst>
                  <a:ext uri="{FF2B5EF4-FFF2-40B4-BE49-F238E27FC236}">
                    <a16:creationId xmlns:a16="http://schemas.microsoft.com/office/drawing/2014/main" id="{EF799756-2187-4BCE-92FB-2D27792B1BCC}"/>
                  </a:ext>
                </a:extLst>
              </p:cNvPr>
              <p:cNvSpPr/>
              <p:nvPr/>
            </p:nvSpPr>
            <p:spPr>
              <a:xfrm>
                <a:off x="4639550" y="2422200"/>
                <a:ext cx="674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699" h="1389" extrusionOk="0">
                    <a:moveTo>
                      <a:pt x="1529" y="567"/>
                    </a:moveTo>
                    <a:lnTo>
                      <a:pt x="1355" y="604"/>
                    </a:lnTo>
                    <a:cubicBezTo>
                      <a:pt x="1411" y="585"/>
                      <a:pt x="1470" y="573"/>
                      <a:pt x="1529" y="567"/>
                    </a:cubicBezTo>
                    <a:close/>
                    <a:moveTo>
                      <a:pt x="1562" y="1"/>
                    </a:moveTo>
                    <a:cubicBezTo>
                      <a:pt x="1066" y="4"/>
                      <a:pt x="587" y="320"/>
                      <a:pt x="136" y="940"/>
                    </a:cubicBezTo>
                    <a:cubicBezTo>
                      <a:pt x="0" y="1127"/>
                      <a:pt x="134" y="1389"/>
                      <a:pt x="364" y="1389"/>
                    </a:cubicBezTo>
                    <a:cubicBezTo>
                      <a:pt x="385" y="1389"/>
                      <a:pt x="404" y="1387"/>
                      <a:pt x="424" y="1382"/>
                    </a:cubicBezTo>
                    <a:lnTo>
                      <a:pt x="2408" y="957"/>
                    </a:lnTo>
                    <a:cubicBezTo>
                      <a:pt x="2610" y="915"/>
                      <a:pt x="2699" y="677"/>
                      <a:pt x="2575" y="512"/>
                    </a:cubicBezTo>
                    <a:cubicBezTo>
                      <a:pt x="2559" y="491"/>
                      <a:pt x="2185" y="1"/>
                      <a:pt x="15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992;p38">
                <a:extLst>
                  <a:ext uri="{FF2B5EF4-FFF2-40B4-BE49-F238E27FC236}">
                    <a16:creationId xmlns:a16="http://schemas.microsoft.com/office/drawing/2014/main" id="{F932B335-FD6C-48D8-B56C-4778DD4A9BD5}"/>
                  </a:ext>
                </a:extLst>
              </p:cNvPr>
              <p:cNvSpPr/>
              <p:nvPr/>
            </p:nvSpPr>
            <p:spPr>
              <a:xfrm>
                <a:off x="3243525" y="1029425"/>
                <a:ext cx="744700" cy="1174425"/>
              </a:xfrm>
              <a:custGeom>
                <a:avLst/>
                <a:gdLst/>
                <a:ahLst/>
                <a:cxnLst/>
                <a:rect l="l" t="t" r="r" b="b"/>
                <a:pathLst>
                  <a:path w="29788" h="46977" extrusionOk="0">
                    <a:moveTo>
                      <a:pt x="14894" y="1"/>
                    </a:moveTo>
                    <a:lnTo>
                      <a:pt x="0" y="18750"/>
                    </a:lnTo>
                    <a:lnTo>
                      <a:pt x="5827" y="18750"/>
                    </a:lnTo>
                    <a:lnTo>
                      <a:pt x="5827" y="46977"/>
                    </a:lnTo>
                    <a:lnTo>
                      <a:pt x="23962" y="46977"/>
                    </a:lnTo>
                    <a:lnTo>
                      <a:pt x="23962" y="18750"/>
                    </a:lnTo>
                    <a:lnTo>
                      <a:pt x="29788" y="18750"/>
                    </a:lnTo>
                    <a:lnTo>
                      <a:pt x="1489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993;p38">
                <a:extLst>
                  <a:ext uri="{FF2B5EF4-FFF2-40B4-BE49-F238E27FC236}">
                    <a16:creationId xmlns:a16="http://schemas.microsoft.com/office/drawing/2014/main" id="{CC255068-1D3A-4DE6-8DD3-0271024CC022}"/>
                  </a:ext>
                </a:extLst>
              </p:cNvPr>
              <p:cNvSpPr/>
              <p:nvPr/>
            </p:nvSpPr>
            <p:spPr>
              <a:xfrm>
                <a:off x="3234300" y="1022500"/>
                <a:ext cx="763150" cy="1188425"/>
              </a:xfrm>
              <a:custGeom>
                <a:avLst/>
                <a:gdLst/>
                <a:ahLst/>
                <a:cxnLst/>
                <a:rect l="l" t="t" r="r" b="b"/>
                <a:pathLst>
                  <a:path w="30526" h="47537" extrusionOk="0">
                    <a:moveTo>
                      <a:pt x="15263" y="732"/>
                    </a:moveTo>
                    <a:lnTo>
                      <a:pt x="29571" y="18744"/>
                    </a:lnTo>
                    <a:lnTo>
                      <a:pt x="24331" y="18744"/>
                    </a:lnTo>
                    <a:cubicBezTo>
                      <a:pt x="24331" y="18744"/>
                      <a:pt x="24330" y="18744"/>
                      <a:pt x="24329" y="18744"/>
                    </a:cubicBezTo>
                    <a:cubicBezTo>
                      <a:pt x="24175" y="18744"/>
                      <a:pt x="24049" y="18871"/>
                      <a:pt x="24049" y="19027"/>
                    </a:cubicBezTo>
                    <a:lnTo>
                      <a:pt x="24049" y="46971"/>
                    </a:lnTo>
                    <a:lnTo>
                      <a:pt x="6478" y="46971"/>
                    </a:lnTo>
                    <a:lnTo>
                      <a:pt x="6478" y="19027"/>
                    </a:lnTo>
                    <a:cubicBezTo>
                      <a:pt x="6478" y="18871"/>
                      <a:pt x="6352" y="18744"/>
                      <a:pt x="6198" y="18744"/>
                    </a:cubicBezTo>
                    <a:cubicBezTo>
                      <a:pt x="6197" y="18744"/>
                      <a:pt x="6196" y="18744"/>
                      <a:pt x="6196" y="18744"/>
                    </a:cubicBezTo>
                    <a:lnTo>
                      <a:pt x="955" y="18744"/>
                    </a:lnTo>
                    <a:lnTo>
                      <a:pt x="15263" y="732"/>
                    </a:lnTo>
                    <a:close/>
                    <a:moveTo>
                      <a:pt x="15263" y="1"/>
                    </a:moveTo>
                    <a:cubicBezTo>
                      <a:pt x="15180" y="1"/>
                      <a:pt x="15096" y="35"/>
                      <a:pt x="15042" y="102"/>
                    </a:cubicBezTo>
                    <a:lnTo>
                      <a:pt x="148" y="18850"/>
                    </a:lnTo>
                    <a:cubicBezTo>
                      <a:pt x="1" y="19035"/>
                      <a:pt x="133" y="19309"/>
                      <a:pt x="370" y="19309"/>
                    </a:cubicBezTo>
                    <a:lnTo>
                      <a:pt x="5913" y="19309"/>
                    </a:lnTo>
                    <a:lnTo>
                      <a:pt x="5913" y="47254"/>
                    </a:lnTo>
                    <a:cubicBezTo>
                      <a:pt x="5912" y="47410"/>
                      <a:pt x="6039" y="47536"/>
                      <a:pt x="6196" y="47536"/>
                    </a:cubicBezTo>
                    <a:lnTo>
                      <a:pt x="24331" y="47536"/>
                    </a:lnTo>
                    <a:cubicBezTo>
                      <a:pt x="24488" y="47536"/>
                      <a:pt x="24615" y="47410"/>
                      <a:pt x="24615" y="47254"/>
                    </a:cubicBezTo>
                    <a:lnTo>
                      <a:pt x="24615" y="19309"/>
                    </a:lnTo>
                    <a:lnTo>
                      <a:pt x="30157" y="19309"/>
                    </a:lnTo>
                    <a:cubicBezTo>
                      <a:pt x="30394" y="19309"/>
                      <a:pt x="30525" y="19035"/>
                      <a:pt x="30379" y="18850"/>
                    </a:cubicBezTo>
                    <a:lnTo>
                      <a:pt x="15485" y="102"/>
                    </a:lnTo>
                    <a:cubicBezTo>
                      <a:pt x="15431" y="35"/>
                      <a:pt x="15347" y="1"/>
                      <a:pt x="15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994;p38">
                <a:extLst>
                  <a:ext uri="{FF2B5EF4-FFF2-40B4-BE49-F238E27FC236}">
                    <a16:creationId xmlns:a16="http://schemas.microsoft.com/office/drawing/2014/main" id="{86D21BF2-B6B2-4DE6-B390-E56DBE393136}"/>
                  </a:ext>
                </a:extLst>
              </p:cNvPr>
              <p:cNvSpPr/>
              <p:nvPr/>
            </p:nvSpPr>
            <p:spPr>
              <a:xfrm>
                <a:off x="3243525" y="999075"/>
                <a:ext cx="744700" cy="1174425"/>
              </a:xfrm>
              <a:custGeom>
                <a:avLst/>
                <a:gdLst/>
                <a:ahLst/>
                <a:cxnLst/>
                <a:rect l="l" t="t" r="r" b="b"/>
                <a:pathLst>
                  <a:path w="29788" h="46977" extrusionOk="0">
                    <a:moveTo>
                      <a:pt x="14894" y="1"/>
                    </a:moveTo>
                    <a:lnTo>
                      <a:pt x="0" y="18749"/>
                    </a:lnTo>
                    <a:lnTo>
                      <a:pt x="5827" y="18749"/>
                    </a:lnTo>
                    <a:lnTo>
                      <a:pt x="5827" y="46977"/>
                    </a:lnTo>
                    <a:lnTo>
                      <a:pt x="23962" y="46977"/>
                    </a:lnTo>
                    <a:lnTo>
                      <a:pt x="23962" y="18749"/>
                    </a:lnTo>
                    <a:lnTo>
                      <a:pt x="29788" y="18749"/>
                    </a:lnTo>
                    <a:lnTo>
                      <a:pt x="148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995;p38">
                <a:extLst>
                  <a:ext uri="{FF2B5EF4-FFF2-40B4-BE49-F238E27FC236}">
                    <a16:creationId xmlns:a16="http://schemas.microsoft.com/office/drawing/2014/main" id="{B886D333-826A-40B0-B10C-3C50B80E2ABA}"/>
                  </a:ext>
                </a:extLst>
              </p:cNvPr>
              <p:cNvSpPr/>
              <p:nvPr/>
            </p:nvSpPr>
            <p:spPr>
              <a:xfrm>
                <a:off x="3234300" y="992150"/>
                <a:ext cx="763150" cy="1188450"/>
              </a:xfrm>
              <a:custGeom>
                <a:avLst/>
                <a:gdLst/>
                <a:ahLst/>
                <a:cxnLst/>
                <a:rect l="l" t="t" r="r" b="b"/>
                <a:pathLst>
                  <a:path w="30526" h="47538" extrusionOk="0">
                    <a:moveTo>
                      <a:pt x="15263" y="732"/>
                    </a:moveTo>
                    <a:lnTo>
                      <a:pt x="29571" y="18744"/>
                    </a:lnTo>
                    <a:lnTo>
                      <a:pt x="24331" y="18744"/>
                    </a:lnTo>
                    <a:cubicBezTo>
                      <a:pt x="24331" y="18744"/>
                      <a:pt x="24330" y="18744"/>
                      <a:pt x="24329" y="18744"/>
                    </a:cubicBezTo>
                    <a:cubicBezTo>
                      <a:pt x="24175" y="18744"/>
                      <a:pt x="24049" y="18871"/>
                      <a:pt x="24049" y="19026"/>
                    </a:cubicBezTo>
                    <a:lnTo>
                      <a:pt x="24049" y="46971"/>
                    </a:lnTo>
                    <a:lnTo>
                      <a:pt x="6478" y="46971"/>
                    </a:lnTo>
                    <a:lnTo>
                      <a:pt x="6478" y="19026"/>
                    </a:lnTo>
                    <a:cubicBezTo>
                      <a:pt x="6478" y="18870"/>
                      <a:pt x="6351" y="18744"/>
                      <a:pt x="6196" y="18744"/>
                    </a:cubicBezTo>
                    <a:lnTo>
                      <a:pt x="955" y="18744"/>
                    </a:lnTo>
                    <a:lnTo>
                      <a:pt x="15263" y="732"/>
                    </a:lnTo>
                    <a:close/>
                    <a:moveTo>
                      <a:pt x="15263" y="1"/>
                    </a:moveTo>
                    <a:cubicBezTo>
                      <a:pt x="15180" y="1"/>
                      <a:pt x="15096" y="34"/>
                      <a:pt x="15042" y="102"/>
                    </a:cubicBezTo>
                    <a:lnTo>
                      <a:pt x="148" y="18850"/>
                    </a:lnTo>
                    <a:cubicBezTo>
                      <a:pt x="1" y="19036"/>
                      <a:pt x="133" y="19309"/>
                      <a:pt x="370" y="19309"/>
                    </a:cubicBezTo>
                    <a:lnTo>
                      <a:pt x="5913" y="19309"/>
                    </a:lnTo>
                    <a:lnTo>
                      <a:pt x="5913" y="47254"/>
                    </a:lnTo>
                    <a:cubicBezTo>
                      <a:pt x="5912" y="47410"/>
                      <a:pt x="6039" y="47537"/>
                      <a:pt x="6196" y="47537"/>
                    </a:cubicBezTo>
                    <a:lnTo>
                      <a:pt x="24331" y="47537"/>
                    </a:lnTo>
                    <a:cubicBezTo>
                      <a:pt x="24488" y="47537"/>
                      <a:pt x="24615" y="47410"/>
                      <a:pt x="24615" y="47254"/>
                    </a:cubicBezTo>
                    <a:lnTo>
                      <a:pt x="24615" y="19309"/>
                    </a:lnTo>
                    <a:lnTo>
                      <a:pt x="30157" y="19309"/>
                    </a:lnTo>
                    <a:cubicBezTo>
                      <a:pt x="30394" y="19309"/>
                      <a:pt x="30525" y="19036"/>
                      <a:pt x="30379" y="18850"/>
                    </a:cubicBezTo>
                    <a:lnTo>
                      <a:pt x="15485" y="102"/>
                    </a:lnTo>
                    <a:cubicBezTo>
                      <a:pt x="15431" y="34"/>
                      <a:pt x="15347" y="1"/>
                      <a:pt x="15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1003;p38">
                <a:extLst>
                  <a:ext uri="{FF2B5EF4-FFF2-40B4-BE49-F238E27FC236}">
                    <a16:creationId xmlns:a16="http://schemas.microsoft.com/office/drawing/2014/main" id="{93B5EFFB-16A0-41A2-A971-F87D1FACD88B}"/>
                  </a:ext>
                </a:extLst>
              </p:cNvPr>
              <p:cNvSpPr/>
              <p:nvPr/>
            </p:nvSpPr>
            <p:spPr>
              <a:xfrm>
                <a:off x="3227100" y="2353600"/>
                <a:ext cx="360800" cy="360775"/>
              </a:xfrm>
              <a:custGeom>
                <a:avLst/>
                <a:gdLst/>
                <a:ahLst/>
                <a:cxnLst/>
                <a:rect l="l" t="t" r="r" b="b"/>
                <a:pathLst>
                  <a:path w="14432" h="14431" extrusionOk="0">
                    <a:moveTo>
                      <a:pt x="7216" y="566"/>
                    </a:moveTo>
                    <a:cubicBezTo>
                      <a:pt x="10883" y="566"/>
                      <a:pt x="13867" y="3548"/>
                      <a:pt x="13867" y="7215"/>
                    </a:cubicBezTo>
                    <a:cubicBezTo>
                      <a:pt x="13867" y="10882"/>
                      <a:pt x="10883" y="13866"/>
                      <a:pt x="7216" y="13866"/>
                    </a:cubicBezTo>
                    <a:cubicBezTo>
                      <a:pt x="3550" y="13866"/>
                      <a:pt x="567" y="10882"/>
                      <a:pt x="567" y="7216"/>
                    </a:cubicBezTo>
                    <a:cubicBezTo>
                      <a:pt x="567" y="3549"/>
                      <a:pt x="3550" y="566"/>
                      <a:pt x="7216" y="566"/>
                    </a:cubicBezTo>
                    <a:close/>
                    <a:moveTo>
                      <a:pt x="7216" y="1"/>
                    </a:moveTo>
                    <a:cubicBezTo>
                      <a:pt x="3237" y="1"/>
                      <a:pt x="1" y="3237"/>
                      <a:pt x="1" y="7216"/>
                    </a:cubicBezTo>
                    <a:cubicBezTo>
                      <a:pt x="1" y="11194"/>
                      <a:pt x="3237" y="14431"/>
                      <a:pt x="7216" y="14431"/>
                    </a:cubicBezTo>
                    <a:cubicBezTo>
                      <a:pt x="11195" y="14431"/>
                      <a:pt x="14432" y="11194"/>
                      <a:pt x="14432" y="7216"/>
                    </a:cubicBezTo>
                    <a:cubicBezTo>
                      <a:pt x="14432" y="3237"/>
                      <a:pt x="11195" y="1"/>
                      <a:pt x="7216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1004;p38">
                <a:extLst>
                  <a:ext uri="{FF2B5EF4-FFF2-40B4-BE49-F238E27FC236}">
                    <a16:creationId xmlns:a16="http://schemas.microsoft.com/office/drawing/2014/main" id="{A0804369-8F83-4694-824B-4C8BD6CE0014}"/>
                  </a:ext>
                </a:extLst>
              </p:cNvPr>
              <p:cNvSpPr/>
              <p:nvPr/>
            </p:nvSpPr>
            <p:spPr>
              <a:xfrm>
                <a:off x="3513700" y="2949125"/>
                <a:ext cx="1528500" cy="720675"/>
              </a:xfrm>
              <a:custGeom>
                <a:avLst/>
                <a:gdLst/>
                <a:ahLst/>
                <a:cxnLst/>
                <a:rect l="l" t="t" r="r" b="b"/>
                <a:pathLst>
                  <a:path w="61140" h="28827" extrusionOk="0">
                    <a:moveTo>
                      <a:pt x="55263" y="0"/>
                    </a:moveTo>
                    <a:lnTo>
                      <a:pt x="50402" y="3063"/>
                    </a:lnTo>
                    <a:lnTo>
                      <a:pt x="35262" y="18629"/>
                    </a:lnTo>
                    <a:lnTo>
                      <a:pt x="12189" y="24985"/>
                    </a:lnTo>
                    <a:cubicBezTo>
                      <a:pt x="12189" y="24985"/>
                      <a:pt x="10133" y="22591"/>
                      <a:pt x="8648" y="22577"/>
                    </a:cubicBezTo>
                    <a:cubicBezTo>
                      <a:pt x="8642" y="22577"/>
                      <a:pt x="8636" y="22577"/>
                      <a:pt x="8630" y="22577"/>
                    </a:cubicBezTo>
                    <a:cubicBezTo>
                      <a:pt x="7125" y="22577"/>
                      <a:pt x="2395" y="24302"/>
                      <a:pt x="2395" y="24302"/>
                    </a:cubicBezTo>
                    <a:cubicBezTo>
                      <a:pt x="2395" y="24302"/>
                      <a:pt x="1788" y="25781"/>
                      <a:pt x="2976" y="25792"/>
                    </a:cubicBezTo>
                    <a:cubicBezTo>
                      <a:pt x="2987" y="25792"/>
                      <a:pt x="2998" y="25792"/>
                      <a:pt x="3009" y="25792"/>
                    </a:cubicBezTo>
                    <a:cubicBezTo>
                      <a:pt x="3119" y="25792"/>
                      <a:pt x="3239" y="25787"/>
                      <a:pt x="3365" y="25779"/>
                    </a:cubicBezTo>
                    <a:lnTo>
                      <a:pt x="3365" y="25779"/>
                    </a:lnTo>
                    <a:lnTo>
                      <a:pt x="1" y="26358"/>
                    </a:lnTo>
                    <a:cubicBezTo>
                      <a:pt x="163" y="27387"/>
                      <a:pt x="1045" y="28149"/>
                      <a:pt x="2088" y="28159"/>
                    </a:cubicBezTo>
                    <a:lnTo>
                      <a:pt x="5033" y="28186"/>
                    </a:lnTo>
                    <a:lnTo>
                      <a:pt x="10075" y="28827"/>
                    </a:lnTo>
                    <a:lnTo>
                      <a:pt x="14840" y="27385"/>
                    </a:lnTo>
                    <a:cubicBezTo>
                      <a:pt x="14840" y="27385"/>
                      <a:pt x="37433" y="24920"/>
                      <a:pt x="38623" y="24634"/>
                    </a:cubicBezTo>
                    <a:cubicBezTo>
                      <a:pt x="39813" y="24348"/>
                      <a:pt x="58970" y="7893"/>
                      <a:pt x="58970" y="7893"/>
                    </a:cubicBezTo>
                    <a:cubicBezTo>
                      <a:pt x="58970" y="7893"/>
                      <a:pt x="61139" y="5986"/>
                      <a:pt x="60312" y="3775"/>
                    </a:cubicBezTo>
                    <a:cubicBezTo>
                      <a:pt x="59485" y="1564"/>
                      <a:pt x="55263" y="0"/>
                      <a:pt x="5526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1005;p38">
                <a:extLst>
                  <a:ext uri="{FF2B5EF4-FFF2-40B4-BE49-F238E27FC236}">
                    <a16:creationId xmlns:a16="http://schemas.microsoft.com/office/drawing/2014/main" id="{FD409162-DB17-4E01-9B65-90D7607A6314}"/>
                  </a:ext>
                </a:extLst>
              </p:cNvPr>
              <p:cNvSpPr/>
              <p:nvPr/>
            </p:nvSpPr>
            <p:spPr>
              <a:xfrm>
                <a:off x="3506125" y="2942150"/>
                <a:ext cx="1544150" cy="734750"/>
              </a:xfrm>
              <a:custGeom>
                <a:avLst/>
                <a:gdLst/>
                <a:ahLst/>
                <a:cxnLst/>
                <a:rect l="l" t="t" r="r" b="b"/>
                <a:pathLst>
                  <a:path w="61766" h="29390" extrusionOk="0">
                    <a:moveTo>
                      <a:pt x="55574" y="1"/>
                    </a:moveTo>
                    <a:cubicBezTo>
                      <a:pt x="55459" y="1"/>
                      <a:pt x="55350" y="72"/>
                      <a:pt x="55308" y="185"/>
                    </a:cubicBezTo>
                    <a:cubicBezTo>
                      <a:pt x="55255" y="328"/>
                      <a:pt x="55325" y="488"/>
                      <a:pt x="55467" y="546"/>
                    </a:cubicBezTo>
                    <a:cubicBezTo>
                      <a:pt x="55507" y="561"/>
                      <a:pt x="59578" y="2090"/>
                      <a:pt x="60350" y="4154"/>
                    </a:cubicBezTo>
                    <a:cubicBezTo>
                      <a:pt x="61098" y="6153"/>
                      <a:pt x="59107" y="7944"/>
                      <a:pt x="59088" y="7959"/>
                    </a:cubicBezTo>
                    <a:cubicBezTo>
                      <a:pt x="51463" y="14509"/>
                      <a:pt x="39781" y="24356"/>
                      <a:pt x="38859" y="24638"/>
                    </a:cubicBezTo>
                    <a:cubicBezTo>
                      <a:pt x="37700" y="24918"/>
                      <a:pt x="15337" y="27359"/>
                      <a:pt x="15061" y="27395"/>
                    </a:cubicBezTo>
                    <a:lnTo>
                      <a:pt x="10354" y="28819"/>
                    </a:lnTo>
                    <a:lnTo>
                      <a:pt x="5337" y="28184"/>
                    </a:lnTo>
                    <a:lnTo>
                      <a:pt x="2393" y="28157"/>
                    </a:lnTo>
                    <a:cubicBezTo>
                      <a:pt x="1593" y="28151"/>
                      <a:pt x="886" y="27630"/>
                      <a:pt x="646" y="26865"/>
                    </a:cubicBezTo>
                    <a:lnTo>
                      <a:pt x="3701" y="26338"/>
                    </a:lnTo>
                    <a:cubicBezTo>
                      <a:pt x="4961" y="26251"/>
                      <a:pt x="6825" y="25806"/>
                      <a:pt x="6913" y="25785"/>
                    </a:cubicBezTo>
                    <a:cubicBezTo>
                      <a:pt x="7062" y="25750"/>
                      <a:pt x="7157" y="25603"/>
                      <a:pt x="7126" y="25453"/>
                    </a:cubicBezTo>
                    <a:cubicBezTo>
                      <a:pt x="7098" y="25318"/>
                      <a:pt x="6981" y="25226"/>
                      <a:pt x="6849" y="25226"/>
                    </a:cubicBezTo>
                    <a:cubicBezTo>
                      <a:pt x="6833" y="25226"/>
                      <a:pt x="6816" y="25228"/>
                      <a:pt x="6799" y="25231"/>
                    </a:cubicBezTo>
                    <a:lnTo>
                      <a:pt x="3633" y="25777"/>
                    </a:lnTo>
                    <a:cubicBezTo>
                      <a:pt x="3508" y="25786"/>
                      <a:pt x="3389" y="25788"/>
                      <a:pt x="3282" y="25788"/>
                    </a:cubicBezTo>
                    <a:cubicBezTo>
                      <a:pt x="2993" y="25786"/>
                      <a:pt x="2921" y="25678"/>
                      <a:pt x="2897" y="25643"/>
                    </a:cubicBezTo>
                    <a:cubicBezTo>
                      <a:pt x="2761" y="25437"/>
                      <a:pt x="2847" y="25031"/>
                      <a:pt x="2920" y="24803"/>
                    </a:cubicBezTo>
                    <a:cubicBezTo>
                      <a:pt x="3674" y="24533"/>
                      <a:pt x="7628" y="23140"/>
                      <a:pt x="8932" y="23140"/>
                    </a:cubicBezTo>
                    <a:lnTo>
                      <a:pt x="8948" y="23140"/>
                    </a:lnTo>
                    <a:cubicBezTo>
                      <a:pt x="10060" y="23149"/>
                      <a:pt x="11728" y="24811"/>
                      <a:pt x="12278" y="25449"/>
                    </a:cubicBezTo>
                    <a:cubicBezTo>
                      <a:pt x="12332" y="25513"/>
                      <a:pt x="12412" y="25548"/>
                      <a:pt x="12493" y="25548"/>
                    </a:cubicBezTo>
                    <a:cubicBezTo>
                      <a:pt x="12518" y="25548"/>
                      <a:pt x="12543" y="25545"/>
                      <a:pt x="12567" y="25538"/>
                    </a:cubicBezTo>
                    <a:lnTo>
                      <a:pt x="35640" y="19181"/>
                    </a:lnTo>
                    <a:cubicBezTo>
                      <a:pt x="35688" y="19168"/>
                      <a:pt x="35732" y="19142"/>
                      <a:pt x="35767" y="19106"/>
                    </a:cubicBezTo>
                    <a:lnTo>
                      <a:pt x="50907" y="3539"/>
                    </a:lnTo>
                    <a:cubicBezTo>
                      <a:pt x="51009" y="3426"/>
                      <a:pt x="51004" y="3253"/>
                      <a:pt x="50894" y="3147"/>
                    </a:cubicBezTo>
                    <a:cubicBezTo>
                      <a:pt x="50839" y="3094"/>
                      <a:pt x="50768" y="3067"/>
                      <a:pt x="50697" y="3067"/>
                    </a:cubicBezTo>
                    <a:cubicBezTo>
                      <a:pt x="50627" y="3067"/>
                      <a:pt x="50556" y="3093"/>
                      <a:pt x="50502" y="3144"/>
                    </a:cubicBezTo>
                    <a:lnTo>
                      <a:pt x="35415" y="18656"/>
                    </a:lnTo>
                    <a:lnTo>
                      <a:pt x="12585" y="24945"/>
                    </a:lnTo>
                    <a:cubicBezTo>
                      <a:pt x="12110" y="24421"/>
                      <a:pt x="10350" y="22586"/>
                      <a:pt x="8953" y="22573"/>
                    </a:cubicBezTo>
                    <a:lnTo>
                      <a:pt x="8934" y="22573"/>
                    </a:lnTo>
                    <a:cubicBezTo>
                      <a:pt x="7396" y="22573"/>
                      <a:pt x="2797" y="24244"/>
                      <a:pt x="2601" y="24316"/>
                    </a:cubicBezTo>
                    <a:cubicBezTo>
                      <a:pt x="2526" y="24342"/>
                      <a:pt x="2467" y="24399"/>
                      <a:pt x="2436" y="24473"/>
                    </a:cubicBezTo>
                    <a:cubicBezTo>
                      <a:pt x="2397" y="24569"/>
                      <a:pt x="2067" y="25414"/>
                      <a:pt x="2424" y="25955"/>
                    </a:cubicBezTo>
                    <a:cubicBezTo>
                      <a:pt x="2430" y="25963"/>
                      <a:pt x="2436" y="25972"/>
                      <a:pt x="2444" y="25982"/>
                    </a:cubicBezTo>
                    <a:lnTo>
                      <a:pt x="255" y="26359"/>
                    </a:lnTo>
                    <a:cubicBezTo>
                      <a:pt x="103" y="26385"/>
                      <a:pt x="1" y="26529"/>
                      <a:pt x="25" y="26682"/>
                    </a:cubicBezTo>
                    <a:cubicBezTo>
                      <a:pt x="205" y="27849"/>
                      <a:pt x="1206" y="28713"/>
                      <a:pt x="2388" y="28722"/>
                    </a:cubicBezTo>
                    <a:lnTo>
                      <a:pt x="5300" y="28747"/>
                    </a:lnTo>
                    <a:lnTo>
                      <a:pt x="10342" y="29386"/>
                    </a:lnTo>
                    <a:cubicBezTo>
                      <a:pt x="10354" y="29388"/>
                      <a:pt x="10366" y="29389"/>
                      <a:pt x="10378" y="29389"/>
                    </a:cubicBezTo>
                    <a:cubicBezTo>
                      <a:pt x="10405" y="29389"/>
                      <a:pt x="10432" y="29385"/>
                      <a:pt x="10460" y="29377"/>
                    </a:cubicBezTo>
                    <a:lnTo>
                      <a:pt x="15173" y="27947"/>
                    </a:lnTo>
                    <a:cubicBezTo>
                      <a:pt x="16096" y="27846"/>
                      <a:pt x="37798" y="25475"/>
                      <a:pt x="38992" y="25188"/>
                    </a:cubicBezTo>
                    <a:cubicBezTo>
                      <a:pt x="40213" y="24895"/>
                      <a:pt x="57492" y="10077"/>
                      <a:pt x="59460" y="8385"/>
                    </a:cubicBezTo>
                    <a:cubicBezTo>
                      <a:pt x="59554" y="8303"/>
                      <a:pt x="61765" y="6322"/>
                      <a:pt x="60880" y="3956"/>
                    </a:cubicBezTo>
                    <a:cubicBezTo>
                      <a:pt x="60017" y="1651"/>
                      <a:pt x="55841" y="82"/>
                      <a:pt x="55663" y="15"/>
                    </a:cubicBezTo>
                    <a:cubicBezTo>
                      <a:pt x="55634" y="6"/>
                      <a:pt x="55604" y="1"/>
                      <a:pt x="555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1006;p38">
                <a:extLst>
                  <a:ext uri="{FF2B5EF4-FFF2-40B4-BE49-F238E27FC236}">
                    <a16:creationId xmlns:a16="http://schemas.microsoft.com/office/drawing/2014/main" id="{CC2DD671-2CF1-4B0E-A141-52763F9FC0AA}"/>
                  </a:ext>
                </a:extLst>
              </p:cNvPr>
              <p:cNvSpPr/>
              <p:nvPr/>
            </p:nvSpPr>
            <p:spPr>
              <a:xfrm>
                <a:off x="4416950" y="2923850"/>
                <a:ext cx="632475" cy="586425"/>
              </a:xfrm>
              <a:custGeom>
                <a:avLst/>
                <a:gdLst/>
                <a:ahLst/>
                <a:cxnLst/>
                <a:rect l="l" t="t" r="r" b="b"/>
                <a:pathLst>
                  <a:path w="25299" h="23457" extrusionOk="0">
                    <a:moveTo>
                      <a:pt x="19818" y="1"/>
                    </a:moveTo>
                    <a:lnTo>
                      <a:pt x="11540" y="5699"/>
                    </a:lnTo>
                    <a:lnTo>
                      <a:pt x="0" y="17277"/>
                    </a:lnTo>
                    <a:lnTo>
                      <a:pt x="8588" y="23456"/>
                    </a:lnTo>
                    <a:lnTo>
                      <a:pt x="23478" y="9434"/>
                    </a:lnTo>
                    <a:cubicBezTo>
                      <a:pt x="24969" y="8030"/>
                      <a:pt x="25298" y="5774"/>
                      <a:pt x="24239" y="4021"/>
                    </a:cubicBezTo>
                    <a:cubicBezTo>
                      <a:pt x="24222" y="3994"/>
                      <a:pt x="24206" y="3967"/>
                      <a:pt x="24189" y="3940"/>
                    </a:cubicBezTo>
                    <a:cubicBezTo>
                      <a:pt x="22519" y="1213"/>
                      <a:pt x="19818" y="1"/>
                      <a:pt x="19818" y="1"/>
                    </a:cubicBezTo>
                    <a:close/>
                  </a:path>
                </a:pathLst>
              </a:custGeom>
              <a:solidFill>
                <a:srgbClr val="ACFF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1007;p38">
                <a:extLst>
                  <a:ext uri="{FF2B5EF4-FFF2-40B4-BE49-F238E27FC236}">
                    <a16:creationId xmlns:a16="http://schemas.microsoft.com/office/drawing/2014/main" id="{C4FAEF9B-EF75-4711-A73B-17F9F8B96040}"/>
                  </a:ext>
                </a:extLst>
              </p:cNvPr>
              <p:cNvSpPr/>
              <p:nvPr/>
            </p:nvSpPr>
            <p:spPr>
              <a:xfrm>
                <a:off x="4409750" y="2916800"/>
                <a:ext cx="647150" cy="600550"/>
              </a:xfrm>
              <a:custGeom>
                <a:avLst/>
                <a:gdLst/>
                <a:ahLst/>
                <a:cxnLst/>
                <a:rect l="l" t="t" r="r" b="b"/>
                <a:pathLst>
                  <a:path w="25886" h="24022" extrusionOk="0">
                    <a:moveTo>
                      <a:pt x="20108" y="0"/>
                    </a:moveTo>
                    <a:cubicBezTo>
                      <a:pt x="20000" y="0"/>
                      <a:pt x="19897" y="62"/>
                      <a:pt x="19850" y="166"/>
                    </a:cubicBezTo>
                    <a:cubicBezTo>
                      <a:pt x="19786" y="309"/>
                      <a:pt x="19849" y="477"/>
                      <a:pt x="19992" y="541"/>
                    </a:cubicBezTo>
                    <a:cubicBezTo>
                      <a:pt x="20018" y="553"/>
                      <a:pt x="22636" y="1753"/>
                      <a:pt x="24255" y="4399"/>
                    </a:cubicBezTo>
                    <a:lnTo>
                      <a:pt x="24285" y="4449"/>
                    </a:lnTo>
                    <a:cubicBezTo>
                      <a:pt x="25265" y="6070"/>
                      <a:pt x="24965" y="8198"/>
                      <a:pt x="23572" y="9510"/>
                    </a:cubicBezTo>
                    <a:lnTo>
                      <a:pt x="8851" y="23373"/>
                    </a:lnTo>
                    <a:lnTo>
                      <a:pt x="723" y="17523"/>
                    </a:lnTo>
                    <a:lnTo>
                      <a:pt x="12030" y="6180"/>
                    </a:lnTo>
                    <a:cubicBezTo>
                      <a:pt x="12140" y="6069"/>
                      <a:pt x="12139" y="5891"/>
                      <a:pt x="12028" y="5780"/>
                    </a:cubicBezTo>
                    <a:cubicBezTo>
                      <a:pt x="11973" y="5726"/>
                      <a:pt x="11902" y="5698"/>
                      <a:pt x="11830" y="5698"/>
                    </a:cubicBezTo>
                    <a:cubicBezTo>
                      <a:pt x="11757" y="5698"/>
                      <a:pt x="11684" y="5726"/>
                      <a:pt x="11629" y="5782"/>
                    </a:cubicBezTo>
                    <a:lnTo>
                      <a:pt x="90" y="17359"/>
                    </a:lnTo>
                    <a:cubicBezTo>
                      <a:pt x="30" y="17417"/>
                      <a:pt x="0" y="17499"/>
                      <a:pt x="8" y="17581"/>
                    </a:cubicBezTo>
                    <a:cubicBezTo>
                      <a:pt x="15" y="17664"/>
                      <a:pt x="57" y="17739"/>
                      <a:pt x="124" y="17788"/>
                    </a:cubicBezTo>
                    <a:lnTo>
                      <a:pt x="8711" y="23968"/>
                    </a:lnTo>
                    <a:cubicBezTo>
                      <a:pt x="8758" y="24003"/>
                      <a:pt x="8816" y="24021"/>
                      <a:pt x="8876" y="24021"/>
                    </a:cubicBezTo>
                    <a:cubicBezTo>
                      <a:pt x="8948" y="24021"/>
                      <a:pt x="9017" y="23994"/>
                      <a:pt x="9069" y="23944"/>
                    </a:cubicBezTo>
                    <a:lnTo>
                      <a:pt x="23959" y="9922"/>
                    </a:lnTo>
                    <a:cubicBezTo>
                      <a:pt x="25545" y="8429"/>
                      <a:pt x="25885" y="6004"/>
                      <a:pt x="24771" y="4158"/>
                    </a:cubicBezTo>
                    <a:lnTo>
                      <a:pt x="24720" y="4074"/>
                    </a:lnTo>
                    <a:cubicBezTo>
                      <a:pt x="23022" y="1303"/>
                      <a:pt x="20337" y="75"/>
                      <a:pt x="20224" y="25"/>
                    </a:cubicBezTo>
                    <a:cubicBezTo>
                      <a:pt x="20186" y="8"/>
                      <a:pt x="20146" y="0"/>
                      <a:pt x="2010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1008;p38">
                <a:extLst>
                  <a:ext uri="{FF2B5EF4-FFF2-40B4-BE49-F238E27FC236}">
                    <a16:creationId xmlns:a16="http://schemas.microsoft.com/office/drawing/2014/main" id="{E71747B0-CD6B-40CF-B5E5-DC9984F1EC30}"/>
                  </a:ext>
                </a:extLst>
              </p:cNvPr>
              <p:cNvSpPr/>
              <p:nvPr/>
            </p:nvSpPr>
            <p:spPr>
              <a:xfrm>
                <a:off x="4416950" y="3305775"/>
                <a:ext cx="265150" cy="204500"/>
              </a:xfrm>
              <a:custGeom>
                <a:avLst/>
                <a:gdLst/>
                <a:ahLst/>
                <a:cxnLst/>
                <a:rect l="l" t="t" r="r" b="b"/>
                <a:pathLst>
                  <a:path w="10606" h="8180" extrusionOk="0">
                    <a:moveTo>
                      <a:pt x="1992" y="1"/>
                    </a:moveTo>
                    <a:lnTo>
                      <a:pt x="0" y="1998"/>
                    </a:lnTo>
                    <a:lnTo>
                      <a:pt x="8588" y="8179"/>
                    </a:lnTo>
                    <a:lnTo>
                      <a:pt x="10605" y="6279"/>
                    </a:lnTo>
                    <a:lnTo>
                      <a:pt x="199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1009;p38">
                <a:extLst>
                  <a:ext uri="{FF2B5EF4-FFF2-40B4-BE49-F238E27FC236}">
                    <a16:creationId xmlns:a16="http://schemas.microsoft.com/office/drawing/2014/main" id="{B427F34F-10E9-4825-9731-39C8FE26828D}"/>
                  </a:ext>
                </a:extLst>
              </p:cNvPr>
              <p:cNvSpPr/>
              <p:nvPr/>
            </p:nvSpPr>
            <p:spPr>
              <a:xfrm>
                <a:off x="4409750" y="3298750"/>
                <a:ext cx="280425" cy="218600"/>
              </a:xfrm>
              <a:custGeom>
                <a:avLst/>
                <a:gdLst/>
                <a:ahLst/>
                <a:cxnLst/>
                <a:rect l="l" t="t" r="r" b="b"/>
                <a:pathLst>
                  <a:path w="11217" h="8744" extrusionOk="0">
                    <a:moveTo>
                      <a:pt x="2309" y="653"/>
                    </a:moveTo>
                    <a:lnTo>
                      <a:pt x="10452" y="6588"/>
                    </a:lnTo>
                    <a:lnTo>
                      <a:pt x="8851" y="8095"/>
                    </a:lnTo>
                    <a:lnTo>
                      <a:pt x="724" y="2245"/>
                    </a:lnTo>
                    <a:lnTo>
                      <a:pt x="2309" y="653"/>
                    </a:lnTo>
                    <a:close/>
                    <a:moveTo>
                      <a:pt x="2281" y="0"/>
                    </a:moveTo>
                    <a:cubicBezTo>
                      <a:pt x="2208" y="0"/>
                      <a:pt x="2135" y="29"/>
                      <a:pt x="2080" y="84"/>
                    </a:cubicBezTo>
                    <a:lnTo>
                      <a:pt x="90" y="2081"/>
                    </a:lnTo>
                    <a:cubicBezTo>
                      <a:pt x="30" y="2139"/>
                      <a:pt x="0" y="2221"/>
                      <a:pt x="8" y="2303"/>
                    </a:cubicBezTo>
                    <a:cubicBezTo>
                      <a:pt x="15" y="2386"/>
                      <a:pt x="57" y="2461"/>
                      <a:pt x="124" y="2510"/>
                    </a:cubicBezTo>
                    <a:lnTo>
                      <a:pt x="8711" y="8690"/>
                    </a:lnTo>
                    <a:cubicBezTo>
                      <a:pt x="8758" y="8725"/>
                      <a:pt x="8816" y="8743"/>
                      <a:pt x="8876" y="8743"/>
                    </a:cubicBezTo>
                    <a:cubicBezTo>
                      <a:pt x="8948" y="8743"/>
                      <a:pt x="9017" y="8716"/>
                      <a:pt x="9069" y="8667"/>
                    </a:cubicBezTo>
                    <a:lnTo>
                      <a:pt x="11088" y="6767"/>
                    </a:lnTo>
                    <a:cubicBezTo>
                      <a:pt x="11217" y="6645"/>
                      <a:pt x="11204" y="6437"/>
                      <a:pt x="11060" y="6332"/>
                    </a:cubicBezTo>
                    <a:lnTo>
                      <a:pt x="2447" y="55"/>
                    </a:lnTo>
                    <a:cubicBezTo>
                      <a:pt x="2397" y="18"/>
                      <a:pt x="2339" y="0"/>
                      <a:pt x="228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1010;p38">
                <a:extLst>
                  <a:ext uri="{FF2B5EF4-FFF2-40B4-BE49-F238E27FC236}">
                    <a16:creationId xmlns:a16="http://schemas.microsoft.com/office/drawing/2014/main" id="{3C35D593-82DB-4924-A227-D4F5A00735F7}"/>
                  </a:ext>
                </a:extLst>
              </p:cNvPr>
              <p:cNvSpPr/>
              <p:nvPr/>
            </p:nvSpPr>
            <p:spPr>
              <a:xfrm>
                <a:off x="3250625" y="3574150"/>
                <a:ext cx="107125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4285" h="2809" extrusionOk="0">
                    <a:moveTo>
                      <a:pt x="1009" y="1"/>
                    </a:moveTo>
                    <a:lnTo>
                      <a:pt x="1" y="219"/>
                    </a:lnTo>
                    <a:lnTo>
                      <a:pt x="2179" y="2573"/>
                    </a:lnTo>
                    <a:lnTo>
                      <a:pt x="4284" y="2808"/>
                    </a:lnTo>
                    <a:lnTo>
                      <a:pt x="10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1011;p38">
                <a:extLst>
                  <a:ext uri="{FF2B5EF4-FFF2-40B4-BE49-F238E27FC236}">
                    <a16:creationId xmlns:a16="http://schemas.microsoft.com/office/drawing/2014/main" id="{281ECD64-D3AA-4FD4-930F-B0958BE7409B}"/>
                  </a:ext>
                </a:extLst>
              </p:cNvPr>
              <p:cNvSpPr/>
              <p:nvPr/>
            </p:nvSpPr>
            <p:spPr>
              <a:xfrm>
                <a:off x="3241750" y="3567075"/>
                <a:ext cx="125550" cy="84350"/>
              </a:xfrm>
              <a:custGeom>
                <a:avLst/>
                <a:gdLst/>
                <a:ahLst/>
                <a:cxnLst/>
                <a:rect l="l" t="t" r="r" b="b"/>
                <a:pathLst>
                  <a:path w="5022" h="3374" extrusionOk="0">
                    <a:moveTo>
                      <a:pt x="1286" y="589"/>
                    </a:moveTo>
                    <a:lnTo>
                      <a:pt x="3759" y="2709"/>
                    </a:lnTo>
                    <a:lnTo>
                      <a:pt x="2670" y="2587"/>
                    </a:lnTo>
                    <a:lnTo>
                      <a:pt x="900" y="674"/>
                    </a:lnTo>
                    <a:lnTo>
                      <a:pt x="1286" y="589"/>
                    </a:lnTo>
                    <a:close/>
                    <a:moveTo>
                      <a:pt x="1365" y="1"/>
                    </a:moveTo>
                    <a:cubicBezTo>
                      <a:pt x="1345" y="1"/>
                      <a:pt x="1324" y="3"/>
                      <a:pt x="1304" y="8"/>
                    </a:cubicBezTo>
                    <a:lnTo>
                      <a:pt x="296" y="226"/>
                    </a:lnTo>
                    <a:cubicBezTo>
                      <a:pt x="83" y="272"/>
                      <a:pt x="0" y="534"/>
                      <a:pt x="148" y="695"/>
                    </a:cubicBezTo>
                    <a:lnTo>
                      <a:pt x="2325" y="3049"/>
                    </a:lnTo>
                    <a:cubicBezTo>
                      <a:pt x="2372" y="3099"/>
                      <a:pt x="2434" y="3130"/>
                      <a:pt x="2502" y="3138"/>
                    </a:cubicBezTo>
                    <a:lnTo>
                      <a:pt x="4608" y="3372"/>
                    </a:lnTo>
                    <a:cubicBezTo>
                      <a:pt x="4619" y="3373"/>
                      <a:pt x="4628" y="3374"/>
                      <a:pt x="4639" y="3374"/>
                    </a:cubicBezTo>
                    <a:cubicBezTo>
                      <a:pt x="4901" y="3374"/>
                      <a:pt x="5022" y="3047"/>
                      <a:pt x="4823" y="2876"/>
                    </a:cubicBezTo>
                    <a:lnTo>
                      <a:pt x="1548" y="69"/>
                    </a:lnTo>
                    <a:cubicBezTo>
                      <a:pt x="1497" y="25"/>
                      <a:pt x="1432" y="1"/>
                      <a:pt x="136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1012;p38">
                <a:extLst>
                  <a:ext uri="{FF2B5EF4-FFF2-40B4-BE49-F238E27FC236}">
                    <a16:creationId xmlns:a16="http://schemas.microsoft.com/office/drawing/2014/main" id="{911D3C09-61E2-4281-9086-813BBAAD8747}"/>
                  </a:ext>
                </a:extLst>
              </p:cNvPr>
              <p:cNvSpPr/>
              <p:nvPr/>
            </p:nvSpPr>
            <p:spPr>
              <a:xfrm>
                <a:off x="3353000" y="3574150"/>
                <a:ext cx="107075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2809" extrusionOk="0">
                    <a:moveTo>
                      <a:pt x="1008" y="1"/>
                    </a:moveTo>
                    <a:lnTo>
                      <a:pt x="0" y="219"/>
                    </a:lnTo>
                    <a:lnTo>
                      <a:pt x="2177" y="2573"/>
                    </a:lnTo>
                    <a:lnTo>
                      <a:pt x="4282" y="2808"/>
                    </a:lnTo>
                    <a:lnTo>
                      <a:pt x="100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1013;p38">
                <a:extLst>
                  <a:ext uri="{FF2B5EF4-FFF2-40B4-BE49-F238E27FC236}">
                    <a16:creationId xmlns:a16="http://schemas.microsoft.com/office/drawing/2014/main" id="{F120C5E5-31F1-4FC1-B422-B30FDA93CAEB}"/>
                  </a:ext>
                </a:extLst>
              </p:cNvPr>
              <p:cNvSpPr/>
              <p:nvPr/>
            </p:nvSpPr>
            <p:spPr>
              <a:xfrm>
                <a:off x="3344075" y="3567075"/>
                <a:ext cx="125575" cy="84350"/>
              </a:xfrm>
              <a:custGeom>
                <a:avLst/>
                <a:gdLst/>
                <a:ahLst/>
                <a:cxnLst/>
                <a:rect l="l" t="t" r="r" b="b"/>
                <a:pathLst>
                  <a:path w="5023" h="3374" extrusionOk="0">
                    <a:moveTo>
                      <a:pt x="1287" y="589"/>
                    </a:moveTo>
                    <a:lnTo>
                      <a:pt x="3759" y="2709"/>
                    </a:lnTo>
                    <a:lnTo>
                      <a:pt x="2671" y="2587"/>
                    </a:lnTo>
                    <a:lnTo>
                      <a:pt x="900" y="674"/>
                    </a:lnTo>
                    <a:lnTo>
                      <a:pt x="1287" y="589"/>
                    </a:lnTo>
                    <a:close/>
                    <a:moveTo>
                      <a:pt x="1366" y="1"/>
                    </a:moveTo>
                    <a:cubicBezTo>
                      <a:pt x="1346" y="1"/>
                      <a:pt x="1325" y="3"/>
                      <a:pt x="1305" y="8"/>
                    </a:cubicBezTo>
                    <a:lnTo>
                      <a:pt x="297" y="226"/>
                    </a:lnTo>
                    <a:cubicBezTo>
                      <a:pt x="83" y="272"/>
                      <a:pt x="1" y="534"/>
                      <a:pt x="149" y="695"/>
                    </a:cubicBezTo>
                    <a:lnTo>
                      <a:pt x="2326" y="3049"/>
                    </a:lnTo>
                    <a:cubicBezTo>
                      <a:pt x="2372" y="3099"/>
                      <a:pt x="2435" y="3130"/>
                      <a:pt x="2503" y="3138"/>
                    </a:cubicBezTo>
                    <a:lnTo>
                      <a:pt x="4609" y="3372"/>
                    </a:lnTo>
                    <a:cubicBezTo>
                      <a:pt x="4619" y="3373"/>
                      <a:pt x="4630" y="3374"/>
                      <a:pt x="4639" y="3374"/>
                    </a:cubicBezTo>
                    <a:cubicBezTo>
                      <a:pt x="4902" y="3374"/>
                      <a:pt x="5023" y="3047"/>
                      <a:pt x="4824" y="2876"/>
                    </a:cubicBezTo>
                    <a:lnTo>
                      <a:pt x="1549" y="69"/>
                    </a:lnTo>
                    <a:cubicBezTo>
                      <a:pt x="1498" y="25"/>
                      <a:pt x="1433" y="1"/>
                      <a:pt x="13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1014;p38">
                <a:extLst>
                  <a:ext uri="{FF2B5EF4-FFF2-40B4-BE49-F238E27FC236}">
                    <a16:creationId xmlns:a16="http://schemas.microsoft.com/office/drawing/2014/main" id="{B8645EE9-A24E-40DF-8364-23615DBED7AF}"/>
                  </a:ext>
                </a:extLst>
              </p:cNvPr>
              <p:cNvSpPr/>
              <p:nvPr/>
            </p:nvSpPr>
            <p:spPr>
              <a:xfrm>
                <a:off x="3296300" y="3565375"/>
                <a:ext cx="114075" cy="84825"/>
              </a:xfrm>
              <a:custGeom>
                <a:avLst/>
                <a:gdLst/>
                <a:ahLst/>
                <a:cxnLst/>
                <a:rect l="l" t="t" r="r" b="b"/>
                <a:pathLst>
                  <a:path w="4563" h="3393" extrusionOk="0">
                    <a:moveTo>
                      <a:pt x="1" y="1"/>
                    </a:moveTo>
                    <a:lnTo>
                      <a:pt x="2457" y="3159"/>
                    </a:lnTo>
                    <a:lnTo>
                      <a:pt x="3276" y="3393"/>
                    </a:lnTo>
                    <a:lnTo>
                      <a:pt x="4562" y="3159"/>
                    </a:lnTo>
                    <a:lnTo>
                      <a:pt x="152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1015;p38">
                <a:extLst>
                  <a:ext uri="{FF2B5EF4-FFF2-40B4-BE49-F238E27FC236}">
                    <a16:creationId xmlns:a16="http://schemas.microsoft.com/office/drawing/2014/main" id="{446DF4F3-03C7-4E9C-AA7F-0828FADF4A08}"/>
                  </a:ext>
                </a:extLst>
              </p:cNvPr>
              <p:cNvSpPr/>
              <p:nvPr/>
            </p:nvSpPr>
            <p:spPr>
              <a:xfrm>
                <a:off x="3287125" y="3558325"/>
                <a:ext cx="132250" cy="98950"/>
              </a:xfrm>
              <a:custGeom>
                <a:avLst/>
                <a:gdLst/>
                <a:ahLst/>
                <a:cxnLst/>
                <a:rect l="l" t="t" r="r" b="b"/>
                <a:pathLst>
                  <a:path w="5290" h="3958" extrusionOk="0">
                    <a:moveTo>
                      <a:pt x="1768" y="566"/>
                    </a:moveTo>
                    <a:lnTo>
                      <a:pt x="4360" y="3258"/>
                    </a:lnTo>
                    <a:lnTo>
                      <a:pt x="3658" y="3385"/>
                    </a:lnTo>
                    <a:lnTo>
                      <a:pt x="2990" y="3194"/>
                    </a:lnTo>
                    <a:lnTo>
                      <a:pt x="946" y="566"/>
                    </a:lnTo>
                    <a:close/>
                    <a:moveTo>
                      <a:pt x="368" y="0"/>
                    </a:moveTo>
                    <a:cubicBezTo>
                      <a:pt x="132" y="0"/>
                      <a:pt x="0" y="271"/>
                      <a:pt x="144" y="457"/>
                    </a:cubicBezTo>
                    <a:lnTo>
                      <a:pt x="2601" y="3614"/>
                    </a:lnTo>
                    <a:cubicBezTo>
                      <a:pt x="2637" y="3662"/>
                      <a:pt x="2688" y="3697"/>
                      <a:pt x="2746" y="3713"/>
                    </a:cubicBezTo>
                    <a:lnTo>
                      <a:pt x="3565" y="3947"/>
                    </a:lnTo>
                    <a:cubicBezTo>
                      <a:pt x="3590" y="3953"/>
                      <a:pt x="3616" y="3957"/>
                      <a:pt x="3643" y="3957"/>
                    </a:cubicBezTo>
                    <a:cubicBezTo>
                      <a:pt x="3660" y="3957"/>
                      <a:pt x="3676" y="3955"/>
                      <a:pt x="3694" y="3953"/>
                    </a:cubicBezTo>
                    <a:lnTo>
                      <a:pt x="4979" y="3719"/>
                    </a:lnTo>
                    <a:cubicBezTo>
                      <a:pt x="5202" y="3678"/>
                      <a:pt x="5289" y="3407"/>
                      <a:pt x="5133" y="3244"/>
                    </a:cubicBezTo>
                    <a:lnTo>
                      <a:pt x="2093" y="86"/>
                    </a:lnTo>
                    <a:cubicBezTo>
                      <a:pt x="2038" y="32"/>
                      <a:pt x="1966" y="0"/>
                      <a:pt x="18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1016;p38">
                <a:extLst>
                  <a:ext uri="{FF2B5EF4-FFF2-40B4-BE49-F238E27FC236}">
                    <a16:creationId xmlns:a16="http://schemas.microsoft.com/office/drawing/2014/main" id="{D72EF46D-2CC2-428B-904A-FDF5E819FF18}"/>
                  </a:ext>
                </a:extLst>
              </p:cNvPr>
              <p:cNvSpPr/>
              <p:nvPr/>
            </p:nvSpPr>
            <p:spPr>
              <a:xfrm>
                <a:off x="3229050" y="3579625"/>
                <a:ext cx="76050" cy="58875"/>
              </a:xfrm>
              <a:custGeom>
                <a:avLst/>
                <a:gdLst/>
                <a:ahLst/>
                <a:cxnLst/>
                <a:rect l="l" t="t" r="r" b="b"/>
                <a:pathLst>
                  <a:path w="3042" h="2355" extrusionOk="0">
                    <a:moveTo>
                      <a:pt x="864" y="0"/>
                    </a:moveTo>
                    <a:lnTo>
                      <a:pt x="1" y="249"/>
                    </a:lnTo>
                    <a:lnTo>
                      <a:pt x="1053" y="2238"/>
                    </a:lnTo>
                    <a:lnTo>
                      <a:pt x="3042" y="2354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1017;p38">
                <a:extLst>
                  <a:ext uri="{FF2B5EF4-FFF2-40B4-BE49-F238E27FC236}">
                    <a16:creationId xmlns:a16="http://schemas.microsoft.com/office/drawing/2014/main" id="{7D8EC2E3-BF76-4B46-9D9B-8ECE444D4F88}"/>
                  </a:ext>
                </a:extLst>
              </p:cNvPr>
              <p:cNvSpPr/>
              <p:nvPr/>
            </p:nvSpPr>
            <p:spPr>
              <a:xfrm>
                <a:off x="3220700" y="3572575"/>
                <a:ext cx="93800" cy="73050"/>
              </a:xfrm>
              <a:custGeom>
                <a:avLst/>
                <a:gdLst/>
                <a:ahLst/>
                <a:cxnLst/>
                <a:rect l="l" t="t" r="r" b="b"/>
                <a:pathLst>
                  <a:path w="3752" h="2922" extrusionOk="0">
                    <a:moveTo>
                      <a:pt x="1109" y="602"/>
                    </a:moveTo>
                    <a:lnTo>
                      <a:pt x="2691" y="2314"/>
                    </a:lnTo>
                    <a:lnTo>
                      <a:pt x="1563" y="2247"/>
                    </a:lnTo>
                    <a:lnTo>
                      <a:pt x="748" y="706"/>
                    </a:lnTo>
                    <a:lnTo>
                      <a:pt x="1109" y="602"/>
                    </a:lnTo>
                    <a:close/>
                    <a:moveTo>
                      <a:pt x="1198" y="1"/>
                    </a:moveTo>
                    <a:cubicBezTo>
                      <a:pt x="1172" y="1"/>
                      <a:pt x="1146" y="4"/>
                      <a:pt x="1120" y="12"/>
                    </a:cubicBezTo>
                    <a:lnTo>
                      <a:pt x="255" y="261"/>
                    </a:lnTo>
                    <a:cubicBezTo>
                      <a:pt x="84" y="311"/>
                      <a:pt x="0" y="506"/>
                      <a:pt x="85" y="665"/>
                    </a:cubicBezTo>
                    <a:lnTo>
                      <a:pt x="1137" y="2653"/>
                    </a:lnTo>
                    <a:cubicBezTo>
                      <a:pt x="1184" y="2740"/>
                      <a:pt x="1272" y="2797"/>
                      <a:pt x="1371" y="2803"/>
                    </a:cubicBezTo>
                    <a:lnTo>
                      <a:pt x="3358" y="2919"/>
                    </a:lnTo>
                    <a:lnTo>
                      <a:pt x="3376" y="2919"/>
                    </a:lnTo>
                    <a:lnTo>
                      <a:pt x="3376" y="2921"/>
                    </a:lnTo>
                    <a:cubicBezTo>
                      <a:pt x="3623" y="2921"/>
                      <a:pt x="3752" y="2627"/>
                      <a:pt x="3583" y="2445"/>
                    </a:cubicBezTo>
                    <a:lnTo>
                      <a:pt x="1405" y="91"/>
                    </a:lnTo>
                    <a:cubicBezTo>
                      <a:pt x="1351" y="32"/>
                      <a:pt x="1276" y="1"/>
                      <a:pt x="11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0" name="Google Shape;3014;p63">
              <a:extLst>
                <a:ext uri="{FF2B5EF4-FFF2-40B4-BE49-F238E27FC236}">
                  <a16:creationId xmlns:a16="http://schemas.microsoft.com/office/drawing/2014/main" id="{2545735E-C368-4655-8573-23307167FE5C}"/>
                </a:ext>
              </a:extLst>
            </p:cNvPr>
            <p:cNvGrpSpPr/>
            <p:nvPr/>
          </p:nvGrpSpPr>
          <p:grpSpPr>
            <a:xfrm>
              <a:off x="1224560" y="2459504"/>
              <a:ext cx="1504336" cy="1307986"/>
              <a:chOff x="1029100" y="962775"/>
              <a:chExt cx="5561350" cy="4513725"/>
            </a:xfrm>
          </p:grpSpPr>
          <p:sp>
            <p:nvSpPr>
              <p:cNvPr id="491" name="Google Shape;3016;p63">
                <a:extLst>
                  <a:ext uri="{FF2B5EF4-FFF2-40B4-BE49-F238E27FC236}">
                    <a16:creationId xmlns:a16="http://schemas.microsoft.com/office/drawing/2014/main" id="{FBC734CF-CAA4-4500-88CB-056BD3E0E1DC}"/>
                  </a:ext>
                </a:extLst>
              </p:cNvPr>
              <p:cNvSpPr/>
              <p:nvPr/>
            </p:nvSpPr>
            <p:spPr>
              <a:xfrm>
                <a:off x="1029100" y="5310750"/>
                <a:ext cx="5561350" cy="165750"/>
              </a:xfrm>
              <a:custGeom>
                <a:avLst/>
                <a:gdLst/>
                <a:ahLst/>
                <a:cxnLst/>
                <a:rect l="l" t="t" r="r" b="b"/>
                <a:pathLst>
                  <a:path w="222454" h="6630" extrusionOk="0">
                    <a:moveTo>
                      <a:pt x="111226" y="1"/>
                    </a:moveTo>
                    <a:cubicBezTo>
                      <a:pt x="49798" y="1"/>
                      <a:pt x="0" y="1485"/>
                      <a:pt x="0" y="3315"/>
                    </a:cubicBezTo>
                    <a:cubicBezTo>
                      <a:pt x="0" y="5145"/>
                      <a:pt x="49798" y="6629"/>
                      <a:pt x="111226" y="6629"/>
                    </a:cubicBezTo>
                    <a:cubicBezTo>
                      <a:pt x="172655" y="6629"/>
                      <a:pt x="222453" y="5145"/>
                      <a:pt x="222453" y="3315"/>
                    </a:cubicBezTo>
                    <a:cubicBezTo>
                      <a:pt x="222453" y="1485"/>
                      <a:pt x="172655" y="1"/>
                      <a:pt x="1112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3017;p63">
                <a:extLst>
                  <a:ext uri="{FF2B5EF4-FFF2-40B4-BE49-F238E27FC236}">
                    <a16:creationId xmlns:a16="http://schemas.microsoft.com/office/drawing/2014/main" id="{943E206A-775E-4831-B66A-E2D33D83C70B}"/>
                  </a:ext>
                </a:extLst>
              </p:cNvPr>
              <p:cNvSpPr/>
              <p:nvPr/>
            </p:nvSpPr>
            <p:spPr>
              <a:xfrm>
                <a:off x="2571825" y="970075"/>
                <a:ext cx="2459525" cy="4432625"/>
              </a:xfrm>
              <a:custGeom>
                <a:avLst/>
                <a:gdLst/>
                <a:ahLst/>
                <a:cxnLst/>
                <a:rect l="l" t="t" r="r" b="b"/>
                <a:pathLst>
                  <a:path w="98381" h="177305" extrusionOk="0">
                    <a:moveTo>
                      <a:pt x="4182" y="1"/>
                    </a:moveTo>
                    <a:cubicBezTo>
                      <a:pt x="1873" y="1"/>
                      <a:pt x="1" y="1873"/>
                      <a:pt x="1" y="4183"/>
                    </a:cubicBezTo>
                    <a:lnTo>
                      <a:pt x="1" y="172763"/>
                    </a:lnTo>
                    <a:cubicBezTo>
                      <a:pt x="1" y="175271"/>
                      <a:pt x="2034" y="177304"/>
                      <a:pt x="4542" y="177304"/>
                    </a:cubicBezTo>
                    <a:lnTo>
                      <a:pt x="93800" y="177304"/>
                    </a:lnTo>
                    <a:cubicBezTo>
                      <a:pt x="96330" y="177304"/>
                      <a:pt x="98380" y="175253"/>
                      <a:pt x="98380" y="172723"/>
                    </a:cubicBezTo>
                    <a:lnTo>
                      <a:pt x="98380" y="4607"/>
                    </a:lnTo>
                    <a:cubicBezTo>
                      <a:pt x="98380" y="2063"/>
                      <a:pt x="96318" y="1"/>
                      <a:pt x="93775" y="1"/>
                    </a:cubicBezTo>
                    <a:close/>
                  </a:path>
                </a:pathLst>
              </a:custGeom>
              <a:solidFill>
                <a:srgbClr val="ACFF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3018;p63">
                <a:extLst>
                  <a:ext uri="{FF2B5EF4-FFF2-40B4-BE49-F238E27FC236}">
                    <a16:creationId xmlns:a16="http://schemas.microsoft.com/office/drawing/2014/main" id="{7C69D325-9135-4C74-BE43-80463347834E}"/>
                  </a:ext>
                </a:extLst>
              </p:cNvPr>
              <p:cNvSpPr/>
              <p:nvPr/>
            </p:nvSpPr>
            <p:spPr>
              <a:xfrm>
                <a:off x="2564500" y="962775"/>
                <a:ext cx="2474175" cy="4447250"/>
              </a:xfrm>
              <a:custGeom>
                <a:avLst/>
                <a:gdLst/>
                <a:ahLst/>
                <a:cxnLst/>
                <a:rect l="l" t="t" r="r" b="b"/>
                <a:pathLst>
                  <a:path w="98967" h="177890" extrusionOk="0">
                    <a:moveTo>
                      <a:pt x="94720" y="586"/>
                    </a:moveTo>
                    <a:cubicBezTo>
                      <a:pt x="96739" y="586"/>
                      <a:pt x="98381" y="2228"/>
                      <a:pt x="98381" y="4246"/>
                    </a:cubicBezTo>
                    <a:lnTo>
                      <a:pt x="98381" y="173643"/>
                    </a:lnTo>
                    <a:cubicBezTo>
                      <a:pt x="98381" y="175662"/>
                      <a:pt x="96739" y="177304"/>
                      <a:pt x="94720" y="177304"/>
                    </a:cubicBezTo>
                    <a:lnTo>
                      <a:pt x="4247" y="177304"/>
                    </a:lnTo>
                    <a:cubicBezTo>
                      <a:pt x="2228" y="177304"/>
                      <a:pt x="586" y="175662"/>
                      <a:pt x="586" y="173643"/>
                    </a:cubicBezTo>
                    <a:lnTo>
                      <a:pt x="586" y="4246"/>
                    </a:lnTo>
                    <a:cubicBezTo>
                      <a:pt x="586" y="2228"/>
                      <a:pt x="2228" y="586"/>
                      <a:pt x="4247" y="586"/>
                    </a:cubicBezTo>
                    <a:close/>
                    <a:moveTo>
                      <a:pt x="4246" y="1"/>
                    </a:moveTo>
                    <a:cubicBezTo>
                      <a:pt x="1905" y="1"/>
                      <a:pt x="0" y="1905"/>
                      <a:pt x="0" y="4246"/>
                    </a:cubicBezTo>
                    <a:lnTo>
                      <a:pt x="0" y="173643"/>
                    </a:lnTo>
                    <a:cubicBezTo>
                      <a:pt x="0" y="175985"/>
                      <a:pt x="1905" y="177890"/>
                      <a:pt x="4247" y="177890"/>
                    </a:cubicBezTo>
                    <a:lnTo>
                      <a:pt x="94720" y="177890"/>
                    </a:lnTo>
                    <a:cubicBezTo>
                      <a:pt x="97062" y="177890"/>
                      <a:pt x="98966" y="175985"/>
                      <a:pt x="98966" y="173643"/>
                    </a:cubicBezTo>
                    <a:lnTo>
                      <a:pt x="98966" y="4246"/>
                    </a:lnTo>
                    <a:cubicBezTo>
                      <a:pt x="98966" y="1905"/>
                      <a:pt x="97061" y="1"/>
                      <a:pt x="947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3019;p63">
                <a:extLst>
                  <a:ext uri="{FF2B5EF4-FFF2-40B4-BE49-F238E27FC236}">
                    <a16:creationId xmlns:a16="http://schemas.microsoft.com/office/drawing/2014/main" id="{8FF85061-1B7C-4052-9758-19EF780630CB}"/>
                  </a:ext>
                </a:extLst>
              </p:cNvPr>
              <p:cNvSpPr/>
              <p:nvPr/>
            </p:nvSpPr>
            <p:spPr>
              <a:xfrm>
                <a:off x="3634025" y="1172050"/>
                <a:ext cx="369025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14761" h="2513" extrusionOk="0">
                    <a:moveTo>
                      <a:pt x="1256" y="1"/>
                    </a:moveTo>
                    <a:cubicBezTo>
                      <a:pt x="562" y="1"/>
                      <a:pt x="0" y="563"/>
                      <a:pt x="0" y="1257"/>
                    </a:cubicBezTo>
                    <a:cubicBezTo>
                      <a:pt x="0" y="1951"/>
                      <a:pt x="562" y="2513"/>
                      <a:pt x="1256" y="2513"/>
                    </a:cubicBezTo>
                    <a:lnTo>
                      <a:pt x="13503" y="2513"/>
                    </a:lnTo>
                    <a:cubicBezTo>
                      <a:pt x="14197" y="2513"/>
                      <a:pt x="14760" y="1951"/>
                      <a:pt x="14760" y="1257"/>
                    </a:cubicBezTo>
                    <a:cubicBezTo>
                      <a:pt x="14760" y="563"/>
                      <a:pt x="14197" y="1"/>
                      <a:pt x="135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3020;p63">
                <a:extLst>
                  <a:ext uri="{FF2B5EF4-FFF2-40B4-BE49-F238E27FC236}">
                    <a16:creationId xmlns:a16="http://schemas.microsoft.com/office/drawing/2014/main" id="{84656B91-F4FB-4110-9EC8-D15D539CAAC4}"/>
                  </a:ext>
                </a:extLst>
              </p:cNvPr>
              <p:cNvSpPr/>
              <p:nvPr/>
            </p:nvSpPr>
            <p:spPr>
              <a:xfrm>
                <a:off x="2727250" y="1238500"/>
                <a:ext cx="2148675" cy="3767975"/>
              </a:xfrm>
              <a:custGeom>
                <a:avLst/>
                <a:gdLst/>
                <a:ahLst/>
                <a:cxnLst/>
                <a:rect l="l" t="t" r="r" b="b"/>
                <a:pathLst>
                  <a:path w="85947" h="150719" extrusionOk="0">
                    <a:moveTo>
                      <a:pt x="0" y="0"/>
                    </a:moveTo>
                    <a:lnTo>
                      <a:pt x="0" y="150718"/>
                    </a:lnTo>
                    <a:lnTo>
                      <a:pt x="85946" y="150718"/>
                    </a:lnTo>
                    <a:lnTo>
                      <a:pt x="85946" y="0"/>
                    </a:lnTo>
                    <a:lnTo>
                      <a:pt x="66471" y="0"/>
                    </a:lnTo>
                    <a:lnTo>
                      <a:pt x="64400" y="1819"/>
                    </a:lnTo>
                    <a:cubicBezTo>
                      <a:pt x="63586" y="2535"/>
                      <a:pt x="62539" y="2929"/>
                      <a:pt x="61456" y="2929"/>
                    </a:cubicBezTo>
                    <a:lnTo>
                      <a:pt x="25512" y="2929"/>
                    </a:lnTo>
                    <a:cubicBezTo>
                      <a:pt x="24472" y="2929"/>
                      <a:pt x="23465" y="2566"/>
                      <a:pt x="22664" y="1901"/>
                    </a:cubicBezTo>
                    <a:lnTo>
                      <a:pt x="2037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3021;p63">
                <a:extLst>
                  <a:ext uri="{FF2B5EF4-FFF2-40B4-BE49-F238E27FC236}">
                    <a16:creationId xmlns:a16="http://schemas.microsoft.com/office/drawing/2014/main" id="{4ED84B19-9C6A-4AE6-85A6-7A07F0E6FA17}"/>
                  </a:ext>
                </a:extLst>
              </p:cNvPr>
              <p:cNvSpPr/>
              <p:nvPr/>
            </p:nvSpPr>
            <p:spPr>
              <a:xfrm>
                <a:off x="2720350" y="1231600"/>
                <a:ext cx="2162475" cy="3781750"/>
              </a:xfrm>
              <a:custGeom>
                <a:avLst/>
                <a:gdLst/>
                <a:ahLst/>
                <a:cxnLst/>
                <a:rect l="l" t="t" r="r" b="b"/>
                <a:pathLst>
                  <a:path w="86499" h="151270" extrusionOk="0">
                    <a:moveTo>
                      <a:pt x="85947" y="551"/>
                    </a:moveTo>
                    <a:lnTo>
                      <a:pt x="85947" y="150720"/>
                    </a:lnTo>
                    <a:lnTo>
                      <a:pt x="552" y="150720"/>
                    </a:lnTo>
                    <a:lnTo>
                      <a:pt x="552" y="551"/>
                    </a:lnTo>
                    <a:lnTo>
                      <a:pt x="20548" y="551"/>
                    </a:lnTo>
                    <a:lnTo>
                      <a:pt x="22764" y="2390"/>
                    </a:lnTo>
                    <a:cubicBezTo>
                      <a:pt x="23615" y="3094"/>
                      <a:pt x="24684" y="3480"/>
                      <a:pt x="25789" y="3481"/>
                    </a:cubicBezTo>
                    <a:lnTo>
                      <a:pt x="61732" y="3481"/>
                    </a:lnTo>
                    <a:cubicBezTo>
                      <a:pt x="62883" y="3481"/>
                      <a:pt x="63994" y="3062"/>
                      <a:pt x="64858" y="2303"/>
                    </a:cubicBezTo>
                    <a:lnTo>
                      <a:pt x="66851" y="551"/>
                    </a:lnTo>
                    <a:close/>
                    <a:moveTo>
                      <a:pt x="276" y="1"/>
                    </a:moveTo>
                    <a:cubicBezTo>
                      <a:pt x="124" y="1"/>
                      <a:pt x="1" y="124"/>
                      <a:pt x="2" y="276"/>
                    </a:cubicBezTo>
                    <a:lnTo>
                      <a:pt x="2" y="150996"/>
                    </a:lnTo>
                    <a:cubicBezTo>
                      <a:pt x="2" y="151147"/>
                      <a:pt x="124" y="151270"/>
                      <a:pt x="276" y="151270"/>
                    </a:cubicBezTo>
                    <a:lnTo>
                      <a:pt x="86222" y="151270"/>
                    </a:lnTo>
                    <a:cubicBezTo>
                      <a:pt x="86375" y="151270"/>
                      <a:pt x="86497" y="151147"/>
                      <a:pt x="86498" y="150996"/>
                    </a:cubicBezTo>
                    <a:lnTo>
                      <a:pt x="86498" y="276"/>
                    </a:lnTo>
                    <a:cubicBezTo>
                      <a:pt x="86497" y="124"/>
                      <a:pt x="86375" y="1"/>
                      <a:pt x="86222" y="1"/>
                    </a:cubicBezTo>
                    <a:lnTo>
                      <a:pt x="66748" y="1"/>
                    </a:lnTo>
                    <a:cubicBezTo>
                      <a:pt x="66681" y="1"/>
                      <a:pt x="66617" y="25"/>
                      <a:pt x="66567" y="70"/>
                    </a:cubicBezTo>
                    <a:lnTo>
                      <a:pt x="64495" y="1890"/>
                    </a:lnTo>
                    <a:cubicBezTo>
                      <a:pt x="63730" y="2561"/>
                      <a:pt x="62748" y="2931"/>
                      <a:pt x="61732" y="2931"/>
                    </a:cubicBezTo>
                    <a:lnTo>
                      <a:pt x="25788" y="2931"/>
                    </a:lnTo>
                    <a:cubicBezTo>
                      <a:pt x="24812" y="2930"/>
                      <a:pt x="23866" y="2589"/>
                      <a:pt x="23115" y="1965"/>
                    </a:cubicBezTo>
                    <a:lnTo>
                      <a:pt x="20823" y="64"/>
                    </a:lnTo>
                    <a:cubicBezTo>
                      <a:pt x="20774" y="23"/>
                      <a:pt x="20712" y="1"/>
                      <a:pt x="206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3022;p63">
                <a:extLst>
                  <a:ext uri="{FF2B5EF4-FFF2-40B4-BE49-F238E27FC236}">
                    <a16:creationId xmlns:a16="http://schemas.microsoft.com/office/drawing/2014/main" id="{A3DA2B1B-4FCC-4751-A94F-1A8721A3ACC8}"/>
                  </a:ext>
                </a:extLst>
              </p:cNvPr>
              <p:cNvSpPr/>
              <p:nvPr/>
            </p:nvSpPr>
            <p:spPr>
              <a:xfrm>
                <a:off x="2824775" y="1417800"/>
                <a:ext cx="1960250" cy="3487125"/>
              </a:xfrm>
              <a:custGeom>
                <a:avLst/>
                <a:gdLst/>
                <a:ahLst/>
                <a:cxnLst/>
                <a:rect l="l" t="t" r="r" b="b"/>
                <a:pathLst>
                  <a:path w="78410" h="139485" extrusionOk="0">
                    <a:moveTo>
                      <a:pt x="0" y="1"/>
                    </a:moveTo>
                    <a:lnTo>
                      <a:pt x="0" y="3942"/>
                    </a:lnTo>
                    <a:lnTo>
                      <a:pt x="0" y="135543"/>
                    </a:lnTo>
                    <a:lnTo>
                      <a:pt x="0" y="139484"/>
                    </a:lnTo>
                    <a:lnTo>
                      <a:pt x="78410" y="139484"/>
                    </a:lnTo>
                    <a:lnTo>
                      <a:pt x="78410" y="3942"/>
                    </a:lnTo>
                    <a:lnTo>
                      <a:pt x="30421" y="3942"/>
                    </a:lnTo>
                    <a:lnTo>
                      <a:pt x="292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3023;p63">
                <a:extLst>
                  <a:ext uri="{FF2B5EF4-FFF2-40B4-BE49-F238E27FC236}">
                    <a16:creationId xmlns:a16="http://schemas.microsoft.com/office/drawing/2014/main" id="{69573EC6-87C5-4E91-8AF4-A6203D43BA4F}"/>
                  </a:ext>
                </a:extLst>
              </p:cNvPr>
              <p:cNvSpPr/>
              <p:nvPr/>
            </p:nvSpPr>
            <p:spPr>
              <a:xfrm>
                <a:off x="2893725" y="1693625"/>
                <a:ext cx="1822375" cy="3102925"/>
              </a:xfrm>
              <a:custGeom>
                <a:avLst/>
                <a:gdLst/>
                <a:ahLst/>
                <a:cxnLst/>
                <a:rect l="l" t="t" r="r" b="b"/>
                <a:pathLst>
                  <a:path w="72895" h="124117" extrusionOk="0">
                    <a:moveTo>
                      <a:pt x="0" y="1"/>
                    </a:moveTo>
                    <a:lnTo>
                      <a:pt x="0" y="124117"/>
                    </a:lnTo>
                    <a:lnTo>
                      <a:pt x="72894" y="124117"/>
                    </a:lnTo>
                    <a:lnTo>
                      <a:pt x="728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3024;p63">
                <a:extLst>
                  <a:ext uri="{FF2B5EF4-FFF2-40B4-BE49-F238E27FC236}">
                    <a16:creationId xmlns:a16="http://schemas.microsoft.com/office/drawing/2014/main" id="{CC45897C-308C-42C5-A3DF-378B47910E6F}"/>
                  </a:ext>
                </a:extLst>
              </p:cNvPr>
              <p:cNvSpPr/>
              <p:nvPr/>
            </p:nvSpPr>
            <p:spPr>
              <a:xfrm>
                <a:off x="3768700" y="5073775"/>
                <a:ext cx="101525" cy="97675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3907" extrusionOk="0">
                    <a:moveTo>
                      <a:pt x="2109" y="0"/>
                    </a:moveTo>
                    <a:cubicBezTo>
                      <a:pt x="1600" y="0"/>
                      <a:pt x="1101" y="199"/>
                      <a:pt x="727" y="572"/>
                    </a:cubicBezTo>
                    <a:cubicBezTo>
                      <a:pt x="168" y="1131"/>
                      <a:pt x="1" y="1971"/>
                      <a:pt x="303" y="2701"/>
                    </a:cubicBezTo>
                    <a:cubicBezTo>
                      <a:pt x="605" y="3431"/>
                      <a:pt x="1318" y="3906"/>
                      <a:pt x="2108" y="3906"/>
                    </a:cubicBezTo>
                    <a:cubicBezTo>
                      <a:pt x="3186" y="3906"/>
                      <a:pt x="4061" y="3032"/>
                      <a:pt x="4061" y="1953"/>
                    </a:cubicBezTo>
                    <a:cubicBezTo>
                      <a:pt x="4061" y="1163"/>
                      <a:pt x="3584" y="451"/>
                      <a:pt x="2854" y="149"/>
                    </a:cubicBezTo>
                    <a:cubicBezTo>
                      <a:pt x="2613" y="49"/>
                      <a:pt x="2360" y="0"/>
                      <a:pt x="21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3037;p63">
                <a:extLst>
                  <a:ext uri="{FF2B5EF4-FFF2-40B4-BE49-F238E27FC236}">
                    <a16:creationId xmlns:a16="http://schemas.microsoft.com/office/drawing/2014/main" id="{4075C2D6-A18B-4CAA-8640-241845E9FEF8}"/>
                  </a:ext>
                </a:extLst>
              </p:cNvPr>
              <p:cNvSpPr/>
              <p:nvPr/>
            </p:nvSpPr>
            <p:spPr>
              <a:xfrm>
                <a:off x="4292850" y="2768775"/>
                <a:ext cx="157150" cy="113325"/>
              </a:xfrm>
              <a:custGeom>
                <a:avLst/>
                <a:gdLst/>
                <a:ahLst/>
                <a:cxnLst/>
                <a:rect l="l" t="t" r="r" b="b"/>
                <a:pathLst>
                  <a:path w="6286" h="4533" extrusionOk="0">
                    <a:moveTo>
                      <a:pt x="5952" y="0"/>
                    </a:moveTo>
                    <a:cubicBezTo>
                      <a:pt x="5911" y="0"/>
                      <a:pt x="5870" y="9"/>
                      <a:pt x="5830" y="27"/>
                    </a:cubicBezTo>
                    <a:cubicBezTo>
                      <a:pt x="3533" y="1011"/>
                      <a:pt x="1627" y="2365"/>
                      <a:pt x="166" y="4047"/>
                    </a:cubicBezTo>
                    <a:cubicBezTo>
                      <a:pt x="0" y="4237"/>
                      <a:pt x="136" y="4532"/>
                      <a:pt x="387" y="4532"/>
                    </a:cubicBezTo>
                    <a:cubicBezTo>
                      <a:pt x="473" y="4532"/>
                      <a:pt x="553" y="4496"/>
                      <a:pt x="609" y="4431"/>
                    </a:cubicBezTo>
                    <a:cubicBezTo>
                      <a:pt x="2010" y="2815"/>
                      <a:pt x="3845" y="1515"/>
                      <a:pt x="6061" y="565"/>
                    </a:cubicBezTo>
                    <a:cubicBezTo>
                      <a:pt x="6214" y="503"/>
                      <a:pt x="6286" y="329"/>
                      <a:pt x="6221" y="178"/>
                    </a:cubicBezTo>
                    <a:cubicBezTo>
                      <a:pt x="6173" y="67"/>
                      <a:pt x="6065" y="0"/>
                      <a:pt x="595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3041;p63">
                <a:extLst>
                  <a:ext uri="{FF2B5EF4-FFF2-40B4-BE49-F238E27FC236}">
                    <a16:creationId xmlns:a16="http://schemas.microsoft.com/office/drawing/2014/main" id="{0D41B503-22BA-489E-8BE2-F7AFE9230B70}"/>
                  </a:ext>
                </a:extLst>
              </p:cNvPr>
              <p:cNvSpPr/>
              <p:nvPr/>
            </p:nvSpPr>
            <p:spPr>
              <a:xfrm>
                <a:off x="3758625" y="1573875"/>
                <a:ext cx="2028525" cy="1486775"/>
              </a:xfrm>
              <a:custGeom>
                <a:avLst/>
                <a:gdLst/>
                <a:ahLst/>
                <a:cxnLst/>
                <a:rect l="l" t="t" r="r" b="b"/>
                <a:pathLst>
                  <a:path w="81141" h="59471" extrusionOk="0">
                    <a:moveTo>
                      <a:pt x="13524" y="1"/>
                    </a:moveTo>
                    <a:cubicBezTo>
                      <a:pt x="6055" y="1"/>
                      <a:pt x="1" y="5782"/>
                      <a:pt x="1" y="12914"/>
                    </a:cubicBezTo>
                    <a:lnTo>
                      <a:pt x="1" y="38402"/>
                    </a:lnTo>
                    <a:cubicBezTo>
                      <a:pt x="1" y="44603"/>
                      <a:pt x="4578" y="49781"/>
                      <a:pt x="10682" y="51026"/>
                    </a:cubicBezTo>
                    <a:lnTo>
                      <a:pt x="7829" y="59471"/>
                    </a:lnTo>
                    <a:lnTo>
                      <a:pt x="21055" y="51315"/>
                    </a:lnTo>
                    <a:lnTo>
                      <a:pt x="67617" y="51315"/>
                    </a:lnTo>
                    <a:cubicBezTo>
                      <a:pt x="75086" y="51315"/>
                      <a:pt x="81140" y="45533"/>
                      <a:pt x="81140" y="38402"/>
                    </a:cubicBezTo>
                    <a:lnTo>
                      <a:pt x="81140" y="12914"/>
                    </a:lnTo>
                    <a:cubicBezTo>
                      <a:pt x="81140" y="5782"/>
                      <a:pt x="75086" y="1"/>
                      <a:pt x="676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BE3FF"/>
                  </a:gs>
                  <a:gs pos="100000">
                    <a:srgbClr val="ACFFD9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3042;p63">
                <a:extLst>
                  <a:ext uri="{FF2B5EF4-FFF2-40B4-BE49-F238E27FC236}">
                    <a16:creationId xmlns:a16="http://schemas.microsoft.com/office/drawing/2014/main" id="{0B486978-9431-49A9-9752-3418BAF476D5}"/>
                  </a:ext>
                </a:extLst>
              </p:cNvPr>
              <p:cNvSpPr/>
              <p:nvPr/>
            </p:nvSpPr>
            <p:spPr>
              <a:xfrm>
                <a:off x="3743950" y="1559225"/>
                <a:ext cx="2057850" cy="1535225"/>
              </a:xfrm>
              <a:custGeom>
                <a:avLst/>
                <a:gdLst/>
                <a:ahLst/>
                <a:cxnLst/>
                <a:rect l="l" t="t" r="r" b="b"/>
                <a:pathLst>
                  <a:path w="82314" h="61409" extrusionOk="0">
                    <a:moveTo>
                      <a:pt x="68204" y="1172"/>
                    </a:moveTo>
                    <a:cubicBezTo>
                      <a:pt x="75338" y="1172"/>
                      <a:pt x="81142" y="6702"/>
                      <a:pt x="81142" y="13500"/>
                    </a:cubicBezTo>
                    <a:lnTo>
                      <a:pt x="81142" y="38988"/>
                    </a:lnTo>
                    <a:cubicBezTo>
                      <a:pt x="81142" y="45784"/>
                      <a:pt x="75337" y="51314"/>
                      <a:pt x="68204" y="51314"/>
                    </a:cubicBezTo>
                    <a:lnTo>
                      <a:pt x="21475" y="51314"/>
                    </a:lnTo>
                    <a:lnTo>
                      <a:pt x="9492" y="58705"/>
                    </a:lnTo>
                    <a:lnTo>
                      <a:pt x="9492" y="58705"/>
                    </a:lnTo>
                    <a:lnTo>
                      <a:pt x="12036" y="51172"/>
                    </a:lnTo>
                    <a:lnTo>
                      <a:pt x="11386" y="51039"/>
                    </a:lnTo>
                    <a:cubicBezTo>
                      <a:pt x="5469" y="49830"/>
                      <a:pt x="1173" y="44761"/>
                      <a:pt x="1173" y="38988"/>
                    </a:cubicBezTo>
                    <a:lnTo>
                      <a:pt x="1173" y="13500"/>
                    </a:lnTo>
                    <a:cubicBezTo>
                      <a:pt x="1173" y="6702"/>
                      <a:pt x="6976" y="1172"/>
                      <a:pt x="14111" y="1172"/>
                    </a:cubicBezTo>
                    <a:close/>
                    <a:moveTo>
                      <a:pt x="14111" y="0"/>
                    </a:moveTo>
                    <a:cubicBezTo>
                      <a:pt x="6331" y="0"/>
                      <a:pt x="1" y="6057"/>
                      <a:pt x="1" y="13500"/>
                    </a:cubicBezTo>
                    <a:lnTo>
                      <a:pt x="1" y="38988"/>
                    </a:lnTo>
                    <a:cubicBezTo>
                      <a:pt x="1" y="45103"/>
                      <a:pt x="4381" y="50493"/>
                      <a:pt x="10506" y="52040"/>
                    </a:cubicBezTo>
                    <a:lnTo>
                      <a:pt x="7341" y="61409"/>
                    </a:lnTo>
                    <a:lnTo>
                      <a:pt x="7341" y="61409"/>
                    </a:lnTo>
                    <a:lnTo>
                      <a:pt x="21808" y="52488"/>
                    </a:lnTo>
                    <a:lnTo>
                      <a:pt x="68204" y="52488"/>
                    </a:lnTo>
                    <a:cubicBezTo>
                      <a:pt x="75984" y="52488"/>
                      <a:pt x="82314" y="46431"/>
                      <a:pt x="82314" y="38988"/>
                    </a:cubicBezTo>
                    <a:lnTo>
                      <a:pt x="82314" y="13500"/>
                    </a:lnTo>
                    <a:cubicBezTo>
                      <a:pt x="82314" y="6056"/>
                      <a:pt x="75984" y="0"/>
                      <a:pt x="682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3043;p63">
                <a:extLst>
                  <a:ext uri="{FF2B5EF4-FFF2-40B4-BE49-F238E27FC236}">
                    <a16:creationId xmlns:a16="http://schemas.microsoft.com/office/drawing/2014/main" id="{F78C886C-B172-475F-823F-0D4223D62A4A}"/>
                  </a:ext>
                </a:extLst>
              </p:cNvPr>
              <p:cNvSpPr/>
              <p:nvPr/>
            </p:nvSpPr>
            <p:spPr>
              <a:xfrm>
                <a:off x="3963675" y="1987825"/>
                <a:ext cx="15505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62023" h="1211" extrusionOk="0">
                    <a:moveTo>
                      <a:pt x="606" y="1"/>
                    </a:moveTo>
                    <a:cubicBezTo>
                      <a:pt x="272" y="1"/>
                      <a:pt x="1" y="272"/>
                      <a:pt x="1" y="606"/>
                    </a:cubicBezTo>
                    <a:cubicBezTo>
                      <a:pt x="1" y="939"/>
                      <a:pt x="272" y="1211"/>
                      <a:pt x="606" y="1211"/>
                    </a:cubicBezTo>
                    <a:lnTo>
                      <a:pt x="61418" y="1211"/>
                    </a:lnTo>
                    <a:cubicBezTo>
                      <a:pt x="61753" y="1211"/>
                      <a:pt x="62023" y="939"/>
                      <a:pt x="62023" y="606"/>
                    </a:cubicBezTo>
                    <a:cubicBezTo>
                      <a:pt x="62023" y="272"/>
                      <a:pt x="61753" y="1"/>
                      <a:pt x="614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3044;p63">
                <a:extLst>
                  <a:ext uri="{FF2B5EF4-FFF2-40B4-BE49-F238E27FC236}">
                    <a16:creationId xmlns:a16="http://schemas.microsoft.com/office/drawing/2014/main" id="{947D8E17-2B18-4C44-8577-EEBF83AB13FC}"/>
                  </a:ext>
                </a:extLst>
              </p:cNvPr>
              <p:cNvSpPr/>
              <p:nvPr/>
            </p:nvSpPr>
            <p:spPr>
              <a:xfrm>
                <a:off x="3963675" y="2144325"/>
                <a:ext cx="15505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62023" h="1211" extrusionOk="0">
                    <a:moveTo>
                      <a:pt x="606" y="0"/>
                    </a:moveTo>
                    <a:cubicBezTo>
                      <a:pt x="272" y="0"/>
                      <a:pt x="1" y="270"/>
                      <a:pt x="1" y="605"/>
                    </a:cubicBezTo>
                    <a:cubicBezTo>
                      <a:pt x="1" y="939"/>
                      <a:pt x="272" y="1210"/>
                      <a:pt x="606" y="1210"/>
                    </a:cubicBezTo>
                    <a:lnTo>
                      <a:pt x="61418" y="1210"/>
                    </a:lnTo>
                    <a:cubicBezTo>
                      <a:pt x="61753" y="1210"/>
                      <a:pt x="62023" y="939"/>
                      <a:pt x="62023" y="605"/>
                    </a:cubicBezTo>
                    <a:cubicBezTo>
                      <a:pt x="62023" y="270"/>
                      <a:pt x="61753" y="0"/>
                      <a:pt x="614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3045;p63">
                <a:extLst>
                  <a:ext uri="{FF2B5EF4-FFF2-40B4-BE49-F238E27FC236}">
                    <a16:creationId xmlns:a16="http://schemas.microsoft.com/office/drawing/2014/main" id="{600FDCE3-DF43-44D4-8110-362467EA0590}"/>
                  </a:ext>
                </a:extLst>
              </p:cNvPr>
              <p:cNvSpPr/>
              <p:nvPr/>
            </p:nvSpPr>
            <p:spPr>
              <a:xfrm>
                <a:off x="3963675" y="2300800"/>
                <a:ext cx="15505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62023" h="1211" extrusionOk="0">
                    <a:moveTo>
                      <a:pt x="606" y="0"/>
                    </a:moveTo>
                    <a:cubicBezTo>
                      <a:pt x="272" y="0"/>
                      <a:pt x="1" y="270"/>
                      <a:pt x="1" y="605"/>
                    </a:cubicBezTo>
                    <a:cubicBezTo>
                      <a:pt x="1" y="939"/>
                      <a:pt x="272" y="1210"/>
                      <a:pt x="606" y="1210"/>
                    </a:cubicBezTo>
                    <a:lnTo>
                      <a:pt x="61418" y="1210"/>
                    </a:lnTo>
                    <a:cubicBezTo>
                      <a:pt x="61753" y="1210"/>
                      <a:pt x="62023" y="939"/>
                      <a:pt x="62023" y="605"/>
                    </a:cubicBezTo>
                    <a:cubicBezTo>
                      <a:pt x="62023" y="270"/>
                      <a:pt x="61753" y="0"/>
                      <a:pt x="614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3046;p63">
                <a:extLst>
                  <a:ext uri="{FF2B5EF4-FFF2-40B4-BE49-F238E27FC236}">
                    <a16:creationId xmlns:a16="http://schemas.microsoft.com/office/drawing/2014/main" id="{82BD17E1-3F67-4CCE-B7DB-98D69FA248FE}"/>
                  </a:ext>
                </a:extLst>
              </p:cNvPr>
              <p:cNvSpPr/>
              <p:nvPr/>
            </p:nvSpPr>
            <p:spPr>
              <a:xfrm>
                <a:off x="3963675" y="2457275"/>
                <a:ext cx="15505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62023" h="1211" extrusionOk="0">
                    <a:moveTo>
                      <a:pt x="606" y="0"/>
                    </a:moveTo>
                    <a:cubicBezTo>
                      <a:pt x="272" y="0"/>
                      <a:pt x="1" y="270"/>
                      <a:pt x="1" y="605"/>
                    </a:cubicBezTo>
                    <a:cubicBezTo>
                      <a:pt x="1" y="939"/>
                      <a:pt x="272" y="1210"/>
                      <a:pt x="606" y="1210"/>
                    </a:cubicBezTo>
                    <a:lnTo>
                      <a:pt x="61418" y="1210"/>
                    </a:lnTo>
                    <a:cubicBezTo>
                      <a:pt x="61753" y="1210"/>
                      <a:pt x="62023" y="939"/>
                      <a:pt x="62023" y="605"/>
                    </a:cubicBezTo>
                    <a:cubicBezTo>
                      <a:pt x="62023" y="270"/>
                      <a:pt x="61753" y="0"/>
                      <a:pt x="614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3047;p63">
                <a:extLst>
                  <a:ext uri="{FF2B5EF4-FFF2-40B4-BE49-F238E27FC236}">
                    <a16:creationId xmlns:a16="http://schemas.microsoft.com/office/drawing/2014/main" id="{DAEC1F90-6EA2-4EBE-8B4C-143985B6E7EC}"/>
                  </a:ext>
                </a:extLst>
              </p:cNvPr>
              <p:cNvSpPr/>
              <p:nvPr/>
            </p:nvSpPr>
            <p:spPr>
              <a:xfrm>
                <a:off x="5586250" y="1772325"/>
                <a:ext cx="377175" cy="360175"/>
              </a:xfrm>
              <a:custGeom>
                <a:avLst/>
                <a:gdLst/>
                <a:ahLst/>
                <a:cxnLst/>
                <a:rect l="l" t="t" r="r" b="b"/>
                <a:pathLst>
                  <a:path w="15087" h="14407" extrusionOk="0">
                    <a:moveTo>
                      <a:pt x="7543" y="1"/>
                    </a:moveTo>
                    <a:cubicBezTo>
                      <a:pt x="5543" y="1"/>
                      <a:pt x="3624" y="759"/>
                      <a:pt x="2210" y="2111"/>
                    </a:cubicBezTo>
                    <a:cubicBezTo>
                      <a:pt x="795" y="3462"/>
                      <a:pt x="1" y="5294"/>
                      <a:pt x="1" y="7204"/>
                    </a:cubicBezTo>
                    <a:cubicBezTo>
                      <a:pt x="1" y="9114"/>
                      <a:pt x="795" y="10946"/>
                      <a:pt x="2210" y="12297"/>
                    </a:cubicBezTo>
                    <a:cubicBezTo>
                      <a:pt x="3624" y="13647"/>
                      <a:pt x="5543" y="14406"/>
                      <a:pt x="7543" y="14406"/>
                    </a:cubicBezTo>
                    <a:cubicBezTo>
                      <a:pt x="9544" y="14406"/>
                      <a:pt x="11463" y="13647"/>
                      <a:pt x="12877" y="12297"/>
                    </a:cubicBezTo>
                    <a:cubicBezTo>
                      <a:pt x="14292" y="10946"/>
                      <a:pt x="15086" y="9114"/>
                      <a:pt x="15086" y="7204"/>
                    </a:cubicBezTo>
                    <a:cubicBezTo>
                      <a:pt x="15086" y="5294"/>
                      <a:pt x="14292" y="3462"/>
                      <a:pt x="12877" y="2111"/>
                    </a:cubicBezTo>
                    <a:cubicBezTo>
                      <a:pt x="11463" y="759"/>
                      <a:pt x="9544" y="1"/>
                      <a:pt x="75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3048;p63">
                <a:extLst>
                  <a:ext uri="{FF2B5EF4-FFF2-40B4-BE49-F238E27FC236}">
                    <a16:creationId xmlns:a16="http://schemas.microsoft.com/office/drawing/2014/main" id="{784CA1FF-896A-4618-9C67-D112FDBA8611}"/>
                  </a:ext>
                </a:extLst>
              </p:cNvPr>
              <p:cNvSpPr/>
              <p:nvPr/>
            </p:nvSpPr>
            <p:spPr>
              <a:xfrm>
                <a:off x="5684425" y="1826600"/>
                <a:ext cx="136100" cy="266175"/>
              </a:xfrm>
              <a:custGeom>
                <a:avLst/>
                <a:gdLst/>
                <a:ahLst/>
                <a:cxnLst/>
                <a:rect l="l" t="t" r="r" b="b"/>
                <a:pathLst>
                  <a:path w="5444" h="10647" extrusionOk="0">
                    <a:moveTo>
                      <a:pt x="4122" y="1"/>
                    </a:moveTo>
                    <a:cubicBezTo>
                      <a:pt x="3883" y="1"/>
                      <a:pt x="3563" y="122"/>
                      <a:pt x="3163" y="366"/>
                    </a:cubicBezTo>
                    <a:lnTo>
                      <a:pt x="620" y="1704"/>
                    </a:lnTo>
                    <a:cubicBezTo>
                      <a:pt x="396" y="1851"/>
                      <a:pt x="237" y="1990"/>
                      <a:pt x="143" y="2121"/>
                    </a:cubicBezTo>
                    <a:cubicBezTo>
                      <a:pt x="48" y="2253"/>
                      <a:pt x="0" y="2411"/>
                      <a:pt x="0" y="2596"/>
                    </a:cubicBezTo>
                    <a:cubicBezTo>
                      <a:pt x="0" y="2850"/>
                      <a:pt x="89" y="3072"/>
                      <a:pt x="265" y="3262"/>
                    </a:cubicBezTo>
                    <a:cubicBezTo>
                      <a:pt x="440" y="3452"/>
                      <a:pt x="658" y="3547"/>
                      <a:pt x="919" y="3547"/>
                    </a:cubicBezTo>
                    <a:cubicBezTo>
                      <a:pt x="1073" y="3547"/>
                      <a:pt x="1228" y="3506"/>
                      <a:pt x="1386" y="3423"/>
                    </a:cubicBezTo>
                    <a:lnTo>
                      <a:pt x="2710" y="2684"/>
                    </a:lnTo>
                    <a:lnTo>
                      <a:pt x="2710" y="8518"/>
                    </a:lnTo>
                    <a:cubicBezTo>
                      <a:pt x="2710" y="9235"/>
                      <a:pt x="2819" y="9768"/>
                      <a:pt x="3036" y="10120"/>
                    </a:cubicBezTo>
                    <a:cubicBezTo>
                      <a:pt x="3253" y="10471"/>
                      <a:pt x="3596" y="10646"/>
                      <a:pt x="4066" y="10646"/>
                    </a:cubicBezTo>
                    <a:cubicBezTo>
                      <a:pt x="4985" y="10646"/>
                      <a:pt x="5444" y="10005"/>
                      <a:pt x="5444" y="8723"/>
                    </a:cubicBezTo>
                    <a:lnTo>
                      <a:pt x="5444" y="1967"/>
                    </a:lnTo>
                    <a:cubicBezTo>
                      <a:pt x="5444" y="656"/>
                      <a:pt x="5007" y="1"/>
                      <a:pt x="4135" y="1"/>
                    </a:cubicBezTo>
                    <a:cubicBezTo>
                      <a:pt x="4131" y="1"/>
                      <a:pt x="4126" y="1"/>
                      <a:pt x="41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3062;p63">
                <a:extLst>
                  <a:ext uri="{FF2B5EF4-FFF2-40B4-BE49-F238E27FC236}">
                    <a16:creationId xmlns:a16="http://schemas.microsoft.com/office/drawing/2014/main" id="{CEAF78AD-4FC7-4B60-8173-E8F8FEA315A1}"/>
                  </a:ext>
                </a:extLst>
              </p:cNvPr>
              <p:cNvSpPr/>
              <p:nvPr/>
            </p:nvSpPr>
            <p:spPr>
              <a:xfrm>
                <a:off x="3393850" y="3454500"/>
                <a:ext cx="109975" cy="133725"/>
              </a:xfrm>
              <a:custGeom>
                <a:avLst/>
                <a:gdLst/>
                <a:ahLst/>
                <a:cxnLst/>
                <a:rect l="l" t="t" r="r" b="b"/>
                <a:pathLst>
                  <a:path w="4399" h="5349" extrusionOk="0">
                    <a:moveTo>
                      <a:pt x="2199" y="1"/>
                    </a:moveTo>
                    <a:cubicBezTo>
                      <a:pt x="985" y="1"/>
                      <a:pt x="1" y="1199"/>
                      <a:pt x="1" y="2675"/>
                    </a:cubicBezTo>
                    <a:cubicBezTo>
                      <a:pt x="1" y="4152"/>
                      <a:pt x="985" y="5349"/>
                      <a:pt x="2199" y="5349"/>
                    </a:cubicBezTo>
                    <a:cubicBezTo>
                      <a:pt x="3414" y="5349"/>
                      <a:pt x="4398" y="4152"/>
                      <a:pt x="4398" y="2675"/>
                    </a:cubicBezTo>
                    <a:cubicBezTo>
                      <a:pt x="4398" y="1199"/>
                      <a:pt x="3414" y="1"/>
                      <a:pt x="21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4379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37"/>
          <p:cNvSpPr txBox="1">
            <a:spLocks noGrp="1"/>
          </p:cNvSpPr>
          <p:nvPr>
            <p:ph type="title"/>
          </p:nvPr>
        </p:nvSpPr>
        <p:spPr>
          <a:xfrm>
            <a:off x="626625" y="305517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ARE</a:t>
            </a:r>
            <a:endParaRPr/>
          </a:p>
        </p:txBody>
      </p:sp>
      <p:sp>
        <p:nvSpPr>
          <p:cNvPr id="877" name="Google Shape;877;p37"/>
          <p:cNvSpPr txBox="1">
            <a:spLocks noGrp="1"/>
          </p:cNvSpPr>
          <p:nvPr>
            <p:ph type="body" idx="3"/>
          </p:nvPr>
        </p:nvSpPr>
        <p:spPr>
          <a:xfrm>
            <a:off x="2285732" y="3265659"/>
            <a:ext cx="1321604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-US" sz="1100" b="1"/>
              <a:t>NLP Expert</a:t>
            </a:r>
          </a:p>
          <a:p>
            <a:pPr marL="0" indent="0" algn="l">
              <a:buNone/>
            </a:pPr>
            <a:r>
              <a:rPr lang="en-US" sz="1100"/>
              <a:t>Specializes in analyzing unstructured data </a:t>
            </a:r>
          </a:p>
        </p:txBody>
      </p:sp>
      <p:sp>
        <p:nvSpPr>
          <p:cNvPr id="878" name="Google Shape;878;p37"/>
          <p:cNvSpPr txBox="1">
            <a:spLocks noGrp="1"/>
          </p:cNvSpPr>
          <p:nvPr>
            <p:ph type="title" idx="4"/>
          </p:nvPr>
        </p:nvSpPr>
        <p:spPr>
          <a:xfrm>
            <a:off x="1708982" y="2700930"/>
            <a:ext cx="2214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Zainab</a:t>
            </a:r>
            <a:br>
              <a:rPr lang="en-US" sz="1600"/>
            </a:br>
            <a:r>
              <a:rPr lang="en-US" sz="1600"/>
              <a:t>Aljaroudi</a:t>
            </a:r>
          </a:p>
        </p:txBody>
      </p:sp>
      <p:sp>
        <p:nvSpPr>
          <p:cNvPr id="881" name="Google Shape;881;p37"/>
          <p:cNvSpPr/>
          <p:nvPr/>
        </p:nvSpPr>
        <p:spPr>
          <a:xfrm>
            <a:off x="2098013" y="1169996"/>
            <a:ext cx="13716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877;p37">
            <a:extLst>
              <a:ext uri="{FF2B5EF4-FFF2-40B4-BE49-F238E27FC236}">
                <a16:creationId xmlns:a16="http://schemas.microsoft.com/office/drawing/2014/main" id="{74DAFB12-EB42-4E15-B66A-BCC5B455F718}"/>
              </a:ext>
            </a:extLst>
          </p:cNvPr>
          <p:cNvSpPr txBox="1">
            <a:spLocks/>
          </p:cNvSpPr>
          <p:nvPr/>
        </p:nvSpPr>
        <p:spPr>
          <a:xfrm>
            <a:off x="3916644" y="3240630"/>
            <a:ext cx="1321604" cy="11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l">
              <a:buNone/>
            </a:pPr>
            <a:r>
              <a:rPr lang="en-US" sz="1100" b="1"/>
              <a:t>NLP Expert</a:t>
            </a:r>
          </a:p>
          <a:p>
            <a:pPr marL="0" indent="0" algn="l">
              <a:buNone/>
            </a:pPr>
            <a:r>
              <a:rPr lang="en-US" sz="1100"/>
              <a:t>Specializes in optimization and API development</a:t>
            </a:r>
          </a:p>
        </p:txBody>
      </p:sp>
      <p:sp>
        <p:nvSpPr>
          <p:cNvPr id="95" name="Google Shape;878;p37">
            <a:extLst>
              <a:ext uri="{FF2B5EF4-FFF2-40B4-BE49-F238E27FC236}">
                <a16:creationId xmlns:a16="http://schemas.microsoft.com/office/drawing/2014/main" id="{5CA6CA14-30B5-43BC-BC13-BDA1974C9AC4}"/>
              </a:ext>
            </a:extLst>
          </p:cNvPr>
          <p:cNvSpPr txBox="1">
            <a:spLocks/>
          </p:cNvSpPr>
          <p:nvPr/>
        </p:nvSpPr>
        <p:spPr>
          <a:xfrm>
            <a:off x="3419616" y="2700930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Viga"/>
              <a:buNone/>
              <a:defRPr sz="1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/>
              <a:t>Achintya</a:t>
            </a:r>
          </a:p>
          <a:p>
            <a:r>
              <a:rPr lang="en-US" sz="1600"/>
              <a:t>Acharya</a:t>
            </a:r>
          </a:p>
        </p:txBody>
      </p:sp>
      <p:sp>
        <p:nvSpPr>
          <p:cNvPr id="96" name="Google Shape;881;p37">
            <a:extLst>
              <a:ext uri="{FF2B5EF4-FFF2-40B4-BE49-F238E27FC236}">
                <a16:creationId xmlns:a16="http://schemas.microsoft.com/office/drawing/2014/main" id="{EED88DF4-E0C3-4DC0-80FB-97638D841135}"/>
              </a:ext>
            </a:extLst>
          </p:cNvPr>
          <p:cNvSpPr/>
          <p:nvPr/>
        </p:nvSpPr>
        <p:spPr>
          <a:xfrm>
            <a:off x="3861829" y="1169996"/>
            <a:ext cx="13716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877;p37">
            <a:extLst>
              <a:ext uri="{FF2B5EF4-FFF2-40B4-BE49-F238E27FC236}">
                <a16:creationId xmlns:a16="http://schemas.microsoft.com/office/drawing/2014/main" id="{30F668A2-E0DF-46A9-9A33-2FE089E6B6CB}"/>
              </a:ext>
            </a:extLst>
          </p:cNvPr>
          <p:cNvSpPr txBox="1">
            <a:spLocks/>
          </p:cNvSpPr>
          <p:nvPr/>
        </p:nvSpPr>
        <p:spPr>
          <a:xfrm>
            <a:off x="5633615" y="3240630"/>
            <a:ext cx="1557321" cy="109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l">
              <a:buNone/>
            </a:pPr>
            <a:r>
              <a:rPr lang="en-US" sz="1100" b="1"/>
              <a:t>ML Consultant</a:t>
            </a:r>
          </a:p>
          <a:p>
            <a:pPr marL="0" indent="0" algn="l">
              <a:buNone/>
            </a:pPr>
            <a:r>
              <a:rPr lang="en-US" sz="1100"/>
              <a:t>Specializes in advanced analytics and design implementation</a:t>
            </a:r>
          </a:p>
        </p:txBody>
      </p:sp>
      <p:sp>
        <p:nvSpPr>
          <p:cNvPr id="98" name="Google Shape;878;p37">
            <a:extLst>
              <a:ext uri="{FF2B5EF4-FFF2-40B4-BE49-F238E27FC236}">
                <a16:creationId xmlns:a16="http://schemas.microsoft.com/office/drawing/2014/main" id="{31B528A2-2F3D-41B7-868C-4EE7A00244BF}"/>
              </a:ext>
            </a:extLst>
          </p:cNvPr>
          <p:cNvSpPr txBox="1">
            <a:spLocks/>
          </p:cNvSpPr>
          <p:nvPr/>
        </p:nvSpPr>
        <p:spPr>
          <a:xfrm>
            <a:off x="5227358" y="2700930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Viga"/>
              <a:buNone/>
              <a:defRPr sz="1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/>
              <a:t>Padma</a:t>
            </a:r>
          </a:p>
          <a:p>
            <a:r>
              <a:rPr lang="en-US" sz="1600"/>
              <a:t>Dwivedi</a:t>
            </a:r>
          </a:p>
        </p:txBody>
      </p:sp>
      <p:sp>
        <p:nvSpPr>
          <p:cNvPr id="99" name="Google Shape;881;p37">
            <a:extLst>
              <a:ext uri="{FF2B5EF4-FFF2-40B4-BE49-F238E27FC236}">
                <a16:creationId xmlns:a16="http://schemas.microsoft.com/office/drawing/2014/main" id="{5FFA837A-A5DA-4350-B138-1BFB13EEF7F5}"/>
              </a:ext>
            </a:extLst>
          </p:cNvPr>
          <p:cNvSpPr/>
          <p:nvPr/>
        </p:nvSpPr>
        <p:spPr>
          <a:xfrm>
            <a:off x="5634172" y="1169996"/>
            <a:ext cx="13716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877;p37">
            <a:extLst>
              <a:ext uri="{FF2B5EF4-FFF2-40B4-BE49-F238E27FC236}">
                <a16:creationId xmlns:a16="http://schemas.microsoft.com/office/drawing/2014/main" id="{419FC798-E3AB-4C5B-BDF9-D103804C587C}"/>
              </a:ext>
            </a:extLst>
          </p:cNvPr>
          <p:cNvSpPr txBox="1">
            <a:spLocks/>
          </p:cNvSpPr>
          <p:nvPr/>
        </p:nvSpPr>
        <p:spPr>
          <a:xfrm>
            <a:off x="7457684" y="3240628"/>
            <a:ext cx="1557321" cy="1117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l">
              <a:buNone/>
            </a:pPr>
            <a:r>
              <a:rPr lang="en-US" sz="1100" b="1"/>
              <a:t>ML Design Expert</a:t>
            </a:r>
          </a:p>
          <a:p>
            <a:pPr marL="0" indent="0" algn="l">
              <a:buNone/>
            </a:pPr>
            <a:r>
              <a:rPr lang="en-US" sz="1100"/>
              <a:t>Specializes in product design, optimization and web scraping</a:t>
            </a:r>
          </a:p>
        </p:txBody>
      </p:sp>
      <p:sp>
        <p:nvSpPr>
          <p:cNvPr id="101" name="Google Shape;878;p37">
            <a:extLst>
              <a:ext uri="{FF2B5EF4-FFF2-40B4-BE49-F238E27FC236}">
                <a16:creationId xmlns:a16="http://schemas.microsoft.com/office/drawing/2014/main" id="{62A4399D-825F-40B3-A76A-9BEB776D944E}"/>
              </a:ext>
            </a:extLst>
          </p:cNvPr>
          <p:cNvSpPr txBox="1">
            <a:spLocks/>
          </p:cNvSpPr>
          <p:nvPr/>
        </p:nvSpPr>
        <p:spPr>
          <a:xfrm>
            <a:off x="6930000" y="2700928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Viga"/>
              <a:buNone/>
              <a:defRPr sz="1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/>
              <a:t>Akshay</a:t>
            </a:r>
          </a:p>
          <a:p>
            <a:r>
              <a:rPr lang="en-US" sz="1600"/>
              <a:t>Jayan</a:t>
            </a:r>
          </a:p>
        </p:txBody>
      </p:sp>
      <p:sp>
        <p:nvSpPr>
          <p:cNvPr id="102" name="Google Shape;881;p37">
            <a:extLst>
              <a:ext uri="{FF2B5EF4-FFF2-40B4-BE49-F238E27FC236}">
                <a16:creationId xmlns:a16="http://schemas.microsoft.com/office/drawing/2014/main" id="{DD4C11D7-29C5-46C1-AB49-DD2536FC0F47}"/>
              </a:ext>
            </a:extLst>
          </p:cNvPr>
          <p:cNvSpPr/>
          <p:nvPr/>
        </p:nvSpPr>
        <p:spPr>
          <a:xfrm>
            <a:off x="7366244" y="1169996"/>
            <a:ext cx="13716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877;p37">
            <a:extLst>
              <a:ext uri="{FF2B5EF4-FFF2-40B4-BE49-F238E27FC236}">
                <a16:creationId xmlns:a16="http://schemas.microsoft.com/office/drawing/2014/main" id="{48403D8F-A5D4-4B89-AFE1-B167FCE56E24}"/>
              </a:ext>
            </a:extLst>
          </p:cNvPr>
          <p:cNvSpPr txBox="1">
            <a:spLocks/>
          </p:cNvSpPr>
          <p:nvPr/>
        </p:nvSpPr>
        <p:spPr>
          <a:xfrm>
            <a:off x="439998" y="3240629"/>
            <a:ext cx="1607462" cy="1285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l">
              <a:buNone/>
            </a:pPr>
            <a:r>
              <a:rPr lang="en-US" sz="1100" b="1"/>
              <a:t>Team Lead</a:t>
            </a:r>
          </a:p>
          <a:p>
            <a:pPr marL="0" indent="0" algn="l">
              <a:buNone/>
            </a:pPr>
            <a:r>
              <a:rPr lang="en-US" sz="1100"/>
              <a:t>Specializes in analytical solutions and product development</a:t>
            </a:r>
          </a:p>
        </p:txBody>
      </p:sp>
      <p:sp>
        <p:nvSpPr>
          <p:cNvPr id="104" name="Google Shape;878;p37">
            <a:extLst>
              <a:ext uri="{FF2B5EF4-FFF2-40B4-BE49-F238E27FC236}">
                <a16:creationId xmlns:a16="http://schemas.microsoft.com/office/drawing/2014/main" id="{19B3EDBF-BDAD-492A-BF6B-184FF253905E}"/>
              </a:ext>
            </a:extLst>
          </p:cNvPr>
          <p:cNvSpPr txBox="1">
            <a:spLocks/>
          </p:cNvSpPr>
          <p:nvPr/>
        </p:nvSpPr>
        <p:spPr>
          <a:xfrm>
            <a:off x="-38703" y="2700930"/>
            <a:ext cx="22140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Viga"/>
              <a:buNone/>
              <a:defRPr sz="1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/>
              <a:t>Amit</a:t>
            </a:r>
          </a:p>
          <a:p>
            <a:r>
              <a:rPr lang="en-US" sz="1600"/>
              <a:t>Zutshi</a:t>
            </a:r>
          </a:p>
        </p:txBody>
      </p:sp>
      <p:sp>
        <p:nvSpPr>
          <p:cNvPr id="105" name="Google Shape;881;p37">
            <a:extLst>
              <a:ext uri="{FF2B5EF4-FFF2-40B4-BE49-F238E27FC236}">
                <a16:creationId xmlns:a16="http://schemas.microsoft.com/office/drawing/2014/main" id="{43CC3521-6059-4591-BE9F-B426B03111D0}"/>
              </a:ext>
            </a:extLst>
          </p:cNvPr>
          <p:cNvSpPr/>
          <p:nvPr/>
        </p:nvSpPr>
        <p:spPr>
          <a:xfrm>
            <a:off x="321824" y="1169996"/>
            <a:ext cx="13716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29E1AF2-6D4D-4200-8ED9-E6257B1F0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7684" y="1267699"/>
            <a:ext cx="1188720" cy="1176194"/>
          </a:xfrm>
          <a:prstGeom prst="rect">
            <a:avLst/>
          </a:prstGeom>
        </p:spPr>
      </p:pic>
      <p:pic>
        <p:nvPicPr>
          <p:cNvPr id="19" name="Picture 4">
            <a:extLst>
              <a:ext uri="{FF2B5EF4-FFF2-40B4-BE49-F238E27FC236}">
                <a16:creationId xmlns:a16="http://schemas.microsoft.com/office/drawing/2014/main" id="{014C0D56-F357-4802-931B-D2379B50D6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882"/>
          <a:stretch/>
        </p:blipFill>
        <p:spPr>
          <a:xfrm>
            <a:off x="3949415" y="1255173"/>
            <a:ext cx="1196428" cy="1188720"/>
          </a:xfrm>
          <a:prstGeom prst="ellipse">
            <a:avLst/>
          </a:prstGeom>
        </p:spPr>
      </p:pic>
      <p:pic>
        <p:nvPicPr>
          <p:cNvPr id="20" name="Picture 5">
            <a:extLst>
              <a:ext uri="{FF2B5EF4-FFF2-40B4-BE49-F238E27FC236}">
                <a16:creationId xmlns:a16="http://schemas.microsoft.com/office/drawing/2014/main" id="{63DF8F83-9F61-4EED-A011-41D05B336D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133" r="2862" b="27231"/>
          <a:stretch/>
        </p:blipFill>
        <p:spPr>
          <a:xfrm>
            <a:off x="2183878" y="1255173"/>
            <a:ext cx="1199869" cy="1188720"/>
          </a:xfrm>
          <a:prstGeom prst="ellipse">
            <a:avLst/>
          </a:prstGeom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48F897EA-9EF4-408F-B3A4-991B925E41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0" t="1" r="8631" b="280"/>
          <a:stretch/>
        </p:blipFill>
        <p:spPr bwMode="auto">
          <a:xfrm>
            <a:off x="5742073" y="1267699"/>
            <a:ext cx="1155798" cy="118872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8">
            <a:extLst>
              <a:ext uri="{FF2B5EF4-FFF2-40B4-BE49-F238E27FC236}">
                <a16:creationId xmlns:a16="http://schemas.microsoft.com/office/drawing/2014/main" id="{BBAB5706-66C2-4F8F-B966-807B7D50DB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05"/>
          <a:stretch/>
        </p:blipFill>
        <p:spPr bwMode="auto">
          <a:xfrm>
            <a:off x="411834" y="1267699"/>
            <a:ext cx="1191579" cy="118872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0895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4"/>
          <p:cNvSpPr txBox="1">
            <a:spLocks noGrp="1"/>
          </p:cNvSpPr>
          <p:nvPr>
            <p:ph type="title"/>
          </p:nvPr>
        </p:nvSpPr>
        <p:spPr>
          <a:xfrm>
            <a:off x="870749" y="1699723"/>
            <a:ext cx="45591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HOW WE DID IT</a:t>
            </a:r>
          </a:p>
        </p:txBody>
      </p:sp>
      <p:sp>
        <p:nvSpPr>
          <p:cNvPr id="530" name="Google Shape;530;p34"/>
          <p:cNvSpPr/>
          <p:nvPr/>
        </p:nvSpPr>
        <p:spPr>
          <a:xfrm>
            <a:off x="5196114" y="629680"/>
            <a:ext cx="3992060" cy="3330851"/>
          </a:xfrm>
          <a:custGeom>
            <a:avLst/>
            <a:gdLst/>
            <a:ahLst/>
            <a:cxnLst/>
            <a:rect l="l" t="t" r="r" b="b"/>
            <a:pathLst>
              <a:path w="209681" h="163217" extrusionOk="0">
                <a:moveTo>
                  <a:pt x="126215" y="0"/>
                </a:moveTo>
                <a:cubicBezTo>
                  <a:pt x="125383" y="0"/>
                  <a:pt x="124543" y="14"/>
                  <a:pt x="123697" y="42"/>
                </a:cubicBezTo>
                <a:cubicBezTo>
                  <a:pt x="87871" y="1241"/>
                  <a:pt x="57324" y="25234"/>
                  <a:pt x="32056" y="44028"/>
                </a:cubicBezTo>
                <a:cubicBezTo>
                  <a:pt x="6790" y="62820"/>
                  <a:pt x="0" y="92011"/>
                  <a:pt x="14709" y="114804"/>
                </a:cubicBezTo>
                <a:cubicBezTo>
                  <a:pt x="29416" y="137597"/>
                  <a:pt x="52798" y="127999"/>
                  <a:pt x="82590" y="142793"/>
                </a:cubicBezTo>
                <a:cubicBezTo>
                  <a:pt x="107746" y="155286"/>
                  <a:pt x="115695" y="163217"/>
                  <a:pt x="137537" y="163217"/>
                </a:cubicBezTo>
                <a:cubicBezTo>
                  <a:pt x="141563" y="163217"/>
                  <a:pt x="146062" y="162947"/>
                  <a:pt x="151227" y="162387"/>
                </a:cubicBezTo>
                <a:cubicBezTo>
                  <a:pt x="184414" y="158788"/>
                  <a:pt x="209680" y="122000"/>
                  <a:pt x="205910" y="82814"/>
                </a:cubicBezTo>
                <a:cubicBezTo>
                  <a:pt x="202138" y="43628"/>
                  <a:pt x="182150" y="23634"/>
                  <a:pt x="182150" y="23634"/>
                </a:cubicBezTo>
                <a:cubicBezTo>
                  <a:pt x="182150" y="23634"/>
                  <a:pt x="160581" y="0"/>
                  <a:pt x="1262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" name="Google Shape;531;p34"/>
          <p:cNvGrpSpPr/>
          <p:nvPr/>
        </p:nvGrpSpPr>
        <p:grpSpPr>
          <a:xfrm>
            <a:off x="6997158" y="808839"/>
            <a:ext cx="1524512" cy="3199926"/>
            <a:chOff x="5431588" y="1307171"/>
            <a:chExt cx="1423580" cy="2988072"/>
          </a:xfrm>
        </p:grpSpPr>
        <p:sp>
          <p:nvSpPr>
            <p:cNvPr id="532" name="Google Shape;532;p34"/>
            <p:cNvSpPr/>
            <p:nvPr/>
          </p:nvSpPr>
          <p:spPr>
            <a:xfrm>
              <a:off x="5536047" y="1312545"/>
              <a:ext cx="1313785" cy="2977344"/>
            </a:xfrm>
            <a:custGeom>
              <a:avLst/>
              <a:gdLst/>
              <a:ahLst/>
              <a:cxnLst/>
              <a:rect l="l" t="t" r="r" b="b"/>
              <a:pathLst>
                <a:path w="68947" h="156250" extrusionOk="0">
                  <a:moveTo>
                    <a:pt x="145" y="0"/>
                  </a:moveTo>
                  <a:cubicBezTo>
                    <a:pt x="65" y="0"/>
                    <a:pt x="0" y="64"/>
                    <a:pt x="0" y="145"/>
                  </a:cubicBezTo>
                  <a:lnTo>
                    <a:pt x="0" y="156105"/>
                  </a:lnTo>
                  <a:cubicBezTo>
                    <a:pt x="0" y="156185"/>
                    <a:pt x="65" y="156249"/>
                    <a:pt x="145" y="156249"/>
                  </a:cubicBezTo>
                  <a:lnTo>
                    <a:pt x="63378" y="156249"/>
                  </a:lnTo>
                  <a:cubicBezTo>
                    <a:pt x="66452" y="156249"/>
                    <a:pt x="68946" y="153757"/>
                    <a:pt x="68946" y="150682"/>
                  </a:cubicBezTo>
                  <a:lnTo>
                    <a:pt x="68946" y="5305"/>
                  </a:lnTo>
                  <a:cubicBezTo>
                    <a:pt x="68946" y="2375"/>
                    <a:pt x="66570" y="0"/>
                    <a:pt x="63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4"/>
            <p:cNvSpPr/>
            <p:nvPr/>
          </p:nvSpPr>
          <p:spPr>
            <a:xfrm>
              <a:off x="5530674" y="1307171"/>
              <a:ext cx="1324494" cy="2988072"/>
            </a:xfrm>
            <a:custGeom>
              <a:avLst/>
              <a:gdLst/>
              <a:ahLst/>
              <a:cxnLst/>
              <a:rect l="l" t="t" r="r" b="b"/>
              <a:pathLst>
                <a:path w="69509" h="156813" extrusionOk="0">
                  <a:moveTo>
                    <a:pt x="64778" y="564"/>
                  </a:moveTo>
                  <a:cubicBezTo>
                    <a:pt x="67077" y="564"/>
                    <a:pt x="68947" y="2433"/>
                    <a:pt x="68947" y="4732"/>
                  </a:cubicBezTo>
                  <a:lnTo>
                    <a:pt x="68947" y="152083"/>
                  </a:lnTo>
                  <a:cubicBezTo>
                    <a:pt x="68947" y="154380"/>
                    <a:pt x="67077" y="156250"/>
                    <a:pt x="64778" y="156250"/>
                  </a:cubicBezTo>
                  <a:lnTo>
                    <a:pt x="4731" y="156250"/>
                  </a:lnTo>
                  <a:cubicBezTo>
                    <a:pt x="2432" y="156250"/>
                    <a:pt x="562" y="154380"/>
                    <a:pt x="562" y="152083"/>
                  </a:cubicBezTo>
                  <a:lnTo>
                    <a:pt x="562" y="4732"/>
                  </a:lnTo>
                  <a:cubicBezTo>
                    <a:pt x="562" y="2433"/>
                    <a:pt x="2432" y="564"/>
                    <a:pt x="4731" y="564"/>
                  </a:cubicBezTo>
                  <a:close/>
                  <a:moveTo>
                    <a:pt x="4731" y="1"/>
                  </a:moveTo>
                  <a:cubicBezTo>
                    <a:pt x="2123" y="1"/>
                    <a:pt x="1" y="2123"/>
                    <a:pt x="1" y="4732"/>
                  </a:cubicBezTo>
                  <a:lnTo>
                    <a:pt x="1" y="152083"/>
                  </a:lnTo>
                  <a:cubicBezTo>
                    <a:pt x="1" y="154691"/>
                    <a:pt x="2123" y="156813"/>
                    <a:pt x="4731" y="156813"/>
                  </a:cubicBezTo>
                  <a:lnTo>
                    <a:pt x="64778" y="156813"/>
                  </a:lnTo>
                  <a:cubicBezTo>
                    <a:pt x="67386" y="156813"/>
                    <a:pt x="69508" y="154691"/>
                    <a:pt x="69508" y="152083"/>
                  </a:cubicBezTo>
                  <a:lnTo>
                    <a:pt x="69508" y="4732"/>
                  </a:lnTo>
                  <a:cubicBezTo>
                    <a:pt x="69508" y="2123"/>
                    <a:pt x="67386" y="1"/>
                    <a:pt x="6477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4"/>
            <p:cNvSpPr/>
            <p:nvPr/>
          </p:nvSpPr>
          <p:spPr>
            <a:xfrm>
              <a:off x="6788418" y="1565043"/>
              <a:ext cx="35004" cy="268733"/>
            </a:xfrm>
            <a:custGeom>
              <a:avLst/>
              <a:gdLst/>
              <a:ahLst/>
              <a:cxnLst/>
              <a:rect l="l" t="t" r="r" b="b"/>
              <a:pathLst>
                <a:path w="1837" h="14103" extrusionOk="0">
                  <a:moveTo>
                    <a:pt x="919" y="1"/>
                  </a:moveTo>
                  <a:cubicBezTo>
                    <a:pt x="416" y="1"/>
                    <a:pt x="8" y="403"/>
                    <a:pt x="0" y="906"/>
                  </a:cubicBezTo>
                  <a:lnTo>
                    <a:pt x="0" y="13185"/>
                  </a:lnTo>
                  <a:cubicBezTo>
                    <a:pt x="0" y="13691"/>
                    <a:pt x="412" y="14103"/>
                    <a:pt x="919" y="14103"/>
                  </a:cubicBezTo>
                  <a:cubicBezTo>
                    <a:pt x="1425" y="14103"/>
                    <a:pt x="1837" y="13691"/>
                    <a:pt x="1837" y="13184"/>
                  </a:cubicBezTo>
                  <a:lnTo>
                    <a:pt x="1837" y="906"/>
                  </a:lnTo>
                  <a:cubicBezTo>
                    <a:pt x="1829" y="403"/>
                    <a:pt x="1421" y="1"/>
                    <a:pt x="91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4"/>
            <p:cNvSpPr/>
            <p:nvPr/>
          </p:nvSpPr>
          <p:spPr>
            <a:xfrm>
              <a:off x="6788418" y="1885033"/>
              <a:ext cx="35004" cy="165512"/>
            </a:xfrm>
            <a:custGeom>
              <a:avLst/>
              <a:gdLst/>
              <a:ahLst/>
              <a:cxnLst/>
              <a:rect l="l" t="t" r="r" b="b"/>
              <a:pathLst>
                <a:path w="1837" h="8686" extrusionOk="0">
                  <a:moveTo>
                    <a:pt x="919" y="0"/>
                  </a:moveTo>
                  <a:cubicBezTo>
                    <a:pt x="416" y="0"/>
                    <a:pt x="8" y="403"/>
                    <a:pt x="0" y="906"/>
                  </a:cubicBezTo>
                  <a:lnTo>
                    <a:pt x="0" y="7767"/>
                  </a:lnTo>
                  <a:cubicBezTo>
                    <a:pt x="0" y="8274"/>
                    <a:pt x="412" y="8686"/>
                    <a:pt x="919" y="8686"/>
                  </a:cubicBezTo>
                  <a:cubicBezTo>
                    <a:pt x="1425" y="8684"/>
                    <a:pt x="1837" y="8274"/>
                    <a:pt x="1837" y="7767"/>
                  </a:cubicBezTo>
                  <a:lnTo>
                    <a:pt x="1837" y="906"/>
                  </a:lnTo>
                  <a:cubicBezTo>
                    <a:pt x="1829" y="403"/>
                    <a:pt x="1421" y="0"/>
                    <a:pt x="91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4"/>
            <p:cNvSpPr/>
            <p:nvPr/>
          </p:nvSpPr>
          <p:spPr>
            <a:xfrm>
              <a:off x="5436923" y="1312545"/>
              <a:ext cx="1313766" cy="2977344"/>
            </a:xfrm>
            <a:custGeom>
              <a:avLst/>
              <a:gdLst/>
              <a:ahLst/>
              <a:cxnLst/>
              <a:rect l="l" t="t" r="r" b="b"/>
              <a:pathLst>
                <a:path w="68946" h="156250" extrusionOk="0">
                  <a:moveTo>
                    <a:pt x="4728" y="0"/>
                  </a:moveTo>
                  <a:cubicBezTo>
                    <a:pt x="2118" y="0"/>
                    <a:pt x="0" y="2118"/>
                    <a:pt x="0" y="4730"/>
                  </a:cubicBezTo>
                  <a:lnTo>
                    <a:pt x="0" y="151516"/>
                  </a:lnTo>
                  <a:cubicBezTo>
                    <a:pt x="0" y="154130"/>
                    <a:pt x="2119" y="156249"/>
                    <a:pt x="4734" y="156249"/>
                  </a:cubicBezTo>
                  <a:lnTo>
                    <a:pt x="63850" y="156249"/>
                  </a:lnTo>
                  <a:cubicBezTo>
                    <a:pt x="66663" y="156249"/>
                    <a:pt x="68946" y="153968"/>
                    <a:pt x="68946" y="151153"/>
                  </a:cubicBezTo>
                  <a:lnTo>
                    <a:pt x="68946" y="4485"/>
                  </a:lnTo>
                  <a:cubicBezTo>
                    <a:pt x="68946" y="2009"/>
                    <a:pt x="66938" y="0"/>
                    <a:pt x="64461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4"/>
            <p:cNvSpPr/>
            <p:nvPr/>
          </p:nvSpPr>
          <p:spPr>
            <a:xfrm>
              <a:off x="5431588" y="1307171"/>
              <a:ext cx="1324475" cy="2988072"/>
            </a:xfrm>
            <a:custGeom>
              <a:avLst/>
              <a:gdLst/>
              <a:ahLst/>
              <a:cxnLst/>
              <a:rect l="l" t="t" r="r" b="b"/>
              <a:pathLst>
                <a:path w="69508" h="156813" extrusionOk="0">
                  <a:moveTo>
                    <a:pt x="64778" y="564"/>
                  </a:moveTo>
                  <a:cubicBezTo>
                    <a:pt x="67075" y="564"/>
                    <a:pt x="68944" y="2433"/>
                    <a:pt x="68944" y="4732"/>
                  </a:cubicBezTo>
                  <a:lnTo>
                    <a:pt x="68944" y="152083"/>
                  </a:lnTo>
                  <a:cubicBezTo>
                    <a:pt x="68944" y="154380"/>
                    <a:pt x="67075" y="156250"/>
                    <a:pt x="64778" y="156250"/>
                  </a:cubicBezTo>
                  <a:lnTo>
                    <a:pt x="4730" y="156250"/>
                  </a:lnTo>
                  <a:cubicBezTo>
                    <a:pt x="2431" y="156250"/>
                    <a:pt x="562" y="154380"/>
                    <a:pt x="562" y="152083"/>
                  </a:cubicBezTo>
                  <a:lnTo>
                    <a:pt x="562" y="4732"/>
                  </a:lnTo>
                  <a:cubicBezTo>
                    <a:pt x="562" y="2433"/>
                    <a:pt x="2431" y="564"/>
                    <a:pt x="4730" y="564"/>
                  </a:cubicBezTo>
                  <a:close/>
                  <a:moveTo>
                    <a:pt x="4730" y="1"/>
                  </a:moveTo>
                  <a:cubicBezTo>
                    <a:pt x="2121" y="1"/>
                    <a:pt x="0" y="2123"/>
                    <a:pt x="0" y="4732"/>
                  </a:cubicBezTo>
                  <a:lnTo>
                    <a:pt x="0" y="152083"/>
                  </a:lnTo>
                  <a:cubicBezTo>
                    <a:pt x="0" y="154691"/>
                    <a:pt x="2121" y="156813"/>
                    <a:pt x="4730" y="156813"/>
                  </a:cubicBezTo>
                  <a:lnTo>
                    <a:pt x="64778" y="156813"/>
                  </a:lnTo>
                  <a:cubicBezTo>
                    <a:pt x="67385" y="156813"/>
                    <a:pt x="69507" y="154691"/>
                    <a:pt x="69507" y="152083"/>
                  </a:cubicBezTo>
                  <a:lnTo>
                    <a:pt x="69507" y="4732"/>
                  </a:lnTo>
                  <a:cubicBezTo>
                    <a:pt x="69507" y="2123"/>
                    <a:pt x="67385" y="1"/>
                    <a:pt x="6477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4"/>
            <p:cNvSpPr/>
            <p:nvPr/>
          </p:nvSpPr>
          <p:spPr>
            <a:xfrm>
              <a:off x="5524405" y="1510774"/>
              <a:ext cx="1138841" cy="2553675"/>
            </a:xfrm>
            <a:custGeom>
              <a:avLst/>
              <a:gdLst/>
              <a:ahLst/>
              <a:cxnLst/>
              <a:rect l="l" t="t" r="r" b="b"/>
              <a:pathLst>
                <a:path w="59766" h="134016" extrusionOk="0">
                  <a:moveTo>
                    <a:pt x="0" y="0"/>
                  </a:moveTo>
                  <a:lnTo>
                    <a:pt x="0" y="134015"/>
                  </a:lnTo>
                  <a:lnTo>
                    <a:pt x="59765" y="134015"/>
                  </a:lnTo>
                  <a:lnTo>
                    <a:pt x="5976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4"/>
            <p:cNvSpPr/>
            <p:nvPr/>
          </p:nvSpPr>
          <p:spPr>
            <a:xfrm>
              <a:off x="5908897" y="1413079"/>
              <a:ext cx="334834" cy="32146"/>
            </a:xfrm>
            <a:custGeom>
              <a:avLst/>
              <a:gdLst/>
              <a:ahLst/>
              <a:cxnLst/>
              <a:rect l="l" t="t" r="r" b="b"/>
              <a:pathLst>
                <a:path w="17572" h="1687" extrusionOk="0">
                  <a:moveTo>
                    <a:pt x="831" y="1"/>
                  </a:moveTo>
                  <a:cubicBezTo>
                    <a:pt x="371" y="8"/>
                    <a:pt x="0" y="383"/>
                    <a:pt x="0" y="844"/>
                  </a:cubicBezTo>
                  <a:cubicBezTo>
                    <a:pt x="0" y="1305"/>
                    <a:pt x="371" y="1680"/>
                    <a:pt x="831" y="1687"/>
                  </a:cubicBezTo>
                  <a:lnTo>
                    <a:pt x="16742" y="1687"/>
                  </a:lnTo>
                  <a:cubicBezTo>
                    <a:pt x="17203" y="1680"/>
                    <a:pt x="17572" y="1305"/>
                    <a:pt x="17572" y="844"/>
                  </a:cubicBezTo>
                  <a:cubicBezTo>
                    <a:pt x="17572" y="383"/>
                    <a:pt x="17203" y="8"/>
                    <a:pt x="167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4"/>
            <p:cNvSpPr/>
            <p:nvPr/>
          </p:nvSpPr>
          <p:spPr>
            <a:xfrm>
              <a:off x="5994701" y="4116888"/>
              <a:ext cx="58308" cy="75839"/>
            </a:xfrm>
            <a:custGeom>
              <a:avLst/>
              <a:gdLst/>
              <a:ahLst/>
              <a:cxnLst/>
              <a:rect l="l" t="t" r="r" b="b"/>
              <a:pathLst>
                <a:path w="3060" h="3980" extrusionOk="0">
                  <a:moveTo>
                    <a:pt x="1531" y="1"/>
                  </a:moveTo>
                  <a:cubicBezTo>
                    <a:pt x="685" y="1"/>
                    <a:pt x="1" y="892"/>
                    <a:pt x="1" y="1990"/>
                  </a:cubicBezTo>
                  <a:cubicBezTo>
                    <a:pt x="1" y="3088"/>
                    <a:pt x="685" y="3979"/>
                    <a:pt x="1529" y="3979"/>
                  </a:cubicBezTo>
                  <a:cubicBezTo>
                    <a:pt x="2374" y="3979"/>
                    <a:pt x="3059" y="3088"/>
                    <a:pt x="3059" y="1990"/>
                  </a:cubicBezTo>
                  <a:cubicBezTo>
                    <a:pt x="3059" y="892"/>
                    <a:pt x="2375" y="1"/>
                    <a:pt x="1531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4"/>
            <p:cNvSpPr/>
            <p:nvPr/>
          </p:nvSpPr>
          <p:spPr>
            <a:xfrm>
              <a:off x="5896301" y="1685680"/>
              <a:ext cx="395010" cy="460597"/>
            </a:xfrm>
            <a:custGeom>
              <a:avLst/>
              <a:gdLst/>
              <a:ahLst/>
              <a:cxnLst/>
              <a:rect l="l" t="t" r="r" b="b"/>
              <a:pathLst>
                <a:path w="20730" h="24172" extrusionOk="0">
                  <a:moveTo>
                    <a:pt x="10366" y="1"/>
                  </a:moveTo>
                  <a:cubicBezTo>
                    <a:pt x="7617" y="1"/>
                    <a:pt x="4980" y="1274"/>
                    <a:pt x="3036" y="3541"/>
                  </a:cubicBezTo>
                  <a:cubicBezTo>
                    <a:pt x="1093" y="5807"/>
                    <a:pt x="0" y="8881"/>
                    <a:pt x="0" y="12086"/>
                  </a:cubicBezTo>
                  <a:cubicBezTo>
                    <a:pt x="0" y="15291"/>
                    <a:pt x="1093" y="18366"/>
                    <a:pt x="3036" y="20632"/>
                  </a:cubicBezTo>
                  <a:cubicBezTo>
                    <a:pt x="4980" y="22899"/>
                    <a:pt x="7617" y="24172"/>
                    <a:pt x="10366" y="24172"/>
                  </a:cubicBezTo>
                  <a:cubicBezTo>
                    <a:pt x="13113" y="24172"/>
                    <a:pt x="15750" y="22899"/>
                    <a:pt x="17694" y="20632"/>
                  </a:cubicBezTo>
                  <a:cubicBezTo>
                    <a:pt x="19639" y="18366"/>
                    <a:pt x="20730" y="15291"/>
                    <a:pt x="20730" y="12086"/>
                  </a:cubicBezTo>
                  <a:cubicBezTo>
                    <a:pt x="20730" y="8881"/>
                    <a:pt x="19639" y="5807"/>
                    <a:pt x="17694" y="3541"/>
                  </a:cubicBezTo>
                  <a:cubicBezTo>
                    <a:pt x="15750" y="1274"/>
                    <a:pt x="13113" y="1"/>
                    <a:pt x="10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4"/>
            <p:cNvSpPr/>
            <p:nvPr/>
          </p:nvSpPr>
          <p:spPr>
            <a:xfrm>
              <a:off x="6018806" y="1738157"/>
              <a:ext cx="150001" cy="174906"/>
            </a:xfrm>
            <a:custGeom>
              <a:avLst/>
              <a:gdLst/>
              <a:ahLst/>
              <a:cxnLst/>
              <a:rect l="l" t="t" r="r" b="b"/>
              <a:pathLst>
                <a:path w="7872" h="9179" extrusionOk="0">
                  <a:moveTo>
                    <a:pt x="3937" y="1"/>
                  </a:moveTo>
                  <a:cubicBezTo>
                    <a:pt x="1762" y="1"/>
                    <a:pt x="0" y="2055"/>
                    <a:pt x="0" y="4590"/>
                  </a:cubicBezTo>
                  <a:cubicBezTo>
                    <a:pt x="0" y="7125"/>
                    <a:pt x="1762" y="9179"/>
                    <a:pt x="3937" y="9179"/>
                  </a:cubicBezTo>
                  <a:cubicBezTo>
                    <a:pt x="6110" y="9179"/>
                    <a:pt x="7872" y="7125"/>
                    <a:pt x="7872" y="4590"/>
                  </a:cubicBezTo>
                  <a:cubicBezTo>
                    <a:pt x="7872" y="2055"/>
                    <a:pt x="6110" y="1"/>
                    <a:pt x="393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6013432" y="1732803"/>
              <a:ext cx="160748" cy="185634"/>
            </a:xfrm>
            <a:custGeom>
              <a:avLst/>
              <a:gdLst/>
              <a:ahLst/>
              <a:cxnLst/>
              <a:rect l="l" t="t" r="r" b="b"/>
              <a:pathLst>
                <a:path w="8436" h="9742" extrusionOk="0">
                  <a:moveTo>
                    <a:pt x="4219" y="562"/>
                  </a:moveTo>
                  <a:cubicBezTo>
                    <a:pt x="6234" y="562"/>
                    <a:pt x="7874" y="2494"/>
                    <a:pt x="7874" y="4871"/>
                  </a:cubicBezTo>
                  <a:cubicBezTo>
                    <a:pt x="7874" y="7247"/>
                    <a:pt x="6234" y="9180"/>
                    <a:pt x="4219" y="9180"/>
                  </a:cubicBezTo>
                  <a:cubicBezTo>
                    <a:pt x="2203" y="9180"/>
                    <a:pt x="562" y="7247"/>
                    <a:pt x="562" y="4871"/>
                  </a:cubicBezTo>
                  <a:cubicBezTo>
                    <a:pt x="562" y="2494"/>
                    <a:pt x="2203" y="562"/>
                    <a:pt x="4219" y="562"/>
                  </a:cubicBezTo>
                  <a:close/>
                  <a:moveTo>
                    <a:pt x="4219" y="0"/>
                  </a:moveTo>
                  <a:cubicBezTo>
                    <a:pt x="1892" y="0"/>
                    <a:pt x="1" y="2185"/>
                    <a:pt x="1" y="4871"/>
                  </a:cubicBezTo>
                  <a:cubicBezTo>
                    <a:pt x="1" y="7556"/>
                    <a:pt x="1892" y="9741"/>
                    <a:pt x="4219" y="9741"/>
                  </a:cubicBezTo>
                  <a:cubicBezTo>
                    <a:pt x="6544" y="9741"/>
                    <a:pt x="8435" y="7556"/>
                    <a:pt x="8435" y="4871"/>
                  </a:cubicBezTo>
                  <a:cubicBezTo>
                    <a:pt x="8435" y="2185"/>
                    <a:pt x="6544" y="0"/>
                    <a:pt x="421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4"/>
            <p:cNvSpPr/>
            <p:nvPr/>
          </p:nvSpPr>
          <p:spPr>
            <a:xfrm>
              <a:off x="5957544" y="1936386"/>
              <a:ext cx="272525" cy="209891"/>
            </a:xfrm>
            <a:custGeom>
              <a:avLst/>
              <a:gdLst/>
              <a:ahLst/>
              <a:cxnLst/>
              <a:rect l="l" t="t" r="r" b="b"/>
              <a:pathLst>
                <a:path w="14302" h="11015" extrusionOk="0">
                  <a:moveTo>
                    <a:pt x="7152" y="1"/>
                  </a:moveTo>
                  <a:cubicBezTo>
                    <a:pt x="3202" y="1"/>
                    <a:pt x="1" y="3014"/>
                    <a:pt x="1" y="6731"/>
                  </a:cubicBezTo>
                  <a:cubicBezTo>
                    <a:pt x="4" y="7077"/>
                    <a:pt x="34" y="7421"/>
                    <a:pt x="93" y="7763"/>
                  </a:cubicBezTo>
                  <a:cubicBezTo>
                    <a:pt x="1945" y="9775"/>
                    <a:pt x="4421" y="11015"/>
                    <a:pt x="7152" y="11015"/>
                  </a:cubicBezTo>
                  <a:cubicBezTo>
                    <a:pt x="9882" y="11015"/>
                    <a:pt x="12358" y="9775"/>
                    <a:pt x="14209" y="7763"/>
                  </a:cubicBezTo>
                  <a:cubicBezTo>
                    <a:pt x="14268" y="7421"/>
                    <a:pt x="14298" y="7077"/>
                    <a:pt x="14301" y="6731"/>
                  </a:cubicBezTo>
                  <a:cubicBezTo>
                    <a:pt x="14301" y="3014"/>
                    <a:pt x="11100" y="1"/>
                    <a:pt x="715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4"/>
            <p:cNvSpPr/>
            <p:nvPr/>
          </p:nvSpPr>
          <p:spPr>
            <a:xfrm>
              <a:off x="5952190" y="1931032"/>
              <a:ext cx="283234" cy="220619"/>
            </a:xfrm>
            <a:custGeom>
              <a:avLst/>
              <a:gdLst/>
              <a:ahLst/>
              <a:cxnLst/>
              <a:rect l="l" t="t" r="r" b="b"/>
              <a:pathLst>
                <a:path w="14864" h="11578" extrusionOk="0">
                  <a:moveTo>
                    <a:pt x="7433" y="562"/>
                  </a:moveTo>
                  <a:cubicBezTo>
                    <a:pt x="11220" y="562"/>
                    <a:pt x="14302" y="3455"/>
                    <a:pt x="14302" y="7012"/>
                  </a:cubicBezTo>
                  <a:cubicBezTo>
                    <a:pt x="14299" y="7314"/>
                    <a:pt x="14274" y="7616"/>
                    <a:pt x="14226" y="7915"/>
                  </a:cubicBezTo>
                  <a:cubicBezTo>
                    <a:pt x="12358" y="9913"/>
                    <a:pt x="9949" y="11014"/>
                    <a:pt x="7433" y="11014"/>
                  </a:cubicBezTo>
                  <a:cubicBezTo>
                    <a:pt x="4917" y="11014"/>
                    <a:pt x="2506" y="9915"/>
                    <a:pt x="638" y="7915"/>
                  </a:cubicBezTo>
                  <a:cubicBezTo>
                    <a:pt x="590" y="7616"/>
                    <a:pt x="565" y="7314"/>
                    <a:pt x="563" y="7012"/>
                  </a:cubicBezTo>
                  <a:cubicBezTo>
                    <a:pt x="563" y="3455"/>
                    <a:pt x="3644" y="562"/>
                    <a:pt x="7433" y="562"/>
                  </a:cubicBezTo>
                  <a:close/>
                  <a:moveTo>
                    <a:pt x="7433" y="0"/>
                  </a:moveTo>
                  <a:cubicBezTo>
                    <a:pt x="3334" y="0"/>
                    <a:pt x="0" y="3146"/>
                    <a:pt x="0" y="7012"/>
                  </a:cubicBezTo>
                  <a:cubicBezTo>
                    <a:pt x="0" y="7345"/>
                    <a:pt x="31" y="7688"/>
                    <a:pt x="97" y="8089"/>
                  </a:cubicBezTo>
                  <a:cubicBezTo>
                    <a:pt x="105" y="8143"/>
                    <a:pt x="130" y="8194"/>
                    <a:pt x="167" y="8235"/>
                  </a:cubicBezTo>
                  <a:cubicBezTo>
                    <a:pt x="2152" y="10390"/>
                    <a:pt x="4732" y="11577"/>
                    <a:pt x="7433" y="11577"/>
                  </a:cubicBezTo>
                  <a:cubicBezTo>
                    <a:pt x="10134" y="11577"/>
                    <a:pt x="12714" y="10390"/>
                    <a:pt x="14697" y="8235"/>
                  </a:cubicBezTo>
                  <a:cubicBezTo>
                    <a:pt x="14734" y="8194"/>
                    <a:pt x="14759" y="8143"/>
                    <a:pt x="14767" y="8089"/>
                  </a:cubicBezTo>
                  <a:cubicBezTo>
                    <a:pt x="14833" y="7688"/>
                    <a:pt x="14864" y="7345"/>
                    <a:pt x="14864" y="7012"/>
                  </a:cubicBezTo>
                  <a:cubicBezTo>
                    <a:pt x="14864" y="3146"/>
                    <a:pt x="11530" y="0"/>
                    <a:pt x="743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4"/>
            <p:cNvSpPr/>
            <p:nvPr/>
          </p:nvSpPr>
          <p:spPr>
            <a:xfrm>
              <a:off x="5807695" y="2262875"/>
              <a:ext cx="572222" cy="655835"/>
            </a:xfrm>
            <a:custGeom>
              <a:avLst/>
              <a:gdLst/>
              <a:ahLst/>
              <a:cxnLst/>
              <a:rect l="l" t="t" r="r" b="b"/>
              <a:pathLst>
                <a:path w="30030" h="34418" extrusionOk="0">
                  <a:moveTo>
                    <a:pt x="15016" y="5228"/>
                  </a:moveTo>
                  <a:cubicBezTo>
                    <a:pt x="20632" y="5228"/>
                    <a:pt x="25203" y="10176"/>
                    <a:pt x="25203" y="16261"/>
                  </a:cubicBezTo>
                  <a:lnTo>
                    <a:pt x="25203" y="29190"/>
                  </a:lnTo>
                  <a:lnTo>
                    <a:pt x="4827" y="29190"/>
                  </a:lnTo>
                  <a:lnTo>
                    <a:pt x="4827" y="16261"/>
                  </a:lnTo>
                  <a:cubicBezTo>
                    <a:pt x="4827" y="10176"/>
                    <a:pt x="9398" y="5228"/>
                    <a:pt x="15016" y="5228"/>
                  </a:cubicBezTo>
                  <a:close/>
                  <a:moveTo>
                    <a:pt x="15016" y="1"/>
                  </a:moveTo>
                  <a:cubicBezTo>
                    <a:pt x="6736" y="1"/>
                    <a:pt x="1" y="7294"/>
                    <a:pt x="1" y="16261"/>
                  </a:cubicBezTo>
                  <a:lnTo>
                    <a:pt x="1" y="31804"/>
                  </a:lnTo>
                  <a:cubicBezTo>
                    <a:pt x="1" y="33248"/>
                    <a:pt x="1082" y="34417"/>
                    <a:pt x="2415" y="34417"/>
                  </a:cubicBezTo>
                  <a:lnTo>
                    <a:pt x="27617" y="34417"/>
                  </a:lnTo>
                  <a:cubicBezTo>
                    <a:pt x="28950" y="34417"/>
                    <a:pt x="30029" y="33248"/>
                    <a:pt x="30029" y="31804"/>
                  </a:cubicBezTo>
                  <a:lnTo>
                    <a:pt x="30029" y="16261"/>
                  </a:lnTo>
                  <a:cubicBezTo>
                    <a:pt x="30029" y="7294"/>
                    <a:pt x="23294" y="1"/>
                    <a:pt x="1501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4"/>
            <p:cNvSpPr/>
            <p:nvPr/>
          </p:nvSpPr>
          <p:spPr>
            <a:xfrm>
              <a:off x="5760458" y="2716555"/>
              <a:ext cx="666715" cy="630778"/>
            </a:xfrm>
            <a:custGeom>
              <a:avLst/>
              <a:gdLst/>
              <a:ahLst/>
              <a:cxnLst/>
              <a:rect l="l" t="t" r="r" b="b"/>
              <a:pathLst>
                <a:path w="34989" h="33103" extrusionOk="0">
                  <a:moveTo>
                    <a:pt x="1" y="1"/>
                  </a:moveTo>
                  <a:lnTo>
                    <a:pt x="1" y="33102"/>
                  </a:lnTo>
                  <a:lnTo>
                    <a:pt x="34989" y="33102"/>
                  </a:lnTo>
                  <a:lnTo>
                    <a:pt x="34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4"/>
            <p:cNvSpPr/>
            <p:nvPr/>
          </p:nvSpPr>
          <p:spPr>
            <a:xfrm>
              <a:off x="6003181" y="2875188"/>
              <a:ext cx="187806" cy="275745"/>
            </a:xfrm>
            <a:custGeom>
              <a:avLst/>
              <a:gdLst/>
              <a:ahLst/>
              <a:cxnLst/>
              <a:rect l="l" t="t" r="r" b="b"/>
              <a:pathLst>
                <a:path w="9856" h="14471" extrusionOk="0">
                  <a:moveTo>
                    <a:pt x="4927" y="1"/>
                  </a:moveTo>
                  <a:cubicBezTo>
                    <a:pt x="2633" y="1"/>
                    <a:pt x="772" y="2016"/>
                    <a:pt x="772" y="4502"/>
                  </a:cubicBezTo>
                  <a:cubicBezTo>
                    <a:pt x="772" y="6052"/>
                    <a:pt x="1496" y="7417"/>
                    <a:pt x="2595" y="8227"/>
                  </a:cubicBezTo>
                  <a:lnTo>
                    <a:pt x="1" y="14470"/>
                  </a:lnTo>
                  <a:lnTo>
                    <a:pt x="9856" y="14470"/>
                  </a:lnTo>
                  <a:lnTo>
                    <a:pt x="7261" y="8227"/>
                  </a:lnTo>
                  <a:cubicBezTo>
                    <a:pt x="8361" y="7417"/>
                    <a:pt x="9084" y="6050"/>
                    <a:pt x="9084" y="4502"/>
                  </a:cubicBezTo>
                  <a:cubicBezTo>
                    <a:pt x="9084" y="2016"/>
                    <a:pt x="7223" y="1"/>
                    <a:pt x="492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4"/>
            <p:cNvSpPr/>
            <p:nvPr/>
          </p:nvSpPr>
          <p:spPr>
            <a:xfrm>
              <a:off x="5996759" y="2869853"/>
              <a:ext cx="200611" cy="286435"/>
            </a:xfrm>
            <a:custGeom>
              <a:avLst/>
              <a:gdLst/>
              <a:ahLst/>
              <a:cxnLst/>
              <a:rect l="l" t="t" r="r" b="b"/>
              <a:pathLst>
                <a:path w="10528" h="15032" extrusionOk="0">
                  <a:moveTo>
                    <a:pt x="5264" y="562"/>
                  </a:moveTo>
                  <a:cubicBezTo>
                    <a:pt x="7401" y="562"/>
                    <a:pt x="9139" y="2455"/>
                    <a:pt x="9139" y="4782"/>
                  </a:cubicBezTo>
                  <a:cubicBezTo>
                    <a:pt x="9139" y="6185"/>
                    <a:pt x="8501" y="7493"/>
                    <a:pt x="7430" y="8280"/>
                  </a:cubicBezTo>
                  <a:cubicBezTo>
                    <a:pt x="7327" y="8356"/>
                    <a:pt x="7287" y="8495"/>
                    <a:pt x="7337" y="8614"/>
                  </a:cubicBezTo>
                  <a:lnTo>
                    <a:pt x="9771" y="14469"/>
                  </a:lnTo>
                  <a:lnTo>
                    <a:pt x="759" y="14469"/>
                  </a:lnTo>
                  <a:lnTo>
                    <a:pt x="3192" y="8614"/>
                  </a:lnTo>
                  <a:cubicBezTo>
                    <a:pt x="3241" y="8495"/>
                    <a:pt x="3204" y="8356"/>
                    <a:pt x="3099" y="8280"/>
                  </a:cubicBezTo>
                  <a:cubicBezTo>
                    <a:pt x="2028" y="7493"/>
                    <a:pt x="1391" y="6185"/>
                    <a:pt x="1391" y="4782"/>
                  </a:cubicBezTo>
                  <a:cubicBezTo>
                    <a:pt x="1391" y="2455"/>
                    <a:pt x="3129" y="562"/>
                    <a:pt x="5264" y="562"/>
                  </a:cubicBezTo>
                  <a:close/>
                  <a:moveTo>
                    <a:pt x="5264" y="1"/>
                  </a:moveTo>
                  <a:cubicBezTo>
                    <a:pt x="2819" y="1"/>
                    <a:pt x="828" y="2146"/>
                    <a:pt x="828" y="4782"/>
                  </a:cubicBezTo>
                  <a:cubicBezTo>
                    <a:pt x="828" y="6285"/>
                    <a:pt x="1483" y="7696"/>
                    <a:pt x="2591" y="8598"/>
                  </a:cubicBezTo>
                  <a:lnTo>
                    <a:pt x="78" y="14642"/>
                  </a:lnTo>
                  <a:cubicBezTo>
                    <a:pt x="1" y="14827"/>
                    <a:pt x="136" y="15030"/>
                    <a:pt x="338" y="15032"/>
                  </a:cubicBezTo>
                  <a:lnTo>
                    <a:pt x="10193" y="15032"/>
                  </a:lnTo>
                  <a:cubicBezTo>
                    <a:pt x="10392" y="15032"/>
                    <a:pt x="10528" y="14827"/>
                    <a:pt x="10452" y="14642"/>
                  </a:cubicBezTo>
                  <a:lnTo>
                    <a:pt x="7939" y="8598"/>
                  </a:lnTo>
                  <a:cubicBezTo>
                    <a:pt x="9046" y="7696"/>
                    <a:pt x="9701" y="6285"/>
                    <a:pt x="9701" y="4782"/>
                  </a:cubicBezTo>
                  <a:cubicBezTo>
                    <a:pt x="9701" y="2146"/>
                    <a:pt x="7712" y="1"/>
                    <a:pt x="526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4"/>
            <p:cNvSpPr/>
            <p:nvPr/>
          </p:nvSpPr>
          <p:spPr>
            <a:xfrm>
              <a:off x="5887574" y="2853485"/>
              <a:ext cx="775672" cy="1061878"/>
            </a:xfrm>
            <a:custGeom>
              <a:avLst/>
              <a:gdLst/>
              <a:ahLst/>
              <a:cxnLst/>
              <a:rect l="l" t="t" r="r" b="b"/>
              <a:pathLst>
                <a:path w="40707" h="55727" extrusionOk="0">
                  <a:moveTo>
                    <a:pt x="40706" y="1"/>
                  </a:moveTo>
                  <a:lnTo>
                    <a:pt x="100" y="55240"/>
                  </a:lnTo>
                  <a:cubicBezTo>
                    <a:pt x="1" y="55375"/>
                    <a:pt x="30" y="55568"/>
                    <a:pt x="165" y="55667"/>
                  </a:cubicBezTo>
                  <a:cubicBezTo>
                    <a:pt x="220" y="55707"/>
                    <a:pt x="283" y="55727"/>
                    <a:pt x="346" y="55727"/>
                  </a:cubicBezTo>
                  <a:cubicBezTo>
                    <a:pt x="441" y="55727"/>
                    <a:pt x="534" y="55683"/>
                    <a:pt x="594" y="55601"/>
                  </a:cubicBezTo>
                  <a:lnTo>
                    <a:pt x="40706" y="1035"/>
                  </a:lnTo>
                  <a:lnTo>
                    <a:pt x="40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4"/>
            <p:cNvSpPr/>
            <p:nvPr/>
          </p:nvSpPr>
          <p:spPr>
            <a:xfrm>
              <a:off x="6507643" y="1676190"/>
              <a:ext cx="155603" cy="218351"/>
            </a:xfrm>
            <a:custGeom>
              <a:avLst/>
              <a:gdLst/>
              <a:ahLst/>
              <a:cxnLst/>
              <a:rect l="l" t="t" r="r" b="b"/>
              <a:pathLst>
                <a:path w="8166" h="11459" extrusionOk="0">
                  <a:moveTo>
                    <a:pt x="8165" y="0"/>
                  </a:moveTo>
                  <a:lnTo>
                    <a:pt x="95" y="10977"/>
                  </a:lnTo>
                  <a:cubicBezTo>
                    <a:pt x="1" y="11112"/>
                    <a:pt x="31" y="11300"/>
                    <a:pt x="165" y="11398"/>
                  </a:cubicBezTo>
                  <a:cubicBezTo>
                    <a:pt x="220" y="11438"/>
                    <a:pt x="284" y="11458"/>
                    <a:pt x="347" y="11458"/>
                  </a:cubicBezTo>
                  <a:cubicBezTo>
                    <a:pt x="439" y="11458"/>
                    <a:pt x="529" y="11417"/>
                    <a:pt x="590" y="11338"/>
                  </a:cubicBezTo>
                  <a:lnTo>
                    <a:pt x="8165" y="1034"/>
                  </a:lnTo>
                  <a:lnTo>
                    <a:pt x="8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4"/>
            <p:cNvSpPr/>
            <p:nvPr/>
          </p:nvSpPr>
          <p:spPr>
            <a:xfrm>
              <a:off x="5524405" y="1952545"/>
              <a:ext cx="945204" cy="1292558"/>
            </a:xfrm>
            <a:custGeom>
              <a:avLst/>
              <a:gdLst/>
              <a:ahLst/>
              <a:cxnLst/>
              <a:rect l="l" t="t" r="r" b="b"/>
              <a:pathLst>
                <a:path w="49604" h="67833" extrusionOk="0">
                  <a:moveTo>
                    <a:pt x="49258" y="0"/>
                  </a:moveTo>
                  <a:cubicBezTo>
                    <a:pt x="49164" y="0"/>
                    <a:pt x="49071" y="44"/>
                    <a:pt x="49010" y="125"/>
                  </a:cubicBezTo>
                  <a:lnTo>
                    <a:pt x="0" y="66799"/>
                  </a:lnTo>
                  <a:lnTo>
                    <a:pt x="0" y="67833"/>
                  </a:lnTo>
                  <a:lnTo>
                    <a:pt x="49505" y="489"/>
                  </a:lnTo>
                  <a:cubicBezTo>
                    <a:pt x="49604" y="352"/>
                    <a:pt x="49575" y="160"/>
                    <a:pt x="49439" y="60"/>
                  </a:cubicBezTo>
                  <a:cubicBezTo>
                    <a:pt x="49384" y="20"/>
                    <a:pt x="49321" y="0"/>
                    <a:pt x="49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4"/>
            <p:cNvSpPr/>
            <p:nvPr/>
          </p:nvSpPr>
          <p:spPr>
            <a:xfrm>
              <a:off x="5795367" y="3956807"/>
              <a:ext cx="66388" cy="83975"/>
            </a:xfrm>
            <a:custGeom>
              <a:avLst/>
              <a:gdLst/>
              <a:ahLst/>
              <a:cxnLst/>
              <a:rect l="l" t="t" r="r" b="b"/>
              <a:pathLst>
                <a:path w="3484" h="4407" extrusionOk="0">
                  <a:moveTo>
                    <a:pt x="3136" y="0"/>
                  </a:moveTo>
                  <a:cubicBezTo>
                    <a:pt x="3042" y="0"/>
                    <a:pt x="2949" y="44"/>
                    <a:pt x="2890" y="125"/>
                  </a:cubicBezTo>
                  <a:lnTo>
                    <a:pt x="100" y="3920"/>
                  </a:lnTo>
                  <a:cubicBezTo>
                    <a:pt x="0" y="4057"/>
                    <a:pt x="30" y="4248"/>
                    <a:pt x="165" y="4349"/>
                  </a:cubicBezTo>
                  <a:cubicBezTo>
                    <a:pt x="218" y="4387"/>
                    <a:pt x="282" y="4407"/>
                    <a:pt x="347" y="4407"/>
                  </a:cubicBezTo>
                  <a:cubicBezTo>
                    <a:pt x="444" y="4407"/>
                    <a:pt x="536" y="4360"/>
                    <a:pt x="594" y="4283"/>
                  </a:cubicBezTo>
                  <a:lnTo>
                    <a:pt x="3383" y="488"/>
                  </a:lnTo>
                  <a:cubicBezTo>
                    <a:pt x="3483" y="351"/>
                    <a:pt x="3454" y="160"/>
                    <a:pt x="3317" y="59"/>
                  </a:cubicBezTo>
                  <a:cubicBezTo>
                    <a:pt x="3263" y="20"/>
                    <a:pt x="3199" y="0"/>
                    <a:pt x="3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4"/>
            <p:cNvSpPr/>
            <p:nvPr/>
          </p:nvSpPr>
          <p:spPr>
            <a:xfrm>
              <a:off x="6033802" y="3081344"/>
              <a:ext cx="629444" cy="862906"/>
            </a:xfrm>
            <a:custGeom>
              <a:avLst/>
              <a:gdLst/>
              <a:ahLst/>
              <a:cxnLst/>
              <a:rect l="l" t="t" r="r" b="b"/>
              <a:pathLst>
                <a:path w="33033" h="45285" extrusionOk="0">
                  <a:moveTo>
                    <a:pt x="33032" y="1"/>
                  </a:moveTo>
                  <a:lnTo>
                    <a:pt x="102" y="44797"/>
                  </a:lnTo>
                  <a:cubicBezTo>
                    <a:pt x="1" y="44934"/>
                    <a:pt x="32" y="45125"/>
                    <a:pt x="167" y="45224"/>
                  </a:cubicBezTo>
                  <a:cubicBezTo>
                    <a:pt x="222" y="45265"/>
                    <a:pt x="286" y="45284"/>
                    <a:pt x="349" y="45284"/>
                  </a:cubicBezTo>
                  <a:cubicBezTo>
                    <a:pt x="443" y="45284"/>
                    <a:pt x="535" y="45241"/>
                    <a:pt x="595" y="45159"/>
                  </a:cubicBezTo>
                  <a:lnTo>
                    <a:pt x="33032" y="1036"/>
                  </a:lnTo>
                  <a:lnTo>
                    <a:pt x="33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34"/>
          <p:cNvGrpSpPr/>
          <p:nvPr/>
        </p:nvGrpSpPr>
        <p:grpSpPr>
          <a:xfrm>
            <a:off x="5755535" y="1189105"/>
            <a:ext cx="1891146" cy="2887348"/>
            <a:chOff x="3605604" y="1716301"/>
            <a:chExt cx="1765941" cy="2696187"/>
          </a:xfrm>
        </p:grpSpPr>
        <p:sp>
          <p:nvSpPr>
            <p:cNvPr id="556" name="Google Shape;556;p34"/>
            <p:cNvSpPr/>
            <p:nvPr/>
          </p:nvSpPr>
          <p:spPr>
            <a:xfrm>
              <a:off x="3611854" y="1721637"/>
              <a:ext cx="862372" cy="1070872"/>
            </a:xfrm>
            <a:custGeom>
              <a:avLst/>
              <a:gdLst/>
              <a:ahLst/>
              <a:cxnLst/>
              <a:rect l="l" t="t" r="r" b="b"/>
              <a:pathLst>
                <a:path w="45257" h="56199" extrusionOk="0">
                  <a:moveTo>
                    <a:pt x="37476" y="1"/>
                  </a:moveTo>
                  <a:cubicBezTo>
                    <a:pt x="34727" y="1"/>
                    <a:pt x="33541" y="1233"/>
                    <a:pt x="34009" y="2053"/>
                  </a:cubicBezTo>
                  <a:cubicBezTo>
                    <a:pt x="34538" y="2979"/>
                    <a:pt x="35994" y="4038"/>
                    <a:pt x="35994" y="4038"/>
                  </a:cubicBezTo>
                  <a:cubicBezTo>
                    <a:pt x="35994" y="4038"/>
                    <a:pt x="34170" y="3024"/>
                    <a:pt x="32260" y="3024"/>
                  </a:cubicBezTo>
                  <a:cubicBezTo>
                    <a:pt x="31497" y="3024"/>
                    <a:pt x="30719" y="3186"/>
                    <a:pt x="30039" y="3640"/>
                  </a:cubicBezTo>
                  <a:cubicBezTo>
                    <a:pt x="27657" y="5228"/>
                    <a:pt x="31098" y="4566"/>
                    <a:pt x="30436" y="6154"/>
                  </a:cubicBezTo>
                  <a:cubicBezTo>
                    <a:pt x="29774" y="7743"/>
                    <a:pt x="26069" y="7081"/>
                    <a:pt x="25143" y="11316"/>
                  </a:cubicBezTo>
                  <a:cubicBezTo>
                    <a:pt x="24217" y="15550"/>
                    <a:pt x="26864" y="19785"/>
                    <a:pt x="24481" y="21637"/>
                  </a:cubicBezTo>
                  <a:cubicBezTo>
                    <a:pt x="22099" y="23490"/>
                    <a:pt x="14954" y="20975"/>
                    <a:pt x="12837" y="25607"/>
                  </a:cubicBezTo>
                  <a:cubicBezTo>
                    <a:pt x="10719" y="30239"/>
                    <a:pt x="13712" y="32291"/>
                    <a:pt x="8684" y="35202"/>
                  </a:cubicBezTo>
                  <a:cubicBezTo>
                    <a:pt x="3657" y="38112"/>
                    <a:pt x="1" y="40958"/>
                    <a:pt x="1456" y="48103"/>
                  </a:cubicBezTo>
                  <a:cubicBezTo>
                    <a:pt x="2544" y="53444"/>
                    <a:pt x="5480" y="56198"/>
                    <a:pt x="10818" y="56198"/>
                  </a:cubicBezTo>
                  <a:cubicBezTo>
                    <a:pt x="12621" y="56198"/>
                    <a:pt x="14698" y="55884"/>
                    <a:pt x="17070" y="55249"/>
                  </a:cubicBezTo>
                  <a:cubicBezTo>
                    <a:pt x="26466" y="52736"/>
                    <a:pt x="25805" y="47045"/>
                    <a:pt x="28848" y="41223"/>
                  </a:cubicBezTo>
                  <a:cubicBezTo>
                    <a:pt x="31891" y="35399"/>
                    <a:pt x="36655" y="36591"/>
                    <a:pt x="38112" y="33283"/>
                  </a:cubicBezTo>
                  <a:cubicBezTo>
                    <a:pt x="39567" y="29974"/>
                    <a:pt x="37714" y="26004"/>
                    <a:pt x="37846" y="22962"/>
                  </a:cubicBezTo>
                  <a:cubicBezTo>
                    <a:pt x="37979" y="19918"/>
                    <a:pt x="41023" y="19256"/>
                    <a:pt x="42213" y="15683"/>
                  </a:cubicBezTo>
                  <a:cubicBezTo>
                    <a:pt x="43404" y="12111"/>
                    <a:pt x="44471" y="8399"/>
                    <a:pt x="44471" y="8399"/>
                  </a:cubicBezTo>
                  <a:cubicBezTo>
                    <a:pt x="44471" y="8399"/>
                    <a:pt x="45257" y="6949"/>
                    <a:pt x="45257" y="4435"/>
                  </a:cubicBezTo>
                  <a:cubicBezTo>
                    <a:pt x="45257" y="1921"/>
                    <a:pt x="42213" y="465"/>
                    <a:pt x="38640" y="68"/>
                  </a:cubicBezTo>
                  <a:cubicBezTo>
                    <a:pt x="38225" y="22"/>
                    <a:pt x="37837" y="1"/>
                    <a:pt x="3747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4"/>
            <p:cNvSpPr/>
            <p:nvPr/>
          </p:nvSpPr>
          <p:spPr>
            <a:xfrm>
              <a:off x="3605604" y="1716301"/>
              <a:ext cx="873958" cy="1081600"/>
            </a:xfrm>
            <a:custGeom>
              <a:avLst/>
              <a:gdLst/>
              <a:ahLst/>
              <a:cxnLst/>
              <a:rect l="l" t="t" r="r" b="b"/>
              <a:pathLst>
                <a:path w="45865" h="56762" extrusionOk="0">
                  <a:moveTo>
                    <a:pt x="37811" y="562"/>
                  </a:moveTo>
                  <a:cubicBezTo>
                    <a:pt x="38161" y="562"/>
                    <a:pt x="38537" y="582"/>
                    <a:pt x="38937" y="627"/>
                  </a:cubicBezTo>
                  <a:cubicBezTo>
                    <a:pt x="42014" y="968"/>
                    <a:pt x="45303" y="2222"/>
                    <a:pt x="45303" y="4715"/>
                  </a:cubicBezTo>
                  <a:cubicBezTo>
                    <a:pt x="45303" y="7117"/>
                    <a:pt x="44558" y="8530"/>
                    <a:pt x="44551" y="8545"/>
                  </a:cubicBezTo>
                  <a:cubicBezTo>
                    <a:pt x="44540" y="8562"/>
                    <a:pt x="44533" y="8581"/>
                    <a:pt x="44527" y="8600"/>
                  </a:cubicBezTo>
                  <a:cubicBezTo>
                    <a:pt x="44516" y="8638"/>
                    <a:pt x="43449" y="12347"/>
                    <a:pt x="42274" y="15874"/>
                  </a:cubicBezTo>
                  <a:cubicBezTo>
                    <a:pt x="41733" y="17498"/>
                    <a:pt x="40810" y="18483"/>
                    <a:pt x="39917" y="19435"/>
                  </a:cubicBezTo>
                  <a:cubicBezTo>
                    <a:pt x="38914" y="20504"/>
                    <a:pt x="37967" y="21515"/>
                    <a:pt x="37893" y="23229"/>
                  </a:cubicBezTo>
                  <a:cubicBezTo>
                    <a:pt x="37845" y="24365"/>
                    <a:pt x="38059" y="25596"/>
                    <a:pt x="38285" y="26899"/>
                  </a:cubicBezTo>
                  <a:cubicBezTo>
                    <a:pt x="38673" y="29122"/>
                    <a:pt x="39074" y="31421"/>
                    <a:pt x="38182" y="33449"/>
                  </a:cubicBezTo>
                  <a:cubicBezTo>
                    <a:pt x="37589" y="34794"/>
                    <a:pt x="36424" y="35337"/>
                    <a:pt x="34948" y="36022"/>
                  </a:cubicBezTo>
                  <a:cubicBezTo>
                    <a:pt x="33049" y="36906"/>
                    <a:pt x="30688" y="38003"/>
                    <a:pt x="28926" y="41372"/>
                  </a:cubicBezTo>
                  <a:cubicBezTo>
                    <a:pt x="28171" y="42819"/>
                    <a:pt x="27644" y="44246"/>
                    <a:pt x="27135" y="45628"/>
                  </a:cubicBezTo>
                  <a:cubicBezTo>
                    <a:pt x="25599" y="49797"/>
                    <a:pt x="24272" y="53398"/>
                    <a:pt x="17326" y="55258"/>
                  </a:cubicBezTo>
                  <a:cubicBezTo>
                    <a:pt x="14977" y="55886"/>
                    <a:pt x="12922" y="56201"/>
                    <a:pt x="11140" y="56201"/>
                  </a:cubicBezTo>
                  <a:cubicBezTo>
                    <a:pt x="9077" y="56201"/>
                    <a:pt x="7379" y="55779"/>
                    <a:pt x="6015" y="54935"/>
                  </a:cubicBezTo>
                  <a:cubicBezTo>
                    <a:pt x="4005" y="53691"/>
                    <a:pt x="2712" y="51530"/>
                    <a:pt x="2058" y="48329"/>
                  </a:cubicBezTo>
                  <a:cubicBezTo>
                    <a:pt x="625" y="41289"/>
                    <a:pt x="4256" y="38561"/>
                    <a:pt x="9152" y="35726"/>
                  </a:cubicBezTo>
                  <a:cubicBezTo>
                    <a:pt x="12377" y="33859"/>
                    <a:pt x="12441" y="32288"/>
                    <a:pt x="12523" y="30301"/>
                  </a:cubicBezTo>
                  <a:cubicBezTo>
                    <a:pt x="12571" y="29100"/>
                    <a:pt x="12626" y="27740"/>
                    <a:pt x="13420" y="26005"/>
                  </a:cubicBezTo>
                  <a:cubicBezTo>
                    <a:pt x="14654" y="23303"/>
                    <a:pt x="17779" y="23170"/>
                    <a:pt x="20537" y="23052"/>
                  </a:cubicBezTo>
                  <a:cubicBezTo>
                    <a:pt x="22318" y="22976"/>
                    <a:pt x="23998" y="22903"/>
                    <a:pt x="24982" y="22139"/>
                  </a:cubicBezTo>
                  <a:cubicBezTo>
                    <a:pt x="26461" y="20988"/>
                    <a:pt x="26181" y="19076"/>
                    <a:pt x="25858" y="16862"/>
                  </a:cubicBezTo>
                  <a:cubicBezTo>
                    <a:pt x="25621" y="15258"/>
                    <a:pt x="25354" y="13439"/>
                    <a:pt x="25745" y="11656"/>
                  </a:cubicBezTo>
                  <a:cubicBezTo>
                    <a:pt x="26299" y="9122"/>
                    <a:pt x="27905" y="8438"/>
                    <a:pt x="29195" y="7890"/>
                  </a:cubicBezTo>
                  <a:cubicBezTo>
                    <a:pt x="30021" y="7537"/>
                    <a:pt x="30736" y="7234"/>
                    <a:pt x="31023" y="6542"/>
                  </a:cubicBezTo>
                  <a:cubicBezTo>
                    <a:pt x="31429" y="5570"/>
                    <a:pt x="30609" y="5189"/>
                    <a:pt x="30169" y="4985"/>
                  </a:cubicBezTo>
                  <a:cubicBezTo>
                    <a:pt x="30032" y="4921"/>
                    <a:pt x="29825" y="4824"/>
                    <a:pt x="29797" y="4794"/>
                  </a:cubicBezTo>
                  <a:cubicBezTo>
                    <a:pt x="29800" y="4776"/>
                    <a:pt x="29846" y="4606"/>
                    <a:pt x="30523" y="4155"/>
                  </a:cubicBezTo>
                  <a:cubicBezTo>
                    <a:pt x="31147" y="3738"/>
                    <a:pt x="31871" y="3588"/>
                    <a:pt x="32585" y="3588"/>
                  </a:cubicBezTo>
                  <a:cubicBezTo>
                    <a:pt x="34395" y="3588"/>
                    <a:pt x="36160" y="4550"/>
                    <a:pt x="36185" y="4562"/>
                  </a:cubicBezTo>
                  <a:cubicBezTo>
                    <a:pt x="36228" y="4586"/>
                    <a:pt x="36276" y="4598"/>
                    <a:pt x="36322" y="4598"/>
                  </a:cubicBezTo>
                  <a:cubicBezTo>
                    <a:pt x="36415" y="4598"/>
                    <a:pt x="36505" y="4552"/>
                    <a:pt x="36558" y="4468"/>
                  </a:cubicBezTo>
                  <a:cubicBezTo>
                    <a:pt x="36638" y="4343"/>
                    <a:pt x="36606" y="4177"/>
                    <a:pt x="36487" y="4089"/>
                  </a:cubicBezTo>
                  <a:cubicBezTo>
                    <a:pt x="36472" y="4080"/>
                    <a:pt x="35074" y="3057"/>
                    <a:pt x="34581" y="2193"/>
                  </a:cubicBezTo>
                  <a:cubicBezTo>
                    <a:pt x="34455" y="1974"/>
                    <a:pt x="34543" y="1756"/>
                    <a:pt x="34637" y="1611"/>
                  </a:cubicBezTo>
                  <a:cubicBezTo>
                    <a:pt x="35008" y="1048"/>
                    <a:pt x="36104" y="562"/>
                    <a:pt x="37811" y="562"/>
                  </a:cubicBezTo>
                  <a:close/>
                  <a:moveTo>
                    <a:pt x="37814" y="0"/>
                  </a:moveTo>
                  <a:cubicBezTo>
                    <a:pt x="35780" y="0"/>
                    <a:pt x="34592" y="659"/>
                    <a:pt x="34168" y="1304"/>
                  </a:cubicBezTo>
                  <a:cubicBezTo>
                    <a:pt x="33916" y="1689"/>
                    <a:pt x="33888" y="2114"/>
                    <a:pt x="34092" y="2473"/>
                  </a:cubicBezTo>
                  <a:cubicBezTo>
                    <a:pt x="34268" y="2782"/>
                    <a:pt x="34537" y="3100"/>
                    <a:pt x="34823" y="3392"/>
                  </a:cubicBezTo>
                  <a:cubicBezTo>
                    <a:pt x="34176" y="3190"/>
                    <a:pt x="33397" y="3021"/>
                    <a:pt x="32598" y="3021"/>
                  </a:cubicBezTo>
                  <a:cubicBezTo>
                    <a:pt x="31784" y="3021"/>
                    <a:pt x="30949" y="3196"/>
                    <a:pt x="30211" y="3688"/>
                  </a:cubicBezTo>
                  <a:cubicBezTo>
                    <a:pt x="29492" y="4167"/>
                    <a:pt x="29209" y="4498"/>
                    <a:pt x="29235" y="4830"/>
                  </a:cubicBezTo>
                  <a:cubicBezTo>
                    <a:pt x="29262" y="5183"/>
                    <a:pt x="29603" y="5342"/>
                    <a:pt x="29931" y="5495"/>
                  </a:cubicBezTo>
                  <a:cubicBezTo>
                    <a:pt x="30491" y="5753"/>
                    <a:pt x="30685" y="5893"/>
                    <a:pt x="30504" y="6326"/>
                  </a:cubicBezTo>
                  <a:cubicBezTo>
                    <a:pt x="30304" y="6806"/>
                    <a:pt x="29717" y="7056"/>
                    <a:pt x="28974" y="7374"/>
                  </a:cubicBezTo>
                  <a:cubicBezTo>
                    <a:pt x="27638" y="7941"/>
                    <a:pt x="25811" y="8720"/>
                    <a:pt x="25195" y="11536"/>
                  </a:cubicBezTo>
                  <a:cubicBezTo>
                    <a:pt x="24784" y="13419"/>
                    <a:pt x="25058" y="15292"/>
                    <a:pt x="25300" y="16944"/>
                  </a:cubicBezTo>
                  <a:cubicBezTo>
                    <a:pt x="25611" y="19069"/>
                    <a:pt x="25858" y="20746"/>
                    <a:pt x="24635" y="21696"/>
                  </a:cubicBezTo>
                  <a:cubicBezTo>
                    <a:pt x="23794" y="22351"/>
                    <a:pt x="22200" y="22418"/>
                    <a:pt x="20512" y="22491"/>
                  </a:cubicBezTo>
                  <a:cubicBezTo>
                    <a:pt x="17594" y="22616"/>
                    <a:pt x="14286" y="22757"/>
                    <a:pt x="12908" y="25771"/>
                  </a:cubicBezTo>
                  <a:cubicBezTo>
                    <a:pt x="12069" y="27605"/>
                    <a:pt x="12011" y="29026"/>
                    <a:pt x="11960" y="30279"/>
                  </a:cubicBezTo>
                  <a:cubicBezTo>
                    <a:pt x="11883" y="32165"/>
                    <a:pt x="11827" y="33527"/>
                    <a:pt x="8871" y="35240"/>
                  </a:cubicBezTo>
                  <a:cubicBezTo>
                    <a:pt x="3950" y="38087"/>
                    <a:pt x="1" y="41047"/>
                    <a:pt x="1507" y="48439"/>
                  </a:cubicBezTo>
                  <a:cubicBezTo>
                    <a:pt x="2193" y="51803"/>
                    <a:pt x="3569" y="54082"/>
                    <a:pt x="5719" y="55412"/>
                  </a:cubicBezTo>
                  <a:cubicBezTo>
                    <a:pt x="7173" y="56312"/>
                    <a:pt x="8969" y="56761"/>
                    <a:pt x="11142" y="56761"/>
                  </a:cubicBezTo>
                  <a:cubicBezTo>
                    <a:pt x="12975" y="56761"/>
                    <a:pt x="15078" y="56441"/>
                    <a:pt x="17471" y="55800"/>
                  </a:cubicBezTo>
                  <a:cubicBezTo>
                    <a:pt x="24698" y="53866"/>
                    <a:pt x="26138" y="49959"/>
                    <a:pt x="27662" y="45821"/>
                  </a:cubicBezTo>
                  <a:cubicBezTo>
                    <a:pt x="28165" y="44458"/>
                    <a:pt x="28684" y="43048"/>
                    <a:pt x="29423" y="41633"/>
                  </a:cubicBezTo>
                  <a:cubicBezTo>
                    <a:pt x="31098" y="38433"/>
                    <a:pt x="33269" y="37422"/>
                    <a:pt x="35184" y="36533"/>
                  </a:cubicBezTo>
                  <a:cubicBezTo>
                    <a:pt x="36706" y="35825"/>
                    <a:pt x="38020" y="35214"/>
                    <a:pt x="38696" y="33675"/>
                  </a:cubicBezTo>
                  <a:cubicBezTo>
                    <a:pt x="39657" y="31492"/>
                    <a:pt x="39240" y="29108"/>
                    <a:pt x="38839" y="26803"/>
                  </a:cubicBezTo>
                  <a:cubicBezTo>
                    <a:pt x="38618" y="25531"/>
                    <a:pt x="38409" y="24328"/>
                    <a:pt x="38454" y="23253"/>
                  </a:cubicBezTo>
                  <a:cubicBezTo>
                    <a:pt x="38520" y="21747"/>
                    <a:pt x="39359" y="20854"/>
                    <a:pt x="40327" y="19820"/>
                  </a:cubicBezTo>
                  <a:cubicBezTo>
                    <a:pt x="41217" y="18869"/>
                    <a:pt x="42227" y="17793"/>
                    <a:pt x="42806" y="16051"/>
                  </a:cubicBezTo>
                  <a:cubicBezTo>
                    <a:pt x="43932" y="12675"/>
                    <a:pt x="44960" y="9130"/>
                    <a:pt x="45060" y="8784"/>
                  </a:cubicBezTo>
                  <a:cubicBezTo>
                    <a:pt x="45175" y="8558"/>
                    <a:pt x="45865" y="7111"/>
                    <a:pt x="45865" y="4715"/>
                  </a:cubicBezTo>
                  <a:cubicBezTo>
                    <a:pt x="45865" y="2320"/>
                    <a:pt x="43234" y="539"/>
                    <a:pt x="38998" y="68"/>
                  </a:cubicBezTo>
                  <a:cubicBezTo>
                    <a:pt x="38576" y="21"/>
                    <a:pt x="38181" y="0"/>
                    <a:pt x="37814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4"/>
            <p:cNvSpPr/>
            <p:nvPr/>
          </p:nvSpPr>
          <p:spPr>
            <a:xfrm>
              <a:off x="3675879" y="1804945"/>
              <a:ext cx="751834" cy="809971"/>
            </a:xfrm>
            <a:custGeom>
              <a:avLst/>
              <a:gdLst/>
              <a:ahLst/>
              <a:cxnLst/>
              <a:rect l="l" t="t" r="r" b="b"/>
              <a:pathLst>
                <a:path w="39456" h="42507" extrusionOk="0">
                  <a:moveTo>
                    <a:pt x="36226" y="0"/>
                  </a:moveTo>
                  <a:cubicBezTo>
                    <a:pt x="35872" y="0"/>
                    <a:pt x="35644" y="89"/>
                    <a:pt x="35530" y="269"/>
                  </a:cubicBezTo>
                  <a:cubicBezTo>
                    <a:pt x="35258" y="700"/>
                    <a:pt x="35854" y="1411"/>
                    <a:pt x="35924" y="1491"/>
                  </a:cubicBezTo>
                  <a:cubicBezTo>
                    <a:pt x="35951" y="1522"/>
                    <a:pt x="35990" y="1539"/>
                    <a:pt x="36029" y="1539"/>
                  </a:cubicBezTo>
                  <a:cubicBezTo>
                    <a:pt x="36061" y="1539"/>
                    <a:pt x="36095" y="1527"/>
                    <a:pt x="36121" y="1504"/>
                  </a:cubicBezTo>
                  <a:cubicBezTo>
                    <a:pt x="36181" y="1454"/>
                    <a:pt x="36187" y="1365"/>
                    <a:pt x="36136" y="1307"/>
                  </a:cubicBezTo>
                  <a:cubicBezTo>
                    <a:pt x="35961" y="1104"/>
                    <a:pt x="35641" y="620"/>
                    <a:pt x="35768" y="419"/>
                  </a:cubicBezTo>
                  <a:cubicBezTo>
                    <a:pt x="35803" y="364"/>
                    <a:pt x="35909" y="281"/>
                    <a:pt x="36224" y="281"/>
                  </a:cubicBezTo>
                  <a:cubicBezTo>
                    <a:pt x="36486" y="281"/>
                    <a:pt x="36892" y="338"/>
                    <a:pt x="37521" y="514"/>
                  </a:cubicBezTo>
                  <a:cubicBezTo>
                    <a:pt x="38426" y="767"/>
                    <a:pt x="38917" y="1221"/>
                    <a:pt x="38983" y="1861"/>
                  </a:cubicBezTo>
                  <a:cubicBezTo>
                    <a:pt x="39161" y="3622"/>
                    <a:pt x="36257" y="6288"/>
                    <a:pt x="34984" y="6942"/>
                  </a:cubicBezTo>
                  <a:cubicBezTo>
                    <a:pt x="33616" y="7645"/>
                    <a:pt x="32046" y="8003"/>
                    <a:pt x="30529" y="8348"/>
                  </a:cubicBezTo>
                  <a:cubicBezTo>
                    <a:pt x="28040" y="8914"/>
                    <a:pt x="25464" y="9501"/>
                    <a:pt x="23691" y="11628"/>
                  </a:cubicBezTo>
                  <a:cubicBezTo>
                    <a:pt x="22232" y="13380"/>
                    <a:pt x="22683" y="15200"/>
                    <a:pt x="23080" y="16807"/>
                  </a:cubicBezTo>
                  <a:cubicBezTo>
                    <a:pt x="23395" y="18079"/>
                    <a:pt x="23692" y="19281"/>
                    <a:pt x="23043" y="20308"/>
                  </a:cubicBezTo>
                  <a:cubicBezTo>
                    <a:pt x="22346" y="21410"/>
                    <a:pt x="20602" y="21689"/>
                    <a:pt x="18755" y="21985"/>
                  </a:cubicBezTo>
                  <a:cubicBezTo>
                    <a:pt x="16645" y="22323"/>
                    <a:pt x="14463" y="22672"/>
                    <a:pt x="13363" y="24253"/>
                  </a:cubicBezTo>
                  <a:cubicBezTo>
                    <a:pt x="12532" y="25446"/>
                    <a:pt x="12932" y="27145"/>
                    <a:pt x="13355" y="28942"/>
                  </a:cubicBezTo>
                  <a:cubicBezTo>
                    <a:pt x="13998" y="31678"/>
                    <a:pt x="14727" y="34779"/>
                    <a:pt x="11241" y="36825"/>
                  </a:cubicBezTo>
                  <a:cubicBezTo>
                    <a:pt x="9299" y="37964"/>
                    <a:pt x="7241" y="38794"/>
                    <a:pt x="5426" y="39526"/>
                  </a:cubicBezTo>
                  <a:cubicBezTo>
                    <a:pt x="3227" y="40413"/>
                    <a:pt x="1327" y="41178"/>
                    <a:pt x="97" y="42262"/>
                  </a:cubicBezTo>
                  <a:cubicBezTo>
                    <a:pt x="1" y="42346"/>
                    <a:pt x="61" y="42507"/>
                    <a:pt x="191" y="42507"/>
                  </a:cubicBezTo>
                  <a:cubicBezTo>
                    <a:pt x="226" y="42507"/>
                    <a:pt x="258" y="42494"/>
                    <a:pt x="284" y="42472"/>
                  </a:cubicBezTo>
                  <a:cubicBezTo>
                    <a:pt x="1475" y="41420"/>
                    <a:pt x="3355" y="40662"/>
                    <a:pt x="5530" y="39785"/>
                  </a:cubicBezTo>
                  <a:cubicBezTo>
                    <a:pt x="7356" y="39050"/>
                    <a:pt x="9423" y="38218"/>
                    <a:pt x="11383" y="37067"/>
                  </a:cubicBezTo>
                  <a:cubicBezTo>
                    <a:pt x="15046" y="34916"/>
                    <a:pt x="14292" y="31708"/>
                    <a:pt x="13627" y="28878"/>
                  </a:cubicBezTo>
                  <a:cubicBezTo>
                    <a:pt x="13219" y="27142"/>
                    <a:pt x="12834" y="25503"/>
                    <a:pt x="13592" y="24412"/>
                  </a:cubicBezTo>
                  <a:cubicBezTo>
                    <a:pt x="14623" y="22930"/>
                    <a:pt x="16746" y="22590"/>
                    <a:pt x="18798" y="22262"/>
                  </a:cubicBezTo>
                  <a:cubicBezTo>
                    <a:pt x="20710" y="21956"/>
                    <a:pt x="22515" y="21667"/>
                    <a:pt x="23279" y="20456"/>
                  </a:cubicBezTo>
                  <a:cubicBezTo>
                    <a:pt x="23993" y="19328"/>
                    <a:pt x="23681" y="18070"/>
                    <a:pt x="23351" y="16739"/>
                  </a:cubicBezTo>
                  <a:cubicBezTo>
                    <a:pt x="22951" y="15121"/>
                    <a:pt x="22537" y="13450"/>
                    <a:pt x="23907" y="11808"/>
                  </a:cubicBezTo>
                  <a:cubicBezTo>
                    <a:pt x="25619" y="9751"/>
                    <a:pt x="28034" y="9203"/>
                    <a:pt x="30591" y="8621"/>
                  </a:cubicBezTo>
                  <a:cubicBezTo>
                    <a:pt x="32126" y="8273"/>
                    <a:pt x="33713" y="7912"/>
                    <a:pt x="35112" y="7192"/>
                  </a:cubicBezTo>
                  <a:cubicBezTo>
                    <a:pt x="36474" y="6492"/>
                    <a:pt x="39455" y="3741"/>
                    <a:pt x="39261" y="1832"/>
                  </a:cubicBezTo>
                  <a:cubicBezTo>
                    <a:pt x="39184" y="1065"/>
                    <a:pt x="38624" y="531"/>
                    <a:pt x="37597" y="244"/>
                  </a:cubicBezTo>
                  <a:cubicBezTo>
                    <a:pt x="37017" y="81"/>
                    <a:pt x="36564" y="0"/>
                    <a:pt x="36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4"/>
            <p:cNvSpPr/>
            <p:nvPr/>
          </p:nvSpPr>
          <p:spPr>
            <a:xfrm>
              <a:off x="3755434" y="2044505"/>
              <a:ext cx="476127" cy="739029"/>
            </a:xfrm>
            <a:custGeom>
              <a:avLst/>
              <a:gdLst/>
              <a:ahLst/>
              <a:cxnLst/>
              <a:rect l="l" t="t" r="r" b="b"/>
              <a:pathLst>
                <a:path w="24987" h="38784" extrusionOk="0">
                  <a:moveTo>
                    <a:pt x="22347" y="0"/>
                  </a:moveTo>
                  <a:cubicBezTo>
                    <a:pt x="22292" y="0"/>
                    <a:pt x="22239" y="33"/>
                    <a:pt x="22217" y="88"/>
                  </a:cubicBezTo>
                  <a:cubicBezTo>
                    <a:pt x="21838" y="1113"/>
                    <a:pt x="21734" y="2007"/>
                    <a:pt x="21908" y="2745"/>
                  </a:cubicBezTo>
                  <a:cubicBezTo>
                    <a:pt x="22037" y="3298"/>
                    <a:pt x="22322" y="3974"/>
                    <a:pt x="22624" y="4689"/>
                  </a:cubicBezTo>
                  <a:cubicBezTo>
                    <a:pt x="23525" y="6829"/>
                    <a:pt x="24647" y="9489"/>
                    <a:pt x="22717" y="11143"/>
                  </a:cubicBezTo>
                  <a:cubicBezTo>
                    <a:pt x="21595" y="12105"/>
                    <a:pt x="20143" y="12629"/>
                    <a:pt x="18740" y="13136"/>
                  </a:cubicBezTo>
                  <a:cubicBezTo>
                    <a:pt x="16872" y="13812"/>
                    <a:pt x="15105" y="14449"/>
                    <a:pt x="14647" y="16053"/>
                  </a:cubicBezTo>
                  <a:cubicBezTo>
                    <a:pt x="14369" y="17028"/>
                    <a:pt x="14388" y="18575"/>
                    <a:pt x="14410" y="20366"/>
                  </a:cubicBezTo>
                  <a:cubicBezTo>
                    <a:pt x="14449" y="23472"/>
                    <a:pt x="14496" y="27340"/>
                    <a:pt x="12886" y="29513"/>
                  </a:cubicBezTo>
                  <a:cubicBezTo>
                    <a:pt x="11443" y="31460"/>
                    <a:pt x="9206" y="32204"/>
                    <a:pt x="7042" y="32925"/>
                  </a:cubicBezTo>
                  <a:cubicBezTo>
                    <a:pt x="5410" y="33467"/>
                    <a:pt x="3869" y="33979"/>
                    <a:pt x="2714" y="34969"/>
                  </a:cubicBezTo>
                  <a:cubicBezTo>
                    <a:pt x="0" y="37296"/>
                    <a:pt x="360" y="38630"/>
                    <a:pt x="378" y="38684"/>
                  </a:cubicBezTo>
                  <a:cubicBezTo>
                    <a:pt x="395" y="38744"/>
                    <a:pt x="449" y="38783"/>
                    <a:pt x="512" y="38783"/>
                  </a:cubicBezTo>
                  <a:cubicBezTo>
                    <a:pt x="524" y="38783"/>
                    <a:pt x="537" y="38782"/>
                    <a:pt x="550" y="38778"/>
                  </a:cubicBezTo>
                  <a:cubicBezTo>
                    <a:pt x="624" y="38756"/>
                    <a:pt x="667" y="38678"/>
                    <a:pt x="646" y="38604"/>
                  </a:cubicBezTo>
                  <a:cubicBezTo>
                    <a:pt x="643" y="38592"/>
                    <a:pt x="347" y="37367"/>
                    <a:pt x="2897" y="35182"/>
                  </a:cubicBezTo>
                  <a:cubicBezTo>
                    <a:pt x="4009" y="34229"/>
                    <a:pt x="5525" y="33724"/>
                    <a:pt x="7129" y="33190"/>
                  </a:cubicBezTo>
                  <a:cubicBezTo>
                    <a:pt x="9336" y="32457"/>
                    <a:pt x="11615" y="31698"/>
                    <a:pt x="13110" y="29681"/>
                  </a:cubicBezTo>
                  <a:cubicBezTo>
                    <a:pt x="14777" y="27431"/>
                    <a:pt x="14729" y="23510"/>
                    <a:pt x="14690" y="20362"/>
                  </a:cubicBezTo>
                  <a:cubicBezTo>
                    <a:pt x="14668" y="18592"/>
                    <a:pt x="14649" y="17065"/>
                    <a:pt x="14917" y="16131"/>
                  </a:cubicBezTo>
                  <a:cubicBezTo>
                    <a:pt x="15336" y="14665"/>
                    <a:pt x="16958" y="14079"/>
                    <a:pt x="18835" y="13400"/>
                  </a:cubicBezTo>
                  <a:cubicBezTo>
                    <a:pt x="20262" y="12884"/>
                    <a:pt x="21740" y="12352"/>
                    <a:pt x="22901" y="11357"/>
                  </a:cubicBezTo>
                  <a:cubicBezTo>
                    <a:pt x="24986" y="9569"/>
                    <a:pt x="23820" y="6802"/>
                    <a:pt x="22883" y="4581"/>
                  </a:cubicBezTo>
                  <a:cubicBezTo>
                    <a:pt x="22586" y="3877"/>
                    <a:pt x="22306" y="3210"/>
                    <a:pt x="22180" y="2681"/>
                  </a:cubicBezTo>
                  <a:cubicBezTo>
                    <a:pt x="22020" y="1998"/>
                    <a:pt x="22121" y="1158"/>
                    <a:pt x="22481" y="185"/>
                  </a:cubicBezTo>
                  <a:cubicBezTo>
                    <a:pt x="22506" y="114"/>
                    <a:pt x="22468" y="35"/>
                    <a:pt x="22396" y="9"/>
                  </a:cubicBezTo>
                  <a:cubicBezTo>
                    <a:pt x="22380" y="3"/>
                    <a:pt x="22364" y="0"/>
                    <a:pt x="22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4"/>
            <p:cNvSpPr/>
            <p:nvPr/>
          </p:nvSpPr>
          <p:spPr>
            <a:xfrm>
              <a:off x="4191431" y="1996448"/>
              <a:ext cx="18617" cy="24695"/>
            </a:xfrm>
            <a:custGeom>
              <a:avLst/>
              <a:gdLst/>
              <a:ahLst/>
              <a:cxnLst/>
              <a:rect l="l" t="t" r="r" b="b"/>
              <a:pathLst>
                <a:path w="977" h="1296" extrusionOk="0">
                  <a:moveTo>
                    <a:pt x="818" y="1"/>
                  </a:moveTo>
                  <a:cubicBezTo>
                    <a:pt x="775" y="1"/>
                    <a:pt x="734" y="20"/>
                    <a:pt x="707" y="56"/>
                  </a:cubicBezTo>
                  <a:cubicBezTo>
                    <a:pt x="694" y="73"/>
                    <a:pt x="402" y="471"/>
                    <a:pt x="53" y="1086"/>
                  </a:cubicBezTo>
                  <a:cubicBezTo>
                    <a:pt x="1" y="1179"/>
                    <a:pt x="68" y="1296"/>
                    <a:pt x="176" y="1296"/>
                  </a:cubicBezTo>
                  <a:cubicBezTo>
                    <a:pt x="227" y="1296"/>
                    <a:pt x="274" y="1268"/>
                    <a:pt x="298" y="1224"/>
                  </a:cubicBezTo>
                  <a:cubicBezTo>
                    <a:pt x="491" y="878"/>
                    <a:pt x="702" y="544"/>
                    <a:pt x="933" y="224"/>
                  </a:cubicBezTo>
                  <a:cubicBezTo>
                    <a:pt x="977" y="161"/>
                    <a:pt x="963" y="73"/>
                    <a:pt x="902" y="28"/>
                  </a:cubicBezTo>
                  <a:cubicBezTo>
                    <a:pt x="877" y="10"/>
                    <a:pt x="847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>
              <a:off x="4388670" y="2630732"/>
              <a:ext cx="395296" cy="343219"/>
            </a:xfrm>
            <a:custGeom>
              <a:avLst/>
              <a:gdLst/>
              <a:ahLst/>
              <a:cxnLst/>
              <a:rect l="l" t="t" r="r" b="b"/>
              <a:pathLst>
                <a:path w="20745" h="18012" extrusionOk="0">
                  <a:moveTo>
                    <a:pt x="5074" y="0"/>
                  </a:moveTo>
                  <a:cubicBezTo>
                    <a:pt x="3271" y="0"/>
                    <a:pt x="0" y="5987"/>
                    <a:pt x="609" y="6838"/>
                  </a:cubicBezTo>
                  <a:cubicBezTo>
                    <a:pt x="1258" y="7749"/>
                    <a:pt x="2817" y="10735"/>
                    <a:pt x="4895" y="11256"/>
                  </a:cubicBezTo>
                  <a:cubicBezTo>
                    <a:pt x="6975" y="11777"/>
                    <a:pt x="17496" y="18012"/>
                    <a:pt x="17496" y="18012"/>
                  </a:cubicBezTo>
                  <a:lnTo>
                    <a:pt x="20744" y="17102"/>
                  </a:lnTo>
                  <a:cubicBezTo>
                    <a:pt x="20744" y="17102"/>
                    <a:pt x="14378" y="12685"/>
                    <a:pt x="11910" y="10606"/>
                  </a:cubicBezTo>
                  <a:cubicBezTo>
                    <a:pt x="9443" y="8527"/>
                    <a:pt x="6065" y="5150"/>
                    <a:pt x="6065" y="5150"/>
                  </a:cubicBezTo>
                  <a:lnTo>
                    <a:pt x="5416" y="84"/>
                  </a:lnTo>
                  <a:cubicBezTo>
                    <a:pt x="5310" y="27"/>
                    <a:pt x="5195" y="0"/>
                    <a:pt x="5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4"/>
            <p:cNvSpPr/>
            <p:nvPr/>
          </p:nvSpPr>
          <p:spPr>
            <a:xfrm>
              <a:off x="4384249" y="2625301"/>
              <a:ext cx="406500" cy="353985"/>
            </a:xfrm>
            <a:custGeom>
              <a:avLst/>
              <a:gdLst/>
              <a:ahLst/>
              <a:cxnLst/>
              <a:rect l="l" t="t" r="r" b="b"/>
              <a:pathLst>
                <a:path w="21333" h="18577" extrusionOk="0">
                  <a:moveTo>
                    <a:pt x="5320" y="567"/>
                  </a:moveTo>
                  <a:cubicBezTo>
                    <a:pt x="5344" y="567"/>
                    <a:pt x="5367" y="570"/>
                    <a:pt x="5390" y="574"/>
                  </a:cubicBezTo>
                  <a:lnTo>
                    <a:pt x="6018" y="5471"/>
                  </a:lnTo>
                  <a:cubicBezTo>
                    <a:pt x="6026" y="5532"/>
                    <a:pt x="6053" y="5591"/>
                    <a:pt x="6098" y="5634"/>
                  </a:cubicBezTo>
                  <a:cubicBezTo>
                    <a:pt x="6132" y="5668"/>
                    <a:pt x="9513" y="9044"/>
                    <a:pt x="11961" y="11107"/>
                  </a:cubicBezTo>
                  <a:cubicBezTo>
                    <a:pt x="14012" y="12833"/>
                    <a:pt x="18786" y="16198"/>
                    <a:pt x="20327" y="17276"/>
                  </a:cubicBezTo>
                  <a:lnTo>
                    <a:pt x="17768" y="17993"/>
                  </a:lnTo>
                  <a:cubicBezTo>
                    <a:pt x="16608" y="17308"/>
                    <a:pt x="7203" y="11770"/>
                    <a:pt x="5196" y="11268"/>
                  </a:cubicBezTo>
                  <a:cubicBezTo>
                    <a:pt x="3571" y="10861"/>
                    <a:pt x="2207" y="8726"/>
                    <a:pt x="1475" y="7577"/>
                  </a:cubicBezTo>
                  <a:cubicBezTo>
                    <a:pt x="1315" y="7328"/>
                    <a:pt x="1179" y="7115"/>
                    <a:pt x="1070" y="6962"/>
                  </a:cubicBezTo>
                  <a:cubicBezTo>
                    <a:pt x="806" y="6558"/>
                    <a:pt x="2134" y="3419"/>
                    <a:pt x="3858" y="1542"/>
                  </a:cubicBezTo>
                  <a:cubicBezTo>
                    <a:pt x="4440" y="908"/>
                    <a:pt x="4952" y="568"/>
                    <a:pt x="5305" y="568"/>
                  </a:cubicBezTo>
                  <a:cubicBezTo>
                    <a:pt x="5310" y="567"/>
                    <a:pt x="5315" y="567"/>
                    <a:pt x="5320" y="567"/>
                  </a:cubicBezTo>
                  <a:close/>
                  <a:moveTo>
                    <a:pt x="5302" y="1"/>
                  </a:moveTo>
                  <a:cubicBezTo>
                    <a:pt x="4746" y="1"/>
                    <a:pt x="4084" y="433"/>
                    <a:pt x="3326" y="1293"/>
                  </a:cubicBezTo>
                  <a:cubicBezTo>
                    <a:pt x="1870" y="2945"/>
                    <a:pt x="1" y="6431"/>
                    <a:pt x="612" y="7288"/>
                  </a:cubicBezTo>
                  <a:cubicBezTo>
                    <a:pt x="718" y="7436"/>
                    <a:pt x="848" y="7640"/>
                    <a:pt x="1001" y="7880"/>
                  </a:cubicBezTo>
                  <a:cubicBezTo>
                    <a:pt x="1831" y="9178"/>
                    <a:pt x="3218" y="11353"/>
                    <a:pt x="5060" y="11814"/>
                  </a:cubicBezTo>
                  <a:cubicBezTo>
                    <a:pt x="7076" y="12317"/>
                    <a:pt x="17480" y="18476"/>
                    <a:pt x="17585" y="18537"/>
                  </a:cubicBezTo>
                  <a:cubicBezTo>
                    <a:pt x="17629" y="18564"/>
                    <a:pt x="17679" y="18577"/>
                    <a:pt x="17728" y="18577"/>
                  </a:cubicBezTo>
                  <a:cubicBezTo>
                    <a:pt x="17754" y="18577"/>
                    <a:pt x="17781" y="18574"/>
                    <a:pt x="17805" y="18567"/>
                  </a:cubicBezTo>
                  <a:lnTo>
                    <a:pt x="21052" y="17656"/>
                  </a:lnTo>
                  <a:cubicBezTo>
                    <a:pt x="21281" y="17592"/>
                    <a:pt x="21332" y="17292"/>
                    <a:pt x="21137" y="17156"/>
                  </a:cubicBezTo>
                  <a:cubicBezTo>
                    <a:pt x="21074" y="17112"/>
                    <a:pt x="14754" y="12722"/>
                    <a:pt x="12325" y="10676"/>
                  </a:cubicBezTo>
                  <a:cubicBezTo>
                    <a:pt x="10084" y="8790"/>
                    <a:pt x="7054" y="5792"/>
                    <a:pt x="6564" y="5305"/>
                  </a:cubicBezTo>
                  <a:lnTo>
                    <a:pt x="5926" y="333"/>
                  </a:lnTo>
                  <a:cubicBezTo>
                    <a:pt x="5915" y="244"/>
                    <a:pt x="5861" y="164"/>
                    <a:pt x="5781" y="121"/>
                  </a:cubicBezTo>
                  <a:cubicBezTo>
                    <a:pt x="5631" y="41"/>
                    <a:pt x="5471" y="1"/>
                    <a:pt x="530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4"/>
            <p:cNvSpPr/>
            <p:nvPr/>
          </p:nvSpPr>
          <p:spPr>
            <a:xfrm>
              <a:off x="4508811" y="4188573"/>
              <a:ext cx="245352" cy="128126"/>
            </a:xfrm>
            <a:custGeom>
              <a:avLst/>
              <a:gdLst/>
              <a:ahLst/>
              <a:cxnLst/>
              <a:rect l="l" t="t" r="r" b="b"/>
              <a:pathLst>
                <a:path w="12876" h="6724" extrusionOk="0">
                  <a:moveTo>
                    <a:pt x="1681" y="0"/>
                  </a:moveTo>
                  <a:cubicBezTo>
                    <a:pt x="1681" y="0"/>
                    <a:pt x="0" y="3882"/>
                    <a:pt x="1061" y="4534"/>
                  </a:cubicBezTo>
                  <a:cubicBezTo>
                    <a:pt x="1589" y="4860"/>
                    <a:pt x="2199" y="4921"/>
                    <a:pt x="2749" y="4921"/>
                  </a:cubicBezTo>
                  <a:cubicBezTo>
                    <a:pt x="3080" y="4921"/>
                    <a:pt x="3389" y="4899"/>
                    <a:pt x="3645" y="4899"/>
                  </a:cubicBezTo>
                  <a:cubicBezTo>
                    <a:pt x="3815" y="4899"/>
                    <a:pt x="3961" y="4909"/>
                    <a:pt x="4075" y="4941"/>
                  </a:cubicBezTo>
                  <a:cubicBezTo>
                    <a:pt x="4646" y="5105"/>
                    <a:pt x="5543" y="6163"/>
                    <a:pt x="8639" y="6572"/>
                  </a:cubicBezTo>
                  <a:cubicBezTo>
                    <a:pt x="9448" y="6678"/>
                    <a:pt x="10090" y="6723"/>
                    <a:pt x="10602" y="6723"/>
                  </a:cubicBezTo>
                  <a:cubicBezTo>
                    <a:pt x="12048" y="6723"/>
                    <a:pt x="12450" y="6362"/>
                    <a:pt x="12631" y="6002"/>
                  </a:cubicBezTo>
                  <a:cubicBezTo>
                    <a:pt x="12876" y="5512"/>
                    <a:pt x="11328" y="5105"/>
                    <a:pt x="10024" y="4208"/>
                  </a:cubicBezTo>
                  <a:cubicBezTo>
                    <a:pt x="8721" y="3312"/>
                    <a:pt x="5543" y="623"/>
                    <a:pt x="5543" y="623"/>
                  </a:cubicBezTo>
                  <a:cubicBezTo>
                    <a:pt x="4966" y="952"/>
                    <a:pt x="4433" y="1076"/>
                    <a:pt x="3960" y="1076"/>
                  </a:cubicBezTo>
                  <a:cubicBezTo>
                    <a:pt x="2562" y="1076"/>
                    <a:pt x="1681" y="0"/>
                    <a:pt x="1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4503228" y="4183200"/>
              <a:ext cx="256366" cy="138854"/>
            </a:xfrm>
            <a:custGeom>
              <a:avLst/>
              <a:gdLst/>
              <a:ahLst/>
              <a:cxnLst/>
              <a:rect l="l" t="t" r="r" b="b"/>
              <a:pathLst>
                <a:path w="13454" h="7287" extrusionOk="0">
                  <a:moveTo>
                    <a:pt x="2076" y="772"/>
                  </a:moveTo>
                  <a:cubicBezTo>
                    <a:pt x="2481" y="1121"/>
                    <a:pt x="3252" y="1636"/>
                    <a:pt x="4264" y="1636"/>
                  </a:cubicBezTo>
                  <a:cubicBezTo>
                    <a:pt x="4729" y="1636"/>
                    <a:pt x="5245" y="1527"/>
                    <a:pt x="5801" y="1243"/>
                  </a:cubicBezTo>
                  <a:cubicBezTo>
                    <a:pt x="6448" y="1787"/>
                    <a:pt x="9002" y="3928"/>
                    <a:pt x="10158" y="4722"/>
                  </a:cubicBezTo>
                  <a:cubicBezTo>
                    <a:pt x="10672" y="5074"/>
                    <a:pt x="11206" y="5346"/>
                    <a:pt x="11677" y="5585"/>
                  </a:cubicBezTo>
                  <a:cubicBezTo>
                    <a:pt x="12075" y="5786"/>
                    <a:pt x="12617" y="6063"/>
                    <a:pt x="12673" y="6157"/>
                  </a:cubicBezTo>
                  <a:cubicBezTo>
                    <a:pt x="12586" y="6331"/>
                    <a:pt x="12390" y="6724"/>
                    <a:pt x="10903" y="6724"/>
                  </a:cubicBezTo>
                  <a:cubicBezTo>
                    <a:pt x="10413" y="6724"/>
                    <a:pt x="9782" y="6681"/>
                    <a:pt x="8968" y="6574"/>
                  </a:cubicBezTo>
                  <a:cubicBezTo>
                    <a:pt x="6737" y="6281"/>
                    <a:pt x="5687" y="5645"/>
                    <a:pt x="5060" y="5266"/>
                  </a:cubicBezTo>
                  <a:cubicBezTo>
                    <a:pt x="4821" y="5121"/>
                    <a:pt x="4631" y="5006"/>
                    <a:pt x="4446" y="4953"/>
                  </a:cubicBezTo>
                  <a:cubicBezTo>
                    <a:pt x="4301" y="4913"/>
                    <a:pt x="4129" y="4899"/>
                    <a:pt x="3937" y="4899"/>
                  </a:cubicBezTo>
                  <a:cubicBezTo>
                    <a:pt x="3813" y="4899"/>
                    <a:pt x="3679" y="4905"/>
                    <a:pt x="3537" y="4910"/>
                  </a:cubicBezTo>
                  <a:cubicBezTo>
                    <a:pt x="3379" y="4916"/>
                    <a:pt x="3212" y="4922"/>
                    <a:pt x="3040" y="4922"/>
                  </a:cubicBezTo>
                  <a:cubicBezTo>
                    <a:pt x="2526" y="4922"/>
                    <a:pt x="1969" y="4865"/>
                    <a:pt x="1501" y="4577"/>
                  </a:cubicBezTo>
                  <a:cubicBezTo>
                    <a:pt x="967" y="4249"/>
                    <a:pt x="1492" y="2241"/>
                    <a:pt x="2076" y="772"/>
                  </a:cubicBezTo>
                  <a:close/>
                  <a:moveTo>
                    <a:pt x="1977" y="0"/>
                  </a:moveTo>
                  <a:cubicBezTo>
                    <a:pt x="1963" y="0"/>
                    <a:pt x="1949" y="1"/>
                    <a:pt x="1936" y="3"/>
                  </a:cubicBezTo>
                  <a:cubicBezTo>
                    <a:pt x="1838" y="17"/>
                    <a:pt x="1756" y="81"/>
                    <a:pt x="1717" y="170"/>
                  </a:cubicBezTo>
                  <a:cubicBezTo>
                    <a:pt x="1419" y="855"/>
                    <a:pt x="0" y="4313"/>
                    <a:pt x="1206" y="5056"/>
                  </a:cubicBezTo>
                  <a:cubicBezTo>
                    <a:pt x="1796" y="5419"/>
                    <a:pt x="2469" y="5484"/>
                    <a:pt x="3052" y="5484"/>
                  </a:cubicBezTo>
                  <a:cubicBezTo>
                    <a:pt x="3231" y="5484"/>
                    <a:pt x="3401" y="5478"/>
                    <a:pt x="3557" y="5473"/>
                  </a:cubicBezTo>
                  <a:cubicBezTo>
                    <a:pt x="3690" y="5467"/>
                    <a:pt x="3820" y="5463"/>
                    <a:pt x="3937" y="5463"/>
                  </a:cubicBezTo>
                  <a:cubicBezTo>
                    <a:pt x="4082" y="5463"/>
                    <a:pt x="4207" y="5470"/>
                    <a:pt x="4291" y="5495"/>
                  </a:cubicBezTo>
                  <a:cubicBezTo>
                    <a:pt x="4405" y="5527"/>
                    <a:pt x="4565" y="5623"/>
                    <a:pt x="4769" y="5747"/>
                  </a:cubicBezTo>
                  <a:cubicBezTo>
                    <a:pt x="5435" y="6149"/>
                    <a:pt x="6547" y="6822"/>
                    <a:pt x="8895" y="7132"/>
                  </a:cubicBezTo>
                  <a:cubicBezTo>
                    <a:pt x="9712" y="7240"/>
                    <a:pt x="10370" y="7287"/>
                    <a:pt x="10902" y="7287"/>
                  </a:cubicBezTo>
                  <a:cubicBezTo>
                    <a:pt x="12472" y="7287"/>
                    <a:pt x="12941" y="6877"/>
                    <a:pt x="13177" y="6409"/>
                  </a:cubicBezTo>
                  <a:cubicBezTo>
                    <a:pt x="13453" y="5856"/>
                    <a:pt x="12782" y="5516"/>
                    <a:pt x="11932" y="5085"/>
                  </a:cubicBezTo>
                  <a:cubicBezTo>
                    <a:pt x="11477" y="4853"/>
                    <a:pt x="10959" y="4590"/>
                    <a:pt x="10476" y="4259"/>
                  </a:cubicBezTo>
                  <a:cubicBezTo>
                    <a:pt x="9200" y="3381"/>
                    <a:pt x="6049" y="717"/>
                    <a:pt x="6018" y="690"/>
                  </a:cubicBezTo>
                  <a:cubicBezTo>
                    <a:pt x="5966" y="647"/>
                    <a:pt x="5901" y="624"/>
                    <a:pt x="5836" y="624"/>
                  </a:cubicBezTo>
                  <a:cubicBezTo>
                    <a:pt x="5788" y="624"/>
                    <a:pt x="5740" y="636"/>
                    <a:pt x="5697" y="661"/>
                  </a:cubicBezTo>
                  <a:cubicBezTo>
                    <a:pt x="5168" y="964"/>
                    <a:pt x="4681" y="1077"/>
                    <a:pt x="4250" y="1077"/>
                  </a:cubicBezTo>
                  <a:cubicBezTo>
                    <a:pt x="3017" y="1077"/>
                    <a:pt x="2236" y="154"/>
                    <a:pt x="2192" y="103"/>
                  </a:cubicBezTo>
                  <a:cubicBezTo>
                    <a:pt x="2139" y="38"/>
                    <a:pt x="2059" y="0"/>
                    <a:pt x="1977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4521483" y="4255837"/>
              <a:ext cx="228431" cy="60843"/>
            </a:xfrm>
            <a:custGeom>
              <a:avLst/>
              <a:gdLst/>
              <a:ahLst/>
              <a:cxnLst/>
              <a:rect l="l" t="t" r="r" b="b"/>
              <a:pathLst>
                <a:path w="11988" h="3193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457"/>
                    <a:pt x="117" y="834"/>
                    <a:pt x="396" y="1003"/>
                  </a:cubicBezTo>
                  <a:cubicBezTo>
                    <a:pt x="926" y="1329"/>
                    <a:pt x="1538" y="1390"/>
                    <a:pt x="2089" y="1390"/>
                  </a:cubicBezTo>
                  <a:cubicBezTo>
                    <a:pt x="2417" y="1390"/>
                    <a:pt x="2723" y="1369"/>
                    <a:pt x="2977" y="1369"/>
                  </a:cubicBezTo>
                  <a:cubicBezTo>
                    <a:pt x="3148" y="1369"/>
                    <a:pt x="3296" y="1378"/>
                    <a:pt x="3410" y="1411"/>
                  </a:cubicBezTo>
                  <a:cubicBezTo>
                    <a:pt x="3981" y="1573"/>
                    <a:pt x="4878" y="2633"/>
                    <a:pt x="7974" y="3040"/>
                  </a:cubicBezTo>
                  <a:cubicBezTo>
                    <a:pt x="8784" y="3147"/>
                    <a:pt x="9427" y="3192"/>
                    <a:pt x="9940" y="3192"/>
                  </a:cubicBezTo>
                  <a:cubicBezTo>
                    <a:pt x="11384" y="3192"/>
                    <a:pt x="11786" y="2832"/>
                    <a:pt x="11967" y="2472"/>
                  </a:cubicBezTo>
                  <a:cubicBezTo>
                    <a:pt x="11977" y="2447"/>
                    <a:pt x="11985" y="2422"/>
                    <a:pt x="11988" y="2396"/>
                  </a:cubicBezTo>
                  <a:lnTo>
                    <a:pt x="11988" y="2396"/>
                  </a:lnTo>
                  <a:cubicBezTo>
                    <a:pt x="11557" y="2454"/>
                    <a:pt x="11130" y="2480"/>
                    <a:pt x="10710" y="2480"/>
                  </a:cubicBezTo>
                  <a:cubicBezTo>
                    <a:pt x="9291" y="2480"/>
                    <a:pt x="7936" y="2190"/>
                    <a:pt x="6676" y="1893"/>
                  </a:cubicBezTo>
                  <a:cubicBezTo>
                    <a:pt x="4670" y="1421"/>
                    <a:pt x="4081" y="360"/>
                    <a:pt x="2195" y="360"/>
                  </a:cubicBezTo>
                  <a:cubicBezTo>
                    <a:pt x="1242" y="360"/>
                    <a:pt x="501" y="179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4"/>
            <p:cNvSpPr/>
            <p:nvPr/>
          </p:nvSpPr>
          <p:spPr>
            <a:xfrm>
              <a:off x="4516052" y="4250483"/>
              <a:ext cx="239426" cy="71571"/>
            </a:xfrm>
            <a:custGeom>
              <a:avLst/>
              <a:gdLst/>
              <a:ahLst/>
              <a:cxnLst/>
              <a:rect l="l" t="t" r="r" b="b"/>
              <a:pathLst>
                <a:path w="12565" h="3756" extrusionOk="0">
                  <a:moveTo>
                    <a:pt x="612" y="679"/>
                  </a:moveTo>
                  <a:cubicBezTo>
                    <a:pt x="1196" y="841"/>
                    <a:pt x="1821" y="922"/>
                    <a:pt x="2480" y="922"/>
                  </a:cubicBezTo>
                  <a:cubicBezTo>
                    <a:pt x="3481" y="922"/>
                    <a:pt x="4092" y="1242"/>
                    <a:pt x="4801" y="1612"/>
                  </a:cubicBezTo>
                  <a:cubicBezTo>
                    <a:pt x="5359" y="1904"/>
                    <a:pt x="5994" y="2235"/>
                    <a:pt x="6895" y="2446"/>
                  </a:cubicBezTo>
                  <a:cubicBezTo>
                    <a:pt x="8194" y="2753"/>
                    <a:pt x="9561" y="3041"/>
                    <a:pt x="10990" y="3041"/>
                  </a:cubicBezTo>
                  <a:cubicBezTo>
                    <a:pt x="11164" y="3041"/>
                    <a:pt x="11338" y="3037"/>
                    <a:pt x="11514" y="3028"/>
                  </a:cubicBezTo>
                  <a:lnTo>
                    <a:pt x="11514" y="3028"/>
                  </a:lnTo>
                  <a:cubicBezTo>
                    <a:pt x="11258" y="3122"/>
                    <a:pt x="10860" y="3193"/>
                    <a:pt x="10231" y="3193"/>
                  </a:cubicBezTo>
                  <a:cubicBezTo>
                    <a:pt x="9740" y="3193"/>
                    <a:pt x="9109" y="3150"/>
                    <a:pt x="8295" y="3043"/>
                  </a:cubicBezTo>
                  <a:cubicBezTo>
                    <a:pt x="6064" y="2750"/>
                    <a:pt x="5014" y="2114"/>
                    <a:pt x="4387" y="1735"/>
                  </a:cubicBezTo>
                  <a:cubicBezTo>
                    <a:pt x="4148" y="1590"/>
                    <a:pt x="3958" y="1475"/>
                    <a:pt x="3773" y="1422"/>
                  </a:cubicBezTo>
                  <a:cubicBezTo>
                    <a:pt x="3628" y="1382"/>
                    <a:pt x="3456" y="1368"/>
                    <a:pt x="3264" y="1368"/>
                  </a:cubicBezTo>
                  <a:cubicBezTo>
                    <a:pt x="3140" y="1368"/>
                    <a:pt x="3006" y="1374"/>
                    <a:pt x="2864" y="1379"/>
                  </a:cubicBezTo>
                  <a:cubicBezTo>
                    <a:pt x="2706" y="1385"/>
                    <a:pt x="2538" y="1391"/>
                    <a:pt x="2366" y="1391"/>
                  </a:cubicBezTo>
                  <a:cubicBezTo>
                    <a:pt x="1852" y="1391"/>
                    <a:pt x="1296" y="1334"/>
                    <a:pt x="828" y="1046"/>
                  </a:cubicBezTo>
                  <a:cubicBezTo>
                    <a:pt x="716" y="976"/>
                    <a:pt x="650" y="838"/>
                    <a:pt x="612" y="679"/>
                  </a:cubicBezTo>
                  <a:close/>
                  <a:moveTo>
                    <a:pt x="286" y="0"/>
                  </a:moveTo>
                  <a:cubicBezTo>
                    <a:pt x="134" y="0"/>
                    <a:pt x="0" y="124"/>
                    <a:pt x="4" y="288"/>
                  </a:cubicBezTo>
                  <a:cubicBezTo>
                    <a:pt x="19" y="900"/>
                    <a:pt x="197" y="1316"/>
                    <a:pt x="533" y="1525"/>
                  </a:cubicBezTo>
                  <a:cubicBezTo>
                    <a:pt x="1123" y="1888"/>
                    <a:pt x="1796" y="1953"/>
                    <a:pt x="2379" y="1953"/>
                  </a:cubicBezTo>
                  <a:cubicBezTo>
                    <a:pt x="2558" y="1953"/>
                    <a:pt x="2728" y="1947"/>
                    <a:pt x="2884" y="1942"/>
                  </a:cubicBezTo>
                  <a:cubicBezTo>
                    <a:pt x="3017" y="1936"/>
                    <a:pt x="3147" y="1932"/>
                    <a:pt x="3264" y="1932"/>
                  </a:cubicBezTo>
                  <a:cubicBezTo>
                    <a:pt x="3409" y="1932"/>
                    <a:pt x="3534" y="1939"/>
                    <a:pt x="3618" y="1964"/>
                  </a:cubicBezTo>
                  <a:cubicBezTo>
                    <a:pt x="3732" y="1996"/>
                    <a:pt x="3892" y="2092"/>
                    <a:pt x="4096" y="2216"/>
                  </a:cubicBezTo>
                  <a:cubicBezTo>
                    <a:pt x="4762" y="2618"/>
                    <a:pt x="5874" y="3291"/>
                    <a:pt x="8222" y="3601"/>
                  </a:cubicBezTo>
                  <a:cubicBezTo>
                    <a:pt x="9039" y="3709"/>
                    <a:pt x="9697" y="3756"/>
                    <a:pt x="10229" y="3756"/>
                  </a:cubicBezTo>
                  <a:cubicBezTo>
                    <a:pt x="11799" y="3756"/>
                    <a:pt x="12268" y="3346"/>
                    <a:pt x="12504" y="2879"/>
                  </a:cubicBezTo>
                  <a:cubicBezTo>
                    <a:pt x="12529" y="2827"/>
                    <a:pt x="12545" y="2772"/>
                    <a:pt x="12553" y="2715"/>
                  </a:cubicBezTo>
                  <a:cubicBezTo>
                    <a:pt x="12564" y="2627"/>
                    <a:pt x="12535" y="2540"/>
                    <a:pt x="12472" y="2478"/>
                  </a:cubicBezTo>
                  <a:cubicBezTo>
                    <a:pt x="12418" y="2425"/>
                    <a:pt x="12346" y="2396"/>
                    <a:pt x="12270" y="2396"/>
                  </a:cubicBezTo>
                  <a:cubicBezTo>
                    <a:pt x="12259" y="2396"/>
                    <a:pt x="12248" y="2397"/>
                    <a:pt x="12236" y="2398"/>
                  </a:cubicBezTo>
                  <a:cubicBezTo>
                    <a:pt x="11822" y="2454"/>
                    <a:pt x="11410" y="2479"/>
                    <a:pt x="11003" y="2479"/>
                  </a:cubicBezTo>
                  <a:cubicBezTo>
                    <a:pt x="9627" y="2479"/>
                    <a:pt x="8293" y="2199"/>
                    <a:pt x="7025" y="1899"/>
                  </a:cubicBezTo>
                  <a:cubicBezTo>
                    <a:pt x="6192" y="1704"/>
                    <a:pt x="5618" y="1403"/>
                    <a:pt x="5062" y="1115"/>
                  </a:cubicBezTo>
                  <a:cubicBezTo>
                    <a:pt x="4321" y="727"/>
                    <a:pt x="3620" y="361"/>
                    <a:pt x="2482" y="361"/>
                  </a:cubicBezTo>
                  <a:cubicBezTo>
                    <a:pt x="1540" y="361"/>
                    <a:pt x="819" y="174"/>
                    <a:pt x="380" y="16"/>
                  </a:cubicBezTo>
                  <a:cubicBezTo>
                    <a:pt x="349" y="5"/>
                    <a:pt x="317" y="0"/>
                    <a:pt x="286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>
              <a:off x="3818982" y="2130728"/>
              <a:ext cx="867593" cy="2102071"/>
            </a:xfrm>
            <a:custGeom>
              <a:avLst/>
              <a:gdLst/>
              <a:ahLst/>
              <a:cxnLst/>
              <a:rect l="l" t="t" r="r" b="b"/>
              <a:pathLst>
                <a:path w="45531" h="110316" extrusionOk="0">
                  <a:moveTo>
                    <a:pt x="25090" y="1"/>
                  </a:moveTo>
                  <a:cubicBezTo>
                    <a:pt x="25090" y="1"/>
                    <a:pt x="25704" y="4124"/>
                    <a:pt x="24915" y="5791"/>
                  </a:cubicBezTo>
                  <a:cubicBezTo>
                    <a:pt x="24125" y="7458"/>
                    <a:pt x="21670" y="7631"/>
                    <a:pt x="19564" y="7984"/>
                  </a:cubicBezTo>
                  <a:cubicBezTo>
                    <a:pt x="17458" y="8336"/>
                    <a:pt x="12634" y="10176"/>
                    <a:pt x="13160" y="14913"/>
                  </a:cubicBezTo>
                  <a:cubicBezTo>
                    <a:pt x="13687" y="19650"/>
                    <a:pt x="19739" y="29915"/>
                    <a:pt x="19739" y="32810"/>
                  </a:cubicBezTo>
                  <a:cubicBezTo>
                    <a:pt x="19739" y="35705"/>
                    <a:pt x="17897" y="37196"/>
                    <a:pt x="15879" y="42811"/>
                  </a:cubicBezTo>
                  <a:cubicBezTo>
                    <a:pt x="13862" y="48426"/>
                    <a:pt x="14124" y="58864"/>
                    <a:pt x="14738" y="65620"/>
                  </a:cubicBezTo>
                  <a:cubicBezTo>
                    <a:pt x="15352" y="72374"/>
                    <a:pt x="17371" y="78778"/>
                    <a:pt x="17371" y="78778"/>
                  </a:cubicBezTo>
                  <a:cubicBezTo>
                    <a:pt x="17371" y="78778"/>
                    <a:pt x="12282" y="86936"/>
                    <a:pt x="10090" y="90445"/>
                  </a:cubicBezTo>
                  <a:cubicBezTo>
                    <a:pt x="7897" y="93956"/>
                    <a:pt x="1" y="109219"/>
                    <a:pt x="1" y="109219"/>
                  </a:cubicBezTo>
                  <a:cubicBezTo>
                    <a:pt x="1" y="109219"/>
                    <a:pt x="1" y="109745"/>
                    <a:pt x="1229" y="110097"/>
                  </a:cubicBezTo>
                  <a:cubicBezTo>
                    <a:pt x="1841" y="110272"/>
                    <a:pt x="2498" y="110316"/>
                    <a:pt x="3002" y="110316"/>
                  </a:cubicBezTo>
                  <a:cubicBezTo>
                    <a:pt x="3509" y="110316"/>
                    <a:pt x="3861" y="110272"/>
                    <a:pt x="3861" y="110272"/>
                  </a:cubicBezTo>
                  <a:cubicBezTo>
                    <a:pt x="3861" y="110272"/>
                    <a:pt x="18950" y="92112"/>
                    <a:pt x="21756" y="89042"/>
                  </a:cubicBezTo>
                  <a:cubicBezTo>
                    <a:pt x="24564" y="85972"/>
                    <a:pt x="27196" y="80621"/>
                    <a:pt x="27546" y="78164"/>
                  </a:cubicBezTo>
                  <a:cubicBezTo>
                    <a:pt x="27898" y="75706"/>
                    <a:pt x="27459" y="60707"/>
                    <a:pt x="27459" y="60706"/>
                  </a:cubicBezTo>
                  <a:lnTo>
                    <a:pt x="27459" y="60706"/>
                  </a:lnTo>
                  <a:cubicBezTo>
                    <a:pt x="27459" y="60706"/>
                    <a:pt x="30618" y="68251"/>
                    <a:pt x="33074" y="72111"/>
                  </a:cubicBezTo>
                  <a:cubicBezTo>
                    <a:pt x="35532" y="75972"/>
                    <a:pt x="37191" y="79392"/>
                    <a:pt x="37191" y="79392"/>
                  </a:cubicBezTo>
                  <a:cubicBezTo>
                    <a:pt x="37191" y="79392"/>
                    <a:pt x="36583" y="84568"/>
                    <a:pt x="37197" y="88955"/>
                  </a:cubicBezTo>
                  <a:cubicBezTo>
                    <a:pt x="37811" y="93340"/>
                    <a:pt x="37293" y="107423"/>
                    <a:pt x="37907" y="108564"/>
                  </a:cubicBezTo>
                  <a:cubicBezTo>
                    <a:pt x="38185" y="109079"/>
                    <a:pt x="38821" y="109264"/>
                    <a:pt x="39484" y="109264"/>
                  </a:cubicBezTo>
                  <a:cubicBezTo>
                    <a:pt x="40288" y="109264"/>
                    <a:pt x="41132" y="108991"/>
                    <a:pt x="41421" y="108702"/>
                  </a:cubicBezTo>
                  <a:cubicBezTo>
                    <a:pt x="41947" y="108176"/>
                    <a:pt x="42198" y="104746"/>
                    <a:pt x="42198" y="104746"/>
                  </a:cubicBezTo>
                  <a:cubicBezTo>
                    <a:pt x="42198" y="104746"/>
                    <a:pt x="43250" y="94043"/>
                    <a:pt x="43864" y="89042"/>
                  </a:cubicBezTo>
                  <a:cubicBezTo>
                    <a:pt x="44479" y="84043"/>
                    <a:pt x="45531" y="79743"/>
                    <a:pt x="45181" y="78603"/>
                  </a:cubicBezTo>
                  <a:cubicBezTo>
                    <a:pt x="44829" y="77462"/>
                    <a:pt x="42636" y="65270"/>
                    <a:pt x="40969" y="59479"/>
                  </a:cubicBezTo>
                  <a:cubicBezTo>
                    <a:pt x="39302" y="53689"/>
                    <a:pt x="34215" y="42900"/>
                    <a:pt x="33074" y="40092"/>
                  </a:cubicBezTo>
                  <a:cubicBezTo>
                    <a:pt x="31934" y="37285"/>
                    <a:pt x="31320" y="34741"/>
                    <a:pt x="31495" y="33863"/>
                  </a:cubicBezTo>
                  <a:cubicBezTo>
                    <a:pt x="31670" y="32987"/>
                    <a:pt x="35091" y="27723"/>
                    <a:pt x="35969" y="26319"/>
                  </a:cubicBezTo>
                  <a:cubicBezTo>
                    <a:pt x="36846" y="24915"/>
                    <a:pt x="37197" y="22372"/>
                    <a:pt x="36144" y="20091"/>
                  </a:cubicBezTo>
                  <a:cubicBezTo>
                    <a:pt x="35091" y="17810"/>
                    <a:pt x="36144" y="14740"/>
                    <a:pt x="35969" y="12898"/>
                  </a:cubicBezTo>
                  <a:cubicBezTo>
                    <a:pt x="35793" y="11054"/>
                    <a:pt x="33074" y="10265"/>
                    <a:pt x="31670" y="9564"/>
                  </a:cubicBezTo>
                  <a:cubicBezTo>
                    <a:pt x="30267" y="8862"/>
                    <a:pt x="29740" y="7281"/>
                    <a:pt x="29740" y="5967"/>
                  </a:cubicBezTo>
                  <a:cubicBezTo>
                    <a:pt x="29740" y="4652"/>
                    <a:pt x="30529" y="2808"/>
                    <a:pt x="30529" y="2808"/>
                  </a:cubicBezTo>
                  <a:cubicBezTo>
                    <a:pt x="30529" y="2808"/>
                    <a:pt x="26231" y="1"/>
                    <a:pt x="25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4"/>
            <p:cNvSpPr/>
            <p:nvPr/>
          </p:nvSpPr>
          <p:spPr>
            <a:xfrm>
              <a:off x="3813647" y="2125393"/>
              <a:ext cx="875825" cy="2112780"/>
            </a:xfrm>
            <a:custGeom>
              <a:avLst/>
              <a:gdLst/>
              <a:ahLst/>
              <a:cxnLst/>
              <a:rect l="l" t="t" r="r" b="b"/>
              <a:pathLst>
                <a:path w="45963" h="110878" extrusionOk="0">
                  <a:moveTo>
                    <a:pt x="25697" y="619"/>
                  </a:moveTo>
                  <a:lnTo>
                    <a:pt x="25697" y="619"/>
                  </a:lnTo>
                  <a:cubicBezTo>
                    <a:pt x="26709" y="908"/>
                    <a:pt x="28945" y="2219"/>
                    <a:pt x="30460" y="3196"/>
                  </a:cubicBezTo>
                  <a:cubicBezTo>
                    <a:pt x="30248" y="3736"/>
                    <a:pt x="29737" y="5146"/>
                    <a:pt x="29737" y="6246"/>
                  </a:cubicBezTo>
                  <a:cubicBezTo>
                    <a:pt x="29737" y="7602"/>
                    <a:pt x="30285" y="9325"/>
                    <a:pt x="31823" y="10093"/>
                  </a:cubicBezTo>
                  <a:cubicBezTo>
                    <a:pt x="32084" y="10224"/>
                    <a:pt x="32390" y="10359"/>
                    <a:pt x="32718" y="10502"/>
                  </a:cubicBezTo>
                  <a:cubicBezTo>
                    <a:pt x="34110" y="11108"/>
                    <a:pt x="35839" y="11864"/>
                    <a:pt x="35968" y="13203"/>
                  </a:cubicBezTo>
                  <a:cubicBezTo>
                    <a:pt x="36026" y="13820"/>
                    <a:pt x="35937" y="14611"/>
                    <a:pt x="35842" y="15450"/>
                  </a:cubicBezTo>
                  <a:cubicBezTo>
                    <a:pt x="35658" y="17084"/>
                    <a:pt x="35451" y="18936"/>
                    <a:pt x="36167" y="20488"/>
                  </a:cubicBezTo>
                  <a:cubicBezTo>
                    <a:pt x="37209" y="22742"/>
                    <a:pt x="36815" y="25159"/>
                    <a:pt x="36008" y="26448"/>
                  </a:cubicBezTo>
                  <a:cubicBezTo>
                    <a:pt x="35864" y="26680"/>
                    <a:pt x="35651" y="27016"/>
                    <a:pt x="35394" y="27418"/>
                  </a:cubicBezTo>
                  <a:cubicBezTo>
                    <a:pt x="33584" y="30265"/>
                    <a:pt x="31642" y="33363"/>
                    <a:pt x="31497" y="34086"/>
                  </a:cubicBezTo>
                  <a:cubicBezTo>
                    <a:pt x="31303" y="35059"/>
                    <a:pt x="31958" y="37687"/>
                    <a:pt x="33092" y="40476"/>
                  </a:cubicBezTo>
                  <a:cubicBezTo>
                    <a:pt x="33383" y="41192"/>
                    <a:pt x="33923" y="42408"/>
                    <a:pt x="34605" y="43947"/>
                  </a:cubicBezTo>
                  <a:cubicBezTo>
                    <a:pt x="36649" y="48560"/>
                    <a:pt x="39738" y="55531"/>
                    <a:pt x="40977" y="59835"/>
                  </a:cubicBezTo>
                  <a:cubicBezTo>
                    <a:pt x="42093" y="63707"/>
                    <a:pt x="43435" y="70406"/>
                    <a:pt x="44322" y="74838"/>
                  </a:cubicBezTo>
                  <a:cubicBezTo>
                    <a:pt x="44756" y="77007"/>
                    <a:pt x="45070" y="78576"/>
                    <a:pt x="45189" y="78964"/>
                  </a:cubicBezTo>
                  <a:cubicBezTo>
                    <a:pt x="45386" y="79602"/>
                    <a:pt x="45054" y="81609"/>
                    <a:pt x="44669" y="83932"/>
                  </a:cubicBezTo>
                  <a:cubicBezTo>
                    <a:pt x="44403" y="85533"/>
                    <a:pt x="44101" y="87349"/>
                    <a:pt x="43864" y="89287"/>
                  </a:cubicBezTo>
                  <a:cubicBezTo>
                    <a:pt x="43257" y="94233"/>
                    <a:pt x="42207" y="104890"/>
                    <a:pt x="42197" y="105004"/>
                  </a:cubicBezTo>
                  <a:cubicBezTo>
                    <a:pt x="42076" y="106639"/>
                    <a:pt x="41784" y="108498"/>
                    <a:pt x="41501" y="108783"/>
                  </a:cubicBezTo>
                  <a:cubicBezTo>
                    <a:pt x="41278" y="109004"/>
                    <a:pt x="40505" y="109262"/>
                    <a:pt x="39761" y="109262"/>
                  </a:cubicBezTo>
                  <a:cubicBezTo>
                    <a:pt x="39623" y="109262"/>
                    <a:pt x="39486" y="109253"/>
                    <a:pt x="39354" y="109233"/>
                  </a:cubicBezTo>
                  <a:cubicBezTo>
                    <a:pt x="39038" y="109187"/>
                    <a:pt x="38621" y="109058"/>
                    <a:pt x="38434" y="108710"/>
                  </a:cubicBezTo>
                  <a:cubicBezTo>
                    <a:pt x="38157" y="108196"/>
                    <a:pt x="38132" y="103924"/>
                    <a:pt x="38112" y="100156"/>
                  </a:cubicBezTo>
                  <a:cubicBezTo>
                    <a:pt x="38088" y="96047"/>
                    <a:pt x="38062" y="91389"/>
                    <a:pt x="37754" y="89195"/>
                  </a:cubicBezTo>
                  <a:cubicBezTo>
                    <a:pt x="37152" y="84896"/>
                    <a:pt x="37743" y="79755"/>
                    <a:pt x="37748" y="79704"/>
                  </a:cubicBezTo>
                  <a:cubicBezTo>
                    <a:pt x="37756" y="79651"/>
                    <a:pt x="37747" y="79597"/>
                    <a:pt x="37722" y="79548"/>
                  </a:cubicBezTo>
                  <a:cubicBezTo>
                    <a:pt x="37706" y="79514"/>
                    <a:pt x="36027" y="76068"/>
                    <a:pt x="33590" y="72239"/>
                  </a:cubicBezTo>
                  <a:cubicBezTo>
                    <a:pt x="31175" y="68445"/>
                    <a:pt x="28029" y="60952"/>
                    <a:pt x="27999" y="60878"/>
                  </a:cubicBezTo>
                  <a:cubicBezTo>
                    <a:pt x="27953" y="60772"/>
                    <a:pt x="27850" y="60705"/>
                    <a:pt x="27739" y="60705"/>
                  </a:cubicBezTo>
                  <a:cubicBezTo>
                    <a:pt x="27720" y="60705"/>
                    <a:pt x="27699" y="60707"/>
                    <a:pt x="27679" y="60712"/>
                  </a:cubicBezTo>
                  <a:cubicBezTo>
                    <a:pt x="27546" y="60741"/>
                    <a:pt x="27453" y="60859"/>
                    <a:pt x="27458" y="60995"/>
                  </a:cubicBezTo>
                  <a:cubicBezTo>
                    <a:pt x="27463" y="61145"/>
                    <a:pt x="27892" y="75999"/>
                    <a:pt x="27549" y="78404"/>
                  </a:cubicBezTo>
                  <a:cubicBezTo>
                    <a:pt x="27205" y="80805"/>
                    <a:pt x="24579" y="86127"/>
                    <a:pt x="21829" y="89133"/>
                  </a:cubicBezTo>
                  <a:cubicBezTo>
                    <a:pt x="19152" y="92063"/>
                    <a:pt x="5143" y="108907"/>
                    <a:pt x="3998" y="110283"/>
                  </a:cubicBezTo>
                  <a:cubicBezTo>
                    <a:pt x="3861" y="110296"/>
                    <a:pt x="3604" y="110314"/>
                    <a:pt x="3282" y="110314"/>
                  </a:cubicBezTo>
                  <a:cubicBezTo>
                    <a:pt x="2798" y="110314"/>
                    <a:pt x="2169" y="110272"/>
                    <a:pt x="1586" y="110107"/>
                  </a:cubicBezTo>
                  <a:cubicBezTo>
                    <a:pt x="835" y="109891"/>
                    <a:pt x="632" y="109628"/>
                    <a:pt x="580" y="109534"/>
                  </a:cubicBezTo>
                  <a:cubicBezTo>
                    <a:pt x="1249" y="108243"/>
                    <a:pt x="8535" y="94192"/>
                    <a:pt x="10606" y="90874"/>
                  </a:cubicBezTo>
                  <a:cubicBezTo>
                    <a:pt x="12799" y="87365"/>
                    <a:pt x="17887" y="79207"/>
                    <a:pt x="17887" y="79207"/>
                  </a:cubicBezTo>
                  <a:cubicBezTo>
                    <a:pt x="17931" y="79137"/>
                    <a:pt x="17943" y="79050"/>
                    <a:pt x="17918" y="78973"/>
                  </a:cubicBezTo>
                  <a:cubicBezTo>
                    <a:pt x="17897" y="78909"/>
                    <a:pt x="15902" y="72521"/>
                    <a:pt x="15297" y="65873"/>
                  </a:cubicBezTo>
                  <a:cubicBezTo>
                    <a:pt x="14611" y="58327"/>
                    <a:pt x="14546" y="48404"/>
                    <a:pt x="16423" y="43186"/>
                  </a:cubicBezTo>
                  <a:cubicBezTo>
                    <a:pt x="17279" y="40801"/>
                    <a:pt x="18106" y="39163"/>
                    <a:pt x="18769" y="37845"/>
                  </a:cubicBezTo>
                  <a:cubicBezTo>
                    <a:pt x="19658" y="36086"/>
                    <a:pt x="20299" y="34814"/>
                    <a:pt x="20299" y="33089"/>
                  </a:cubicBezTo>
                  <a:cubicBezTo>
                    <a:pt x="20299" y="31656"/>
                    <a:pt x="18968" y="28694"/>
                    <a:pt x="17428" y="25264"/>
                  </a:cubicBezTo>
                  <a:cubicBezTo>
                    <a:pt x="15816" y="21676"/>
                    <a:pt x="13990" y="17610"/>
                    <a:pt x="13717" y="15163"/>
                  </a:cubicBezTo>
                  <a:cubicBezTo>
                    <a:pt x="13235" y="10819"/>
                    <a:pt x="17543" y="8931"/>
                    <a:pt x="19888" y="8540"/>
                  </a:cubicBezTo>
                  <a:cubicBezTo>
                    <a:pt x="20132" y="8499"/>
                    <a:pt x="20380" y="8461"/>
                    <a:pt x="20629" y="8423"/>
                  </a:cubicBezTo>
                  <a:cubicBezTo>
                    <a:pt x="22624" y="8116"/>
                    <a:pt x="24686" y="7798"/>
                    <a:pt x="25448" y="6190"/>
                  </a:cubicBezTo>
                  <a:cubicBezTo>
                    <a:pt x="26129" y="4754"/>
                    <a:pt x="25830" y="1697"/>
                    <a:pt x="25697" y="619"/>
                  </a:cubicBezTo>
                  <a:close/>
                  <a:moveTo>
                    <a:pt x="25368" y="1"/>
                  </a:moveTo>
                  <a:cubicBezTo>
                    <a:pt x="25197" y="1"/>
                    <a:pt x="25067" y="153"/>
                    <a:pt x="25092" y="323"/>
                  </a:cubicBezTo>
                  <a:cubicBezTo>
                    <a:pt x="25099" y="362"/>
                    <a:pt x="25685" y="4379"/>
                    <a:pt x="24942" y="5951"/>
                  </a:cubicBezTo>
                  <a:cubicBezTo>
                    <a:pt x="24307" y="7289"/>
                    <a:pt x="22395" y="7585"/>
                    <a:pt x="20546" y="7869"/>
                  </a:cubicBezTo>
                  <a:cubicBezTo>
                    <a:pt x="20294" y="7907"/>
                    <a:pt x="20044" y="7946"/>
                    <a:pt x="19798" y="7987"/>
                  </a:cubicBezTo>
                  <a:cubicBezTo>
                    <a:pt x="17270" y="8409"/>
                    <a:pt x="12632" y="10464"/>
                    <a:pt x="13160" y="15225"/>
                  </a:cubicBezTo>
                  <a:cubicBezTo>
                    <a:pt x="13442" y="17762"/>
                    <a:pt x="15288" y="21870"/>
                    <a:pt x="16916" y="25496"/>
                  </a:cubicBezTo>
                  <a:cubicBezTo>
                    <a:pt x="18367" y="28726"/>
                    <a:pt x="19738" y="31778"/>
                    <a:pt x="19738" y="33090"/>
                  </a:cubicBezTo>
                  <a:cubicBezTo>
                    <a:pt x="19738" y="34681"/>
                    <a:pt x="19154" y="35839"/>
                    <a:pt x="18269" y="37594"/>
                  </a:cubicBezTo>
                  <a:cubicBezTo>
                    <a:pt x="17598" y="38924"/>
                    <a:pt x="16763" y="40581"/>
                    <a:pt x="15895" y="42996"/>
                  </a:cubicBezTo>
                  <a:cubicBezTo>
                    <a:pt x="13496" y="49673"/>
                    <a:pt x="14403" y="62234"/>
                    <a:pt x="14738" y="65926"/>
                  </a:cubicBezTo>
                  <a:cubicBezTo>
                    <a:pt x="15303" y="72120"/>
                    <a:pt x="17062" y="78089"/>
                    <a:pt x="17345" y="79018"/>
                  </a:cubicBezTo>
                  <a:cubicBezTo>
                    <a:pt x="16735" y="79996"/>
                    <a:pt x="12176" y="87305"/>
                    <a:pt x="10131" y="90577"/>
                  </a:cubicBezTo>
                  <a:cubicBezTo>
                    <a:pt x="7956" y="94055"/>
                    <a:pt x="110" y="109217"/>
                    <a:pt x="31" y="109370"/>
                  </a:cubicBezTo>
                  <a:cubicBezTo>
                    <a:pt x="11" y="109410"/>
                    <a:pt x="1" y="109455"/>
                    <a:pt x="1" y="109499"/>
                  </a:cubicBezTo>
                  <a:cubicBezTo>
                    <a:pt x="1" y="109623"/>
                    <a:pt x="69" y="110257"/>
                    <a:pt x="1431" y="110646"/>
                  </a:cubicBezTo>
                  <a:cubicBezTo>
                    <a:pt x="2079" y="110832"/>
                    <a:pt x="2763" y="110877"/>
                    <a:pt x="3286" y="110877"/>
                  </a:cubicBezTo>
                  <a:cubicBezTo>
                    <a:pt x="3311" y="110877"/>
                    <a:pt x="3336" y="110877"/>
                    <a:pt x="3361" y="110877"/>
                  </a:cubicBezTo>
                  <a:cubicBezTo>
                    <a:pt x="3633" y="110877"/>
                    <a:pt x="3905" y="110863"/>
                    <a:pt x="4176" y="110833"/>
                  </a:cubicBezTo>
                  <a:cubicBezTo>
                    <a:pt x="4248" y="110824"/>
                    <a:pt x="4312" y="110788"/>
                    <a:pt x="4358" y="110734"/>
                  </a:cubicBezTo>
                  <a:cubicBezTo>
                    <a:pt x="4509" y="110552"/>
                    <a:pt x="19474" y="92544"/>
                    <a:pt x="22245" y="89513"/>
                  </a:cubicBezTo>
                  <a:cubicBezTo>
                    <a:pt x="25105" y="86385"/>
                    <a:pt x="27745" y="81016"/>
                    <a:pt x="28107" y="78486"/>
                  </a:cubicBezTo>
                  <a:cubicBezTo>
                    <a:pt x="28395" y="76466"/>
                    <a:pt x="28162" y="66301"/>
                    <a:pt x="28061" y="62446"/>
                  </a:cubicBezTo>
                  <a:lnTo>
                    <a:pt x="28061" y="62446"/>
                  </a:lnTo>
                  <a:cubicBezTo>
                    <a:pt x="29092" y="64804"/>
                    <a:pt x="31305" y="69694"/>
                    <a:pt x="33118" y="72544"/>
                  </a:cubicBezTo>
                  <a:cubicBezTo>
                    <a:pt x="35342" y="76039"/>
                    <a:pt x="36929" y="79211"/>
                    <a:pt x="37183" y="79724"/>
                  </a:cubicBezTo>
                  <a:cubicBezTo>
                    <a:pt x="37110" y="80411"/>
                    <a:pt x="36630" y="85207"/>
                    <a:pt x="37199" y="89276"/>
                  </a:cubicBezTo>
                  <a:cubicBezTo>
                    <a:pt x="37500" y="91433"/>
                    <a:pt x="37527" y="96071"/>
                    <a:pt x="37550" y="100162"/>
                  </a:cubicBezTo>
                  <a:cubicBezTo>
                    <a:pt x="37579" y="105234"/>
                    <a:pt x="37614" y="108373"/>
                    <a:pt x="37939" y="108978"/>
                  </a:cubicBezTo>
                  <a:cubicBezTo>
                    <a:pt x="38176" y="109418"/>
                    <a:pt x="38638" y="109700"/>
                    <a:pt x="39274" y="109793"/>
                  </a:cubicBezTo>
                  <a:cubicBezTo>
                    <a:pt x="39434" y="109816"/>
                    <a:pt x="39599" y="109827"/>
                    <a:pt x="39765" y="109827"/>
                  </a:cubicBezTo>
                  <a:cubicBezTo>
                    <a:pt x="40643" y="109827"/>
                    <a:pt x="41554" y="109527"/>
                    <a:pt x="41899" y="109182"/>
                  </a:cubicBezTo>
                  <a:cubicBezTo>
                    <a:pt x="42469" y="108610"/>
                    <a:pt x="42713" y="105638"/>
                    <a:pt x="42755" y="105055"/>
                  </a:cubicBezTo>
                  <a:cubicBezTo>
                    <a:pt x="42765" y="104947"/>
                    <a:pt x="43816" y="94297"/>
                    <a:pt x="44422" y="89357"/>
                  </a:cubicBezTo>
                  <a:cubicBezTo>
                    <a:pt x="44659" y="87431"/>
                    <a:pt x="44958" y="85622"/>
                    <a:pt x="45223" y="84027"/>
                  </a:cubicBezTo>
                  <a:cubicBezTo>
                    <a:pt x="45652" y="81436"/>
                    <a:pt x="45962" y="79564"/>
                    <a:pt x="45728" y="78803"/>
                  </a:cubicBezTo>
                  <a:cubicBezTo>
                    <a:pt x="45615" y="78439"/>
                    <a:pt x="45289" y="76803"/>
                    <a:pt x="44873" y="74729"/>
                  </a:cubicBezTo>
                  <a:cubicBezTo>
                    <a:pt x="43983" y="70288"/>
                    <a:pt x="42640" y="63576"/>
                    <a:pt x="41519" y="59682"/>
                  </a:cubicBezTo>
                  <a:cubicBezTo>
                    <a:pt x="40270" y="55342"/>
                    <a:pt x="37169" y="48350"/>
                    <a:pt x="35119" y="43722"/>
                  </a:cubicBezTo>
                  <a:cubicBezTo>
                    <a:pt x="34439" y="42187"/>
                    <a:pt x="33901" y="40975"/>
                    <a:pt x="33614" y="40267"/>
                  </a:cubicBezTo>
                  <a:cubicBezTo>
                    <a:pt x="32405" y="37290"/>
                    <a:pt x="31906" y="34919"/>
                    <a:pt x="32050" y="34199"/>
                  </a:cubicBezTo>
                  <a:cubicBezTo>
                    <a:pt x="32186" y="33517"/>
                    <a:pt x="34767" y="29457"/>
                    <a:pt x="35870" y="27723"/>
                  </a:cubicBezTo>
                  <a:cubicBezTo>
                    <a:pt x="36128" y="27318"/>
                    <a:pt x="36342" y="26981"/>
                    <a:pt x="36487" y="26749"/>
                  </a:cubicBezTo>
                  <a:cubicBezTo>
                    <a:pt x="37371" y="25334"/>
                    <a:pt x="37808" y="22699"/>
                    <a:pt x="36679" y="20253"/>
                  </a:cubicBezTo>
                  <a:cubicBezTo>
                    <a:pt x="36029" y="18844"/>
                    <a:pt x="36227" y="17075"/>
                    <a:pt x="36402" y="15516"/>
                  </a:cubicBezTo>
                  <a:cubicBezTo>
                    <a:pt x="36500" y="14646"/>
                    <a:pt x="36592" y="13827"/>
                    <a:pt x="36528" y="13152"/>
                  </a:cubicBezTo>
                  <a:cubicBezTo>
                    <a:pt x="36370" y="11483"/>
                    <a:pt x="34390" y="10618"/>
                    <a:pt x="32944" y="9988"/>
                  </a:cubicBezTo>
                  <a:cubicBezTo>
                    <a:pt x="32626" y="9850"/>
                    <a:pt x="32329" y="9720"/>
                    <a:pt x="32075" y="9593"/>
                  </a:cubicBezTo>
                  <a:cubicBezTo>
                    <a:pt x="30767" y="8938"/>
                    <a:pt x="30301" y="7436"/>
                    <a:pt x="30301" y="6247"/>
                  </a:cubicBezTo>
                  <a:cubicBezTo>
                    <a:pt x="30301" y="5006"/>
                    <a:pt x="31060" y="3218"/>
                    <a:pt x="31067" y="3199"/>
                  </a:cubicBezTo>
                  <a:cubicBezTo>
                    <a:pt x="31121" y="3074"/>
                    <a:pt x="31077" y="2928"/>
                    <a:pt x="30964" y="2853"/>
                  </a:cubicBezTo>
                  <a:cubicBezTo>
                    <a:pt x="30516" y="2562"/>
                    <a:pt x="26561" y="1"/>
                    <a:pt x="25370" y="1"/>
                  </a:cubicBezTo>
                  <a:cubicBezTo>
                    <a:pt x="25370" y="1"/>
                    <a:pt x="25369" y="1"/>
                    <a:pt x="2536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4"/>
            <p:cNvSpPr/>
            <p:nvPr/>
          </p:nvSpPr>
          <p:spPr>
            <a:xfrm>
              <a:off x="4471959" y="2414229"/>
              <a:ext cx="34032" cy="79383"/>
            </a:xfrm>
            <a:custGeom>
              <a:avLst/>
              <a:gdLst/>
              <a:ahLst/>
              <a:cxnLst/>
              <a:rect l="l" t="t" r="r" b="b"/>
              <a:pathLst>
                <a:path w="1786" h="4166" extrusionOk="0">
                  <a:moveTo>
                    <a:pt x="303" y="0"/>
                  </a:moveTo>
                  <a:cubicBezTo>
                    <a:pt x="289" y="0"/>
                    <a:pt x="274" y="1"/>
                    <a:pt x="260" y="3"/>
                  </a:cubicBezTo>
                  <a:cubicBezTo>
                    <a:pt x="107" y="28"/>
                    <a:pt x="1" y="172"/>
                    <a:pt x="27" y="327"/>
                  </a:cubicBezTo>
                  <a:cubicBezTo>
                    <a:pt x="181" y="1341"/>
                    <a:pt x="1150" y="3878"/>
                    <a:pt x="1191" y="3985"/>
                  </a:cubicBezTo>
                  <a:cubicBezTo>
                    <a:pt x="1231" y="4094"/>
                    <a:pt x="1336" y="4166"/>
                    <a:pt x="1453" y="4166"/>
                  </a:cubicBezTo>
                  <a:cubicBezTo>
                    <a:pt x="1650" y="4166"/>
                    <a:pt x="1786" y="3969"/>
                    <a:pt x="1716" y="3785"/>
                  </a:cubicBezTo>
                  <a:cubicBezTo>
                    <a:pt x="1705" y="3759"/>
                    <a:pt x="728" y="1196"/>
                    <a:pt x="581" y="241"/>
                  </a:cubicBezTo>
                  <a:cubicBezTo>
                    <a:pt x="561" y="101"/>
                    <a:pt x="440" y="0"/>
                    <a:pt x="3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4"/>
            <p:cNvSpPr/>
            <p:nvPr/>
          </p:nvSpPr>
          <p:spPr>
            <a:xfrm>
              <a:off x="4276817" y="2645537"/>
              <a:ext cx="102554" cy="34871"/>
            </a:xfrm>
            <a:custGeom>
              <a:avLst/>
              <a:gdLst/>
              <a:ahLst/>
              <a:cxnLst/>
              <a:rect l="l" t="t" r="r" b="b"/>
              <a:pathLst>
                <a:path w="5382" h="1830" extrusionOk="0">
                  <a:moveTo>
                    <a:pt x="5061" y="1"/>
                  </a:moveTo>
                  <a:cubicBezTo>
                    <a:pt x="5020" y="1"/>
                    <a:pt x="4979" y="9"/>
                    <a:pt x="4940" y="28"/>
                  </a:cubicBezTo>
                  <a:cubicBezTo>
                    <a:pt x="2779" y="1110"/>
                    <a:pt x="1374" y="1265"/>
                    <a:pt x="744" y="1265"/>
                  </a:cubicBezTo>
                  <a:cubicBezTo>
                    <a:pt x="497" y="1265"/>
                    <a:pt x="369" y="1241"/>
                    <a:pt x="362" y="1240"/>
                  </a:cubicBezTo>
                  <a:cubicBezTo>
                    <a:pt x="344" y="1236"/>
                    <a:pt x="326" y="1235"/>
                    <a:pt x="308" y="1235"/>
                  </a:cubicBezTo>
                  <a:cubicBezTo>
                    <a:pt x="178" y="1235"/>
                    <a:pt x="62" y="1325"/>
                    <a:pt x="32" y="1456"/>
                  </a:cubicBezTo>
                  <a:cubicBezTo>
                    <a:pt x="0" y="1604"/>
                    <a:pt x="94" y="1753"/>
                    <a:pt x="241" y="1790"/>
                  </a:cubicBezTo>
                  <a:cubicBezTo>
                    <a:pt x="263" y="1794"/>
                    <a:pt x="433" y="1829"/>
                    <a:pt x="753" y="1829"/>
                  </a:cubicBezTo>
                  <a:cubicBezTo>
                    <a:pt x="1475" y="1829"/>
                    <a:pt x="2955" y="1648"/>
                    <a:pt x="5192" y="531"/>
                  </a:cubicBezTo>
                  <a:cubicBezTo>
                    <a:pt x="5328" y="460"/>
                    <a:pt x="5382" y="293"/>
                    <a:pt x="5313" y="156"/>
                  </a:cubicBezTo>
                  <a:cubicBezTo>
                    <a:pt x="5264" y="58"/>
                    <a:pt x="5164" y="1"/>
                    <a:pt x="5061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3818982" y="2883248"/>
              <a:ext cx="867593" cy="1349551"/>
            </a:xfrm>
            <a:custGeom>
              <a:avLst/>
              <a:gdLst/>
              <a:ahLst/>
              <a:cxnLst/>
              <a:rect l="l" t="t" r="r" b="b"/>
              <a:pathLst>
                <a:path w="45531" h="70824" extrusionOk="0">
                  <a:moveTo>
                    <a:pt x="17240" y="1"/>
                  </a:moveTo>
                  <a:cubicBezTo>
                    <a:pt x="16809" y="931"/>
                    <a:pt x="16350" y="2009"/>
                    <a:pt x="15879" y="3319"/>
                  </a:cubicBezTo>
                  <a:cubicBezTo>
                    <a:pt x="13862" y="8934"/>
                    <a:pt x="14124" y="19372"/>
                    <a:pt x="14738" y="26128"/>
                  </a:cubicBezTo>
                  <a:cubicBezTo>
                    <a:pt x="15352" y="32882"/>
                    <a:pt x="17371" y="39286"/>
                    <a:pt x="17371" y="39286"/>
                  </a:cubicBezTo>
                  <a:cubicBezTo>
                    <a:pt x="17371" y="39286"/>
                    <a:pt x="12282" y="47444"/>
                    <a:pt x="10090" y="50953"/>
                  </a:cubicBezTo>
                  <a:cubicBezTo>
                    <a:pt x="7897" y="54462"/>
                    <a:pt x="1" y="69727"/>
                    <a:pt x="1" y="69727"/>
                  </a:cubicBezTo>
                  <a:cubicBezTo>
                    <a:pt x="1" y="69727"/>
                    <a:pt x="1" y="70253"/>
                    <a:pt x="1229" y="70605"/>
                  </a:cubicBezTo>
                  <a:cubicBezTo>
                    <a:pt x="1843" y="70780"/>
                    <a:pt x="2501" y="70823"/>
                    <a:pt x="3006" y="70823"/>
                  </a:cubicBezTo>
                  <a:cubicBezTo>
                    <a:pt x="3510" y="70823"/>
                    <a:pt x="3861" y="70780"/>
                    <a:pt x="3861" y="70780"/>
                  </a:cubicBezTo>
                  <a:cubicBezTo>
                    <a:pt x="3861" y="70780"/>
                    <a:pt x="18950" y="52620"/>
                    <a:pt x="21756" y="49550"/>
                  </a:cubicBezTo>
                  <a:cubicBezTo>
                    <a:pt x="24564" y="46479"/>
                    <a:pt x="27196" y="41129"/>
                    <a:pt x="27546" y="38672"/>
                  </a:cubicBezTo>
                  <a:cubicBezTo>
                    <a:pt x="27898" y="36214"/>
                    <a:pt x="27459" y="21215"/>
                    <a:pt x="27459" y="21214"/>
                  </a:cubicBezTo>
                  <a:lnTo>
                    <a:pt x="27459" y="21214"/>
                  </a:lnTo>
                  <a:cubicBezTo>
                    <a:pt x="27459" y="21214"/>
                    <a:pt x="30618" y="28759"/>
                    <a:pt x="33074" y="32619"/>
                  </a:cubicBezTo>
                  <a:cubicBezTo>
                    <a:pt x="35532" y="36478"/>
                    <a:pt x="37191" y="39900"/>
                    <a:pt x="37191" y="39900"/>
                  </a:cubicBezTo>
                  <a:cubicBezTo>
                    <a:pt x="37191" y="39900"/>
                    <a:pt x="36583" y="45076"/>
                    <a:pt x="37197" y="49463"/>
                  </a:cubicBezTo>
                  <a:cubicBezTo>
                    <a:pt x="37811" y="53848"/>
                    <a:pt x="37293" y="67931"/>
                    <a:pt x="37907" y="69072"/>
                  </a:cubicBezTo>
                  <a:cubicBezTo>
                    <a:pt x="38185" y="69587"/>
                    <a:pt x="38821" y="69772"/>
                    <a:pt x="39484" y="69772"/>
                  </a:cubicBezTo>
                  <a:cubicBezTo>
                    <a:pt x="40288" y="69772"/>
                    <a:pt x="41132" y="69499"/>
                    <a:pt x="41421" y="69210"/>
                  </a:cubicBezTo>
                  <a:cubicBezTo>
                    <a:pt x="41947" y="68684"/>
                    <a:pt x="42198" y="65254"/>
                    <a:pt x="42198" y="65254"/>
                  </a:cubicBezTo>
                  <a:cubicBezTo>
                    <a:pt x="42198" y="65254"/>
                    <a:pt x="43250" y="54551"/>
                    <a:pt x="43864" y="49550"/>
                  </a:cubicBezTo>
                  <a:cubicBezTo>
                    <a:pt x="44479" y="44551"/>
                    <a:pt x="45531" y="40251"/>
                    <a:pt x="45181" y="39111"/>
                  </a:cubicBezTo>
                  <a:cubicBezTo>
                    <a:pt x="44829" y="37970"/>
                    <a:pt x="42636" y="25776"/>
                    <a:pt x="40969" y="19986"/>
                  </a:cubicBezTo>
                  <a:cubicBezTo>
                    <a:pt x="39376" y="14453"/>
                    <a:pt x="34661" y="4357"/>
                    <a:pt x="33251" y="1023"/>
                  </a:cubicBezTo>
                  <a:cubicBezTo>
                    <a:pt x="30986" y="1871"/>
                    <a:pt x="28774" y="2193"/>
                    <a:pt x="26723" y="2193"/>
                  </a:cubicBezTo>
                  <a:cubicBezTo>
                    <a:pt x="22649" y="2193"/>
                    <a:pt x="19208" y="926"/>
                    <a:pt x="1724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4"/>
            <p:cNvSpPr/>
            <p:nvPr/>
          </p:nvSpPr>
          <p:spPr>
            <a:xfrm>
              <a:off x="3813647" y="2877894"/>
              <a:ext cx="875844" cy="1360260"/>
            </a:xfrm>
            <a:custGeom>
              <a:avLst/>
              <a:gdLst/>
              <a:ahLst/>
              <a:cxnLst/>
              <a:rect l="l" t="t" r="r" b="b"/>
              <a:pathLst>
                <a:path w="45964" h="71386" extrusionOk="0">
                  <a:moveTo>
                    <a:pt x="17657" y="654"/>
                  </a:moveTo>
                  <a:cubicBezTo>
                    <a:pt x="19756" y="1609"/>
                    <a:pt x="23090" y="2759"/>
                    <a:pt x="26989" y="2759"/>
                  </a:cubicBezTo>
                  <a:cubicBezTo>
                    <a:pt x="28999" y="2759"/>
                    <a:pt x="31158" y="2453"/>
                    <a:pt x="33376" y="1659"/>
                  </a:cubicBezTo>
                  <a:cubicBezTo>
                    <a:pt x="33681" y="2372"/>
                    <a:pt x="34108" y="3334"/>
                    <a:pt x="34607" y="4460"/>
                  </a:cubicBezTo>
                  <a:cubicBezTo>
                    <a:pt x="36650" y="9072"/>
                    <a:pt x="39739" y="16040"/>
                    <a:pt x="40979" y="20344"/>
                  </a:cubicBezTo>
                  <a:cubicBezTo>
                    <a:pt x="42093" y="24216"/>
                    <a:pt x="43435" y="30915"/>
                    <a:pt x="44322" y="35347"/>
                  </a:cubicBezTo>
                  <a:cubicBezTo>
                    <a:pt x="44756" y="37516"/>
                    <a:pt x="45071" y="39085"/>
                    <a:pt x="45191" y="39473"/>
                  </a:cubicBezTo>
                  <a:cubicBezTo>
                    <a:pt x="45386" y="40111"/>
                    <a:pt x="45054" y="42118"/>
                    <a:pt x="44669" y="44441"/>
                  </a:cubicBezTo>
                  <a:cubicBezTo>
                    <a:pt x="44403" y="46042"/>
                    <a:pt x="44101" y="47858"/>
                    <a:pt x="43864" y="49796"/>
                  </a:cubicBezTo>
                  <a:cubicBezTo>
                    <a:pt x="43257" y="54742"/>
                    <a:pt x="42207" y="65399"/>
                    <a:pt x="42197" y="65513"/>
                  </a:cubicBezTo>
                  <a:cubicBezTo>
                    <a:pt x="42077" y="67148"/>
                    <a:pt x="41784" y="69007"/>
                    <a:pt x="41501" y="69292"/>
                  </a:cubicBezTo>
                  <a:cubicBezTo>
                    <a:pt x="41278" y="69513"/>
                    <a:pt x="40505" y="69771"/>
                    <a:pt x="39761" y="69771"/>
                  </a:cubicBezTo>
                  <a:cubicBezTo>
                    <a:pt x="39623" y="69771"/>
                    <a:pt x="39486" y="69762"/>
                    <a:pt x="39354" y="69742"/>
                  </a:cubicBezTo>
                  <a:cubicBezTo>
                    <a:pt x="39038" y="69696"/>
                    <a:pt x="38622" y="69567"/>
                    <a:pt x="38434" y="69219"/>
                  </a:cubicBezTo>
                  <a:cubicBezTo>
                    <a:pt x="38157" y="68705"/>
                    <a:pt x="38133" y="64433"/>
                    <a:pt x="38112" y="60665"/>
                  </a:cubicBezTo>
                  <a:cubicBezTo>
                    <a:pt x="38088" y="56556"/>
                    <a:pt x="38062" y="51898"/>
                    <a:pt x="37754" y="49704"/>
                  </a:cubicBezTo>
                  <a:cubicBezTo>
                    <a:pt x="37153" y="45405"/>
                    <a:pt x="37743" y="40264"/>
                    <a:pt x="37750" y="40213"/>
                  </a:cubicBezTo>
                  <a:cubicBezTo>
                    <a:pt x="37756" y="40160"/>
                    <a:pt x="37747" y="40106"/>
                    <a:pt x="37724" y="40057"/>
                  </a:cubicBezTo>
                  <a:cubicBezTo>
                    <a:pt x="37706" y="40023"/>
                    <a:pt x="36027" y="36577"/>
                    <a:pt x="33590" y="32748"/>
                  </a:cubicBezTo>
                  <a:cubicBezTo>
                    <a:pt x="31175" y="28954"/>
                    <a:pt x="28029" y="21461"/>
                    <a:pt x="27999" y="21387"/>
                  </a:cubicBezTo>
                  <a:cubicBezTo>
                    <a:pt x="27953" y="21281"/>
                    <a:pt x="27850" y="21214"/>
                    <a:pt x="27739" y="21214"/>
                  </a:cubicBezTo>
                  <a:cubicBezTo>
                    <a:pt x="27720" y="21214"/>
                    <a:pt x="27699" y="21216"/>
                    <a:pt x="27679" y="21221"/>
                  </a:cubicBezTo>
                  <a:cubicBezTo>
                    <a:pt x="27546" y="21250"/>
                    <a:pt x="27453" y="21368"/>
                    <a:pt x="27458" y="21504"/>
                  </a:cubicBezTo>
                  <a:cubicBezTo>
                    <a:pt x="27462" y="21654"/>
                    <a:pt x="27892" y="36508"/>
                    <a:pt x="27549" y="38913"/>
                  </a:cubicBezTo>
                  <a:cubicBezTo>
                    <a:pt x="27205" y="41314"/>
                    <a:pt x="24579" y="46636"/>
                    <a:pt x="21829" y="49642"/>
                  </a:cubicBezTo>
                  <a:cubicBezTo>
                    <a:pt x="19152" y="52572"/>
                    <a:pt x="5143" y="69416"/>
                    <a:pt x="3998" y="70792"/>
                  </a:cubicBezTo>
                  <a:cubicBezTo>
                    <a:pt x="3861" y="70805"/>
                    <a:pt x="3604" y="70823"/>
                    <a:pt x="3282" y="70823"/>
                  </a:cubicBezTo>
                  <a:cubicBezTo>
                    <a:pt x="2798" y="70823"/>
                    <a:pt x="2169" y="70781"/>
                    <a:pt x="1586" y="70616"/>
                  </a:cubicBezTo>
                  <a:cubicBezTo>
                    <a:pt x="835" y="70400"/>
                    <a:pt x="632" y="70137"/>
                    <a:pt x="580" y="70043"/>
                  </a:cubicBezTo>
                  <a:cubicBezTo>
                    <a:pt x="1249" y="68752"/>
                    <a:pt x="8535" y="54701"/>
                    <a:pt x="10606" y="51383"/>
                  </a:cubicBezTo>
                  <a:cubicBezTo>
                    <a:pt x="12800" y="47873"/>
                    <a:pt x="17889" y="39716"/>
                    <a:pt x="17889" y="39716"/>
                  </a:cubicBezTo>
                  <a:cubicBezTo>
                    <a:pt x="17932" y="39646"/>
                    <a:pt x="17943" y="39559"/>
                    <a:pt x="17918" y="39482"/>
                  </a:cubicBezTo>
                  <a:cubicBezTo>
                    <a:pt x="17897" y="39418"/>
                    <a:pt x="15902" y="33030"/>
                    <a:pt x="15298" y="26382"/>
                  </a:cubicBezTo>
                  <a:cubicBezTo>
                    <a:pt x="14613" y="18836"/>
                    <a:pt x="14547" y="8913"/>
                    <a:pt x="16423" y="3693"/>
                  </a:cubicBezTo>
                  <a:cubicBezTo>
                    <a:pt x="16796" y="2655"/>
                    <a:pt x="17202" y="1657"/>
                    <a:pt x="17657" y="654"/>
                  </a:cubicBezTo>
                  <a:close/>
                  <a:moveTo>
                    <a:pt x="17519" y="1"/>
                  </a:moveTo>
                  <a:cubicBezTo>
                    <a:pt x="17486" y="1"/>
                    <a:pt x="17454" y="6"/>
                    <a:pt x="17423" y="18"/>
                  </a:cubicBezTo>
                  <a:cubicBezTo>
                    <a:pt x="17353" y="44"/>
                    <a:pt x="17296" y="97"/>
                    <a:pt x="17264" y="164"/>
                  </a:cubicBezTo>
                  <a:cubicBezTo>
                    <a:pt x="16754" y="1269"/>
                    <a:pt x="16306" y="2363"/>
                    <a:pt x="15895" y="3505"/>
                  </a:cubicBezTo>
                  <a:cubicBezTo>
                    <a:pt x="13496" y="10182"/>
                    <a:pt x="14403" y="22743"/>
                    <a:pt x="14738" y="26435"/>
                  </a:cubicBezTo>
                  <a:cubicBezTo>
                    <a:pt x="15303" y="32629"/>
                    <a:pt x="17062" y="38598"/>
                    <a:pt x="17345" y="39527"/>
                  </a:cubicBezTo>
                  <a:cubicBezTo>
                    <a:pt x="16735" y="40505"/>
                    <a:pt x="12176" y="47814"/>
                    <a:pt x="10131" y="51086"/>
                  </a:cubicBezTo>
                  <a:cubicBezTo>
                    <a:pt x="7956" y="54564"/>
                    <a:pt x="110" y="69726"/>
                    <a:pt x="31" y="69879"/>
                  </a:cubicBezTo>
                  <a:cubicBezTo>
                    <a:pt x="11" y="69919"/>
                    <a:pt x="1" y="69964"/>
                    <a:pt x="1" y="70008"/>
                  </a:cubicBezTo>
                  <a:cubicBezTo>
                    <a:pt x="1" y="70132"/>
                    <a:pt x="69" y="70766"/>
                    <a:pt x="1433" y="71155"/>
                  </a:cubicBezTo>
                  <a:cubicBezTo>
                    <a:pt x="2079" y="71341"/>
                    <a:pt x="2763" y="71386"/>
                    <a:pt x="3286" y="71386"/>
                  </a:cubicBezTo>
                  <a:cubicBezTo>
                    <a:pt x="3300" y="71386"/>
                    <a:pt x="3313" y="71386"/>
                    <a:pt x="3327" y="71386"/>
                  </a:cubicBezTo>
                  <a:cubicBezTo>
                    <a:pt x="3611" y="71386"/>
                    <a:pt x="3895" y="71371"/>
                    <a:pt x="4178" y="71341"/>
                  </a:cubicBezTo>
                  <a:cubicBezTo>
                    <a:pt x="4249" y="71332"/>
                    <a:pt x="4315" y="71295"/>
                    <a:pt x="4360" y="71242"/>
                  </a:cubicBezTo>
                  <a:cubicBezTo>
                    <a:pt x="4510" y="71059"/>
                    <a:pt x="19477" y="53052"/>
                    <a:pt x="22248" y="50021"/>
                  </a:cubicBezTo>
                  <a:cubicBezTo>
                    <a:pt x="25108" y="46893"/>
                    <a:pt x="27746" y="41524"/>
                    <a:pt x="28108" y="38994"/>
                  </a:cubicBezTo>
                  <a:cubicBezTo>
                    <a:pt x="28397" y="36972"/>
                    <a:pt x="28163" y="26808"/>
                    <a:pt x="28063" y="22953"/>
                  </a:cubicBezTo>
                  <a:lnTo>
                    <a:pt x="28063" y="22953"/>
                  </a:lnTo>
                  <a:cubicBezTo>
                    <a:pt x="29094" y="25312"/>
                    <a:pt x="31306" y="30202"/>
                    <a:pt x="33119" y="33052"/>
                  </a:cubicBezTo>
                  <a:cubicBezTo>
                    <a:pt x="35343" y="36546"/>
                    <a:pt x="36932" y="39718"/>
                    <a:pt x="37185" y="40232"/>
                  </a:cubicBezTo>
                  <a:cubicBezTo>
                    <a:pt x="37111" y="40919"/>
                    <a:pt x="36631" y="45714"/>
                    <a:pt x="37201" y="49783"/>
                  </a:cubicBezTo>
                  <a:cubicBezTo>
                    <a:pt x="37503" y="51940"/>
                    <a:pt x="37530" y="56578"/>
                    <a:pt x="37553" y="60669"/>
                  </a:cubicBezTo>
                  <a:cubicBezTo>
                    <a:pt x="37581" y="65742"/>
                    <a:pt x="37616" y="68880"/>
                    <a:pt x="37941" y="69486"/>
                  </a:cubicBezTo>
                  <a:cubicBezTo>
                    <a:pt x="38179" y="69926"/>
                    <a:pt x="38640" y="70207"/>
                    <a:pt x="39275" y="70301"/>
                  </a:cubicBezTo>
                  <a:cubicBezTo>
                    <a:pt x="39435" y="70324"/>
                    <a:pt x="39600" y="70335"/>
                    <a:pt x="39767" y="70335"/>
                  </a:cubicBezTo>
                  <a:cubicBezTo>
                    <a:pt x="40646" y="70335"/>
                    <a:pt x="41556" y="70034"/>
                    <a:pt x="41901" y="69690"/>
                  </a:cubicBezTo>
                  <a:cubicBezTo>
                    <a:pt x="42471" y="69118"/>
                    <a:pt x="42714" y="66146"/>
                    <a:pt x="42757" y="65562"/>
                  </a:cubicBezTo>
                  <a:cubicBezTo>
                    <a:pt x="42768" y="65454"/>
                    <a:pt x="43817" y="54805"/>
                    <a:pt x="44424" y="49865"/>
                  </a:cubicBezTo>
                  <a:cubicBezTo>
                    <a:pt x="44660" y="47938"/>
                    <a:pt x="44960" y="46130"/>
                    <a:pt x="45224" y="44534"/>
                  </a:cubicBezTo>
                  <a:cubicBezTo>
                    <a:pt x="45653" y="41944"/>
                    <a:pt x="45964" y="40071"/>
                    <a:pt x="45729" y="39310"/>
                  </a:cubicBezTo>
                  <a:cubicBezTo>
                    <a:pt x="45618" y="38947"/>
                    <a:pt x="45290" y="37311"/>
                    <a:pt x="44874" y="35237"/>
                  </a:cubicBezTo>
                  <a:cubicBezTo>
                    <a:pt x="43985" y="30796"/>
                    <a:pt x="42642" y="24084"/>
                    <a:pt x="41520" y="20190"/>
                  </a:cubicBezTo>
                  <a:cubicBezTo>
                    <a:pt x="40270" y="15849"/>
                    <a:pt x="37171" y="8859"/>
                    <a:pt x="35120" y="4234"/>
                  </a:cubicBezTo>
                  <a:cubicBezTo>
                    <a:pt x="34563" y="2977"/>
                    <a:pt x="34096" y="1924"/>
                    <a:pt x="33789" y="1195"/>
                  </a:cubicBezTo>
                  <a:cubicBezTo>
                    <a:pt x="33744" y="1088"/>
                    <a:pt x="33640" y="1023"/>
                    <a:pt x="33531" y="1023"/>
                  </a:cubicBezTo>
                  <a:cubicBezTo>
                    <a:pt x="33498" y="1023"/>
                    <a:pt x="33464" y="1029"/>
                    <a:pt x="33431" y="1042"/>
                  </a:cubicBezTo>
                  <a:cubicBezTo>
                    <a:pt x="31195" y="1879"/>
                    <a:pt x="29014" y="2198"/>
                    <a:pt x="26988" y="2198"/>
                  </a:cubicBezTo>
                  <a:cubicBezTo>
                    <a:pt x="23030" y="2198"/>
                    <a:pt x="19665" y="980"/>
                    <a:pt x="17639" y="28"/>
                  </a:cubicBezTo>
                  <a:cubicBezTo>
                    <a:pt x="17601" y="10"/>
                    <a:pt x="17560" y="1"/>
                    <a:pt x="1751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>
              <a:off x="5055175" y="2964518"/>
              <a:ext cx="217551" cy="233233"/>
            </a:xfrm>
            <a:custGeom>
              <a:avLst/>
              <a:gdLst/>
              <a:ahLst/>
              <a:cxnLst/>
              <a:rect l="l" t="t" r="r" b="b"/>
              <a:pathLst>
                <a:path w="11417" h="12240" extrusionOk="0">
                  <a:moveTo>
                    <a:pt x="4" y="0"/>
                  </a:moveTo>
                  <a:lnTo>
                    <a:pt x="4" y="9002"/>
                  </a:lnTo>
                  <a:lnTo>
                    <a:pt x="968" y="9002"/>
                  </a:lnTo>
                  <a:lnTo>
                    <a:pt x="968" y="10150"/>
                  </a:lnTo>
                  <a:lnTo>
                    <a:pt x="1" y="10150"/>
                  </a:lnTo>
                  <a:lnTo>
                    <a:pt x="1" y="12240"/>
                  </a:lnTo>
                  <a:lnTo>
                    <a:pt x="3704" y="12240"/>
                  </a:lnTo>
                  <a:lnTo>
                    <a:pt x="3704" y="11538"/>
                  </a:lnTo>
                  <a:lnTo>
                    <a:pt x="7713" y="11538"/>
                  </a:lnTo>
                  <a:lnTo>
                    <a:pt x="7713" y="12240"/>
                  </a:lnTo>
                  <a:lnTo>
                    <a:pt x="11416" y="12240"/>
                  </a:lnTo>
                  <a:lnTo>
                    <a:pt x="11416" y="10150"/>
                  </a:lnTo>
                  <a:lnTo>
                    <a:pt x="10451" y="10150"/>
                  </a:lnTo>
                  <a:lnTo>
                    <a:pt x="10451" y="9002"/>
                  </a:lnTo>
                  <a:lnTo>
                    <a:pt x="11415" y="9002"/>
                  </a:lnTo>
                  <a:lnTo>
                    <a:pt x="114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4"/>
            <p:cNvSpPr/>
            <p:nvPr/>
          </p:nvSpPr>
          <p:spPr>
            <a:xfrm>
              <a:off x="5049840" y="2959183"/>
              <a:ext cx="228241" cy="243904"/>
            </a:xfrm>
            <a:custGeom>
              <a:avLst/>
              <a:gdLst/>
              <a:ahLst/>
              <a:cxnLst/>
              <a:rect l="l" t="t" r="r" b="b"/>
              <a:pathLst>
                <a:path w="11978" h="12800" extrusionOk="0">
                  <a:moveTo>
                    <a:pt x="11415" y="562"/>
                  </a:moveTo>
                  <a:lnTo>
                    <a:pt x="11415" y="9000"/>
                  </a:lnTo>
                  <a:lnTo>
                    <a:pt x="10732" y="9000"/>
                  </a:lnTo>
                  <a:cubicBezTo>
                    <a:pt x="10576" y="9000"/>
                    <a:pt x="10451" y="9126"/>
                    <a:pt x="10451" y="9282"/>
                  </a:cubicBezTo>
                  <a:lnTo>
                    <a:pt x="10451" y="10430"/>
                  </a:lnTo>
                  <a:cubicBezTo>
                    <a:pt x="10451" y="10584"/>
                    <a:pt x="10576" y="10711"/>
                    <a:pt x="10732" y="10711"/>
                  </a:cubicBezTo>
                  <a:lnTo>
                    <a:pt x="11416" y="10711"/>
                  </a:lnTo>
                  <a:lnTo>
                    <a:pt x="11416" y="12238"/>
                  </a:lnTo>
                  <a:lnTo>
                    <a:pt x="8276" y="12238"/>
                  </a:lnTo>
                  <a:lnTo>
                    <a:pt x="8275" y="11817"/>
                  </a:lnTo>
                  <a:cubicBezTo>
                    <a:pt x="8275" y="11662"/>
                    <a:pt x="8149" y="11537"/>
                    <a:pt x="7993" y="11537"/>
                  </a:cubicBezTo>
                  <a:lnTo>
                    <a:pt x="3984" y="11537"/>
                  </a:lnTo>
                  <a:cubicBezTo>
                    <a:pt x="3829" y="11537"/>
                    <a:pt x="3702" y="11662"/>
                    <a:pt x="3704" y="11817"/>
                  </a:cubicBezTo>
                  <a:lnTo>
                    <a:pt x="3704" y="12238"/>
                  </a:lnTo>
                  <a:lnTo>
                    <a:pt x="562" y="12238"/>
                  </a:lnTo>
                  <a:lnTo>
                    <a:pt x="562" y="10711"/>
                  </a:lnTo>
                  <a:lnTo>
                    <a:pt x="1248" y="10711"/>
                  </a:lnTo>
                  <a:cubicBezTo>
                    <a:pt x="1402" y="10711"/>
                    <a:pt x="1528" y="10584"/>
                    <a:pt x="1528" y="10430"/>
                  </a:cubicBezTo>
                  <a:lnTo>
                    <a:pt x="1528" y="9282"/>
                  </a:lnTo>
                  <a:cubicBezTo>
                    <a:pt x="1528" y="9126"/>
                    <a:pt x="1402" y="9000"/>
                    <a:pt x="1248" y="9000"/>
                  </a:cubicBezTo>
                  <a:lnTo>
                    <a:pt x="564" y="9000"/>
                  </a:lnTo>
                  <a:lnTo>
                    <a:pt x="564" y="562"/>
                  </a:lnTo>
                  <a:close/>
                  <a:moveTo>
                    <a:pt x="284" y="0"/>
                  </a:moveTo>
                  <a:cubicBezTo>
                    <a:pt x="128" y="0"/>
                    <a:pt x="2" y="126"/>
                    <a:pt x="2" y="280"/>
                  </a:cubicBezTo>
                  <a:lnTo>
                    <a:pt x="2" y="9282"/>
                  </a:lnTo>
                  <a:cubicBezTo>
                    <a:pt x="2" y="9436"/>
                    <a:pt x="128" y="9563"/>
                    <a:pt x="284" y="9563"/>
                  </a:cubicBezTo>
                  <a:lnTo>
                    <a:pt x="966" y="9563"/>
                  </a:lnTo>
                  <a:lnTo>
                    <a:pt x="966" y="10148"/>
                  </a:lnTo>
                  <a:lnTo>
                    <a:pt x="281" y="10148"/>
                  </a:lnTo>
                  <a:cubicBezTo>
                    <a:pt x="126" y="10148"/>
                    <a:pt x="1" y="10275"/>
                    <a:pt x="1" y="10430"/>
                  </a:cubicBezTo>
                  <a:lnTo>
                    <a:pt x="1" y="12520"/>
                  </a:lnTo>
                  <a:cubicBezTo>
                    <a:pt x="1" y="12674"/>
                    <a:pt x="126" y="12800"/>
                    <a:pt x="281" y="12800"/>
                  </a:cubicBezTo>
                  <a:lnTo>
                    <a:pt x="3984" y="12800"/>
                  </a:lnTo>
                  <a:cubicBezTo>
                    <a:pt x="4138" y="12800"/>
                    <a:pt x="4265" y="12674"/>
                    <a:pt x="4265" y="12520"/>
                  </a:cubicBezTo>
                  <a:lnTo>
                    <a:pt x="4265" y="12098"/>
                  </a:lnTo>
                  <a:lnTo>
                    <a:pt x="7713" y="12098"/>
                  </a:lnTo>
                  <a:lnTo>
                    <a:pt x="7713" y="12520"/>
                  </a:lnTo>
                  <a:cubicBezTo>
                    <a:pt x="7713" y="12674"/>
                    <a:pt x="7838" y="12800"/>
                    <a:pt x="7993" y="12800"/>
                  </a:cubicBezTo>
                  <a:lnTo>
                    <a:pt x="11696" y="12800"/>
                  </a:lnTo>
                  <a:cubicBezTo>
                    <a:pt x="11852" y="12800"/>
                    <a:pt x="11978" y="12674"/>
                    <a:pt x="11978" y="12520"/>
                  </a:cubicBezTo>
                  <a:lnTo>
                    <a:pt x="11978" y="10430"/>
                  </a:lnTo>
                  <a:cubicBezTo>
                    <a:pt x="11978" y="10275"/>
                    <a:pt x="11852" y="10148"/>
                    <a:pt x="11696" y="10148"/>
                  </a:cubicBezTo>
                  <a:lnTo>
                    <a:pt x="11012" y="10148"/>
                  </a:lnTo>
                  <a:lnTo>
                    <a:pt x="11012" y="9563"/>
                  </a:lnTo>
                  <a:lnTo>
                    <a:pt x="11696" y="9563"/>
                  </a:lnTo>
                  <a:cubicBezTo>
                    <a:pt x="11851" y="9563"/>
                    <a:pt x="11976" y="9436"/>
                    <a:pt x="11976" y="9282"/>
                  </a:cubicBezTo>
                  <a:lnTo>
                    <a:pt x="11976" y="280"/>
                  </a:lnTo>
                  <a:cubicBezTo>
                    <a:pt x="11976" y="126"/>
                    <a:pt x="11851" y="0"/>
                    <a:pt x="116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4"/>
            <p:cNvSpPr/>
            <p:nvPr/>
          </p:nvSpPr>
          <p:spPr>
            <a:xfrm>
              <a:off x="4085943" y="2913203"/>
              <a:ext cx="1280229" cy="76601"/>
            </a:xfrm>
            <a:custGeom>
              <a:avLst/>
              <a:gdLst/>
              <a:ahLst/>
              <a:cxnLst/>
              <a:rect l="l" t="t" r="r" b="b"/>
              <a:pathLst>
                <a:path w="67186" h="4020" extrusionOk="0">
                  <a:moveTo>
                    <a:pt x="1" y="1"/>
                  </a:moveTo>
                  <a:lnTo>
                    <a:pt x="1" y="4019"/>
                  </a:lnTo>
                  <a:lnTo>
                    <a:pt x="67154" y="4019"/>
                  </a:lnTo>
                  <a:cubicBezTo>
                    <a:pt x="67171" y="4019"/>
                    <a:pt x="67186" y="4006"/>
                    <a:pt x="67186" y="3987"/>
                  </a:cubicBezTo>
                  <a:lnTo>
                    <a:pt x="67186" y="35"/>
                  </a:lnTo>
                  <a:cubicBezTo>
                    <a:pt x="67186" y="16"/>
                    <a:pt x="67171" y="1"/>
                    <a:pt x="67154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4080588" y="2907868"/>
              <a:ext cx="1290957" cy="87291"/>
            </a:xfrm>
            <a:custGeom>
              <a:avLst/>
              <a:gdLst/>
              <a:ahLst/>
              <a:cxnLst/>
              <a:rect l="l" t="t" r="r" b="b"/>
              <a:pathLst>
                <a:path w="67749" h="4581" extrusionOk="0">
                  <a:moveTo>
                    <a:pt x="66465" y="562"/>
                  </a:moveTo>
                  <a:cubicBezTo>
                    <a:pt x="66863" y="562"/>
                    <a:pt x="67185" y="886"/>
                    <a:pt x="67185" y="1284"/>
                  </a:cubicBezTo>
                  <a:lnTo>
                    <a:pt x="67185" y="3297"/>
                  </a:lnTo>
                  <a:cubicBezTo>
                    <a:pt x="67185" y="3695"/>
                    <a:pt x="66863" y="4018"/>
                    <a:pt x="66465" y="4019"/>
                  </a:cubicBezTo>
                  <a:lnTo>
                    <a:pt x="563" y="4019"/>
                  </a:lnTo>
                  <a:lnTo>
                    <a:pt x="563" y="562"/>
                  </a:lnTo>
                  <a:close/>
                  <a:moveTo>
                    <a:pt x="282" y="1"/>
                  </a:moveTo>
                  <a:cubicBezTo>
                    <a:pt x="127" y="1"/>
                    <a:pt x="0" y="126"/>
                    <a:pt x="0" y="282"/>
                  </a:cubicBezTo>
                  <a:lnTo>
                    <a:pt x="0" y="4299"/>
                  </a:lnTo>
                  <a:cubicBezTo>
                    <a:pt x="0" y="4455"/>
                    <a:pt x="127" y="4581"/>
                    <a:pt x="282" y="4581"/>
                  </a:cubicBezTo>
                  <a:lnTo>
                    <a:pt x="66465" y="4581"/>
                  </a:lnTo>
                  <a:cubicBezTo>
                    <a:pt x="67174" y="4581"/>
                    <a:pt x="67747" y="4006"/>
                    <a:pt x="67748" y="3297"/>
                  </a:cubicBezTo>
                  <a:lnTo>
                    <a:pt x="67748" y="1284"/>
                  </a:lnTo>
                  <a:cubicBezTo>
                    <a:pt x="67747" y="576"/>
                    <a:pt x="67174" y="1"/>
                    <a:pt x="6646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4"/>
            <p:cNvSpPr/>
            <p:nvPr/>
          </p:nvSpPr>
          <p:spPr>
            <a:xfrm>
              <a:off x="4903783" y="2901732"/>
              <a:ext cx="98000" cy="99562"/>
            </a:xfrm>
            <a:custGeom>
              <a:avLst/>
              <a:gdLst/>
              <a:ahLst/>
              <a:cxnLst/>
              <a:rect l="l" t="t" r="r" b="b"/>
              <a:pathLst>
                <a:path w="5143" h="5225" extrusionOk="0">
                  <a:moveTo>
                    <a:pt x="18" y="1"/>
                  </a:moveTo>
                  <a:cubicBezTo>
                    <a:pt x="7" y="1"/>
                    <a:pt x="0" y="9"/>
                    <a:pt x="0" y="18"/>
                  </a:cubicBezTo>
                  <a:lnTo>
                    <a:pt x="0" y="5206"/>
                  </a:lnTo>
                  <a:cubicBezTo>
                    <a:pt x="0" y="5216"/>
                    <a:pt x="7" y="5225"/>
                    <a:pt x="18" y="5225"/>
                  </a:cubicBezTo>
                  <a:lnTo>
                    <a:pt x="5125" y="5225"/>
                  </a:lnTo>
                  <a:cubicBezTo>
                    <a:pt x="5135" y="5225"/>
                    <a:pt x="5143" y="5216"/>
                    <a:pt x="5143" y="5206"/>
                  </a:cubicBezTo>
                  <a:lnTo>
                    <a:pt x="5143" y="18"/>
                  </a:lnTo>
                  <a:cubicBezTo>
                    <a:pt x="5143" y="9"/>
                    <a:pt x="5135" y="1"/>
                    <a:pt x="5125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4"/>
            <p:cNvSpPr/>
            <p:nvPr/>
          </p:nvSpPr>
          <p:spPr>
            <a:xfrm>
              <a:off x="4898391" y="2896396"/>
              <a:ext cx="108766" cy="110271"/>
            </a:xfrm>
            <a:custGeom>
              <a:avLst/>
              <a:gdLst/>
              <a:ahLst/>
              <a:cxnLst/>
              <a:rect l="l" t="t" r="r" b="b"/>
              <a:pathLst>
                <a:path w="5708" h="5787" extrusionOk="0">
                  <a:moveTo>
                    <a:pt x="4871" y="562"/>
                  </a:moveTo>
                  <a:cubicBezTo>
                    <a:pt x="5022" y="562"/>
                    <a:pt x="5144" y="685"/>
                    <a:pt x="5144" y="836"/>
                  </a:cubicBezTo>
                  <a:lnTo>
                    <a:pt x="5144" y="4949"/>
                  </a:lnTo>
                  <a:cubicBezTo>
                    <a:pt x="5144" y="5101"/>
                    <a:pt x="5022" y="5223"/>
                    <a:pt x="4871" y="5223"/>
                  </a:cubicBezTo>
                  <a:lnTo>
                    <a:pt x="837" y="5223"/>
                  </a:lnTo>
                  <a:cubicBezTo>
                    <a:pt x="686" y="5223"/>
                    <a:pt x="563" y="5101"/>
                    <a:pt x="563" y="4949"/>
                  </a:cubicBezTo>
                  <a:lnTo>
                    <a:pt x="563" y="835"/>
                  </a:lnTo>
                  <a:cubicBezTo>
                    <a:pt x="563" y="685"/>
                    <a:pt x="686" y="562"/>
                    <a:pt x="837" y="562"/>
                  </a:cubicBezTo>
                  <a:close/>
                  <a:moveTo>
                    <a:pt x="837" y="1"/>
                  </a:moveTo>
                  <a:cubicBezTo>
                    <a:pt x="375" y="1"/>
                    <a:pt x="2" y="374"/>
                    <a:pt x="0" y="836"/>
                  </a:cubicBezTo>
                  <a:lnTo>
                    <a:pt x="0" y="4951"/>
                  </a:lnTo>
                  <a:cubicBezTo>
                    <a:pt x="2" y="5411"/>
                    <a:pt x="375" y="5785"/>
                    <a:pt x="837" y="5786"/>
                  </a:cubicBezTo>
                  <a:lnTo>
                    <a:pt x="4871" y="5786"/>
                  </a:lnTo>
                  <a:cubicBezTo>
                    <a:pt x="5332" y="5785"/>
                    <a:pt x="5707" y="5411"/>
                    <a:pt x="5707" y="4951"/>
                  </a:cubicBezTo>
                  <a:lnTo>
                    <a:pt x="5707" y="836"/>
                  </a:lnTo>
                  <a:cubicBezTo>
                    <a:pt x="5707" y="374"/>
                    <a:pt x="5332" y="1"/>
                    <a:pt x="48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3729919" y="2752436"/>
              <a:ext cx="398154" cy="398154"/>
            </a:xfrm>
            <a:custGeom>
              <a:avLst/>
              <a:gdLst/>
              <a:ahLst/>
              <a:cxnLst/>
              <a:rect l="l" t="t" r="r" b="b"/>
              <a:pathLst>
                <a:path w="20895" h="20895" extrusionOk="0">
                  <a:moveTo>
                    <a:pt x="10447" y="1"/>
                  </a:moveTo>
                  <a:cubicBezTo>
                    <a:pt x="7676" y="1"/>
                    <a:pt x="5019" y="1100"/>
                    <a:pt x="3060" y="3061"/>
                  </a:cubicBezTo>
                  <a:cubicBezTo>
                    <a:pt x="1100" y="5019"/>
                    <a:pt x="0" y="7677"/>
                    <a:pt x="0" y="10448"/>
                  </a:cubicBezTo>
                  <a:cubicBezTo>
                    <a:pt x="0" y="13219"/>
                    <a:pt x="1100" y="15876"/>
                    <a:pt x="3060" y="17835"/>
                  </a:cubicBezTo>
                  <a:cubicBezTo>
                    <a:pt x="5019" y="19795"/>
                    <a:pt x="7676" y="20895"/>
                    <a:pt x="10447" y="20895"/>
                  </a:cubicBezTo>
                  <a:cubicBezTo>
                    <a:pt x="13218" y="20895"/>
                    <a:pt x="15876" y="19795"/>
                    <a:pt x="17834" y="17835"/>
                  </a:cubicBezTo>
                  <a:cubicBezTo>
                    <a:pt x="19794" y="15876"/>
                    <a:pt x="20894" y="13219"/>
                    <a:pt x="20894" y="10448"/>
                  </a:cubicBezTo>
                  <a:cubicBezTo>
                    <a:pt x="20894" y="7677"/>
                    <a:pt x="19794" y="5019"/>
                    <a:pt x="17834" y="3061"/>
                  </a:cubicBezTo>
                  <a:cubicBezTo>
                    <a:pt x="15876" y="1100"/>
                    <a:pt x="13218" y="1"/>
                    <a:pt x="1044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4"/>
            <p:cNvSpPr/>
            <p:nvPr/>
          </p:nvSpPr>
          <p:spPr>
            <a:xfrm>
              <a:off x="3724546" y="2747101"/>
              <a:ext cx="408882" cy="408882"/>
            </a:xfrm>
            <a:custGeom>
              <a:avLst/>
              <a:gdLst/>
              <a:ahLst/>
              <a:cxnLst/>
              <a:rect l="l" t="t" r="r" b="b"/>
              <a:pathLst>
                <a:path w="21458" h="21458" extrusionOk="0">
                  <a:moveTo>
                    <a:pt x="10729" y="561"/>
                  </a:moveTo>
                  <a:cubicBezTo>
                    <a:pt x="16335" y="561"/>
                    <a:pt x="20896" y="5123"/>
                    <a:pt x="20896" y="10729"/>
                  </a:cubicBezTo>
                  <a:cubicBezTo>
                    <a:pt x="20896" y="16334"/>
                    <a:pt x="16335" y="20895"/>
                    <a:pt x="10729" y="20895"/>
                  </a:cubicBezTo>
                  <a:cubicBezTo>
                    <a:pt x="5123" y="20895"/>
                    <a:pt x="562" y="16334"/>
                    <a:pt x="562" y="10729"/>
                  </a:cubicBezTo>
                  <a:cubicBezTo>
                    <a:pt x="562" y="5123"/>
                    <a:pt x="5123" y="562"/>
                    <a:pt x="10729" y="562"/>
                  </a:cubicBezTo>
                  <a:lnTo>
                    <a:pt x="10729" y="561"/>
                  </a:lnTo>
                  <a:close/>
                  <a:moveTo>
                    <a:pt x="10729" y="1"/>
                  </a:moveTo>
                  <a:cubicBezTo>
                    <a:pt x="4814" y="1"/>
                    <a:pt x="1" y="4814"/>
                    <a:pt x="1" y="10729"/>
                  </a:cubicBezTo>
                  <a:cubicBezTo>
                    <a:pt x="1" y="16645"/>
                    <a:pt x="4814" y="21458"/>
                    <a:pt x="10729" y="21458"/>
                  </a:cubicBezTo>
                  <a:cubicBezTo>
                    <a:pt x="16645" y="21458"/>
                    <a:pt x="21458" y="16643"/>
                    <a:pt x="21458" y="10728"/>
                  </a:cubicBezTo>
                  <a:cubicBezTo>
                    <a:pt x="21458" y="4812"/>
                    <a:pt x="16645" y="1"/>
                    <a:pt x="1072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4"/>
            <p:cNvSpPr/>
            <p:nvPr/>
          </p:nvSpPr>
          <p:spPr>
            <a:xfrm>
              <a:off x="3848575" y="2819814"/>
              <a:ext cx="160824" cy="263416"/>
            </a:xfrm>
            <a:custGeom>
              <a:avLst/>
              <a:gdLst/>
              <a:ahLst/>
              <a:cxnLst/>
              <a:rect l="l" t="t" r="r" b="b"/>
              <a:pathLst>
                <a:path w="8440" h="13824" extrusionOk="0">
                  <a:moveTo>
                    <a:pt x="4220" y="0"/>
                  </a:moveTo>
                  <a:cubicBezTo>
                    <a:pt x="1890" y="0"/>
                    <a:pt x="1" y="1664"/>
                    <a:pt x="1" y="3716"/>
                  </a:cubicBezTo>
                  <a:cubicBezTo>
                    <a:pt x="1" y="5077"/>
                    <a:pt x="834" y="6264"/>
                    <a:pt x="2072" y="6912"/>
                  </a:cubicBezTo>
                  <a:cubicBezTo>
                    <a:pt x="834" y="7559"/>
                    <a:pt x="1" y="8745"/>
                    <a:pt x="1" y="10106"/>
                  </a:cubicBezTo>
                  <a:cubicBezTo>
                    <a:pt x="1" y="12159"/>
                    <a:pt x="1890" y="13823"/>
                    <a:pt x="4220" y="13823"/>
                  </a:cubicBezTo>
                  <a:cubicBezTo>
                    <a:pt x="6551" y="13823"/>
                    <a:pt x="8439" y="12159"/>
                    <a:pt x="8439" y="10107"/>
                  </a:cubicBezTo>
                  <a:cubicBezTo>
                    <a:pt x="8439" y="8746"/>
                    <a:pt x="7607" y="7559"/>
                    <a:pt x="6368" y="6912"/>
                  </a:cubicBezTo>
                  <a:cubicBezTo>
                    <a:pt x="7607" y="6266"/>
                    <a:pt x="8439" y="5077"/>
                    <a:pt x="8439" y="3716"/>
                  </a:cubicBezTo>
                  <a:cubicBezTo>
                    <a:pt x="8439" y="1664"/>
                    <a:pt x="6551" y="0"/>
                    <a:pt x="4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4"/>
            <p:cNvSpPr/>
            <p:nvPr/>
          </p:nvSpPr>
          <p:spPr>
            <a:xfrm>
              <a:off x="3843220" y="2814441"/>
              <a:ext cx="171533" cy="274144"/>
            </a:xfrm>
            <a:custGeom>
              <a:avLst/>
              <a:gdLst/>
              <a:ahLst/>
              <a:cxnLst/>
              <a:rect l="l" t="t" r="r" b="b"/>
              <a:pathLst>
                <a:path w="9002" h="14387" extrusionOk="0">
                  <a:moveTo>
                    <a:pt x="4501" y="564"/>
                  </a:moveTo>
                  <a:cubicBezTo>
                    <a:pt x="6673" y="564"/>
                    <a:pt x="8439" y="2104"/>
                    <a:pt x="8439" y="3998"/>
                  </a:cubicBezTo>
                  <a:cubicBezTo>
                    <a:pt x="8439" y="5215"/>
                    <a:pt x="7721" y="6316"/>
                    <a:pt x="6518" y="6944"/>
                  </a:cubicBezTo>
                  <a:cubicBezTo>
                    <a:pt x="6317" y="7049"/>
                    <a:pt x="6317" y="7338"/>
                    <a:pt x="6518" y="7443"/>
                  </a:cubicBezTo>
                  <a:cubicBezTo>
                    <a:pt x="7721" y="8072"/>
                    <a:pt x="8439" y="9173"/>
                    <a:pt x="8439" y="10389"/>
                  </a:cubicBezTo>
                  <a:cubicBezTo>
                    <a:pt x="8439" y="12282"/>
                    <a:pt x="6673" y="13824"/>
                    <a:pt x="4501" y="13824"/>
                  </a:cubicBezTo>
                  <a:cubicBezTo>
                    <a:pt x="2330" y="13824"/>
                    <a:pt x="563" y="12282"/>
                    <a:pt x="563" y="10389"/>
                  </a:cubicBezTo>
                  <a:cubicBezTo>
                    <a:pt x="563" y="9173"/>
                    <a:pt x="1281" y="8072"/>
                    <a:pt x="2484" y="7443"/>
                  </a:cubicBezTo>
                  <a:cubicBezTo>
                    <a:pt x="2685" y="7338"/>
                    <a:pt x="2685" y="7049"/>
                    <a:pt x="2484" y="6944"/>
                  </a:cubicBezTo>
                  <a:cubicBezTo>
                    <a:pt x="1281" y="6316"/>
                    <a:pt x="563" y="5215"/>
                    <a:pt x="563" y="3998"/>
                  </a:cubicBezTo>
                  <a:cubicBezTo>
                    <a:pt x="563" y="2104"/>
                    <a:pt x="2330" y="564"/>
                    <a:pt x="4501" y="564"/>
                  </a:cubicBezTo>
                  <a:close/>
                  <a:moveTo>
                    <a:pt x="4501" y="1"/>
                  </a:moveTo>
                  <a:cubicBezTo>
                    <a:pt x="2020" y="1"/>
                    <a:pt x="0" y="1795"/>
                    <a:pt x="0" y="3998"/>
                  </a:cubicBezTo>
                  <a:cubicBezTo>
                    <a:pt x="0" y="5257"/>
                    <a:pt x="681" y="6444"/>
                    <a:pt x="1803" y="7194"/>
                  </a:cubicBezTo>
                  <a:cubicBezTo>
                    <a:pt x="681" y="7943"/>
                    <a:pt x="0" y="9131"/>
                    <a:pt x="0" y="10389"/>
                  </a:cubicBezTo>
                  <a:cubicBezTo>
                    <a:pt x="0" y="12593"/>
                    <a:pt x="2020" y="14387"/>
                    <a:pt x="4501" y="14387"/>
                  </a:cubicBezTo>
                  <a:cubicBezTo>
                    <a:pt x="6982" y="14387"/>
                    <a:pt x="9002" y="12593"/>
                    <a:pt x="9002" y="10389"/>
                  </a:cubicBezTo>
                  <a:cubicBezTo>
                    <a:pt x="9002" y="9131"/>
                    <a:pt x="8322" y="7943"/>
                    <a:pt x="7199" y="7194"/>
                  </a:cubicBezTo>
                  <a:cubicBezTo>
                    <a:pt x="8322" y="6444"/>
                    <a:pt x="9002" y="5257"/>
                    <a:pt x="9002" y="3998"/>
                  </a:cubicBezTo>
                  <a:cubicBezTo>
                    <a:pt x="9002" y="1795"/>
                    <a:pt x="6982" y="1"/>
                    <a:pt x="4501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4"/>
            <p:cNvSpPr/>
            <p:nvPr/>
          </p:nvSpPr>
          <p:spPr>
            <a:xfrm>
              <a:off x="4744636" y="2935878"/>
              <a:ext cx="144913" cy="81841"/>
            </a:xfrm>
            <a:custGeom>
              <a:avLst/>
              <a:gdLst/>
              <a:ahLst/>
              <a:cxnLst/>
              <a:rect l="l" t="t" r="r" b="b"/>
              <a:pathLst>
                <a:path w="7605" h="4295" extrusionOk="0">
                  <a:moveTo>
                    <a:pt x="6557" y="1"/>
                  </a:moveTo>
                  <a:cubicBezTo>
                    <a:pt x="6528" y="1"/>
                    <a:pt x="6495" y="5"/>
                    <a:pt x="6459" y="13"/>
                  </a:cubicBezTo>
                  <a:cubicBezTo>
                    <a:pt x="5806" y="157"/>
                    <a:pt x="5444" y="883"/>
                    <a:pt x="5444" y="883"/>
                  </a:cubicBezTo>
                  <a:cubicBezTo>
                    <a:pt x="5444" y="883"/>
                    <a:pt x="5396" y="168"/>
                    <a:pt x="5069" y="168"/>
                  </a:cubicBezTo>
                  <a:cubicBezTo>
                    <a:pt x="4992" y="168"/>
                    <a:pt x="4900" y="207"/>
                    <a:pt x="4791" y="303"/>
                  </a:cubicBezTo>
                  <a:cubicBezTo>
                    <a:pt x="4210" y="811"/>
                    <a:pt x="3774" y="1464"/>
                    <a:pt x="3774" y="1464"/>
                  </a:cubicBezTo>
                  <a:cubicBezTo>
                    <a:pt x="3774" y="1464"/>
                    <a:pt x="3717" y="387"/>
                    <a:pt x="3454" y="387"/>
                  </a:cubicBezTo>
                  <a:cubicBezTo>
                    <a:pt x="3419" y="387"/>
                    <a:pt x="3381" y="405"/>
                    <a:pt x="3339" y="447"/>
                  </a:cubicBezTo>
                  <a:cubicBezTo>
                    <a:pt x="2976" y="811"/>
                    <a:pt x="1598" y="2771"/>
                    <a:pt x="1598" y="2771"/>
                  </a:cubicBezTo>
                  <a:lnTo>
                    <a:pt x="1" y="2917"/>
                  </a:lnTo>
                  <a:cubicBezTo>
                    <a:pt x="1" y="2917"/>
                    <a:pt x="3266" y="4295"/>
                    <a:pt x="4283" y="4295"/>
                  </a:cubicBezTo>
                  <a:cubicBezTo>
                    <a:pt x="5300" y="4295"/>
                    <a:pt x="6460" y="3278"/>
                    <a:pt x="7041" y="2044"/>
                  </a:cubicBezTo>
                  <a:cubicBezTo>
                    <a:pt x="7523" y="1021"/>
                    <a:pt x="7605" y="447"/>
                    <a:pt x="7411" y="447"/>
                  </a:cubicBezTo>
                  <a:cubicBezTo>
                    <a:pt x="7371" y="447"/>
                    <a:pt x="7320" y="471"/>
                    <a:pt x="7258" y="520"/>
                  </a:cubicBezTo>
                  <a:lnTo>
                    <a:pt x="6532" y="1101"/>
                  </a:lnTo>
                  <a:cubicBezTo>
                    <a:pt x="6532" y="1101"/>
                    <a:pt x="7049" y="1"/>
                    <a:pt x="65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4"/>
            <p:cNvSpPr/>
            <p:nvPr/>
          </p:nvSpPr>
          <p:spPr>
            <a:xfrm>
              <a:off x="4738977" y="2930543"/>
              <a:ext cx="158976" cy="92550"/>
            </a:xfrm>
            <a:custGeom>
              <a:avLst/>
              <a:gdLst/>
              <a:ahLst/>
              <a:cxnLst/>
              <a:rect l="l" t="t" r="r" b="b"/>
              <a:pathLst>
                <a:path w="8343" h="4857" extrusionOk="0">
                  <a:moveTo>
                    <a:pt x="6787" y="580"/>
                  </a:moveTo>
                  <a:cubicBezTo>
                    <a:pt x="6776" y="730"/>
                    <a:pt x="6689" y="1021"/>
                    <a:pt x="6575" y="1261"/>
                  </a:cubicBezTo>
                  <a:cubicBezTo>
                    <a:pt x="6520" y="1381"/>
                    <a:pt x="6553" y="1521"/>
                    <a:pt x="6655" y="1602"/>
                  </a:cubicBezTo>
                  <a:cubicBezTo>
                    <a:pt x="6707" y="1642"/>
                    <a:pt x="6769" y="1662"/>
                    <a:pt x="6830" y="1662"/>
                  </a:cubicBezTo>
                  <a:cubicBezTo>
                    <a:pt x="6892" y="1662"/>
                    <a:pt x="6954" y="1642"/>
                    <a:pt x="7005" y="1601"/>
                  </a:cubicBezTo>
                  <a:lnTo>
                    <a:pt x="7465" y="1235"/>
                  </a:lnTo>
                  <a:lnTo>
                    <a:pt x="7465" y="1235"/>
                  </a:lnTo>
                  <a:cubicBezTo>
                    <a:pt x="7404" y="1451"/>
                    <a:pt x="7290" y="1766"/>
                    <a:pt x="7083" y="2205"/>
                  </a:cubicBezTo>
                  <a:cubicBezTo>
                    <a:pt x="6523" y="3396"/>
                    <a:pt x="5446" y="4293"/>
                    <a:pt x="4580" y="4293"/>
                  </a:cubicBezTo>
                  <a:cubicBezTo>
                    <a:pt x="4017" y="4293"/>
                    <a:pt x="2583" y="3793"/>
                    <a:pt x="1485" y="3370"/>
                  </a:cubicBezTo>
                  <a:lnTo>
                    <a:pt x="1920" y="3331"/>
                  </a:lnTo>
                  <a:cubicBezTo>
                    <a:pt x="2001" y="3323"/>
                    <a:pt x="2077" y="3280"/>
                    <a:pt x="2124" y="3213"/>
                  </a:cubicBezTo>
                  <a:cubicBezTo>
                    <a:pt x="2456" y="2740"/>
                    <a:pt x="3299" y="1562"/>
                    <a:pt x="3698" y="1082"/>
                  </a:cubicBezTo>
                  <a:cubicBezTo>
                    <a:pt x="3749" y="1305"/>
                    <a:pt x="3779" y="1531"/>
                    <a:pt x="3791" y="1758"/>
                  </a:cubicBezTo>
                  <a:cubicBezTo>
                    <a:pt x="3800" y="1925"/>
                    <a:pt x="3936" y="2026"/>
                    <a:pt x="4074" y="2026"/>
                  </a:cubicBezTo>
                  <a:cubicBezTo>
                    <a:pt x="4161" y="2026"/>
                    <a:pt x="4248" y="1986"/>
                    <a:pt x="4306" y="1900"/>
                  </a:cubicBezTo>
                  <a:cubicBezTo>
                    <a:pt x="4310" y="1894"/>
                    <a:pt x="4726" y="1273"/>
                    <a:pt x="5273" y="794"/>
                  </a:cubicBezTo>
                  <a:cubicBezTo>
                    <a:pt x="5309" y="764"/>
                    <a:pt x="5335" y="746"/>
                    <a:pt x="5344" y="736"/>
                  </a:cubicBezTo>
                  <a:cubicBezTo>
                    <a:pt x="5394" y="808"/>
                    <a:pt x="5449" y="1010"/>
                    <a:pt x="5461" y="1182"/>
                  </a:cubicBezTo>
                  <a:cubicBezTo>
                    <a:pt x="5470" y="1309"/>
                    <a:pt x="5562" y="1414"/>
                    <a:pt x="5685" y="1439"/>
                  </a:cubicBezTo>
                  <a:cubicBezTo>
                    <a:pt x="5704" y="1443"/>
                    <a:pt x="5722" y="1445"/>
                    <a:pt x="5741" y="1445"/>
                  </a:cubicBezTo>
                  <a:cubicBezTo>
                    <a:pt x="5845" y="1445"/>
                    <a:pt x="5943" y="1386"/>
                    <a:pt x="5992" y="1289"/>
                  </a:cubicBezTo>
                  <a:cubicBezTo>
                    <a:pt x="5995" y="1283"/>
                    <a:pt x="6283" y="732"/>
                    <a:pt x="6787" y="580"/>
                  </a:cubicBezTo>
                  <a:close/>
                  <a:moveTo>
                    <a:pt x="6854" y="1"/>
                  </a:moveTo>
                  <a:cubicBezTo>
                    <a:pt x="6807" y="1"/>
                    <a:pt x="6755" y="6"/>
                    <a:pt x="6698" y="19"/>
                  </a:cubicBezTo>
                  <a:cubicBezTo>
                    <a:pt x="6345" y="97"/>
                    <a:pt x="6066" y="309"/>
                    <a:pt x="5866" y="519"/>
                  </a:cubicBezTo>
                  <a:cubicBezTo>
                    <a:pt x="5796" y="383"/>
                    <a:pt x="5697" y="265"/>
                    <a:pt x="5556" y="205"/>
                  </a:cubicBezTo>
                  <a:cubicBezTo>
                    <a:pt x="5504" y="183"/>
                    <a:pt x="5440" y="166"/>
                    <a:pt x="5367" y="166"/>
                  </a:cubicBezTo>
                  <a:cubicBezTo>
                    <a:pt x="5240" y="166"/>
                    <a:pt x="5083" y="216"/>
                    <a:pt x="4904" y="373"/>
                  </a:cubicBezTo>
                  <a:cubicBezTo>
                    <a:pt x="4675" y="574"/>
                    <a:pt x="4462" y="794"/>
                    <a:pt x="4266" y="1029"/>
                  </a:cubicBezTo>
                  <a:cubicBezTo>
                    <a:pt x="4150" y="512"/>
                    <a:pt x="3959" y="440"/>
                    <a:pt x="3887" y="411"/>
                  </a:cubicBezTo>
                  <a:cubicBezTo>
                    <a:pt x="3858" y="400"/>
                    <a:pt x="3810" y="386"/>
                    <a:pt x="3751" y="386"/>
                  </a:cubicBezTo>
                  <a:cubicBezTo>
                    <a:pt x="3664" y="386"/>
                    <a:pt x="3551" y="416"/>
                    <a:pt x="3438" y="529"/>
                  </a:cubicBezTo>
                  <a:cubicBezTo>
                    <a:pt x="3105" y="862"/>
                    <a:pt x="2052" y="2340"/>
                    <a:pt x="1740" y="2782"/>
                  </a:cubicBezTo>
                  <a:lnTo>
                    <a:pt x="273" y="2917"/>
                  </a:lnTo>
                  <a:cubicBezTo>
                    <a:pt x="143" y="2927"/>
                    <a:pt x="40" y="3024"/>
                    <a:pt x="19" y="3153"/>
                  </a:cubicBezTo>
                  <a:cubicBezTo>
                    <a:pt x="0" y="3280"/>
                    <a:pt x="69" y="3405"/>
                    <a:pt x="189" y="3455"/>
                  </a:cubicBezTo>
                  <a:cubicBezTo>
                    <a:pt x="528" y="3598"/>
                    <a:pt x="3537" y="4856"/>
                    <a:pt x="4580" y="4856"/>
                  </a:cubicBezTo>
                  <a:cubicBezTo>
                    <a:pt x="5668" y="4856"/>
                    <a:pt x="6934" y="3841"/>
                    <a:pt x="7592" y="2445"/>
                  </a:cubicBezTo>
                  <a:cubicBezTo>
                    <a:pt x="8343" y="848"/>
                    <a:pt x="8042" y="612"/>
                    <a:pt x="7930" y="523"/>
                  </a:cubicBezTo>
                  <a:cubicBezTo>
                    <a:pt x="7890" y="492"/>
                    <a:pt x="7814" y="446"/>
                    <a:pt x="7708" y="446"/>
                  </a:cubicBezTo>
                  <a:cubicBezTo>
                    <a:pt x="7618" y="446"/>
                    <a:pt x="7508" y="479"/>
                    <a:pt x="7380" y="582"/>
                  </a:cubicBezTo>
                  <a:lnTo>
                    <a:pt x="7348" y="608"/>
                  </a:lnTo>
                  <a:cubicBezTo>
                    <a:pt x="7355" y="442"/>
                    <a:pt x="7325" y="287"/>
                    <a:pt x="7234" y="173"/>
                  </a:cubicBezTo>
                  <a:cubicBezTo>
                    <a:pt x="7177" y="102"/>
                    <a:pt x="7061" y="1"/>
                    <a:pt x="685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4"/>
            <p:cNvSpPr/>
            <p:nvPr/>
          </p:nvSpPr>
          <p:spPr>
            <a:xfrm>
              <a:off x="4791664" y="2963756"/>
              <a:ext cx="24924" cy="38758"/>
            </a:xfrm>
            <a:custGeom>
              <a:avLst/>
              <a:gdLst/>
              <a:ahLst/>
              <a:cxnLst/>
              <a:rect l="l" t="t" r="r" b="b"/>
              <a:pathLst>
                <a:path w="1308" h="2034" extrusionOk="0">
                  <a:moveTo>
                    <a:pt x="1307" y="1"/>
                  </a:moveTo>
                  <a:lnTo>
                    <a:pt x="1" y="2034"/>
                  </a:lnTo>
                  <a:cubicBezTo>
                    <a:pt x="1089" y="1744"/>
                    <a:pt x="1307" y="1"/>
                    <a:pt x="1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4"/>
            <p:cNvSpPr/>
            <p:nvPr/>
          </p:nvSpPr>
          <p:spPr>
            <a:xfrm>
              <a:off x="4785966" y="2958306"/>
              <a:ext cx="36338" cy="49562"/>
            </a:xfrm>
            <a:custGeom>
              <a:avLst/>
              <a:gdLst/>
              <a:ahLst/>
              <a:cxnLst/>
              <a:rect l="l" t="t" r="r" b="b"/>
              <a:pathLst>
                <a:path w="1907" h="2601" extrusionOk="0">
                  <a:moveTo>
                    <a:pt x="1606" y="0"/>
                  </a:moveTo>
                  <a:cubicBezTo>
                    <a:pt x="1464" y="0"/>
                    <a:pt x="1341" y="108"/>
                    <a:pt x="1326" y="253"/>
                  </a:cubicBezTo>
                  <a:cubicBezTo>
                    <a:pt x="1325" y="268"/>
                    <a:pt x="1108" y="1812"/>
                    <a:pt x="227" y="2047"/>
                  </a:cubicBezTo>
                  <a:cubicBezTo>
                    <a:pt x="90" y="2084"/>
                    <a:pt x="1" y="2216"/>
                    <a:pt x="20" y="2356"/>
                  </a:cubicBezTo>
                  <a:cubicBezTo>
                    <a:pt x="38" y="2496"/>
                    <a:pt x="157" y="2600"/>
                    <a:pt x="297" y="2600"/>
                  </a:cubicBezTo>
                  <a:cubicBezTo>
                    <a:pt x="298" y="2600"/>
                    <a:pt x="299" y="2600"/>
                    <a:pt x="300" y="2600"/>
                  </a:cubicBezTo>
                  <a:cubicBezTo>
                    <a:pt x="323" y="2600"/>
                    <a:pt x="348" y="2597"/>
                    <a:pt x="371" y="2591"/>
                  </a:cubicBezTo>
                  <a:cubicBezTo>
                    <a:pt x="1628" y="2256"/>
                    <a:pt x="1873" y="401"/>
                    <a:pt x="1884" y="322"/>
                  </a:cubicBezTo>
                  <a:cubicBezTo>
                    <a:pt x="1907" y="166"/>
                    <a:pt x="1796" y="23"/>
                    <a:pt x="1640" y="3"/>
                  </a:cubicBezTo>
                  <a:cubicBezTo>
                    <a:pt x="1628" y="1"/>
                    <a:pt x="1617" y="0"/>
                    <a:pt x="1606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4"/>
            <p:cNvSpPr/>
            <p:nvPr/>
          </p:nvSpPr>
          <p:spPr>
            <a:xfrm>
              <a:off x="4820704" y="2952704"/>
              <a:ext cx="27668" cy="60881"/>
            </a:xfrm>
            <a:custGeom>
              <a:avLst/>
              <a:gdLst/>
              <a:ahLst/>
              <a:cxnLst/>
              <a:rect l="l" t="t" r="r" b="b"/>
              <a:pathLst>
                <a:path w="1452" h="3195" extrusionOk="0">
                  <a:moveTo>
                    <a:pt x="1452" y="0"/>
                  </a:moveTo>
                  <a:lnTo>
                    <a:pt x="1" y="3194"/>
                  </a:lnTo>
                  <a:cubicBezTo>
                    <a:pt x="871" y="2758"/>
                    <a:pt x="1452" y="1"/>
                    <a:pt x="1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4"/>
            <p:cNvSpPr/>
            <p:nvPr/>
          </p:nvSpPr>
          <p:spPr>
            <a:xfrm>
              <a:off x="4814930" y="2947464"/>
              <a:ext cx="39234" cy="71475"/>
            </a:xfrm>
            <a:custGeom>
              <a:avLst/>
              <a:gdLst/>
              <a:ahLst/>
              <a:cxnLst/>
              <a:rect l="l" t="t" r="r" b="b"/>
              <a:pathLst>
                <a:path w="2059" h="3751" extrusionOk="0">
                  <a:moveTo>
                    <a:pt x="1752" y="1"/>
                  </a:moveTo>
                  <a:cubicBezTo>
                    <a:pt x="1625" y="1"/>
                    <a:pt x="1511" y="88"/>
                    <a:pt x="1481" y="217"/>
                  </a:cubicBezTo>
                  <a:cubicBezTo>
                    <a:pt x="1266" y="1232"/>
                    <a:pt x="724" y="2944"/>
                    <a:pt x="178" y="3219"/>
                  </a:cubicBezTo>
                  <a:cubicBezTo>
                    <a:pt x="62" y="3275"/>
                    <a:pt x="0" y="3407"/>
                    <a:pt x="30" y="3534"/>
                  </a:cubicBezTo>
                  <a:cubicBezTo>
                    <a:pt x="60" y="3661"/>
                    <a:pt x="174" y="3751"/>
                    <a:pt x="304" y="3751"/>
                  </a:cubicBezTo>
                  <a:cubicBezTo>
                    <a:pt x="347" y="3751"/>
                    <a:pt x="390" y="3741"/>
                    <a:pt x="429" y="3720"/>
                  </a:cubicBezTo>
                  <a:cubicBezTo>
                    <a:pt x="1393" y="3238"/>
                    <a:pt x="1968" y="630"/>
                    <a:pt x="2031" y="334"/>
                  </a:cubicBezTo>
                  <a:cubicBezTo>
                    <a:pt x="2058" y="184"/>
                    <a:pt x="1961" y="38"/>
                    <a:pt x="1812" y="7"/>
                  </a:cubicBezTo>
                  <a:cubicBezTo>
                    <a:pt x="1792" y="3"/>
                    <a:pt x="1772" y="1"/>
                    <a:pt x="175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4"/>
            <p:cNvSpPr/>
            <p:nvPr/>
          </p:nvSpPr>
          <p:spPr>
            <a:xfrm>
              <a:off x="4846961" y="2956877"/>
              <a:ext cx="22180" cy="55317"/>
            </a:xfrm>
            <a:custGeom>
              <a:avLst/>
              <a:gdLst/>
              <a:ahLst/>
              <a:cxnLst/>
              <a:rect l="l" t="t" r="r" b="b"/>
              <a:pathLst>
                <a:path w="1164" h="2903" extrusionOk="0">
                  <a:moveTo>
                    <a:pt x="1163" y="0"/>
                  </a:moveTo>
                  <a:lnTo>
                    <a:pt x="1" y="2903"/>
                  </a:lnTo>
                  <a:cubicBezTo>
                    <a:pt x="510" y="2176"/>
                    <a:pt x="1163" y="1"/>
                    <a:pt x="11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4"/>
            <p:cNvSpPr/>
            <p:nvPr/>
          </p:nvSpPr>
          <p:spPr>
            <a:xfrm>
              <a:off x="4840883" y="2951504"/>
              <a:ext cx="34223" cy="66026"/>
            </a:xfrm>
            <a:custGeom>
              <a:avLst/>
              <a:gdLst/>
              <a:ahLst/>
              <a:cxnLst/>
              <a:rect l="l" t="t" r="r" b="b"/>
              <a:pathLst>
                <a:path w="1796" h="3465" extrusionOk="0">
                  <a:moveTo>
                    <a:pt x="1481" y="0"/>
                  </a:moveTo>
                  <a:cubicBezTo>
                    <a:pt x="1360" y="0"/>
                    <a:pt x="1248" y="79"/>
                    <a:pt x="1213" y="201"/>
                  </a:cubicBezTo>
                  <a:cubicBezTo>
                    <a:pt x="1207" y="222"/>
                    <a:pt x="566" y="2343"/>
                    <a:pt x="90" y="3023"/>
                  </a:cubicBezTo>
                  <a:cubicBezTo>
                    <a:pt x="1" y="3150"/>
                    <a:pt x="31" y="3325"/>
                    <a:pt x="160" y="3414"/>
                  </a:cubicBezTo>
                  <a:cubicBezTo>
                    <a:pt x="206" y="3447"/>
                    <a:pt x="263" y="3465"/>
                    <a:pt x="320" y="3465"/>
                  </a:cubicBezTo>
                  <a:cubicBezTo>
                    <a:pt x="412" y="3465"/>
                    <a:pt x="498" y="3421"/>
                    <a:pt x="550" y="3345"/>
                  </a:cubicBezTo>
                  <a:cubicBezTo>
                    <a:pt x="1078" y="2591"/>
                    <a:pt x="1723" y="453"/>
                    <a:pt x="1751" y="362"/>
                  </a:cubicBezTo>
                  <a:cubicBezTo>
                    <a:pt x="1796" y="214"/>
                    <a:pt x="1711" y="56"/>
                    <a:pt x="1563" y="12"/>
                  </a:cubicBezTo>
                  <a:cubicBezTo>
                    <a:pt x="1535" y="4"/>
                    <a:pt x="1508" y="0"/>
                    <a:pt x="1481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4"/>
            <p:cNvSpPr/>
            <p:nvPr/>
          </p:nvSpPr>
          <p:spPr>
            <a:xfrm>
              <a:off x="4270967" y="2130728"/>
              <a:ext cx="148038" cy="292799"/>
            </a:xfrm>
            <a:custGeom>
              <a:avLst/>
              <a:gdLst/>
              <a:ahLst/>
              <a:cxnLst/>
              <a:rect l="l" t="t" r="r" b="b"/>
              <a:pathLst>
                <a:path w="7769" h="15366" extrusionOk="0">
                  <a:moveTo>
                    <a:pt x="1370" y="1"/>
                  </a:moveTo>
                  <a:cubicBezTo>
                    <a:pt x="1370" y="1"/>
                    <a:pt x="1984" y="4124"/>
                    <a:pt x="1195" y="5791"/>
                  </a:cubicBezTo>
                  <a:cubicBezTo>
                    <a:pt x="945" y="6320"/>
                    <a:pt x="523" y="6698"/>
                    <a:pt x="1" y="6979"/>
                  </a:cubicBezTo>
                  <a:cubicBezTo>
                    <a:pt x="576" y="8931"/>
                    <a:pt x="2912" y="13287"/>
                    <a:pt x="4185" y="14855"/>
                  </a:cubicBezTo>
                  <a:cubicBezTo>
                    <a:pt x="4473" y="15209"/>
                    <a:pt x="4733" y="15365"/>
                    <a:pt x="4975" y="15365"/>
                  </a:cubicBezTo>
                  <a:cubicBezTo>
                    <a:pt x="6081" y="15365"/>
                    <a:pt x="6780" y="12079"/>
                    <a:pt x="7769" y="9450"/>
                  </a:cubicBezTo>
                  <a:cubicBezTo>
                    <a:pt x="6509" y="8706"/>
                    <a:pt x="6020" y="7220"/>
                    <a:pt x="6020" y="5966"/>
                  </a:cubicBezTo>
                  <a:cubicBezTo>
                    <a:pt x="6020" y="4650"/>
                    <a:pt x="6809" y="2808"/>
                    <a:pt x="6809" y="2808"/>
                  </a:cubicBezTo>
                  <a:cubicBezTo>
                    <a:pt x="6809" y="2808"/>
                    <a:pt x="2511" y="1"/>
                    <a:pt x="1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4"/>
            <p:cNvSpPr/>
            <p:nvPr/>
          </p:nvSpPr>
          <p:spPr>
            <a:xfrm>
              <a:off x="4265117" y="2125393"/>
              <a:ext cx="159833" cy="303489"/>
            </a:xfrm>
            <a:custGeom>
              <a:avLst/>
              <a:gdLst/>
              <a:ahLst/>
              <a:cxnLst/>
              <a:rect l="l" t="t" r="r" b="b"/>
              <a:pathLst>
                <a:path w="8388" h="15927" extrusionOk="0">
                  <a:moveTo>
                    <a:pt x="2006" y="618"/>
                  </a:moveTo>
                  <a:lnTo>
                    <a:pt x="2006" y="618"/>
                  </a:lnTo>
                  <a:cubicBezTo>
                    <a:pt x="3018" y="908"/>
                    <a:pt x="5254" y="2218"/>
                    <a:pt x="6769" y="3196"/>
                  </a:cubicBezTo>
                  <a:cubicBezTo>
                    <a:pt x="6556" y="3734"/>
                    <a:pt x="6046" y="5146"/>
                    <a:pt x="6046" y="6244"/>
                  </a:cubicBezTo>
                  <a:cubicBezTo>
                    <a:pt x="6046" y="7445"/>
                    <a:pt x="6495" y="8988"/>
                    <a:pt x="7734" y="9844"/>
                  </a:cubicBezTo>
                  <a:cubicBezTo>
                    <a:pt x="7510" y="10455"/>
                    <a:pt x="7301" y="11092"/>
                    <a:pt x="7097" y="11712"/>
                  </a:cubicBezTo>
                  <a:cubicBezTo>
                    <a:pt x="6556" y="13369"/>
                    <a:pt x="5941" y="15246"/>
                    <a:pt x="5332" y="15358"/>
                  </a:cubicBezTo>
                  <a:cubicBezTo>
                    <a:pt x="5317" y="15361"/>
                    <a:pt x="5302" y="15362"/>
                    <a:pt x="5286" y="15362"/>
                  </a:cubicBezTo>
                  <a:cubicBezTo>
                    <a:pt x="5082" y="15362"/>
                    <a:pt x="4864" y="15148"/>
                    <a:pt x="4711" y="14957"/>
                  </a:cubicBezTo>
                  <a:cubicBezTo>
                    <a:pt x="3487" y="13453"/>
                    <a:pt x="1289" y="9346"/>
                    <a:pt x="643" y="7392"/>
                  </a:cubicBezTo>
                  <a:cubicBezTo>
                    <a:pt x="1160" y="7073"/>
                    <a:pt x="1526" y="6679"/>
                    <a:pt x="1756" y="6189"/>
                  </a:cubicBezTo>
                  <a:cubicBezTo>
                    <a:pt x="2437" y="4752"/>
                    <a:pt x="2140" y="1695"/>
                    <a:pt x="2006" y="618"/>
                  </a:cubicBezTo>
                  <a:close/>
                  <a:moveTo>
                    <a:pt x="1675" y="1"/>
                  </a:moveTo>
                  <a:cubicBezTo>
                    <a:pt x="1504" y="1"/>
                    <a:pt x="1374" y="153"/>
                    <a:pt x="1400" y="323"/>
                  </a:cubicBezTo>
                  <a:cubicBezTo>
                    <a:pt x="1406" y="362"/>
                    <a:pt x="1992" y="4380"/>
                    <a:pt x="1249" y="5951"/>
                  </a:cubicBezTo>
                  <a:cubicBezTo>
                    <a:pt x="1040" y="6389"/>
                    <a:pt x="690" y="6736"/>
                    <a:pt x="174" y="7014"/>
                  </a:cubicBezTo>
                  <a:cubicBezTo>
                    <a:pt x="57" y="7077"/>
                    <a:pt x="0" y="7213"/>
                    <a:pt x="38" y="7341"/>
                  </a:cubicBezTo>
                  <a:cubicBezTo>
                    <a:pt x="611" y="9282"/>
                    <a:pt x="2946" y="13680"/>
                    <a:pt x="4274" y="15313"/>
                  </a:cubicBezTo>
                  <a:cubicBezTo>
                    <a:pt x="4606" y="15721"/>
                    <a:pt x="4944" y="15927"/>
                    <a:pt x="5281" y="15927"/>
                  </a:cubicBezTo>
                  <a:cubicBezTo>
                    <a:pt x="5332" y="15927"/>
                    <a:pt x="5383" y="15923"/>
                    <a:pt x="5434" y="15914"/>
                  </a:cubicBezTo>
                  <a:cubicBezTo>
                    <a:pt x="6371" y="15740"/>
                    <a:pt x="6928" y="14041"/>
                    <a:pt x="7632" y="11890"/>
                  </a:cubicBezTo>
                  <a:cubicBezTo>
                    <a:pt x="7857" y="11205"/>
                    <a:pt x="8089" y="10494"/>
                    <a:pt x="8340" y="9831"/>
                  </a:cubicBezTo>
                  <a:cubicBezTo>
                    <a:pt x="8388" y="9702"/>
                    <a:pt x="8337" y="9559"/>
                    <a:pt x="8219" y="9489"/>
                  </a:cubicBezTo>
                  <a:cubicBezTo>
                    <a:pt x="7031" y="8788"/>
                    <a:pt x="6608" y="7354"/>
                    <a:pt x="6608" y="6247"/>
                  </a:cubicBezTo>
                  <a:cubicBezTo>
                    <a:pt x="6608" y="5006"/>
                    <a:pt x="7367" y="3218"/>
                    <a:pt x="7374" y="3199"/>
                  </a:cubicBezTo>
                  <a:cubicBezTo>
                    <a:pt x="7430" y="3074"/>
                    <a:pt x="7384" y="2928"/>
                    <a:pt x="7271" y="2853"/>
                  </a:cubicBezTo>
                  <a:cubicBezTo>
                    <a:pt x="6823" y="2560"/>
                    <a:pt x="2868" y="1"/>
                    <a:pt x="1677" y="1"/>
                  </a:cubicBezTo>
                  <a:cubicBezTo>
                    <a:pt x="1677" y="1"/>
                    <a:pt x="1676" y="1"/>
                    <a:pt x="167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4"/>
            <p:cNvSpPr/>
            <p:nvPr/>
          </p:nvSpPr>
          <p:spPr>
            <a:xfrm>
              <a:off x="3892630" y="2293668"/>
              <a:ext cx="561932" cy="719231"/>
            </a:xfrm>
            <a:custGeom>
              <a:avLst/>
              <a:gdLst/>
              <a:ahLst/>
              <a:cxnLst/>
              <a:rect l="l" t="t" r="r" b="b"/>
              <a:pathLst>
                <a:path w="29490" h="37745" extrusionOk="0">
                  <a:moveTo>
                    <a:pt x="14359" y="1"/>
                  </a:moveTo>
                  <a:cubicBezTo>
                    <a:pt x="14359" y="1"/>
                    <a:pt x="11024" y="371"/>
                    <a:pt x="9291" y="3708"/>
                  </a:cubicBezTo>
                  <a:cubicBezTo>
                    <a:pt x="7560" y="7046"/>
                    <a:pt x="0" y="22197"/>
                    <a:pt x="645" y="23103"/>
                  </a:cubicBezTo>
                  <a:cubicBezTo>
                    <a:pt x="4320" y="28273"/>
                    <a:pt x="17690" y="31992"/>
                    <a:pt x="19051" y="33351"/>
                  </a:cubicBezTo>
                  <a:cubicBezTo>
                    <a:pt x="20410" y="34710"/>
                    <a:pt x="22146" y="36337"/>
                    <a:pt x="23505" y="37203"/>
                  </a:cubicBezTo>
                  <a:cubicBezTo>
                    <a:pt x="24148" y="37612"/>
                    <a:pt x="25097" y="37745"/>
                    <a:pt x="25970" y="37745"/>
                  </a:cubicBezTo>
                  <a:cubicBezTo>
                    <a:pt x="26941" y="37745"/>
                    <a:pt x="27819" y="37581"/>
                    <a:pt x="28079" y="37451"/>
                  </a:cubicBezTo>
                  <a:cubicBezTo>
                    <a:pt x="28572" y="37203"/>
                    <a:pt x="28944" y="36090"/>
                    <a:pt x="28079" y="36090"/>
                  </a:cubicBezTo>
                  <a:cubicBezTo>
                    <a:pt x="27214" y="36090"/>
                    <a:pt x="26771" y="35466"/>
                    <a:pt x="26647" y="34971"/>
                  </a:cubicBezTo>
                  <a:cubicBezTo>
                    <a:pt x="26621" y="34869"/>
                    <a:pt x="26665" y="34830"/>
                    <a:pt x="26757" y="34830"/>
                  </a:cubicBezTo>
                  <a:cubicBezTo>
                    <a:pt x="27035" y="34830"/>
                    <a:pt x="27753" y="35181"/>
                    <a:pt x="28332" y="35181"/>
                  </a:cubicBezTo>
                  <a:cubicBezTo>
                    <a:pt x="28484" y="35181"/>
                    <a:pt x="28626" y="35156"/>
                    <a:pt x="28748" y="35095"/>
                  </a:cubicBezTo>
                  <a:cubicBezTo>
                    <a:pt x="29489" y="34725"/>
                    <a:pt x="27088" y="33372"/>
                    <a:pt x="26348" y="32753"/>
                  </a:cubicBezTo>
                  <a:cubicBezTo>
                    <a:pt x="25607" y="32136"/>
                    <a:pt x="24988" y="31270"/>
                    <a:pt x="23999" y="31270"/>
                  </a:cubicBezTo>
                  <a:cubicBezTo>
                    <a:pt x="23011" y="31270"/>
                    <a:pt x="21154" y="31248"/>
                    <a:pt x="21154" y="31248"/>
                  </a:cubicBezTo>
                  <a:cubicBezTo>
                    <a:pt x="21154" y="31248"/>
                    <a:pt x="16599" y="27949"/>
                    <a:pt x="13849" y="25493"/>
                  </a:cubicBezTo>
                  <a:cubicBezTo>
                    <a:pt x="10143" y="22185"/>
                    <a:pt x="6876" y="20401"/>
                    <a:pt x="6876" y="20401"/>
                  </a:cubicBezTo>
                  <a:lnTo>
                    <a:pt x="15225" y="6675"/>
                  </a:lnTo>
                  <a:lnTo>
                    <a:pt x="143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4"/>
            <p:cNvSpPr/>
            <p:nvPr/>
          </p:nvSpPr>
          <p:spPr>
            <a:xfrm>
              <a:off x="3890801" y="2288332"/>
              <a:ext cx="558273" cy="729845"/>
            </a:xfrm>
            <a:custGeom>
              <a:avLst/>
              <a:gdLst/>
              <a:ahLst/>
              <a:cxnLst/>
              <a:rect l="l" t="t" r="r" b="b"/>
              <a:pathLst>
                <a:path w="29298" h="38302" extrusionOk="0">
                  <a:moveTo>
                    <a:pt x="14455" y="0"/>
                  </a:moveTo>
                  <a:cubicBezTo>
                    <a:pt x="14444" y="0"/>
                    <a:pt x="14434" y="1"/>
                    <a:pt x="14423" y="2"/>
                  </a:cubicBezTo>
                  <a:cubicBezTo>
                    <a:pt x="14281" y="18"/>
                    <a:pt x="10917" y="428"/>
                    <a:pt x="9137" y="3860"/>
                  </a:cubicBezTo>
                  <a:cubicBezTo>
                    <a:pt x="8325" y="5426"/>
                    <a:pt x="5981" y="10083"/>
                    <a:pt x="3919" y="14477"/>
                  </a:cubicBezTo>
                  <a:cubicBezTo>
                    <a:pt x="0" y="22828"/>
                    <a:pt x="333" y="23295"/>
                    <a:pt x="511" y="23546"/>
                  </a:cubicBezTo>
                  <a:cubicBezTo>
                    <a:pt x="3062" y="27132"/>
                    <a:pt x="10112" y="30001"/>
                    <a:pt x="14776" y="31900"/>
                  </a:cubicBezTo>
                  <a:cubicBezTo>
                    <a:pt x="16803" y="32724"/>
                    <a:pt x="18553" y="33437"/>
                    <a:pt x="18947" y="33831"/>
                  </a:cubicBezTo>
                  <a:cubicBezTo>
                    <a:pt x="20817" y="35699"/>
                    <a:pt x="22331" y="37007"/>
                    <a:pt x="23451" y="37721"/>
                  </a:cubicBezTo>
                  <a:cubicBezTo>
                    <a:pt x="24142" y="38160"/>
                    <a:pt x="25135" y="38301"/>
                    <a:pt x="26050" y="38301"/>
                  </a:cubicBezTo>
                  <a:cubicBezTo>
                    <a:pt x="27090" y="38301"/>
                    <a:pt x="28026" y="38119"/>
                    <a:pt x="28299" y="37982"/>
                  </a:cubicBezTo>
                  <a:cubicBezTo>
                    <a:pt x="28745" y="37760"/>
                    <a:pt x="29061" y="37107"/>
                    <a:pt x="28951" y="36638"/>
                  </a:cubicBezTo>
                  <a:cubicBezTo>
                    <a:pt x="28870" y="36296"/>
                    <a:pt x="28580" y="36090"/>
                    <a:pt x="28173" y="36090"/>
                  </a:cubicBezTo>
                  <a:cubicBezTo>
                    <a:pt x="27631" y="36090"/>
                    <a:pt x="27288" y="35785"/>
                    <a:pt x="27116" y="35451"/>
                  </a:cubicBezTo>
                  <a:lnTo>
                    <a:pt x="27116" y="35451"/>
                  </a:lnTo>
                  <a:cubicBezTo>
                    <a:pt x="27176" y="35469"/>
                    <a:pt x="27237" y="35489"/>
                    <a:pt x="27292" y="35505"/>
                  </a:cubicBezTo>
                  <a:cubicBezTo>
                    <a:pt x="27625" y="35610"/>
                    <a:pt x="28041" y="35740"/>
                    <a:pt x="28429" y="35740"/>
                  </a:cubicBezTo>
                  <a:cubicBezTo>
                    <a:pt x="28620" y="35740"/>
                    <a:pt x="28805" y="35708"/>
                    <a:pt x="28970" y="35626"/>
                  </a:cubicBezTo>
                  <a:cubicBezTo>
                    <a:pt x="29209" y="35507"/>
                    <a:pt x="29257" y="35319"/>
                    <a:pt x="29263" y="35216"/>
                  </a:cubicBezTo>
                  <a:cubicBezTo>
                    <a:pt x="29298" y="34728"/>
                    <a:pt x="28590" y="34203"/>
                    <a:pt x="27422" y="33395"/>
                  </a:cubicBezTo>
                  <a:cubicBezTo>
                    <a:pt x="27104" y="33175"/>
                    <a:pt x="26804" y="32968"/>
                    <a:pt x="26623" y="32817"/>
                  </a:cubicBezTo>
                  <a:cubicBezTo>
                    <a:pt x="26457" y="32679"/>
                    <a:pt x="26298" y="32527"/>
                    <a:pt x="26137" y="32377"/>
                  </a:cubicBezTo>
                  <a:cubicBezTo>
                    <a:pt x="25564" y="31831"/>
                    <a:pt x="24969" y="31268"/>
                    <a:pt x="24095" y="31268"/>
                  </a:cubicBezTo>
                  <a:cubicBezTo>
                    <a:pt x="23239" y="31268"/>
                    <a:pt x="21725" y="31254"/>
                    <a:pt x="21343" y="31249"/>
                  </a:cubicBezTo>
                  <a:cubicBezTo>
                    <a:pt x="20750" y="30816"/>
                    <a:pt x="16653" y="27813"/>
                    <a:pt x="14133" y="25564"/>
                  </a:cubicBezTo>
                  <a:cubicBezTo>
                    <a:pt x="11035" y="22799"/>
                    <a:pt x="8208" y="21074"/>
                    <a:pt x="7363" y="20581"/>
                  </a:cubicBezTo>
                  <a:lnTo>
                    <a:pt x="15562" y="7100"/>
                  </a:lnTo>
                  <a:cubicBezTo>
                    <a:pt x="15641" y="6968"/>
                    <a:pt x="15597" y="6797"/>
                    <a:pt x="15466" y="6717"/>
                  </a:cubicBezTo>
                  <a:cubicBezTo>
                    <a:pt x="15420" y="6689"/>
                    <a:pt x="15370" y="6676"/>
                    <a:pt x="15320" y="6676"/>
                  </a:cubicBezTo>
                  <a:cubicBezTo>
                    <a:pt x="15226" y="6676"/>
                    <a:pt x="15134" y="6723"/>
                    <a:pt x="15081" y="6809"/>
                  </a:cubicBezTo>
                  <a:lnTo>
                    <a:pt x="6732" y="20537"/>
                  </a:lnTo>
                  <a:cubicBezTo>
                    <a:pt x="6649" y="20674"/>
                    <a:pt x="6697" y="20852"/>
                    <a:pt x="6837" y="20929"/>
                  </a:cubicBezTo>
                  <a:cubicBezTo>
                    <a:pt x="6871" y="20947"/>
                    <a:pt x="10122" y="22738"/>
                    <a:pt x="13758" y="25983"/>
                  </a:cubicBezTo>
                  <a:cubicBezTo>
                    <a:pt x="16488" y="28420"/>
                    <a:pt x="21040" y="31723"/>
                    <a:pt x="21085" y="31757"/>
                  </a:cubicBezTo>
                  <a:cubicBezTo>
                    <a:pt x="21132" y="31791"/>
                    <a:pt x="21189" y="31810"/>
                    <a:pt x="21247" y="31811"/>
                  </a:cubicBezTo>
                  <a:cubicBezTo>
                    <a:pt x="21247" y="31811"/>
                    <a:pt x="23107" y="31831"/>
                    <a:pt x="24097" y="31831"/>
                  </a:cubicBezTo>
                  <a:cubicBezTo>
                    <a:pt x="24746" y="31831"/>
                    <a:pt x="25234" y="32295"/>
                    <a:pt x="25752" y="32785"/>
                  </a:cubicBezTo>
                  <a:cubicBezTo>
                    <a:pt x="25921" y="32944"/>
                    <a:pt x="26089" y="33103"/>
                    <a:pt x="26264" y="33249"/>
                  </a:cubicBezTo>
                  <a:cubicBezTo>
                    <a:pt x="26465" y="33417"/>
                    <a:pt x="26775" y="33631"/>
                    <a:pt x="27103" y="33859"/>
                  </a:cubicBezTo>
                  <a:cubicBezTo>
                    <a:pt x="27577" y="34185"/>
                    <a:pt x="28534" y="34846"/>
                    <a:pt x="28685" y="35138"/>
                  </a:cubicBezTo>
                  <a:cubicBezTo>
                    <a:pt x="28611" y="35168"/>
                    <a:pt x="28523" y="35180"/>
                    <a:pt x="28426" y="35180"/>
                  </a:cubicBezTo>
                  <a:cubicBezTo>
                    <a:pt x="28130" y="35180"/>
                    <a:pt x="27756" y="35062"/>
                    <a:pt x="27460" y="34970"/>
                  </a:cubicBezTo>
                  <a:cubicBezTo>
                    <a:pt x="27210" y="34891"/>
                    <a:pt x="27010" y="34828"/>
                    <a:pt x="26848" y="34828"/>
                  </a:cubicBezTo>
                  <a:cubicBezTo>
                    <a:pt x="26737" y="34828"/>
                    <a:pt x="26644" y="34858"/>
                    <a:pt x="26566" y="34932"/>
                  </a:cubicBezTo>
                  <a:cubicBezTo>
                    <a:pt x="26508" y="34987"/>
                    <a:pt x="26417" y="35110"/>
                    <a:pt x="26470" y="35320"/>
                  </a:cubicBezTo>
                  <a:cubicBezTo>
                    <a:pt x="26624" y="35934"/>
                    <a:pt x="27163" y="36652"/>
                    <a:pt x="28175" y="36652"/>
                  </a:cubicBezTo>
                  <a:cubicBezTo>
                    <a:pt x="28377" y="36652"/>
                    <a:pt x="28395" y="36727"/>
                    <a:pt x="28405" y="36767"/>
                  </a:cubicBezTo>
                  <a:cubicBezTo>
                    <a:pt x="28455" y="36981"/>
                    <a:pt x="28259" y="37374"/>
                    <a:pt x="28048" y="37479"/>
                  </a:cubicBezTo>
                  <a:cubicBezTo>
                    <a:pt x="27823" y="37591"/>
                    <a:pt x="26986" y="37744"/>
                    <a:pt x="26061" y="37744"/>
                  </a:cubicBezTo>
                  <a:cubicBezTo>
                    <a:pt x="25238" y="37744"/>
                    <a:pt x="24345" y="37623"/>
                    <a:pt x="23753" y="37245"/>
                  </a:cubicBezTo>
                  <a:cubicBezTo>
                    <a:pt x="22668" y="36555"/>
                    <a:pt x="21184" y="35272"/>
                    <a:pt x="19345" y="33433"/>
                  </a:cubicBezTo>
                  <a:cubicBezTo>
                    <a:pt x="18871" y="32959"/>
                    <a:pt x="17242" y="32297"/>
                    <a:pt x="14989" y="31379"/>
                  </a:cubicBezTo>
                  <a:cubicBezTo>
                    <a:pt x="10383" y="29505"/>
                    <a:pt x="3425" y="26674"/>
                    <a:pt x="986" y="23253"/>
                  </a:cubicBezTo>
                  <a:cubicBezTo>
                    <a:pt x="713" y="22192"/>
                    <a:pt x="6557" y="10057"/>
                    <a:pt x="9636" y="4118"/>
                  </a:cubicBezTo>
                  <a:cubicBezTo>
                    <a:pt x="11274" y="962"/>
                    <a:pt x="14454" y="564"/>
                    <a:pt x="14486" y="561"/>
                  </a:cubicBezTo>
                  <a:cubicBezTo>
                    <a:pt x="14640" y="543"/>
                    <a:pt x="14751" y="403"/>
                    <a:pt x="14734" y="250"/>
                  </a:cubicBezTo>
                  <a:cubicBezTo>
                    <a:pt x="14719" y="106"/>
                    <a:pt x="14596" y="0"/>
                    <a:pt x="14455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4"/>
            <p:cNvSpPr/>
            <p:nvPr/>
          </p:nvSpPr>
          <p:spPr>
            <a:xfrm>
              <a:off x="3898308" y="2547004"/>
              <a:ext cx="556254" cy="465895"/>
            </a:xfrm>
            <a:custGeom>
              <a:avLst/>
              <a:gdLst/>
              <a:ahLst/>
              <a:cxnLst/>
              <a:rect l="l" t="t" r="r" b="b"/>
              <a:pathLst>
                <a:path w="29192" h="24450" extrusionOk="0">
                  <a:moveTo>
                    <a:pt x="4262" y="1"/>
                  </a:moveTo>
                  <a:cubicBezTo>
                    <a:pt x="2037" y="4688"/>
                    <a:pt x="0" y="9319"/>
                    <a:pt x="347" y="9808"/>
                  </a:cubicBezTo>
                  <a:cubicBezTo>
                    <a:pt x="4022" y="14978"/>
                    <a:pt x="17392" y="18697"/>
                    <a:pt x="18753" y="20056"/>
                  </a:cubicBezTo>
                  <a:cubicBezTo>
                    <a:pt x="20112" y="21415"/>
                    <a:pt x="21848" y="23042"/>
                    <a:pt x="23207" y="23908"/>
                  </a:cubicBezTo>
                  <a:cubicBezTo>
                    <a:pt x="23850" y="24317"/>
                    <a:pt x="24799" y="24450"/>
                    <a:pt x="25672" y="24450"/>
                  </a:cubicBezTo>
                  <a:cubicBezTo>
                    <a:pt x="26643" y="24450"/>
                    <a:pt x="27521" y="24286"/>
                    <a:pt x="27781" y="24156"/>
                  </a:cubicBezTo>
                  <a:cubicBezTo>
                    <a:pt x="28274" y="23908"/>
                    <a:pt x="28646" y="22795"/>
                    <a:pt x="27781" y="22795"/>
                  </a:cubicBezTo>
                  <a:cubicBezTo>
                    <a:pt x="26916" y="22795"/>
                    <a:pt x="26473" y="22171"/>
                    <a:pt x="26349" y="21676"/>
                  </a:cubicBezTo>
                  <a:cubicBezTo>
                    <a:pt x="26323" y="21574"/>
                    <a:pt x="26367" y="21535"/>
                    <a:pt x="26459" y="21535"/>
                  </a:cubicBezTo>
                  <a:cubicBezTo>
                    <a:pt x="26737" y="21535"/>
                    <a:pt x="27455" y="21886"/>
                    <a:pt x="28034" y="21886"/>
                  </a:cubicBezTo>
                  <a:cubicBezTo>
                    <a:pt x="28186" y="21886"/>
                    <a:pt x="28328" y="21861"/>
                    <a:pt x="28450" y="21800"/>
                  </a:cubicBezTo>
                  <a:cubicBezTo>
                    <a:pt x="29191" y="21429"/>
                    <a:pt x="26792" y="20077"/>
                    <a:pt x="26050" y="19458"/>
                  </a:cubicBezTo>
                  <a:cubicBezTo>
                    <a:pt x="25309" y="18840"/>
                    <a:pt x="24690" y="17975"/>
                    <a:pt x="23701" y="17975"/>
                  </a:cubicBezTo>
                  <a:cubicBezTo>
                    <a:pt x="22713" y="17975"/>
                    <a:pt x="20856" y="17953"/>
                    <a:pt x="20856" y="17953"/>
                  </a:cubicBezTo>
                  <a:cubicBezTo>
                    <a:pt x="20856" y="17953"/>
                    <a:pt x="16301" y="14654"/>
                    <a:pt x="13551" y="12198"/>
                  </a:cubicBezTo>
                  <a:cubicBezTo>
                    <a:pt x="9845" y="8890"/>
                    <a:pt x="6578" y="7106"/>
                    <a:pt x="6578" y="7106"/>
                  </a:cubicBezTo>
                  <a:lnTo>
                    <a:pt x="9919" y="1614"/>
                  </a:lnTo>
                  <a:cubicBezTo>
                    <a:pt x="7727" y="240"/>
                    <a:pt x="5424" y="15"/>
                    <a:pt x="42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4"/>
            <p:cNvSpPr/>
            <p:nvPr/>
          </p:nvSpPr>
          <p:spPr>
            <a:xfrm>
              <a:off x="3890286" y="2541669"/>
              <a:ext cx="558788" cy="476508"/>
            </a:xfrm>
            <a:custGeom>
              <a:avLst/>
              <a:gdLst/>
              <a:ahLst/>
              <a:cxnLst/>
              <a:rect l="l" t="t" r="r" b="b"/>
              <a:pathLst>
                <a:path w="29325" h="25007" extrusionOk="0">
                  <a:moveTo>
                    <a:pt x="4859" y="567"/>
                  </a:moveTo>
                  <a:cubicBezTo>
                    <a:pt x="6001" y="600"/>
                    <a:pt x="8006" y="845"/>
                    <a:pt x="9955" y="1989"/>
                  </a:cubicBezTo>
                  <a:lnTo>
                    <a:pt x="6761" y="7242"/>
                  </a:lnTo>
                  <a:cubicBezTo>
                    <a:pt x="6676" y="7379"/>
                    <a:pt x="6724" y="7557"/>
                    <a:pt x="6866" y="7634"/>
                  </a:cubicBezTo>
                  <a:cubicBezTo>
                    <a:pt x="6898" y="7652"/>
                    <a:pt x="10146" y="9440"/>
                    <a:pt x="13786" y="12688"/>
                  </a:cubicBezTo>
                  <a:cubicBezTo>
                    <a:pt x="16517" y="15125"/>
                    <a:pt x="21067" y="18428"/>
                    <a:pt x="21112" y="18462"/>
                  </a:cubicBezTo>
                  <a:cubicBezTo>
                    <a:pt x="21160" y="18496"/>
                    <a:pt x="21217" y="18515"/>
                    <a:pt x="21276" y="18516"/>
                  </a:cubicBezTo>
                  <a:cubicBezTo>
                    <a:pt x="21276" y="18516"/>
                    <a:pt x="23134" y="18536"/>
                    <a:pt x="24124" y="18536"/>
                  </a:cubicBezTo>
                  <a:cubicBezTo>
                    <a:pt x="24773" y="18536"/>
                    <a:pt x="25261" y="18999"/>
                    <a:pt x="25781" y="19489"/>
                  </a:cubicBezTo>
                  <a:cubicBezTo>
                    <a:pt x="25948" y="19649"/>
                    <a:pt x="26118" y="19808"/>
                    <a:pt x="26293" y="19954"/>
                  </a:cubicBezTo>
                  <a:cubicBezTo>
                    <a:pt x="26492" y="20122"/>
                    <a:pt x="26803" y="20336"/>
                    <a:pt x="27131" y="20564"/>
                  </a:cubicBezTo>
                  <a:cubicBezTo>
                    <a:pt x="27605" y="20890"/>
                    <a:pt x="28561" y="21551"/>
                    <a:pt x="28712" y="21843"/>
                  </a:cubicBezTo>
                  <a:cubicBezTo>
                    <a:pt x="28638" y="21873"/>
                    <a:pt x="28550" y="21885"/>
                    <a:pt x="28453" y="21885"/>
                  </a:cubicBezTo>
                  <a:cubicBezTo>
                    <a:pt x="28158" y="21885"/>
                    <a:pt x="27783" y="21767"/>
                    <a:pt x="27489" y="21675"/>
                  </a:cubicBezTo>
                  <a:cubicBezTo>
                    <a:pt x="27238" y="21596"/>
                    <a:pt x="27037" y="21533"/>
                    <a:pt x="26876" y="21533"/>
                  </a:cubicBezTo>
                  <a:cubicBezTo>
                    <a:pt x="26765" y="21533"/>
                    <a:pt x="26672" y="21563"/>
                    <a:pt x="26593" y="21637"/>
                  </a:cubicBezTo>
                  <a:cubicBezTo>
                    <a:pt x="26536" y="21692"/>
                    <a:pt x="26446" y="21815"/>
                    <a:pt x="26498" y="22025"/>
                  </a:cubicBezTo>
                  <a:cubicBezTo>
                    <a:pt x="26653" y="22639"/>
                    <a:pt x="27191" y="23357"/>
                    <a:pt x="28202" y="23357"/>
                  </a:cubicBezTo>
                  <a:cubicBezTo>
                    <a:pt x="28406" y="23357"/>
                    <a:pt x="28423" y="23432"/>
                    <a:pt x="28432" y="23472"/>
                  </a:cubicBezTo>
                  <a:cubicBezTo>
                    <a:pt x="28483" y="23686"/>
                    <a:pt x="28286" y="24079"/>
                    <a:pt x="28076" y="24184"/>
                  </a:cubicBezTo>
                  <a:cubicBezTo>
                    <a:pt x="27851" y="24296"/>
                    <a:pt x="27014" y="24449"/>
                    <a:pt x="26089" y="24449"/>
                  </a:cubicBezTo>
                  <a:cubicBezTo>
                    <a:pt x="25266" y="24449"/>
                    <a:pt x="24373" y="24328"/>
                    <a:pt x="23780" y="23950"/>
                  </a:cubicBezTo>
                  <a:cubicBezTo>
                    <a:pt x="22696" y="23260"/>
                    <a:pt x="21213" y="21977"/>
                    <a:pt x="19374" y="20138"/>
                  </a:cubicBezTo>
                  <a:cubicBezTo>
                    <a:pt x="18900" y="19664"/>
                    <a:pt x="17271" y="19002"/>
                    <a:pt x="15016" y="18084"/>
                  </a:cubicBezTo>
                  <a:cubicBezTo>
                    <a:pt x="10411" y="16210"/>
                    <a:pt x="3452" y="13379"/>
                    <a:pt x="1013" y="9958"/>
                  </a:cubicBezTo>
                  <a:cubicBezTo>
                    <a:pt x="964" y="9762"/>
                    <a:pt x="1096" y="8511"/>
                    <a:pt x="4859" y="567"/>
                  </a:cubicBezTo>
                  <a:close/>
                  <a:moveTo>
                    <a:pt x="4686" y="1"/>
                  </a:moveTo>
                  <a:cubicBezTo>
                    <a:pt x="4562" y="13"/>
                    <a:pt x="4476" y="62"/>
                    <a:pt x="4429" y="161"/>
                  </a:cubicBezTo>
                  <a:cubicBezTo>
                    <a:pt x="1" y="9494"/>
                    <a:pt x="350" y="9987"/>
                    <a:pt x="538" y="10251"/>
                  </a:cubicBezTo>
                  <a:cubicBezTo>
                    <a:pt x="3089" y="13837"/>
                    <a:pt x="10139" y="16706"/>
                    <a:pt x="14803" y="18605"/>
                  </a:cubicBezTo>
                  <a:cubicBezTo>
                    <a:pt x="16830" y="19429"/>
                    <a:pt x="18580" y="20142"/>
                    <a:pt x="18974" y="20536"/>
                  </a:cubicBezTo>
                  <a:cubicBezTo>
                    <a:pt x="20844" y="22404"/>
                    <a:pt x="22358" y="23712"/>
                    <a:pt x="23478" y="24426"/>
                  </a:cubicBezTo>
                  <a:cubicBezTo>
                    <a:pt x="24169" y="24865"/>
                    <a:pt x="25162" y="25006"/>
                    <a:pt x="26077" y="25006"/>
                  </a:cubicBezTo>
                  <a:cubicBezTo>
                    <a:pt x="27117" y="25006"/>
                    <a:pt x="28053" y="24824"/>
                    <a:pt x="28326" y="24687"/>
                  </a:cubicBezTo>
                  <a:cubicBezTo>
                    <a:pt x="28772" y="24465"/>
                    <a:pt x="29088" y="23812"/>
                    <a:pt x="28978" y="23343"/>
                  </a:cubicBezTo>
                  <a:cubicBezTo>
                    <a:pt x="28897" y="23001"/>
                    <a:pt x="28606" y="22795"/>
                    <a:pt x="28200" y="22795"/>
                  </a:cubicBezTo>
                  <a:cubicBezTo>
                    <a:pt x="27658" y="22795"/>
                    <a:pt x="27315" y="22490"/>
                    <a:pt x="27143" y="22156"/>
                  </a:cubicBezTo>
                  <a:lnTo>
                    <a:pt x="27143" y="22156"/>
                  </a:lnTo>
                  <a:cubicBezTo>
                    <a:pt x="27203" y="22174"/>
                    <a:pt x="27264" y="22194"/>
                    <a:pt x="27318" y="22210"/>
                  </a:cubicBezTo>
                  <a:cubicBezTo>
                    <a:pt x="27652" y="22315"/>
                    <a:pt x="28068" y="22445"/>
                    <a:pt x="28455" y="22445"/>
                  </a:cubicBezTo>
                  <a:cubicBezTo>
                    <a:pt x="28647" y="22445"/>
                    <a:pt x="28831" y="22413"/>
                    <a:pt x="28995" y="22331"/>
                  </a:cubicBezTo>
                  <a:cubicBezTo>
                    <a:pt x="29236" y="22212"/>
                    <a:pt x="29282" y="22024"/>
                    <a:pt x="29290" y="21921"/>
                  </a:cubicBezTo>
                  <a:cubicBezTo>
                    <a:pt x="29325" y="21433"/>
                    <a:pt x="28617" y="20908"/>
                    <a:pt x="27449" y="20100"/>
                  </a:cubicBezTo>
                  <a:cubicBezTo>
                    <a:pt x="27131" y="19881"/>
                    <a:pt x="26831" y="19673"/>
                    <a:pt x="26650" y="19522"/>
                  </a:cubicBezTo>
                  <a:cubicBezTo>
                    <a:pt x="26484" y="19384"/>
                    <a:pt x="26323" y="19232"/>
                    <a:pt x="26164" y="19080"/>
                  </a:cubicBezTo>
                  <a:cubicBezTo>
                    <a:pt x="25590" y="18536"/>
                    <a:pt x="24995" y="17973"/>
                    <a:pt x="24122" y="17973"/>
                  </a:cubicBezTo>
                  <a:cubicBezTo>
                    <a:pt x="23266" y="17973"/>
                    <a:pt x="21752" y="17957"/>
                    <a:pt x="21369" y="17954"/>
                  </a:cubicBezTo>
                  <a:cubicBezTo>
                    <a:pt x="20777" y="17521"/>
                    <a:pt x="16680" y="14518"/>
                    <a:pt x="14160" y="12268"/>
                  </a:cubicBezTo>
                  <a:cubicBezTo>
                    <a:pt x="11062" y="9504"/>
                    <a:pt x="8235" y="7779"/>
                    <a:pt x="7390" y="7286"/>
                  </a:cubicBezTo>
                  <a:lnTo>
                    <a:pt x="10581" y="2040"/>
                  </a:lnTo>
                  <a:cubicBezTo>
                    <a:pt x="10659" y="1909"/>
                    <a:pt x="10619" y="1736"/>
                    <a:pt x="10489" y="1655"/>
                  </a:cubicBezTo>
                  <a:cubicBezTo>
                    <a:pt x="8246" y="250"/>
                    <a:pt x="5889" y="15"/>
                    <a:pt x="468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4"/>
            <p:cNvSpPr/>
            <p:nvPr/>
          </p:nvSpPr>
          <p:spPr>
            <a:xfrm>
              <a:off x="4220147" y="1881641"/>
              <a:ext cx="299278" cy="334987"/>
            </a:xfrm>
            <a:custGeom>
              <a:avLst/>
              <a:gdLst/>
              <a:ahLst/>
              <a:cxnLst/>
              <a:rect l="l" t="t" r="r" b="b"/>
              <a:pathLst>
                <a:path w="15706" h="17580" extrusionOk="0">
                  <a:moveTo>
                    <a:pt x="12548" y="1"/>
                  </a:moveTo>
                  <a:lnTo>
                    <a:pt x="12532" y="12"/>
                  </a:lnTo>
                  <a:cubicBezTo>
                    <a:pt x="11458" y="1872"/>
                    <a:pt x="8354" y="2973"/>
                    <a:pt x="6979" y="3396"/>
                  </a:cubicBezTo>
                  <a:cubicBezTo>
                    <a:pt x="5468" y="3861"/>
                    <a:pt x="7676" y="4907"/>
                    <a:pt x="7444" y="6303"/>
                  </a:cubicBezTo>
                  <a:cubicBezTo>
                    <a:pt x="7211" y="7698"/>
                    <a:pt x="4189" y="8512"/>
                    <a:pt x="4189" y="8512"/>
                  </a:cubicBezTo>
                  <a:cubicBezTo>
                    <a:pt x="4189" y="8512"/>
                    <a:pt x="3324" y="6653"/>
                    <a:pt x="2096" y="6653"/>
                  </a:cubicBezTo>
                  <a:cubicBezTo>
                    <a:pt x="868" y="6653"/>
                    <a:pt x="0" y="9462"/>
                    <a:pt x="702" y="10955"/>
                  </a:cubicBezTo>
                  <a:cubicBezTo>
                    <a:pt x="1184" y="11981"/>
                    <a:pt x="2041" y="12142"/>
                    <a:pt x="2530" y="12142"/>
                  </a:cubicBezTo>
                  <a:cubicBezTo>
                    <a:pt x="2751" y="12142"/>
                    <a:pt x="2897" y="12109"/>
                    <a:pt x="2897" y="12109"/>
                  </a:cubicBezTo>
                  <a:lnTo>
                    <a:pt x="2897" y="12109"/>
                  </a:lnTo>
                  <a:cubicBezTo>
                    <a:pt x="2897" y="12109"/>
                    <a:pt x="2809" y="14740"/>
                    <a:pt x="4476" y="15529"/>
                  </a:cubicBezTo>
                  <a:cubicBezTo>
                    <a:pt x="6143" y="16319"/>
                    <a:pt x="8951" y="17372"/>
                    <a:pt x="10003" y="17547"/>
                  </a:cubicBezTo>
                  <a:cubicBezTo>
                    <a:pt x="10130" y="17568"/>
                    <a:pt x="10258" y="17579"/>
                    <a:pt x="10384" y="17579"/>
                  </a:cubicBezTo>
                  <a:cubicBezTo>
                    <a:pt x="11302" y="17579"/>
                    <a:pt x="12162" y="17005"/>
                    <a:pt x="12548" y="15618"/>
                  </a:cubicBezTo>
                  <a:cubicBezTo>
                    <a:pt x="12985" y="14038"/>
                    <a:pt x="13249" y="10792"/>
                    <a:pt x="13249" y="10792"/>
                  </a:cubicBezTo>
                  <a:cubicBezTo>
                    <a:pt x="13249" y="10792"/>
                    <a:pt x="14829" y="9740"/>
                    <a:pt x="15266" y="9126"/>
                  </a:cubicBezTo>
                  <a:cubicBezTo>
                    <a:pt x="15705" y="8512"/>
                    <a:pt x="14126" y="7897"/>
                    <a:pt x="13688" y="7020"/>
                  </a:cubicBezTo>
                  <a:cubicBezTo>
                    <a:pt x="13249" y="6142"/>
                    <a:pt x="13249" y="5441"/>
                    <a:pt x="13424" y="4211"/>
                  </a:cubicBezTo>
                  <a:cubicBezTo>
                    <a:pt x="13601" y="2983"/>
                    <a:pt x="12548" y="1"/>
                    <a:pt x="12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4"/>
            <p:cNvSpPr/>
            <p:nvPr/>
          </p:nvSpPr>
          <p:spPr>
            <a:xfrm>
              <a:off x="4218337" y="1876439"/>
              <a:ext cx="304842" cy="345581"/>
            </a:xfrm>
            <a:custGeom>
              <a:avLst/>
              <a:gdLst/>
              <a:ahLst/>
              <a:cxnLst/>
              <a:rect l="l" t="t" r="r" b="b"/>
              <a:pathLst>
                <a:path w="15998" h="18136" extrusionOk="0">
                  <a:moveTo>
                    <a:pt x="12552" y="892"/>
                  </a:moveTo>
                  <a:cubicBezTo>
                    <a:pt x="12880" y="1920"/>
                    <a:pt x="13354" y="3654"/>
                    <a:pt x="13242" y="4446"/>
                  </a:cubicBezTo>
                  <a:cubicBezTo>
                    <a:pt x="13061" y="5706"/>
                    <a:pt x="13058" y="6473"/>
                    <a:pt x="13532" y="7419"/>
                  </a:cubicBezTo>
                  <a:cubicBezTo>
                    <a:pt x="13741" y="7839"/>
                    <a:pt x="14156" y="8186"/>
                    <a:pt x="14523" y="8492"/>
                  </a:cubicBezTo>
                  <a:cubicBezTo>
                    <a:pt x="14927" y="8830"/>
                    <a:pt x="15228" y="9100"/>
                    <a:pt x="15134" y="9234"/>
                  </a:cubicBezTo>
                  <a:cubicBezTo>
                    <a:pt x="14798" y="9704"/>
                    <a:pt x="13615" y="10545"/>
                    <a:pt x="13188" y="10831"/>
                  </a:cubicBezTo>
                  <a:cubicBezTo>
                    <a:pt x="13117" y="10879"/>
                    <a:pt x="13071" y="10957"/>
                    <a:pt x="13064" y="11043"/>
                  </a:cubicBezTo>
                  <a:cubicBezTo>
                    <a:pt x="13061" y="11075"/>
                    <a:pt x="12797" y="14281"/>
                    <a:pt x="12371" y="15815"/>
                  </a:cubicBezTo>
                  <a:cubicBezTo>
                    <a:pt x="12056" y="16949"/>
                    <a:pt x="11379" y="17572"/>
                    <a:pt x="10487" y="17572"/>
                  </a:cubicBezTo>
                  <a:cubicBezTo>
                    <a:pt x="10376" y="17572"/>
                    <a:pt x="10262" y="17563"/>
                    <a:pt x="10144" y="17543"/>
                  </a:cubicBezTo>
                  <a:cubicBezTo>
                    <a:pt x="9112" y="17371"/>
                    <a:pt x="6284" y="16302"/>
                    <a:pt x="4691" y="15548"/>
                  </a:cubicBezTo>
                  <a:cubicBezTo>
                    <a:pt x="3214" y="14848"/>
                    <a:pt x="3273" y="12414"/>
                    <a:pt x="3273" y="12390"/>
                  </a:cubicBezTo>
                  <a:cubicBezTo>
                    <a:pt x="3278" y="12231"/>
                    <a:pt x="3149" y="12100"/>
                    <a:pt x="2990" y="12100"/>
                  </a:cubicBezTo>
                  <a:cubicBezTo>
                    <a:pt x="2972" y="12100"/>
                    <a:pt x="2951" y="12102"/>
                    <a:pt x="2931" y="12106"/>
                  </a:cubicBezTo>
                  <a:cubicBezTo>
                    <a:pt x="2915" y="12109"/>
                    <a:pt x="2796" y="12134"/>
                    <a:pt x="2621" y="12134"/>
                  </a:cubicBezTo>
                  <a:cubicBezTo>
                    <a:pt x="2205" y="12134"/>
                    <a:pt x="1469" y="11996"/>
                    <a:pt x="1051" y="11107"/>
                  </a:cubicBezTo>
                  <a:cubicBezTo>
                    <a:pt x="606" y="10162"/>
                    <a:pt x="871" y="8636"/>
                    <a:pt x="1399" y="7805"/>
                  </a:cubicBezTo>
                  <a:cubicBezTo>
                    <a:pt x="1541" y="7582"/>
                    <a:pt x="1832" y="7207"/>
                    <a:pt x="2191" y="7207"/>
                  </a:cubicBezTo>
                  <a:cubicBezTo>
                    <a:pt x="3049" y="7207"/>
                    <a:pt x="3809" y="8432"/>
                    <a:pt x="4029" y="8905"/>
                  </a:cubicBezTo>
                  <a:cubicBezTo>
                    <a:pt x="4076" y="9005"/>
                    <a:pt x="4176" y="9067"/>
                    <a:pt x="4283" y="9067"/>
                  </a:cubicBezTo>
                  <a:cubicBezTo>
                    <a:pt x="4307" y="9067"/>
                    <a:pt x="4332" y="9063"/>
                    <a:pt x="4357" y="9056"/>
                  </a:cubicBezTo>
                  <a:cubicBezTo>
                    <a:pt x="4685" y="8969"/>
                    <a:pt x="7561" y="8152"/>
                    <a:pt x="7817" y="6622"/>
                  </a:cubicBezTo>
                  <a:cubicBezTo>
                    <a:pt x="7939" y="5887"/>
                    <a:pt x="7512" y="5270"/>
                    <a:pt x="7169" y="4774"/>
                  </a:cubicBezTo>
                  <a:cubicBezTo>
                    <a:pt x="7009" y="4544"/>
                    <a:pt x="6790" y="4227"/>
                    <a:pt x="6826" y="4121"/>
                  </a:cubicBezTo>
                  <a:cubicBezTo>
                    <a:pt x="6829" y="4112"/>
                    <a:pt x="6866" y="4029"/>
                    <a:pt x="7157" y="3939"/>
                  </a:cubicBezTo>
                  <a:cubicBezTo>
                    <a:pt x="8687" y="3469"/>
                    <a:pt x="11296" y="2476"/>
                    <a:pt x="12552" y="892"/>
                  </a:cubicBezTo>
                  <a:close/>
                  <a:moveTo>
                    <a:pt x="12638" y="0"/>
                  </a:moveTo>
                  <a:cubicBezTo>
                    <a:pt x="12571" y="0"/>
                    <a:pt x="12505" y="22"/>
                    <a:pt x="12451" y="65"/>
                  </a:cubicBezTo>
                  <a:cubicBezTo>
                    <a:pt x="12424" y="87"/>
                    <a:pt x="12400" y="115"/>
                    <a:pt x="12383" y="145"/>
                  </a:cubicBezTo>
                  <a:cubicBezTo>
                    <a:pt x="11409" y="1834"/>
                    <a:pt x="8587" y="2910"/>
                    <a:pt x="6992" y="3400"/>
                  </a:cubicBezTo>
                  <a:cubicBezTo>
                    <a:pt x="6606" y="3519"/>
                    <a:pt x="6378" y="3694"/>
                    <a:pt x="6295" y="3937"/>
                  </a:cubicBezTo>
                  <a:cubicBezTo>
                    <a:pt x="6166" y="4312"/>
                    <a:pt x="6428" y="4693"/>
                    <a:pt x="6707" y="5094"/>
                  </a:cubicBezTo>
                  <a:cubicBezTo>
                    <a:pt x="7007" y="5527"/>
                    <a:pt x="7348" y="6018"/>
                    <a:pt x="7262" y="6529"/>
                  </a:cubicBezTo>
                  <a:cubicBezTo>
                    <a:pt x="7111" y="7445"/>
                    <a:pt x="5331" y="8173"/>
                    <a:pt x="4429" y="8450"/>
                  </a:cubicBezTo>
                  <a:cubicBezTo>
                    <a:pt x="4143" y="7926"/>
                    <a:pt x="3323" y="6643"/>
                    <a:pt x="2191" y="6643"/>
                  </a:cubicBezTo>
                  <a:cubicBezTo>
                    <a:pt x="1720" y="6643"/>
                    <a:pt x="1283" y="6940"/>
                    <a:pt x="925" y="7503"/>
                  </a:cubicBezTo>
                  <a:cubicBezTo>
                    <a:pt x="320" y="8455"/>
                    <a:pt x="1" y="10197"/>
                    <a:pt x="542" y="11346"/>
                  </a:cubicBezTo>
                  <a:cubicBezTo>
                    <a:pt x="1046" y="12417"/>
                    <a:pt x="1973" y="12699"/>
                    <a:pt x="2623" y="12699"/>
                  </a:cubicBezTo>
                  <a:cubicBezTo>
                    <a:pt x="2655" y="12699"/>
                    <a:pt x="2686" y="12698"/>
                    <a:pt x="2716" y="12697"/>
                  </a:cubicBezTo>
                  <a:cubicBezTo>
                    <a:pt x="2751" y="13465"/>
                    <a:pt x="2989" y="15363"/>
                    <a:pt x="4450" y="16055"/>
                  </a:cubicBezTo>
                  <a:cubicBezTo>
                    <a:pt x="6085" y="16830"/>
                    <a:pt x="8948" y="17912"/>
                    <a:pt x="10051" y="18097"/>
                  </a:cubicBezTo>
                  <a:cubicBezTo>
                    <a:pt x="10198" y="18122"/>
                    <a:pt x="10348" y="18134"/>
                    <a:pt x="10497" y="18135"/>
                  </a:cubicBezTo>
                  <a:cubicBezTo>
                    <a:pt x="11642" y="18135"/>
                    <a:pt x="12527" y="17351"/>
                    <a:pt x="12914" y="15964"/>
                  </a:cubicBezTo>
                  <a:cubicBezTo>
                    <a:pt x="13309" y="14542"/>
                    <a:pt x="13558" y="11860"/>
                    <a:pt x="13614" y="11221"/>
                  </a:cubicBezTo>
                  <a:cubicBezTo>
                    <a:pt x="13992" y="10963"/>
                    <a:pt x="15195" y="10115"/>
                    <a:pt x="15592" y="9560"/>
                  </a:cubicBezTo>
                  <a:cubicBezTo>
                    <a:pt x="15997" y="8991"/>
                    <a:pt x="15406" y="8496"/>
                    <a:pt x="14884" y="8059"/>
                  </a:cubicBezTo>
                  <a:cubicBezTo>
                    <a:pt x="14560" y="7787"/>
                    <a:pt x="14193" y="7481"/>
                    <a:pt x="14035" y="7166"/>
                  </a:cubicBezTo>
                  <a:cubicBezTo>
                    <a:pt x="13626" y="6349"/>
                    <a:pt x="13631" y="5690"/>
                    <a:pt x="13798" y="4523"/>
                  </a:cubicBezTo>
                  <a:cubicBezTo>
                    <a:pt x="13981" y="3243"/>
                    <a:pt x="12952" y="304"/>
                    <a:pt x="12908" y="180"/>
                  </a:cubicBezTo>
                  <a:cubicBezTo>
                    <a:pt x="12877" y="94"/>
                    <a:pt x="12800" y="34"/>
                    <a:pt x="12713" y="10"/>
                  </a:cubicBezTo>
                  <a:cubicBezTo>
                    <a:pt x="12688" y="3"/>
                    <a:pt x="12663" y="0"/>
                    <a:pt x="12638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4"/>
            <p:cNvSpPr/>
            <p:nvPr/>
          </p:nvSpPr>
          <p:spPr>
            <a:xfrm>
              <a:off x="4435088" y="1999535"/>
              <a:ext cx="13319" cy="33251"/>
            </a:xfrm>
            <a:custGeom>
              <a:avLst/>
              <a:gdLst/>
              <a:ahLst/>
              <a:cxnLst/>
              <a:rect l="l" t="t" r="r" b="b"/>
              <a:pathLst>
                <a:path w="699" h="1745" extrusionOk="0">
                  <a:moveTo>
                    <a:pt x="350" y="0"/>
                  </a:moveTo>
                  <a:cubicBezTo>
                    <a:pt x="158" y="0"/>
                    <a:pt x="0" y="391"/>
                    <a:pt x="0" y="872"/>
                  </a:cubicBezTo>
                  <a:cubicBezTo>
                    <a:pt x="0" y="1354"/>
                    <a:pt x="156" y="1745"/>
                    <a:pt x="350" y="1745"/>
                  </a:cubicBezTo>
                  <a:cubicBezTo>
                    <a:pt x="543" y="1745"/>
                    <a:pt x="699" y="1354"/>
                    <a:pt x="699" y="872"/>
                  </a:cubicBezTo>
                  <a:cubicBezTo>
                    <a:pt x="699" y="391"/>
                    <a:pt x="543" y="0"/>
                    <a:pt x="35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4"/>
            <p:cNvSpPr/>
            <p:nvPr/>
          </p:nvSpPr>
          <p:spPr>
            <a:xfrm>
              <a:off x="4412507" y="1966951"/>
              <a:ext cx="43998" cy="26868"/>
            </a:xfrm>
            <a:custGeom>
              <a:avLst/>
              <a:gdLst/>
              <a:ahLst/>
              <a:cxnLst/>
              <a:rect l="l" t="t" r="r" b="b"/>
              <a:pathLst>
                <a:path w="2309" h="1410" extrusionOk="0">
                  <a:moveTo>
                    <a:pt x="1783" y="0"/>
                  </a:moveTo>
                  <a:cubicBezTo>
                    <a:pt x="1021" y="0"/>
                    <a:pt x="257" y="835"/>
                    <a:pt x="163" y="942"/>
                  </a:cubicBezTo>
                  <a:cubicBezTo>
                    <a:pt x="1" y="1124"/>
                    <a:pt x="129" y="1410"/>
                    <a:pt x="371" y="1410"/>
                  </a:cubicBezTo>
                  <a:cubicBezTo>
                    <a:pt x="452" y="1410"/>
                    <a:pt x="529" y="1376"/>
                    <a:pt x="581" y="1317"/>
                  </a:cubicBezTo>
                  <a:cubicBezTo>
                    <a:pt x="771" y="1103"/>
                    <a:pt x="1359" y="562"/>
                    <a:pt x="1781" y="562"/>
                  </a:cubicBezTo>
                  <a:cubicBezTo>
                    <a:pt x="1826" y="562"/>
                    <a:pt x="1869" y="568"/>
                    <a:pt x="1910" y="581"/>
                  </a:cubicBezTo>
                  <a:cubicBezTo>
                    <a:pt x="1938" y="590"/>
                    <a:pt x="1966" y="594"/>
                    <a:pt x="1994" y="594"/>
                  </a:cubicBezTo>
                  <a:cubicBezTo>
                    <a:pt x="2111" y="594"/>
                    <a:pt x="2221" y="520"/>
                    <a:pt x="2260" y="402"/>
                  </a:cubicBezTo>
                  <a:cubicBezTo>
                    <a:pt x="2308" y="258"/>
                    <a:pt x="2232" y="100"/>
                    <a:pt x="2088" y="49"/>
                  </a:cubicBezTo>
                  <a:cubicBezTo>
                    <a:pt x="1987" y="15"/>
                    <a:pt x="1885" y="0"/>
                    <a:pt x="178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4"/>
            <p:cNvSpPr/>
            <p:nvPr/>
          </p:nvSpPr>
          <p:spPr>
            <a:xfrm>
              <a:off x="4398121" y="2109368"/>
              <a:ext cx="58537" cy="23800"/>
            </a:xfrm>
            <a:custGeom>
              <a:avLst/>
              <a:gdLst/>
              <a:ahLst/>
              <a:cxnLst/>
              <a:rect l="l" t="t" r="r" b="b"/>
              <a:pathLst>
                <a:path w="3072" h="1249" extrusionOk="0">
                  <a:moveTo>
                    <a:pt x="312" y="1"/>
                  </a:moveTo>
                  <a:cubicBezTo>
                    <a:pt x="236" y="1"/>
                    <a:pt x="159" y="32"/>
                    <a:pt x="104" y="93"/>
                  </a:cubicBezTo>
                  <a:cubicBezTo>
                    <a:pt x="0" y="209"/>
                    <a:pt x="11" y="387"/>
                    <a:pt x="126" y="490"/>
                  </a:cubicBezTo>
                  <a:cubicBezTo>
                    <a:pt x="805" y="1103"/>
                    <a:pt x="1519" y="1249"/>
                    <a:pt x="2045" y="1249"/>
                  </a:cubicBezTo>
                  <a:cubicBezTo>
                    <a:pt x="2506" y="1249"/>
                    <a:pt x="2823" y="1138"/>
                    <a:pt x="2850" y="1128"/>
                  </a:cubicBezTo>
                  <a:cubicBezTo>
                    <a:pt x="2996" y="1074"/>
                    <a:pt x="3072" y="913"/>
                    <a:pt x="3019" y="767"/>
                  </a:cubicBezTo>
                  <a:cubicBezTo>
                    <a:pt x="2978" y="653"/>
                    <a:pt x="2870" y="581"/>
                    <a:pt x="2754" y="581"/>
                  </a:cubicBezTo>
                  <a:cubicBezTo>
                    <a:pt x="2723" y="581"/>
                    <a:pt x="2691" y="587"/>
                    <a:pt x="2659" y="598"/>
                  </a:cubicBezTo>
                  <a:cubicBezTo>
                    <a:pt x="2639" y="605"/>
                    <a:pt x="2400" y="687"/>
                    <a:pt x="2049" y="687"/>
                  </a:cubicBezTo>
                  <a:cubicBezTo>
                    <a:pt x="1631" y="687"/>
                    <a:pt x="1054" y="571"/>
                    <a:pt x="501" y="73"/>
                  </a:cubicBezTo>
                  <a:cubicBezTo>
                    <a:pt x="447" y="25"/>
                    <a:pt x="379" y="1"/>
                    <a:pt x="31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4"/>
            <p:cNvSpPr/>
            <p:nvPr/>
          </p:nvSpPr>
          <p:spPr>
            <a:xfrm>
              <a:off x="3779024" y="4211877"/>
              <a:ext cx="221324" cy="195276"/>
            </a:xfrm>
            <a:custGeom>
              <a:avLst/>
              <a:gdLst/>
              <a:ahLst/>
              <a:cxnLst/>
              <a:rect l="l" t="t" r="r" b="b"/>
              <a:pathLst>
                <a:path w="11615" h="10248" extrusionOk="0">
                  <a:moveTo>
                    <a:pt x="2098" y="1"/>
                  </a:moveTo>
                  <a:cubicBezTo>
                    <a:pt x="2098" y="1"/>
                    <a:pt x="0" y="4207"/>
                    <a:pt x="82" y="4777"/>
                  </a:cubicBezTo>
                  <a:cubicBezTo>
                    <a:pt x="164" y="5347"/>
                    <a:pt x="4319" y="8363"/>
                    <a:pt x="6275" y="9422"/>
                  </a:cubicBezTo>
                  <a:cubicBezTo>
                    <a:pt x="7237" y="9943"/>
                    <a:pt x="8573" y="10247"/>
                    <a:pt x="9654" y="10247"/>
                  </a:cubicBezTo>
                  <a:cubicBezTo>
                    <a:pt x="10771" y="10247"/>
                    <a:pt x="11615" y="9923"/>
                    <a:pt x="11490" y="9177"/>
                  </a:cubicBezTo>
                  <a:cubicBezTo>
                    <a:pt x="11245" y="7712"/>
                    <a:pt x="7905" y="6733"/>
                    <a:pt x="7090" y="4534"/>
                  </a:cubicBezTo>
                  <a:cubicBezTo>
                    <a:pt x="6275" y="2333"/>
                    <a:pt x="5958" y="1054"/>
                    <a:pt x="5958" y="1054"/>
                  </a:cubicBezTo>
                  <a:cubicBezTo>
                    <a:pt x="5958" y="1054"/>
                    <a:pt x="5901" y="1057"/>
                    <a:pt x="5796" y="1057"/>
                  </a:cubicBezTo>
                  <a:cubicBezTo>
                    <a:pt x="5283" y="1057"/>
                    <a:pt x="3637" y="975"/>
                    <a:pt x="2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4"/>
            <p:cNvSpPr/>
            <p:nvPr/>
          </p:nvSpPr>
          <p:spPr>
            <a:xfrm>
              <a:off x="3773650" y="4206542"/>
              <a:ext cx="230889" cy="205946"/>
            </a:xfrm>
            <a:custGeom>
              <a:avLst/>
              <a:gdLst/>
              <a:ahLst/>
              <a:cxnLst/>
              <a:rect l="l" t="t" r="r" b="b"/>
              <a:pathLst>
                <a:path w="12117" h="10808" extrusionOk="0">
                  <a:moveTo>
                    <a:pt x="2496" y="679"/>
                  </a:moveTo>
                  <a:cubicBezTo>
                    <a:pt x="3971" y="1516"/>
                    <a:pt x="5463" y="1614"/>
                    <a:pt x="6024" y="1618"/>
                  </a:cubicBezTo>
                  <a:cubicBezTo>
                    <a:pt x="6148" y="2072"/>
                    <a:pt x="6481" y="3214"/>
                    <a:pt x="7108" y="4910"/>
                  </a:cubicBezTo>
                  <a:cubicBezTo>
                    <a:pt x="7569" y="6152"/>
                    <a:pt x="8744" y="7004"/>
                    <a:pt x="9781" y="7754"/>
                  </a:cubicBezTo>
                  <a:cubicBezTo>
                    <a:pt x="10613" y="8356"/>
                    <a:pt x="11399" y="8926"/>
                    <a:pt x="11495" y="9504"/>
                  </a:cubicBezTo>
                  <a:cubicBezTo>
                    <a:pt x="11527" y="9698"/>
                    <a:pt x="11467" y="9838"/>
                    <a:pt x="11300" y="9956"/>
                  </a:cubicBezTo>
                  <a:cubicBezTo>
                    <a:pt x="11019" y="10157"/>
                    <a:pt x="10528" y="10251"/>
                    <a:pt x="9947" y="10251"/>
                  </a:cubicBezTo>
                  <a:cubicBezTo>
                    <a:pt x="8926" y="10251"/>
                    <a:pt x="7625" y="9962"/>
                    <a:pt x="6691" y="9456"/>
                  </a:cubicBezTo>
                  <a:cubicBezTo>
                    <a:pt x="4541" y="8292"/>
                    <a:pt x="831" y="5499"/>
                    <a:pt x="643" y="5024"/>
                  </a:cubicBezTo>
                  <a:cubicBezTo>
                    <a:pt x="627" y="4679"/>
                    <a:pt x="1551" y="2595"/>
                    <a:pt x="2496" y="679"/>
                  </a:cubicBezTo>
                  <a:close/>
                  <a:moveTo>
                    <a:pt x="2381" y="0"/>
                  </a:moveTo>
                  <a:cubicBezTo>
                    <a:pt x="2278" y="0"/>
                    <a:pt x="2178" y="56"/>
                    <a:pt x="2129" y="155"/>
                  </a:cubicBezTo>
                  <a:cubicBezTo>
                    <a:pt x="1486" y="1445"/>
                    <a:pt x="1" y="4504"/>
                    <a:pt x="85" y="5096"/>
                  </a:cubicBezTo>
                  <a:cubicBezTo>
                    <a:pt x="198" y="5887"/>
                    <a:pt x="4757" y="9047"/>
                    <a:pt x="6422" y="9950"/>
                  </a:cubicBezTo>
                  <a:cubicBezTo>
                    <a:pt x="7372" y="10464"/>
                    <a:pt x="8776" y="10808"/>
                    <a:pt x="9945" y="10808"/>
                  </a:cubicBezTo>
                  <a:cubicBezTo>
                    <a:pt x="10634" y="10808"/>
                    <a:pt x="11241" y="10688"/>
                    <a:pt x="11626" y="10415"/>
                  </a:cubicBezTo>
                  <a:cubicBezTo>
                    <a:pt x="11966" y="10172"/>
                    <a:pt x="12116" y="9816"/>
                    <a:pt x="12049" y="9412"/>
                  </a:cubicBezTo>
                  <a:cubicBezTo>
                    <a:pt x="11915" y="8606"/>
                    <a:pt x="11078" y="8000"/>
                    <a:pt x="10111" y="7300"/>
                  </a:cubicBezTo>
                  <a:cubicBezTo>
                    <a:pt x="9138" y="6596"/>
                    <a:pt x="8035" y="5797"/>
                    <a:pt x="7634" y="4716"/>
                  </a:cubicBezTo>
                  <a:cubicBezTo>
                    <a:pt x="6837" y="2559"/>
                    <a:pt x="6516" y="1278"/>
                    <a:pt x="6513" y="1267"/>
                  </a:cubicBezTo>
                  <a:cubicBezTo>
                    <a:pt x="6482" y="1140"/>
                    <a:pt x="6369" y="1053"/>
                    <a:pt x="6241" y="1053"/>
                  </a:cubicBezTo>
                  <a:cubicBezTo>
                    <a:pt x="6235" y="1053"/>
                    <a:pt x="6229" y="1053"/>
                    <a:pt x="6223" y="1054"/>
                  </a:cubicBezTo>
                  <a:cubicBezTo>
                    <a:pt x="6220" y="1054"/>
                    <a:pt x="6175" y="1056"/>
                    <a:pt x="6095" y="1056"/>
                  </a:cubicBezTo>
                  <a:cubicBezTo>
                    <a:pt x="5636" y="1056"/>
                    <a:pt x="4021" y="986"/>
                    <a:pt x="2530" y="43"/>
                  </a:cubicBezTo>
                  <a:cubicBezTo>
                    <a:pt x="2483" y="14"/>
                    <a:pt x="2432" y="0"/>
                    <a:pt x="2381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4"/>
            <p:cNvSpPr/>
            <p:nvPr/>
          </p:nvSpPr>
          <p:spPr>
            <a:xfrm>
              <a:off x="3780186" y="4284687"/>
              <a:ext cx="219742" cy="122466"/>
            </a:xfrm>
            <a:custGeom>
              <a:avLst/>
              <a:gdLst/>
              <a:ahLst/>
              <a:cxnLst/>
              <a:rect l="l" t="t" r="r" b="b"/>
              <a:pathLst>
                <a:path w="11532" h="6427" extrusionOk="0">
                  <a:moveTo>
                    <a:pt x="291" y="1"/>
                  </a:moveTo>
                  <a:cubicBezTo>
                    <a:pt x="113" y="460"/>
                    <a:pt x="1" y="818"/>
                    <a:pt x="21" y="958"/>
                  </a:cubicBezTo>
                  <a:cubicBezTo>
                    <a:pt x="103" y="1528"/>
                    <a:pt x="4258" y="4542"/>
                    <a:pt x="6214" y="5603"/>
                  </a:cubicBezTo>
                  <a:cubicBezTo>
                    <a:pt x="7175" y="6123"/>
                    <a:pt x="8509" y="6427"/>
                    <a:pt x="9589" y="6427"/>
                  </a:cubicBezTo>
                  <a:cubicBezTo>
                    <a:pt x="10694" y="6427"/>
                    <a:pt x="11532" y="6109"/>
                    <a:pt x="11429" y="5380"/>
                  </a:cubicBezTo>
                  <a:lnTo>
                    <a:pt x="11429" y="5380"/>
                  </a:lnTo>
                  <a:cubicBezTo>
                    <a:pt x="11107" y="5424"/>
                    <a:pt x="10751" y="5453"/>
                    <a:pt x="10364" y="5453"/>
                  </a:cubicBezTo>
                  <a:cubicBezTo>
                    <a:pt x="9408" y="5453"/>
                    <a:pt x="8269" y="5279"/>
                    <a:pt x="7027" y="4741"/>
                  </a:cubicBezTo>
                  <a:cubicBezTo>
                    <a:pt x="4010" y="3433"/>
                    <a:pt x="1084" y="758"/>
                    <a:pt x="2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4"/>
            <p:cNvSpPr/>
            <p:nvPr/>
          </p:nvSpPr>
          <p:spPr>
            <a:xfrm>
              <a:off x="3774908" y="4279313"/>
              <a:ext cx="229441" cy="133156"/>
            </a:xfrm>
            <a:custGeom>
              <a:avLst/>
              <a:gdLst/>
              <a:ahLst/>
              <a:cxnLst/>
              <a:rect l="l" t="t" r="r" b="b"/>
              <a:pathLst>
                <a:path w="12041" h="6988" extrusionOk="0">
                  <a:moveTo>
                    <a:pt x="686" y="777"/>
                  </a:moveTo>
                  <a:cubicBezTo>
                    <a:pt x="1796" y="1801"/>
                    <a:pt x="4455" y="4094"/>
                    <a:pt x="7192" y="5281"/>
                  </a:cubicBezTo>
                  <a:cubicBezTo>
                    <a:pt x="8325" y="5772"/>
                    <a:pt x="9478" y="6017"/>
                    <a:pt x="10633" y="6017"/>
                  </a:cubicBezTo>
                  <a:cubicBezTo>
                    <a:pt x="10883" y="6017"/>
                    <a:pt x="11132" y="6005"/>
                    <a:pt x="11381" y="5982"/>
                  </a:cubicBezTo>
                  <a:lnTo>
                    <a:pt x="11381" y="5982"/>
                  </a:lnTo>
                  <a:cubicBezTo>
                    <a:pt x="11340" y="6047"/>
                    <a:pt x="11286" y="6101"/>
                    <a:pt x="11222" y="6143"/>
                  </a:cubicBezTo>
                  <a:cubicBezTo>
                    <a:pt x="10941" y="6338"/>
                    <a:pt x="10455" y="6429"/>
                    <a:pt x="9880" y="6429"/>
                  </a:cubicBezTo>
                  <a:cubicBezTo>
                    <a:pt x="8858" y="6429"/>
                    <a:pt x="7555" y="6141"/>
                    <a:pt x="6625" y="5637"/>
                  </a:cubicBezTo>
                  <a:cubicBezTo>
                    <a:pt x="4475" y="4473"/>
                    <a:pt x="765" y="1680"/>
                    <a:pt x="577" y="1205"/>
                  </a:cubicBezTo>
                  <a:cubicBezTo>
                    <a:pt x="577" y="1193"/>
                    <a:pt x="577" y="1101"/>
                    <a:pt x="686" y="777"/>
                  </a:cubicBezTo>
                  <a:close/>
                  <a:moveTo>
                    <a:pt x="568" y="1"/>
                  </a:moveTo>
                  <a:cubicBezTo>
                    <a:pt x="457" y="1"/>
                    <a:pt x="349" y="65"/>
                    <a:pt x="305" y="181"/>
                  </a:cubicBezTo>
                  <a:cubicBezTo>
                    <a:pt x="21" y="914"/>
                    <a:pt x="0" y="1142"/>
                    <a:pt x="19" y="1279"/>
                  </a:cubicBezTo>
                  <a:cubicBezTo>
                    <a:pt x="132" y="2069"/>
                    <a:pt x="4691" y="5228"/>
                    <a:pt x="6356" y="6131"/>
                  </a:cubicBezTo>
                  <a:cubicBezTo>
                    <a:pt x="7302" y="6643"/>
                    <a:pt x="8709" y="6987"/>
                    <a:pt x="9879" y="6987"/>
                  </a:cubicBezTo>
                  <a:cubicBezTo>
                    <a:pt x="10558" y="6987"/>
                    <a:pt x="11159" y="6871"/>
                    <a:pt x="11543" y="6604"/>
                  </a:cubicBezTo>
                  <a:cubicBezTo>
                    <a:pt x="11884" y="6367"/>
                    <a:pt x="12040" y="6019"/>
                    <a:pt x="11985" y="5624"/>
                  </a:cubicBezTo>
                  <a:cubicBezTo>
                    <a:pt x="11965" y="5482"/>
                    <a:pt x="11844" y="5381"/>
                    <a:pt x="11706" y="5381"/>
                  </a:cubicBezTo>
                  <a:cubicBezTo>
                    <a:pt x="11693" y="5381"/>
                    <a:pt x="11681" y="5381"/>
                    <a:pt x="11668" y="5383"/>
                  </a:cubicBezTo>
                  <a:cubicBezTo>
                    <a:pt x="11323" y="5431"/>
                    <a:pt x="10976" y="5455"/>
                    <a:pt x="10630" y="5455"/>
                  </a:cubicBezTo>
                  <a:cubicBezTo>
                    <a:pt x="9553" y="5455"/>
                    <a:pt x="8476" y="5223"/>
                    <a:pt x="7417" y="4763"/>
                  </a:cubicBezTo>
                  <a:cubicBezTo>
                    <a:pt x="4458" y="3483"/>
                    <a:pt x="1574" y="855"/>
                    <a:pt x="760" y="79"/>
                  </a:cubicBezTo>
                  <a:cubicBezTo>
                    <a:pt x="705" y="26"/>
                    <a:pt x="636" y="1"/>
                    <a:pt x="56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47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METHODOLOGY</a:t>
            </a:r>
            <a:endParaRPr lang="en-US"/>
          </a:p>
        </p:txBody>
      </p:sp>
      <p:sp>
        <p:nvSpPr>
          <p:cNvPr id="1907" name="Google Shape;1907;p47"/>
          <p:cNvSpPr/>
          <p:nvPr/>
        </p:nvSpPr>
        <p:spPr>
          <a:xfrm>
            <a:off x="887660" y="1788408"/>
            <a:ext cx="1962000" cy="1779316"/>
          </a:xfrm>
          <a:prstGeom prst="rect">
            <a:avLst/>
          </a:pr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8" name="Google Shape;1908;p47"/>
          <p:cNvSpPr/>
          <p:nvPr/>
        </p:nvSpPr>
        <p:spPr>
          <a:xfrm rot="5400000">
            <a:off x="1273460" y="1959858"/>
            <a:ext cx="704700" cy="1476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1" name="Google Shape;1911;p47"/>
          <p:cNvSpPr txBox="1">
            <a:spLocks noGrp="1"/>
          </p:cNvSpPr>
          <p:nvPr>
            <p:ph type="title"/>
          </p:nvPr>
        </p:nvSpPr>
        <p:spPr>
          <a:xfrm>
            <a:off x="887660" y="1891708"/>
            <a:ext cx="1962000" cy="3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Public Training Data </a:t>
            </a:r>
            <a:endParaRPr sz="1400"/>
          </a:p>
        </p:txBody>
      </p:sp>
      <p:sp>
        <p:nvSpPr>
          <p:cNvPr id="1912" name="Google Shape;1912;p47"/>
          <p:cNvSpPr txBox="1">
            <a:spLocks noGrp="1"/>
          </p:cNvSpPr>
          <p:nvPr>
            <p:ph type="title" idx="4294967295"/>
          </p:nvPr>
        </p:nvSpPr>
        <p:spPr>
          <a:xfrm>
            <a:off x="1142810" y="2428158"/>
            <a:ext cx="12783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12,000</a:t>
            </a:r>
            <a:endParaRPr sz="2400"/>
          </a:p>
        </p:txBody>
      </p:sp>
      <p:sp>
        <p:nvSpPr>
          <p:cNvPr id="1913" name="Google Shape;1913;p47"/>
          <p:cNvSpPr/>
          <p:nvPr/>
        </p:nvSpPr>
        <p:spPr>
          <a:xfrm>
            <a:off x="3326060" y="1788408"/>
            <a:ext cx="1962000" cy="1779316"/>
          </a:xfrm>
          <a:prstGeom prst="rect">
            <a:avLst/>
          </a:pr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47"/>
          <p:cNvSpPr/>
          <p:nvPr/>
        </p:nvSpPr>
        <p:spPr>
          <a:xfrm rot="5400000">
            <a:off x="3711860" y="1959858"/>
            <a:ext cx="704700" cy="1476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7" name="Google Shape;1917;p47"/>
          <p:cNvSpPr txBox="1">
            <a:spLocks noGrp="1"/>
          </p:cNvSpPr>
          <p:nvPr>
            <p:ph type="title"/>
          </p:nvPr>
        </p:nvSpPr>
        <p:spPr>
          <a:xfrm>
            <a:off x="3386668" y="1891708"/>
            <a:ext cx="1835300" cy="3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CCAC Kaggle Data</a:t>
            </a:r>
            <a:endParaRPr sz="1400"/>
          </a:p>
        </p:txBody>
      </p:sp>
      <p:sp>
        <p:nvSpPr>
          <p:cNvPr id="1918" name="Google Shape;1918;p47"/>
          <p:cNvSpPr txBox="1">
            <a:spLocks noGrp="1"/>
          </p:cNvSpPr>
          <p:nvPr>
            <p:ph type="title" idx="4294967295"/>
          </p:nvPr>
        </p:nvSpPr>
        <p:spPr>
          <a:xfrm>
            <a:off x="3581210" y="2428158"/>
            <a:ext cx="12783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4,898</a:t>
            </a:r>
            <a:endParaRPr sz="240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AB9DC34-4AD3-48E6-A142-F59AE7733320}"/>
              </a:ext>
            </a:extLst>
          </p:cNvPr>
          <p:cNvGrpSpPr/>
          <p:nvPr/>
        </p:nvGrpSpPr>
        <p:grpSpPr>
          <a:xfrm rot="5400000">
            <a:off x="4269271" y="2130959"/>
            <a:ext cx="2710579" cy="1134100"/>
            <a:chOff x="2813982" y="2618575"/>
            <a:chExt cx="2710579" cy="1134100"/>
          </a:xfrm>
        </p:grpSpPr>
        <p:sp>
          <p:nvSpPr>
            <p:cNvPr id="24" name="Google Shape;2017;p48">
              <a:extLst>
                <a:ext uri="{FF2B5EF4-FFF2-40B4-BE49-F238E27FC236}">
                  <a16:creationId xmlns:a16="http://schemas.microsoft.com/office/drawing/2014/main" id="{B274D9DF-ADC3-47B1-90DA-DDACB8D62A41}"/>
                </a:ext>
              </a:extLst>
            </p:cNvPr>
            <p:cNvSpPr/>
            <p:nvPr/>
          </p:nvSpPr>
          <p:spPr>
            <a:xfrm>
              <a:off x="3013263" y="3567222"/>
              <a:ext cx="1146" cy="10499"/>
            </a:xfrm>
            <a:custGeom>
              <a:avLst/>
              <a:gdLst/>
              <a:ahLst/>
              <a:cxnLst/>
              <a:rect l="l" t="t" r="r" b="b"/>
              <a:pathLst>
                <a:path w="88" h="895" fill="none" extrusionOk="0">
                  <a:moveTo>
                    <a:pt x="1" y="894"/>
                  </a:moveTo>
                  <a:cubicBezTo>
                    <a:pt x="28" y="596"/>
                    <a:pt x="57" y="298"/>
                    <a:pt x="88" y="1"/>
                  </a:cubicBezTo>
                </a:path>
              </a:pathLst>
            </a:custGeom>
            <a:noFill/>
            <a:ln w="375" cap="flat" cmpd="sng">
              <a:solidFill>
                <a:srgbClr val="263238"/>
              </a:solidFill>
              <a:prstDash val="solid"/>
              <a:miter lim="11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018;p48">
              <a:extLst>
                <a:ext uri="{FF2B5EF4-FFF2-40B4-BE49-F238E27FC236}">
                  <a16:creationId xmlns:a16="http://schemas.microsoft.com/office/drawing/2014/main" id="{9A24655A-B887-4555-8E3C-EA7FF9DB1D24}"/>
                </a:ext>
              </a:extLst>
            </p:cNvPr>
            <p:cNvSpPr/>
            <p:nvPr/>
          </p:nvSpPr>
          <p:spPr>
            <a:xfrm>
              <a:off x="3017014" y="2646448"/>
              <a:ext cx="2261809" cy="899951"/>
            </a:xfrm>
            <a:custGeom>
              <a:avLst/>
              <a:gdLst/>
              <a:ahLst/>
              <a:cxnLst/>
              <a:rect l="l" t="t" r="r" b="b"/>
              <a:pathLst>
                <a:path w="173664" h="76716" fill="none" extrusionOk="0">
                  <a:moveTo>
                    <a:pt x="0" y="76716"/>
                  </a:moveTo>
                  <a:cubicBezTo>
                    <a:pt x="5326" y="33478"/>
                    <a:pt x="42187" y="1"/>
                    <a:pt x="86866" y="1"/>
                  </a:cubicBezTo>
                  <a:cubicBezTo>
                    <a:pt x="131359" y="1"/>
                    <a:pt x="168099" y="33200"/>
                    <a:pt x="173663" y="76178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019;p48">
              <a:extLst>
                <a:ext uri="{FF2B5EF4-FFF2-40B4-BE49-F238E27FC236}">
                  <a16:creationId xmlns:a16="http://schemas.microsoft.com/office/drawing/2014/main" id="{ADF82E76-B86F-4DA7-91C8-D4600CE92FC2}"/>
                </a:ext>
              </a:extLst>
            </p:cNvPr>
            <p:cNvSpPr/>
            <p:nvPr/>
          </p:nvSpPr>
          <p:spPr>
            <a:xfrm>
              <a:off x="5280243" y="3550493"/>
              <a:ext cx="1328" cy="10476"/>
            </a:xfrm>
            <a:custGeom>
              <a:avLst/>
              <a:gdLst/>
              <a:ahLst/>
              <a:cxnLst/>
              <a:rect l="l" t="t" r="r" b="b"/>
              <a:pathLst>
                <a:path w="102" h="893" fill="none" extrusionOk="0">
                  <a:moveTo>
                    <a:pt x="1" y="0"/>
                  </a:moveTo>
                  <a:cubicBezTo>
                    <a:pt x="36" y="298"/>
                    <a:pt x="70" y="595"/>
                    <a:pt x="102" y="893"/>
                  </a:cubicBezTo>
                </a:path>
              </a:pathLst>
            </a:custGeom>
            <a:noFill/>
            <a:ln w="375" cap="flat" cmpd="sng">
              <a:solidFill>
                <a:srgbClr val="263238"/>
              </a:solidFill>
              <a:prstDash val="solid"/>
              <a:miter lim="113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020;p48">
              <a:extLst>
                <a:ext uri="{FF2B5EF4-FFF2-40B4-BE49-F238E27FC236}">
                  <a16:creationId xmlns:a16="http://schemas.microsoft.com/office/drawing/2014/main" id="{5E12E7EE-D995-499E-8756-AF9008FAF742}"/>
                </a:ext>
              </a:extLst>
            </p:cNvPr>
            <p:cNvSpPr/>
            <p:nvPr/>
          </p:nvSpPr>
          <p:spPr>
            <a:xfrm>
              <a:off x="3066675" y="2865652"/>
              <a:ext cx="467954" cy="337922"/>
            </a:xfrm>
            <a:custGeom>
              <a:avLst/>
              <a:gdLst/>
              <a:ahLst/>
              <a:cxnLst/>
              <a:rect l="l" t="t" r="r" b="b"/>
              <a:pathLst>
                <a:path w="35930" h="28806" extrusionOk="0">
                  <a:moveTo>
                    <a:pt x="7744" y="0"/>
                  </a:moveTo>
                  <a:lnTo>
                    <a:pt x="0" y="24160"/>
                  </a:lnTo>
                  <a:lnTo>
                    <a:pt x="30663" y="28806"/>
                  </a:lnTo>
                  <a:lnTo>
                    <a:pt x="35929" y="6505"/>
                  </a:lnTo>
                  <a:cubicBezTo>
                    <a:pt x="35929" y="6505"/>
                    <a:pt x="17345" y="5266"/>
                    <a:pt x="7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021;p48">
              <a:extLst>
                <a:ext uri="{FF2B5EF4-FFF2-40B4-BE49-F238E27FC236}">
                  <a16:creationId xmlns:a16="http://schemas.microsoft.com/office/drawing/2014/main" id="{F9A5E5EA-DDB1-42C8-BE7F-CF7B6494BA29}"/>
                </a:ext>
              </a:extLst>
            </p:cNvPr>
            <p:cNvSpPr/>
            <p:nvPr/>
          </p:nvSpPr>
          <p:spPr>
            <a:xfrm>
              <a:off x="3583026" y="2618575"/>
              <a:ext cx="560738" cy="257987"/>
            </a:xfrm>
            <a:custGeom>
              <a:avLst/>
              <a:gdLst/>
              <a:ahLst/>
              <a:cxnLst/>
              <a:rect l="l" t="t" r="r" b="b"/>
              <a:pathLst>
                <a:path w="43054" h="21992" extrusionOk="0">
                  <a:moveTo>
                    <a:pt x="25089" y="1"/>
                  </a:moveTo>
                  <a:cubicBezTo>
                    <a:pt x="17749" y="4966"/>
                    <a:pt x="8453" y="5718"/>
                    <a:pt x="3494" y="5718"/>
                  </a:cubicBezTo>
                  <a:cubicBezTo>
                    <a:pt x="1337" y="5718"/>
                    <a:pt x="1" y="5576"/>
                    <a:pt x="0" y="5576"/>
                  </a:cubicBezTo>
                  <a:lnTo>
                    <a:pt x="0" y="5576"/>
                  </a:lnTo>
                  <a:cubicBezTo>
                    <a:pt x="7434" y="13009"/>
                    <a:pt x="27257" y="21992"/>
                    <a:pt x="27257" y="21992"/>
                  </a:cubicBezTo>
                  <a:cubicBezTo>
                    <a:pt x="35310" y="19513"/>
                    <a:pt x="43054" y="11151"/>
                    <a:pt x="43054" y="11151"/>
                  </a:cubicBezTo>
                  <a:cubicBezTo>
                    <a:pt x="38098" y="10222"/>
                    <a:pt x="25089" y="1"/>
                    <a:pt x="25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022;p48">
              <a:extLst>
                <a:ext uri="{FF2B5EF4-FFF2-40B4-BE49-F238E27FC236}">
                  <a16:creationId xmlns:a16="http://schemas.microsoft.com/office/drawing/2014/main" id="{EFC3F045-9678-49A1-B8B5-B20F5094C240}"/>
                </a:ext>
              </a:extLst>
            </p:cNvPr>
            <p:cNvSpPr/>
            <p:nvPr/>
          </p:nvSpPr>
          <p:spPr>
            <a:xfrm>
              <a:off x="3583026" y="2643632"/>
              <a:ext cx="158933" cy="140455"/>
            </a:xfrm>
            <a:custGeom>
              <a:avLst/>
              <a:gdLst/>
              <a:ahLst/>
              <a:cxnLst/>
              <a:rect l="l" t="t" r="r" b="b"/>
              <a:pathLst>
                <a:path w="12203" h="11973" extrusionOk="0">
                  <a:moveTo>
                    <a:pt x="7223" y="1"/>
                  </a:moveTo>
                  <a:cubicBezTo>
                    <a:pt x="2577" y="1239"/>
                    <a:pt x="0" y="3440"/>
                    <a:pt x="0" y="3440"/>
                  </a:cubicBezTo>
                  <a:cubicBezTo>
                    <a:pt x="3189" y="7118"/>
                    <a:pt x="12203" y="11972"/>
                    <a:pt x="12203" y="11972"/>
                  </a:cubicBezTo>
                  <a:cubicBezTo>
                    <a:pt x="7223" y="6321"/>
                    <a:pt x="7223" y="1"/>
                    <a:pt x="7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23;p48">
              <a:extLst>
                <a:ext uri="{FF2B5EF4-FFF2-40B4-BE49-F238E27FC236}">
                  <a16:creationId xmlns:a16="http://schemas.microsoft.com/office/drawing/2014/main" id="{52755E29-AEE5-49DC-9FBD-FC51C99BAC47}"/>
                </a:ext>
              </a:extLst>
            </p:cNvPr>
            <p:cNvSpPr/>
            <p:nvPr/>
          </p:nvSpPr>
          <p:spPr>
            <a:xfrm>
              <a:off x="4324863" y="2748777"/>
              <a:ext cx="208385" cy="122260"/>
            </a:xfrm>
            <a:custGeom>
              <a:avLst/>
              <a:gdLst/>
              <a:ahLst/>
              <a:cxnLst/>
              <a:rect l="l" t="t" r="r" b="b"/>
              <a:pathLst>
                <a:path w="16000" h="10422" extrusionOk="0">
                  <a:moveTo>
                    <a:pt x="16000" y="0"/>
                  </a:moveTo>
                  <a:cubicBezTo>
                    <a:pt x="15999" y="0"/>
                    <a:pt x="2372" y="1858"/>
                    <a:pt x="513" y="4646"/>
                  </a:cubicBezTo>
                  <a:cubicBezTo>
                    <a:pt x="513" y="4646"/>
                    <a:pt x="1" y="6198"/>
                    <a:pt x="3095" y="8776"/>
                  </a:cubicBezTo>
                  <a:cubicBezTo>
                    <a:pt x="4504" y="9951"/>
                    <a:pt x="7675" y="10421"/>
                    <a:pt x="7675" y="10421"/>
                  </a:cubicBezTo>
                  <a:lnTo>
                    <a:pt x="160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024;p48">
              <a:extLst>
                <a:ext uri="{FF2B5EF4-FFF2-40B4-BE49-F238E27FC236}">
                  <a16:creationId xmlns:a16="http://schemas.microsoft.com/office/drawing/2014/main" id="{61150781-2B5A-4DFA-82B8-CAEE224B9D99}"/>
                </a:ext>
              </a:extLst>
            </p:cNvPr>
            <p:cNvSpPr/>
            <p:nvPr/>
          </p:nvSpPr>
          <p:spPr>
            <a:xfrm>
              <a:off x="4331545" y="2636019"/>
              <a:ext cx="459866" cy="210864"/>
            </a:xfrm>
            <a:custGeom>
              <a:avLst/>
              <a:gdLst/>
              <a:ahLst/>
              <a:cxnLst/>
              <a:rect l="l" t="t" r="r" b="b"/>
              <a:pathLst>
                <a:path w="35309" h="17975" extrusionOk="0">
                  <a:moveTo>
                    <a:pt x="19445" y="1"/>
                  </a:moveTo>
                  <a:cubicBezTo>
                    <a:pt x="19262" y="1"/>
                    <a:pt x="19077" y="4"/>
                    <a:pt x="18893" y="11"/>
                  </a:cubicBezTo>
                  <a:cubicBezTo>
                    <a:pt x="10221" y="319"/>
                    <a:pt x="619" y="11780"/>
                    <a:pt x="0" y="14258"/>
                  </a:cubicBezTo>
                  <a:cubicBezTo>
                    <a:pt x="0" y="14258"/>
                    <a:pt x="5762" y="12063"/>
                    <a:pt x="12895" y="12063"/>
                  </a:cubicBezTo>
                  <a:cubicBezTo>
                    <a:pt x="13341" y="12063"/>
                    <a:pt x="13792" y="12072"/>
                    <a:pt x="14248" y="12090"/>
                  </a:cubicBezTo>
                  <a:cubicBezTo>
                    <a:pt x="21991" y="12400"/>
                    <a:pt x="26327" y="17974"/>
                    <a:pt x="26327" y="17974"/>
                  </a:cubicBezTo>
                  <a:lnTo>
                    <a:pt x="35309" y="6824"/>
                  </a:lnTo>
                  <a:cubicBezTo>
                    <a:pt x="35309" y="6824"/>
                    <a:pt x="27892" y="1"/>
                    <a:pt x="194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025;p48">
              <a:extLst>
                <a:ext uri="{FF2B5EF4-FFF2-40B4-BE49-F238E27FC236}">
                  <a16:creationId xmlns:a16="http://schemas.microsoft.com/office/drawing/2014/main" id="{5EC2D53B-3852-4CCE-AA95-7AA07B147E6B}"/>
                </a:ext>
              </a:extLst>
            </p:cNvPr>
            <p:cNvSpPr/>
            <p:nvPr/>
          </p:nvSpPr>
          <p:spPr>
            <a:xfrm>
              <a:off x="4780314" y="2873207"/>
              <a:ext cx="476016" cy="385162"/>
            </a:xfrm>
            <a:custGeom>
              <a:avLst/>
              <a:gdLst/>
              <a:ahLst/>
              <a:cxnLst/>
              <a:rect l="l" t="t" r="r" b="b"/>
              <a:pathLst>
                <a:path w="36549" h="32833" extrusionOk="0">
                  <a:moveTo>
                    <a:pt x="17758" y="1"/>
                  </a:moveTo>
                  <a:cubicBezTo>
                    <a:pt x="17758" y="1"/>
                    <a:pt x="12183" y="14662"/>
                    <a:pt x="0" y="16726"/>
                  </a:cubicBezTo>
                  <a:cubicBezTo>
                    <a:pt x="0" y="16726"/>
                    <a:pt x="12183" y="31181"/>
                    <a:pt x="18998" y="32832"/>
                  </a:cubicBezTo>
                  <a:cubicBezTo>
                    <a:pt x="18998" y="32832"/>
                    <a:pt x="32833" y="26638"/>
                    <a:pt x="36549" y="20029"/>
                  </a:cubicBezTo>
                  <a:lnTo>
                    <a:pt x="36549" y="20029"/>
                  </a:lnTo>
                  <a:cubicBezTo>
                    <a:pt x="36549" y="20029"/>
                    <a:pt x="36549" y="20029"/>
                    <a:pt x="36549" y="20029"/>
                  </a:cubicBezTo>
                  <a:cubicBezTo>
                    <a:pt x="36547" y="20029"/>
                    <a:pt x="24365" y="13008"/>
                    <a:pt x="17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026;p48">
              <a:extLst>
                <a:ext uri="{FF2B5EF4-FFF2-40B4-BE49-F238E27FC236}">
                  <a16:creationId xmlns:a16="http://schemas.microsoft.com/office/drawing/2014/main" id="{22C08175-3216-40B4-9EA5-2BAA6369BA63}"/>
                </a:ext>
              </a:extLst>
            </p:cNvPr>
            <p:cNvSpPr/>
            <p:nvPr/>
          </p:nvSpPr>
          <p:spPr>
            <a:xfrm>
              <a:off x="2867693" y="3480307"/>
              <a:ext cx="483297" cy="269061"/>
            </a:xfrm>
            <a:custGeom>
              <a:avLst/>
              <a:gdLst/>
              <a:ahLst/>
              <a:cxnLst/>
              <a:rect l="l" t="t" r="r" b="b"/>
              <a:pathLst>
                <a:path w="37108" h="22936" extrusionOk="0">
                  <a:moveTo>
                    <a:pt x="773" y="0"/>
                  </a:moveTo>
                  <a:lnTo>
                    <a:pt x="0" y="22936"/>
                  </a:lnTo>
                  <a:lnTo>
                    <a:pt x="31696" y="22936"/>
                  </a:lnTo>
                  <a:lnTo>
                    <a:pt x="371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027;p48">
              <a:extLst>
                <a:ext uri="{FF2B5EF4-FFF2-40B4-BE49-F238E27FC236}">
                  <a16:creationId xmlns:a16="http://schemas.microsoft.com/office/drawing/2014/main" id="{6E14BA0D-26F7-4905-9EC6-228FF82637A5}"/>
                </a:ext>
              </a:extLst>
            </p:cNvPr>
            <p:cNvSpPr/>
            <p:nvPr/>
          </p:nvSpPr>
          <p:spPr>
            <a:xfrm>
              <a:off x="2929375" y="3380606"/>
              <a:ext cx="380745" cy="341464"/>
            </a:xfrm>
            <a:custGeom>
              <a:avLst/>
              <a:gdLst/>
              <a:ahLst/>
              <a:cxnLst/>
              <a:rect l="l" t="t" r="r" b="b"/>
              <a:pathLst>
                <a:path w="29234" h="29108" extrusionOk="0">
                  <a:moveTo>
                    <a:pt x="117" y="0"/>
                  </a:moveTo>
                  <a:lnTo>
                    <a:pt x="1" y="26346"/>
                  </a:lnTo>
                  <a:lnTo>
                    <a:pt x="27186" y="29108"/>
                  </a:lnTo>
                  <a:lnTo>
                    <a:pt x="29234" y="1094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028;p48">
              <a:extLst>
                <a:ext uri="{FF2B5EF4-FFF2-40B4-BE49-F238E27FC236}">
                  <a16:creationId xmlns:a16="http://schemas.microsoft.com/office/drawing/2014/main" id="{61534C06-A40A-4F28-A51A-C29DEC297CAB}"/>
                </a:ext>
              </a:extLst>
            </p:cNvPr>
            <p:cNvSpPr/>
            <p:nvPr/>
          </p:nvSpPr>
          <p:spPr>
            <a:xfrm>
              <a:off x="2813982" y="3429206"/>
              <a:ext cx="466522" cy="323469"/>
            </a:xfrm>
            <a:custGeom>
              <a:avLst/>
              <a:gdLst/>
              <a:ahLst/>
              <a:cxnLst/>
              <a:rect l="l" t="t" r="r" b="b"/>
              <a:pathLst>
                <a:path w="35820" h="27574" extrusionOk="0">
                  <a:moveTo>
                    <a:pt x="15204" y="0"/>
                  </a:moveTo>
                  <a:lnTo>
                    <a:pt x="1" y="516"/>
                  </a:lnTo>
                  <a:lnTo>
                    <a:pt x="4124" y="27574"/>
                  </a:lnTo>
                  <a:lnTo>
                    <a:pt x="35820" y="27574"/>
                  </a:lnTo>
                  <a:lnTo>
                    <a:pt x="33759" y="3093"/>
                  </a:lnTo>
                  <a:lnTo>
                    <a:pt x="16751" y="3093"/>
                  </a:lnTo>
                  <a:lnTo>
                    <a:pt x="1520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029;p48">
              <a:extLst>
                <a:ext uri="{FF2B5EF4-FFF2-40B4-BE49-F238E27FC236}">
                  <a16:creationId xmlns:a16="http://schemas.microsoft.com/office/drawing/2014/main" id="{DE46DBAE-08A0-4012-B803-FEE50A165E44}"/>
                </a:ext>
              </a:extLst>
            </p:cNvPr>
            <p:cNvSpPr/>
            <p:nvPr/>
          </p:nvSpPr>
          <p:spPr>
            <a:xfrm>
              <a:off x="4987566" y="3480307"/>
              <a:ext cx="483297" cy="269061"/>
            </a:xfrm>
            <a:custGeom>
              <a:avLst/>
              <a:gdLst/>
              <a:ahLst/>
              <a:cxnLst/>
              <a:rect l="l" t="t" r="r" b="b"/>
              <a:pathLst>
                <a:path w="37108" h="22936" extrusionOk="0">
                  <a:moveTo>
                    <a:pt x="0" y="0"/>
                  </a:moveTo>
                  <a:lnTo>
                    <a:pt x="5412" y="22936"/>
                  </a:lnTo>
                  <a:lnTo>
                    <a:pt x="37108" y="22936"/>
                  </a:lnTo>
                  <a:lnTo>
                    <a:pt x="363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030;p48">
              <a:extLst>
                <a:ext uri="{FF2B5EF4-FFF2-40B4-BE49-F238E27FC236}">
                  <a16:creationId xmlns:a16="http://schemas.microsoft.com/office/drawing/2014/main" id="{0757C23B-1989-4613-A1D8-29F57EB794FA}"/>
                </a:ext>
              </a:extLst>
            </p:cNvPr>
            <p:cNvSpPr/>
            <p:nvPr/>
          </p:nvSpPr>
          <p:spPr>
            <a:xfrm>
              <a:off x="5058039" y="3429206"/>
              <a:ext cx="466522" cy="323469"/>
            </a:xfrm>
            <a:custGeom>
              <a:avLst/>
              <a:gdLst/>
              <a:ahLst/>
              <a:cxnLst/>
              <a:rect l="l" t="t" r="r" b="b"/>
              <a:pathLst>
                <a:path w="35820" h="27574" extrusionOk="0">
                  <a:moveTo>
                    <a:pt x="20616" y="0"/>
                  </a:moveTo>
                  <a:lnTo>
                    <a:pt x="19070" y="3093"/>
                  </a:lnTo>
                  <a:lnTo>
                    <a:pt x="2062" y="3093"/>
                  </a:lnTo>
                  <a:lnTo>
                    <a:pt x="1" y="27574"/>
                  </a:lnTo>
                  <a:lnTo>
                    <a:pt x="31697" y="27574"/>
                  </a:lnTo>
                  <a:lnTo>
                    <a:pt x="35820" y="516"/>
                  </a:lnTo>
                  <a:lnTo>
                    <a:pt x="2061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2036;p48">
            <a:extLst>
              <a:ext uri="{FF2B5EF4-FFF2-40B4-BE49-F238E27FC236}">
                <a16:creationId xmlns:a16="http://schemas.microsoft.com/office/drawing/2014/main" id="{5F515165-AF9F-4B67-B08B-23F78083CD6D}"/>
              </a:ext>
            </a:extLst>
          </p:cNvPr>
          <p:cNvSpPr txBox="1">
            <a:spLocks/>
          </p:cNvSpPr>
          <p:nvPr/>
        </p:nvSpPr>
        <p:spPr>
          <a:xfrm>
            <a:off x="6191610" y="762840"/>
            <a:ext cx="18084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/>
              <a:t>Standard Meeting Emails</a:t>
            </a:r>
          </a:p>
        </p:txBody>
      </p:sp>
      <p:sp>
        <p:nvSpPr>
          <p:cNvPr id="40" name="Google Shape;2037;p48">
            <a:extLst>
              <a:ext uri="{FF2B5EF4-FFF2-40B4-BE49-F238E27FC236}">
                <a16:creationId xmlns:a16="http://schemas.microsoft.com/office/drawing/2014/main" id="{811D8226-7C47-41BC-8650-B26C2D832161}"/>
              </a:ext>
            </a:extLst>
          </p:cNvPr>
          <p:cNvSpPr txBox="1">
            <a:spLocks/>
          </p:cNvSpPr>
          <p:nvPr/>
        </p:nvSpPr>
        <p:spPr>
          <a:xfrm>
            <a:off x="7095810" y="2107189"/>
            <a:ext cx="228852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Font typeface="DM Sans"/>
              <a:buNone/>
            </a:pPr>
            <a:r>
              <a:rPr lang="en-US" sz="1400">
                <a:latin typeface="Viga"/>
                <a:sym typeface="Viga"/>
              </a:rPr>
              <a:t>Awards \</a:t>
            </a:r>
          </a:p>
          <a:p>
            <a:pPr marL="0" indent="0">
              <a:buFont typeface="DM Sans"/>
              <a:buNone/>
            </a:pPr>
            <a:r>
              <a:rPr lang="en-US" sz="1400">
                <a:latin typeface="Viga"/>
                <a:sym typeface="Viga"/>
              </a:rPr>
              <a:t>Immediate Action</a:t>
            </a:r>
          </a:p>
        </p:txBody>
      </p:sp>
      <p:sp>
        <p:nvSpPr>
          <p:cNvPr id="41" name="Google Shape;2038;p48">
            <a:extLst>
              <a:ext uri="{FF2B5EF4-FFF2-40B4-BE49-F238E27FC236}">
                <a16:creationId xmlns:a16="http://schemas.microsoft.com/office/drawing/2014/main" id="{A1531B2D-510A-42A7-AD1F-980D8A42C9A1}"/>
              </a:ext>
            </a:extLst>
          </p:cNvPr>
          <p:cNvSpPr txBox="1">
            <a:spLocks/>
          </p:cNvSpPr>
          <p:nvPr/>
        </p:nvSpPr>
        <p:spPr>
          <a:xfrm>
            <a:off x="6659093" y="1500267"/>
            <a:ext cx="18084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/>
              <a:t>Exclamation Mark \ URL Counts</a:t>
            </a:r>
          </a:p>
        </p:txBody>
      </p:sp>
      <p:cxnSp>
        <p:nvCxnSpPr>
          <p:cNvPr id="42" name="Google Shape;2041;p48">
            <a:extLst>
              <a:ext uri="{FF2B5EF4-FFF2-40B4-BE49-F238E27FC236}">
                <a16:creationId xmlns:a16="http://schemas.microsoft.com/office/drawing/2014/main" id="{0A2FBB84-E8A3-461D-BDDC-0F2A83C3D994}"/>
              </a:ext>
            </a:extLst>
          </p:cNvPr>
          <p:cNvCxnSpPr>
            <a:cxnSpLocks/>
            <a:stCxn id="39" idx="1"/>
          </p:cNvCxnSpPr>
          <p:nvPr/>
        </p:nvCxnSpPr>
        <p:spPr>
          <a:xfrm rot="10800000" flipV="1">
            <a:off x="5806068" y="1032690"/>
            <a:ext cx="385542" cy="725448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3" name="Google Shape;2042;p48">
            <a:extLst>
              <a:ext uri="{FF2B5EF4-FFF2-40B4-BE49-F238E27FC236}">
                <a16:creationId xmlns:a16="http://schemas.microsoft.com/office/drawing/2014/main" id="{BC06908F-FC26-4D1B-8398-7E3EFF92CFCF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70859" y="1814824"/>
            <a:ext cx="554306" cy="535636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6" name="Google Shape;2042;p48">
            <a:extLst>
              <a:ext uri="{FF2B5EF4-FFF2-40B4-BE49-F238E27FC236}">
                <a16:creationId xmlns:a16="http://schemas.microsoft.com/office/drawing/2014/main" id="{DEA19F22-3C4D-4574-8EEA-572F3E9DD14B}"/>
              </a:ext>
            </a:extLst>
          </p:cNvPr>
          <p:cNvCxnSpPr>
            <a:cxnSpLocks/>
            <a:stCxn id="40" idx="1"/>
          </p:cNvCxnSpPr>
          <p:nvPr/>
        </p:nvCxnSpPr>
        <p:spPr>
          <a:xfrm rot="10800000" flipV="1">
            <a:off x="6107826" y="2377038"/>
            <a:ext cx="987985" cy="78174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73" name="Google Shape;2041;p48">
            <a:extLst>
              <a:ext uri="{FF2B5EF4-FFF2-40B4-BE49-F238E27FC236}">
                <a16:creationId xmlns:a16="http://schemas.microsoft.com/office/drawing/2014/main" id="{004E814C-B424-4C0D-B4DE-1FADB988F1FE}"/>
              </a:ext>
            </a:extLst>
          </p:cNvPr>
          <p:cNvCxnSpPr>
            <a:cxnSpLocks/>
            <a:stCxn id="79" idx="1"/>
          </p:cNvCxnSpPr>
          <p:nvPr/>
        </p:nvCxnSpPr>
        <p:spPr>
          <a:xfrm rot="10800000" flipV="1">
            <a:off x="5721120" y="3277209"/>
            <a:ext cx="1301698" cy="318933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9" name="Google Shape;2036;p48">
            <a:extLst>
              <a:ext uri="{FF2B5EF4-FFF2-40B4-BE49-F238E27FC236}">
                <a16:creationId xmlns:a16="http://schemas.microsoft.com/office/drawing/2014/main" id="{F14EE031-F241-4FBB-B7DF-DB5B0582B404}"/>
              </a:ext>
            </a:extLst>
          </p:cNvPr>
          <p:cNvSpPr txBox="1">
            <a:spLocks/>
          </p:cNvSpPr>
          <p:nvPr/>
        </p:nvSpPr>
        <p:spPr>
          <a:xfrm>
            <a:off x="7022818" y="3007360"/>
            <a:ext cx="18084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/>
              <a:t>Similarity Check (Fuzzy Match)</a:t>
            </a:r>
          </a:p>
        </p:txBody>
      </p:sp>
      <p:sp>
        <p:nvSpPr>
          <p:cNvPr id="38" name="Google Shape;2036;p48">
            <a:extLst>
              <a:ext uri="{FF2B5EF4-FFF2-40B4-BE49-F238E27FC236}">
                <a16:creationId xmlns:a16="http://schemas.microsoft.com/office/drawing/2014/main" id="{C9DF5DA9-5DA3-476A-877D-14D34A14FB8D}"/>
              </a:ext>
            </a:extLst>
          </p:cNvPr>
          <p:cNvSpPr txBox="1">
            <a:spLocks/>
          </p:cNvSpPr>
          <p:nvPr/>
        </p:nvSpPr>
        <p:spPr>
          <a:xfrm>
            <a:off x="1381046" y="1245843"/>
            <a:ext cx="801828" cy="365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/>
              <a:t>TRAIN</a:t>
            </a:r>
          </a:p>
        </p:txBody>
      </p:sp>
      <p:sp>
        <p:nvSpPr>
          <p:cNvPr id="44" name="Google Shape;2036;p48">
            <a:extLst>
              <a:ext uri="{FF2B5EF4-FFF2-40B4-BE49-F238E27FC236}">
                <a16:creationId xmlns:a16="http://schemas.microsoft.com/office/drawing/2014/main" id="{DB365FD0-6D39-4B96-85FB-475866AF8D1A}"/>
              </a:ext>
            </a:extLst>
          </p:cNvPr>
          <p:cNvSpPr txBox="1">
            <a:spLocks/>
          </p:cNvSpPr>
          <p:nvPr/>
        </p:nvSpPr>
        <p:spPr>
          <a:xfrm>
            <a:off x="3813199" y="1226496"/>
            <a:ext cx="801828" cy="365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/>
              <a:t>TEST</a:t>
            </a:r>
          </a:p>
        </p:txBody>
      </p:sp>
      <p:cxnSp>
        <p:nvCxnSpPr>
          <p:cNvPr id="2" name="Google Shape;1289;p40">
            <a:extLst>
              <a:ext uri="{FF2B5EF4-FFF2-40B4-BE49-F238E27FC236}">
                <a16:creationId xmlns:a16="http://schemas.microsoft.com/office/drawing/2014/main" id="{64B42CB0-3C48-4038-B8E3-ABF3F7D34881}"/>
              </a:ext>
            </a:extLst>
          </p:cNvPr>
          <p:cNvCxnSpPr>
            <a:cxnSpLocks/>
          </p:cNvCxnSpPr>
          <p:nvPr/>
        </p:nvCxnSpPr>
        <p:spPr>
          <a:xfrm flipH="1" flipV="1">
            <a:off x="3071164" y="1208380"/>
            <a:ext cx="15909" cy="2831578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DF90B7AF-BD89-4197-8D03-FD0ABDCCF649}"/>
              </a:ext>
            </a:extLst>
          </p:cNvPr>
          <p:cNvCxnSpPr>
            <a:stCxn id="1913" idx="2"/>
            <a:endCxn id="1907" idx="2"/>
          </p:cNvCxnSpPr>
          <p:nvPr/>
        </p:nvCxnSpPr>
        <p:spPr>
          <a:xfrm rot="5400000">
            <a:off x="3087860" y="2348524"/>
            <a:ext cx="12700" cy="2438400"/>
          </a:xfrm>
          <a:prstGeom prst="bentConnector3">
            <a:avLst>
              <a:gd name="adj1" fmla="val 6693748"/>
            </a:avLst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Google Shape;2036;p48">
            <a:extLst>
              <a:ext uri="{FF2B5EF4-FFF2-40B4-BE49-F238E27FC236}">
                <a16:creationId xmlns:a16="http://schemas.microsoft.com/office/drawing/2014/main" id="{2F5812DD-AB87-4E2C-B25A-D8AB3D21FB10}"/>
              </a:ext>
            </a:extLst>
          </p:cNvPr>
          <p:cNvSpPr txBox="1">
            <a:spLocks/>
          </p:cNvSpPr>
          <p:nvPr/>
        </p:nvSpPr>
        <p:spPr>
          <a:xfrm>
            <a:off x="1710773" y="4466485"/>
            <a:ext cx="3493488" cy="365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/>
              <a:t>EDA driven keyword enrichment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897;p72">
            <a:extLst>
              <a:ext uri="{FF2B5EF4-FFF2-40B4-BE49-F238E27FC236}">
                <a16:creationId xmlns:a16="http://schemas.microsoft.com/office/drawing/2014/main" id="{01C5C0F1-A829-E845-AF6F-40A8BC9EA946}"/>
              </a:ext>
            </a:extLst>
          </p:cNvPr>
          <p:cNvSpPr/>
          <p:nvPr/>
        </p:nvSpPr>
        <p:spPr>
          <a:xfrm>
            <a:off x="857955" y="2468092"/>
            <a:ext cx="7348836" cy="806285"/>
          </a:xfrm>
          <a:custGeom>
            <a:avLst/>
            <a:gdLst/>
            <a:ahLst/>
            <a:cxnLst/>
            <a:rect l="l" t="t" r="r" b="b"/>
            <a:pathLst>
              <a:path w="285373" h="31310" fill="none" extrusionOk="0">
                <a:moveTo>
                  <a:pt x="285373" y="3317"/>
                </a:moveTo>
                <a:lnTo>
                  <a:pt x="269256" y="31309"/>
                </a:lnTo>
                <a:lnTo>
                  <a:pt x="233095" y="31309"/>
                </a:lnTo>
                <a:lnTo>
                  <a:pt x="215067" y="352"/>
                </a:lnTo>
                <a:lnTo>
                  <a:pt x="179426" y="352"/>
                </a:lnTo>
                <a:lnTo>
                  <a:pt x="161606" y="31218"/>
                </a:lnTo>
                <a:lnTo>
                  <a:pt x="125718" y="31309"/>
                </a:lnTo>
                <a:lnTo>
                  <a:pt x="107651" y="0"/>
                </a:lnTo>
                <a:lnTo>
                  <a:pt x="71490" y="0"/>
                </a:lnTo>
                <a:lnTo>
                  <a:pt x="53669" y="31075"/>
                </a:lnTo>
                <a:lnTo>
                  <a:pt x="18042" y="31075"/>
                </a:lnTo>
                <a:lnTo>
                  <a:pt x="0" y="118"/>
                </a:lnTo>
              </a:path>
            </a:pathLst>
          </a:custGeom>
          <a:solidFill>
            <a:srgbClr val="015AA8"/>
          </a:solidFill>
          <a:ln w="28575" cap="flat" cmpd="sng">
            <a:solidFill>
              <a:srgbClr val="1F1C51"/>
            </a:solidFill>
            <a:prstDash val="lgDash"/>
            <a:miter lim="1300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7636F56-1F9C-1042-AA50-97AF53F01F29}"/>
              </a:ext>
            </a:extLst>
          </p:cNvPr>
          <p:cNvGrpSpPr/>
          <p:nvPr/>
        </p:nvGrpSpPr>
        <p:grpSpPr>
          <a:xfrm>
            <a:off x="1294911" y="2262626"/>
            <a:ext cx="861283" cy="862570"/>
            <a:chOff x="4879359" y="1119626"/>
            <a:chExt cx="861283" cy="862570"/>
          </a:xfrm>
        </p:grpSpPr>
        <p:sp>
          <p:nvSpPr>
            <p:cNvPr id="13" name="Google Shape;1373;p41">
              <a:extLst>
                <a:ext uri="{FF2B5EF4-FFF2-40B4-BE49-F238E27FC236}">
                  <a16:creationId xmlns:a16="http://schemas.microsoft.com/office/drawing/2014/main" id="{0E9FA0FC-70B1-FE46-B2B7-C1FE284848E8}"/>
                </a:ext>
              </a:extLst>
            </p:cNvPr>
            <p:cNvSpPr/>
            <p:nvPr/>
          </p:nvSpPr>
          <p:spPr>
            <a:xfrm>
              <a:off x="4919381" y="1168470"/>
              <a:ext cx="809962" cy="813726"/>
            </a:xfrm>
            <a:custGeom>
              <a:avLst/>
              <a:gdLst/>
              <a:ahLst/>
              <a:cxnLst/>
              <a:rect l="l" t="t" r="r" b="b"/>
              <a:pathLst>
                <a:path w="48421" h="48646" extrusionOk="0">
                  <a:moveTo>
                    <a:pt x="24183" y="11733"/>
                  </a:moveTo>
                  <a:cubicBezTo>
                    <a:pt x="31152" y="11733"/>
                    <a:pt x="36801" y="17382"/>
                    <a:pt x="36801" y="24350"/>
                  </a:cubicBezTo>
                  <a:cubicBezTo>
                    <a:pt x="36801" y="31319"/>
                    <a:pt x="31152" y="36968"/>
                    <a:pt x="24183" y="36968"/>
                  </a:cubicBezTo>
                  <a:cubicBezTo>
                    <a:pt x="17216" y="36968"/>
                    <a:pt x="11567" y="31319"/>
                    <a:pt x="11567" y="24350"/>
                  </a:cubicBezTo>
                  <a:cubicBezTo>
                    <a:pt x="11567" y="17382"/>
                    <a:pt x="17216" y="11733"/>
                    <a:pt x="24183" y="11733"/>
                  </a:cubicBezTo>
                  <a:close/>
                  <a:moveTo>
                    <a:pt x="21577" y="0"/>
                  </a:moveTo>
                  <a:lnTo>
                    <a:pt x="20414" y="4612"/>
                  </a:lnTo>
                  <a:cubicBezTo>
                    <a:pt x="18846" y="4911"/>
                    <a:pt x="17321" y="5395"/>
                    <a:pt x="15870" y="6056"/>
                  </a:cubicBezTo>
                  <a:lnTo>
                    <a:pt x="12257" y="2930"/>
                  </a:lnTo>
                  <a:lnTo>
                    <a:pt x="8117" y="5829"/>
                  </a:lnTo>
                  <a:lnTo>
                    <a:pt x="9824" y="10300"/>
                  </a:lnTo>
                  <a:cubicBezTo>
                    <a:pt x="8711" y="11436"/>
                    <a:pt x="7737" y="12700"/>
                    <a:pt x="6921" y="14066"/>
                  </a:cubicBezTo>
                  <a:lnTo>
                    <a:pt x="2163" y="13574"/>
                  </a:lnTo>
                  <a:lnTo>
                    <a:pt x="434" y="18323"/>
                  </a:lnTo>
                  <a:lnTo>
                    <a:pt x="4374" y="20996"/>
                  </a:lnTo>
                  <a:cubicBezTo>
                    <a:pt x="4185" y="22104"/>
                    <a:pt x="4090" y="23226"/>
                    <a:pt x="4090" y="24350"/>
                  </a:cubicBezTo>
                  <a:cubicBezTo>
                    <a:pt x="4090" y="24829"/>
                    <a:pt x="4112" y="25301"/>
                    <a:pt x="4145" y="25770"/>
                  </a:cubicBezTo>
                  <a:lnTo>
                    <a:pt x="1" y="28084"/>
                  </a:lnTo>
                  <a:lnTo>
                    <a:pt x="1309" y="32966"/>
                  </a:lnTo>
                  <a:lnTo>
                    <a:pt x="6000" y="32905"/>
                  </a:lnTo>
                  <a:cubicBezTo>
                    <a:pt x="6690" y="34369"/>
                    <a:pt x="7556" y="35746"/>
                    <a:pt x="8576" y="37002"/>
                  </a:cubicBezTo>
                  <a:lnTo>
                    <a:pt x="6551" y="41209"/>
                  </a:lnTo>
                  <a:lnTo>
                    <a:pt x="10422" y="44458"/>
                  </a:lnTo>
                  <a:lnTo>
                    <a:pt x="14173" y="41772"/>
                  </a:lnTo>
                  <a:cubicBezTo>
                    <a:pt x="15596" y="42590"/>
                    <a:pt x="17113" y="43232"/>
                    <a:pt x="18693" y="43679"/>
                  </a:cubicBezTo>
                  <a:lnTo>
                    <a:pt x="19445" y="48205"/>
                  </a:lnTo>
                  <a:lnTo>
                    <a:pt x="24478" y="48646"/>
                  </a:lnTo>
                  <a:lnTo>
                    <a:pt x="25998" y="44360"/>
                  </a:lnTo>
                  <a:cubicBezTo>
                    <a:pt x="27649" y="44213"/>
                    <a:pt x="29276" y="43860"/>
                    <a:pt x="30841" y="43310"/>
                  </a:cubicBezTo>
                  <a:lnTo>
                    <a:pt x="34018" y="46539"/>
                  </a:lnTo>
                  <a:lnTo>
                    <a:pt x="38395" y="44013"/>
                  </a:lnTo>
                  <a:lnTo>
                    <a:pt x="37193" y="39659"/>
                  </a:lnTo>
                  <a:cubicBezTo>
                    <a:pt x="38461" y="38581"/>
                    <a:pt x="39589" y="37350"/>
                    <a:pt x="40554" y="35995"/>
                  </a:cubicBezTo>
                  <a:lnTo>
                    <a:pt x="45000" y="36815"/>
                  </a:lnTo>
                  <a:lnTo>
                    <a:pt x="47137" y="32234"/>
                  </a:lnTo>
                  <a:lnTo>
                    <a:pt x="43649" y="29355"/>
                  </a:lnTo>
                  <a:cubicBezTo>
                    <a:pt x="44060" y="27748"/>
                    <a:pt x="44270" y="26095"/>
                    <a:pt x="44276" y="24438"/>
                  </a:cubicBezTo>
                  <a:lnTo>
                    <a:pt x="48420" y="22549"/>
                  </a:lnTo>
                  <a:lnTo>
                    <a:pt x="47543" y="17573"/>
                  </a:lnTo>
                  <a:lnTo>
                    <a:pt x="42970" y="17217"/>
                  </a:lnTo>
                  <a:cubicBezTo>
                    <a:pt x="42387" y="15684"/>
                    <a:pt x="41619" y="14229"/>
                    <a:pt x="40681" y="12884"/>
                  </a:cubicBezTo>
                  <a:lnTo>
                    <a:pt x="43039" y="8902"/>
                  </a:lnTo>
                  <a:lnTo>
                    <a:pt x="39466" y="5330"/>
                  </a:lnTo>
                  <a:lnTo>
                    <a:pt x="35454" y="7712"/>
                  </a:lnTo>
                  <a:cubicBezTo>
                    <a:pt x="33145" y="6146"/>
                    <a:pt x="30536" y="5082"/>
                    <a:pt x="27790" y="4584"/>
                  </a:cubicBezTo>
                  <a:lnTo>
                    <a:pt x="2663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74;p41">
              <a:extLst>
                <a:ext uri="{FF2B5EF4-FFF2-40B4-BE49-F238E27FC236}">
                  <a16:creationId xmlns:a16="http://schemas.microsoft.com/office/drawing/2014/main" id="{C4A4DC33-1ACC-614C-9F32-D448ABCC0D10}"/>
                </a:ext>
              </a:extLst>
            </p:cNvPr>
            <p:cNvSpPr/>
            <p:nvPr/>
          </p:nvSpPr>
          <p:spPr>
            <a:xfrm>
              <a:off x="4919381" y="1125848"/>
              <a:ext cx="809962" cy="813726"/>
            </a:xfrm>
            <a:custGeom>
              <a:avLst/>
              <a:gdLst/>
              <a:ahLst/>
              <a:cxnLst/>
              <a:rect l="l" t="t" r="r" b="b"/>
              <a:pathLst>
                <a:path w="48421" h="48646" extrusionOk="0">
                  <a:moveTo>
                    <a:pt x="24183" y="11733"/>
                  </a:moveTo>
                  <a:cubicBezTo>
                    <a:pt x="31152" y="11733"/>
                    <a:pt x="36801" y="17381"/>
                    <a:pt x="36801" y="24350"/>
                  </a:cubicBezTo>
                  <a:cubicBezTo>
                    <a:pt x="36801" y="31318"/>
                    <a:pt x="31152" y="36968"/>
                    <a:pt x="24183" y="36968"/>
                  </a:cubicBezTo>
                  <a:cubicBezTo>
                    <a:pt x="17216" y="36968"/>
                    <a:pt x="11567" y="31318"/>
                    <a:pt x="11567" y="24350"/>
                  </a:cubicBezTo>
                  <a:cubicBezTo>
                    <a:pt x="11567" y="17381"/>
                    <a:pt x="17216" y="11733"/>
                    <a:pt x="24183" y="11733"/>
                  </a:cubicBezTo>
                  <a:close/>
                  <a:moveTo>
                    <a:pt x="21577" y="0"/>
                  </a:moveTo>
                  <a:lnTo>
                    <a:pt x="20414" y="4612"/>
                  </a:lnTo>
                  <a:cubicBezTo>
                    <a:pt x="18846" y="4911"/>
                    <a:pt x="17321" y="5395"/>
                    <a:pt x="15870" y="6056"/>
                  </a:cubicBezTo>
                  <a:lnTo>
                    <a:pt x="12257" y="2930"/>
                  </a:lnTo>
                  <a:lnTo>
                    <a:pt x="8117" y="5828"/>
                  </a:lnTo>
                  <a:lnTo>
                    <a:pt x="9824" y="10300"/>
                  </a:lnTo>
                  <a:cubicBezTo>
                    <a:pt x="8711" y="11436"/>
                    <a:pt x="7737" y="12699"/>
                    <a:pt x="6921" y="14065"/>
                  </a:cubicBezTo>
                  <a:lnTo>
                    <a:pt x="2163" y="13574"/>
                  </a:lnTo>
                  <a:lnTo>
                    <a:pt x="434" y="18323"/>
                  </a:lnTo>
                  <a:lnTo>
                    <a:pt x="4374" y="20996"/>
                  </a:lnTo>
                  <a:cubicBezTo>
                    <a:pt x="4185" y="22104"/>
                    <a:pt x="4090" y="23226"/>
                    <a:pt x="4090" y="24350"/>
                  </a:cubicBezTo>
                  <a:cubicBezTo>
                    <a:pt x="4090" y="24828"/>
                    <a:pt x="4112" y="25301"/>
                    <a:pt x="4145" y="25770"/>
                  </a:cubicBezTo>
                  <a:lnTo>
                    <a:pt x="1" y="28083"/>
                  </a:lnTo>
                  <a:lnTo>
                    <a:pt x="1309" y="32966"/>
                  </a:lnTo>
                  <a:lnTo>
                    <a:pt x="6000" y="32905"/>
                  </a:lnTo>
                  <a:cubicBezTo>
                    <a:pt x="6690" y="34369"/>
                    <a:pt x="7555" y="35744"/>
                    <a:pt x="8576" y="37002"/>
                  </a:cubicBezTo>
                  <a:lnTo>
                    <a:pt x="6551" y="41209"/>
                  </a:lnTo>
                  <a:lnTo>
                    <a:pt x="10422" y="44458"/>
                  </a:lnTo>
                  <a:lnTo>
                    <a:pt x="14173" y="41772"/>
                  </a:lnTo>
                  <a:cubicBezTo>
                    <a:pt x="15596" y="42590"/>
                    <a:pt x="17113" y="43231"/>
                    <a:pt x="18693" y="43678"/>
                  </a:cubicBezTo>
                  <a:lnTo>
                    <a:pt x="19445" y="48204"/>
                  </a:lnTo>
                  <a:lnTo>
                    <a:pt x="24478" y="48645"/>
                  </a:lnTo>
                  <a:lnTo>
                    <a:pt x="25998" y="44360"/>
                  </a:lnTo>
                  <a:cubicBezTo>
                    <a:pt x="27649" y="44213"/>
                    <a:pt x="29276" y="43859"/>
                    <a:pt x="30841" y="43310"/>
                  </a:cubicBezTo>
                  <a:lnTo>
                    <a:pt x="34018" y="46538"/>
                  </a:lnTo>
                  <a:lnTo>
                    <a:pt x="38395" y="44012"/>
                  </a:lnTo>
                  <a:lnTo>
                    <a:pt x="37193" y="39659"/>
                  </a:lnTo>
                  <a:cubicBezTo>
                    <a:pt x="38461" y="38581"/>
                    <a:pt x="39589" y="37349"/>
                    <a:pt x="40554" y="35995"/>
                  </a:cubicBezTo>
                  <a:lnTo>
                    <a:pt x="45000" y="36815"/>
                  </a:lnTo>
                  <a:lnTo>
                    <a:pt x="47137" y="32234"/>
                  </a:lnTo>
                  <a:lnTo>
                    <a:pt x="43649" y="29355"/>
                  </a:lnTo>
                  <a:cubicBezTo>
                    <a:pt x="44060" y="27748"/>
                    <a:pt x="44270" y="26095"/>
                    <a:pt x="44276" y="24436"/>
                  </a:cubicBezTo>
                  <a:lnTo>
                    <a:pt x="48420" y="22549"/>
                  </a:lnTo>
                  <a:lnTo>
                    <a:pt x="47543" y="17571"/>
                  </a:lnTo>
                  <a:lnTo>
                    <a:pt x="42970" y="17217"/>
                  </a:lnTo>
                  <a:cubicBezTo>
                    <a:pt x="42387" y="15684"/>
                    <a:pt x="41619" y="14229"/>
                    <a:pt x="40681" y="12883"/>
                  </a:cubicBezTo>
                  <a:lnTo>
                    <a:pt x="43039" y="8902"/>
                  </a:lnTo>
                  <a:lnTo>
                    <a:pt x="39466" y="5330"/>
                  </a:lnTo>
                  <a:lnTo>
                    <a:pt x="35454" y="7711"/>
                  </a:lnTo>
                  <a:cubicBezTo>
                    <a:pt x="33145" y="6146"/>
                    <a:pt x="30536" y="5080"/>
                    <a:pt x="27790" y="4584"/>
                  </a:cubicBezTo>
                  <a:lnTo>
                    <a:pt x="2663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75;p41">
              <a:extLst>
                <a:ext uri="{FF2B5EF4-FFF2-40B4-BE49-F238E27FC236}">
                  <a16:creationId xmlns:a16="http://schemas.microsoft.com/office/drawing/2014/main" id="{D7DE2254-9BF7-BB4E-A1B6-55D49C12F26B}"/>
                </a:ext>
              </a:extLst>
            </p:cNvPr>
            <p:cNvSpPr/>
            <p:nvPr/>
          </p:nvSpPr>
          <p:spPr>
            <a:xfrm>
              <a:off x="4912623" y="1119626"/>
              <a:ext cx="823328" cy="826138"/>
            </a:xfrm>
            <a:custGeom>
              <a:avLst/>
              <a:gdLst/>
              <a:ahLst/>
              <a:cxnLst/>
              <a:rect l="l" t="t" r="r" b="b"/>
              <a:pathLst>
                <a:path w="49220" h="49388" extrusionOk="0">
                  <a:moveTo>
                    <a:pt x="24588" y="12476"/>
                  </a:moveTo>
                  <a:cubicBezTo>
                    <a:pt x="31341" y="12476"/>
                    <a:pt x="36833" y="17970"/>
                    <a:pt x="36833" y="24722"/>
                  </a:cubicBezTo>
                  <a:cubicBezTo>
                    <a:pt x="36833" y="31474"/>
                    <a:pt x="31341" y="36969"/>
                    <a:pt x="24588" y="36969"/>
                  </a:cubicBezTo>
                  <a:cubicBezTo>
                    <a:pt x="17836" y="36969"/>
                    <a:pt x="12342" y="31473"/>
                    <a:pt x="12342" y="24722"/>
                  </a:cubicBezTo>
                  <a:cubicBezTo>
                    <a:pt x="12342" y="17970"/>
                    <a:pt x="17836" y="12476"/>
                    <a:pt x="24588" y="12476"/>
                  </a:cubicBezTo>
                  <a:close/>
                  <a:moveTo>
                    <a:pt x="24587" y="11733"/>
                  </a:moveTo>
                  <a:cubicBezTo>
                    <a:pt x="17425" y="11733"/>
                    <a:pt x="11600" y="17560"/>
                    <a:pt x="11600" y="24722"/>
                  </a:cubicBezTo>
                  <a:cubicBezTo>
                    <a:pt x="11600" y="31884"/>
                    <a:pt x="17426" y="37711"/>
                    <a:pt x="24588" y="37711"/>
                  </a:cubicBezTo>
                  <a:lnTo>
                    <a:pt x="24588" y="37711"/>
                  </a:lnTo>
                  <a:cubicBezTo>
                    <a:pt x="31751" y="37711"/>
                    <a:pt x="37577" y="31884"/>
                    <a:pt x="37577" y="24722"/>
                  </a:cubicBezTo>
                  <a:cubicBezTo>
                    <a:pt x="37577" y="17560"/>
                    <a:pt x="31750" y="11733"/>
                    <a:pt x="24587" y="11733"/>
                  </a:cubicBezTo>
                  <a:close/>
                  <a:moveTo>
                    <a:pt x="24588" y="37711"/>
                  </a:moveTo>
                  <a:cubicBezTo>
                    <a:pt x="24587" y="37711"/>
                    <a:pt x="24587" y="37711"/>
                    <a:pt x="24587" y="37711"/>
                  </a:cubicBezTo>
                  <a:lnTo>
                    <a:pt x="24588" y="37711"/>
                  </a:lnTo>
                  <a:cubicBezTo>
                    <a:pt x="24588" y="37711"/>
                    <a:pt x="24588" y="37711"/>
                    <a:pt x="24588" y="37711"/>
                  </a:cubicBezTo>
                  <a:close/>
                  <a:moveTo>
                    <a:pt x="26745" y="743"/>
                  </a:moveTo>
                  <a:lnTo>
                    <a:pt x="27835" y="5048"/>
                  </a:lnTo>
                  <a:cubicBezTo>
                    <a:pt x="27870" y="5189"/>
                    <a:pt x="27985" y="5296"/>
                    <a:pt x="28129" y="5323"/>
                  </a:cubicBezTo>
                  <a:cubicBezTo>
                    <a:pt x="30843" y="5814"/>
                    <a:pt x="33373" y="6848"/>
                    <a:pt x="35648" y="8391"/>
                  </a:cubicBezTo>
                  <a:cubicBezTo>
                    <a:pt x="35711" y="8434"/>
                    <a:pt x="35784" y="8455"/>
                    <a:pt x="35857" y="8455"/>
                  </a:cubicBezTo>
                  <a:cubicBezTo>
                    <a:pt x="35922" y="8455"/>
                    <a:pt x="35988" y="8438"/>
                    <a:pt x="36046" y="8403"/>
                  </a:cubicBezTo>
                  <a:lnTo>
                    <a:pt x="39812" y="6168"/>
                  </a:lnTo>
                  <a:lnTo>
                    <a:pt x="42977" y="9334"/>
                  </a:lnTo>
                  <a:lnTo>
                    <a:pt x="40767" y="13067"/>
                  </a:lnTo>
                  <a:cubicBezTo>
                    <a:pt x="40693" y="13192"/>
                    <a:pt x="40699" y="13349"/>
                    <a:pt x="40782" y="13468"/>
                  </a:cubicBezTo>
                  <a:cubicBezTo>
                    <a:pt x="41701" y="14788"/>
                    <a:pt x="42455" y="16216"/>
                    <a:pt x="43027" y="17721"/>
                  </a:cubicBezTo>
                  <a:cubicBezTo>
                    <a:pt x="43078" y="17854"/>
                    <a:pt x="43202" y="17948"/>
                    <a:pt x="43346" y="17960"/>
                  </a:cubicBezTo>
                  <a:lnTo>
                    <a:pt x="47632" y="18292"/>
                  </a:lnTo>
                  <a:lnTo>
                    <a:pt x="48410" y="22701"/>
                  </a:lnTo>
                  <a:lnTo>
                    <a:pt x="44528" y="24470"/>
                  </a:lnTo>
                  <a:cubicBezTo>
                    <a:pt x="44396" y="24531"/>
                    <a:pt x="44311" y="24661"/>
                    <a:pt x="44310" y="24807"/>
                  </a:cubicBezTo>
                  <a:cubicBezTo>
                    <a:pt x="44304" y="26434"/>
                    <a:pt x="44099" y="28056"/>
                    <a:pt x="43695" y="29633"/>
                  </a:cubicBezTo>
                  <a:cubicBezTo>
                    <a:pt x="43660" y="29773"/>
                    <a:pt x="43707" y="29920"/>
                    <a:pt x="43818" y="30012"/>
                  </a:cubicBezTo>
                  <a:lnTo>
                    <a:pt x="47085" y="32708"/>
                  </a:lnTo>
                  <a:lnTo>
                    <a:pt x="45194" y="36768"/>
                  </a:lnTo>
                  <a:lnTo>
                    <a:pt x="41030" y="36000"/>
                  </a:lnTo>
                  <a:cubicBezTo>
                    <a:pt x="41007" y="35996"/>
                    <a:pt x="40984" y="35994"/>
                    <a:pt x="40961" y="35994"/>
                  </a:cubicBezTo>
                  <a:cubicBezTo>
                    <a:pt x="40842" y="35994"/>
                    <a:pt x="40728" y="36051"/>
                    <a:pt x="40659" y="36150"/>
                  </a:cubicBezTo>
                  <a:cubicBezTo>
                    <a:pt x="39711" y="37481"/>
                    <a:pt x="38602" y="38688"/>
                    <a:pt x="37359" y="39747"/>
                  </a:cubicBezTo>
                  <a:cubicBezTo>
                    <a:pt x="37248" y="39841"/>
                    <a:pt x="37202" y="39989"/>
                    <a:pt x="37240" y="40129"/>
                  </a:cubicBezTo>
                  <a:lnTo>
                    <a:pt x="38366" y="44205"/>
                  </a:lnTo>
                  <a:lnTo>
                    <a:pt x="34486" y="46444"/>
                  </a:lnTo>
                  <a:lnTo>
                    <a:pt x="31513" y="43421"/>
                  </a:lnTo>
                  <a:cubicBezTo>
                    <a:pt x="31441" y="43349"/>
                    <a:pt x="31346" y="43310"/>
                    <a:pt x="31248" y="43310"/>
                  </a:cubicBezTo>
                  <a:cubicBezTo>
                    <a:pt x="31207" y="43310"/>
                    <a:pt x="31165" y="43317"/>
                    <a:pt x="31124" y="43332"/>
                  </a:cubicBezTo>
                  <a:cubicBezTo>
                    <a:pt x="29588" y="43869"/>
                    <a:pt x="27990" y="44215"/>
                    <a:pt x="26369" y="44361"/>
                  </a:cubicBezTo>
                  <a:cubicBezTo>
                    <a:pt x="26223" y="44373"/>
                    <a:pt x="26100" y="44469"/>
                    <a:pt x="26051" y="44606"/>
                  </a:cubicBezTo>
                  <a:lnTo>
                    <a:pt x="24629" y="48621"/>
                  </a:lnTo>
                  <a:lnTo>
                    <a:pt x="20168" y="48230"/>
                  </a:lnTo>
                  <a:lnTo>
                    <a:pt x="19464" y="43988"/>
                  </a:lnTo>
                  <a:cubicBezTo>
                    <a:pt x="19440" y="43847"/>
                    <a:pt x="19338" y="43731"/>
                    <a:pt x="19198" y="43691"/>
                  </a:cubicBezTo>
                  <a:cubicBezTo>
                    <a:pt x="17649" y="43251"/>
                    <a:pt x="16160" y="42623"/>
                    <a:pt x="14764" y="41820"/>
                  </a:cubicBezTo>
                  <a:cubicBezTo>
                    <a:pt x="14706" y="41787"/>
                    <a:pt x="14642" y="41770"/>
                    <a:pt x="14578" y="41770"/>
                  </a:cubicBezTo>
                  <a:cubicBezTo>
                    <a:pt x="14502" y="41770"/>
                    <a:pt x="14426" y="41793"/>
                    <a:pt x="14362" y="41839"/>
                  </a:cubicBezTo>
                  <a:lnTo>
                    <a:pt x="10845" y="44358"/>
                  </a:lnTo>
                  <a:lnTo>
                    <a:pt x="7415" y="41481"/>
                  </a:lnTo>
                  <a:lnTo>
                    <a:pt x="9316" y="37534"/>
                  </a:lnTo>
                  <a:cubicBezTo>
                    <a:pt x="9378" y="37404"/>
                    <a:pt x="9359" y="37251"/>
                    <a:pt x="9268" y="37138"/>
                  </a:cubicBezTo>
                  <a:cubicBezTo>
                    <a:pt x="8267" y="35905"/>
                    <a:pt x="7418" y="34554"/>
                    <a:pt x="6741" y="33117"/>
                  </a:cubicBezTo>
                  <a:cubicBezTo>
                    <a:pt x="6679" y="32986"/>
                    <a:pt x="6542" y="32915"/>
                    <a:pt x="6399" y="32904"/>
                  </a:cubicBezTo>
                  <a:lnTo>
                    <a:pt x="1997" y="32961"/>
                  </a:lnTo>
                  <a:lnTo>
                    <a:pt x="840" y="28638"/>
                  </a:lnTo>
                  <a:lnTo>
                    <a:pt x="4730" y="26466"/>
                  </a:lnTo>
                  <a:cubicBezTo>
                    <a:pt x="4857" y="26396"/>
                    <a:pt x="4931" y="26259"/>
                    <a:pt x="4920" y="26115"/>
                  </a:cubicBezTo>
                  <a:cubicBezTo>
                    <a:pt x="4882" y="25582"/>
                    <a:pt x="4865" y="25140"/>
                    <a:pt x="4865" y="24722"/>
                  </a:cubicBezTo>
                  <a:cubicBezTo>
                    <a:pt x="4867" y="23617"/>
                    <a:pt x="4960" y="22516"/>
                    <a:pt x="5145" y="21429"/>
                  </a:cubicBezTo>
                  <a:cubicBezTo>
                    <a:pt x="5168" y="21285"/>
                    <a:pt x="5106" y="21141"/>
                    <a:pt x="4986" y="21059"/>
                  </a:cubicBezTo>
                  <a:lnTo>
                    <a:pt x="1287" y="18549"/>
                  </a:lnTo>
                  <a:lnTo>
                    <a:pt x="2818" y="14345"/>
                  </a:lnTo>
                  <a:lnTo>
                    <a:pt x="7286" y="14806"/>
                  </a:lnTo>
                  <a:cubicBezTo>
                    <a:pt x="7299" y="14807"/>
                    <a:pt x="7312" y="14808"/>
                    <a:pt x="7324" y="14808"/>
                  </a:cubicBezTo>
                  <a:cubicBezTo>
                    <a:pt x="7454" y="14808"/>
                    <a:pt x="7576" y="14740"/>
                    <a:pt x="7644" y="14628"/>
                  </a:cubicBezTo>
                  <a:cubicBezTo>
                    <a:pt x="8444" y="13287"/>
                    <a:pt x="9400" y="12047"/>
                    <a:pt x="10493" y="10932"/>
                  </a:cubicBezTo>
                  <a:cubicBezTo>
                    <a:pt x="10594" y="10828"/>
                    <a:pt x="10627" y="10675"/>
                    <a:pt x="10575" y="10540"/>
                  </a:cubicBezTo>
                  <a:lnTo>
                    <a:pt x="8971" y="6339"/>
                  </a:lnTo>
                  <a:lnTo>
                    <a:pt x="12638" y="3773"/>
                  </a:lnTo>
                  <a:lnTo>
                    <a:pt x="16031" y="6710"/>
                  </a:lnTo>
                  <a:cubicBezTo>
                    <a:pt x="16100" y="6770"/>
                    <a:pt x="16187" y="6801"/>
                    <a:pt x="16274" y="6801"/>
                  </a:cubicBezTo>
                  <a:cubicBezTo>
                    <a:pt x="16326" y="6801"/>
                    <a:pt x="16378" y="6790"/>
                    <a:pt x="16427" y="6768"/>
                  </a:cubicBezTo>
                  <a:cubicBezTo>
                    <a:pt x="17853" y="6119"/>
                    <a:pt x="19350" y="5644"/>
                    <a:pt x="20887" y="5351"/>
                  </a:cubicBezTo>
                  <a:cubicBezTo>
                    <a:pt x="21029" y="5323"/>
                    <a:pt x="21142" y="5216"/>
                    <a:pt x="21178" y="5076"/>
                  </a:cubicBezTo>
                  <a:lnTo>
                    <a:pt x="22270" y="743"/>
                  </a:lnTo>
                  <a:close/>
                  <a:moveTo>
                    <a:pt x="27037" y="1"/>
                  </a:moveTo>
                  <a:cubicBezTo>
                    <a:pt x="27036" y="1"/>
                    <a:pt x="27035" y="1"/>
                    <a:pt x="27034" y="1"/>
                  </a:cubicBezTo>
                  <a:lnTo>
                    <a:pt x="21981" y="1"/>
                  </a:lnTo>
                  <a:cubicBezTo>
                    <a:pt x="21980" y="1"/>
                    <a:pt x="21979" y="1"/>
                    <a:pt x="21978" y="1"/>
                  </a:cubicBezTo>
                  <a:cubicBezTo>
                    <a:pt x="21808" y="1"/>
                    <a:pt x="21661" y="116"/>
                    <a:pt x="21620" y="281"/>
                  </a:cubicBezTo>
                  <a:lnTo>
                    <a:pt x="20514" y="4667"/>
                  </a:lnTo>
                  <a:cubicBezTo>
                    <a:pt x="19078" y="4958"/>
                    <a:pt x="17678" y="5402"/>
                    <a:pt x="16338" y="5994"/>
                  </a:cubicBezTo>
                  <a:lnTo>
                    <a:pt x="12903" y="3021"/>
                  </a:lnTo>
                  <a:cubicBezTo>
                    <a:pt x="12834" y="2961"/>
                    <a:pt x="12747" y="2931"/>
                    <a:pt x="12660" y="2931"/>
                  </a:cubicBezTo>
                  <a:cubicBezTo>
                    <a:pt x="12586" y="2931"/>
                    <a:pt x="12512" y="2953"/>
                    <a:pt x="12448" y="2997"/>
                  </a:cubicBezTo>
                  <a:lnTo>
                    <a:pt x="8309" y="5896"/>
                  </a:lnTo>
                  <a:cubicBezTo>
                    <a:pt x="8168" y="5994"/>
                    <a:pt x="8113" y="6174"/>
                    <a:pt x="8174" y="6334"/>
                  </a:cubicBezTo>
                  <a:lnTo>
                    <a:pt x="9795" y="10583"/>
                  </a:lnTo>
                  <a:cubicBezTo>
                    <a:pt x="8787" y="11638"/>
                    <a:pt x="7893" y="12798"/>
                    <a:pt x="7129" y="14042"/>
                  </a:cubicBezTo>
                  <a:lnTo>
                    <a:pt x="2605" y="13576"/>
                  </a:lnTo>
                  <a:cubicBezTo>
                    <a:pt x="2592" y="13575"/>
                    <a:pt x="2580" y="13574"/>
                    <a:pt x="2567" y="13574"/>
                  </a:cubicBezTo>
                  <a:cubicBezTo>
                    <a:pt x="2412" y="13574"/>
                    <a:pt x="2271" y="13672"/>
                    <a:pt x="2218" y="13820"/>
                  </a:cubicBezTo>
                  <a:lnTo>
                    <a:pt x="489" y="18567"/>
                  </a:lnTo>
                  <a:cubicBezTo>
                    <a:pt x="431" y="18728"/>
                    <a:pt x="489" y="18906"/>
                    <a:pt x="630" y="19002"/>
                  </a:cubicBezTo>
                  <a:lnTo>
                    <a:pt x="4372" y="21541"/>
                  </a:lnTo>
                  <a:cubicBezTo>
                    <a:pt x="4208" y="22593"/>
                    <a:pt x="4123" y="23656"/>
                    <a:pt x="4121" y="24721"/>
                  </a:cubicBezTo>
                  <a:cubicBezTo>
                    <a:pt x="4121" y="25092"/>
                    <a:pt x="4135" y="25483"/>
                    <a:pt x="4163" y="25931"/>
                  </a:cubicBezTo>
                  <a:lnTo>
                    <a:pt x="222" y="28130"/>
                  </a:lnTo>
                  <a:cubicBezTo>
                    <a:pt x="74" y="28213"/>
                    <a:pt x="1" y="28387"/>
                    <a:pt x="45" y="28550"/>
                  </a:cubicBezTo>
                  <a:lnTo>
                    <a:pt x="1352" y="33433"/>
                  </a:lnTo>
                  <a:cubicBezTo>
                    <a:pt x="1397" y="33596"/>
                    <a:pt x="1558" y="33699"/>
                    <a:pt x="1716" y="33708"/>
                  </a:cubicBezTo>
                  <a:lnTo>
                    <a:pt x="6171" y="33651"/>
                  </a:lnTo>
                  <a:cubicBezTo>
                    <a:pt x="6823" y="34991"/>
                    <a:pt x="7617" y="36256"/>
                    <a:pt x="8544" y="37423"/>
                  </a:cubicBezTo>
                  <a:lnTo>
                    <a:pt x="6619" y="41420"/>
                  </a:lnTo>
                  <a:cubicBezTo>
                    <a:pt x="6546" y="41573"/>
                    <a:pt x="6585" y="41756"/>
                    <a:pt x="6716" y="41866"/>
                  </a:cubicBezTo>
                  <a:lnTo>
                    <a:pt x="10587" y="45114"/>
                  </a:lnTo>
                  <a:cubicBezTo>
                    <a:pt x="10656" y="45171"/>
                    <a:pt x="10741" y="45200"/>
                    <a:pt x="10827" y="45200"/>
                  </a:cubicBezTo>
                  <a:cubicBezTo>
                    <a:pt x="10902" y="45200"/>
                    <a:pt x="10978" y="45177"/>
                    <a:pt x="11043" y="45131"/>
                  </a:cubicBezTo>
                  <a:lnTo>
                    <a:pt x="14599" y="42583"/>
                  </a:lnTo>
                  <a:cubicBezTo>
                    <a:pt x="15919" y="43321"/>
                    <a:pt x="17317" y="43912"/>
                    <a:pt x="18767" y="44341"/>
                  </a:cubicBezTo>
                  <a:lnTo>
                    <a:pt x="19482" y="48637"/>
                  </a:lnTo>
                  <a:cubicBezTo>
                    <a:pt x="19510" y="48804"/>
                    <a:pt x="19647" y="48931"/>
                    <a:pt x="19816" y="48946"/>
                  </a:cubicBezTo>
                  <a:lnTo>
                    <a:pt x="24850" y="49386"/>
                  </a:lnTo>
                  <a:cubicBezTo>
                    <a:pt x="24862" y="49387"/>
                    <a:pt x="24872" y="49387"/>
                    <a:pt x="24882" y="49387"/>
                  </a:cubicBezTo>
                  <a:cubicBezTo>
                    <a:pt x="25040" y="49387"/>
                    <a:pt x="25181" y="49289"/>
                    <a:pt x="25233" y="49141"/>
                  </a:cubicBezTo>
                  <a:lnTo>
                    <a:pt x="26672" y="45078"/>
                  </a:lnTo>
                  <a:cubicBezTo>
                    <a:pt x="28195" y="44923"/>
                    <a:pt x="29695" y="44600"/>
                    <a:pt x="31146" y="44110"/>
                  </a:cubicBezTo>
                  <a:lnTo>
                    <a:pt x="34157" y="47170"/>
                  </a:lnTo>
                  <a:cubicBezTo>
                    <a:pt x="34229" y="47243"/>
                    <a:pt x="34325" y="47281"/>
                    <a:pt x="34423" y="47281"/>
                  </a:cubicBezTo>
                  <a:cubicBezTo>
                    <a:pt x="34486" y="47281"/>
                    <a:pt x="34551" y="47265"/>
                    <a:pt x="34609" y="47231"/>
                  </a:cubicBezTo>
                  <a:lnTo>
                    <a:pt x="38985" y="44705"/>
                  </a:lnTo>
                  <a:cubicBezTo>
                    <a:pt x="39132" y="44621"/>
                    <a:pt x="39203" y="44447"/>
                    <a:pt x="39159" y="44283"/>
                  </a:cubicBezTo>
                  <a:lnTo>
                    <a:pt x="38018" y="40158"/>
                  </a:lnTo>
                  <a:cubicBezTo>
                    <a:pt x="39177" y="39150"/>
                    <a:pt x="40219" y="38014"/>
                    <a:pt x="41125" y="36774"/>
                  </a:cubicBezTo>
                  <a:lnTo>
                    <a:pt x="45339" y="37551"/>
                  </a:lnTo>
                  <a:cubicBezTo>
                    <a:pt x="45362" y="37555"/>
                    <a:pt x="45385" y="37557"/>
                    <a:pt x="45407" y="37557"/>
                  </a:cubicBezTo>
                  <a:cubicBezTo>
                    <a:pt x="45549" y="37557"/>
                    <a:pt x="45681" y="37475"/>
                    <a:pt x="45743" y="37343"/>
                  </a:cubicBezTo>
                  <a:lnTo>
                    <a:pt x="47878" y="32762"/>
                  </a:lnTo>
                  <a:cubicBezTo>
                    <a:pt x="47950" y="32609"/>
                    <a:pt x="47908" y="32426"/>
                    <a:pt x="47777" y="32319"/>
                  </a:cubicBezTo>
                  <a:lnTo>
                    <a:pt x="44470" y="29588"/>
                  </a:lnTo>
                  <a:cubicBezTo>
                    <a:pt x="44831" y="28101"/>
                    <a:pt x="45026" y="26578"/>
                    <a:pt x="45048" y="25049"/>
                  </a:cubicBezTo>
                  <a:lnTo>
                    <a:pt x="48979" y="23260"/>
                  </a:lnTo>
                  <a:cubicBezTo>
                    <a:pt x="49133" y="23188"/>
                    <a:pt x="49219" y="23023"/>
                    <a:pt x="49191" y="22856"/>
                  </a:cubicBezTo>
                  <a:lnTo>
                    <a:pt x="48312" y="17880"/>
                  </a:lnTo>
                  <a:cubicBezTo>
                    <a:pt x="48282" y="17713"/>
                    <a:pt x="48144" y="17587"/>
                    <a:pt x="47975" y="17574"/>
                  </a:cubicBezTo>
                  <a:lnTo>
                    <a:pt x="43636" y="17237"/>
                  </a:lnTo>
                  <a:cubicBezTo>
                    <a:pt x="43083" y="15830"/>
                    <a:pt x="42375" y="14491"/>
                    <a:pt x="41527" y="13241"/>
                  </a:cubicBezTo>
                  <a:lnTo>
                    <a:pt x="43762" y="9464"/>
                  </a:lnTo>
                  <a:cubicBezTo>
                    <a:pt x="43848" y="9317"/>
                    <a:pt x="43826" y="9132"/>
                    <a:pt x="43706" y="9011"/>
                  </a:cubicBezTo>
                  <a:lnTo>
                    <a:pt x="40133" y="5439"/>
                  </a:lnTo>
                  <a:cubicBezTo>
                    <a:pt x="40061" y="5367"/>
                    <a:pt x="39966" y="5329"/>
                    <a:pt x="39869" y="5329"/>
                  </a:cubicBezTo>
                  <a:cubicBezTo>
                    <a:pt x="39804" y="5329"/>
                    <a:pt x="39739" y="5346"/>
                    <a:pt x="39680" y="5381"/>
                  </a:cubicBezTo>
                  <a:lnTo>
                    <a:pt x="35870" y="7644"/>
                  </a:lnTo>
                  <a:cubicBezTo>
                    <a:pt x="33635" y="6162"/>
                    <a:pt x="31128" y="5139"/>
                    <a:pt x="28497" y="4634"/>
                  </a:cubicBezTo>
                  <a:lnTo>
                    <a:pt x="27395" y="280"/>
                  </a:lnTo>
                  <a:cubicBezTo>
                    <a:pt x="27354" y="116"/>
                    <a:pt x="27207" y="1"/>
                    <a:pt x="270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59;p41">
              <a:extLst>
                <a:ext uri="{FF2B5EF4-FFF2-40B4-BE49-F238E27FC236}">
                  <a16:creationId xmlns:a16="http://schemas.microsoft.com/office/drawing/2014/main" id="{A658E07E-45A1-E044-A5ED-D5F04B12F647}"/>
                </a:ext>
              </a:extLst>
            </p:cNvPr>
            <p:cNvSpPr txBox="1">
              <a:spLocks/>
            </p:cNvSpPr>
            <p:nvPr/>
          </p:nvSpPr>
          <p:spPr>
            <a:xfrm>
              <a:off x="4879359" y="1338951"/>
              <a:ext cx="861283" cy="3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Viga"/>
                <a:buNone/>
                <a:defRPr sz="2800" b="0" i="0" u="none" strike="noStrike" cap="none">
                  <a:solidFill>
                    <a:schemeClr val="lt2"/>
                  </a:solidFill>
                  <a:latin typeface="Viga"/>
                  <a:ea typeface="Viga"/>
                  <a:cs typeface="Viga"/>
                  <a:sym typeface="Viga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" sz="1400"/>
                <a:t>83</a:t>
              </a:r>
              <a:r>
                <a:rPr lang="en" sz="1000"/>
                <a:t>%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6CEA5C9-4311-874F-8404-6C0EAF973F8E}"/>
              </a:ext>
            </a:extLst>
          </p:cNvPr>
          <p:cNvGrpSpPr/>
          <p:nvPr/>
        </p:nvGrpSpPr>
        <p:grpSpPr>
          <a:xfrm>
            <a:off x="4104077" y="2287048"/>
            <a:ext cx="856592" cy="862570"/>
            <a:chOff x="4879359" y="1119626"/>
            <a:chExt cx="856592" cy="862570"/>
          </a:xfrm>
        </p:grpSpPr>
        <p:sp>
          <p:nvSpPr>
            <p:cNvPr id="19" name="Google Shape;1373;p41">
              <a:extLst>
                <a:ext uri="{FF2B5EF4-FFF2-40B4-BE49-F238E27FC236}">
                  <a16:creationId xmlns:a16="http://schemas.microsoft.com/office/drawing/2014/main" id="{3C0DCF10-A618-B44B-9C66-9DC90A73FFBB}"/>
                </a:ext>
              </a:extLst>
            </p:cNvPr>
            <p:cNvSpPr/>
            <p:nvPr/>
          </p:nvSpPr>
          <p:spPr>
            <a:xfrm>
              <a:off x="4919381" y="1168470"/>
              <a:ext cx="809962" cy="813726"/>
            </a:xfrm>
            <a:custGeom>
              <a:avLst/>
              <a:gdLst/>
              <a:ahLst/>
              <a:cxnLst/>
              <a:rect l="l" t="t" r="r" b="b"/>
              <a:pathLst>
                <a:path w="48421" h="48646" extrusionOk="0">
                  <a:moveTo>
                    <a:pt x="24183" y="11733"/>
                  </a:moveTo>
                  <a:cubicBezTo>
                    <a:pt x="31152" y="11733"/>
                    <a:pt x="36801" y="17382"/>
                    <a:pt x="36801" y="24350"/>
                  </a:cubicBezTo>
                  <a:cubicBezTo>
                    <a:pt x="36801" y="31319"/>
                    <a:pt x="31152" y="36968"/>
                    <a:pt x="24183" y="36968"/>
                  </a:cubicBezTo>
                  <a:cubicBezTo>
                    <a:pt x="17216" y="36968"/>
                    <a:pt x="11567" y="31319"/>
                    <a:pt x="11567" y="24350"/>
                  </a:cubicBezTo>
                  <a:cubicBezTo>
                    <a:pt x="11567" y="17382"/>
                    <a:pt x="17216" y="11733"/>
                    <a:pt x="24183" y="11733"/>
                  </a:cubicBezTo>
                  <a:close/>
                  <a:moveTo>
                    <a:pt x="21577" y="0"/>
                  </a:moveTo>
                  <a:lnTo>
                    <a:pt x="20414" y="4612"/>
                  </a:lnTo>
                  <a:cubicBezTo>
                    <a:pt x="18846" y="4911"/>
                    <a:pt x="17321" y="5395"/>
                    <a:pt x="15870" y="6056"/>
                  </a:cubicBezTo>
                  <a:lnTo>
                    <a:pt x="12257" y="2930"/>
                  </a:lnTo>
                  <a:lnTo>
                    <a:pt x="8117" y="5829"/>
                  </a:lnTo>
                  <a:lnTo>
                    <a:pt x="9824" y="10300"/>
                  </a:lnTo>
                  <a:cubicBezTo>
                    <a:pt x="8711" y="11436"/>
                    <a:pt x="7737" y="12700"/>
                    <a:pt x="6921" y="14066"/>
                  </a:cubicBezTo>
                  <a:lnTo>
                    <a:pt x="2163" y="13574"/>
                  </a:lnTo>
                  <a:lnTo>
                    <a:pt x="434" y="18323"/>
                  </a:lnTo>
                  <a:lnTo>
                    <a:pt x="4374" y="20996"/>
                  </a:lnTo>
                  <a:cubicBezTo>
                    <a:pt x="4185" y="22104"/>
                    <a:pt x="4090" y="23226"/>
                    <a:pt x="4090" y="24350"/>
                  </a:cubicBezTo>
                  <a:cubicBezTo>
                    <a:pt x="4090" y="24829"/>
                    <a:pt x="4112" y="25301"/>
                    <a:pt x="4145" y="25770"/>
                  </a:cubicBezTo>
                  <a:lnTo>
                    <a:pt x="1" y="28084"/>
                  </a:lnTo>
                  <a:lnTo>
                    <a:pt x="1309" y="32966"/>
                  </a:lnTo>
                  <a:lnTo>
                    <a:pt x="6000" y="32905"/>
                  </a:lnTo>
                  <a:cubicBezTo>
                    <a:pt x="6690" y="34369"/>
                    <a:pt x="7556" y="35746"/>
                    <a:pt x="8576" y="37002"/>
                  </a:cubicBezTo>
                  <a:lnTo>
                    <a:pt x="6551" y="41209"/>
                  </a:lnTo>
                  <a:lnTo>
                    <a:pt x="10422" y="44458"/>
                  </a:lnTo>
                  <a:lnTo>
                    <a:pt x="14173" y="41772"/>
                  </a:lnTo>
                  <a:cubicBezTo>
                    <a:pt x="15596" y="42590"/>
                    <a:pt x="17113" y="43232"/>
                    <a:pt x="18693" y="43679"/>
                  </a:cubicBezTo>
                  <a:lnTo>
                    <a:pt x="19445" y="48205"/>
                  </a:lnTo>
                  <a:lnTo>
                    <a:pt x="24478" y="48646"/>
                  </a:lnTo>
                  <a:lnTo>
                    <a:pt x="25998" y="44360"/>
                  </a:lnTo>
                  <a:cubicBezTo>
                    <a:pt x="27649" y="44213"/>
                    <a:pt x="29276" y="43860"/>
                    <a:pt x="30841" y="43310"/>
                  </a:cubicBezTo>
                  <a:lnTo>
                    <a:pt x="34018" y="46539"/>
                  </a:lnTo>
                  <a:lnTo>
                    <a:pt x="38395" y="44013"/>
                  </a:lnTo>
                  <a:lnTo>
                    <a:pt x="37193" y="39659"/>
                  </a:lnTo>
                  <a:cubicBezTo>
                    <a:pt x="38461" y="38581"/>
                    <a:pt x="39589" y="37350"/>
                    <a:pt x="40554" y="35995"/>
                  </a:cubicBezTo>
                  <a:lnTo>
                    <a:pt x="45000" y="36815"/>
                  </a:lnTo>
                  <a:lnTo>
                    <a:pt x="47137" y="32234"/>
                  </a:lnTo>
                  <a:lnTo>
                    <a:pt x="43649" y="29355"/>
                  </a:lnTo>
                  <a:cubicBezTo>
                    <a:pt x="44060" y="27748"/>
                    <a:pt x="44270" y="26095"/>
                    <a:pt x="44276" y="24438"/>
                  </a:cubicBezTo>
                  <a:lnTo>
                    <a:pt x="48420" y="22549"/>
                  </a:lnTo>
                  <a:lnTo>
                    <a:pt x="47543" y="17573"/>
                  </a:lnTo>
                  <a:lnTo>
                    <a:pt x="42970" y="17217"/>
                  </a:lnTo>
                  <a:cubicBezTo>
                    <a:pt x="42387" y="15684"/>
                    <a:pt x="41619" y="14229"/>
                    <a:pt x="40681" y="12884"/>
                  </a:cubicBezTo>
                  <a:lnTo>
                    <a:pt x="43039" y="8902"/>
                  </a:lnTo>
                  <a:lnTo>
                    <a:pt x="39466" y="5330"/>
                  </a:lnTo>
                  <a:lnTo>
                    <a:pt x="35454" y="7712"/>
                  </a:lnTo>
                  <a:cubicBezTo>
                    <a:pt x="33145" y="6146"/>
                    <a:pt x="30536" y="5082"/>
                    <a:pt x="27790" y="4584"/>
                  </a:cubicBezTo>
                  <a:lnTo>
                    <a:pt x="2663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74;p41">
              <a:extLst>
                <a:ext uri="{FF2B5EF4-FFF2-40B4-BE49-F238E27FC236}">
                  <a16:creationId xmlns:a16="http://schemas.microsoft.com/office/drawing/2014/main" id="{FC43AE9E-CC2D-B341-B708-E437C6528B37}"/>
                </a:ext>
              </a:extLst>
            </p:cNvPr>
            <p:cNvSpPr/>
            <p:nvPr/>
          </p:nvSpPr>
          <p:spPr>
            <a:xfrm>
              <a:off x="4919381" y="1125848"/>
              <a:ext cx="809962" cy="813726"/>
            </a:xfrm>
            <a:custGeom>
              <a:avLst/>
              <a:gdLst/>
              <a:ahLst/>
              <a:cxnLst/>
              <a:rect l="l" t="t" r="r" b="b"/>
              <a:pathLst>
                <a:path w="48421" h="48646" extrusionOk="0">
                  <a:moveTo>
                    <a:pt x="24183" y="11733"/>
                  </a:moveTo>
                  <a:cubicBezTo>
                    <a:pt x="31152" y="11733"/>
                    <a:pt x="36801" y="17381"/>
                    <a:pt x="36801" y="24350"/>
                  </a:cubicBezTo>
                  <a:cubicBezTo>
                    <a:pt x="36801" y="31318"/>
                    <a:pt x="31152" y="36968"/>
                    <a:pt x="24183" y="36968"/>
                  </a:cubicBezTo>
                  <a:cubicBezTo>
                    <a:pt x="17216" y="36968"/>
                    <a:pt x="11567" y="31318"/>
                    <a:pt x="11567" y="24350"/>
                  </a:cubicBezTo>
                  <a:cubicBezTo>
                    <a:pt x="11567" y="17381"/>
                    <a:pt x="17216" y="11733"/>
                    <a:pt x="24183" y="11733"/>
                  </a:cubicBezTo>
                  <a:close/>
                  <a:moveTo>
                    <a:pt x="21577" y="0"/>
                  </a:moveTo>
                  <a:lnTo>
                    <a:pt x="20414" y="4612"/>
                  </a:lnTo>
                  <a:cubicBezTo>
                    <a:pt x="18846" y="4911"/>
                    <a:pt x="17321" y="5395"/>
                    <a:pt x="15870" y="6056"/>
                  </a:cubicBezTo>
                  <a:lnTo>
                    <a:pt x="12257" y="2930"/>
                  </a:lnTo>
                  <a:lnTo>
                    <a:pt x="8117" y="5828"/>
                  </a:lnTo>
                  <a:lnTo>
                    <a:pt x="9824" y="10300"/>
                  </a:lnTo>
                  <a:cubicBezTo>
                    <a:pt x="8711" y="11436"/>
                    <a:pt x="7737" y="12699"/>
                    <a:pt x="6921" y="14065"/>
                  </a:cubicBezTo>
                  <a:lnTo>
                    <a:pt x="2163" y="13574"/>
                  </a:lnTo>
                  <a:lnTo>
                    <a:pt x="434" y="18323"/>
                  </a:lnTo>
                  <a:lnTo>
                    <a:pt x="4374" y="20996"/>
                  </a:lnTo>
                  <a:cubicBezTo>
                    <a:pt x="4185" y="22104"/>
                    <a:pt x="4090" y="23226"/>
                    <a:pt x="4090" y="24350"/>
                  </a:cubicBezTo>
                  <a:cubicBezTo>
                    <a:pt x="4090" y="24828"/>
                    <a:pt x="4112" y="25301"/>
                    <a:pt x="4145" y="25770"/>
                  </a:cubicBezTo>
                  <a:lnTo>
                    <a:pt x="1" y="28083"/>
                  </a:lnTo>
                  <a:lnTo>
                    <a:pt x="1309" y="32966"/>
                  </a:lnTo>
                  <a:lnTo>
                    <a:pt x="6000" y="32905"/>
                  </a:lnTo>
                  <a:cubicBezTo>
                    <a:pt x="6690" y="34369"/>
                    <a:pt x="7555" y="35744"/>
                    <a:pt x="8576" y="37002"/>
                  </a:cubicBezTo>
                  <a:lnTo>
                    <a:pt x="6551" y="41209"/>
                  </a:lnTo>
                  <a:lnTo>
                    <a:pt x="10422" y="44458"/>
                  </a:lnTo>
                  <a:lnTo>
                    <a:pt x="14173" y="41772"/>
                  </a:lnTo>
                  <a:cubicBezTo>
                    <a:pt x="15596" y="42590"/>
                    <a:pt x="17113" y="43231"/>
                    <a:pt x="18693" y="43678"/>
                  </a:cubicBezTo>
                  <a:lnTo>
                    <a:pt x="19445" y="48204"/>
                  </a:lnTo>
                  <a:lnTo>
                    <a:pt x="24478" y="48645"/>
                  </a:lnTo>
                  <a:lnTo>
                    <a:pt x="25998" y="44360"/>
                  </a:lnTo>
                  <a:cubicBezTo>
                    <a:pt x="27649" y="44213"/>
                    <a:pt x="29276" y="43859"/>
                    <a:pt x="30841" y="43310"/>
                  </a:cubicBezTo>
                  <a:lnTo>
                    <a:pt x="34018" y="46538"/>
                  </a:lnTo>
                  <a:lnTo>
                    <a:pt x="38395" y="44012"/>
                  </a:lnTo>
                  <a:lnTo>
                    <a:pt x="37193" y="39659"/>
                  </a:lnTo>
                  <a:cubicBezTo>
                    <a:pt x="38461" y="38581"/>
                    <a:pt x="39589" y="37349"/>
                    <a:pt x="40554" y="35995"/>
                  </a:cubicBezTo>
                  <a:lnTo>
                    <a:pt x="45000" y="36815"/>
                  </a:lnTo>
                  <a:lnTo>
                    <a:pt x="47137" y="32234"/>
                  </a:lnTo>
                  <a:lnTo>
                    <a:pt x="43649" y="29355"/>
                  </a:lnTo>
                  <a:cubicBezTo>
                    <a:pt x="44060" y="27748"/>
                    <a:pt x="44270" y="26095"/>
                    <a:pt x="44276" y="24436"/>
                  </a:cubicBezTo>
                  <a:lnTo>
                    <a:pt x="48420" y="22549"/>
                  </a:lnTo>
                  <a:lnTo>
                    <a:pt x="47543" y="17571"/>
                  </a:lnTo>
                  <a:lnTo>
                    <a:pt x="42970" y="17217"/>
                  </a:lnTo>
                  <a:cubicBezTo>
                    <a:pt x="42387" y="15684"/>
                    <a:pt x="41619" y="14229"/>
                    <a:pt x="40681" y="12883"/>
                  </a:cubicBezTo>
                  <a:lnTo>
                    <a:pt x="43039" y="8902"/>
                  </a:lnTo>
                  <a:lnTo>
                    <a:pt x="39466" y="5330"/>
                  </a:lnTo>
                  <a:lnTo>
                    <a:pt x="35454" y="7711"/>
                  </a:lnTo>
                  <a:cubicBezTo>
                    <a:pt x="33145" y="6146"/>
                    <a:pt x="30536" y="5080"/>
                    <a:pt x="27790" y="4584"/>
                  </a:cubicBezTo>
                  <a:lnTo>
                    <a:pt x="2663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75;p41">
              <a:extLst>
                <a:ext uri="{FF2B5EF4-FFF2-40B4-BE49-F238E27FC236}">
                  <a16:creationId xmlns:a16="http://schemas.microsoft.com/office/drawing/2014/main" id="{243C9088-F3B1-3949-9DF5-74AA05328205}"/>
                </a:ext>
              </a:extLst>
            </p:cNvPr>
            <p:cNvSpPr/>
            <p:nvPr/>
          </p:nvSpPr>
          <p:spPr>
            <a:xfrm>
              <a:off x="4912623" y="1119626"/>
              <a:ext cx="823328" cy="826138"/>
            </a:xfrm>
            <a:custGeom>
              <a:avLst/>
              <a:gdLst/>
              <a:ahLst/>
              <a:cxnLst/>
              <a:rect l="l" t="t" r="r" b="b"/>
              <a:pathLst>
                <a:path w="49220" h="49388" extrusionOk="0">
                  <a:moveTo>
                    <a:pt x="24588" y="12476"/>
                  </a:moveTo>
                  <a:cubicBezTo>
                    <a:pt x="31341" y="12476"/>
                    <a:pt x="36833" y="17970"/>
                    <a:pt x="36833" y="24722"/>
                  </a:cubicBezTo>
                  <a:cubicBezTo>
                    <a:pt x="36833" y="31474"/>
                    <a:pt x="31341" y="36969"/>
                    <a:pt x="24588" y="36969"/>
                  </a:cubicBezTo>
                  <a:cubicBezTo>
                    <a:pt x="17836" y="36969"/>
                    <a:pt x="12342" y="31473"/>
                    <a:pt x="12342" y="24722"/>
                  </a:cubicBezTo>
                  <a:cubicBezTo>
                    <a:pt x="12342" y="17970"/>
                    <a:pt x="17836" y="12476"/>
                    <a:pt x="24588" y="12476"/>
                  </a:cubicBezTo>
                  <a:close/>
                  <a:moveTo>
                    <a:pt x="24587" y="11733"/>
                  </a:moveTo>
                  <a:cubicBezTo>
                    <a:pt x="17425" y="11733"/>
                    <a:pt x="11600" y="17560"/>
                    <a:pt x="11600" y="24722"/>
                  </a:cubicBezTo>
                  <a:cubicBezTo>
                    <a:pt x="11600" y="31884"/>
                    <a:pt x="17426" y="37711"/>
                    <a:pt x="24588" y="37711"/>
                  </a:cubicBezTo>
                  <a:lnTo>
                    <a:pt x="24588" y="37711"/>
                  </a:lnTo>
                  <a:cubicBezTo>
                    <a:pt x="31751" y="37711"/>
                    <a:pt x="37577" y="31884"/>
                    <a:pt x="37577" y="24722"/>
                  </a:cubicBezTo>
                  <a:cubicBezTo>
                    <a:pt x="37577" y="17560"/>
                    <a:pt x="31750" y="11733"/>
                    <a:pt x="24587" y="11733"/>
                  </a:cubicBezTo>
                  <a:close/>
                  <a:moveTo>
                    <a:pt x="24588" y="37711"/>
                  </a:moveTo>
                  <a:cubicBezTo>
                    <a:pt x="24587" y="37711"/>
                    <a:pt x="24587" y="37711"/>
                    <a:pt x="24587" y="37711"/>
                  </a:cubicBezTo>
                  <a:lnTo>
                    <a:pt x="24588" y="37711"/>
                  </a:lnTo>
                  <a:cubicBezTo>
                    <a:pt x="24588" y="37711"/>
                    <a:pt x="24588" y="37711"/>
                    <a:pt x="24588" y="37711"/>
                  </a:cubicBezTo>
                  <a:close/>
                  <a:moveTo>
                    <a:pt x="26745" y="743"/>
                  </a:moveTo>
                  <a:lnTo>
                    <a:pt x="27835" y="5048"/>
                  </a:lnTo>
                  <a:cubicBezTo>
                    <a:pt x="27870" y="5189"/>
                    <a:pt x="27985" y="5296"/>
                    <a:pt x="28129" y="5323"/>
                  </a:cubicBezTo>
                  <a:cubicBezTo>
                    <a:pt x="30843" y="5814"/>
                    <a:pt x="33373" y="6848"/>
                    <a:pt x="35648" y="8391"/>
                  </a:cubicBezTo>
                  <a:cubicBezTo>
                    <a:pt x="35711" y="8434"/>
                    <a:pt x="35784" y="8455"/>
                    <a:pt x="35857" y="8455"/>
                  </a:cubicBezTo>
                  <a:cubicBezTo>
                    <a:pt x="35922" y="8455"/>
                    <a:pt x="35988" y="8438"/>
                    <a:pt x="36046" y="8403"/>
                  </a:cubicBezTo>
                  <a:lnTo>
                    <a:pt x="39812" y="6168"/>
                  </a:lnTo>
                  <a:lnTo>
                    <a:pt x="42977" y="9334"/>
                  </a:lnTo>
                  <a:lnTo>
                    <a:pt x="40767" y="13067"/>
                  </a:lnTo>
                  <a:cubicBezTo>
                    <a:pt x="40693" y="13192"/>
                    <a:pt x="40699" y="13349"/>
                    <a:pt x="40782" y="13468"/>
                  </a:cubicBezTo>
                  <a:cubicBezTo>
                    <a:pt x="41701" y="14788"/>
                    <a:pt x="42455" y="16216"/>
                    <a:pt x="43027" y="17721"/>
                  </a:cubicBezTo>
                  <a:cubicBezTo>
                    <a:pt x="43078" y="17854"/>
                    <a:pt x="43202" y="17948"/>
                    <a:pt x="43346" y="17960"/>
                  </a:cubicBezTo>
                  <a:lnTo>
                    <a:pt x="47632" y="18292"/>
                  </a:lnTo>
                  <a:lnTo>
                    <a:pt x="48410" y="22701"/>
                  </a:lnTo>
                  <a:lnTo>
                    <a:pt x="44528" y="24470"/>
                  </a:lnTo>
                  <a:cubicBezTo>
                    <a:pt x="44396" y="24531"/>
                    <a:pt x="44311" y="24661"/>
                    <a:pt x="44310" y="24807"/>
                  </a:cubicBezTo>
                  <a:cubicBezTo>
                    <a:pt x="44304" y="26434"/>
                    <a:pt x="44099" y="28056"/>
                    <a:pt x="43695" y="29633"/>
                  </a:cubicBezTo>
                  <a:cubicBezTo>
                    <a:pt x="43660" y="29773"/>
                    <a:pt x="43707" y="29920"/>
                    <a:pt x="43818" y="30012"/>
                  </a:cubicBezTo>
                  <a:lnTo>
                    <a:pt x="47085" y="32708"/>
                  </a:lnTo>
                  <a:lnTo>
                    <a:pt x="45194" y="36768"/>
                  </a:lnTo>
                  <a:lnTo>
                    <a:pt x="41030" y="36000"/>
                  </a:lnTo>
                  <a:cubicBezTo>
                    <a:pt x="41007" y="35996"/>
                    <a:pt x="40984" y="35994"/>
                    <a:pt x="40961" y="35994"/>
                  </a:cubicBezTo>
                  <a:cubicBezTo>
                    <a:pt x="40842" y="35994"/>
                    <a:pt x="40728" y="36051"/>
                    <a:pt x="40659" y="36150"/>
                  </a:cubicBezTo>
                  <a:cubicBezTo>
                    <a:pt x="39711" y="37481"/>
                    <a:pt x="38602" y="38688"/>
                    <a:pt x="37359" y="39747"/>
                  </a:cubicBezTo>
                  <a:cubicBezTo>
                    <a:pt x="37248" y="39841"/>
                    <a:pt x="37202" y="39989"/>
                    <a:pt x="37240" y="40129"/>
                  </a:cubicBezTo>
                  <a:lnTo>
                    <a:pt x="38366" y="44205"/>
                  </a:lnTo>
                  <a:lnTo>
                    <a:pt x="34486" y="46444"/>
                  </a:lnTo>
                  <a:lnTo>
                    <a:pt x="31513" y="43421"/>
                  </a:lnTo>
                  <a:cubicBezTo>
                    <a:pt x="31441" y="43349"/>
                    <a:pt x="31346" y="43310"/>
                    <a:pt x="31248" y="43310"/>
                  </a:cubicBezTo>
                  <a:cubicBezTo>
                    <a:pt x="31207" y="43310"/>
                    <a:pt x="31165" y="43317"/>
                    <a:pt x="31124" y="43332"/>
                  </a:cubicBezTo>
                  <a:cubicBezTo>
                    <a:pt x="29588" y="43869"/>
                    <a:pt x="27990" y="44215"/>
                    <a:pt x="26369" y="44361"/>
                  </a:cubicBezTo>
                  <a:cubicBezTo>
                    <a:pt x="26223" y="44373"/>
                    <a:pt x="26100" y="44469"/>
                    <a:pt x="26051" y="44606"/>
                  </a:cubicBezTo>
                  <a:lnTo>
                    <a:pt x="24629" y="48621"/>
                  </a:lnTo>
                  <a:lnTo>
                    <a:pt x="20168" y="48230"/>
                  </a:lnTo>
                  <a:lnTo>
                    <a:pt x="19464" y="43988"/>
                  </a:lnTo>
                  <a:cubicBezTo>
                    <a:pt x="19440" y="43847"/>
                    <a:pt x="19338" y="43731"/>
                    <a:pt x="19198" y="43691"/>
                  </a:cubicBezTo>
                  <a:cubicBezTo>
                    <a:pt x="17649" y="43251"/>
                    <a:pt x="16160" y="42623"/>
                    <a:pt x="14764" y="41820"/>
                  </a:cubicBezTo>
                  <a:cubicBezTo>
                    <a:pt x="14706" y="41787"/>
                    <a:pt x="14642" y="41770"/>
                    <a:pt x="14578" y="41770"/>
                  </a:cubicBezTo>
                  <a:cubicBezTo>
                    <a:pt x="14502" y="41770"/>
                    <a:pt x="14426" y="41793"/>
                    <a:pt x="14362" y="41839"/>
                  </a:cubicBezTo>
                  <a:lnTo>
                    <a:pt x="10845" y="44358"/>
                  </a:lnTo>
                  <a:lnTo>
                    <a:pt x="7415" y="41481"/>
                  </a:lnTo>
                  <a:lnTo>
                    <a:pt x="9316" y="37534"/>
                  </a:lnTo>
                  <a:cubicBezTo>
                    <a:pt x="9378" y="37404"/>
                    <a:pt x="9359" y="37251"/>
                    <a:pt x="9268" y="37138"/>
                  </a:cubicBezTo>
                  <a:cubicBezTo>
                    <a:pt x="8267" y="35905"/>
                    <a:pt x="7418" y="34554"/>
                    <a:pt x="6741" y="33117"/>
                  </a:cubicBezTo>
                  <a:cubicBezTo>
                    <a:pt x="6679" y="32986"/>
                    <a:pt x="6542" y="32915"/>
                    <a:pt x="6399" y="32904"/>
                  </a:cubicBezTo>
                  <a:lnTo>
                    <a:pt x="1997" y="32961"/>
                  </a:lnTo>
                  <a:lnTo>
                    <a:pt x="840" y="28638"/>
                  </a:lnTo>
                  <a:lnTo>
                    <a:pt x="4730" y="26466"/>
                  </a:lnTo>
                  <a:cubicBezTo>
                    <a:pt x="4857" y="26396"/>
                    <a:pt x="4931" y="26259"/>
                    <a:pt x="4920" y="26115"/>
                  </a:cubicBezTo>
                  <a:cubicBezTo>
                    <a:pt x="4882" y="25582"/>
                    <a:pt x="4865" y="25140"/>
                    <a:pt x="4865" y="24722"/>
                  </a:cubicBezTo>
                  <a:cubicBezTo>
                    <a:pt x="4867" y="23617"/>
                    <a:pt x="4960" y="22516"/>
                    <a:pt x="5145" y="21429"/>
                  </a:cubicBezTo>
                  <a:cubicBezTo>
                    <a:pt x="5168" y="21285"/>
                    <a:pt x="5106" y="21141"/>
                    <a:pt x="4986" y="21059"/>
                  </a:cubicBezTo>
                  <a:lnTo>
                    <a:pt x="1287" y="18549"/>
                  </a:lnTo>
                  <a:lnTo>
                    <a:pt x="2818" y="14345"/>
                  </a:lnTo>
                  <a:lnTo>
                    <a:pt x="7286" y="14806"/>
                  </a:lnTo>
                  <a:cubicBezTo>
                    <a:pt x="7299" y="14807"/>
                    <a:pt x="7312" y="14808"/>
                    <a:pt x="7324" y="14808"/>
                  </a:cubicBezTo>
                  <a:cubicBezTo>
                    <a:pt x="7454" y="14808"/>
                    <a:pt x="7576" y="14740"/>
                    <a:pt x="7644" y="14628"/>
                  </a:cubicBezTo>
                  <a:cubicBezTo>
                    <a:pt x="8444" y="13287"/>
                    <a:pt x="9400" y="12047"/>
                    <a:pt x="10493" y="10932"/>
                  </a:cubicBezTo>
                  <a:cubicBezTo>
                    <a:pt x="10594" y="10828"/>
                    <a:pt x="10627" y="10675"/>
                    <a:pt x="10575" y="10540"/>
                  </a:cubicBezTo>
                  <a:lnTo>
                    <a:pt x="8971" y="6339"/>
                  </a:lnTo>
                  <a:lnTo>
                    <a:pt x="12638" y="3773"/>
                  </a:lnTo>
                  <a:lnTo>
                    <a:pt x="16031" y="6710"/>
                  </a:lnTo>
                  <a:cubicBezTo>
                    <a:pt x="16100" y="6770"/>
                    <a:pt x="16187" y="6801"/>
                    <a:pt x="16274" y="6801"/>
                  </a:cubicBezTo>
                  <a:cubicBezTo>
                    <a:pt x="16326" y="6801"/>
                    <a:pt x="16378" y="6790"/>
                    <a:pt x="16427" y="6768"/>
                  </a:cubicBezTo>
                  <a:cubicBezTo>
                    <a:pt x="17853" y="6119"/>
                    <a:pt x="19350" y="5644"/>
                    <a:pt x="20887" y="5351"/>
                  </a:cubicBezTo>
                  <a:cubicBezTo>
                    <a:pt x="21029" y="5323"/>
                    <a:pt x="21142" y="5216"/>
                    <a:pt x="21178" y="5076"/>
                  </a:cubicBezTo>
                  <a:lnTo>
                    <a:pt x="22270" y="743"/>
                  </a:lnTo>
                  <a:close/>
                  <a:moveTo>
                    <a:pt x="27037" y="1"/>
                  </a:moveTo>
                  <a:cubicBezTo>
                    <a:pt x="27036" y="1"/>
                    <a:pt x="27035" y="1"/>
                    <a:pt x="27034" y="1"/>
                  </a:cubicBezTo>
                  <a:lnTo>
                    <a:pt x="21981" y="1"/>
                  </a:lnTo>
                  <a:cubicBezTo>
                    <a:pt x="21980" y="1"/>
                    <a:pt x="21979" y="1"/>
                    <a:pt x="21978" y="1"/>
                  </a:cubicBezTo>
                  <a:cubicBezTo>
                    <a:pt x="21808" y="1"/>
                    <a:pt x="21661" y="116"/>
                    <a:pt x="21620" y="281"/>
                  </a:cubicBezTo>
                  <a:lnTo>
                    <a:pt x="20514" y="4667"/>
                  </a:lnTo>
                  <a:cubicBezTo>
                    <a:pt x="19078" y="4958"/>
                    <a:pt x="17678" y="5402"/>
                    <a:pt x="16338" y="5994"/>
                  </a:cubicBezTo>
                  <a:lnTo>
                    <a:pt x="12903" y="3021"/>
                  </a:lnTo>
                  <a:cubicBezTo>
                    <a:pt x="12834" y="2961"/>
                    <a:pt x="12747" y="2931"/>
                    <a:pt x="12660" y="2931"/>
                  </a:cubicBezTo>
                  <a:cubicBezTo>
                    <a:pt x="12586" y="2931"/>
                    <a:pt x="12512" y="2953"/>
                    <a:pt x="12448" y="2997"/>
                  </a:cubicBezTo>
                  <a:lnTo>
                    <a:pt x="8309" y="5896"/>
                  </a:lnTo>
                  <a:cubicBezTo>
                    <a:pt x="8168" y="5994"/>
                    <a:pt x="8113" y="6174"/>
                    <a:pt x="8174" y="6334"/>
                  </a:cubicBezTo>
                  <a:lnTo>
                    <a:pt x="9795" y="10583"/>
                  </a:lnTo>
                  <a:cubicBezTo>
                    <a:pt x="8787" y="11638"/>
                    <a:pt x="7893" y="12798"/>
                    <a:pt x="7129" y="14042"/>
                  </a:cubicBezTo>
                  <a:lnTo>
                    <a:pt x="2605" y="13576"/>
                  </a:lnTo>
                  <a:cubicBezTo>
                    <a:pt x="2592" y="13575"/>
                    <a:pt x="2580" y="13574"/>
                    <a:pt x="2567" y="13574"/>
                  </a:cubicBezTo>
                  <a:cubicBezTo>
                    <a:pt x="2412" y="13574"/>
                    <a:pt x="2271" y="13672"/>
                    <a:pt x="2218" y="13820"/>
                  </a:cubicBezTo>
                  <a:lnTo>
                    <a:pt x="489" y="18567"/>
                  </a:lnTo>
                  <a:cubicBezTo>
                    <a:pt x="431" y="18728"/>
                    <a:pt x="489" y="18906"/>
                    <a:pt x="630" y="19002"/>
                  </a:cubicBezTo>
                  <a:lnTo>
                    <a:pt x="4372" y="21541"/>
                  </a:lnTo>
                  <a:cubicBezTo>
                    <a:pt x="4208" y="22593"/>
                    <a:pt x="4123" y="23656"/>
                    <a:pt x="4121" y="24721"/>
                  </a:cubicBezTo>
                  <a:cubicBezTo>
                    <a:pt x="4121" y="25092"/>
                    <a:pt x="4135" y="25483"/>
                    <a:pt x="4163" y="25931"/>
                  </a:cubicBezTo>
                  <a:lnTo>
                    <a:pt x="222" y="28130"/>
                  </a:lnTo>
                  <a:cubicBezTo>
                    <a:pt x="74" y="28213"/>
                    <a:pt x="1" y="28387"/>
                    <a:pt x="45" y="28550"/>
                  </a:cubicBezTo>
                  <a:lnTo>
                    <a:pt x="1352" y="33433"/>
                  </a:lnTo>
                  <a:cubicBezTo>
                    <a:pt x="1397" y="33596"/>
                    <a:pt x="1558" y="33699"/>
                    <a:pt x="1716" y="33708"/>
                  </a:cubicBezTo>
                  <a:lnTo>
                    <a:pt x="6171" y="33651"/>
                  </a:lnTo>
                  <a:cubicBezTo>
                    <a:pt x="6823" y="34991"/>
                    <a:pt x="7617" y="36256"/>
                    <a:pt x="8544" y="37423"/>
                  </a:cubicBezTo>
                  <a:lnTo>
                    <a:pt x="6619" y="41420"/>
                  </a:lnTo>
                  <a:cubicBezTo>
                    <a:pt x="6546" y="41573"/>
                    <a:pt x="6585" y="41756"/>
                    <a:pt x="6716" y="41866"/>
                  </a:cubicBezTo>
                  <a:lnTo>
                    <a:pt x="10587" y="45114"/>
                  </a:lnTo>
                  <a:cubicBezTo>
                    <a:pt x="10656" y="45171"/>
                    <a:pt x="10741" y="45200"/>
                    <a:pt x="10827" y="45200"/>
                  </a:cubicBezTo>
                  <a:cubicBezTo>
                    <a:pt x="10902" y="45200"/>
                    <a:pt x="10978" y="45177"/>
                    <a:pt x="11043" y="45131"/>
                  </a:cubicBezTo>
                  <a:lnTo>
                    <a:pt x="14599" y="42583"/>
                  </a:lnTo>
                  <a:cubicBezTo>
                    <a:pt x="15919" y="43321"/>
                    <a:pt x="17317" y="43912"/>
                    <a:pt x="18767" y="44341"/>
                  </a:cubicBezTo>
                  <a:lnTo>
                    <a:pt x="19482" y="48637"/>
                  </a:lnTo>
                  <a:cubicBezTo>
                    <a:pt x="19510" y="48804"/>
                    <a:pt x="19647" y="48931"/>
                    <a:pt x="19816" y="48946"/>
                  </a:cubicBezTo>
                  <a:lnTo>
                    <a:pt x="24850" y="49386"/>
                  </a:lnTo>
                  <a:cubicBezTo>
                    <a:pt x="24862" y="49387"/>
                    <a:pt x="24872" y="49387"/>
                    <a:pt x="24882" y="49387"/>
                  </a:cubicBezTo>
                  <a:cubicBezTo>
                    <a:pt x="25040" y="49387"/>
                    <a:pt x="25181" y="49289"/>
                    <a:pt x="25233" y="49141"/>
                  </a:cubicBezTo>
                  <a:lnTo>
                    <a:pt x="26672" y="45078"/>
                  </a:lnTo>
                  <a:cubicBezTo>
                    <a:pt x="28195" y="44923"/>
                    <a:pt x="29695" y="44600"/>
                    <a:pt x="31146" y="44110"/>
                  </a:cubicBezTo>
                  <a:lnTo>
                    <a:pt x="34157" y="47170"/>
                  </a:lnTo>
                  <a:cubicBezTo>
                    <a:pt x="34229" y="47243"/>
                    <a:pt x="34325" y="47281"/>
                    <a:pt x="34423" y="47281"/>
                  </a:cubicBezTo>
                  <a:cubicBezTo>
                    <a:pt x="34486" y="47281"/>
                    <a:pt x="34551" y="47265"/>
                    <a:pt x="34609" y="47231"/>
                  </a:cubicBezTo>
                  <a:lnTo>
                    <a:pt x="38985" y="44705"/>
                  </a:lnTo>
                  <a:cubicBezTo>
                    <a:pt x="39132" y="44621"/>
                    <a:pt x="39203" y="44447"/>
                    <a:pt x="39159" y="44283"/>
                  </a:cubicBezTo>
                  <a:lnTo>
                    <a:pt x="38018" y="40158"/>
                  </a:lnTo>
                  <a:cubicBezTo>
                    <a:pt x="39177" y="39150"/>
                    <a:pt x="40219" y="38014"/>
                    <a:pt x="41125" y="36774"/>
                  </a:cubicBezTo>
                  <a:lnTo>
                    <a:pt x="45339" y="37551"/>
                  </a:lnTo>
                  <a:cubicBezTo>
                    <a:pt x="45362" y="37555"/>
                    <a:pt x="45385" y="37557"/>
                    <a:pt x="45407" y="37557"/>
                  </a:cubicBezTo>
                  <a:cubicBezTo>
                    <a:pt x="45549" y="37557"/>
                    <a:pt x="45681" y="37475"/>
                    <a:pt x="45743" y="37343"/>
                  </a:cubicBezTo>
                  <a:lnTo>
                    <a:pt x="47878" y="32762"/>
                  </a:lnTo>
                  <a:cubicBezTo>
                    <a:pt x="47950" y="32609"/>
                    <a:pt x="47908" y="32426"/>
                    <a:pt x="47777" y="32319"/>
                  </a:cubicBezTo>
                  <a:lnTo>
                    <a:pt x="44470" y="29588"/>
                  </a:lnTo>
                  <a:cubicBezTo>
                    <a:pt x="44831" y="28101"/>
                    <a:pt x="45026" y="26578"/>
                    <a:pt x="45048" y="25049"/>
                  </a:cubicBezTo>
                  <a:lnTo>
                    <a:pt x="48979" y="23260"/>
                  </a:lnTo>
                  <a:cubicBezTo>
                    <a:pt x="49133" y="23188"/>
                    <a:pt x="49219" y="23023"/>
                    <a:pt x="49191" y="22856"/>
                  </a:cubicBezTo>
                  <a:lnTo>
                    <a:pt x="48312" y="17880"/>
                  </a:lnTo>
                  <a:cubicBezTo>
                    <a:pt x="48282" y="17713"/>
                    <a:pt x="48144" y="17587"/>
                    <a:pt x="47975" y="17574"/>
                  </a:cubicBezTo>
                  <a:lnTo>
                    <a:pt x="43636" y="17237"/>
                  </a:lnTo>
                  <a:cubicBezTo>
                    <a:pt x="43083" y="15830"/>
                    <a:pt x="42375" y="14491"/>
                    <a:pt x="41527" y="13241"/>
                  </a:cubicBezTo>
                  <a:lnTo>
                    <a:pt x="43762" y="9464"/>
                  </a:lnTo>
                  <a:cubicBezTo>
                    <a:pt x="43848" y="9317"/>
                    <a:pt x="43826" y="9132"/>
                    <a:pt x="43706" y="9011"/>
                  </a:cubicBezTo>
                  <a:lnTo>
                    <a:pt x="40133" y="5439"/>
                  </a:lnTo>
                  <a:cubicBezTo>
                    <a:pt x="40061" y="5367"/>
                    <a:pt x="39966" y="5329"/>
                    <a:pt x="39869" y="5329"/>
                  </a:cubicBezTo>
                  <a:cubicBezTo>
                    <a:pt x="39804" y="5329"/>
                    <a:pt x="39739" y="5346"/>
                    <a:pt x="39680" y="5381"/>
                  </a:cubicBezTo>
                  <a:lnTo>
                    <a:pt x="35870" y="7644"/>
                  </a:lnTo>
                  <a:cubicBezTo>
                    <a:pt x="33635" y="6162"/>
                    <a:pt x="31128" y="5139"/>
                    <a:pt x="28497" y="4634"/>
                  </a:cubicBezTo>
                  <a:lnTo>
                    <a:pt x="27395" y="280"/>
                  </a:lnTo>
                  <a:cubicBezTo>
                    <a:pt x="27354" y="116"/>
                    <a:pt x="27207" y="1"/>
                    <a:pt x="270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59;p41">
              <a:extLst>
                <a:ext uri="{FF2B5EF4-FFF2-40B4-BE49-F238E27FC236}">
                  <a16:creationId xmlns:a16="http://schemas.microsoft.com/office/drawing/2014/main" id="{B461BADC-175D-2B48-8A5E-E82B8BD6AD14}"/>
                </a:ext>
              </a:extLst>
            </p:cNvPr>
            <p:cNvSpPr txBox="1">
              <a:spLocks/>
            </p:cNvSpPr>
            <p:nvPr/>
          </p:nvSpPr>
          <p:spPr>
            <a:xfrm>
              <a:off x="4879359" y="1338951"/>
              <a:ext cx="850500" cy="3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Viga"/>
                <a:buNone/>
                <a:defRPr sz="2800" b="0" i="0" u="none" strike="noStrike" cap="none">
                  <a:solidFill>
                    <a:schemeClr val="lt2"/>
                  </a:solidFill>
                  <a:latin typeface="Viga"/>
                  <a:ea typeface="Viga"/>
                  <a:cs typeface="Viga"/>
                  <a:sym typeface="Viga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" sz="1400"/>
                <a:t>86</a:t>
              </a:r>
              <a:r>
                <a:rPr lang="en" sz="1000"/>
                <a:t>%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B87646-A1E3-764C-A11F-A9AC93CFC13D}"/>
              </a:ext>
            </a:extLst>
          </p:cNvPr>
          <p:cNvGrpSpPr/>
          <p:nvPr/>
        </p:nvGrpSpPr>
        <p:grpSpPr>
          <a:xfrm>
            <a:off x="2709443" y="2611051"/>
            <a:ext cx="856592" cy="862570"/>
            <a:chOff x="4879359" y="1119626"/>
            <a:chExt cx="856592" cy="862570"/>
          </a:xfrm>
        </p:grpSpPr>
        <p:sp>
          <p:nvSpPr>
            <p:cNvPr id="24" name="Google Shape;1373;p41">
              <a:extLst>
                <a:ext uri="{FF2B5EF4-FFF2-40B4-BE49-F238E27FC236}">
                  <a16:creationId xmlns:a16="http://schemas.microsoft.com/office/drawing/2014/main" id="{5F31486F-4E23-F74E-B731-F2BCAE74B7E2}"/>
                </a:ext>
              </a:extLst>
            </p:cNvPr>
            <p:cNvSpPr/>
            <p:nvPr/>
          </p:nvSpPr>
          <p:spPr>
            <a:xfrm>
              <a:off x="4919381" y="1168470"/>
              <a:ext cx="809962" cy="813726"/>
            </a:xfrm>
            <a:custGeom>
              <a:avLst/>
              <a:gdLst/>
              <a:ahLst/>
              <a:cxnLst/>
              <a:rect l="l" t="t" r="r" b="b"/>
              <a:pathLst>
                <a:path w="48421" h="48646" extrusionOk="0">
                  <a:moveTo>
                    <a:pt x="24183" y="11733"/>
                  </a:moveTo>
                  <a:cubicBezTo>
                    <a:pt x="31152" y="11733"/>
                    <a:pt x="36801" y="17382"/>
                    <a:pt x="36801" y="24350"/>
                  </a:cubicBezTo>
                  <a:cubicBezTo>
                    <a:pt x="36801" y="31319"/>
                    <a:pt x="31152" y="36968"/>
                    <a:pt x="24183" y="36968"/>
                  </a:cubicBezTo>
                  <a:cubicBezTo>
                    <a:pt x="17216" y="36968"/>
                    <a:pt x="11567" y="31319"/>
                    <a:pt x="11567" y="24350"/>
                  </a:cubicBezTo>
                  <a:cubicBezTo>
                    <a:pt x="11567" y="17382"/>
                    <a:pt x="17216" y="11733"/>
                    <a:pt x="24183" y="11733"/>
                  </a:cubicBezTo>
                  <a:close/>
                  <a:moveTo>
                    <a:pt x="21577" y="0"/>
                  </a:moveTo>
                  <a:lnTo>
                    <a:pt x="20414" y="4612"/>
                  </a:lnTo>
                  <a:cubicBezTo>
                    <a:pt x="18846" y="4911"/>
                    <a:pt x="17321" y="5395"/>
                    <a:pt x="15870" y="6056"/>
                  </a:cubicBezTo>
                  <a:lnTo>
                    <a:pt x="12257" y="2930"/>
                  </a:lnTo>
                  <a:lnTo>
                    <a:pt x="8117" y="5829"/>
                  </a:lnTo>
                  <a:lnTo>
                    <a:pt x="9824" y="10300"/>
                  </a:lnTo>
                  <a:cubicBezTo>
                    <a:pt x="8711" y="11436"/>
                    <a:pt x="7737" y="12700"/>
                    <a:pt x="6921" y="14066"/>
                  </a:cubicBezTo>
                  <a:lnTo>
                    <a:pt x="2163" y="13574"/>
                  </a:lnTo>
                  <a:lnTo>
                    <a:pt x="434" y="18323"/>
                  </a:lnTo>
                  <a:lnTo>
                    <a:pt x="4374" y="20996"/>
                  </a:lnTo>
                  <a:cubicBezTo>
                    <a:pt x="4185" y="22104"/>
                    <a:pt x="4090" y="23226"/>
                    <a:pt x="4090" y="24350"/>
                  </a:cubicBezTo>
                  <a:cubicBezTo>
                    <a:pt x="4090" y="24829"/>
                    <a:pt x="4112" y="25301"/>
                    <a:pt x="4145" y="25770"/>
                  </a:cubicBezTo>
                  <a:lnTo>
                    <a:pt x="1" y="28084"/>
                  </a:lnTo>
                  <a:lnTo>
                    <a:pt x="1309" y="32966"/>
                  </a:lnTo>
                  <a:lnTo>
                    <a:pt x="6000" y="32905"/>
                  </a:lnTo>
                  <a:cubicBezTo>
                    <a:pt x="6690" y="34369"/>
                    <a:pt x="7556" y="35746"/>
                    <a:pt x="8576" y="37002"/>
                  </a:cubicBezTo>
                  <a:lnTo>
                    <a:pt x="6551" y="41209"/>
                  </a:lnTo>
                  <a:lnTo>
                    <a:pt x="10422" y="44458"/>
                  </a:lnTo>
                  <a:lnTo>
                    <a:pt x="14173" y="41772"/>
                  </a:lnTo>
                  <a:cubicBezTo>
                    <a:pt x="15596" y="42590"/>
                    <a:pt x="17113" y="43232"/>
                    <a:pt x="18693" y="43679"/>
                  </a:cubicBezTo>
                  <a:lnTo>
                    <a:pt x="19445" y="48205"/>
                  </a:lnTo>
                  <a:lnTo>
                    <a:pt x="24478" y="48646"/>
                  </a:lnTo>
                  <a:lnTo>
                    <a:pt x="25998" y="44360"/>
                  </a:lnTo>
                  <a:cubicBezTo>
                    <a:pt x="27649" y="44213"/>
                    <a:pt x="29276" y="43860"/>
                    <a:pt x="30841" y="43310"/>
                  </a:cubicBezTo>
                  <a:lnTo>
                    <a:pt x="34018" y="46539"/>
                  </a:lnTo>
                  <a:lnTo>
                    <a:pt x="38395" y="44013"/>
                  </a:lnTo>
                  <a:lnTo>
                    <a:pt x="37193" y="39659"/>
                  </a:lnTo>
                  <a:cubicBezTo>
                    <a:pt x="38461" y="38581"/>
                    <a:pt x="39589" y="37350"/>
                    <a:pt x="40554" y="35995"/>
                  </a:cubicBezTo>
                  <a:lnTo>
                    <a:pt x="45000" y="36815"/>
                  </a:lnTo>
                  <a:lnTo>
                    <a:pt x="47137" y="32234"/>
                  </a:lnTo>
                  <a:lnTo>
                    <a:pt x="43649" y="29355"/>
                  </a:lnTo>
                  <a:cubicBezTo>
                    <a:pt x="44060" y="27748"/>
                    <a:pt x="44270" y="26095"/>
                    <a:pt x="44276" y="24438"/>
                  </a:cubicBezTo>
                  <a:lnTo>
                    <a:pt x="48420" y="22549"/>
                  </a:lnTo>
                  <a:lnTo>
                    <a:pt x="47543" y="17573"/>
                  </a:lnTo>
                  <a:lnTo>
                    <a:pt x="42970" y="17217"/>
                  </a:lnTo>
                  <a:cubicBezTo>
                    <a:pt x="42387" y="15684"/>
                    <a:pt x="41619" y="14229"/>
                    <a:pt x="40681" y="12884"/>
                  </a:cubicBezTo>
                  <a:lnTo>
                    <a:pt x="43039" y="8902"/>
                  </a:lnTo>
                  <a:lnTo>
                    <a:pt x="39466" y="5330"/>
                  </a:lnTo>
                  <a:lnTo>
                    <a:pt x="35454" y="7712"/>
                  </a:lnTo>
                  <a:cubicBezTo>
                    <a:pt x="33145" y="6146"/>
                    <a:pt x="30536" y="5082"/>
                    <a:pt x="27790" y="4584"/>
                  </a:cubicBezTo>
                  <a:lnTo>
                    <a:pt x="2663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74;p41">
              <a:extLst>
                <a:ext uri="{FF2B5EF4-FFF2-40B4-BE49-F238E27FC236}">
                  <a16:creationId xmlns:a16="http://schemas.microsoft.com/office/drawing/2014/main" id="{842F1D82-00AE-E34B-B980-39FBBFC73238}"/>
                </a:ext>
              </a:extLst>
            </p:cNvPr>
            <p:cNvSpPr/>
            <p:nvPr/>
          </p:nvSpPr>
          <p:spPr>
            <a:xfrm>
              <a:off x="4919381" y="1125848"/>
              <a:ext cx="809962" cy="813726"/>
            </a:xfrm>
            <a:custGeom>
              <a:avLst/>
              <a:gdLst/>
              <a:ahLst/>
              <a:cxnLst/>
              <a:rect l="l" t="t" r="r" b="b"/>
              <a:pathLst>
                <a:path w="48421" h="48646" extrusionOk="0">
                  <a:moveTo>
                    <a:pt x="24183" y="11733"/>
                  </a:moveTo>
                  <a:cubicBezTo>
                    <a:pt x="31152" y="11733"/>
                    <a:pt x="36801" y="17381"/>
                    <a:pt x="36801" y="24350"/>
                  </a:cubicBezTo>
                  <a:cubicBezTo>
                    <a:pt x="36801" y="31318"/>
                    <a:pt x="31152" y="36968"/>
                    <a:pt x="24183" y="36968"/>
                  </a:cubicBezTo>
                  <a:cubicBezTo>
                    <a:pt x="17216" y="36968"/>
                    <a:pt x="11567" y="31318"/>
                    <a:pt x="11567" y="24350"/>
                  </a:cubicBezTo>
                  <a:cubicBezTo>
                    <a:pt x="11567" y="17381"/>
                    <a:pt x="17216" y="11733"/>
                    <a:pt x="24183" y="11733"/>
                  </a:cubicBezTo>
                  <a:close/>
                  <a:moveTo>
                    <a:pt x="21577" y="0"/>
                  </a:moveTo>
                  <a:lnTo>
                    <a:pt x="20414" y="4612"/>
                  </a:lnTo>
                  <a:cubicBezTo>
                    <a:pt x="18846" y="4911"/>
                    <a:pt x="17321" y="5395"/>
                    <a:pt x="15870" y="6056"/>
                  </a:cubicBezTo>
                  <a:lnTo>
                    <a:pt x="12257" y="2930"/>
                  </a:lnTo>
                  <a:lnTo>
                    <a:pt x="8117" y="5828"/>
                  </a:lnTo>
                  <a:lnTo>
                    <a:pt x="9824" y="10300"/>
                  </a:lnTo>
                  <a:cubicBezTo>
                    <a:pt x="8711" y="11436"/>
                    <a:pt x="7737" y="12699"/>
                    <a:pt x="6921" y="14065"/>
                  </a:cubicBezTo>
                  <a:lnTo>
                    <a:pt x="2163" y="13574"/>
                  </a:lnTo>
                  <a:lnTo>
                    <a:pt x="434" y="18323"/>
                  </a:lnTo>
                  <a:lnTo>
                    <a:pt x="4374" y="20996"/>
                  </a:lnTo>
                  <a:cubicBezTo>
                    <a:pt x="4185" y="22104"/>
                    <a:pt x="4090" y="23226"/>
                    <a:pt x="4090" y="24350"/>
                  </a:cubicBezTo>
                  <a:cubicBezTo>
                    <a:pt x="4090" y="24828"/>
                    <a:pt x="4112" y="25301"/>
                    <a:pt x="4145" y="25770"/>
                  </a:cubicBezTo>
                  <a:lnTo>
                    <a:pt x="1" y="28083"/>
                  </a:lnTo>
                  <a:lnTo>
                    <a:pt x="1309" y="32966"/>
                  </a:lnTo>
                  <a:lnTo>
                    <a:pt x="6000" y="32905"/>
                  </a:lnTo>
                  <a:cubicBezTo>
                    <a:pt x="6690" y="34369"/>
                    <a:pt x="7555" y="35744"/>
                    <a:pt x="8576" y="37002"/>
                  </a:cubicBezTo>
                  <a:lnTo>
                    <a:pt x="6551" y="41209"/>
                  </a:lnTo>
                  <a:lnTo>
                    <a:pt x="10422" y="44458"/>
                  </a:lnTo>
                  <a:lnTo>
                    <a:pt x="14173" y="41772"/>
                  </a:lnTo>
                  <a:cubicBezTo>
                    <a:pt x="15596" y="42590"/>
                    <a:pt x="17113" y="43231"/>
                    <a:pt x="18693" y="43678"/>
                  </a:cubicBezTo>
                  <a:lnTo>
                    <a:pt x="19445" y="48204"/>
                  </a:lnTo>
                  <a:lnTo>
                    <a:pt x="24478" y="48645"/>
                  </a:lnTo>
                  <a:lnTo>
                    <a:pt x="25998" y="44360"/>
                  </a:lnTo>
                  <a:cubicBezTo>
                    <a:pt x="27649" y="44213"/>
                    <a:pt x="29276" y="43859"/>
                    <a:pt x="30841" y="43310"/>
                  </a:cubicBezTo>
                  <a:lnTo>
                    <a:pt x="34018" y="46538"/>
                  </a:lnTo>
                  <a:lnTo>
                    <a:pt x="38395" y="44012"/>
                  </a:lnTo>
                  <a:lnTo>
                    <a:pt x="37193" y="39659"/>
                  </a:lnTo>
                  <a:cubicBezTo>
                    <a:pt x="38461" y="38581"/>
                    <a:pt x="39589" y="37349"/>
                    <a:pt x="40554" y="35995"/>
                  </a:cubicBezTo>
                  <a:lnTo>
                    <a:pt x="45000" y="36815"/>
                  </a:lnTo>
                  <a:lnTo>
                    <a:pt x="47137" y="32234"/>
                  </a:lnTo>
                  <a:lnTo>
                    <a:pt x="43649" y="29355"/>
                  </a:lnTo>
                  <a:cubicBezTo>
                    <a:pt x="44060" y="27748"/>
                    <a:pt x="44270" y="26095"/>
                    <a:pt x="44276" y="24436"/>
                  </a:cubicBezTo>
                  <a:lnTo>
                    <a:pt x="48420" y="22549"/>
                  </a:lnTo>
                  <a:lnTo>
                    <a:pt x="47543" y="17571"/>
                  </a:lnTo>
                  <a:lnTo>
                    <a:pt x="42970" y="17217"/>
                  </a:lnTo>
                  <a:cubicBezTo>
                    <a:pt x="42387" y="15684"/>
                    <a:pt x="41619" y="14229"/>
                    <a:pt x="40681" y="12883"/>
                  </a:cubicBezTo>
                  <a:lnTo>
                    <a:pt x="43039" y="8902"/>
                  </a:lnTo>
                  <a:lnTo>
                    <a:pt x="39466" y="5330"/>
                  </a:lnTo>
                  <a:lnTo>
                    <a:pt x="35454" y="7711"/>
                  </a:lnTo>
                  <a:cubicBezTo>
                    <a:pt x="33145" y="6146"/>
                    <a:pt x="30536" y="5080"/>
                    <a:pt x="27790" y="4584"/>
                  </a:cubicBezTo>
                  <a:lnTo>
                    <a:pt x="2663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75;p41">
              <a:extLst>
                <a:ext uri="{FF2B5EF4-FFF2-40B4-BE49-F238E27FC236}">
                  <a16:creationId xmlns:a16="http://schemas.microsoft.com/office/drawing/2014/main" id="{949FE88D-F013-914F-8796-8E7A5F9B8BFF}"/>
                </a:ext>
              </a:extLst>
            </p:cNvPr>
            <p:cNvSpPr/>
            <p:nvPr/>
          </p:nvSpPr>
          <p:spPr>
            <a:xfrm>
              <a:off x="4912623" y="1119626"/>
              <a:ext cx="823328" cy="826138"/>
            </a:xfrm>
            <a:custGeom>
              <a:avLst/>
              <a:gdLst/>
              <a:ahLst/>
              <a:cxnLst/>
              <a:rect l="l" t="t" r="r" b="b"/>
              <a:pathLst>
                <a:path w="49220" h="49388" extrusionOk="0">
                  <a:moveTo>
                    <a:pt x="24588" y="12476"/>
                  </a:moveTo>
                  <a:cubicBezTo>
                    <a:pt x="31341" y="12476"/>
                    <a:pt x="36833" y="17970"/>
                    <a:pt x="36833" y="24722"/>
                  </a:cubicBezTo>
                  <a:cubicBezTo>
                    <a:pt x="36833" y="31474"/>
                    <a:pt x="31341" y="36969"/>
                    <a:pt x="24588" y="36969"/>
                  </a:cubicBezTo>
                  <a:cubicBezTo>
                    <a:pt x="17836" y="36969"/>
                    <a:pt x="12342" y="31473"/>
                    <a:pt x="12342" y="24722"/>
                  </a:cubicBezTo>
                  <a:cubicBezTo>
                    <a:pt x="12342" y="17970"/>
                    <a:pt x="17836" y="12476"/>
                    <a:pt x="24588" y="12476"/>
                  </a:cubicBezTo>
                  <a:close/>
                  <a:moveTo>
                    <a:pt x="24587" y="11733"/>
                  </a:moveTo>
                  <a:cubicBezTo>
                    <a:pt x="17425" y="11733"/>
                    <a:pt x="11600" y="17560"/>
                    <a:pt x="11600" y="24722"/>
                  </a:cubicBezTo>
                  <a:cubicBezTo>
                    <a:pt x="11600" y="31884"/>
                    <a:pt x="17426" y="37711"/>
                    <a:pt x="24588" y="37711"/>
                  </a:cubicBezTo>
                  <a:lnTo>
                    <a:pt x="24588" y="37711"/>
                  </a:lnTo>
                  <a:cubicBezTo>
                    <a:pt x="31751" y="37711"/>
                    <a:pt x="37577" y="31884"/>
                    <a:pt x="37577" y="24722"/>
                  </a:cubicBezTo>
                  <a:cubicBezTo>
                    <a:pt x="37577" y="17560"/>
                    <a:pt x="31750" y="11733"/>
                    <a:pt x="24587" y="11733"/>
                  </a:cubicBezTo>
                  <a:close/>
                  <a:moveTo>
                    <a:pt x="24588" y="37711"/>
                  </a:moveTo>
                  <a:cubicBezTo>
                    <a:pt x="24587" y="37711"/>
                    <a:pt x="24587" y="37711"/>
                    <a:pt x="24587" y="37711"/>
                  </a:cubicBezTo>
                  <a:lnTo>
                    <a:pt x="24588" y="37711"/>
                  </a:lnTo>
                  <a:cubicBezTo>
                    <a:pt x="24588" y="37711"/>
                    <a:pt x="24588" y="37711"/>
                    <a:pt x="24588" y="37711"/>
                  </a:cubicBezTo>
                  <a:close/>
                  <a:moveTo>
                    <a:pt x="26745" y="743"/>
                  </a:moveTo>
                  <a:lnTo>
                    <a:pt x="27835" y="5048"/>
                  </a:lnTo>
                  <a:cubicBezTo>
                    <a:pt x="27870" y="5189"/>
                    <a:pt x="27985" y="5296"/>
                    <a:pt x="28129" y="5323"/>
                  </a:cubicBezTo>
                  <a:cubicBezTo>
                    <a:pt x="30843" y="5814"/>
                    <a:pt x="33373" y="6848"/>
                    <a:pt x="35648" y="8391"/>
                  </a:cubicBezTo>
                  <a:cubicBezTo>
                    <a:pt x="35711" y="8434"/>
                    <a:pt x="35784" y="8455"/>
                    <a:pt x="35857" y="8455"/>
                  </a:cubicBezTo>
                  <a:cubicBezTo>
                    <a:pt x="35922" y="8455"/>
                    <a:pt x="35988" y="8438"/>
                    <a:pt x="36046" y="8403"/>
                  </a:cubicBezTo>
                  <a:lnTo>
                    <a:pt x="39812" y="6168"/>
                  </a:lnTo>
                  <a:lnTo>
                    <a:pt x="42977" y="9334"/>
                  </a:lnTo>
                  <a:lnTo>
                    <a:pt x="40767" y="13067"/>
                  </a:lnTo>
                  <a:cubicBezTo>
                    <a:pt x="40693" y="13192"/>
                    <a:pt x="40699" y="13349"/>
                    <a:pt x="40782" y="13468"/>
                  </a:cubicBezTo>
                  <a:cubicBezTo>
                    <a:pt x="41701" y="14788"/>
                    <a:pt x="42455" y="16216"/>
                    <a:pt x="43027" y="17721"/>
                  </a:cubicBezTo>
                  <a:cubicBezTo>
                    <a:pt x="43078" y="17854"/>
                    <a:pt x="43202" y="17948"/>
                    <a:pt x="43346" y="17960"/>
                  </a:cubicBezTo>
                  <a:lnTo>
                    <a:pt x="47632" y="18292"/>
                  </a:lnTo>
                  <a:lnTo>
                    <a:pt x="48410" y="22701"/>
                  </a:lnTo>
                  <a:lnTo>
                    <a:pt x="44528" y="24470"/>
                  </a:lnTo>
                  <a:cubicBezTo>
                    <a:pt x="44396" y="24531"/>
                    <a:pt x="44311" y="24661"/>
                    <a:pt x="44310" y="24807"/>
                  </a:cubicBezTo>
                  <a:cubicBezTo>
                    <a:pt x="44304" y="26434"/>
                    <a:pt x="44099" y="28056"/>
                    <a:pt x="43695" y="29633"/>
                  </a:cubicBezTo>
                  <a:cubicBezTo>
                    <a:pt x="43660" y="29773"/>
                    <a:pt x="43707" y="29920"/>
                    <a:pt x="43818" y="30012"/>
                  </a:cubicBezTo>
                  <a:lnTo>
                    <a:pt x="47085" y="32708"/>
                  </a:lnTo>
                  <a:lnTo>
                    <a:pt x="45194" y="36768"/>
                  </a:lnTo>
                  <a:lnTo>
                    <a:pt x="41030" y="36000"/>
                  </a:lnTo>
                  <a:cubicBezTo>
                    <a:pt x="41007" y="35996"/>
                    <a:pt x="40984" y="35994"/>
                    <a:pt x="40961" y="35994"/>
                  </a:cubicBezTo>
                  <a:cubicBezTo>
                    <a:pt x="40842" y="35994"/>
                    <a:pt x="40728" y="36051"/>
                    <a:pt x="40659" y="36150"/>
                  </a:cubicBezTo>
                  <a:cubicBezTo>
                    <a:pt x="39711" y="37481"/>
                    <a:pt x="38602" y="38688"/>
                    <a:pt x="37359" y="39747"/>
                  </a:cubicBezTo>
                  <a:cubicBezTo>
                    <a:pt x="37248" y="39841"/>
                    <a:pt x="37202" y="39989"/>
                    <a:pt x="37240" y="40129"/>
                  </a:cubicBezTo>
                  <a:lnTo>
                    <a:pt x="38366" y="44205"/>
                  </a:lnTo>
                  <a:lnTo>
                    <a:pt x="34486" y="46444"/>
                  </a:lnTo>
                  <a:lnTo>
                    <a:pt x="31513" y="43421"/>
                  </a:lnTo>
                  <a:cubicBezTo>
                    <a:pt x="31441" y="43349"/>
                    <a:pt x="31346" y="43310"/>
                    <a:pt x="31248" y="43310"/>
                  </a:cubicBezTo>
                  <a:cubicBezTo>
                    <a:pt x="31207" y="43310"/>
                    <a:pt x="31165" y="43317"/>
                    <a:pt x="31124" y="43332"/>
                  </a:cubicBezTo>
                  <a:cubicBezTo>
                    <a:pt x="29588" y="43869"/>
                    <a:pt x="27990" y="44215"/>
                    <a:pt x="26369" y="44361"/>
                  </a:cubicBezTo>
                  <a:cubicBezTo>
                    <a:pt x="26223" y="44373"/>
                    <a:pt x="26100" y="44469"/>
                    <a:pt x="26051" y="44606"/>
                  </a:cubicBezTo>
                  <a:lnTo>
                    <a:pt x="24629" y="48621"/>
                  </a:lnTo>
                  <a:lnTo>
                    <a:pt x="20168" y="48230"/>
                  </a:lnTo>
                  <a:lnTo>
                    <a:pt x="19464" y="43988"/>
                  </a:lnTo>
                  <a:cubicBezTo>
                    <a:pt x="19440" y="43847"/>
                    <a:pt x="19338" y="43731"/>
                    <a:pt x="19198" y="43691"/>
                  </a:cubicBezTo>
                  <a:cubicBezTo>
                    <a:pt x="17649" y="43251"/>
                    <a:pt x="16160" y="42623"/>
                    <a:pt x="14764" y="41820"/>
                  </a:cubicBezTo>
                  <a:cubicBezTo>
                    <a:pt x="14706" y="41787"/>
                    <a:pt x="14642" y="41770"/>
                    <a:pt x="14578" y="41770"/>
                  </a:cubicBezTo>
                  <a:cubicBezTo>
                    <a:pt x="14502" y="41770"/>
                    <a:pt x="14426" y="41793"/>
                    <a:pt x="14362" y="41839"/>
                  </a:cubicBezTo>
                  <a:lnTo>
                    <a:pt x="10845" y="44358"/>
                  </a:lnTo>
                  <a:lnTo>
                    <a:pt x="7415" y="41481"/>
                  </a:lnTo>
                  <a:lnTo>
                    <a:pt x="9316" y="37534"/>
                  </a:lnTo>
                  <a:cubicBezTo>
                    <a:pt x="9378" y="37404"/>
                    <a:pt x="9359" y="37251"/>
                    <a:pt x="9268" y="37138"/>
                  </a:cubicBezTo>
                  <a:cubicBezTo>
                    <a:pt x="8267" y="35905"/>
                    <a:pt x="7418" y="34554"/>
                    <a:pt x="6741" y="33117"/>
                  </a:cubicBezTo>
                  <a:cubicBezTo>
                    <a:pt x="6679" y="32986"/>
                    <a:pt x="6542" y="32915"/>
                    <a:pt x="6399" y="32904"/>
                  </a:cubicBezTo>
                  <a:lnTo>
                    <a:pt x="1997" y="32961"/>
                  </a:lnTo>
                  <a:lnTo>
                    <a:pt x="840" y="28638"/>
                  </a:lnTo>
                  <a:lnTo>
                    <a:pt x="4730" y="26466"/>
                  </a:lnTo>
                  <a:cubicBezTo>
                    <a:pt x="4857" y="26396"/>
                    <a:pt x="4931" y="26259"/>
                    <a:pt x="4920" y="26115"/>
                  </a:cubicBezTo>
                  <a:cubicBezTo>
                    <a:pt x="4882" y="25582"/>
                    <a:pt x="4865" y="25140"/>
                    <a:pt x="4865" y="24722"/>
                  </a:cubicBezTo>
                  <a:cubicBezTo>
                    <a:pt x="4867" y="23617"/>
                    <a:pt x="4960" y="22516"/>
                    <a:pt x="5145" y="21429"/>
                  </a:cubicBezTo>
                  <a:cubicBezTo>
                    <a:pt x="5168" y="21285"/>
                    <a:pt x="5106" y="21141"/>
                    <a:pt x="4986" y="21059"/>
                  </a:cubicBezTo>
                  <a:lnTo>
                    <a:pt x="1287" y="18549"/>
                  </a:lnTo>
                  <a:lnTo>
                    <a:pt x="2818" y="14345"/>
                  </a:lnTo>
                  <a:lnTo>
                    <a:pt x="7286" y="14806"/>
                  </a:lnTo>
                  <a:cubicBezTo>
                    <a:pt x="7299" y="14807"/>
                    <a:pt x="7312" y="14808"/>
                    <a:pt x="7324" y="14808"/>
                  </a:cubicBezTo>
                  <a:cubicBezTo>
                    <a:pt x="7454" y="14808"/>
                    <a:pt x="7576" y="14740"/>
                    <a:pt x="7644" y="14628"/>
                  </a:cubicBezTo>
                  <a:cubicBezTo>
                    <a:pt x="8444" y="13287"/>
                    <a:pt x="9400" y="12047"/>
                    <a:pt x="10493" y="10932"/>
                  </a:cubicBezTo>
                  <a:cubicBezTo>
                    <a:pt x="10594" y="10828"/>
                    <a:pt x="10627" y="10675"/>
                    <a:pt x="10575" y="10540"/>
                  </a:cubicBezTo>
                  <a:lnTo>
                    <a:pt x="8971" y="6339"/>
                  </a:lnTo>
                  <a:lnTo>
                    <a:pt x="12638" y="3773"/>
                  </a:lnTo>
                  <a:lnTo>
                    <a:pt x="16031" y="6710"/>
                  </a:lnTo>
                  <a:cubicBezTo>
                    <a:pt x="16100" y="6770"/>
                    <a:pt x="16187" y="6801"/>
                    <a:pt x="16274" y="6801"/>
                  </a:cubicBezTo>
                  <a:cubicBezTo>
                    <a:pt x="16326" y="6801"/>
                    <a:pt x="16378" y="6790"/>
                    <a:pt x="16427" y="6768"/>
                  </a:cubicBezTo>
                  <a:cubicBezTo>
                    <a:pt x="17853" y="6119"/>
                    <a:pt x="19350" y="5644"/>
                    <a:pt x="20887" y="5351"/>
                  </a:cubicBezTo>
                  <a:cubicBezTo>
                    <a:pt x="21029" y="5323"/>
                    <a:pt x="21142" y="5216"/>
                    <a:pt x="21178" y="5076"/>
                  </a:cubicBezTo>
                  <a:lnTo>
                    <a:pt x="22270" y="743"/>
                  </a:lnTo>
                  <a:close/>
                  <a:moveTo>
                    <a:pt x="27037" y="1"/>
                  </a:moveTo>
                  <a:cubicBezTo>
                    <a:pt x="27036" y="1"/>
                    <a:pt x="27035" y="1"/>
                    <a:pt x="27034" y="1"/>
                  </a:cubicBezTo>
                  <a:lnTo>
                    <a:pt x="21981" y="1"/>
                  </a:lnTo>
                  <a:cubicBezTo>
                    <a:pt x="21980" y="1"/>
                    <a:pt x="21979" y="1"/>
                    <a:pt x="21978" y="1"/>
                  </a:cubicBezTo>
                  <a:cubicBezTo>
                    <a:pt x="21808" y="1"/>
                    <a:pt x="21661" y="116"/>
                    <a:pt x="21620" y="281"/>
                  </a:cubicBezTo>
                  <a:lnTo>
                    <a:pt x="20514" y="4667"/>
                  </a:lnTo>
                  <a:cubicBezTo>
                    <a:pt x="19078" y="4958"/>
                    <a:pt x="17678" y="5402"/>
                    <a:pt x="16338" y="5994"/>
                  </a:cubicBezTo>
                  <a:lnTo>
                    <a:pt x="12903" y="3021"/>
                  </a:lnTo>
                  <a:cubicBezTo>
                    <a:pt x="12834" y="2961"/>
                    <a:pt x="12747" y="2931"/>
                    <a:pt x="12660" y="2931"/>
                  </a:cubicBezTo>
                  <a:cubicBezTo>
                    <a:pt x="12586" y="2931"/>
                    <a:pt x="12512" y="2953"/>
                    <a:pt x="12448" y="2997"/>
                  </a:cubicBezTo>
                  <a:lnTo>
                    <a:pt x="8309" y="5896"/>
                  </a:lnTo>
                  <a:cubicBezTo>
                    <a:pt x="8168" y="5994"/>
                    <a:pt x="8113" y="6174"/>
                    <a:pt x="8174" y="6334"/>
                  </a:cubicBezTo>
                  <a:lnTo>
                    <a:pt x="9795" y="10583"/>
                  </a:lnTo>
                  <a:cubicBezTo>
                    <a:pt x="8787" y="11638"/>
                    <a:pt x="7893" y="12798"/>
                    <a:pt x="7129" y="14042"/>
                  </a:cubicBezTo>
                  <a:lnTo>
                    <a:pt x="2605" y="13576"/>
                  </a:lnTo>
                  <a:cubicBezTo>
                    <a:pt x="2592" y="13575"/>
                    <a:pt x="2580" y="13574"/>
                    <a:pt x="2567" y="13574"/>
                  </a:cubicBezTo>
                  <a:cubicBezTo>
                    <a:pt x="2412" y="13574"/>
                    <a:pt x="2271" y="13672"/>
                    <a:pt x="2218" y="13820"/>
                  </a:cubicBezTo>
                  <a:lnTo>
                    <a:pt x="489" y="18567"/>
                  </a:lnTo>
                  <a:cubicBezTo>
                    <a:pt x="431" y="18728"/>
                    <a:pt x="489" y="18906"/>
                    <a:pt x="630" y="19002"/>
                  </a:cubicBezTo>
                  <a:lnTo>
                    <a:pt x="4372" y="21541"/>
                  </a:lnTo>
                  <a:cubicBezTo>
                    <a:pt x="4208" y="22593"/>
                    <a:pt x="4123" y="23656"/>
                    <a:pt x="4121" y="24721"/>
                  </a:cubicBezTo>
                  <a:cubicBezTo>
                    <a:pt x="4121" y="25092"/>
                    <a:pt x="4135" y="25483"/>
                    <a:pt x="4163" y="25931"/>
                  </a:cubicBezTo>
                  <a:lnTo>
                    <a:pt x="222" y="28130"/>
                  </a:lnTo>
                  <a:cubicBezTo>
                    <a:pt x="74" y="28213"/>
                    <a:pt x="1" y="28387"/>
                    <a:pt x="45" y="28550"/>
                  </a:cubicBezTo>
                  <a:lnTo>
                    <a:pt x="1352" y="33433"/>
                  </a:lnTo>
                  <a:cubicBezTo>
                    <a:pt x="1397" y="33596"/>
                    <a:pt x="1558" y="33699"/>
                    <a:pt x="1716" y="33708"/>
                  </a:cubicBezTo>
                  <a:lnTo>
                    <a:pt x="6171" y="33651"/>
                  </a:lnTo>
                  <a:cubicBezTo>
                    <a:pt x="6823" y="34991"/>
                    <a:pt x="7617" y="36256"/>
                    <a:pt x="8544" y="37423"/>
                  </a:cubicBezTo>
                  <a:lnTo>
                    <a:pt x="6619" y="41420"/>
                  </a:lnTo>
                  <a:cubicBezTo>
                    <a:pt x="6546" y="41573"/>
                    <a:pt x="6585" y="41756"/>
                    <a:pt x="6716" y="41866"/>
                  </a:cubicBezTo>
                  <a:lnTo>
                    <a:pt x="10587" y="45114"/>
                  </a:lnTo>
                  <a:cubicBezTo>
                    <a:pt x="10656" y="45171"/>
                    <a:pt x="10741" y="45200"/>
                    <a:pt x="10827" y="45200"/>
                  </a:cubicBezTo>
                  <a:cubicBezTo>
                    <a:pt x="10902" y="45200"/>
                    <a:pt x="10978" y="45177"/>
                    <a:pt x="11043" y="45131"/>
                  </a:cubicBezTo>
                  <a:lnTo>
                    <a:pt x="14599" y="42583"/>
                  </a:lnTo>
                  <a:cubicBezTo>
                    <a:pt x="15919" y="43321"/>
                    <a:pt x="17317" y="43912"/>
                    <a:pt x="18767" y="44341"/>
                  </a:cubicBezTo>
                  <a:lnTo>
                    <a:pt x="19482" y="48637"/>
                  </a:lnTo>
                  <a:cubicBezTo>
                    <a:pt x="19510" y="48804"/>
                    <a:pt x="19647" y="48931"/>
                    <a:pt x="19816" y="48946"/>
                  </a:cubicBezTo>
                  <a:lnTo>
                    <a:pt x="24850" y="49386"/>
                  </a:lnTo>
                  <a:cubicBezTo>
                    <a:pt x="24862" y="49387"/>
                    <a:pt x="24872" y="49387"/>
                    <a:pt x="24882" y="49387"/>
                  </a:cubicBezTo>
                  <a:cubicBezTo>
                    <a:pt x="25040" y="49387"/>
                    <a:pt x="25181" y="49289"/>
                    <a:pt x="25233" y="49141"/>
                  </a:cubicBezTo>
                  <a:lnTo>
                    <a:pt x="26672" y="45078"/>
                  </a:lnTo>
                  <a:cubicBezTo>
                    <a:pt x="28195" y="44923"/>
                    <a:pt x="29695" y="44600"/>
                    <a:pt x="31146" y="44110"/>
                  </a:cubicBezTo>
                  <a:lnTo>
                    <a:pt x="34157" y="47170"/>
                  </a:lnTo>
                  <a:cubicBezTo>
                    <a:pt x="34229" y="47243"/>
                    <a:pt x="34325" y="47281"/>
                    <a:pt x="34423" y="47281"/>
                  </a:cubicBezTo>
                  <a:cubicBezTo>
                    <a:pt x="34486" y="47281"/>
                    <a:pt x="34551" y="47265"/>
                    <a:pt x="34609" y="47231"/>
                  </a:cubicBezTo>
                  <a:lnTo>
                    <a:pt x="38985" y="44705"/>
                  </a:lnTo>
                  <a:cubicBezTo>
                    <a:pt x="39132" y="44621"/>
                    <a:pt x="39203" y="44447"/>
                    <a:pt x="39159" y="44283"/>
                  </a:cubicBezTo>
                  <a:lnTo>
                    <a:pt x="38018" y="40158"/>
                  </a:lnTo>
                  <a:cubicBezTo>
                    <a:pt x="39177" y="39150"/>
                    <a:pt x="40219" y="38014"/>
                    <a:pt x="41125" y="36774"/>
                  </a:cubicBezTo>
                  <a:lnTo>
                    <a:pt x="45339" y="37551"/>
                  </a:lnTo>
                  <a:cubicBezTo>
                    <a:pt x="45362" y="37555"/>
                    <a:pt x="45385" y="37557"/>
                    <a:pt x="45407" y="37557"/>
                  </a:cubicBezTo>
                  <a:cubicBezTo>
                    <a:pt x="45549" y="37557"/>
                    <a:pt x="45681" y="37475"/>
                    <a:pt x="45743" y="37343"/>
                  </a:cubicBezTo>
                  <a:lnTo>
                    <a:pt x="47878" y="32762"/>
                  </a:lnTo>
                  <a:cubicBezTo>
                    <a:pt x="47950" y="32609"/>
                    <a:pt x="47908" y="32426"/>
                    <a:pt x="47777" y="32319"/>
                  </a:cubicBezTo>
                  <a:lnTo>
                    <a:pt x="44470" y="29588"/>
                  </a:lnTo>
                  <a:cubicBezTo>
                    <a:pt x="44831" y="28101"/>
                    <a:pt x="45026" y="26578"/>
                    <a:pt x="45048" y="25049"/>
                  </a:cubicBezTo>
                  <a:lnTo>
                    <a:pt x="48979" y="23260"/>
                  </a:lnTo>
                  <a:cubicBezTo>
                    <a:pt x="49133" y="23188"/>
                    <a:pt x="49219" y="23023"/>
                    <a:pt x="49191" y="22856"/>
                  </a:cubicBezTo>
                  <a:lnTo>
                    <a:pt x="48312" y="17880"/>
                  </a:lnTo>
                  <a:cubicBezTo>
                    <a:pt x="48282" y="17713"/>
                    <a:pt x="48144" y="17587"/>
                    <a:pt x="47975" y="17574"/>
                  </a:cubicBezTo>
                  <a:lnTo>
                    <a:pt x="43636" y="17237"/>
                  </a:lnTo>
                  <a:cubicBezTo>
                    <a:pt x="43083" y="15830"/>
                    <a:pt x="42375" y="14491"/>
                    <a:pt x="41527" y="13241"/>
                  </a:cubicBezTo>
                  <a:lnTo>
                    <a:pt x="43762" y="9464"/>
                  </a:lnTo>
                  <a:cubicBezTo>
                    <a:pt x="43848" y="9317"/>
                    <a:pt x="43826" y="9132"/>
                    <a:pt x="43706" y="9011"/>
                  </a:cubicBezTo>
                  <a:lnTo>
                    <a:pt x="40133" y="5439"/>
                  </a:lnTo>
                  <a:cubicBezTo>
                    <a:pt x="40061" y="5367"/>
                    <a:pt x="39966" y="5329"/>
                    <a:pt x="39869" y="5329"/>
                  </a:cubicBezTo>
                  <a:cubicBezTo>
                    <a:pt x="39804" y="5329"/>
                    <a:pt x="39739" y="5346"/>
                    <a:pt x="39680" y="5381"/>
                  </a:cubicBezTo>
                  <a:lnTo>
                    <a:pt x="35870" y="7644"/>
                  </a:lnTo>
                  <a:cubicBezTo>
                    <a:pt x="33635" y="6162"/>
                    <a:pt x="31128" y="5139"/>
                    <a:pt x="28497" y="4634"/>
                  </a:cubicBezTo>
                  <a:lnTo>
                    <a:pt x="27395" y="280"/>
                  </a:lnTo>
                  <a:cubicBezTo>
                    <a:pt x="27354" y="116"/>
                    <a:pt x="27207" y="1"/>
                    <a:pt x="270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59;p41">
              <a:extLst>
                <a:ext uri="{FF2B5EF4-FFF2-40B4-BE49-F238E27FC236}">
                  <a16:creationId xmlns:a16="http://schemas.microsoft.com/office/drawing/2014/main" id="{6F6D805D-7D69-B14F-B0BC-DC14E8628529}"/>
                </a:ext>
              </a:extLst>
            </p:cNvPr>
            <p:cNvSpPr txBox="1">
              <a:spLocks/>
            </p:cNvSpPr>
            <p:nvPr/>
          </p:nvSpPr>
          <p:spPr>
            <a:xfrm>
              <a:off x="4879359" y="1338951"/>
              <a:ext cx="850500" cy="3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Viga"/>
                <a:buNone/>
                <a:defRPr sz="2800" b="0" i="0" u="none" strike="noStrike" cap="none">
                  <a:solidFill>
                    <a:schemeClr val="lt2"/>
                  </a:solidFill>
                  <a:latin typeface="Viga"/>
                  <a:ea typeface="Viga"/>
                  <a:cs typeface="Viga"/>
                  <a:sym typeface="Viga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" sz="1400"/>
                <a:t>60</a:t>
              </a:r>
              <a:r>
                <a:rPr lang="en" sz="1000"/>
                <a:t>%</a:t>
              </a:r>
              <a:endParaRPr lang="en" sz="140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5C0618B-4127-D848-9ABB-C74F4F1695E9}"/>
              </a:ext>
            </a:extLst>
          </p:cNvPr>
          <p:cNvGrpSpPr/>
          <p:nvPr/>
        </p:nvGrpSpPr>
        <p:grpSpPr>
          <a:xfrm>
            <a:off x="5499227" y="2651289"/>
            <a:ext cx="856592" cy="862570"/>
            <a:chOff x="4879359" y="1119626"/>
            <a:chExt cx="856592" cy="862570"/>
          </a:xfrm>
        </p:grpSpPr>
        <p:sp>
          <p:nvSpPr>
            <p:cNvPr id="29" name="Google Shape;1373;p41">
              <a:extLst>
                <a:ext uri="{FF2B5EF4-FFF2-40B4-BE49-F238E27FC236}">
                  <a16:creationId xmlns:a16="http://schemas.microsoft.com/office/drawing/2014/main" id="{4C81E3EF-AA01-BC40-B88E-27CE0664E100}"/>
                </a:ext>
              </a:extLst>
            </p:cNvPr>
            <p:cNvSpPr/>
            <p:nvPr/>
          </p:nvSpPr>
          <p:spPr>
            <a:xfrm>
              <a:off x="4919381" y="1168470"/>
              <a:ext cx="809962" cy="813726"/>
            </a:xfrm>
            <a:custGeom>
              <a:avLst/>
              <a:gdLst/>
              <a:ahLst/>
              <a:cxnLst/>
              <a:rect l="l" t="t" r="r" b="b"/>
              <a:pathLst>
                <a:path w="48421" h="48646" extrusionOk="0">
                  <a:moveTo>
                    <a:pt x="24183" y="11733"/>
                  </a:moveTo>
                  <a:cubicBezTo>
                    <a:pt x="31152" y="11733"/>
                    <a:pt x="36801" y="17382"/>
                    <a:pt x="36801" y="24350"/>
                  </a:cubicBezTo>
                  <a:cubicBezTo>
                    <a:pt x="36801" y="31319"/>
                    <a:pt x="31152" y="36968"/>
                    <a:pt x="24183" y="36968"/>
                  </a:cubicBezTo>
                  <a:cubicBezTo>
                    <a:pt x="17216" y="36968"/>
                    <a:pt x="11567" y="31319"/>
                    <a:pt x="11567" y="24350"/>
                  </a:cubicBezTo>
                  <a:cubicBezTo>
                    <a:pt x="11567" y="17382"/>
                    <a:pt x="17216" y="11733"/>
                    <a:pt x="24183" y="11733"/>
                  </a:cubicBezTo>
                  <a:close/>
                  <a:moveTo>
                    <a:pt x="21577" y="0"/>
                  </a:moveTo>
                  <a:lnTo>
                    <a:pt x="20414" y="4612"/>
                  </a:lnTo>
                  <a:cubicBezTo>
                    <a:pt x="18846" y="4911"/>
                    <a:pt x="17321" y="5395"/>
                    <a:pt x="15870" y="6056"/>
                  </a:cubicBezTo>
                  <a:lnTo>
                    <a:pt x="12257" y="2930"/>
                  </a:lnTo>
                  <a:lnTo>
                    <a:pt x="8117" y="5829"/>
                  </a:lnTo>
                  <a:lnTo>
                    <a:pt x="9824" y="10300"/>
                  </a:lnTo>
                  <a:cubicBezTo>
                    <a:pt x="8711" y="11436"/>
                    <a:pt x="7737" y="12700"/>
                    <a:pt x="6921" y="14066"/>
                  </a:cubicBezTo>
                  <a:lnTo>
                    <a:pt x="2163" y="13574"/>
                  </a:lnTo>
                  <a:lnTo>
                    <a:pt x="434" y="18323"/>
                  </a:lnTo>
                  <a:lnTo>
                    <a:pt x="4374" y="20996"/>
                  </a:lnTo>
                  <a:cubicBezTo>
                    <a:pt x="4185" y="22104"/>
                    <a:pt x="4090" y="23226"/>
                    <a:pt x="4090" y="24350"/>
                  </a:cubicBezTo>
                  <a:cubicBezTo>
                    <a:pt x="4090" y="24829"/>
                    <a:pt x="4112" y="25301"/>
                    <a:pt x="4145" y="25770"/>
                  </a:cubicBezTo>
                  <a:lnTo>
                    <a:pt x="1" y="28084"/>
                  </a:lnTo>
                  <a:lnTo>
                    <a:pt x="1309" y="32966"/>
                  </a:lnTo>
                  <a:lnTo>
                    <a:pt x="6000" y="32905"/>
                  </a:lnTo>
                  <a:cubicBezTo>
                    <a:pt x="6690" y="34369"/>
                    <a:pt x="7556" y="35746"/>
                    <a:pt x="8576" y="37002"/>
                  </a:cubicBezTo>
                  <a:lnTo>
                    <a:pt x="6551" y="41209"/>
                  </a:lnTo>
                  <a:lnTo>
                    <a:pt x="10422" y="44458"/>
                  </a:lnTo>
                  <a:lnTo>
                    <a:pt x="14173" y="41772"/>
                  </a:lnTo>
                  <a:cubicBezTo>
                    <a:pt x="15596" y="42590"/>
                    <a:pt x="17113" y="43232"/>
                    <a:pt x="18693" y="43679"/>
                  </a:cubicBezTo>
                  <a:lnTo>
                    <a:pt x="19445" y="48205"/>
                  </a:lnTo>
                  <a:lnTo>
                    <a:pt x="24478" y="48646"/>
                  </a:lnTo>
                  <a:lnTo>
                    <a:pt x="25998" y="44360"/>
                  </a:lnTo>
                  <a:cubicBezTo>
                    <a:pt x="27649" y="44213"/>
                    <a:pt x="29276" y="43860"/>
                    <a:pt x="30841" y="43310"/>
                  </a:cubicBezTo>
                  <a:lnTo>
                    <a:pt x="34018" y="46539"/>
                  </a:lnTo>
                  <a:lnTo>
                    <a:pt x="38395" y="44013"/>
                  </a:lnTo>
                  <a:lnTo>
                    <a:pt x="37193" y="39659"/>
                  </a:lnTo>
                  <a:cubicBezTo>
                    <a:pt x="38461" y="38581"/>
                    <a:pt x="39589" y="37350"/>
                    <a:pt x="40554" y="35995"/>
                  </a:cubicBezTo>
                  <a:lnTo>
                    <a:pt x="45000" y="36815"/>
                  </a:lnTo>
                  <a:lnTo>
                    <a:pt x="47137" y="32234"/>
                  </a:lnTo>
                  <a:lnTo>
                    <a:pt x="43649" y="29355"/>
                  </a:lnTo>
                  <a:cubicBezTo>
                    <a:pt x="44060" y="27748"/>
                    <a:pt x="44270" y="26095"/>
                    <a:pt x="44276" y="24438"/>
                  </a:cubicBezTo>
                  <a:lnTo>
                    <a:pt x="48420" y="22549"/>
                  </a:lnTo>
                  <a:lnTo>
                    <a:pt x="47543" y="17573"/>
                  </a:lnTo>
                  <a:lnTo>
                    <a:pt x="42970" y="17217"/>
                  </a:lnTo>
                  <a:cubicBezTo>
                    <a:pt x="42387" y="15684"/>
                    <a:pt x="41619" y="14229"/>
                    <a:pt x="40681" y="12884"/>
                  </a:cubicBezTo>
                  <a:lnTo>
                    <a:pt x="43039" y="8902"/>
                  </a:lnTo>
                  <a:lnTo>
                    <a:pt x="39466" y="5330"/>
                  </a:lnTo>
                  <a:lnTo>
                    <a:pt x="35454" y="7712"/>
                  </a:lnTo>
                  <a:cubicBezTo>
                    <a:pt x="33145" y="6146"/>
                    <a:pt x="30536" y="5082"/>
                    <a:pt x="27790" y="4584"/>
                  </a:cubicBezTo>
                  <a:lnTo>
                    <a:pt x="2663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74;p41">
              <a:extLst>
                <a:ext uri="{FF2B5EF4-FFF2-40B4-BE49-F238E27FC236}">
                  <a16:creationId xmlns:a16="http://schemas.microsoft.com/office/drawing/2014/main" id="{2E8C2D3A-EAB4-8741-A9F5-7A225AAA16C2}"/>
                </a:ext>
              </a:extLst>
            </p:cNvPr>
            <p:cNvSpPr/>
            <p:nvPr/>
          </p:nvSpPr>
          <p:spPr>
            <a:xfrm>
              <a:off x="4919381" y="1125848"/>
              <a:ext cx="809962" cy="813726"/>
            </a:xfrm>
            <a:custGeom>
              <a:avLst/>
              <a:gdLst/>
              <a:ahLst/>
              <a:cxnLst/>
              <a:rect l="l" t="t" r="r" b="b"/>
              <a:pathLst>
                <a:path w="48421" h="48646" extrusionOk="0">
                  <a:moveTo>
                    <a:pt x="24183" y="11733"/>
                  </a:moveTo>
                  <a:cubicBezTo>
                    <a:pt x="31152" y="11733"/>
                    <a:pt x="36801" y="17381"/>
                    <a:pt x="36801" y="24350"/>
                  </a:cubicBezTo>
                  <a:cubicBezTo>
                    <a:pt x="36801" y="31318"/>
                    <a:pt x="31152" y="36968"/>
                    <a:pt x="24183" y="36968"/>
                  </a:cubicBezTo>
                  <a:cubicBezTo>
                    <a:pt x="17216" y="36968"/>
                    <a:pt x="11567" y="31318"/>
                    <a:pt x="11567" y="24350"/>
                  </a:cubicBezTo>
                  <a:cubicBezTo>
                    <a:pt x="11567" y="17381"/>
                    <a:pt x="17216" y="11733"/>
                    <a:pt x="24183" y="11733"/>
                  </a:cubicBezTo>
                  <a:close/>
                  <a:moveTo>
                    <a:pt x="21577" y="0"/>
                  </a:moveTo>
                  <a:lnTo>
                    <a:pt x="20414" y="4612"/>
                  </a:lnTo>
                  <a:cubicBezTo>
                    <a:pt x="18846" y="4911"/>
                    <a:pt x="17321" y="5395"/>
                    <a:pt x="15870" y="6056"/>
                  </a:cubicBezTo>
                  <a:lnTo>
                    <a:pt x="12257" y="2930"/>
                  </a:lnTo>
                  <a:lnTo>
                    <a:pt x="8117" y="5828"/>
                  </a:lnTo>
                  <a:lnTo>
                    <a:pt x="9824" y="10300"/>
                  </a:lnTo>
                  <a:cubicBezTo>
                    <a:pt x="8711" y="11436"/>
                    <a:pt x="7737" y="12699"/>
                    <a:pt x="6921" y="14065"/>
                  </a:cubicBezTo>
                  <a:lnTo>
                    <a:pt x="2163" y="13574"/>
                  </a:lnTo>
                  <a:lnTo>
                    <a:pt x="434" y="18323"/>
                  </a:lnTo>
                  <a:lnTo>
                    <a:pt x="4374" y="20996"/>
                  </a:lnTo>
                  <a:cubicBezTo>
                    <a:pt x="4185" y="22104"/>
                    <a:pt x="4090" y="23226"/>
                    <a:pt x="4090" y="24350"/>
                  </a:cubicBezTo>
                  <a:cubicBezTo>
                    <a:pt x="4090" y="24828"/>
                    <a:pt x="4112" y="25301"/>
                    <a:pt x="4145" y="25770"/>
                  </a:cubicBezTo>
                  <a:lnTo>
                    <a:pt x="1" y="28083"/>
                  </a:lnTo>
                  <a:lnTo>
                    <a:pt x="1309" y="32966"/>
                  </a:lnTo>
                  <a:lnTo>
                    <a:pt x="6000" y="32905"/>
                  </a:lnTo>
                  <a:cubicBezTo>
                    <a:pt x="6690" y="34369"/>
                    <a:pt x="7555" y="35744"/>
                    <a:pt x="8576" y="37002"/>
                  </a:cubicBezTo>
                  <a:lnTo>
                    <a:pt x="6551" y="41209"/>
                  </a:lnTo>
                  <a:lnTo>
                    <a:pt x="10422" y="44458"/>
                  </a:lnTo>
                  <a:lnTo>
                    <a:pt x="14173" y="41772"/>
                  </a:lnTo>
                  <a:cubicBezTo>
                    <a:pt x="15596" y="42590"/>
                    <a:pt x="17113" y="43231"/>
                    <a:pt x="18693" y="43678"/>
                  </a:cubicBezTo>
                  <a:lnTo>
                    <a:pt x="19445" y="48204"/>
                  </a:lnTo>
                  <a:lnTo>
                    <a:pt x="24478" y="48645"/>
                  </a:lnTo>
                  <a:lnTo>
                    <a:pt x="25998" y="44360"/>
                  </a:lnTo>
                  <a:cubicBezTo>
                    <a:pt x="27649" y="44213"/>
                    <a:pt x="29276" y="43859"/>
                    <a:pt x="30841" y="43310"/>
                  </a:cubicBezTo>
                  <a:lnTo>
                    <a:pt x="34018" y="46538"/>
                  </a:lnTo>
                  <a:lnTo>
                    <a:pt x="38395" y="44012"/>
                  </a:lnTo>
                  <a:lnTo>
                    <a:pt x="37193" y="39659"/>
                  </a:lnTo>
                  <a:cubicBezTo>
                    <a:pt x="38461" y="38581"/>
                    <a:pt x="39589" y="37349"/>
                    <a:pt x="40554" y="35995"/>
                  </a:cubicBezTo>
                  <a:lnTo>
                    <a:pt x="45000" y="36815"/>
                  </a:lnTo>
                  <a:lnTo>
                    <a:pt x="47137" y="32234"/>
                  </a:lnTo>
                  <a:lnTo>
                    <a:pt x="43649" y="29355"/>
                  </a:lnTo>
                  <a:cubicBezTo>
                    <a:pt x="44060" y="27748"/>
                    <a:pt x="44270" y="26095"/>
                    <a:pt x="44276" y="24436"/>
                  </a:cubicBezTo>
                  <a:lnTo>
                    <a:pt x="48420" y="22549"/>
                  </a:lnTo>
                  <a:lnTo>
                    <a:pt x="47543" y="17571"/>
                  </a:lnTo>
                  <a:lnTo>
                    <a:pt x="42970" y="17217"/>
                  </a:lnTo>
                  <a:cubicBezTo>
                    <a:pt x="42387" y="15684"/>
                    <a:pt x="41619" y="14229"/>
                    <a:pt x="40681" y="12883"/>
                  </a:cubicBezTo>
                  <a:lnTo>
                    <a:pt x="43039" y="8902"/>
                  </a:lnTo>
                  <a:lnTo>
                    <a:pt x="39466" y="5330"/>
                  </a:lnTo>
                  <a:lnTo>
                    <a:pt x="35454" y="7711"/>
                  </a:lnTo>
                  <a:cubicBezTo>
                    <a:pt x="33145" y="6146"/>
                    <a:pt x="30536" y="5080"/>
                    <a:pt x="27790" y="4584"/>
                  </a:cubicBezTo>
                  <a:lnTo>
                    <a:pt x="2663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75;p41">
              <a:extLst>
                <a:ext uri="{FF2B5EF4-FFF2-40B4-BE49-F238E27FC236}">
                  <a16:creationId xmlns:a16="http://schemas.microsoft.com/office/drawing/2014/main" id="{CA8DD711-ED71-B54E-8C9B-0BBF978349A5}"/>
                </a:ext>
              </a:extLst>
            </p:cNvPr>
            <p:cNvSpPr/>
            <p:nvPr/>
          </p:nvSpPr>
          <p:spPr>
            <a:xfrm>
              <a:off x="4912623" y="1119626"/>
              <a:ext cx="823328" cy="826138"/>
            </a:xfrm>
            <a:custGeom>
              <a:avLst/>
              <a:gdLst/>
              <a:ahLst/>
              <a:cxnLst/>
              <a:rect l="l" t="t" r="r" b="b"/>
              <a:pathLst>
                <a:path w="49220" h="49388" extrusionOk="0">
                  <a:moveTo>
                    <a:pt x="24588" y="12476"/>
                  </a:moveTo>
                  <a:cubicBezTo>
                    <a:pt x="31341" y="12476"/>
                    <a:pt x="36833" y="17970"/>
                    <a:pt x="36833" y="24722"/>
                  </a:cubicBezTo>
                  <a:cubicBezTo>
                    <a:pt x="36833" y="31474"/>
                    <a:pt x="31341" y="36969"/>
                    <a:pt x="24588" y="36969"/>
                  </a:cubicBezTo>
                  <a:cubicBezTo>
                    <a:pt x="17836" y="36969"/>
                    <a:pt x="12342" y="31473"/>
                    <a:pt x="12342" y="24722"/>
                  </a:cubicBezTo>
                  <a:cubicBezTo>
                    <a:pt x="12342" y="17970"/>
                    <a:pt x="17836" y="12476"/>
                    <a:pt x="24588" y="12476"/>
                  </a:cubicBezTo>
                  <a:close/>
                  <a:moveTo>
                    <a:pt x="24587" y="11733"/>
                  </a:moveTo>
                  <a:cubicBezTo>
                    <a:pt x="17425" y="11733"/>
                    <a:pt x="11600" y="17560"/>
                    <a:pt x="11600" y="24722"/>
                  </a:cubicBezTo>
                  <a:cubicBezTo>
                    <a:pt x="11600" y="31884"/>
                    <a:pt x="17426" y="37711"/>
                    <a:pt x="24588" y="37711"/>
                  </a:cubicBezTo>
                  <a:lnTo>
                    <a:pt x="24588" y="37711"/>
                  </a:lnTo>
                  <a:cubicBezTo>
                    <a:pt x="31751" y="37711"/>
                    <a:pt x="37577" y="31884"/>
                    <a:pt x="37577" y="24722"/>
                  </a:cubicBezTo>
                  <a:cubicBezTo>
                    <a:pt x="37577" y="17560"/>
                    <a:pt x="31750" y="11733"/>
                    <a:pt x="24587" y="11733"/>
                  </a:cubicBezTo>
                  <a:close/>
                  <a:moveTo>
                    <a:pt x="24588" y="37711"/>
                  </a:moveTo>
                  <a:cubicBezTo>
                    <a:pt x="24587" y="37711"/>
                    <a:pt x="24587" y="37711"/>
                    <a:pt x="24587" y="37711"/>
                  </a:cubicBezTo>
                  <a:lnTo>
                    <a:pt x="24588" y="37711"/>
                  </a:lnTo>
                  <a:cubicBezTo>
                    <a:pt x="24588" y="37711"/>
                    <a:pt x="24588" y="37711"/>
                    <a:pt x="24588" y="37711"/>
                  </a:cubicBezTo>
                  <a:close/>
                  <a:moveTo>
                    <a:pt x="26745" y="743"/>
                  </a:moveTo>
                  <a:lnTo>
                    <a:pt x="27835" y="5048"/>
                  </a:lnTo>
                  <a:cubicBezTo>
                    <a:pt x="27870" y="5189"/>
                    <a:pt x="27985" y="5296"/>
                    <a:pt x="28129" y="5323"/>
                  </a:cubicBezTo>
                  <a:cubicBezTo>
                    <a:pt x="30843" y="5814"/>
                    <a:pt x="33373" y="6848"/>
                    <a:pt x="35648" y="8391"/>
                  </a:cubicBezTo>
                  <a:cubicBezTo>
                    <a:pt x="35711" y="8434"/>
                    <a:pt x="35784" y="8455"/>
                    <a:pt x="35857" y="8455"/>
                  </a:cubicBezTo>
                  <a:cubicBezTo>
                    <a:pt x="35922" y="8455"/>
                    <a:pt x="35988" y="8438"/>
                    <a:pt x="36046" y="8403"/>
                  </a:cubicBezTo>
                  <a:lnTo>
                    <a:pt x="39812" y="6168"/>
                  </a:lnTo>
                  <a:lnTo>
                    <a:pt x="42977" y="9334"/>
                  </a:lnTo>
                  <a:lnTo>
                    <a:pt x="40767" y="13067"/>
                  </a:lnTo>
                  <a:cubicBezTo>
                    <a:pt x="40693" y="13192"/>
                    <a:pt x="40699" y="13349"/>
                    <a:pt x="40782" y="13468"/>
                  </a:cubicBezTo>
                  <a:cubicBezTo>
                    <a:pt x="41701" y="14788"/>
                    <a:pt x="42455" y="16216"/>
                    <a:pt x="43027" y="17721"/>
                  </a:cubicBezTo>
                  <a:cubicBezTo>
                    <a:pt x="43078" y="17854"/>
                    <a:pt x="43202" y="17948"/>
                    <a:pt x="43346" y="17960"/>
                  </a:cubicBezTo>
                  <a:lnTo>
                    <a:pt x="47632" y="18292"/>
                  </a:lnTo>
                  <a:lnTo>
                    <a:pt x="48410" y="22701"/>
                  </a:lnTo>
                  <a:lnTo>
                    <a:pt x="44528" y="24470"/>
                  </a:lnTo>
                  <a:cubicBezTo>
                    <a:pt x="44396" y="24531"/>
                    <a:pt x="44311" y="24661"/>
                    <a:pt x="44310" y="24807"/>
                  </a:cubicBezTo>
                  <a:cubicBezTo>
                    <a:pt x="44304" y="26434"/>
                    <a:pt x="44099" y="28056"/>
                    <a:pt x="43695" y="29633"/>
                  </a:cubicBezTo>
                  <a:cubicBezTo>
                    <a:pt x="43660" y="29773"/>
                    <a:pt x="43707" y="29920"/>
                    <a:pt x="43818" y="30012"/>
                  </a:cubicBezTo>
                  <a:lnTo>
                    <a:pt x="47085" y="32708"/>
                  </a:lnTo>
                  <a:lnTo>
                    <a:pt x="45194" y="36768"/>
                  </a:lnTo>
                  <a:lnTo>
                    <a:pt x="41030" y="36000"/>
                  </a:lnTo>
                  <a:cubicBezTo>
                    <a:pt x="41007" y="35996"/>
                    <a:pt x="40984" y="35994"/>
                    <a:pt x="40961" y="35994"/>
                  </a:cubicBezTo>
                  <a:cubicBezTo>
                    <a:pt x="40842" y="35994"/>
                    <a:pt x="40728" y="36051"/>
                    <a:pt x="40659" y="36150"/>
                  </a:cubicBezTo>
                  <a:cubicBezTo>
                    <a:pt x="39711" y="37481"/>
                    <a:pt x="38602" y="38688"/>
                    <a:pt x="37359" y="39747"/>
                  </a:cubicBezTo>
                  <a:cubicBezTo>
                    <a:pt x="37248" y="39841"/>
                    <a:pt x="37202" y="39989"/>
                    <a:pt x="37240" y="40129"/>
                  </a:cubicBezTo>
                  <a:lnTo>
                    <a:pt x="38366" y="44205"/>
                  </a:lnTo>
                  <a:lnTo>
                    <a:pt x="34486" y="46444"/>
                  </a:lnTo>
                  <a:lnTo>
                    <a:pt x="31513" y="43421"/>
                  </a:lnTo>
                  <a:cubicBezTo>
                    <a:pt x="31441" y="43349"/>
                    <a:pt x="31346" y="43310"/>
                    <a:pt x="31248" y="43310"/>
                  </a:cubicBezTo>
                  <a:cubicBezTo>
                    <a:pt x="31207" y="43310"/>
                    <a:pt x="31165" y="43317"/>
                    <a:pt x="31124" y="43332"/>
                  </a:cubicBezTo>
                  <a:cubicBezTo>
                    <a:pt x="29588" y="43869"/>
                    <a:pt x="27990" y="44215"/>
                    <a:pt x="26369" y="44361"/>
                  </a:cubicBezTo>
                  <a:cubicBezTo>
                    <a:pt x="26223" y="44373"/>
                    <a:pt x="26100" y="44469"/>
                    <a:pt x="26051" y="44606"/>
                  </a:cubicBezTo>
                  <a:lnTo>
                    <a:pt x="24629" y="48621"/>
                  </a:lnTo>
                  <a:lnTo>
                    <a:pt x="20168" y="48230"/>
                  </a:lnTo>
                  <a:lnTo>
                    <a:pt x="19464" y="43988"/>
                  </a:lnTo>
                  <a:cubicBezTo>
                    <a:pt x="19440" y="43847"/>
                    <a:pt x="19338" y="43731"/>
                    <a:pt x="19198" y="43691"/>
                  </a:cubicBezTo>
                  <a:cubicBezTo>
                    <a:pt x="17649" y="43251"/>
                    <a:pt x="16160" y="42623"/>
                    <a:pt x="14764" y="41820"/>
                  </a:cubicBezTo>
                  <a:cubicBezTo>
                    <a:pt x="14706" y="41787"/>
                    <a:pt x="14642" y="41770"/>
                    <a:pt x="14578" y="41770"/>
                  </a:cubicBezTo>
                  <a:cubicBezTo>
                    <a:pt x="14502" y="41770"/>
                    <a:pt x="14426" y="41793"/>
                    <a:pt x="14362" y="41839"/>
                  </a:cubicBezTo>
                  <a:lnTo>
                    <a:pt x="10845" y="44358"/>
                  </a:lnTo>
                  <a:lnTo>
                    <a:pt x="7415" y="41481"/>
                  </a:lnTo>
                  <a:lnTo>
                    <a:pt x="9316" y="37534"/>
                  </a:lnTo>
                  <a:cubicBezTo>
                    <a:pt x="9378" y="37404"/>
                    <a:pt x="9359" y="37251"/>
                    <a:pt x="9268" y="37138"/>
                  </a:cubicBezTo>
                  <a:cubicBezTo>
                    <a:pt x="8267" y="35905"/>
                    <a:pt x="7418" y="34554"/>
                    <a:pt x="6741" y="33117"/>
                  </a:cubicBezTo>
                  <a:cubicBezTo>
                    <a:pt x="6679" y="32986"/>
                    <a:pt x="6542" y="32915"/>
                    <a:pt x="6399" y="32904"/>
                  </a:cubicBezTo>
                  <a:lnTo>
                    <a:pt x="1997" y="32961"/>
                  </a:lnTo>
                  <a:lnTo>
                    <a:pt x="840" y="28638"/>
                  </a:lnTo>
                  <a:lnTo>
                    <a:pt x="4730" y="26466"/>
                  </a:lnTo>
                  <a:cubicBezTo>
                    <a:pt x="4857" y="26396"/>
                    <a:pt x="4931" y="26259"/>
                    <a:pt x="4920" y="26115"/>
                  </a:cubicBezTo>
                  <a:cubicBezTo>
                    <a:pt x="4882" y="25582"/>
                    <a:pt x="4865" y="25140"/>
                    <a:pt x="4865" y="24722"/>
                  </a:cubicBezTo>
                  <a:cubicBezTo>
                    <a:pt x="4867" y="23617"/>
                    <a:pt x="4960" y="22516"/>
                    <a:pt x="5145" y="21429"/>
                  </a:cubicBezTo>
                  <a:cubicBezTo>
                    <a:pt x="5168" y="21285"/>
                    <a:pt x="5106" y="21141"/>
                    <a:pt x="4986" y="21059"/>
                  </a:cubicBezTo>
                  <a:lnTo>
                    <a:pt x="1287" y="18549"/>
                  </a:lnTo>
                  <a:lnTo>
                    <a:pt x="2818" y="14345"/>
                  </a:lnTo>
                  <a:lnTo>
                    <a:pt x="7286" y="14806"/>
                  </a:lnTo>
                  <a:cubicBezTo>
                    <a:pt x="7299" y="14807"/>
                    <a:pt x="7312" y="14808"/>
                    <a:pt x="7324" y="14808"/>
                  </a:cubicBezTo>
                  <a:cubicBezTo>
                    <a:pt x="7454" y="14808"/>
                    <a:pt x="7576" y="14740"/>
                    <a:pt x="7644" y="14628"/>
                  </a:cubicBezTo>
                  <a:cubicBezTo>
                    <a:pt x="8444" y="13287"/>
                    <a:pt x="9400" y="12047"/>
                    <a:pt x="10493" y="10932"/>
                  </a:cubicBezTo>
                  <a:cubicBezTo>
                    <a:pt x="10594" y="10828"/>
                    <a:pt x="10627" y="10675"/>
                    <a:pt x="10575" y="10540"/>
                  </a:cubicBezTo>
                  <a:lnTo>
                    <a:pt x="8971" y="6339"/>
                  </a:lnTo>
                  <a:lnTo>
                    <a:pt x="12638" y="3773"/>
                  </a:lnTo>
                  <a:lnTo>
                    <a:pt x="16031" y="6710"/>
                  </a:lnTo>
                  <a:cubicBezTo>
                    <a:pt x="16100" y="6770"/>
                    <a:pt x="16187" y="6801"/>
                    <a:pt x="16274" y="6801"/>
                  </a:cubicBezTo>
                  <a:cubicBezTo>
                    <a:pt x="16326" y="6801"/>
                    <a:pt x="16378" y="6790"/>
                    <a:pt x="16427" y="6768"/>
                  </a:cubicBezTo>
                  <a:cubicBezTo>
                    <a:pt x="17853" y="6119"/>
                    <a:pt x="19350" y="5644"/>
                    <a:pt x="20887" y="5351"/>
                  </a:cubicBezTo>
                  <a:cubicBezTo>
                    <a:pt x="21029" y="5323"/>
                    <a:pt x="21142" y="5216"/>
                    <a:pt x="21178" y="5076"/>
                  </a:cubicBezTo>
                  <a:lnTo>
                    <a:pt x="22270" y="743"/>
                  </a:lnTo>
                  <a:close/>
                  <a:moveTo>
                    <a:pt x="27037" y="1"/>
                  </a:moveTo>
                  <a:cubicBezTo>
                    <a:pt x="27036" y="1"/>
                    <a:pt x="27035" y="1"/>
                    <a:pt x="27034" y="1"/>
                  </a:cubicBezTo>
                  <a:lnTo>
                    <a:pt x="21981" y="1"/>
                  </a:lnTo>
                  <a:cubicBezTo>
                    <a:pt x="21980" y="1"/>
                    <a:pt x="21979" y="1"/>
                    <a:pt x="21978" y="1"/>
                  </a:cubicBezTo>
                  <a:cubicBezTo>
                    <a:pt x="21808" y="1"/>
                    <a:pt x="21661" y="116"/>
                    <a:pt x="21620" y="281"/>
                  </a:cubicBezTo>
                  <a:lnTo>
                    <a:pt x="20514" y="4667"/>
                  </a:lnTo>
                  <a:cubicBezTo>
                    <a:pt x="19078" y="4958"/>
                    <a:pt x="17678" y="5402"/>
                    <a:pt x="16338" y="5994"/>
                  </a:cubicBezTo>
                  <a:lnTo>
                    <a:pt x="12903" y="3021"/>
                  </a:lnTo>
                  <a:cubicBezTo>
                    <a:pt x="12834" y="2961"/>
                    <a:pt x="12747" y="2931"/>
                    <a:pt x="12660" y="2931"/>
                  </a:cubicBezTo>
                  <a:cubicBezTo>
                    <a:pt x="12586" y="2931"/>
                    <a:pt x="12512" y="2953"/>
                    <a:pt x="12448" y="2997"/>
                  </a:cubicBezTo>
                  <a:lnTo>
                    <a:pt x="8309" y="5896"/>
                  </a:lnTo>
                  <a:cubicBezTo>
                    <a:pt x="8168" y="5994"/>
                    <a:pt x="8113" y="6174"/>
                    <a:pt x="8174" y="6334"/>
                  </a:cubicBezTo>
                  <a:lnTo>
                    <a:pt x="9795" y="10583"/>
                  </a:lnTo>
                  <a:cubicBezTo>
                    <a:pt x="8787" y="11638"/>
                    <a:pt x="7893" y="12798"/>
                    <a:pt x="7129" y="14042"/>
                  </a:cubicBezTo>
                  <a:lnTo>
                    <a:pt x="2605" y="13576"/>
                  </a:lnTo>
                  <a:cubicBezTo>
                    <a:pt x="2592" y="13575"/>
                    <a:pt x="2580" y="13574"/>
                    <a:pt x="2567" y="13574"/>
                  </a:cubicBezTo>
                  <a:cubicBezTo>
                    <a:pt x="2412" y="13574"/>
                    <a:pt x="2271" y="13672"/>
                    <a:pt x="2218" y="13820"/>
                  </a:cubicBezTo>
                  <a:lnTo>
                    <a:pt x="489" y="18567"/>
                  </a:lnTo>
                  <a:cubicBezTo>
                    <a:pt x="431" y="18728"/>
                    <a:pt x="489" y="18906"/>
                    <a:pt x="630" y="19002"/>
                  </a:cubicBezTo>
                  <a:lnTo>
                    <a:pt x="4372" y="21541"/>
                  </a:lnTo>
                  <a:cubicBezTo>
                    <a:pt x="4208" y="22593"/>
                    <a:pt x="4123" y="23656"/>
                    <a:pt x="4121" y="24721"/>
                  </a:cubicBezTo>
                  <a:cubicBezTo>
                    <a:pt x="4121" y="25092"/>
                    <a:pt x="4135" y="25483"/>
                    <a:pt x="4163" y="25931"/>
                  </a:cubicBezTo>
                  <a:lnTo>
                    <a:pt x="222" y="28130"/>
                  </a:lnTo>
                  <a:cubicBezTo>
                    <a:pt x="74" y="28213"/>
                    <a:pt x="1" y="28387"/>
                    <a:pt x="45" y="28550"/>
                  </a:cubicBezTo>
                  <a:lnTo>
                    <a:pt x="1352" y="33433"/>
                  </a:lnTo>
                  <a:cubicBezTo>
                    <a:pt x="1397" y="33596"/>
                    <a:pt x="1558" y="33699"/>
                    <a:pt x="1716" y="33708"/>
                  </a:cubicBezTo>
                  <a:lnTo>
                    <a:pt x="6171" y="33651"/>
                  </a:lnTo>
                  <a:cubicBezTo>
                    <a:pt x="6823" y="34991"/>
                    <a:pt x="7617" y="36256"/>
                    <a:pt x="8544" y="37423"/>
                  </a:cubicBezTo>
                  <a:lnTo>
                    <a:pt x="6619" y="41420"/>
                  </a:lnTo>
                  <a:cubicBezTo>
                    <a:pt x="6546" y="41573"/>
                    <a:pt x="6585" y="41756"/>
                    <a:pt x="6716" y="41866"/>
                  </a:cubicBezTo>
                  <a:lnTo>
                    <a:pt x="10587" y="45114"/>
                  </a:lnTo>
                  <a:cubicBezTo>
                    <a:pt x="10656" y="45171"/>
                    <a:pt x="10741" y="45200"/>
                    <a:pt x="10827" y="45200"/>
                  </a:cubicBezTo>
                  <a:cubicBezTo>
                    <a:pt x="10902" y="45200"/>
                    <a:pt x="10978" y="45177"/>
                    <a:pt x="11043" y="45131"/>
                  </a:cubicBezTo>
                  <a:lnTo>
                    <a:pt x="14599" y="42583"/>
                  </a:lnTo>
                  <a:cubicBezTo>
                    <a:pt x="15919" y="43321"/>
                    <a:pt x="17317" y="43912"/>
                    <a:pt x="18767" y="44341"/>
                  </a:cubicBezTo>
                  <a:lnTo>
                    <a:pt x="19482" y="48637"/>
                  </a:lnTo>
                  <a:cubicBezTo>
                    <a:pt x="19510" y="48804"/>
                    <a:pt x="19647" y="48931"/>
                    <a:pt x="19816" y="48946"/>
                  </a:cubicBezTo>
                  <a:lnTo>
                    <a:pt x="24850" y="49386"/>
                  </a:lnTo>
                  <a:cubicBezTo>
                    <a:pt x="24862" y="49387"/>
                    <a:pt x="24872" y="49387"/>
                    <a:pt x="24882" y="49387"/>
                  </a:cubicBezTo>
                  <a:cubicBezTo>
                    <a:pt x="25040" y="49387"/>
                    <a:pt x="25181" y="49289"/>
                    <a:pt x="25233" y="49141"/>
                  </a:cubicBezTo>
                  <a:lnTo>
                    <a:pt x="26672" y="45078"/>
                  </a:lnTo>
                  <a:cubicBezTo>
                    <a:pt x="28195" y="44923"/>
                    <a:pt x="29695" y="44600"/>
                    <a:pt x="31146" y="44110"/>
                  </a:cubicBezTo>
                  <a:lnTo>
                    <a:pt x="34157" y="47170"/>
                  </a:lnTo>
                  <a:cubicBezTo>
                    <a:pt x="34229" y="47243"/>
                    <a:pt x="34325" y="47281"/>
                    <a:pt x="34423" y="47281"/>
                  </a:cubicBezTo>
                  <a:cubicBezTo>
                    <a:pt x="34486" y="47281"/>
                    <a:pt x="34551" y="47265"/>
                    <a:pt x="34609" y="47231"/>
                  </a:cubicBezTo>
                  <a:lnTo>
                    <a:pt x="38985" y="44705"/>
                  </a:lnTo>
                  <a:cubicBezTo>
                    <a:pt x="39132" y="44621"/>
                    <a:pt x="39203" y="44447"/>
                    <a:pt x="39159" y="44283"/>
                  </a:cubicBezTo>
                  <a:lnTo>
                    <a:pt x="38018" y="40158"/>
                  </a:lnTo>
                  <a:cubicBezTo>
                    <a:pt x="39177" y="39150"/>
                    <a:pt x="40219" y="38014"/>
                    <a:pt x="41125" y="36774"/>
                  </a:cubicBezTo>
                  <a:lnTo>
                    <a:pt x="45339" y="37551"/>
                  </a:lnTo>
                  <a:cubicBezTo>
                    <a:pt x="45362" y="37555"/>
                    <a:pt x="45385" y="37557"/>
                    <a:pt x="45407" y="37557"/>
                  </a:cubicBezTo>
                  <a:cubicBezTo>
                    <a:pt x="45549" y="37557"/>
                    <a:pt x="45681" y="37475"/>
                    <a:pt x="45743" y="37343"/>
                  </a:cubicBezTo>
                  <a:lnTo>
                    <a:pt x="47878" y="32762"/>
                  </a:lnTo>
                  <a:cubicBezTo>
                    <a:pt x="47950" y="32609"/>
                    <a:pt x="47908" y="32426"/>
                    <a:pt x="47777" y="32319"/>
                  </a:cubicBezTo>
                  <a:lnTo>
                    <a:pt x="44470" y="29588"/>
                  </a:lnTo>
                  <a:cubicBezTo>
                    <a:pt x="44831" y="28101"/>
                    <a:pt x="45026" y="26578"/>
                    <a:pt x="45048" y="25049"/>
                  </a:cubicBezTo>
                  <a:lnTo>
                    <a:pt x="48979" y="23260"/>
                  </a:lnTo>
                  <a:cubicBezTo>
                    <a:pt x="49133" y="23188"/>
                    <a:pt x="49219" y="23023"/>
                    <a:pt x="49191" y="22856"/>
                  </a:cubicBezTo>
                  <a:lnTo>
                    <a:pt x="48312" y="17880"/>
                  </a:lnTo>
                  <a:cubicBezTo>
                    <a:pt x="48282" y="17713"/>
                    <a:pt x="48144" y="17587"/>
                    <a:pt x="47975" y="17574"/>
                  </a:cubicBezTo>
                  <a:lnTo>
                    <a:pt x="43636" y="17237"/>
                  </a:lnTo>
                  <a:cubicBezTo>
                    <a:pt x="43083" y="15830"/>
                    <a:pt x="42375" y="14491"/>
                    <a:pt x="41527" y="13241"/>
                  </a:cubicBezTo>
                  <a:lnTo>
                    <a:pt x="43762" y="9464"/>
                  </a:lnTo>
                  <a:cubicBezTo>
                    <a:pt x="43848" y="9317"/>
                    <a:pt x="43826" y="9132"/>
                    <a:pt x="43706" y="9011"/>
                  </a:cubicBezTo>
                  <a:lnTo>
                    <a:pt x="40133" y="5439"/>
                  </a:lnTo>
                  <a:cubicBezTo>
                    <a:pt x="40061" y="5367"/>
                    <a:pt x="39966" y="5329"/>
                    <a:pt x="39869" y="5329"/>
                  </a:cubicBezTo>
                  <a:cubicBezTo>
                    <a:pt x="39804" y="5329"/>
                    <a:pt x="39739" y="5346"/>
                    <a:pt x="39680" y="5381"/>
                  </a:cubicBezTo>
                  <a:lnTo>
                    <a:pt x="35870" y="7644"/>
                  </a:lnTo>
                  <a:cubicBezTo>
                    <a:pt x="33635" y="6162"/>
                    <a:pt x="31128" y="5139"/>
                    <a:pt x="28497" y="4634"/>
                  </a:cubicBezTo>
                  <a:lnTo>
                    <a:pt x="27395" y="280"/>
                  </a:lnTo>
                  <a:cubicBezTo>
                    <a:pt x="27354" y="116"/>
                    <a:pt x="27207" y="1"/>
                    <a:pt x="270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59;p41">
              <a:extLst>
                <a:ext uri="{FF2B5EF4-FFF2-40B4-BE49-F238E27FC236}">
                  <a16:creationId xmlns:a16="http://schemas.microsoft.com/office/drawing/2014/main" id="{E8D02725-B046-4B4F-A986-47508ABCBA23}"/>
                </a:ext>
              </a:extLst>
            </p:cNvPr>
            <p:cNvSpPr txBox="1">
              <a:spLocks/>
            </p:cNvSpPr>
            <p:nvPr/>
          </p:nvSpPr>
          <p:spPr>
            <a:xfrm>
              <a:off x="4879359" y="1338951"/>
              <a:ext cx="850500" cy="3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Viga"/>
                <a:buNone/>
                <a:defRPr sz="2800" b="0" i="0" u="none" strike="noStrike" cap="none">
                  <a:solidFill>
                    <a:schemeClr val="lt2"/>
                  </a:solidFill>
                  <a:latin typeface="Viga"/>
                  <a:ea typeface="Viga"/>
                  <a:cs typeface="Viga"/>
                  <a:sym typeface="Viga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" sz="1400"/>
                <a:t>88</a:t>
              </a:r>
              <a:r>
                <a:rPr lang="en" sz="1000"/>
                <a:t>%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B2BE42B-A9A8-E74D-A965-641FD28D3FE8}"/>
              </a:ext>
            </a:extLst>
          </p:cNvPr>
          <p:cNvGrpSpPr/>
          <p:nvPr/>
        </p:nvGrpSpPr>
        <p:grpSpPr>
          <a:xfrm>
            <a:off x="6905852" y="2268832"/>
            <a:ext cx="856592" cy="862570"/>
            <a:chOff x="4879359" y="1119626"/>
            <a:chExt cx="856592" cy="862570"/>
          </a:xfrm>
        </p:grpSpPr>
        <p:sp>
          <p:nvSpPr>
            <p:cNvPr id="34" name="Google Shape;1373;p41">
              <a:extLst>
                <a:ext uri="{FF2B5EF4-FFF2-40B4-BE49-F238E27FC236}">
                  <a16:creationId xmlns:a16="http://schemas.microsoft.com/office/drawing/2014/main" id="{317B2D0A-5081-8E40-ABD6-8DEE1F5CBAA4}"/>
                </a:ext>
              </a:extLst>
            </p:cNvPr>
            <p:cNvSpPr/>
            <p:nvPr/>
          </p:nvSpPr>
          <p:spPr>
            <a:xfrm>
              <a:off x="4919381" y="1168470"/>
              <a:ext cx="809962" cy="813726"/>
            </a:xfrm>
            <a:custGeom>
              <a:avLst/>
              <a:gdLst/>
              <a:ahLst/>
              <a:cxnLst/>
              <a:rect l="l" t="t" r="r" b="b"/>
              <a:pathLst>
                <a:path w="48421" h="48646" extrusionOk="0">
                  <a:moveTo>
                    <a:pt x="24183" y="11733"/>
                  </a:moveTo>
                  <a:cubicBezTo>
                    <a:pt x="31152" y="11733"/>
                    <a:pt x="36801" y="17382"/>
                    <a:pt x="36801" y="24350"/>
                  </a:cubicBezTo>
                  <a:cubicBezTo>
                    <a:pt x="36801" y="31319"/>
                    <a:pt x="31152" y="36968"/>
                    <a:pt x="24183" y="36968"/>
                  </a:cubicBezTo>
                  <a:cubicBezTo>
                    <a:pt x="17216" y="36968"/>
                    <a:pt x="11567" y="31319"/>
                    <a:pt x="11567" y="24350"/>
                  </a:cubicBezTo>
                  <a:cubicBezTo>
                    <a:pt x="11567" y="17382"/>
                    <a:pt x="17216" y="11733"/>
                    <a:pt x="24183" y="11733"/>
                  </a:cubicBezTo>
                  <a:close/>
                  <a:moveTo>
                    <a:pt x="21577" y="0"/>
                  </a:moveTo>
                  <a:lnTo>
                    <a:pt x="20414" y="4612"/>
                  </a:lnTo>
                  <a:cubicBezTo>
                    <a:pt x="18846" y="4911"/>
                    <a:pt x="17321" y="5395"/>
                    <a:pt x="15870" y="6056"/>
                  </a:cubicBezTo>
                  <a:lnTo>
                    <a:pt x="12257" y="2930"/>
                  </a:lnTo>
                  <a:lnTo>
                    <a:pt x="8117" y="5829"/>
                  </a:lnTo>
                  <a:lnTo>
                    <a:pt x="9824" y="10300"/>
                  </a:lnTo>
                  <a:cubicBezTo>
                    <a:pt x="8711" y="11436"/>
                    <a:pt x="7737" y="12700"/>
                    <a:pt x="6921" y="14066"/>
                  </a:cubicBezTo>
                  <a:lnTo>
                    <a:pt x="2163" y="13574"/>
                  </a:lnTo>
                  <a:lnTo>
                    <a:pt x="434" y="18323"/>
                  </a:lnTo>
                  <a:lnTo>
                    <a:pt x="4374" y="20996"/>
                  </a:lnTo>
                  <a:cubicBezTo>
                    <a:pt x="4185" y="22104"/>
                    <a:pt x="4090" y="23226"/>
                    <a:pt x="4090" y="24350"/>
                  </a:cubicBezTo>
                  <a:cubicBezTo>
                    <a:pt x="4090" y="24829"/>
                    <a:pt x="4112" y="25301"/>
                    <a:pt x="4145" y="25770"/>
                  </a:cubicBezTo>
                  <a:lnTo>
                    <a:pt x="1" y="28084"/>
                  </a:lnTo>
                  <a:lnTo>
                    <a:pt x="1309" y="32966"/>
                  </a:lnTo>
                  <a:lnTo>
                    <a:pt x="6000" y="32905"/>
                  </a:lnTo>
                  <a:cubicBezTo>
                    <a:pt x="6690" y="34369"/>
                    <a:pt x="7556" y="35746"/>
                    <a:pt x="8576" y="37002"/>
                  </a:cubicBezTo>
                  <a:lnTo>
                    <a:pt x="6551" y="41209"/>
                  </a:lnTo>
                  <a:lnTo>
                    <a:pt x="10422" y="44458"/>
                  </a:lnTo>
                  <a:lnTo>
                    <a:pt x="14173" y="41772"/>
                  </a:lnTo>
                  <a:cubicBezTo>
                    <a:pt x="15596" y="42590"/>
                    <a:pt x="17113" y="43232"/>
                    <a:pt x="18693" y="43679"/>
                  </a:cubicBezTo>
                  <a:lnTo>
                    <a:pt x="19445" y="48205"/>
                  </a:lnTo>
                  <a:lnTo>
                    <a:pt x="24478" y="48646"/>
                  </a:lnTo>
                  <a:lnTo>
                    <a:pt x="25998" y="44360"/>
                  </a:lnTo>
                  <a:cubicBezTo>
                    <a:pt x="27649" y="44213"/>
                    <a:pt x="29276" y="43860"/>
                    <a:pt x="30841" y="43310"/>
                  </a:cubicBezTo>
                  <a:lnTo>
                    <a:pt x="34018" y="46539"/>
                  </a:lnTo>
                  <a:lnTo>
                    <a:pt x="38395" y="44013"/>
                  </a:lnTo>
                  <a:lnTo>
                    <a:pt x="37193" y="39659"/>
                  </a:lnTo>
                  <a:cubicBezTo>
                    <a:pt x="38461" y="38581"/>
                    <a:pt x="39589" y="37350"/>
                    <a:pt x="40554" y="35995"/>
                  </a:cubicBezTo>
                  <a:lnTo>
                    <a:pt x="45000" y="36815"/>
                  </a:lnTo>
                  <a:lnTo>
                    <a:pt x="47137" y="32234"/>
                  </a:lnTo>
                  <a:lnTo>
                    <a:pt x="43649" y="29355"/>
                  </a:lnTo>
                  <a:cubicBezTo>
                    <a:pt x="44060" y="27748"/>
                    <a:pt x="44270" y="26095"/>
                    <a:pt x="44276" y="24438"/>
                  </a:cubicBezTo>
                  <a:lnTo>
                    <a:pt x="48420" y="22549"/>
                  </a:lnTo>
                  <a:lnTo>
                    <a:pt x="47543" y="17573"/>
                  </a:lnTo>
                  <a:lnTo>
                    <a:pt x="42970" y="17217"/>
                  </a:lnTo>
                  <a:cubicBezTo>
                    <a:pt x="42387" y="15684"/>
                    <a:pt x="41619" y="14229"/>
                    <a:pt x="40681" y="12884"/>
                  </a:cubicBezTo>
                  <a:lnTo>
                    <a:pt x="43039" y="8902"/>
                  </a:lnTo>
                  <a:lnTo>
                    <a:pt x="39466" y="5330"/>
                  </a:lnTo>
                  <a:lnTo>
                    <a:pt x="35454" y="7712"/>
                  </a:lnTo>
                  <a:cubicBezTo>
                    <a:pt x="33145" y="6146"/>
                    <a:pt x="30536" y="5082"/>
                    <a:pt x="27790" y="4584"/>
                  </a:cubicBezTo>
                  <a:lnTo>
                    <a:pt x="2663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74;p41">
              <a:extLst>
                <a:ext uri="{FF2B5EF4-FFF2-40B4-BE49-F238E27FC236}">
                  <a16:creationId xmlns:a16="http://schemas.microsoft.com/office/drawing/2014/main" id="{F67699FB-5F87-264A-9F32-0C6E579A7843}"/>
                </a:ext>
              </a:extLst>
            </p:cNvPr>
            <p:cNvSpPr/>
            <p:nvPr/>
          </p:nvSpPr>
          <p:spPr>
            <a:xfrm>
              <a:off x="4919381" y="1125848"/>
              <a:ext cx="809962" cy="813726"/>
            </a:xfrm>
            <a:custGeom>
              <a:avLst/>
              <a:gdLst/>
              <a:ahLst/>
              <a:cxnLst/>
              <a:rect l="l" t="t" r="r" b="b"/>
              <a:pathLst>
                <a:path w="48421" h="48646" extrusionOk="0">
                  <a:moveTo>
                    <a:pt x="24183" y="11733"/>
                  </a:moveTo>
                  <a:cubicBezTo>
                    <a:pt x="31152" y="11733"/>
                    <a:pt x="36801" y="17381"/>
                    <a:pt x="36801" y="24350"/>
                  </a:cubicBezTo>
                  <a:cubicBezTo>
                    <a:pt x="36801" y="31318"/>
                    <a:pt x="31152" y="36968"/>
                    <a:pt x="24183" y="36968"/>
                  </a:cubicBezTo>
                  <a:cubicBezTo>
                    <a:pt x="17216" y="36968"/>
                    <a:pt x="11567" y="31318"/>
                    <a:pt x="11567" y="24350"/>
                  </a:cubicBezTo>
                  <a:cubicBezTo>
                    <a:pt x="11567" y="17381"/>
                    <a:pt x="17216" y="11733"/>
                    <a:pt x="24183" y="11733"/>
                  </a:cubicBezTo>
                  <a:close/>
                  <a:moveTo>
                    <a:pt x="21577" y="0"/>
                  </a:moveTo>
                  <a:lnTo>
                    <a:pt x="20414" y="4612"/>
                  </a:lnTo>
                  <a:cubicBezTo>
                    <a:pt x="18846" y="4911"/>
                    <a:pt x="17321" y="5395"/>
                    <a:pt x="15870" y="6056"/>
                  </a:cubicBezTo>
                  <a:lnTo>
                    <a:pt x="12257" y="2930"/>
                  </a:lnTo>
                  <a:lnTo>
                    <a:pt x="8117" y="5828"/>
                  </a:lnTo>
                  <a:lnTo>
                    <a:pt x="9824" y="10300"/>
                  </a:lnTo>
                  <a:cubicBezTo>
                    <a:pt x="8711" y="11436"/>
                    <a:pt x="7737" y="12699"/>
                    <a:pt x="6921" y="14065"/>
                  </a:cubicBezTo>
                  <a:lnTo>
                    <a:pt x="2163" y="13574"/>
                  </a:lnTo>
                  <a:lnTo>
                    <a:pt x="434" y="18323"/>
                  </a:lnTo>
                  <a:lnTo>
                    <a:pt x="4374" y="20996"/>
                  </a:lnTo>
                  <a:cubicBezTo>
                    <a:pt x="4185" y="22104"/>
                    <a:pt x="4090" y="23226"/>
                    <a:pt x="4090" y="24350"/>
                  </a:cubicBezTo>
                  <a:cubicBezTo>
                    <a:pt x="4090" y="24828"/>
                    <a:pt x="4112" y="25301"/>
                    <a:pt x="4145" y="25770"/>
                  </a:cubicBezTo>
                  <a:lnTo>
                    <a:pt x="1" y="28083"/>
                  </a:lnTo>
                  <a:lnTo>
                    <a:pt x="1309" y="32966"/>
                  </a:lnTo>
                  <a:lnTo>
                    <a:pt x="6000" y="32905"/>
                  </a:lnTo>
                  <a:cubicBezTo>
                    <a:pt x="6690" y="34369"/>
                    <a:pt x="7555" y="35744"/>
                    <a:pt x="8576" y="37002"/>
                  </a:cubicBezTo>
                  <a:lnTo>
                    <a:pt x="6551" y="41209"/>
                  </a:lnTo>
                  <a:lnTo>
                    <a:pt x="10422" y="44458"/>
                  </a:lnTo>
                  <a:lnTo>
                    <a:pt x="14173" y="41772"/>
                  </a:lnTo>
                  <a:cubicBezTo>
                    <a:pt x="15596" y="42590"/>
                    <a:pt x="17113" y="43231"/>
                    <a:pt x="18693" y="43678"/>
                  </a:cubicBezTo>
                  <a:lnTo>
                    <a:pt x="19445" y="48204"/>
                  </a:lnTo>
                  <a:lnTo>
                    <a:pt x="24478" y="48645"/>
                  </a:lnTo>
                  <a:lnTo>
                    <a:pt x="25998" y="44360"/>
                  </a:lnTo>
                  <a:cubicBezTo>
                    <a:pt x="27649" y="44213"/>
                    <a:pt x="29276" y="43859"/>
                    <a:pt x="30841" y="43310"/>
                  </a:cubicBezTo>
                  <a:lnTo>
                    <a:pt x="34018" y="46538"/>
                  </a:lnTo>
                  <a:lnTo>
                    <a:pt x="38395" y="44012"/>
                  </a:lnTo>
                  <a:lnTo>
                    <a:pt x="37193" y="39659"/>
                  </a:lnTo>
                  <a:cubicBezTo>
                    <a:pt x="38461" y="38581"/>
                    <a:pt x="39589" y="37349"/>
                    <a:pt x="40554" y="35995"/>
                  </a:cubicBezTo>
                  <a:lnTo>
                    <a:pt x="45000" y="36815"/>
                  </a:lnTo>
                  <a:lnTo>
                    <a:pt x="47137" y="32234"/>
                  </a:lnTo>
                  <a:lnTo>
                    <a:pt x="43649" y="29355"/>
                  </a:lnTo>
                  <a:cubicBezTo>
                    <a:pt x="44060" y="27748"/>
                    <a:pt x="44270" y="26095"/>
                    <a:pt x="44276" y="24436"/>
                  </a:cubicBezTo>
                  <a:lnTo>
                    <a:pt x="48420" y="22549"/>
                  </a:lnTo>
                  <a:lnTo>
                    <a:pt x="47543" y="17571"/>
                  </a:lnTo>
                  <a:lnTo>
                    <a:pt x="42970" y="17217"/>
                  </a:lnTo>
                  <a:cubicBezTo>
                    <a:pt x="42387" y="15684"/>
                    <a:pt x="41619" y="14229"/>
                    <a:pt x="40681" y="12883"/>
                  </a:cubicBezTo>
                  <a:lnTo>
                    <a:pt x="43039" y="8902"/>
                  </a:lnTo>
                  <a:lnTo>
                    <a:pt x="39466" y="5330"/>
                  </a:lnTo>
                  <a:lnTo>
                    <a:pt x="35454" y="7711"/>
                  </a:lnTo>
                  <a:cubicBezTo>
                    <a:pt x="33145" y="6146"/>
                    <a:pt x="30536" y="5080"/>
                    <a:pt x="27790" y="4584"/>
                  </a:cubicBezTo>
                  <a:lnTo>
                    <a:pt x="2663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75;p41">
              <a:extLst>
                <a:ext uri="{FF2B5EF4-FFF2-40B4-BE49-F238E27FC236}">
                  <a16:creationId xmlns:a16="http://schemas.microsoft.com/office/drawing/2014/main" id="{EF114D05-FA7B-1D4E-80C9-4A49750CFB39}"/>
                </a:ext>
              </a:extLst>
            </p:cNvPr>
            <p:cNvSpPr/>
            <p:nvPr/>
          </p:nvSpPr>
          <p:spPr>
            <a:xfrm>
              <a:off x="4912623" y="1119626"/>
              <a:ext cx="823328" cy="826138"/>
            </a:xfrm>
            <a:custGeom>
              <a:avLst/>
              <a:gdLst/>
              <a:ahLst/>
              <a:cxnLst/>
              <a:rect l="l" t="t" r="r" b="b"/>
              <a:pathLst>
                <a:path w="49220" h="49388" extrusionOk="0">
                  <a:moveTo>
                    <a:pt x="24588" y="12476"/>
                  </a:moveTo>
                  <a:cubicBezTo>
                    <a:pt x="31341" y="12476"/>
                    <a:pt x="36833" y="17970"/>
                    <a:pt x="36833" y="24722"/>
                  </a:cubicBezTo>
                  <a:cubicBezTo>
                    <a:pt x="36833" y="31474"/>
                    <a:pt x="31341" y="36969"/>
                    <a:pt x="24588" y="36969"/>
                  </a:cubicBezTo>
                  <a:cubicBezTo>
                    <a:pt x="17836" y="36969"/>
                    <a:pt x="12342" y="31473"/>
                    <a:pt x="12342" y="24722"/>
                  </a:cubicBezTo>
                  <a:cubicBezTo>
                    <a:pt x="12342" y="17970"/>
                    <a:pt x="17836" y="12476"/>
                    <a:pt x="24588" y="12476"/>
                  </a:cubicBezTo>
                  <a:close/>
                  <a:moveTo>
                    <a:pt x="24587" y="11733"/>
                  </a:moveTo>
                  <a:cubicBezTo>
                    <a:pt x="17425" y="11733"/>
                    <a:pt x="11600" y="17560"/>
                    <a:pt x="11600" y="24722"/>
                  </a:cubicBezTo>
                  <a:cubicBezTo>
                    <a:pt x="11600" y="31884"/>
                    <a:pt x="17426" y="37711"/>
                    <a:pt x="24588" y="37711"/>
                  </a:cubicBezTo>
                  <a:lnTo>
                    <a:pt x="24588" y="37711"/>
                  </a:lnTo>
                  <a:cubicBezTo>
                    <a:pt x="31751" y="37711"/>
                    <a:pt x="37577" y="31884"/>
                    <a:pt x="37577" y="24722"/>
                  </a:cubicBezTo>
                  <a:cubicBezTo>
                    <a:pt x="37577" y="17560"/>
                    <a:pt x="31750" y="11733"/>
                    <a:pt x="24587" y="11733"/>
                  </a:cubicBezTo>
                  <a:close/>
                  <a:moveTo>
                    <a:pt x="24588" y="37711"/>
                  </a:moveTo>
                  <a:cubicBezTo>
                    <a:pt x="24587" y="37711"/>
                    <a:pt x="24587" y="37711"/>
                    <a:pt x="24587" y="37711"/>
                  </a:cubicBezTo>
                  <a:lnTo>
                    <a:pt x="24588" y="37711"/>
                  </a:lnTo>
                  <a:cubicBezTo>
                    <a:pt x="24588" y="37711"/>
                    <a:pt x="24588" y="37711"/>
                    <a:pt x="24588" y="37711"/>
                  </a:cubicBezTo>
                  <a:close/>
                  <a:moveTo>
                    <a:pt x="26745" y="743"/>
                  </a:moveTo>
                  <a:lnTo>
                    <a:pt x="27835" y="5048"/>
                  </a:lnTo>
                  <a:cubicBezTo>
                    <a:pt x="27870" y="5189"/>
                    <a:pt x="27985" y="5296"/>
                    <a:pt x="28129" y="5323"/>
                  </a:cubicBezTo>
                  <a:cubicBezTo>
                    <a:pt x="30843" y="5814"/>
                    <a:pt x="33373" y="6848"/>
                    <a:pt x="35648" y="8391"/>
                  </a:cubicBezTo>
                  <a:cubicBezTo>
                    <a:pt x="35711" y="8434"/>
                    <a:pt x="35784" y="8455"/>
                    <a:pt x="35857" y="8455"/>
                  </a:cubicBezTo>
                  <a:cubicBezTo>
                    <a:pt x="35922" y="8455"/>
                    <a:pt x="35988" y="8438"/>
                    <a:pt x="36046" y="8403"/>
                  </a:cubicBezTo>
                  <a:lnTo>
                    <a:pt x="39812" y="6168"/>
                  </a:lnTo>
                  <a:lnTo>
                    <a:pt x="42977" y="9334"/>
                  </a:lnTo>
                  <a:lnTo>
                    <a:pt x="40767" y="13067"/>
                  </a:lnTo>
                  <a:cubicBezTo>
                    <a:pt x="40693" y="13192"/>
                    <a:pt x="40699" y="13349"/>
                    <a:pt x="40782" y="13468"/>
                  </a:cubicBezTo>
                  <a:cubicBezTo>
                    <a:pt x="41701" y="14788"/>
                    <a:pt x="42455" y="16216"/>
                    <a:pt x="43027" y="17721"/>
                  </a:cubicBezTo>
                  <a:cubicBezTo>
                    <a:pt x="43078" y="17854"/>
                    <a:pt x="43202" y="17948"/>
                    <a:pt x="43346" y="17960"/>
                  </a:cubicBezTo>
                  <a:lnTo>
                    <a:pt x="47632" y="18292"/>
                  </a:lnTo>
                  <a:lnTo>
                    <a:pt x="48410" y="22701"/>
                  </a:lnTo>
                  <a:lnTo>
                    <a:pt x="44528" y="24470"/>
                  </a:lnTo>
                  <a:cubicBezTo>
                    <a:pt x="44396" y="24531"/>
                    <a:pt x="44311" y="24661"/>
                    <a:pt x="44310" y="24807"/>
                  </a:cubicBezTo>
                  <a:cubicBezTo>
                    <a:pt x="44304" y="26434"/>
                    <a:pt x="44099" y="28056"/>
                    <a:pt x="43695" y="29633"/>
                  </a:cubicBezTo>
                  <a:cubicBezTo>
                    <a:pt x="43660" y="29773"/>
                    <a:pt x="43707" y="29920"/>
                    <a:pt x="43818" y="30012"/>
                  </a:cubicBezTo>
                  <a:lnTo>
                    <a:pt x="47085" y="32708"/>
                  </a:lnTo>
                  <a:lnTo>
                    <a:pt x="45194" y="36768"/>
                  </a:lnTo>
                  <a:lnTo>
                    <a:pt x="41030" y="36000"/>
                  </a:lnTo>
                  <a:cubicBezTo>
                    <a:pt x="41007" y="35996"/>
                    <a:pt x="40984" y="35994"/>
                    <a:pt x="40961" y="35994"/>
                  </a:cubicBezTo>
                  <a:cubicBezTo>
                    <a:pt x="40842" y="35994"/>
                    <a:pt x="40728" y="36051"/>
                    <a:pt x="40659" y="36150"/>
                  </a:cubicBezTo>
                  <a:cubicBezTo>
                    <a:pt x="39711" y="37481"/>
                    <a:pt x="38602" y="38688"/>
                    <a:pt x="37359" y="39747"/>
                  </a:cubicBezTo>
                  <a:cubicBezTo>
                    <a:pt x="37248" y="39841"/>
                    <a:pt x="37202" y="39989"/>
                    <a:pt x="37240" y="40129"/>
                  </a:cubicBezTo>
                  <a:lnTo>
                    <a:pt x="38366" y="44205"/>
                  </a:lnTo>
                  <a:lnTo>
                    <a:pt x="34486" y="46444"/>
                  </a:lnTo>
                  <a:lnTo>
                    <a:pt x="31513" y="43421"/>
                  </a:lnTo>
                  <a:cubicBezTo>
                    <a:pt x="31441" y="43349"/>
                    <a:pt x="31346" y="43310"/>
                    <a:pt x="31248" y="43310"/>
                  </a:cubicBezTo>
                  <a:cubicBezTo>
                    <a:pt x="31207" y="43310"/>
                    <a:pt x="31165" y="43317"/>
                    <a:pt x="31124" y="43332"/>
                  </a:cubicBezTo>
                  <a:cubicBezTo>
                    <a:pt x="29588" y="43869"/>
                    <a:pt x="27990" y="44215"/>
                    <a:pt x="26369" y="44361"/>
                  </a:cubicBezTo>
                  <a:cubicBezTo>
                    <a:pt x="26223" y="44373"/>
                    <a:pt x="26100" y="44469"/>
                    <a:pt x="26051" y="44606"/>
                  </a:cubicBezTo>
                  <a:lnTo>
                    <a:pt x="24629" y="48621"/>
                  </a:lnTo>
                  <a:lnTo>
                    <a:pt x="20168" y="48230"/>
                  </a:lnTo>
                  <a:lnTo>
                    <a:pt x="19464" y="43988"/>
                  </a:lnTo>
                  <a:cubicBezTo>
                    <a:pt x="19440" y="43847"/>
                    <a:pt x="19338" y="43731"/>
                    <a:pt x="19198" y="43691"/>
                  </a:cubicBezTo>
                  <a:cubicBezTo>
                    <a:pt x="17649" y="43251"/>
                    <a:pt x="16160" y="42623"/>
                    <a:pt x="14764" y="41820"/>
                  </a:cubicBezTo>
                  <a:cubicBezTo>
                    <a:pt x="14706" y="41787"/>
                    <a:pt x="14642" y="41770"/>
                    <a:pt x="14578" y="41770"/>
                  </a:cubicBezTo>
                  <a:cubicBezTo>
                    <a:pt x="14502" y="41770"/>
                    <a:pt x="14426" y="41793"/>
                    <a:pt x="14362" y="41839"/>
                  </a:cubicBezTo>
                  <a:lnTo>
                    <a:pt x="10845" y="44358"/>
                  </a:lnTo>
                  <a:lnTo>
                    <a:pt x="7415" y="41481"/>
                  </a:lnTo>
                  <a:lnTo>
                    <a:pt x="9316" y="37534"/>
                  </a:lnTo>
                  <a:cubicBezTo>
                    <a:pt x="9378" y="37404"/>
                    <a:pt x="9359" y="37251"/>
                    <a:pt x="9268" y="37138"/>
                  </a:cubicBezTo>
                  <a:cubicBezTo>
                    <a:pt x="8267" y="35905"/>
                    <a:pt x="7418" y="34554"/>
                    <a:pt x="6741" y="33117"/>
                  </a:cubicBezTo>
                  <a:cubicBezTo>
                    <a:pt x="6679" y="32986"/>
                    <a:pt x="6542" y="32915"/>
                    <a:pt x="6399" y="32904"/>
                  </a:cubicBezTo>
                  <a:lnTo>
                    <a:pt x="1997" y="32961"/>
                  </a:lnTo>
                  <a:lnTo>
                    <a:pt x="840" y="28638"/>
                  </a:lnTo>
                  <a:lnTo>
                    <a:pt x="4730" y="26466"/>
                  </a:lnTo>
                  <a:cubicBezTo>
                    <a:pt x="4857" y="26396"/>
                    <a:pt x="4931" y="26259"/>
                    <a:pt x="4920" y="26115"/>
                  </a:cubicBezTo>
                  <a:cubicBezTo>
                    <a:pt x="4882" y="25582"/>
                    <a:pt x="4865" y="25140"/>
                    <a:pt x="4865" y="24722"/>
                  </a:cubicBezTo>
                  <a:cubicBezTo>
                    <a:pt x="4867" y="23617"/>
                    <a:pt x="4960" y="22516"/>
                    <a:pt x="5145" y="21429"/>
                  </a:cubicBezTo>
                  <a:cubicBezTo>
                    <a:pt x="5168" y="21285"/>
                    <a:pt x="5106" y="21141"/>
                    <a:pt x="4986" y="21059"/>
                  </a:cubicBezTo>
                  <a:lnTo>
                    <a:pt x="1287" y="18549"/>
                  </a:lnTo>
                  <a:lnTo>
                    <a:pt x="2818" y="14345"/>
                  </a:lnTo>
                  <a:lnTo>
                    <a:pt x="7286" y="14806"/>
                  </a:lnTo>
                  <a:cubicBezTo>
                    <a:pt x="7299" y="14807"/>
                    <a:pt x="7312" y="14808"/>
                    <a:pt x="7324" y="14808"/>
                  </a:cubicBezTo>
                  <a:cubicBezTo>
                    <a:pt x="7454" y="14808"/>
                    <a:pt x="7576" y="14740"/>
                    <a:pt x="7644" y="14628"/>
                  </a:cubicBezTo>
                  <a:cubicBezTo>
                    <a:pt x="8444" y="13287"/>
                    <a:pt x="9400" y="12047"/>
                    <a:pt x="10493" y="10932"/>
                  </a:cubicBezTo>
                  <a:cubicBezTo>
                    <a:pt x="10594" y="10828"/>
                    <a:pt x="10627" y="10675"/>
                    <a:pt x="10575" y="10540"/>
                  </a:cubicBezTo>
                  <a:lnTo>
                    <a:pt x="8971" y="6339"/>
                  </a:lnTo>
                  <a:lnTo>
                    <a:pt x="12638" y="3773"/>
                  </a:lnTo>
                  <a:lnTo>
                    <a:pt x="16031" y="6710"/>
                  </a:lnTo>
                  <a:cubicBezTo>
                    <a:pt x="16100" y="6770"/>
                    <a:pt x="16187" y="6801"/>
                    <a:pt x="16274" y="6801"/>
                  </a:cubicBezTo>
                  <a:cubicBezTo>
                    <a:pt x="16326" y="6801"/>
                    <a:pt x="16378" y="6790"/>
                    <a:pt x="16427" y="6768"/>
                  </a:cubicBezTo>
                  <a:cubicBezTo>
                    <a:pt x="17853" y="6119"/>
                    <a:pt x="19350" y="5644"/>
                    <a:pt x="20887" y="5351"/>
                  </a:cubicBezTo>
                  <a:cubicBezTo>
                    <a:pt x="21029" y="5323"/>
                    <a:pt x="21142" y="5216"/>
                    <a:pt x="21178" y="5076"/>
                  </a:cubicBezTo>
                  <a:lnTo>
                    <a:pt x="22270" y="743"/>
                  </a:lnTo>
                  <a:close/>
                  <a:moveTo>
                    <a:pt x="27037" y="1"/>
                  </a:moveTo>
                  <a:cubicBezTo>
                    <a:pt x="27036" y="1"/>
                    <a:pt x="27035" y="1"/>
                    <a:pt x="27034" y="1"/>
                  </a:cubicBezTo>
                  <a:lnTo>
                    <a:pt x="21981" y="1"/>
                  </a:lnTo>
                  <a:cubicBezTo>
                    <a:pt x="21980" y="1"/>
                    <a:pt x="21979" y="1"/>
                    <a:pt x="21978" y="1"/>
                  </a:cubicBezTo>
                  <a:cubicBezTo>
                    <a:pt x="21808" y="1"/>
                    <a:pt x="21661" y="116"/>
                    <a:pt x="21620" y="281"/>
                  </a:cubicBezTo>
                  <a:lnTo>
                    <a:pt x="20514" y="4667"/>
                  </a:lnTo>
                  <a:cubicBezTo>
                    <a:pt x="19078" y="4958"/>
                    <a:pt x="17678" y="5402"/>
                    <a:pt x="16338" y="5994"/>
                  </a:cubicBezTo>
                  <a:lnTo>
                    <a:pt x="12903" y="3021"/>
                  </a:lnTo>
                  <a:cubicBezTo>
                    <a:pt x="12834" y="2961"/>
                    <a:pt x="12747" y="2931"/>
                    <a:pt x="12660" y="2931"/>
                  </a:cubicBezTo>
                  <a:cubicBezTo>
                    <a:pt x="12586" y="2931"/>
                    <a:pt x="12512" y="2953"/>
                    <a:pt x="12448" y="2997"/>
                  </a:cubicBezTo>
                  <a:lnTo>
                    <a:pt x="8309" y="5896"/>
                  </a:lnTo>
                  <a:cubicBezTo>
                    <a:pt x="8168" y="5994"/>
                    <a:pt x="8113" y="6174"/>
                    <a:pt x="8174" y="6334"/>
                  </a:cubicBezTo>
                  <a:lnTo>
                    <a:pt x="9795" y="10583"/>
                  </a:lnTo>
                  <a:cubicBezTo>
                    <a:pt x="8787" y="11638"/>
                    <a:pt x="7893" y="12798"/>
                    <a:pt x="7129" y="14042"/>
                  </a:cubicBezTo>
                  <a:lnTo>
                    <a:pt x="2605" y="13576"/>
                  </a:lnTo>
                  <a:cubicBezTo>
                    <a:pt x="2592" y="13575"/>
                    <a:pt x="2580" y="13574"/>
                    <a:pt x="2567" y="13574"/>
                  </a:cubicBezTo>
                  <a:cubicBezTo>
                    <a:pt x="2412" y="13574"/>
                    <a:pt x="2271" y="13672"/>
                    <a:pt x="2218" y="13820"/>
                  </a:cubicBezTo>
                  <a:lnTo>
                    <a:pt x="489" y="18567"/>
                  </a:lnTo>
                  <a:cubicBezTo>
                    <a:pt x="431" y="18728"/>
                    <a:pt x="489" y="18906"/>
                    <a:pt x="630" y="19002"/>
                  </a:cubicBezTo>
                  <a:lnTo>
                    <a:pt x="4372" y="21541"/>
                  </a:lnTo>
                  <a:cubicBezTo>
                    <a:pt x="4208" y="22593"/>
                    <a:pt x="4123" y="23656"/>
                    <a:pt x="4121" y="24721"/>
                  </a:cubicBezTo>
                  <a:cubicBezTo>
                    <a:pt x="4121" y="25092"/>
                    <a:pt x="4135" y="25483"/>
                    <a:pt x="4163" y="25931"/>
                  </a:cubicBezTo>
                  <a:lnTo>
                    <a:pt x="222" y="28130"/>
                  </a:lnTo>
                  <a:cubicBezTo>
                    <a:pt x="74" y="28213"/>
                    <a:pt x="1" y="28387"/>
                    <a:pt x="45" y="28550"/>
                  </a:cubicBezTo>
                  <a:lnTo>
                    <a:pt x="1352" y="33433"/>
                  </a:lnTo>
                  <a:cubicBezTo>
                    <a:pt x="1397" y="33596"/>
                    <a:pt x="1558" y="33699"/>
                    <a:pt x="1716" y="33708"/>
                  </a:cubicBezTo>
                  <a:lnTo>
                    <a:pt x="6171" y="33651"/>
                  </a:lnTo>
                  <a:cubicBezTo>
                    <a:pt x="6823" y="34991"/>
                    <a:pt x="7617" y="36256"/>
                    <a:pt x="8544" y="37423"/>
                  </a:cubicBezTo>
                  <a:lnTo>
                    <a:pt x="6619" y="41420"/>
                  </a:lnTo>
                  <a:cubicBezTo>
                    <a:pt x="6546" y="41573"/>
                    <a:pt x="6585" y="41756"/>
                    <a:pt x="6716" y="41866"/>
                  </a:cubicBezTo>
                  <a:lnTo>
                    <a:pt x="10587" y="45114"/>
                  </a:lnTo>
                  <a:cubicBezTo>
                    <a:pt x="10656" y="45171"/>
                    <a:pt x="10741" y="45200"/>
                    <a:pt x="10827" y="45200"/>
                  </a:cubicBezTo>
                  <a:cubicBezTo>
                    <a:pt x="10902" y="45200"/>
                    <a:pt x="10978" y="45177"/>
                    <a:pt x="11043" y="45131"/>
                  </a:cubicBezTo>
                  <a:lnTo>
                    <a:pt x="14599" y="42583"/>
                  </a:lnTo>
                  <a:cubicBezTo>
                    <a:pt x="15919" y="43321"/>
                    <a:pt x="17317" y="43912"/>
                    <a:pt x="18767" y="44341"/>
                  </a:cubicBezTo>
                  <a:lnTo>
                    <a:pt x="19482" y="48637"/>
                  </a:lnTo>
                  <a:cubicBezTo>
                    <a:pt x="19510" y="48804"/>
                    <a:pt x="19647" y="48931"/>
                    <a:pt x="19816" y="48946"/>
                  </a:cubicBezTo>
                  <a:lnTo>
                    <a:pt x="24850" y="49386"/>
                  </a:lnTo>
                  <a:cubicBezTo>
                    <a:pt x="24862" y="49387"/>
                    <a:pt x="24872" y="49387"/>
                    <a:pt x="24882" y="49387"/>
                  </a:cubicBezTo>
                  <a:cubicBezTo>
                    <a:pt x="25040" y="49387"/>
                    <a:pt x="25181" y="49289"/>
                    <a:pt x="25233" y="49141"/>
                  </a:cubicBezTo>
                  <a:lnTo>
                    <a:pt x="26672" y="45078"/>
                  </a:lnTo>
                  <a:cubicBezTo>
                    <a:pt x="28195" y="44923"/>
                    <a:pt x="29695" y="44600"/>
                    <a:pt x="31146" y="44110"/>
                  </a:cubicBezTo>
                  <a:lnTo>
                    <a:pt x="34157" y="47170"/>
                  </a:lnTo>
                  <a:cubicBezTo>
                    <a:pt x="34229" y="47243"/>
                    <a:pt x="34325" y="47281"/>
                    <a:pt x="34423" y="47281"/>
                  </a:cubicBezTo>
                  <a:cubicBezTo>
                    <a:pt x="34486" y="47281"/>
                    <a:pt x="34551" y="47265"/>
                    <a:pt x="34609" y="47231"/>
                  </a:cubicBezTo>
                  <a:lnTo>
                    <a:pt x="38985" y="44705"/>
                  </a:lnTo>
                  <a:cubicBezTo>
                    <a:pt x="39132" y="44621"/>
                    <a:pt x="39203" y="44447"/>
                    <a:pt x="39159" y="44283"/>
                  </a:cubicBezTo>
                  <a:lnTo>
                    <a:pt x="38018" y="40158"/>
                  </a:lnTo>
                  <a:cubicBezTo>
                    <a:pt x="39177" y="39150"/>
                    <a:pt x="40219" y="38014"/>
                    <a:pt x="41125" y="36774"/>
                  </a:cubicBezTo>
                  <a:lnTo>
                    <a:pt x="45339" y="37551"/>
                  </a:lnTo>
                  <a:cubicBezTo>
                    <a:pt x="45362" y="37555"/>
                    <a:pt x="45385" y="37557"/>
                    <a:pt x="45407" y="37557"/>
                  </a:cubicBezTo>
                  <a:cubicBezTo>
                    <a:pt x="45549" y="37557"/>
                    <a:pt x="45681" y="37475"/>
                    <a:pt x="45743" y="37343"/>
                  </a:cubicBezTo>
                  <a:lnTo>
                    <a:pt x="47878" y="32762"/>
                  </a:lnTo>
                  <a:cubicBezTo>
                    <a:pt x="47950" y="32609"/>
                    <a:pt x="47908" y="32426"/>
                    <a:pt x="47777" y="32319"/>
                  </a:cubicBezTo>
                  <a:lnTo>
                    <a:pt x="44470" y="29588"/>
                  </a:lnTo>
                  <a:cubicBezTo>
                    <a:pt x="44831" y="28101"/>
                    <a:pt x="45026" y="26578"/>
                    <a:pt x="45048" y="25049"/>
                  </a:cubicBezTo>
                  <a:lnTo>
                    <a:pt x="48979" y="23260"/>
                  </a:lnTo>
                  <a:cubicBezTo>
                    <a:pt x="49133" y="23188"/>
                    <a:pt x="49219" y="23023"/>
                    <a:pt x="49191" y="22856"/>
                  </a:cubicBezTo>
                  <a:lnTo>
                    <a:pt x="48312" y="17880"/>
                  </a:lnTo>
                  <a:cubicBezTo>
                    <a:pt x="48282" y="17713"/>
                    <a:pt x="48144" y="17587"/>
                    <a:pt x="47975" y="17574"/>
                  </a:cubicBezTo>
                  <a:lnTo>
                    <a:pt x="43636" y="17237"/>
                  </a:lnTo>
                  <a:cubicBezTo>
                    <a:pt x="43083" y="15830"/>
                    <a:pt x="42375" y="14491"/>
                    <a:pt x="41527" y="13241"/>
                  </a:cubicBezTo>
                  <a:lnTo>
                    <a:pt x="43762" y="9464"/>
                  </a:lnTo>
                  <a:cubicBezTo>
                    <a:pt x="43848" y="9317"/>
                    <a:pt x="43826" y="9132"/>
                    <a:pt x="43706" y="9011"/>
                  </a:cubicBezTo>
                  <a:lnTo>
                    <a:pt x="40133" y="5439"/>
                  </a:lnTo>
                  <a:cubicBezTo>
                    <a:pt x="40061" y="5367"/>
                    <a:pt x="39966" y="5329"/>
                    <a:pt x="39869" y="5329"/>
                  </a:cubicBezTo>
                  <a:cubicBezTo>
                    <a:pt x="39804" y="5329"/>
                    <a:pt x="39739" y="5346"/>
                    <a:pt x="39680" y="5381"/>
                  </a:cubicBezTo>
                  <a:lnTo>
                    <a:pt x="35870" y="7644"/>
                  </a:lnTo>
                  <a:cubicBezTo>
                    <a:pt x="33635" y="6162"/>
                    <a:pt x="31128" y="5139"/>
                    <a:pt x="28497" y="4634"/>
                  </a:cubicBezTo>
                  <a:lnTo>
                    <a:pt x="27395" y="280"/>
                  </a:lnTo>
                  <a:cubicBezTo>
                    <a:pt x="27354" y="116"/>
                    <a:pt x="27207" y="1"/>
                    <a:pt x="270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59;p41">
              <a:extLst>
                <a:ext uri="{FF2B5EF4-FFF2-40B4-BE49-F238E27FC236}">
                  <a16:creationId xmlns:a16="http://schemas.microsoft.com/office/drawing/2014/main" id="{6AADB874-F5E7-E44F-9C4F-0FF541CC80A7}"/>
                </a:ext>
              </a:extLst>
            </p:cNvPr>
            <p:cNvSpPr txBox="1">
              <a:spLocks/>
            </p:cNvSpPr>
            <p:nvPr/>
          </p:nvSpPr>
          <p:spPr>
            <a:xfrm>
              <a:off x="4879359" y="1338951"/>
              <a:ext cx="850500" cy="3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Viga"/>
                <a:buNone/>
                <a:defRPr sz="2800" b="0" i="0" u="none" strike="noStrike" cap="none">
                  <a:solidFill>
                    <a:schemeClr val="lt2"/>
                  </a:solidFill>
                  <a:latin typeface="Viga"/>
                  <a:ea typeface="Viga"/>
                  <a:cs typeface="Viga"/>
                  <a:sym typeface="Viga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" sz="1400"/>
                <a:t>97</a:t>
              </a:r>
              <a:r>
                <a:rPr lang="en" sz="1000"/>
                <a:t>%</a:t>
              </a:r>
            </a:p>
          </p:txBody>
        </p:sp>
      </p:grpSp>
      <p:cxnSp>
        <p:nvCxnSpPr>
          <p:cNvPr id="38" name="Google Shape;1463;p41">
            <a:extLst>
              <a:ext uri="{FF2B5EF4-FFF2-40B4-BE49-F238E27FC236}">
                <a16:creationId xmlns:a16="http://schemas.microsoft.com/office/drawing/2014/main" id="{F48B3D21-7A3C-AC4B-8745-EAF9A942401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48576" y="3671352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" name="Google Shape;1463;p41">
            <a:extLst>
              <a:ext uri="{FF2B5EF4-FFF2-40B4-BE49-F238E27FC236}">
                <a16:creationId xmlns:a16="http://schemas.microsoft.com/office/drawing/2014/main" id="{FE8C4706-40B8-3946-BBAF-041E2D618C3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438361" y="3716725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1" name="Google Shape;1463;p41">
            <a:extLst>
              <a:ext uri="{FF2B5EF4-FFF2-40B4-BE49-F238E27FC236}">
                <a16:creationId xmlns:a16="http://schemas.microsoft.com/office/drawing/2014/main" id="{08E87C59-2DD5-B143-9044-218BED11DFA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195863" y="1713728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3" name="Google Shape;1463;p41">
            <a:extLst>
              <a:ext uri="{FF2B5EF4-FFF2-40B4-BE49-F238E27FC236}">
                <a16:creationId xmlns:a16="http://schemas.microsoft.com/office/drawing/2014/main" id="{1E1DDCCE-6CE6-1449-A053-3B1F0B048F7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394088" y="1746210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4" name="Google Shape;1463;p41">
            <a:extLst>
              <a:ext uri="{FF2B5EF4-FFF2-40B4-BE49-F238E27FC236}">
                <a16:creationId xmlns:a16="http://schemas.microsoft.com/office/drawing/2014/main" id="{57A9D8DE-4FA4-BF48-88B2-454DDE20657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592313" y="1723043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1734-4F70-4432-8298-913774D06B0B}"/>
              </a:ext>
            </a:extLst>
          </p:cNvPr>
          <p:cNvGrpSpPr/>
          <p:nvPr/>
        </p:nvGrpSpPr>
        <p:grpSpPr>
          <a:xfrm>
            <a:off x="875273" y="1189077"/>
            <a:ext cx="637636" cy="547746"/>
            <a:chOff x="875273" y="1189077"/>
            <a:chExt cx="637636" cy="547746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55CDA48D-A43D-4981-88A8-8DE3FC3CB841}"/>
                </a:ext>
              </a:extLst>
            </p:cNvPr>
            <p:cNvGrpSpPr/>
            <p:nvPr/>
          </p:nvGrpSpPr>
          <p:grpSpPr>
            <a:xfrm>
              <a:off x="875273" y="1189077"/>
              <a:ext cx="591976" cy="468388"/>
              <a:chOff x="7578126" y="2111787"/>
              <a:chExt cx="973206" cy="756751"/>
            </a:xfrm>
            <a:solidFill>
              <a:srgbClr val="E1F1FF"/>
            </a:solidFill>
          </p:grpSpPr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24346F27-D6EB-4A9F-8734-A4E2EAB4D8E0}"/>
                  </a:ext>
                </a:extLst>
              </p:cNvPr>
              <p:cNvSpPr/>
              <p:nvPr/>
            </p:nvSpPr>
            <p:spPr>
              <a:xfrm>
                <a:off x="7969122" y="2111787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15AA8"/>
                  </a:solidFill>
                </a:endParaRPr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8CDB1E49-2F8A-4DB2-98B0-A9AA162A9884}"/>
                  </a:ext>
                </a:extLst>
              </p:cNvPr>
              <p:cNvSpPr/>
              <p:nvPr/>
            </p:nvSpPr>
            <p:spPr>
              <a:xfrm>
                <a:off x="7718628" y="2391036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15AA8"/>
                  </a:solidFill>
                </a:endParaRPr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D250597B-A969-4D46-9410-FE92A557FEA9}"/>
                  </a:ext>
                </a:extLst>
              </p:cNvPr>
              <p:cNvSpPr/>
              <p:nvPr/>
            </p:nvSpPr>
            <p:spPr>
              <a:xfrm>
                <a:off x="8210126" y="2386929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15AA8"/>
                  </a:solidFill>
                </a:endParaRPr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DAE06808-D6DD-4E71-B76A-6286CF364C3B}"/>
                  </a:ext>
                </a:extLst>
              </p:cNvPr>
              <p:cNvSpPr/>
              <p:nvPr/>
            </p:nvSpPr>
            <p:spPr>
              <a:xfrm>
                <a:off x="7578126" y="2668505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15AA8"/>
                  </a:solidFill>
                </a:endParaRPr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8C92E7B8-0973-4025-BF0C-6F97E05AD281}"/>
                  </a:ext>
                </a:extLst>
              </p:cNvPr>
              <p:cNvSpPr/>
              <p:nvPr/>
            </p:nvSpPr>
            <p:spPr>
              <a:xfrm>
                <a:off x="7847193" y="2673707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15AA8"/>
                  </a:solidFill>
                </a:endParaRPr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8155EF33-8F98-4CA0-A0F4-5D42AD6ACB9D}"/>
                  </a:ext>
                </a:extLst>
              </p:cNvPr>
              <p:cNvSpPr/>
              <p:nvPr/>
            </p:nvSpPr>
            <p:spPr>
              <a:xfrm>
                <a:off x="8094547" y="2675618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15AA8"/>
                  </a:solidFill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E54CEDCE-D020-4A1A-8128-9FB4210824D2}"/>
                  </a:ext>
                </a:extLst>
              </p:cNvPr>
              <p:cNvSpPr/>
              <p:nvPr/>
            </p:nvSpPr>
            <p:spPr>
              <a:xfrm>
                <a:off x="8363614" y="2680820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15AA8"/>
                  </a:solidFill>
                </a:endParaRPr>
              </a:p>
            </p:txBody>
          </p: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994004C7-0B37-40E0-A3E2-A1CB27390D1A}"/>
                  </a:ext>
                </a:extLst>
              </p:cNvPr>
              <p:cNvCxnSpPr>
                <a:stCxn id="74" idx="7"/>
                <a:endCxn id="73" idx="3"/>
              </p:cNvCxnSpPr>
              <p:nvPr/>
            </p:nvCxnSpPr>
            <p:spPr>
              <a:xfrm flipV="1">
                <a:off x="7878855" y="2272014"/>
                <a:ext cx="117758" cy="146513"/>
              </a:xfrm>
              <a:prstGeom prst="lin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5877822D-86E0-406F-9BA3-1FEAF3BC8589}"/>
                  </a:ext>
                </a:extLst>
              </p:cNvPr>
              <p:cNvCxnSpPr>
                <a:cxnSpLocks/>
                <a:stCxn id="75" idx="1"/>
                <a:endCxn id="73" idx="5"/>
              </p:cNvCxnSpPr>
              <p:nvPr/>
            </p:nvCxnSpPr>
            <p:spPr>
              <a:xfrm flipH="1" flipV="1">
                <a:off x="8129349" y="2272014"/>
                <a:ext cx="108268" cy="142406"/>
              </a:xfrm>
              <a:prstGeom prst="lin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AA286F1B-9394-4D59-9DED-3DBED6F9EF78}"/>
                  </a:ext>
                </a:extLst>
              </p:cNvPr>
              <p:cNvCxnSpPr>
                <a:cxnSpLocks/>
                <a:stCxn id="76" idx="0"/>
                <a:endCxn id="74" idx="3"/>
              </p:cNvCxnSpPr>
              <p:nvPr/>
            </p:nvCxnSpPr>
            <p:spPr>
              <a:xfrm flipV="1">
                <a:off x="7671985" y="2551263"/>
                <a:ext cx="74134" cy="117242"/>
              </a:xfrm>
              <a:prstGeom prst="lin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A24F7DF5-FBCC-400D-9BA7-D0F4F4B95522}"/>
                  </a:ext>
                </a:extLst>
              </p:cNvPr>
              <p:cNvCxnSpPr>
                <a:cxnSpLocks/>
                <a:stCxn id="77" idx="0"/>
                <a:endCxn id="74" idx="5"/>
              </p:cNvCxnSpPr>
              <p:nvPr/>
            </p:nvCxnSpPr>
            <p:spPr>
              <a:xfrm flipH="1" flipV="1">
                <a:off x="7878855" y="2551263"/>
                <a:ext cx="62197" cy="122444"/>
              </a:xfrm>
              <a:prstGeom prst="lin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65740C28-7AB5-4468-BE5E-A4ACC90C3922}"/>
                  </a:ext>
                </a:extLst>
              </p:cNvPr>
              <p:cNvCxnSpPr>
                <a:cxnSpLocks/>
                <a:stCxn id="79" idx="0"/>
                <a:endCxn id="75" idx="5"/>
              </p:cNvCxnSpPr>
              <p:nvPr/>
            </p:nvCxnSpPr>
            <p:spPr>
              <a:xfrm flipH="1" flipV="1">
                <a:off x="8370353" y="2547156"/>
                <a:ext cx="87120" cy="133664"/>
              </a:xfrm>
              <a:prstGeom prst="lin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2D1CCC94-C8F6-4BDE-AFD9-D440ED1CEFAD}"/>
                  </a:ext>
                </a:extLst>
              </p:cNvPr>
              <p:cNvCxnSpPr>
                <a:cxnSpLocks/>
                <a:stCxn id="78" idx="0"/>
                <a:endCxn id="75" idx="3"/>
              </p:cNvCxnSpPr>
              <p:nvPr/>
            </p:nvCxnSpPr>
            <p:spPr>
              <a:xfrm flipV="1">
                <a:off x="8188406" y="2547156"/>
                <a:ext cx="49211" cy="128462"/>
              </a:xfrm>
              <a:prstGeom prst="lin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C95A87F9-4E88-4329-A768-A273299B83AE}"/>
                </a:ext>
              </a:extLst>
            </p:cNvPr>
            <p:cNvGrpSpPr/>
            <p:nvPr/>
          </p:nvGrpSpPr>
          <p:grpSpPr>
            <a:xfrm>
              <a:off x="899788" y="1227748"/>
              <a:ext cx="591976" cy="467548"/>
              <a:chOff x="7578126" y="2111787"/>
              <a:chExt cx="973206" cy="756751"/>
            </a:xfrm>
            <a:solidFill>
              <a:srgbClr val="184B81"/>
            </a:solidFill>
          </p:grpSpPr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86A4744E-5CAA-40D1-BB01-80043DFC2606}"/>
                  </a:ext>
                </a:extLst>
              </p:cNvPr>
              <p:cNvSpPr/>
              <p:nvPr/>
            </p:nvSpPr>
            <p:spPr>
              <a:xfrm>
                <a:off x="7969122" y="2111787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E56FA266-E3EA-43E0-9E6D-7F88A2FAB22E}"/>
                  </a:ext>
                </a:extLst>
              </p:cNvPr>
              <p:cNvSpPr/>
              <p:nvPr/>
            </p:nvSpPr>
            <p:spPr>
              <a:xfrm>
                <a:off x="7718628" y="2391036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F4AD4AF8-EEB3-4EE0-A424-4BBC4DC4C7A8}"/>
                  </a:ext>
                </a:extLst>
              </p:cNvPr>
              <p:cNvSpPr/>
              <p:nvPr/>
            </p:nvSpPr>
            <p:spPr>
              <a:xfrm>
                <a:off x="8210126" y="2386929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782782E1-E679-46F5-B427-FB40A4D4A3B8}"/>
                  </a:ext>
                </a:extLst>
              </p:cNvPr>
              <p:cNvSpPr/>
              <p:nvPr/>
            </p:nvSpPr>
            <p:spPr>
              <a:xfrm>
                <a:off x="7578126" y="2668505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5F647507-25FE-4090-8BC2-8E0ED68FAFB2}"/>
                  </a:ext>
                </a:extLst>
              </p:cNvPr>
              <p:cNvSpPr/>
              <p:nvPr/>
            </p:nvSpPr>
            <p:spPr>
              <a:xfrm>
                <a:off x="7847193" y="2673707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84C50491-5687-47DE-836C-2C1ED8742AA6}"/>
                  </a:ext>
                </a:extLst>
              </p:cNvPr>
              <p:cNvSpPr/>
              <p:nvPr/>
            </p:nvSpPr>
            <p:spPr>
              <a:xfrm>
                <a:off x="8094547" y="2675618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E94FC352-2278-4714-8C59-0CF04E7BC5C6}"/>
                  </a:ext>
                </a:extLst>
              </p:cNvPr>
              <p:cNvSpPr/>
              <p:nvPr/>
            </p:nvSpPr>
            <p:spPr>
              <a:xfrm>
                <a:off x="8363614" y="2680820"/>
                <a:ext cx="187718" cy="187718"/>
              </a:xfrm>
              <a:prstGeom prst="ellips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D987488A-6194-42F8-895E-DB92865C241F}"/>
                  </a:ext>
                </a:extLst>
              </p:cNvPr>
              <p:cNvCxnSpPr>
                <a:stCxn id="61" idx="7"/>
                <a:endCxn id="60" idx="3"/>
              </p:cNvCxnSpPr>
              <p:nvPr/>
            </p:nvCxnSpPr>
            <p:spPr>
              <a:xfrm flipV="1">
                <a:off x="7878855" y="2272014"/>
                <a:ext cx="117758" cy="146513"/>
              </a:xfrm>
              <a:prstGeom prst="lin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A953E717-9971-41BB-8F93-76CBE9DF2DA0}"/>
                  </a:ext>
                </a:extLst>
              </p:cNvPr>
              <p:cNvCxnSpPr>
                <a:cxnSpLocks/>
                <a:stCxn id="62" idx="1"/>
                <a:endCxn id="60" idx="5"/>
              </p:cNvCxnSpPr>
              <p:nvPr/>
            </p:nvCxnSpPr>
            <p:spPr>
              <a:xfrm flipH="1" flipV="1">
                <a:off x="8129349" y="2272014"/>
                <a:ext cx="108268" cy="142406"/>
              </a:xfrm>
              <a:prstGeom prst="lin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43EDFEDA-CCCD-41FC-9486-9AB0E4CC29A9}"/>
                  </a:ext>
                </a:extLst>
              </p:cNvPr>
              <p:cNvCxnSpPr>
                <a:cxnSpLocks/>
                <a:stCxn id="63" idx="0"/>
                <a:endCxn id="61" idx="3"/>
              </p:cNvCxnSpPr>
              <p:nvPr/>
            </p:nvCxnSpPr>
            <p:spPr>
              <a:xfrm flipV="1">
                <a:off x="7671985" y="2551263"/>
                <a:ext cx="74134" cy="117242"/>
              </a:xfrm>
              <a:prstGeom prst="lin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478E3A4-C5D9-4B73-A96C-815F65A9120A}"/>
                  </a:ext>
                </a:extLst>
              </p:cNvPr>
              <p:cNvCxnSpPr>
                <a:cxnSpLocks/>
                <a:stCxn id="64" idx="0"/>
                <a:endCxn id="61" idx="5"/>
              </p:cNvCxnSpPr>
              <p:nvPr/>
            </p:nvCxnSpPr>
            <p:spPr>
              <a:xfrm flipH="1" flipV="1">
                <a:off x="7878855" y="2551263"/>
                <a:ext cx="62197" cy="122444"/>
              </a:xfrm>
              <a:prstGeom prst="lin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FB5445FE-7838-4293-955E-DD3F4E870650}"/>
                  </a:ext>
                </a:extLst>
              </p:cNvPr>
              <p:cNvCxnSpPr>
                <a:cxnSpLocks/>
                <a:stCxn id="66" idx="0"/>
                <a:endCxn id="62" idx="5"/>
              </p:cNvCxnSpPr>
              <p:nvPr/>
            </p:nvCxnSpPr>
            <p:spPr>
              <a:xfrm flipH="1" flipV="1">
                <a:off x="8370353" y="2547156"/>
                <a:ext cx="87120" cy="133664"/>
              </a:xfrm>
              <a:prstGeom prst="lin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5B643028-2942-4045-BE09-4634FCB2AA40}"/>
                  </a:ext>
                </a:extLst>
              </p:cNvPr>
              <p:cNvCxnSpPr>
                <a:cxnSpLocks/>
                <a:stCxn id="65" idx="0"/>
                <a:endCxn id="62" idx="3"/>
              </p:cNvCxnSpPr>
              <p:nvPr/>
            </p:nvCxnSpPr>
            <p:spPr>
              <a:xfrm flipV="1">
                <a:off x="8188406" y="2547156"/>
                <a:ext cx="49211" cy="128462"/>
              </a:xfrm>
              <a:prstGeom prst="lin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234C338D-1C13-431D-9F26-7C8C7BCB6BF4}"/>
                </a:ext>
              </a:extLst>
            </p:cNvPr>
            <p:cNvGrpSpPr/>
            <p:nvPr/>
          </p:nvGrpSpPr>
          <p:grpSpPr>
            <a:xfrm>
              <a:off x="920933" y="1269275"/>
              <a:ext cx="591976" cy="467548"/>
              <a:chOff x="7578126" y="2111787"/>
              <a:chExt cx="973206" cy="756751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8BBF1412-47E6-4C5A-A3BC-58DBF2B67808}"/>
                  </a:ext>
                </a:extLst>
              </p:cNvPr>
              <p:cNvSpPr/>
              <p:nvPr/>
            </p:nvSpPr>
            <p:spPr>
              <a:xfrm>
                <a:off x="7969122" y="2111787"/>
                <a:ext cx="187718" cy="187718"/>
              </a:xfrm>
              <a:prstGeom prst="ellipse">
                <a:avLst/>
              </a:prstGeom>
              <a:solidFill>
                <a:srgbClr val="1F1C51"/>
              </a:solidFill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7CF1A80A-469E-4EEF-98C6-8F0D45220678}"/>
                  </a:ext>
                </a:extLst>
              </p:cNvPr>
              <p:cNvSpPr/>
              <p:nvPr/>
            </p:nvSpPr>
            <p:spPr>
              <a:xfrm>
                <a:off x="7718628" y="2391036"/>
                <a:ext cx="187718" cy="187718"/>
              </a:xfrm>
              <a:prstGeom prst="ellipse">
                <a:avLst/>
              </a:prstGeom>
              <a:solidFill>
                <a:srgbClr val="1F1C51"/>
              </a:solidFill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1ABAD946-AD26-4B36-87EB-F5004B078F62}"/>
                  </a:ext>
                </a:extLst>
              </p:cNvPr>
              <p:cNvSpPr/>
              <p:nvPr/>
            </p:nvSpPr>
            <p:spPr>
              <a:xfrm>
                <a:off x="8210126" y="2386929"/>
                <a:ext cx="187718" cy="187718"/>
              </a:xfrm>
              <a:prstGeom prst="ellipse">
                <a:avLst/>
              </a:prstGeom>
              <a:solidFill>
                <a:srgbClr val="1F1C51"/>
              </a:solidFill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D2CBFE0A-8D53-4BFE-8F25-1477AE5D820A}"/>
                  </a:ext>
                </a:extLst>
              </p:cNvPr>
              <p:cNvSpPr/>
              <p:nvPr/>
            </p:nvSpPr>
            <p:spPr>
              <a:xfrm>
                <a:off x="7578126" y="2668505"/>
                <a:ext cx="187718" cy="187718"/>
              </a:xfrm>
              <a:prstGeom prst="ellipse">
                <a:avLst/>
              </a:prstGeom>
              <a:solidFill>
                <a:srgbClr val="1F1C51"/>
              </a:solidFill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9CFC6ED5-C103-4231-B07C-1FBF197E555A}"/>
                  </a:ext>
                </a:extLst>
              </p:cNvPr>
              <p:cNvSpPr/>
              <p:nvPr/>
            </p:nvSpPr>
            <p:spPr>
              <a:xfrm>
                <a:off x="7847193" y="2673707"/>
                <a:ext cx="187718" cy="187718"/>
              </a:xfrm>
              <a:prstGeom prst="ellipse">
                <a:avLst/>
              </a:prstGeom>
              <a:solidFill>
                <a:srgbClr val="1F1C51"/>
              </a:solidFill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6C65BD32-6D06-4EF0-A5A7-B966EAB74BDD}"/>
                  </a:ext>
                </a:extLst>
              </p:cNvPr>
              <p:cNvSpPr/>
              <p:nvPr/>
            </p:nvSpPr>
            <p:spPr>
              <a:xfrm>
                <a:off x="8094547" y="2675618"/>
                <a:ext cx="187718" cy="187718"/>
              </a:xfrm>
              <a:prstGeom prst="ellipse">
                <a:avLst/>
              </a:prstGeom>
              <a:solidFill>
                <a:srgbClr val="1F1C51"/>
              </a:solidFill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096FDF06-9E02-4A5E-99F4-84CC8D90FEC3}"/>
                  </a:ext>
                </a:extLst>
              </p:cNvPr>
              <p:cNvSpPr/>
              <p:nvPr/>
            </p:nvSpPr>
            <p:spPr>
              <a:xfrm>
                <a:off x="8363614" y="2680820"/>
                <a:ext cx="187718" cy="187718"/>
              </a:xfrm>
              <a:prstGeom prst="ellipse">
                <a:avLst/>
              </a:prstGeom>
              <a:solidFill>
                <a:srgbClr val="1F1C51"/>
              </a:solidFill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7422DAC4-F99E-4137-B47F-DE13E5B25AAC}"/>
                  </a:ext>
                </a:extLst>
              </p:cNvPr>
              <p:cNvCxnSpPr>
                <a:stCxn id="48" idx="7"/>
                <a:endCxn id="47" idx="3"/>
              </p:cNvCxnSpPr>
              <p:nvPr/>
            </p:nvCxnSpPr>
            <p:spPr>
              <a:xfrm flipV="1">
                <a:off x="7878855" y="2272014"/>
                <a:ext cx="117758" cy="146513"/>
              </a:xfrm>
              <a:prstGeom prst="line">
                <a:avLst/>
              </a:prstGeom>
              <a:ln>
                <a:solidFill>
                  <a:srgbClr val="1F1C5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2ABD4DFD-6042-495E-8893-82A5020127B5}"/>
                  </a:ext>
                </a:extLst>
              </p:cNvPr>
              <p:cNvCxnSpPr>
                <a:cxnSpLocks/>
                <a:stCxn id="49" idx="1"/>
                <a:endCxn id="47" idx="5"/>
              </p:cNvCxnSpPr>
              <p:nvPr/>
            </p:nvCxnSpPr>
            <p:spPr>
              <a:xfrm flipH="1" flipV="1">
                <a:off x="8129349" y="2272014"/>
                <a:ext cx="108268" cy="142406"/>
              </a:xfrm>
              <a:prstGeom prst="line">
                <a:avLst/>
              </a:prstGeom>
              <a:ln>
                <a:solidFill>
                  <a:srgbClr val="1F1C5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A79907A2-E75A-424C-BD1F-E440AE8E48D2}"/>
                  </a:ext>
                </a:extLst>
              </p:cNvPr>
              <p:cNvCxnSpPr>
                <a:cxnSpLocks/>
                <a:stCxn id="50" idx="0"/>
                <a:endCxn id="48" idx="3"/>
              </p:cNvCxnSpPr>
              <p:nvPr/>
            </p:nvCxnSpPr>
            <p:spPr>
              <a:xfrm flipV="1">
                <a:off x="7671985" y="2551263"/>
                <a:ext cx="74134" cy="117242"/>
              </a:xfrm>
              <a:prstGeom prst="line">
                <a:avLst/>
              </a:prstGeom>
              <a:ln>
                <a:solidFill>
                  <a:srgbClr val="1F1C5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F2DBCDC6-B566-43BA-BCEC-A1D7BB5EC5C5}"/>
                  </a:ext>
                </a:extLst>
              </p:cNvPr>
              <p:cNvCxnSpPr>
                <a:cxnSpLocks/>
                <a:stCxn id="51" idx="0"/>
                <a:endCxn id="48" idx="5"/>
              </p:cNvCxnSpPr>
              <p:nvPr/>
            </p:nvCxnSpPr>
            <p:spPr>
              <a:xfrm flipH="1" flipV="1">
                <a:off x="7878855" y="2551263"/>
                <a:ext cx="62197" cy="122444"/>
              </a:xfrm>
              <a:prstGeom prst="line">
                <a:avLst/>
              </a:prstGeom>
              <a:ln>
                <a:solidFill>
                  <a:srgbClr val="1F1C5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9837944B-8BD5-42B8-8FA8-3181F93680C8}"/>
                  </a:ext>
                </a:extLst>
              </p:cNvPr>
              <p:cNvCxnSpPr>
                <a:cxnSpLocks/>
                <a:stCxn id="53" idx="0"/>
                <a:endCxn id="49" idx="5"/>
              </p:cNvCxnSpPr>
              <p:nvPr/>
            </p:nvCxnSpPr>
            <p:spPr>
              <a:xfrm flipH="1" flipV="1">
                <a:off x="8370353" y="2547156"/>
                <a:ext cx="87120" cy="133664"/>
              </a:xfrm>
              <a:prstGeom prst="line">
                <a:avLst/>
              </a:prstGeom>
              <a:ln>
                <a:solidFill>
                  <a:srgbClr val="1F1C5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4D301A1B-76C8-43F9-911B-29579F43BA8D}"/>
                  </a:ext>
                </a:extLst>
              </p:cNvPr>
              <p:cNvCxnSpPr>
                <a:cxnSpLocks/>
                <a:stCxn id="52" idx="0"/>
                <a:endCxn id="49" idx="3"/>
              </p:cNvCxnSpPr>
              <p:nvPr/>
            </p:nvCxnSpPr>
            <p:spPr>
              <a:xfrm flipV="1">
                <a:off x="8188406" y="2547156"/>
                <a:ext cx="49211" cy="128462"/>
              </a:xfrm>
              <a:prstGeom prst="line">
                <a:avLst/>
              </a:prstGeom>
              <a:ln>
                <a:solidFill>
                  <a:srgbClr val="1F1C5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6" name="Google Shape;305;p31">
            <a:extLst>
              <a:ext uri="{FF2B5EF4-FFF2-40B4-BE49-F238E27FC236}">
                <a16:creationId xmlns:a16="http://schemas.microsoft.com/office/drawing/2014/main" id="{74B6C2CB-FCFB-477E-A02C-F7BA18760CD3}"/>
              </a:ext>
            </a:extLst>
          </p:cNvPr>
          <p:cNvSpPr txBox="1">
            <a:spLocks/>
          </p:cNvSpPr>
          <p:nvPr/>
        </p:nvSpPr>
        <p:spPr>
          <a:xfrm>
            <a:off x="1489905" y="856447"/>
            <a:ext cx="1146535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/>
              <a:t>Random </a:t>
            </a:r>
          </a:p>
          <a:p>
            <a:pPr algn="r"/>
            <a:r>
              <a:rPr lang="en-US" sz="2000"/>
              <a:t>Forest</a:t>
            </a:r>
          </a:p>
        </p:txBody>
      </p:sp>
      <p:sp>
        <p:nvSpPr>
          <p:cNvPr id="87" name="Google Shape;305;p31">
            <a:extLst>
              <a:ext uri="{FF2B5EF4-FFF2-40B4-BE49-F238E27FC236}">
                <a16:creationId xmlns:a16="http://schemas.microsoft.com/office/drawing/2014/main" id="{96CB5402-8A37-41E0-875E-DA3BD05DF092}"/>
              </a:ext>
            </a:extLst>
          </p:cNvPr>
          <p:cNvSpPr txBox="1">
            <a:spLocks/>
          </p:cNvSpPr>
          <p:nvPr/>
        </p:nvSpPr>
        <p:spPr>
          <a:xfrm>
            <a:off x="4227039" y="875263"/>
            <a:ext cx="1146535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/>
              <a:t>LSTM &amp; NN</a:t>
            </a:r>
          </a:p>
        </p:txBody>
      </p:sp>
      <p:sp>
        <p:nvSpPr>
          <p:cNvPr id="88" name="Google Shape;305;p31">
            <a:extLst>
              <a:ext uri="{FF2B5EF4-FFF2-40B4-BE49-F238E27FC236}">
                <a16:creationId xmlns:a16="http://schemas.microsoft.com/office/drawing/2014/main" id="{59B25150-9757-4977-86E4-EE930A07E426}"/>
              </a:ext>
            </a:extLst>
          </p:cNvPr>
          <p:cNvSpPr txBox="1">
            <a:spLocks/>
          </p:cNvSpPr>
          <p:nvPr/>
        </p:nvSpPr>
        <p:spPr>
          <a:xfrm>
            <a:off x="7036117" y="914400"/>
            <a:ext cx="1146535" cy="66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>
                <a:solidFill>
                  <a:srgbClr val="00B0F0"/>
                </a:solidFill>
              </a:rPr>
              <a:t>Naïve </a:t>
            </a:r>
          </a:p>
          <a:p>
            <a:pPr algn="ctr"/>
            <a:r>
              <a:rPr lang="en-US" sz="2000">
                <a:solidFill>
                  <a:srgbClr val="00B0F0"/>
                </a:solidFill>
              </a:rPr>
              <a:t>Bayes</a:t>
            </a:r>
          </a:p>
        </p:txBody>
      </p:sp>
      <p:sp>
        <p:nvSpPr>
          <p:cNvPr id="89" name="Google Shape;305;p31">
            <a:extLst>
              <a:ext uri="{FF2B5EF4-FFF2-40B4-BE49-F238E27FC236}">
                <a16:creationId xmlns:a16="http://schemas.microsoft.com/office/drawing/2014/main" id="{E95C4966-7470-42EB-A520-E303F59FBFA0}"/>
              </a:ext>
            </a:extLst>
          </p:cNvPr>
          <p:cNvSpPr txBox="1">
            <a:spLocks/>
          </p:cNvSpPr>
          <p:nvPr/>
        </p:nvSpPr>
        <p:spPr>
          <a:xfrm>
            <a:off x="2011668" y="4208296"/>
            <a:ext cx="1146535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/>
              <a:t>SVM</a:t>
            </a:r>
          </a:p>
          <a:p>
            <a:pPr algn="r"/>
            <a:endParaRPr lang="en-US" sz="2000"/>
          </a:p>
        </p:txBody>
      </p:sp>
      <p:sp>
        <p:nvSpPr>
          <p:cNvPr id="90" name="Google Shape;305;p31">
            <a:extLst>
              <a:ext uri="{FF2B5EF4-FFF2-40B4-BE49-F238E27FC236}">
                <a16:creationId xmlns:a16="http://schemas.microsoft.com/office/drawing/2014/main" id="{436E792F-C3DC-46E4-9D02-8E940DDA440D}"/>
              </a:ext>
            </a:extLst>
          </p:cNvPr>
          <p:cNvSpPr txBox="1">
            <a:spLocks/>
          </p:cNvSpPr>
          <p:nvPr/>
        </p:nvSpPr>
        <p:spPr>
          <a:xfrm>
            <a:off x="4925373" y="4232426"/>
            <a:ext cx="1335810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 err="1"/>
              <a:t>XGBoost</a:t>
            </a:r>
            <a:endParaRPr lang="en-US" sz="2000"/>
          </a:p>
          <a:p>
            <a:pPr algn="r"/>
            <a:endParaRPr lang="en-US" sz="2000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BE5389A3-207F-4519-ADD5-F171C72E703F}"/>
              </a:ext>
            </a:extLst>
          </p:cNvPr>
          <p:cNvGrpSpPr/>
          <p:nvPr/>
        </p:nvGrpSpPr>
        <p:grpSpPr>
          <a:xfrm>
            <a:off x="3888444" y="1292828"/>
            <a:ext cx="582346" cy="484333"/>
            <a:chOff x="4325981" y="3359250"/>
            <a:chExt cx="899188" cy="680617"/>
          </a:xfrm>
          <a:solidFill>
            <a:srgbClr val="1F1C51"/>
          </a:solidFill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90BFAFC-882B-4380-90C9-0A55CE17044E}"/>
                </a:ext>
              </a:extLst>
            </p:cNvPr>
            <p:cNvSpPr/>
            <p:nvPr/>
          </p:nvSpPr>
          <p:spPr>
            <a:xfrm>
              <a:off x="4682075" y="3361304"/>
              <a:ext cx="184926" cy="184927"/>
            </a:xfrm>
            <a:prstGeom prst="ellips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E13B8C78-621E-44EC-9C9E-A04E739AE098}"/>
                </a:ext>
              </a:extLst>
            </p:cNvPr>
            <p:cNvSpPr/>
            <p:nvPr/>
          </p:nvSpPr>
          <p:spPr>
            <a:xfrm>
              <a:off x="4682075" y="3606080"/>
              <a:ext cx="184926" cy="184927"/>
            </a:xfrm>
            <a:prstGeom prst="ellips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FD26E98C-8325-474F-88E5-6FF49B2E4CD0}"/>
                </a:ext>
              </a:extLst>
            </p:cNvPr>
            <p:cNvSpPr/>
            <p:nvPr/>
          </p:nvSpPr>
          <p:spPr>
            <a:xfrm>
              <a:off x="4682075" y="3854940"/>
              <a:ext cx="184926" cy="184927"/>
            </a:xfrm>
            <a:prstGeom prst="ellips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31192EB9-B618-456B-9313-FE466B20040E}"/>
                </a:ext>
              </a:extLst>
            </p:cNvPr>
            <p:cNvSpPr/>
            <p:nvPr/>
          </p:nvSpPr>
          <p:spPr>
            <a:xfrm>
              <a:off x="4329350" y="3359250"/>
              <a:ext cx="184926" cy="184927"/>
            </a:xfrm>
            <a:prstGeom prst="ellips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EE9E98CE-8582-4782-ADA5-EE887D6240BD}"/>
                </a:ext>
              </a:extLst>
            </p:cNvPr>
            <p:cNvSpPr/>
            <p:nvPr/>
          </p:nvSpPr>
          <p:spPr>
            <a:xfrm>
              <a:off x="5040243" y="3472559"/>
              <a:ext cx="184926" cy="184927"/>
            </a:xfrm>
            <a:prstGeom prst="ellips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82A6FDDD-373E-4251-93C9-C2006A6363CD}"/>
                </a:ext>
              </a:extLst>
            </p:cNvPr>
            <p:cNvSpPr/>
            <p:nvPr/>
          </p:nvSpPr>
          <p:spPr>
            <a:xfrm>
              <a:off x="5040243" y="3742516"/>
              <a:ext cx="184926" cy="184927"/>
            </a:xfrm>
            <a:prstGeom prst="ellips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EDCAA291-CEB1-4166-A3B2-EC3C97230535}"/>
                </a:ext>
              </a:extLst>
            </p:cNvPr>
            <p:cNvCxnSpPr>
              <a:cxnSpLocks/>
              <a:stCxn id="95" idx="6"/>
              <a:endCxn id="92" idx="2"/>
            </p:cNvCxnSpPr>
            <p:nvPr/>
          </p:nvCxnSpPr>
          <p:spPr>
            <a:xfrm>
              <a:off x="4514276" y="3451714"/>
              <a:ext cx="167799" cy="2054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3F0A4C2-945F-4580-8E36-26804F1BA5D4}"/>
                </a:ext>
              </a:extLst>
            </p:cNvPr>
            <p:cNvCxnSpPr>
              <a:cxnSpLocks/>
              <a:stCxn id="95" idx="6"/>
              <a:endCxn id="93" idx="2"/>
            </p:cNvCxnSpPr>
            <p:nvPr/>
          </p:nvCxnSpPr>
          <p:spPr>
            <a:xfrm>
              <a:off x="4514276" y="3451714"/>
              <a:ext cx="167799" cy="246830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9B32611-97B1-4090-B489-FA8C749348BD}"/>
                </a:ext>
              </a:extLst>
            </p:cNvPr>
            <p:cNvCxnSpPr>
              <a:cxnSpLocks/>
              <a:stCxn id="95" idx="6"/>
              <a:endCxn id="94" idx="2"/>
            </p:cNvCxnSpPr>
            <p:nvPr/>
          </p:nvCxnSpPr>
          <p:spPr>
            <a:xfrm>
              <a:off x="4514276" y="3451714"/>
              <a:ext cx="167799" cy="495690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3359390-686E-4B4E-867C-C183208DDEC6}"/>
                </a:ext>
              </a:extLst>
            </p:cNvPr>
            <p:cNvCxnSpPr>
              <a:cxnSpLocks/>
              <a:stCxn id="96" idx="2"/>
              <a:endCxn id="92" idx="6"/>
            </p:cNvCxnSpPr>
            <p:nvPr/>
          </p:nvCxnSpPr>
          <p:spPr>
            <a:xfrm flipH="1" flipV="1">
              <a:off x="4867001" y="3453768"/>
              <a:ext cx="173242" cy="111255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082A582-B29A-4328-B259-3BCA0AD787B2}"/>
                </a:ext>
              </a:extLst>
            </p:cNvPr>
            <p:cNvCxnSpPr>
              <a:cxnSpLocks/>
              <a:stCxn id="97" idx="2"/>
              <a:endCxn id="92" idx="6"/>
            </p:cNvCxnSpPr>
            <p:nvPr/>
          </p:nvCxnSpPr>
          <p:spPr>
            <a:xfrm flipH="1" flipV="1">
              <a:off x="4867001" y="3453768"/>
              <a:ext cx="173242" cy="381212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22B61FB-45A1-4CB7-A56C-E01BC3FE4194}"/>
                </a:ext>
              </a:extLst>
            </p:cNvPr>
            <p:cNvCxnSpPr>
              <a:cxnSpLocks/>
              <a:stCxn id="96" idx="2"/>
              <a:endCxn id="93" idx="6"/>
            </p:cNvCxnSpPr>
            <p:nvPr/>
          </p:nvCxnSpPr>
          <p:spPr>
            <a:xfrm flipH="1">
              <a:off x="4867001" y="3565023"/>
              <a:ext cx="173242" cy="133521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1F04BB1-A60C-4A18-A95F-3F693FC262FF}"/>
                </a:ext>
              </a:extLst>
            </p:cNvPr>
            <p:cNvCxnSpPr>
              <a:cxnSpLocks/>
              <a:stCxn id="93" idx="6"/>
              <a:endCxn id="97" idx="2"/>
            </p:cNvCxnSpPr>
            <p:nvPr/>
          </p:nvCxnSpPr>
          <p:spPr>
            <a:xfrm>
              <a:off x="4867001" y="3698544"/>
              <a:ext cx="173242" cy="136436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D009D071-9932-40DD-AD1A-219E10208490}"/>
                </a:ext>
              </a:extLst>
            </p:cNvPr>
            <p:cNvCxnSpPr>
              <a:cxnSpLocks/>
              <a:stCxn id="94" idx="6"/>
              <a:endCxn id="97" idx="2"/>
            </p:cNvCxnSpPr>
            <p:nvPr/>
          </p:nvCxnSpPr>
          <p:spPr>
            <a:xfrm flipV="1">
              <a:off x="4867001" y="3834980"/>
              <a:ext cx="173242" cy="112424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C0FEE332-17FF-4649-80BD-1400984E44EC}"/>
                </a:ext>
              </a:extLst>
            </p:cNvPr>
            <p:cNvCxnSpPr>
              <a:cxnSpLocks/>
              <a:stCxn id="94" idx="6"/>
              <a:endCxn id="96" idx="2"/>
            </p:cNvCxnSpPr>
            <p:nvPr/>
          </p:nvCxnSpPr>
          <p:spPr>
            <a:xfrm flipV="1">
              <a:off x="4867001" y="3565023"/>
              <a:ext cx="173242" cy="382381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A95816C5-FCA2-4FCD-B721-C28A15EC8619}"/>
                </a:ext>
              </a:extLst>
            </p:cNvPr>
            <p:cNvSpPr/>
            <p:nvPr/>
          </p:nvSpPr>
          <p:spPr>
            <a:xfrm>
              <a:off x="4325981" y="3606080"/>
              <a:ext cx="184926" cy="184927"/>
            </a:xfrm>
            <a:prstGeom prst="ellips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5D07C023-FA37-40D9-8F10-D5AD9DCEB37C}"/>
                </a:ext>
              </a:extLst>
            </p:cNvPr>
            <p:cNvSpPr/>
            <p:nvPr/>
          </p:nvSpPr>
          <p:spPr>
            <a:xfrm>
              <a:off x="4325981" y="3852886"/>
              <a:ext cx="184926" cy="184927"/>
            </a:xfrm>
            <a:prstGeom prst="ellips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75FF224F-57B1-4D62-98A9-BA0BF3D930FD}"/>
                </a:ext>
              </a:extLst>
            </p:cNvPr>
            <p:cNvCxnSpPr>
              <a:cxnSpLocks/>
              <a:stCxn id="107" idx="6"/>
              <a:endCxn id="92" idx="2"/>
            </p:cNvCxnSpPr>
            <p:nvPr/>
          </p:nvCxnSpPr>
          <p:spPr>
            <a:xfrm flipV="1">
              <a:off x="4510907" y="3453768"/>
              <a:ext cx="171168" cy="244776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C3379AB3-76DF-4C9F-9ABE-4E38C556A6D6}"/>
                </a:ext>
              </a:extLst>
            </p:cNvPr>
            <p:cNvCxnSpPr>
              <a:cxnSpLocks/>
              <a:stCxn id="107" idx="6"/>
              <a:endCxn id="93" idx="2"/>
            </p:cNvCxnSpPr>
            <p:nvPr/>
          </p:nvCxnSpPr>
          <p:spPr>
            <a:xfrm>
              <a:off x="4510907" y="3698544"/>
              <a:ext cx="171168" cy="0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6138272B-6309-45F4-B08A-B96772332F07}"/>
                </a:ext>
              </a:extLst>
            </p:cNvPr>
            <p:cNvCxnSpPr>
              <a:cxnSpLocks/>
              <a:stCxn id="107" idx="6"/>
              <a:endCxn id="94" idx="2"/>
            </p:cNvCxnSpPr>
            <p:nvPr/>
          </p:nvCxnSpPr>
          <p:spPr>
            <a:xfrm>
              <a:off x="4510907" y="3698544"/>
              <a:ext cx="171168" cy="248860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E377E2D5-34B4-4ED4-83A5-8B29B041192D}"/>
                </a:ext>
              </a:extLst>
            </p:cNvPr>
            <p:cNvCxnSpPr>
              <a:cxnSpLocks/>
              <a:stCxn id="108" idx="6"/>
              <a:endCxn id="92" idx="2"/>
            </p:cNvCxnSpPr>
            <p:nvPr/>
          </p:nvCxnSpPr>
          <p:spPr>
            <a:xfrm flipV="1">
              <a:off x="4510907" y="3453768"/>
              <a:ext cx="171168" cy="491582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523A0035-4111-42A1-8383-2C804256C288}"/>
                </a:ext>
              </a:extLst>
            </p:cNvPr>
            <p:cNvCxnSpPr>
              <a:cxnSpLocks/>
              <a:stCxn id="108" idx="6"/>
              <a:endCxn id="93" idx="2"/>
            </p:cNvCxnSpPr>
            <p:nvPr/>
          </p:nvCxnSpPr>
          <p:spPr>
            <a:xfrm flipV="1">
              <a:off x="4510907" y="3698544"/>
              <a:ext cx="171168" cy="246806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DD4A5BE4-420C-49CD-BDC8-B2BE1956EB1E}"/>
                </a:ext>
              </a:extLst>
            </p:cNvPr>
            <p:cNvCxnSpPr>
              <a:cxnSpLocks/>
              <a:stCxn id="108" idx="6"/>
              <a:endCxn id="94" idx="2"/>
            </p:cNvCxnSpPr>
            <p:nvPr/>
          </p:nvCxnSpPr>
          <p:spPr>
            <a:xfrm>
              <a:off x="4510907" y="3945350"/>
              <a:ext cx="171168" cy="2054"/>
            </a:xfrm>
            <a:prstGeom prst="line">
              <a:avLst/>
            </a:prstGeom>
            <a:grpFill/>
            <a:ln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BEC25EB2-EA49-4BCF-9462-5C7D1D9F1B06}"/>
              </a:ext>
            </a:extLst>
          </p:cNvPr>
          <p:cNvGrpSpPr/>
          <p:nvPr/>
        </p:nvGrpSpPr>
        <p:grpSpPr>
          <a:xfrm>
            <a:off x="6267589" y="524956"/>
            <a:ext cx="949749" cy="970237"/>
            <a:chOff x="1214837" y="1372255"/>
            <a:chExt cx="1140467" cy="1261568"/>
          </a:xfrm>
        </p:grpSpPr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D4C99817-BA73-4D89-9568-37A4EFE2CC7D}"/>
                </a:ext>
              </a:extLst>
            </p:cNvPr>
            <p:cNvSpPr/>
            <p:nvPr/>
          </p:nvSpPr>
          <p:spPr>
            <a:xfrm>
              <a:off x="1743342" y="1995750"/>
              <a:ext cx="116958" cy="116958"/>
            </a:xfrm>
            <a:prstGeom prst="ellipse">
              <a:avLst/>
            </a:prstGeom>
            <a:solidFill>
              <a:srgbClr val="015AA8"/>
            </a:solidFill>
            <a:ln>
              <a:solidFill>
                <a:srgbClr val="015A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7EF16C7-DED2-48A9-AED5-EC0EAF326E77}"/>
                </a:ext>
              </a:extLst>
            </p:cNvPr>
            <p:cNvSpPr/>
            <p:nvPr/>
          </p:nvSpPr>
          <p:spPr>
            <a:xfrm>
              <a:off x="1893920" y="2174529"/>
              <a:ext cx="116958" cy="116958"/>
            </a:xfrm>
            <a:prstGeom prst="ellipse">
              <a:avLst/>
            </a:prstGeom>
            <a:solidFill>
              <a:srgbClr val="015AA8"/>
            </a:solidFill>
            <a:ln>
              <a:solidFill>
                <a:srgbClr val="015A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19B95E34-3857-46D1-8CBB-585DC3CC2621}"/>
                </a:ext>
              </a:extLst>
            </p:cNvPr>
            <p:cNvSpPr/>
            <p:nvPr/>
          </p:nvSpPr>
          <p:spPr>
            <a:xfrm>
              <a:off x="1713601" y="2189196"/>
              <a:ext cx="116958" cy="116958"/>
            </a:xfrm>
            <a:prstGeom prst="ellipse">
              <a:avLst/>
            </a:prstGeom>
            <a:solidFill>
              <a:srgbClr val="015AA8"/>
            </a:solidFill>
            <a:ln>
              <a:solidFill>
                <a:srgbClr val="015A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ACF7714-94DD-45B5-80D8-738C9A16E8AD}"/>
                </a:ext>
              </a:extLst>
            </p:cNvPr>
            <p:cNvSpPr/>
            <p:nvPr/>
          </p:nvSpPr>
          <p:spPr>
            <a:xfrm>
              <a:off x="1954221" y="2000874"/>
              <a:ext cx="116958" cy="116958"/>
            </a:xfrm>
            <a:prstGeom prst="ellipse">
              <a:avLst/>
            </a:prstGeom>
            <a:solidFill>
              <a:srgbClr val="015AA8"/>
            </a:solidFill>
            <a:ln>
              <a:solidFill>
                <a:srgbClr val="015A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BFB6A60F-F1CF-44B8-8DE1-11DAEF9692AB}"/>
                </a:ext>
              </a:extLst>
            </p:cNvPr>
            <p:cNvSpPr/>
            <p:nvPr/>
          </p:nvSpPr>
          <p:spPr>
            <a:xfrm>
              <a:off x="2238346" y="2417340"/>
              <a:ext cx="116958" cy="116958"/>
            </a:xfrm>
            <a:prstGeom prst="ellipse">
              <a:avLst/>
            </a:prstGeom>
            <a:noFill/>
            <a:ln>
              <a:solidFill>
                <a:srgbClr val="015A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E794285-9892-4FCF-8DD4-C1D745368D1D}"/>
                </a:ext>
              </a:extLst>
            </p:cNvPr>
            <p:cNvSpPr/>
            <p:nvPr/>
          </p:nvSpPr>
          <p:spPr>
            <a:xfrm>
              <a:off x="2074331" y="2516865"/>
              <a:ext cx="116958" cy="116958"/>
            </a:xfrm>
            <a:prstGeom prst="ellipse">
              <a:avLst/>
            </a:prstGeom>
            <a:noFill/>
            <a:ln>
              <a:solidFill>
                <a:srgbClr val="015A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047B35A-55AF-4E37-9CC5-5B917E3BF203}"/>
                </a:ext>
              </a:extLst>
            </p:cNvPr>
            <p:cNvSpPr/>
            <p:nvPr/>
          </p:nvSpPr>
          <p:spPr>
            <a:xfrm>
              <a:off x="1801821" y="2492497"/>
              <a:ext cx="116958" cy="116958"/>
            </a:xfrm>
            <a:prstGeom prst="ellipse">
              <a:avLst/>
            </a:prstGeom>
            <a:noFill/>
            <a:ln>
              <a:solidFill>
                <a:srgbClr val="015A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B586304C-087B-45C3-9E5C-F651F7F222AA}"/>
                </a:ext>
              </a:extLst>
            </p:cNvPr>
            <p:cNvSpPr/>
            <p:nvPr/>
          </p:nvSpPr>
          <p:spPr>
            <a:xfrm>
              <a:off x="2170309" y="2235785"/>
              <a:ext cx="116958" cy="116958"/>
            </a:xfrm>
            <a:prstGeom prst="ellipse">
              <a:avLst/>
            </a:prstGeom>
            <a:noFill/>
            <a:ln>
              <a:solidFill>
                <a:srgbClr val="015A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41A89A5D-10CF-46B7-A109-2BB00DA75FC4}"/>
                </a:ext>
              </a:extLst>
            </p:cNvPr>
            <p:cNvSpPr/>
            <p:nvPr/>
          </p:nvSpPr>
          <p:spPr>
            <a:xfrm>
              <a:off x="2012700" y="2380428"/>
              <a:ext cx="116958" cy="116958"/>
            </a:xfrm>
            <a:prstGeom prst="ellipse">
              <a:avLst/>
            </a:prstGeom>
            <a:noFill/>
            <a:ln>
              <a:solidFill>
                <a:srgbClr val="015A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Arc 159">
              <a:extLst>
                <a:ext uri="{FF2B5EF4-FFF2-40B4-BE49-F238E27FC236}">
                  <a16:creationId xmlns:a16="http://schemas.microsoft.com/office/drawing/2014/main" id="{422647C4-5E6A-4984-95BC-C4E62F4ECB69}"/>
                </a:ext>
              </a:extLst>
            </p:cNvPr>
            <p:cNvSpPr/>
            <p:nvPr/>
          </p:nvSpPr>
          <p:spPr>
            <a:xfrm rot="5214894">
              <a:off x="1153040" y="1434052"/>
              <a:ext cx="1094898" cy="971303"/>
            </a:xfrm>
            <a:prstGeom prst="arc">
              <a:avLst>
                <a:gd name="adj1" fmla="val 16200000"/>
                <a:gd name="adj2" fmla="val 337554"/>
              </a:avLst>
            </a:prstGeom>
            <a:ln w="28575">
              <a:solidFill>
                <a:srgbClr val="015A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24A4A3B-AE1E-4AA2-B166-69AFD410BBDD}"/>
              </a:ext>
            </a:extLst>
          </p:cNvPr>
          <p:cNvGrpSpPr/>
          <p:nvPr/>
        </p:nvGrpSpPr>
        <p:grpSpPr>
          <a:xfrm>
            <a:off x="6263017" y="3851467"/>
            <a:ext cx="999419" cy="437556"/>
            <a:chOff x="6483092" y="3958981"/>
            <a:chExt cx="999419" cy="437556"/>
          </a:xfrm>
        </p:grpSpPr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9AB869E0-4178-410E-BC18-D76FB017CE69}"/>
                </a:ext>
              </a:extLst>
            </p:cNvPr>
            <p:cNvGrpSpPr/>
            <p:nvPr/>
          </p:nvGrpSpPr>
          <p:grpSpPr>
            <a:xfrm>
              <a:off x="6487238" y="3958981"/>
              <a:ext cx="995273" cy="358961"/>
              <a:chOff x="1812828" y="3087120"/>
              <a:chExt cx="1324374" cy="464532"/>
            </a:xfrm>
            <a:solidFill>
              <a:srgbClr val="E1F1FF"/>
            </a:solidFill>
          </p:grpSpPr>
          <p:grpSp>
            <p:nvGrpSpPr>
              <p:cNvPr id="189" name="Group 188">
                <a:extLst>
                  <a:ext uri="{FF2B5EF4-FFF2-40B4-BE49-F238E27FC236}">
                    <a16:creationId xmlns:a16="http://schemas.microsoft.com/office/drawing/2014/main" id="{64A01E04-0552-4A6C-A9C9-022CE1A341C6}"/>
                  </a:ext>
                </a:extLst>
              </p:cNvPr>
              <p:cNvGrpSpPr/>
              <p:nvPr/>
            </p:nvGrpSpPr>
            <p:grpSpPr>
              <a:xfrm>
                <a:off x="1812828" y="3087120"/>
                <a:ext cx="1032270" cy="464532"/>
                <a:chOff x="7718628" y="2046441"/>
                <a:chExt cx="1261042" cy="537418"/>
              </a:xfrm>
              <a:grpFill/>
            </p:grpSpPr>
            <p:sp>
              <p:nvSpPr>
                <p:cNvPr id="193" name="Oval 192">
                  <a:extLst>
                    <a:ext uri="{FF2B5EF4-FFF2-40B4-BE49-F238E27FC236}">
                      <a16:creationId xmlns:a16="http://schemas.microsoft.com/office/drawing/2014/main" id="{9299800A-F7EE-4AB7-94FD-89BE50864EE4}"/>
                    </a:ext>
                  </a:extLst>
                </p:cNvPr>
                <p:cNvSpPr/>
                <p:nvPr/>
              </p:nvSpPr>
              <p:spPr>
                <a:xfrm>
                  <a:off x="8434192" y="2046441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E1F1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4" name="Oval 193">
                  <a:extLst>
                    <a:ext uri="{FF2B5EF4-FFF2-40B4-BE49-F238E27FC236}">
                      <a16:creationId xmlns:a16="http://schemas.microsoft.com/office/drawing/2014/main" id="{60B462D4-408E-43CF-8DB7-717AD617F45D}"/>
                    </a:ext>
                  </a:extLst>
                </p:cNvPr>
                <p:cNvSpPr/>
                <p:nvPr/>
              </p:nvSpPr>
              <p:spPr>
                <a:xfrm>
                  <a:off x="7718628" y="2391036"/>
                  <a:ext cx="187718" cy="187718"/>
                </a:xfrm>
                <a:prstGeom prst="ellipse">
                  <a:avLst/>
                </a:prstGeom>
                <a:grpFill/>
                <a:ln>
                  <a:solidFill>
                    <a:srgbClr val="E1F1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5" name="Oval 194">
                  <a:extLst>
                    <a:ext uri="{FF2B5EF4-FFF2-40B4-BE49-F238E27FC236}">
                      <a16:creationId xmlns:a16="http://schemas.microsoft.com/office/drawing/2014/main" id="{A861A194-FC23-45CF-804B-E5B5D3308E1C}"/>
                    </a:ext>
                  </a:extLst>
                </p:cNvPr>
                <p:cNvSpPr/>
                <p:nvPr/>
              </p:nvSpPr>
              <p:spPr>
                <a:xfrm>
                  <a:off x="8079248" y="2396141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E1F1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6" name="Oval 195">
                  <a:extLst>
                    <a:ext uri="{FF2B5EF4-FFF2-40B4-BE49-F238E27FC236}">
                      <a16:creationId xmlns:a16="http://schemas.microsoft.com/office/drawing/2014/main" id="{833EA6D2-E9A5-4C8E-A3FD-D1EDC6389F6E}"/>
                    </a:ext>
                  </a:extLst>
                </p:cNvPr>
                <p:cNvSpPr/>
                <p:nvPr/>
              </p:nvSpPr>
              <p:spPr>
                <a:xfrm>
                  <a:off x="8435893" y="2396141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E1F1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7" name="Oval 196">
                  <a:extLst>
                    <a:ext uri="{FF2B5EF4-FFF2-40B4-BE49-F238E27FC236}">
                      <a16:creationId xmlns:a16="http://schemas.microsoft.com/office/drawing/2014/main" id="{88B8D30A-74EF-46E3-9AB1-DE55D0E77926}"/>
                    </a:ext>
                  </a:extLst>
                </p:cNvPr>
                <p:cNvSpPr/>
                <p:nvPr/>
              </p:nvSpPr>
              <p:spPr>
                <a:xfrm>
                  <a:off x="8791951" y="2391035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E1F1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2027DF54-5E89-4823-97A3-A376F005E110}"/>
                    </a:ext>
                  </a:extLst>
                </p:cNvPr>
                <p:cNvCxnSpPr>
                  <a:cxnSpLocks/>
                  <a:stCxn id="194" idx="7"/>
                  <a:endCxn id="193" idx="2"/>
                </p:cNvCxnSpPr>
                <p:nvPr/>
              </p:nvCxnSpPr>
              <p:spPr>
                <a:xfrm flipV="1">
                  <a:off x="7878855" y="2140301"/>
                  <a:ext cx="555337" cy="278226"/>
                </a:xfrm>
                <a:prstGeom prst="line">
                  <a:avLst/>
                </a:prstGeom>
                <a:grpFill/>
                <a:ln>
                  <a:solidFill>
                    <a:srgbClr val="E1F1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EB68964F-7669-4AA5-9305-C1306162347B}"/>
                    </a:ext>
                  </a:extLst>
                </p:cNvPr>
                <p:cNvCxnSpPr>
                  <a:cxnSpLocks/>
                  <a:stCxn id="195" idx="7"/>
                  <a:endCxn id="193" idx="3"/>
                </p:cNvCxnSpPr>
                <p:nvPr/>
              </p:nvCxnSpPr>
              <p:spPr>
                <a:xfrm flipV="1">
                  <a:off x="8239475" y="2206669"/>
                  <a:ext cx="222208" cy="216962"/>
                </a:xfrm>
                <a:prstGeom prst="line">
                  <a:avLst/>
                </a:prstGeom>
                <a:grpFill/>
                <a:ln>
                  <a:solidFill>
                    <a:srgbClr val="E1F1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Straight Connector 199">
                  <a:extLst>
                    <a:ext uri="{FF2B5EF4-FFF2-40B4-BE49-F238E27FC236}">
                      <a16:creationId xmlns:a16="http://schemas.microsoft.com/office/drawing/2014/main" id="{D617938B-581E-403A-AE7A-978099E11232}"/>
                    </a:ext>
                  </a:extLst>
                </p:cNvPr>
                <p:cNvCxnSpPr>
                  <a:cxnSpLocks/>
                  <a:stCxn id="196" idx="0"/>
                  <a:endCxn id="193" idx="4"/>
                </p:cNvCxnSpPr>
                <p:nvPr/>
              </p:nvCxnSpPr>
              <p:spPr>
                <a:xfrm flipH="1" flipV="1">
                  <a:off x="8528051" y="2234159"/>
                  <a:ext cx="1702" cy="161982"/>
                </a:xfrm>
                <a:prstGeom prst="line">
                  <a:avLst/>
                </a:prstGeom>
                <a:grpFill/>
                <a:ln>
                  <a:solidFill>
                    <a:srgbClr val="E1F1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72123C42-FD24-437E-AB4E-EBE7F6B19AF4}"/>
                  </a:ext>
                </a:extLst>
              </p:cNvPr>
              <p:cNvCxnSpPr>
                <a:cxnSpLocks/>
                <a:endCxn id="193" idx="5"/>
              </p:cNvCxnSpPr>
              <p:nvPr/>
            </p:nvCxnSpPr>
            <p:spPr>
              <a:xfrm flipH="1" flipV="1">
                <a:off x="2529763" y="3225613"/>
                <a:ext cx="184201" cy="183124"/>
              </a:xfrm>
              <a:prstGeom prst="lin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C045FA4B-E295-4634-89A1-87BB3FDD6D0F}"/>
                  </a:ext>
                </a:extLst>
              </p:cNvPr>
              <p:cNvSpPr/>
              <p:nvPr/>
            </p:nvSpPr>
            <p:spPr>
              <a:xfrm>
                <a:off x="2983538" y="3384974"/>
                <a:ext cx="153664" cy="162259"/>
              </a:xfrm>
              <a:prstGeom prst="ellips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927C5D51-B17F-49C6-A404-67BD187466BE}"/>
                  </a:ext>
                </a:extLst>
              </p:cNvPr>
              <p:cNvCxnSpPr>
                <a:cxnSpLocks/>
                <a:stCxn id="193" idx="6"/>
                <a:endCxn id="191" idx="1"/>
              </p:cNvCxnSpPr>
              <p:nvPr/>
            </p:nvCxnSpPr>
            <p:spPr>
              <a:xfrm>
                <a:off x="2552267" y="3168246"/>
                <a:ext cx="453775" cy="240490"/>
              </a:xfrm>
              <a:prstGeom prst="line">
                <a:avLst/>
              </a:prstGeom>
              <a:grpFill/>
              <a:ln>
                <a:solidFill>
                  <a:srgbClr val="E1F1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C6D6C1C8-522B-45EA-BAEC-C67A8A6E08B2}"/>
                </a:ext>
              </a:extLst>
            </p:cNvPr>
            <p:cNvGrpSpPr/>
            <p:nvPr/>
          </p:nvGrpSpPr>
          <p:grpSpPr>
            <a:xfrm>
              <a:off x="6483092" y="3996463"/>
              <a:ext cx="995273" cy="358961"/>
              <a:chOff x="1812828" y="3087120"/>
              <a:chExt cx="1324374" cy="464532"/>
            </a:xfrm>
            <a:solidFill>
              <a:srgbClr val="184B81"/>
            </a:solidFill>
          </p:grpSpPr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FFB0F4FE-B551-4CED-AC4A-3E47E20512F1}"/>
                  </a:ext>
                </a:extLst>
              </p:cNvPr>
              <p:cNvGrpSpPr/>
              <p:nvPr/>
            </p:nvGrpSpPr>
            <p:grpSpPr>
              <a:xfrm>
                <a:off x="1812828" y="3087120"/>
                <a:ext cx="1032270" cy="464532"/>
                <a:chOff x="7718628" y="2046441"/>
                <a:chExt cx="1261042" cy="537418"/>
              </a:xfrm>
              <a:grpFill/>
            </p:grpSpPr>
            <p:sp>
              <p:nvSpPr>
                <p:cNvPr id="181" name="Oval 180">
                  <a:extLst>
                    <a:ext uri="{FF2B5EF4-FFF2-40B4-BE49-F238E27FC236}">
                      <a16:creationId xmlns:a16="http://schemas.microsoft.com/office/drawing/2014/main" id="{92D99240-4E04-4017-98CF-21CE72BF7BA3}"/>
                    </a:ext>
                  </a:extLst>
                </p:cNvPr>
                <p:cNvSpPr/>
                <p:nvPr/>
              </p:nvSpPr>
              <p:spPr>
                <a:xfrm>
                  <a:off x="8434192" y="2046441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184B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Oval 181">
                  <a:extLst>
                    <a:ext uri="{FF2B5EF4-FFF2-40B4-BE49-F238E27FC236}">
                      <a16:creationId xmlns:a16="http://schemas.microsoft.com/office/drawing/2014/main" id="{B0E4E185-0298-469C-A538-085E81116202}"/>
                    </a:ext>
                  </a:extLst>
                </p:cNvPr>
                <p:cNvSpPr/>
                <p:nvPr/>
              </p:nvSpPr>
              <p:spPr>
                <a:xfrm>
                  <a:off x="7718628" y="2391036"/>
                  <a:ext cx="187718" cy="187718"/>
                </a:xfrm>
                <a:prstGeom prst="ellipse">
                  <a:avLst/>
                </a:prstGeom>
                <a:grpFill/>
                <a:ln>
                  <a:solidFill>
                    <a:srgbClr val="184B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3" name="Oval 182">
                  <a:extLst>
                    <a:ext uri="{FF2B5EF4-FFF2-40B4-BE49-F238E27FC236}">
                      <a16:creationId xmlns:a16="http://schemas.microsoft.com/office/drawing/2014/main" id="{77911504-A098-4927-B409-78CCBB5B3E0E}"/>
                    </a:ext>
                  </a:extLst>
                </p:cNvPr>
                <p:cNvSpPr/>
                <p:nvPr/>
              </p:nvSpPr>
              <p:spPr>
                <a:xfrm>
                  <a:off x="8079248" y="2396141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184B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4" name="Oval 183">
                  <a:extLst>
                    <a:ext uri="{FF2B5EF4-FFF2-40B4-BE49-F238E27FC236}">
                      <a16:creationId xmlns:a16="http://schemas.microsoft.com/office/drawing/2014/main" id="{269F8C6C-5DAE-4B48-BC32-80E415EA15EE}"/>
                    </a:ext>
                  </a:extLst>
                </p:cNvPr>
                <p:cNvSpPr/>
                <p:nvPr/>
              </p:nvSpPr>
              <p:spPr>
                <a:xfrm>
                  <a:off x="8435893" y="2396141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184B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5" name="Oval 184">
                  <a:extLst>
                    <a:ext uri="{FF2B5EF4-FFF2-40B4-BE49-F238E27FC236}">
                      <a16:creationId xmlns:a16="http://schemas.microsoft.com/office/drawing/2014/main" id="{39A20016-908F-4CB6-8BD7-76F0579D10F4}"/>
                    </a:ext>
                  </a:extLst>
                </p:cNvPr>
                <p:cNvSpPr/>
                <p:nvPr/>
              </p:nvSpPr>
              <p:spPr>
                <a:xfrm>
                  <a:off x="8791951" y="2391035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184B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CE188481-3D69-4DDE-8667-0C36B71471A2}"/>
                    </a:ext>
                  </a:extLst>
                </p:cNvPr>
                <p:cNvCxnSpPr>
                  <a:cxnSpLocks/>
                  <a:stCxn id="182" idx="7"/>
                  <a:endCxn id="181" idx="2"/>
                </p:cNvCxnSpPr>
                <p:nvPr/>
              </p:nvCxnSpPr>
              <p:spPr>
                <a:xfrm flipV="1">
                  <a:off x="7878855" y="2140301"/>
                  <a:ext cx="555337" cy="278226"/>
                </a:xfrm>
                <a:prstGeom prst="line">
                  <a:avLst/>
                </a:prstGeom>
                <a:grpFill/>
                <a:ln>
                  <a:solidFill>
                    <a:srgbClr val="184B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Straight Connector 186">
                  <a:extLst>
                    <a:ext uri="{FF2B5EF4-FFF2-40B4-BE49-F238E27FC236}">
                      <a16:creationId xmlns:a16="http://schemas.microsoft.com/office/drawing/2014/main" id="{5B9A9232-3CFB-4685-AD37-BC5AAD22BDEF}"/>
                    </a:ext>
                  </a:extLst>
                </p:cNvPr>
                <p:cNvCxnSpPr>
                  <a:cxnSpLocks/>
                  <a:stCxn id="183" idx="7"/>
                  <a:endCxn id="181" idx="3"/>
                </p:cNvCxnSpPr>
                <p:nvPr/>
              </p:nvCxnSpPr>
              <p:spPr>
                <a:xfrm flipV="1">
                  <a:off x="8239475" y="2206669"/>
                  <a:ext cx="222208" cy="216962"/>
                </a:xfrm>
                <a:prstGeom prst="line">
                  <a:avLst/>
                </a:prstGeom>
                <a:grpFill/>
                <a:ln>
                  <a:solidFill>
                    <a:srgbClr val="184B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97EE1281-B8DD-43B0-BF88-67C6ADB3ED71}"/>
                    </a:ext>
                  </a:extLst>
                </p:cNvPr>
                <p:cNvCxnSpPr>
                  <a:cxnSpLocks/>
                  <a:stCxn id="184" idx="0"/>
                  <a:endCxn id="181" idx="4"/>
                </p:cNvCxnSpPr>
                <p:nvPr/>
              </p:nvCxnSpPr>
              <p:spPr>
                <a:xfrm flipH="1" flipV="1">
                  <a:off x="8528051" y="2234159"/>
                  <a:ext cx="1702" cy="161982"/>
                </a:xfrm>
                <a:prstGeom prst="line">
                  <a:avLst/>
                </a:prstGeom>
                <a:grpFill/>
                <a:ln>
                  <a:solidFill>
                    <a:srgbClr val="184B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62BEB11A-454A-49E5-84E7-74489EC42947}"/>
                  </a:ext>
                </a:extLst>
              </p:cNvPr>
              <p:cNvCxnSpPr>
                <a:cxnSpLocks/>
                <a:endCxn id="181" idx="5"/>
              </p:cNvCxnSpPr>
              <p:nvPr/>
            </p:nvCxnSpPr>
            <p:spPr>
              <a:xfrm flipH="1" flipV="1">
                <a:off x="2529763" y="3225613"/>
                <a:ext cx="184201" cy="183124"/>
              </a:xfrm>
              <a:prstGeom prst="lin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9" name="Oval 178">
                <a:extLst>
                  <a:ext uri="{FF2B5EF4-FFF2-40B4-BE49-F238E27FC236}">
                    <a16:creationId xmlns:a16="http://schemas.microsoft.com/office/drawing/2014/main" id="{AFA4B848-E6FE-4A40-AFC6-D79774311E3C}"/>
                  </a:ext>
                </a:extLst>
              </p:cNvPr>
              <p:cNvSpPr/>
              <p:nvPr/>
            </p:nvSpPr>
            <p:spPr>
              <a:xfrm>
                <a:off x="2983538" y="3384974"/>
                <a:ext cx="153664" cy="162259"/>
              </a:xfrm>
              <a:prstGeom prst="ellips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6087B146-5F1C-4D6D-B1A6-FF0BE8914C2C}"/>
                  </a:ext>
                </a:extLst>
              </p:cNvPr>
              <p:cNvCxnSpPr>
                <a:cxnSpLocks/>
                <a:stCxn id="181" idx="6"/>
                <a:endCxn id="179" idx="1"/>
              </p:cNvCxnSpPr>
              <p:nvPr/>
            </p:nvCxnSpPr>
            <p:spPr>
              <a:xfrm>
                <a:off x="2552267" y="3168246"/>
                <a:ext cx="453775" cy="240490"/>
              </a:xfrm>
              <a:prstGeom prst="line">
                <a:avLst/>
              </a:prstGeom>
              <a:grpFill/>
              <a:ln>
                <a:solidFill>
                  <a:srgbClr val="184B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CC6B87E3-29F6-4E4F-B538-CD62007CB4E0}"/>
                </a:ext>
              </a:extLst>
            </p:cNvPr>
            <p:cNvGrpSpPr/>
            <p:nvPr/>
          </p:nvGrpSpPr>
          <p:grpSpPr>
            <a:xfrm>
              <a:off x="6483092" y="4037576"/>
              <a:ext cx="995273" cy="358961"/>
              <a:chOff x="1812828" y="3087120"/>
              <a:chExt cx="1324374" cy="464532"/>
            </a:xfrm>
            <a:solidFill>
              <a:srgbClr val="1F1C51"/>
            </a:solidFill>
          </p:grpSpPr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B2139A96-82E2-4B88-825A-16591301D3BE}"/>
                  </a:ext>
                </a:extLst>
              </p:cNvPr>
              <p:cNvGrpSpPr/>
              <p:nvPr/>
            </p:nvGrpSpPr>
            <p:grpSpPr>
              <a:xfrm>
                <a:off x="1812828" y="3087120"/>
                <a:ext cx="1032270" cy="464532"/>
                <a:chOff x="7718628" y="2046441"/>
                <a:chExt cx="1261042" cy="537418"/>
              </a:xfrm>
              <a:grpFill/>
            </p:grpSpPr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36AB9A4C-8513-4373-87E6-07DB4CD27984}"/>
                    </a:ext>
                  </a:extLst>
                </p:cNvPr>
                <p:cNvSpPr/>
                <p:nvPr/>
              </p:nvSpPr>
              <p:spPr>
                <a:xfrm>
                  <a:off x="8434192" y="2046441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1F1C5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Oval 169">
                  <a:extLst>
                    <a:ext uri="{FF2B5EF4-FFF2-40B4-BE49-F238E27FC236}">
                      <a16:creationId xmlns:a16="http://schemas.microsoft.com/office/drawing/2014/main" id="{BAC39A2F-4399-45FE-AB1A-10F63CC12C38}"/>
                    </a:ext>
                  </a:extLst>
                </p:cNvPr>
                <p:cNvSpPr/>
                <p:nvPr/>
              </p:nvSpPr>
              <p:spPr>
                <a:xfrm>
                  <a:off x="7718628" y="2391036"/>
                  <a:ext cx="187718" cy="187718"/>
                </a:xfrm>
                <a:prstGeom prst="ellipse">
                  <a:avLst/>
                </a:prstGeom>
                <a:grpFill/>
                <a:ln>
                  <a:solidFill>
                    <a:srgbClr val="1F1C5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247315E5-029F-4BF2-A76E-AAE14B6186FE}"/>
                    </a:ext>
                  </a:extLst>
                </p:cNvPr>
                <p:cNvSpPr/>
                <p:nvPr/>
              </p:nvSpPr>
              <p:spPr>
                <a:xfrm>
                  <a:off x="8079248" y="2396141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1F1C5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9809D779-35B0-4834-A128-C57F72222B05}"/>
                    </a:ext>
                  </a:extLst>
                </p:cNvPr>
                <p:cNvSpPr/>
                <p:nvPr/>
              </p:nvSpPr>
              <p:spPr>
                <a:xfrm>
                  <a:off x="8435893" y="2396141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1F1C5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3" name="Oval 172">
                  <a:extLst>
                    <a:ext uri="{FF2B5EF4-FFF2-40B4-BE49-F238E27FC236}">
                      <a16:creationId xmlns:a16="http://schemas.microsoft.com/office/drawing/2014/main" id="{53AE9C66-D69C-4F89-85DD-1366345F3C06}"/>
                    </a:ext>
                  </a:extLst>
                </p:cNvPr>
                <p:cNvSpPr/>
                <p:nvPr/>
              </p:nvSpPr>
              <p:spPr>
                <a:xfrm>
                  <a:off x="8791951" y="2391035"/>
                  <a:ext cx="187719" cy="187718"/>
                </a:xfrm>
                <a:prstGeom prst="ellipse">
                  <a:avLst/>
                </a:prstGeom>
                <a:grpFill/>
                <a:ln>
                  <a:solidFill>
                    <a:srgbClr val="1F1C5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B8A1E502-B675-430B-A88E-472458227C13}"/>
                    </a:ext>
                  </a:extLst>
                </p:cNvPr>
                <p:cNvCxnSpPr>
                  <a:cxnSpLocks/>
                  <a:stCxn id="170" idx="7"/>
                  <a:endCxn id="169" idx="2"/>
                </p:cNvCxnSpPr>
                <p:nvPr/>
              </p:nvCxnSpPr>
              <p:spPr>
                <a:xfrm flipV="1">
                  <a:off x="7878855" y="2140301"/>
                  <a:ext cx="555337" cy="278226"/>
                </a:xfrm>
                <a:prstGeom prst="line">
                  <a:avLst/>
                </a:prstGeom>
                <a:grpFill/>
                <a:ln>
                  <a:solidFill>
                    <a:srgbClr val="1F1C5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F0101E5C-53B3-4B29-8F5C-127763320436}"/>
                    </a:ext>
                  </a:extLst>
                </p:cNvPr>
                <p:cNvCxnSpPr>
                  <a:cxnSpLocks/>
                  <a:stCxn id="171" idx="7"/>
                  <a:endCxn id="169" idx="3"/>
                </p:cNvCxnSpPr>
                <p:nvPr/>
              </p:nvCxnSpPr>
              <p:spPr>
                <a:xfrm flipV="1">
                  <a:off x="8239475" y="2206669"/>
                  <a:ext cx="222208" cy="216962"/>
                </a:xfrm>
                <a:prstGeom prst="line">
                  <a:avLst/>
                </a:prstGeom>
                <a:grpFill/>
                <a:ln>
                  <a:solidFill>
                    <a:srgbClr val="1F1C5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D3494A22-0CAD-4387-B483-67F74E372C65}"/>
                    </a:ext>
                  </a:extLst>
                </p:cNvPr>
                <p:cNvCxnSpPr>
                  <a:cxnSpLocks/>
                  <a:stCxn id="172" idx="0"/>
                  <a:endCxn id="169" idx="4"/>
                </p:cNvCxnSpPr>
                <p:nvPr/>
              </p:nvCxnSpPr>
              <p:spPr>
                <a:xfrm flipH="1" flipV="1">
                  <a:off x="8528051" y="2234159"/>
                  <a:ext cx="1702" cy="161982"/>
                </a:xfrm>
                <a:prstGeom prst="line">
                  <a:avLst/>
                </a:prstGeom>
                <a:grpFill/>
                <a:ln>
                  <a:solidFill>
                    <a:srgbClr val="1F1C5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3296D11A-CD61-460C-A728-6C8637F926B5}"/>
                  </a:ext>
                </a:extLst>
              </p:cNvPr>
              <p:cNvCxnSpPr>
                <a:cxnSpLocks/>
                <a:endCxn id="169" idx="5"/>
              </p:cNvCxnSpPr>
              <p:nvPr/>
            </p:nvCxnSpPr>
            <p:spPr>
              <a:xfrm flipH="1" flipV="1">
                <a:off x="2529763" y="3225613"/>
                <a:ext cx="184201" cy="183124"/>
              </a:xfrm>
              <a:prstGeom prst="line">
                <a:avLst/>
              </a:prstGeom>
              <a:grpFill/>
              <a:ln>
                <a:solidFill>
                  <a:srgbClr val="1F1C5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4024A046-5F36-47AF-9990-38E8CBB26286}"/>
                  </a:ext>
                </a:extLst>
              </p:cNvPr>
              <p:cNvSpPr/>
              <p:nvPr/>
            </p:nvSpPr>
            <p:spPr>
              <a:xfrm>
                <a:off x="2983538" y="3384974"/>
                <a:ext cx="153664" cy="162259"/>
              </a:xfrm>
              <a:prstGeom prst="ellipse">
                <a:avLst/>
              </a:prstGeom>
              <a:grpFill/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CE1D3904-C6A2-4188-BD3B-B81334CF638D}"/>
                  </a:ext>
                </a:extLst>
              </p:cNvPr>
              <p:cNvCxnSpPr>
                <a:cxnSpLocks/>
                <a:stCxn id="169" idx="6"/>
                <a:endCxn id="167" idx="1"/>
              </p:cNvCxnSpPr>
              <p:nvPr/>
            </p:nvCxnSpPr>
            <p:spPr>
              <a:xfrm>
                <a:off x="2552267" y="3168246"/>
                <a:ext cx="453775" cy="240490"/>
              </a:xfrm>
              <a:prstGeom prst="line">
                <a:avLst/>
              </a:prstGeom>
              <a:grpFill/>
              <a:ln>
                <a:solidFill>
                  <a:srgbClr val="1F1C5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D6843CA-4943-4703-A29C-EA61C6C57CA8}"/>
              </a:ext>
            </a:extLst>
          </p:cNvPr>
          <p:cNvGrpSpPr/>
          <p:nvPr/>
        </p:nvGrpSpPr>
        <p:grpSpPr>
          <a:xfrm>
            <a:off x="3170730" y="4076469"/>
            <a:ext cx="646090" cy="645005"/>
            <a:chOff x="3078908" y="4089556"/>
            <a:chExt cx="900896" cy="875973"/>
          </a:xfrm>
        </p:grpSpPr>
        <p:grpSp>
          <p:nvGrpSpPr>
            <p:cNvPr id="201" name="Group 200">
              <a:extLst>
                <a:ext uri="{FF2B5EF4-FFF2-40B4-BE49-F238E27FC236}">
                  <a16:creationId xmlns:a16="http://schemas.microsoft.com/office/drawing/2014/main" id="{F3F05EF5-E58C-475A-B61D-201749CF191D}"/>
                </a:ext>
              </a:extLst>
            </p:cNvPr>
            <p:cNvGrpSpPr/>
            <p:nvPr/>
          </p:nvGrpSpPr>
          <p:grpSpPr>
            <a:xfrm>
              <a:off x="3144632" y="4089556"/>
              <a:ext cx="835161" cy="875973"/>
              <a:chOff x="1707931" y="1954816"/>
              <a:chExt cx="647373" cy="679007"/>
            </a:xfrm>
          </p:grpSpPr>
          <p:sp>
            <p:nvSpPr>
              <p:cNvPr id="202" name="Oval 201">
                <a:extLst>
                  <a:ext uri="{FF2B5EF4-FFF2-40B4-BE49-F238E27FC236}">
                    <a16:creationId xmlns:a16="http://schemas.microsoft.com/office/drawing/2014/main" id="{338E8774-3A68-40EB-92C8-7F681ED6260A}"/>
                  </a:ext>
                </a:extLst>
              </p:cNvPr>
              <p:cNvSpPr/>
              <p:nvPr/>
            </p:nvSpPr>
            <p:spPr>
              <a:xfrm>
                <a:off x="1737671" y="1990080"/>
                <a:ext cx="116958" cy="116958"/>
              </a:xfrm>
              <a:prstGeom prst="ellipse">
                <a:avLst/>
              </a:prstGeom>
              <a:solidFill>
                <a:srgbClr val="1F1C51"/>
              </a:solidFill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50F51985-65BD-4303-BBD7-A62FF2C324A5}"/>
                  </a:ext>
                </a:extLst>
              </p:cNvPr>
              <p:cNvSpPr/>
              <p:nvPr/>
            </p:nvSpPr>
            <p:spPr>
              <a:xfrm>
                <a:off x="1886766" y="2132085"/>
                <a:ext cx="116958" cy="116958"/>
              </a:xfrm>
              <a:prstGeom prst="ellipse">
                <a:avLst/>
              </a:prstGeom>
              <a:solidFill>
                <a:srgbClr val="1F1C51"/>
              </a:solidFill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A338EFA0-D63D-41F3-957B-A02BA6661DBE}"/>
                  </a:ext>
                </a:extLst>
              </p:cNvPr>
              <p:cNvSpPr/>
              <p:nvPr/>
            </p:nvSpPr>
            <p:spPr>
              <a:xfrm>
                <a:off x="1707931" y="2183526"/>
                <a:ext cx="116958" cy="116958"/>
              </a:xfrm>
              <a:prstGeom prst="ellipse">
                <a:avLst/>
              </a:prstGeom>
              <a:solidFill>
                <a:srgbClr val="1F1C51"/>
              </a:solidFill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2DE15132-ECE4-40E7-A760-7A395D1ADBDE}"/>
                  </a:ext>
                </a:extLst>
              </p:cNvPr>
              <p:cNvSpPr/>
              <p:nvPr/>
            </p:nvSpPr>
            <p:spPr>
              <a:xfrm>
                <a:off x="1953714" y="1954816"/>
                <a:ext cx="116958" cy="116958"/>
              </a:xfrm>
              <a:prstGeom prst="ellipse">
                <a:avLst/>
              </a:prstGeom>
              <a:solidFill>
                <a:srgbClr val="1F1C51"/>
              </a:solidFill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8C40A0D1-5FF8-42F0-B826-DBA2FC92C43B}"/>
                  </a:ext>
                </a:extLst>
              </p:cNvPr>
              <p:cNvSpPr/>
              <p:nvPr/>
            </p:nvSpPr>
            <p:spPr>
              <a:xfrm>
                <a:off x="2238346" y="2417340"/>
                <a:ext cx="116958" cy="116958"/>
              </a:xfrm>
              <a:prstGeom prst="ellipse">
                <a:avLst/>
              </a:prstGeom>
              <a:noFill/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7FD0C816-E409-4F05-A87C-92A93E5113DF}"/>
                  </a:ext>
                </a:extLst>
              </p:cNvPr>
              <p:cNvSpPr/>
              <p:nvPr/>
            </p:nvSpPr>
            <p:spPr>
              <a:xfrm>
                <a:off x="2074331" y="2516865"/>
                <a:ext cx="116958" cy="116958"/>
              </a:xfrm>
              <a:prstGeom prst="ellipse">
                <a:avLst/>
              </a:prstGeom>
              <a:noFill/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E5209183-CE6D-4085-AB95-CFA02E1C2D78}"/>
                  </a:ext>
                </a:extLst>
              </p:cNvPr>
              <p:cNvSpPr/>
              <p:nvPr/>
            </p:nvSpPr>
            <p:spPr>
              <a:xfrm>
                <a:off x="1851158" y="2483000"/>
                <a:ext cx="116958" cy="116958"/>
              </a:xfrm>
              <a:prstGeom prst="ellipse">
                <a:avLst/>
              </a:prstGeom>
              <a:noFill/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D12F0A49-6623-4CB6-8E7A-43868E1D79EF}"/>
                  </a:ext>
                </a:extLst>
              </p:cNvPr>
              <p:cNvSpPr/>
              <p:nvPr/>
            </p:nvSpPr>
            <p:spPr>
              <a:xfrm>
                <a:off x="2170309" y="2235785"/>
                <a:ext cx="116958" cy="116958"/>
              </a:xfrm>
              <a:prstGeom prst="ellipse">
                <a:avLst/>
              </a:prstGeom>
              <a:noFill/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9D46546E-962E-4B27-ACE2-FB3FCD40B670}"/>
                  </a:ext>
                </a:extLst>
              </p:cNvPr>
              <p:cNvSpPr/>
              <p:nvPr/>
            </p:nvSpPr>
            <p:spPr>
              <a:xfrm>
                <a:off x="2020735" y="2364776"/>
                <a:ext cx="116958" cy="116958"/>
              </a:xfrm>
              <a:prstGeom prst="ellipse">
                <a:avLst/>
              </a:prstGeom>
              <a:noFill/>
              <a:ln>
                <a:solidFill>
                  <a:srgbClr val="1F1C5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F7FCDB8-1544-45F0-B503-8DC2D435BFCD}"/>
                </a:ext>
              </a:extLst>
            </p:cNvPr>
            <p:cNvCxnSpPr/>
            <p:nvPr/>
          </p:nvCxnSpPr>
          <p:spPr>
            <a:xfrm flipV="1">
              <a:off x="3078908" y="4180991"/>
              <a:ext cx="900896" cy="756058"/>
            </a:xfrm>
            <a:prstGeom prst="line">
              <a:avLst/>
            </a:prstGeom>
            <a:ln w="28575">
              <a:solidFill>
                <a:srgbClr val="1F1C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0" name="Google Shape;1370;p41">
            <a:extLst>
              <a:ext uri="{FF2B5EF4-FFF2-40B4-BE49-F238E27FC236}">
                <a16:creationId xmlns:a16="http://schemas.microsoft.com/office/drawing/2014/main" id="{46BD9C2E-C1AD-406B-94A4-EBF781ACDE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IMPLEMENTATION </a:t>
            </a:r>
            <a:endParaRPr/>
          </a:p>
        </p:txBody>
      </p:sp>
      <p:cxnSp>
        <p:nvCxnSpPr>
          <p:cNvPr id="211" name="Google Shape;1463;p41">
            <a:extLst>
              <a:ext uri="{FF2B5EF4-FFF2-40B4-BE49-F238E27FC236}">
                <a16:creationId xmlns:a16="http://schemas.microsoft.com/office/drawing/2014/main" id="{61156AEF-3B3E-42A9-A43A-070B74263AC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48577" y="3671352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13" name="Google Shape;1463;p41">
            <a:extLst>
              <a:ext uri="{FF2B5EF4-FFF2-40B4-BE49-F238E27FC236}">
                <a16:creationId xmlns:a16="http://schemas.microsoft.com/office/drawing/2014/main" id="{2E7E2019-5BAB-4A37-8CCB-18B21BA2CAD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438363" y="3716725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4" name="Google Shape;305;p31">
            <a:extLst>
              <a:ext uri="{FF2B5EF4-FFF2-40B4-BE49-F238E27FC236}">
                <a16:creationId xmlns:a16="http://schemas.microsoft.com/office/drawing/2014/main" id="{3D2C47E8-D5B5-4FCC-9761-28A6338BA75A}"/>
              </a:ext>
            </a:extLst>
          </p:cNvPr>
          <p:cNvSpPr txBox="1">
            <a:spLocks/>
          </p:cNvSpPr>
          <p:nvPr/>
        </p:nvSpPr>
        <p:spPr>
          <a:xfrm>
            <a:off x="2011669" y="4208296"/>
            <a:ext cx="1146535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/>
              <a:t>SVM</a:t>
            </a:r>
          </a:p>
          <a:p>
            <a:pPr algn="r"/>
            <a:endParaRPr lang="en-US" sz="2000"/>
          </a:p>
        </p:txBody>
      </p:sp>
      <p:sp>
        <p:nvSpPr>
          <p:cNvPr id="215" name="Google Shape;305;p31">
            <a:extLst>
              <a:ext uri="{FF2B5EF4-FFF2-40B4-BE49-F238E27FC236}">
                <a16:creationId xmlns:a16="http://schemas.microsoft.com/office/drawing/2014/main" id="{7A84C883-EE42-474D-B49C-A139D9DBF2DE}"/>
              </a:ext>
            </a:extLst>
          </p:cNvPr>
          <p:cNvSpPr txBox="1">
            <a:spLocks/>
          </p:cNvSpPr>
          <p:nvPr/>
        </p:nvSpPr>
        <p:spPr>
          <a:xfrm>
            <a:off x="4925374" y="4232426"/>
            <a:ext cx="1335810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 err="1"/>
              <a:t>XGBoost</a:t>
            </a:r>
            <a:endParaRPr lang="en-US" sz="2000"/>
          </a:p>
          <a:p>
            <a:pPr algn="r"/>
            <a:endParaRPr lang="en-US" sz="2000"/>
          </a:p>
        </p:txBody>
      </p:sp>
      <p:cxnSp>
        <p:nvCxnSpPr>
          <p:cNvPr id="216" name="Google Shape;1463;p41">
            <a:extLst>
              <a:ext uri="{FF2B5EF4-FFF2-40B4-BE49-F238E27FC236}">
                <a16:creationId xmlns:a16="http://schemas.microsoft.com/office/drawing/2014/main" id="{19924960-62C5-4A06-BE8D-E4E2D920657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592314" y="1723043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17" name="Google Shape;1463;p41">
            <a:extLst>
              <a:ext uri="{FF2B5EF4-FFF2-40B4-BE49-F238E27FC236}">
                <a16:creationId xmlns:a16="http://schemas.microsoft.com/office/drawing/2014/main" id="{638D0E29-7424-4D75-9D3C-AE4A9C626CA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48578" y="3671352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18" name="Google Shape;1463;p41">
            <a:extLst>
              <a:ext uri="{FF2B5EF4-FFF2-40B4-BE49-F238E27FC236}">
                <a16:creationId xmlns:a16="http://schemas.microsoft.com/office/drawing/2014/main" id="{500F82AE-DD0F-4000-B02D-53A4519CE3A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438364" y="3716725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9" name="Google Shape;305;p31">
            <a:extLst>
              <a:ext uri="{FF2B5EF4-FFF2-40B4-BE49-F238E27FC236}">
                <a16:creationId xmlns:a16="http://schemas.microsoft.com/office/drawing/2014/main" id="{12F97F34-40D9-41E3-BD8F-1CBC59B4C657}"/>
              </a:ext>
            </a:extLst>
          </p:cNvPr>
          <p:cNvSpPr txBox="1">
            <a:spLocks/>
          </p:cNvSpPr>
          <p:nvPr/>
        </p:nvSpPr>
        <p:spPr>
          <a:xfrm>
            <a:off x="2011670" y="4208296"/>
            <a:ext cx="1146535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/>
              <a:t>SVM</a:t>
            </a:r>
          </a:p>
          <a:p>
            <a:pPr algn="r"/>
            <a:endParaRPr lang="en-US" sz="2000"/>
          </a:p>
        </p:txBody>
      </p:sp>
      <p:sp>
        <p:nvSpPr>
          <p:cNvPr id="220" name="Google Shape;305;p31">
            <a:extLst>
              <a:ext uri="{FF2B5EF4-FFF2-40B4-BE49-F238E27FC236}">
                <a16:creationId xmlns:a16="http://schemas.microsoft.com/office/drawing/2014/main" id="{7A6F4413-FF50-4B19-9C0D-2D84E9BEB9D0}"/>
              </a:ext>
            </a:extLst>
          </p:cNvPr>
          <p:cNvSpPr txBox="1">
            <a:spLocks/>
          </p:cNvSpPr>
          <p:nvPr/>
        </p:nvSpPr>
        <p:spPr>
          <a:xfrm>
            <a:off x="4925375" y="4232426"/>
            <a:ext cx="1335810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 err="1"/>
              <a:t>XGBoost</a:t>
            </a:r>
            <a:endParaRPr lang="en-US" sz="2000"/>
          </a:p>
          <a:p>
            <a:pPr algn="r"/>
            <a:endParaRPr lang="en-US" sz="2000"/>
          </a:p>
        </p:txBody>
      </p:sp>
      <p:cxnSp>
        <p:nvCxnSpPr>
          <p:cNvPr id="221" name="Google Shape;1463;p41">
            <a:extLst>
              <a:ext uri="{FF2B5EF4-FFF2-40B4-BE49-F238E27FC236}">
                <a16:creationId xmlns:a16="http://schemas.microsoft.com/office/drawing/2014/main" id="{219FDCDE-3255-425D-857E-9A08A40911B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394089" y="1746210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2" name="Google Shape;305;p31">
            <a:extLst>
              <a:ext uri="{FF2B5EF4-FFF2-40B4-BE49-F238E27FC236}">
                <a16:creationId xmlns:a16="http://schemas.microsoft.com/office/drawing/2014/main" id="{3548155A-AE68-4B4E-8DB2-C507FAA2413A}"/>
              </a:ext>
            </a:extLst>
          </p:cNvPr>
          <p:cNvSpPr txBox="1">
            <a:spLocks/>
          </p:cNvSpPr>
          <p:nvPr/>
        </p:nvSpPr>
        <p:spPr>
          <a:xfrm>
            <a:off x="1489906" y="856447"/>
            <a:ext cx="1146535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/>
              <a:t>Random </a:t>
            </a:r>
          </a:p>
          <a:p>
            <a:pPr algn="r"/>
            <a:r>
              <a:rPr lang="en-US" sz="2000"/>
              <a:t>Forest</a:t>
            </a:r>
          </a:p>
        </p:txBody>
      </p:sp>
      <p:sp>
        <p:nvSpPr>
          <p:cNvPr id="223" name="Google Shape;305;p31">
            <a:extLst>
              <a:ext uri="{FF2B5EF4-FFF2-40B4-BE49-F238E27FC236}">
                <a16:creationId xmlns:a16="http://schemas.microsoft.com/office/drawing/2014/main" id="{A1384EB4-31E9-4DDC-8306-4D8E5F8979E9}"/>
              </a:ext>
            </a:extLst>
          </p:cNvPr>
          <p:cNvSpPr txBox="1">
            <a:spLocks/>
          </p:cNvSpPr>
          <p:nvPr/>
        </p:nvSpPr>
        <p:spPr>
          <a:xfrm>
            <a:off x="4227040" y="875263"/>
            <a:ext cx="1146535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/>
              <a:t>LSTM &amp; NN</a:t>
            </a:r>
          </a:p>
        </p:txBody>
      </p:sp>
      <p:cxnSp>
        <p:nvCxnSpPr>
          <p:cNvPr id="224" name="Google Shape;1463;p41">
            <a:extLst>
              <a:ext uri="{FF2B5EF4-FFF2-40B4-BE49-F238E27FC236}">
                <a16:creationId xmlns:a16="http://schemas.microsoft.com/office/drawing/2014/main" id="{D9692112-30B9-440F-BFD2-212EC36C955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592315" y="1723043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25" name="Google Shape;1463;p41">
            <a:extLst>
              <a:ext uri="{FF2B5EF4-FFF2-40B4-BE49-F238E27FC236}">
                <a16:creationId xmlns:a16="http://schemas.microsoft.com/office/drawing/2014/main" id="{E91113FC-F016-4C6B-9482-5BD85347D2E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48579" y="3671352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26" name="Google Shape;1463;p41">
            <a:extLst>
              <a:ext uri="{FF2B5EF4-FFF2-40B4-BE49-F238E27FC236}">
                <a16:creationId xmlns:a16="http://schemas.microsoft.com/office/drawing/2014/main" id="{D8865958-27A5-48ED-B007-436835F9344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438365" y="3716725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" name="Google Shape;305;p31">
            <a:extLst>
              <a:ext uri="{FF2B5EF4-FFF2-40B4-BE49-F238E27FC236}">
                <a16:creationId xmlns:a16="http://schemas.microsoft.com/office/drawing/2014/main" id="{555D4FDD-6E46-4BA1-870C-076EB5C4E9B2}"/>
              </a:ext>
            </a:extLst>
          </p:cNvPr>
          <p:cNvSpPr txBox="1">
            <a:spLocks/>
          </p:cNvSpPr>
          <p:nvPr/>
        </p:nvSpPr>
        <p:spPr>
          <a:xfrm>
            <a:off x="2011671" y="4208296"/>
            <a:ext cx="1146535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/>
              <a:t>SVM</a:t>
            </a:r>
          </a:p>
          <a:p>
            <a:pPr algn="r"/>
            <a:endParaRPr lang="en-US" sz="2000"/>
          </a:p>
        </p:txBody>
      </p:sp>
      <p:sp>
        <p:nvSpPr>
          <p:cNvPr id="228" name="Google Shape;305;p31">
            <a:extLst>
              <a:ext uri="{FF2B5EF4-FFF2-40B4-BE49-F238E27FC236}">
                <a16:creationId xmlns:a16="http://schemas.microsoft.com/office/drawing/2014/main" id="{F3C968F7-94E9-44A2-8D86-1F59D232DAE8}"/>
              </a:ext>
            </a:extLst>
          </p:cNvPr>
          <p:cNvSpPr txBox="1">
            <a:spLocks/>
          </p:cNvSpPr>
          <p:nvPr/>
        </p:nvSpPr>
        <p:spPr>
          <a:xfrm>
            <a:off x="4925376" y="4232426"/>
            <a:ext cx="1335810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 err="1"/>
              <a:t>XGBoost</a:t>
            </a:r>
            <a:endParaRPr lang="en-US" sz="2000"/>
          </a:p>
          <a:p>
            <a:pPr algn="r"/>
            <a:endParaRPr lang="en-US" sz="2000"/>
          </a:p>
        </p:txBody>
      </p:sp>
      <p:cxnSp>
        <p:nvCxnSpPr>
          <p:cNvPr id="229" name="Google Shape;1463;p41">
            <a:extLst>
              <a:ext uri="{FF2B5EF4-FFF2-40B4-BE49-F238E27FC236}">
                <a16:creationId xmlns:a16="http://schemas.microsoft.com/office/drawing/2014/main" id="{4BA21225-0BD9-4B4E-91B2-FB5AEC002FA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195864" y="1713728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30" name="Google Shape;1463;p41">
            <a:extLst>
              <a:ext uri="{FF2B5EF4-FFF2-40B4-BE49-F238E27FC236}">
                <a16:creationId xmlns:a16="http://schemas.microsoft.com/office/drawing/2014/main" id="{4C399284-1C42-400A-9B06-2080667F23A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394090" y="1746210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1" name="Google Shape;305;p31">
            <a:extLst>
              <a:ext uri="{FF2B5EF4-FFF2-40B4-BE49-F238E27FC236}">
                <a16:creationId xmlns:a16="http://schemas.microsoft.com/office/drawing/2014/main" id="{7A1A3F47-BD19-4F3E-B230-C790C4EAA258}"/>
              </a:ext>
            </a:extLst>
          </p:cNvPr>
          <p:cNvSpPr txBox="1">
            <a:spLocks/>
          </p:cNvSpPr>
          <p:nvPr/>
        </p:nvSpPr>
        <p:spPr>
          <a:xfrm>
            <a:off x="1489907" y="856447"/>
            <a:ext cx="1146535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/>
              <a:t>Random </a:t>
            </a:r>
          </a:p>
          <a:p>
            <a:pPr algn="r"/>
            <a:r>
              <a:rPr lang="en-US" sz="2000"/>
              <a:t>Forest</a:t>
            </a:r>
          </a:p>
        </p:txBody>
      </p:sp>
      <p:sp>
        <p:nvSpPr>
          <p:cNvPr id="232" name="Google Shape;305;p31">
            <a:extLst>
              <a:ext uri="{FF2B5EF4-FFF2-40B4-BE49-F238E27FC236}">
                <a16:creationId xmlns:a16="http://schemas.microsoft.com/office/drawing/2014/main" id="{6D290FFF-1610-4077-83A5-3D702B683872}"/>
              </a:ext>
            </a:extLst>
          </p:cNvPr>
          <p:cNvSpPr txBox="1">
            <a:spLocks/>
          </p:cNvSpPr>
          <p:nvPr/>
        </p:nvSpPr>
        <p:spPr>
          <a:xfrm>
            <a:off x="4227041" y="875263"/>
            <a:ext cx="1146535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/>
              <a:t>LSTM &amp; NN</a:t>
            </a:r>
          </a:p>
        </p:txBody>
      </p:sp>
      <p:cxnSp>
        <p:nvCxnSpPr>
          <p:cNvPr id="233" name="Google Shape;1463;p41">
            <a:extLst>
              <a:ext uri="{FF2B5EF4-FFF2-40B4-BE49-F238E27FC236}">
                <a16:creationId xmlns:a16="http://schemas.microsoft.com/office/drawing/2014/main" id="{7962AA1D-3225-4B6A-92B8-5BF6BE1B3A8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592316" y="1723043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34" name="Google Shape;1463;p41">
            <a:extLst>
              <a:ext uri="{FF2B5EF4-FFF2-40B4-BE49-F238E27FC236}">
                <a16:creationId xmlns:a16="http://schemas.microsoft.com/office/drawing/2014/main" id="{A04951FF-992D-4704-BF05-0C555150F59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48580" y="3671352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35" name="Google Shape;1463;p41">
            <a:extLst>
              <a:ext uri="{FF2B5EF4-FFF2-40B4-BE49-F238E27FC236}">
                <a16:creationId xmlns:a16="http://schemas.microsoft.com/office/drawing/2014/main" id="{79B9B6E4-0D63-4641-B1EE-EF2658107CA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438366" y="3716725"/>
            <a:ext cx="641035" cy="33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6" name="Google Shape;305;p31">
            <a:extLst>
              <a:ext uri="{FF2B5EF4-FFF2-40B4-BE49-F238E27FC236}">
                <a16:creationId xmlns:a16="http://schemas.microsoft.com/office/drawing/2014/main" id="{1F198E71-A314-4381-A45B-3737AC690ED0}"/>
              </a:ext>
            </a:extLst>
          </p:cNvPr>
          <p:cNvSpPr txBox="1">
            <a:spLocks/>
          </p:cNvSpPr>
          <p:nvPr/>
        </p:nvSpPr>
        <p:spPr>
          <a:xfrm>
            <a:off x="2011672" y="4208296"/>
            <a:ext cx="1146535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/>
              <a:t>SVM</a:t>
            </a:r>
          </a:p>
          <a:p>
            <a:pPr algn="r"/>
            <a:endParaRPr lang="en-US" sz="2000"/>
          </a:p>
        </p:txBody>
      </p:sp>
      <p:sp>
        <p:nvSpPr>
          <p:cNvPr id="237" name="Google Shape;305;p31">
            <a:extLst>
              <a:ext uri="{FF2B5EF4-FFF2-40B4-BE49-F238E27FC236}">
                <a16:creationId xmlns:a16="http://schemas.microsoft.com/office/drawing/2014/main" id="{15A3A01B-6305-4147-AF61-478DDD4E0911}"/>
              </a:ext>
            </a:extLst>
          </p:cNvPr>
          <p:cNvSpPr txBox="1">
            <a:spLocks/>
          </p:cNvSpPr>
          <p:nvPr/>
        </p:nvSpPr>
        <p:spPr>
          <a:xfrm>
            <a:off x="4925377" y="4232426"/>
            <a:ext cx="1335810" cy="75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Viga"/>
              <a:buNone/>
              <a:defRPr sz="24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2000" err="1"/>
              <a:t>XGBoost</a:t>
            </a:r>
            <a:endParaRPr lang="en-US" sz="2000"/>
          </a:p>
          <a:p>
            <a:pPr algn="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23960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55CB658A-7726-407E-9183-EDE356386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150" y="1523080"/>
            <a:ext cx="3094681" cy="2813346"/>
          </a:xfrm>
          <a:prstGeom prst="rect">
            <a:avLst/>
          </a:prstGeom>
        </p:spPr>
      </p:pic>
      <p:sp>
        <p:nvSpPr>
          <p:cNvPr id="519" name="Google Shape;519;p33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</p:txBody>
      </p:sp>
      <p:sp>
        <p:nvSpPr>
          <p:cNvPr id="523" name="Google Shape;523;p33"/>
          <p:cNvSpPr txBox="1">
            <a:spLocks noGrp="1"/>
          </p:cNvSpPr>
          <p:nvPr>
            <p:ph type="title"/>
          </p:nvPr>
        </p:nvSpPr>
        <p:spPr>
          <a:xfrm>
            <a:off x="5496035" y="1015238"/>
            <a:ext cx="2273196" cy="3704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/>
              <a:t>Selected Model</a:t>
            </a: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812A0709-777C-4AF9-8B8F-74B9BBB679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467" y="1323272"/>
            <a:ext cx="3366940" cy="3060854"/>
          </a:xfrm>
          <a:prstGeom prst="rect">
            <a:avLst/>
          </a:prstGeom>
        </p:spPr>
      </p:pic>
      <p:grpSp>
        <p:nvGrpSpPr>
          <p:cNvPr id="13" name="Google Shape;1486;p43">
            <a:extLst>
              <a:ext uri="{FF2B5EF4-FFF2-40B4-BE49-F238E27FC236}">
                <a16:creationId xmlns:a16="http://schemas.microsoft.com/office/drawing/2014/main" id="{086EC1B9-22AB-46D7-A3EA-5B0F7F1799A2}"/>
              </a:ext>
            </a:extLst>
          </p:cNvPr>
          <p:cNvGrpSpPr/>
          <p:nvPr/>
        </p:nvGrpSpPr>
        <p:grpSpPr>
          <a:xfrm>
            <a:off x="3893638" y="3927047"/>
            <a:ext cx="1414811" cy="1093484"/>
            <a:chOff x="5906263" y="1914018"/>
            <a:chExt cx="3526418" cy="3305683"/>
          </a:xfrm>
        </p:grpSpPr>
        <p:sp>
          <p:nvSpPr>
            <p:cNvPr id="14" name="Google Shape;1487;p43">
              <a:extLst>
                <a:ext uri="{FF2B5EF4-FFF2-40B4-BE49-F238E27FC236}">
                  <a16:creationId xmlns:a16="http://schemas.microsoft.com/office/drawing/2014/main" id="{F533C3EB-11CA-4CE5-8144-137A1BB710DB}"/>
                </a:ext>
              </a:extLst>
            </p:cNvPr>
            <p:cNvSpPr/>
            <p:nvPr/>
          </p:nvSpPr>
          <p:spPr>
            <a:xfrm>
              <a:off x="7913703" y="4201404"/>
              <a:ext cx="1452695" cy="1018297"/>
            </a:xfrm>
            <a:custGeom>
              <a:avLst/>
              <a:gdLst/>
              <a:ahLst/>
              <a:cxnLst/>
              <a:rect l="l" t="t" r="r" b="b"/>
              <a:pathLst>
                <a:path w="82166" h="57596" extrusionOk="0">
                  <a:moveTo>
                    <a:pt x="30743" y="0"/>
                  </a:moveTo>
                  <a:lnTo>
                    <a:pt x="26015" y="1773"/>
                  </a:lnTo>
                  <a:cubicBezTo>
                    <a:pt x="26015" y="1773"/>
                    <a:pt x="38809" y="17350"/>
                    <a:pt x="50793" y="31679"/>
                  </a:cubicBezTo>
                  <a:cubicBezTo>
                    <a:pt x="48987" y="31838"/>
                    <a:pt x="47177" y="31941"/>
                    <a:pt x="45406" y="31941"/>
                  </a:cubicBezTo>
                  <a:cubicBezTo>
                    <a:pt x="42293" y="31941"/>
                    <a:pt x="39300" y="31624"/>
                    <a:pt x="36656" y="30742"/>
                  </a:cubicBezTo>
                  <a:cubicBezTo>
                    <a:pt x="24241" y="26603"/>
                    <a:pt x="14190" y="17736"/>
                    <a:pt x="14190" y="17736"/>
                  </a:cubicBezTo>
                  <a:lnTo>
                    <a:pt x="14190" y="17736"/>
                  </a:lnTo>
                  <a:cubicBezTo>
                    <a:pt x="1" y="18918"/>
                    <a:pt x="21284" y="41975"/>
                    <a:pt x="29561" y="48479"/>
                  </a:cubicBezTo>
                  <a:cubicBezTo>
                    <a:pt x="37757" y="54918"/>
                    <a:pt x="44046" y="57596"/>
                    <a:pt x="49730" y="57596"/>
                  </a:cubicBezTo>
                  <a:cubicBezTo>
                    <a:pt x="55542" y="57596"/>
                    <a:pt x="60722" y="54797"/>
                    <a:pt x="66662" y="50359"/>
                  </a:cubicBezTo>
                  <a:cubicBezTo>
                    <a:pt x="68778" y="52771"/>
                    <a:pt x="70303" y="54432"/>
                    <a:pt x="70945" y="54982"/>
                  </a:cubicBezTo>
                  <a:cubicBezTo>
                    <a:pt x="70987" y="55017"/>
                    <a:pt x="71028" y="55052"/>
                    <a:pt x="71070" y="55087"/>
                  </a:cubicBezTo>
                  <a:cubicBezTo>
                    <a:pt x="72181" y="56010"/>
                    <a:pt x="73360" y="56403"/>
                    <a:pt x="74484" y="56403"/>
                  </a:cubicBezTo>
                  <a:cubicBezTo>
                    <a:pt x="78714" y="56403"/>
                    <a:pt x="82165" y="50837"/>
                    <a:pt x="78299" y="47015"/>
                  </a:cubicBezTo>
                  <a:lnTo>
                    <a:pt x="74280" y="43041"/>
                  </a:lnTo>
                  <a:cubicBezTo>
                    <a:pt x="77629" y="38193"/>
                    <a:pt x="76186" y="34620"/>
                    <a:pt x="73311" y="31334"/>
                  </a:cubicBezTo>
                  <a:cubicBezTo>
                    <a:pt x="72333" y="30216"/>
                    <a:pt x="70462" y="29825"/>
                    <a:pt x="68013" y="29825"/>
                  </a:cubicBezTo>
                  <a:cubicBezTo>
                    <a:pt x="66125" y="29825"/>
                    <a:pt x="63893" y="30057"/>
                    <a:pt x="61461" y="30368"/>
                  </a:cubicBezTo>
                  <a:lnTo>
                    <a:pt x="307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88;p43">
              <a:extLst>
                <a:ext uri="{FF2B5EF4-FFF2-40B4-BE49-F238E27FC236}">
                  <a16:creationId xmlns:a16="http://schemas.microsoft.com/office/drawing/2014/main" id="{E4F0C8FE-BE85-42FE-8FBC-964E76B01781}"/>
                </a:ext>
              </a:extLst>
            </p:cNvPr>
            <p:cNvSpPr/>
            <p:nvPr/>
          </p:nvSpPr>
          <p:spPr>
            <a:xfrm>
              <a:off x="5906263" y="1956875"/>
              <a:ext cx="2881239" cy="2667664"/>
            </a:xfrm>
            <a:custGeom>
              <a:avLst/>
              <a:gdLst/>
              <a:ahLst/>
              <a:cxnLst/>
              <a:rect l="l" t="t" r="r" b="b"/>
              <a:pathLst>
                <a:path w="162966" h="150886" extrusionOk="0">
                  <a:moveTo>
                    <a:pt x="91496" y="1"/>
                  </a:moveTo>
                  <a:cubicBezTo>
                    <a:pt x="91131" y="1"/>
                    <a:pt x="90769" y="47"/>
                    <a:pt x="90421" y="145"/>
                  </a:cubicBezTo>
                  <a:lnTo>
                    <a:pt x="2597" y="24864"/>
                  </a:lnTo>
                  <a:cubicBezTo>
                    <a:pt x="750" y="25384"/>
                    <a:pt x="1" y="27153"/>
                    <a:pt x="925" y="28815"/>
                  </a:cubicBezTo>
                  <a:lnTo>
                    <a:pt x="67528" y="148674"/>
                  </a:lnTo>
                  <a:cubicBezTo>
                    <a:pt x="68278" y="150022"/>
                    <a:pt x="69897" y="150886"/>
                    <a:pt x="71469" y="150886"/>
                  </a:cubicBezTo>
                  <a:cubicBezTo>
                    <a:pt x="71834" y="150886"/>
                    <a:pt x="72197" y="150839"/>
                    <a:pt x="72545" y="150741"/>
                  </a:cubicBezTo>
                  <a:lnTo>
                    <a:pt x="160369" y="126022"/>
                  </a:lnTo>
                  <a:cubicBezTo>
                    <a:pt x="162216" y="125502"/>
                    <a:pt x="162965" y="123734"/>
                    <a:pt x="162041" y="122072"/>
                  </a:cubicBezTo>
                  <a:lnTo>
                    <a:pt x="95438" y="2212"/>
                  </a:lnTo>
                  <a:cubicBezTo>
                    <a:pt x="94688" y="863"/>
                    <a:pt x="93068" y="1"/>
                    <a:pt x="91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89;p43">
              <a:extLst>
                <a:ext uri="{FF2B5EF4-FFF2-40B4-BE49-F238E27FC236}">
                  <a16:creationId xmlns:a16="http://schemas.microsoft.com/office/drawing/2014/main" id="{218FA242-9A72-4722-A865-98AD091F0B9A}"/>
                </a:ext>
              </a:extLst>
            </p:cNvPr>
            <p:cNvSpPr/>
            <p:nvPr/>
          </p:nvSpPr>
          <p:spPr>
            <a:xfrm>
              <a:off x="5907995" y="1951677"/>
              <a:ext cx="2877756" cy="2678078"/>
            </a:xfrm>
            <a:custGeom>
              <a:avLst/>
              <a:gdLst/>
              <a:ahLst/>
              <a:cxnLst/>
              <a:rect l="l" t="t" r="r" b="b"/>
              <a:pathLst>
                <a:path w="162769" h="151475" extrusionOk="0">
                  <a:moveTo>
                    <a:pt x="91392" y="589"/>
                  </a:moveTo>
                  <a:cubicBezTo>
                    <a:pt x="91396" y="589"/>
                    <a:pt x="91401" y="589"/>
                    <a:pt x="91405" y="589"/>
                  </a:cubicBezTo>
                  <a:cubicBezTo>
                    <a:pt x="92871" y="589"/>
                    <a:pt x="94384" y="1394"/>
                    <a:pt x="95080" y="2650"/>
                  </a:cubicBezTo>
                  <a:lnTo>
                    <a:pt x="161685" y="122510"/>
                  </a:lnTo>
                  <a:cubicBezTo>
                    <a:pt x="162083" y="123227"/>
                    <a:pt x="162152" y="123984"/>
                    <a:pt x="161879" y="124642"/>
                  </a:cubicBezTo>
                  <a:cubicBezTo>
                    <a:pt x="161601" y="125310"/>
                    <a:pt x="161000" y="125803"/>
                    <a:pt x="160190" y="126031"/>
                  </a:cubicBezTo>
                  <a:lnTo>
                    <a:pt x="72367" y="150751"/>
                  </a:lnTo>
                  <a:cubicBezTo>
                    <a:pt x="72043" y="150842"/>
                    <a:pt x="71705" y="150885"/>
                    <a:pt x="71365" y="150885"/>
                  </a:cubicBezTo>
                  <a:cubicBezTo>
                    <a:pt x="69900" y="150885"/>
                    <a:pt x="68386" y="150081"/>
                    <a:pt x="67688" y="148826"/>
                  </a:cubicBezTo>
                  <a:lnTo>
                    <a:pt x="1085" y="28964"/>
                  </a:lnTo>
                  <a:cubicBezTo>
                    <a:pt x="687" y="28247"/>
                    <a:pt x="616" y="27490"/>
                    <a:pt x="891" y="26833"/>
                  </a:cubicBezTo>
                  <a:cubicBezTo>
                    <a:pt x="1169" y="26164"/>
                    <a:pt x="1768" y="25671"/>
                    <a:pt x="2579" y="25443"/>
                  </a:cubicBezTo>
                  <a:lnTo>
                    <a:pt x="90403" y="723"/>
                  </a:lnTo>
                  <a:cubicBezTo>
                    <a:pt x="90725" y="634"/>
                    <a:pt x="91058" y="589"/>
                    <a:pt x="91392" y="589"/>
                  </a:cubicBezTo>
                  <a:close/>
                  <a:moveTo>
                    <a:pt x="91389" y="0"/>
                  </a:moveTo>
                  <a:cubicBezTo>
                    <a:pt x="91000" y="0"/>
                    <a:pt x="90614" y="50"/>
                    <a:pt x="90243" y="154"/>
                  </a:cubicBezTo>
                  <a:lnTo>
                    <a:pt x="2419" y="24874"/>
                  </a:lnTo>
                  <a:cubicBezTo>
                    <a:pt x="1431" y="25152"/>
                    <a:pt x="694" y="25767"/>
                    <a:pt x="344" y="26605"/>
                  </a:cubicBezTo>
                  <a:cubicBezTo>
                    <a:pt x="1" y="27433"/>
                    <a:pt x="80" y="28373"/>
                    <a:pt x="567" y="29251"/>
                  </a:cubicBezTo>
                  <a:lnTo>
                    <a:pt x="67172" y="149114"/>
                  </a:lnTo>
                  <a:cubicBezTo>
                    <a:pt x="67971" y="150551"/>
                    <a:pt x="69705" y="151475"/>
                    <a:pt x="71382" y="151475"/>
                  </a:cubicBezTo>
                  <a:cubicBezTo>
                    <a:pt x="71768" y="151475"/>
                    <a:pt x="72154" y="151423"/>
                    <a:pt x="72526" y="151320"/>
                  </a:cubicBezTo>
                  <a:lnTo>
                    <a:pt x="160350" y="126600"/>
                  </a:lnTo>
                  <a:cubicBezTo>
                    <a:pt x="161339" y="126323"/>
                    <a:pt x="162075" y="125708"/>
                    <a:pt x="162424" y="124869"/>
                  </a:cubicBezTo>
                  <a:cubicBezTo>
                    <a:pt x="162769" y="124042"/>
                    <a:pt x="162690" y="123101"/>
                    <a:pt x="162202" y="122223"/>
                  </a:cubicBezTo>
                  <a:lnTo>
                    <a:pt x="95598" y="2363"/>
                  </a:lnTo>
                  <a:cubicBezTo>
                    <a:pt x="94799" y="925"/>
                    <a:pt x="93066" y="0"/>
                    <a:pt x="91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90;p43">
              <a:extLst>
                <a:ext uri="{FF2B5EF4-FFF2-40B4-BE49-F238E27FC236}">
                  <a16:creationId xmlns:a16="http://schemas.microsoft.com/office/drawing/2014/main" id="{C84E9D5C-3A62-4575-B089-0F600373DA76}"/>
                </a:ext>
              </a:extLst>
            </p:cNvPr>
            <p:cNvSpPr/>
            <p:nvPr/>
          </p:nvSpPr>
          <p:spPr>
            <a:xfrm>
              <a:off x="6005854" y="2016916"/>
              <a:ext cx="2662360" cy="2512134"/>
            </a:xfrm>
            <a:custGeom>
              <a:avLst/>
              <a:gdLst/>
              <a:ahLst/>
              <a:cxnLst/>
              <a:rect l="l" t="t" r="r" b="b"/>
              <a:pathLst>
                <a:path w="150586" h="142089" extrusionOk="0">
                  <a:moveTo>
                    <a:pt x="84908" y="1"/>
                  </a:moveTo>
                  <a:lnTo>
                    <a:pt x="0" y="23900"/>
                  </a:lnTo>
                  <a:lnTo>
                    <a:pt x="65677" y="142089"/>
                  </a:lnTo>
                  <a:lnTo>
                    <a:pt x="150585" y="118190"/>
                  </a:lnTo>
                  <a:lnTo>
                    <a:pt x="84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91;p43">
              <a:extLst>
                <a:ext uri="{FF2B5EF4-FFF2-40B4-BE49-F238E27FC236}">
                  <a16:creationId xmlns:a16="http://schemas.microsoft.com/office/drawing/2014/main" id="{CBF333B5-5045-4D03-8750-40F4D6E93A81}"/>
                </a:ext>
              </a:extLst>
            </p:cNvPr>
            <p:cNvSpPr/>
            <p:nvPr/>
          </p:nvSpPr>
          <p:spPr>
            <a:xfrm>
              <a:off x="5998093" y="2010781"/>
              <a:ext cx="2677884" cy="2524439"/>
            </a:xfrm>
            <a:custGeom>
              <a:avLst/>
              <a:gdLst/>
              <a:ahLst/>
              <a:cxnLst/>
              <a:rect l="l" t="t" r="r" b="b"/>
              <a:pathLst>
                <a:path w="151464" h="142785" extrusionOk="0">
                  <a:moveTo>
                    <a:pt x="85203" y="695"/>
                  </a:moveTo>
                  <a:lnTo>
                    <a:pt x="150583" y="118353"/>
                  </a:lnTo>
                  <a:lnTo>
                    <a:pt x="66261" y="142088"/>
                  </a:lnTo>
                  <a:lnTo>
                    <a:pt x="880" y="24430"/>
                  </a:lnTo>
                  <a:lnTo>
                    <a:pt x="85203" y="695"/>
                  </a:lnTo>
                  <a:close/>
                  <a:moveTo>
                    <a:pt x="85492" y="0"/>
                  </a:moveTo>
                  <a:lnTo>
                    <a:pt x="0" y="24064"/>
                  </a:lnTo>
                  <a:lnTo>
                    <a:pt x="65858" y="142579"/>
                  </a:lnTo>
                  <a:lnTo>
                    <a:pt x="65971" y="142785"/>
                  </a:lnTo>
                  <a:lnTo>
                    <a:pt x="151103" y="118823"/>
                  </a:lnTo>
                  <a:lnTo>
                    <a:pt x="151463" y="118721"/>
                  </a:lnTo>
                  <a:lnTo>
                    <a:pt x="85607" y="206"/>
                  </a:lnTo>
                  <a:lnTo>
                    <a:pt x="8549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92;p43">
              <a:extLst>
                <a:ext uri="{FF2B5EF4-FFF2-40B4-BE49-F238E27FC236}">
                  <a16:creationId xmlns:a16="http://schemas.microsoft.com/office/drawing/2014/main" id="{D9D50C11-0F22-47B5-937B-CAF7D221164A}"/>
                </a:ext>
              </a:extLst>
            </p:cNvPr>
            <p:cNvSpPr/>
            <p:nvPr/>
          </p:nvSpPr>
          <p:spPr>
            <a:xfrm>
              <a:off x="7062393" y="2426650"/>
              <a:ext cx="116600" cy="32832"/>
            </a:xfrm>
            <a:custGeom>
              <a:avLst/>
              <a:gdLst/>
              <a:ahLst/>
              <a:cxnLst/>
              <a:rect l="l" t="t" r="r" b="b"/>
              <a:pathLst>
                <a:path w="6595" h="1857" extrusionOk="0">
                  <a:moveTo>
                    <a:pt x="1" y="1856"/>
                  </a:moveTo>
                  <a:lnTo>
                    <a:pt x="6594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93;p43">
              <a:extLst>
                <a:ext uri="{FF2B5EF4-FFF2-40B4-BE49-F238E27FC236}">
                  <a16:creationId xmlns:a16="http://schemas.microsoft.com/office/drawing/2014/main" id="{9C0C0985-4FA1-4929-8CF7-4CB3E9DD1CC1}"/>
                </a:ext>
              </a:extLst>
            </p:cNvPr>
            <p:cNvSpPr/>
            <p:nvPr/>
          </p:nvSpPr>
          <p:spPr>
            <a:xfrm>
              <a:off x="7060944" y="2421717"/>
              <a:ext cx="119446" cy="42821"/>
            </a:xfrm>
            <a:custGeom>
              <a:avLst/>
              <a:gdLst/>
              <a:ahLst/>
              <a:cxnLst/>
              <a:rect l="l" t="t" r="r" b="b"/>
              <a:pathLst>
                <a:path w="6756" h="2422" extrusionOk="0">
                  <a:moveTo>
                    <a:pt x="6596" y="0"/>
                  </a:moveTo>
                  <a:lnTo>
                    <a:pt x="1" y="1852"/>
                  </a:lnTo>
                  <a:lnTo>
                    <a:pt x="161" y="2421"/>
                  </a:lnTo>
                  <a:lnTo>
                    <a:pt x="6755" y="569"/>
                  </a:lnTo>
                  <a:lnTo>
                    <a:pt x="6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94;p43">
              <a:extLst>
                <a:ext uri="{FF2B5EF4-FFF2-40B4-BE49-F238E27FC236}">
                  <a16:creationId xmlns:a16="http://schemas.microsoft.com/office/drawing/2014/main" id="{6B804AD9-704A-4FBD-A00E-4621777D7F56}"/>
                </a:ext>
              </a:extLst>
            </p:cNvPr>
            <p:cNvSpPr/>
            <p:nvPr/>
          </p:nvSpPr>
          <p:spPr>
            <a:xfrm>
              <a:off x="6253958" y="2484853"/>
              <a:ext cx="718215" cy="202171"/>
            </a:xfrm>
            <a:custGeom>
              <a:avLst/>
              <a:gdLst/>
              <a:ahLst/>
              <a:cxnLst/>
              <a:rect l="l" t="t" r="r" b="b"/>
              <a:pathLst>
                <a:path w="40623" h="11435" extrusionOk="0">
                  <a:moveTo>
                    <a:pt x="0" y="11434"/>
                  </a:moveTo>
                  <a:lnTo>
                    <a:pt x="4062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95;p43">
              <a:extLst>
                <a:ext uri="{FF2B5EF4-FFF2-40B4-BE49-F238E27FC236}">
                  <a16:creationId xmlns:a16="http://schemas.microsoft.com/office/drawing/2014/main" id="{B033464E-5FE8-4733-A686-C46752A5F461}"/>
                </a:ext>
              </a:extLst>
            </p:cNvPr>
            <p:cNvSpPr/>
            <p:nvPr/>
          </p:nvSpPr>
          <p:spPr>
            <a:xfrm>
              <a:off x="6252473" y="2480061"/>
              <a:ext cx="721132" cy="211859"/>
            </a:xfrm>
            <a:custGeom>
              <a:avLst/>
              <a:gdLst/>
              <a:ahLst/>
              <a:cxnLst/>
              <a:rect l="l" t="t" r="r" b="b"/>
              <a:pathLst>
                <a:path w="40788" h="11983" extrusionOk="0">
                  <a:moveTo>
                    <a:pt x="40627" y="0"/>
                  </a:moveTo>
                  <a:lnTo>
                    <a:pt x="0" y="11413"/>
                  </a:lnTo>
                  <a:lnTo>
                    <a:pt x="160" y="11982"/>
                  </a:lnTo>
                  <a:lnTo>
                    <a:pt x="40787" y="570"/>
                  </a:lnTo>
                  <a:lnTo>
                    <a:pt x="406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96;p43">
              <a:extLst>
                <a:ext uri="{FF2B5EF4-FFF2-40B4-BE49-F238E27FC236}">
                  <a16:creationId xmlns:a16="http://schemas.microsoft.com/office/drawing/2014/main" id="{49D7F9E4-328A-4DFD-8A46-2CA42003F053}"/>
                </a:ext>
              </a:extLst>
            </p:cNvPr>
            <p:cNvSpPr/>
            <p:nvPr/>
          </p:nvSpPr>
          <p:spPr>
            <a:xfrm>
              <a:off x="6934532" y="2507819"/>
              <a:ext cx="289545" cy="81522"/>
            </a:xfrm>
            <a:custGeom>
              <a:avLst/>
              <a:gdLst/>
              <a:ahLst/>
              <a:cxnLst/>
              <a:rect l="l" t="t" r="r" b="b"/>
              <a:pathLst>
                <a:path w="16377" h="4611" extrusionOk="0">
                  <a:moveTo>
                    <a:pt x="1" y="4611"/>
                  </a:moveTo>
                  <a:lnTo>
                    <a:pt x="1637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97;p43">
              <a:extLst>
                <a:ext uri="{FF2B5EF4-FFF2-40B4-BE49-F238E27FC236}">
                  <a16:creationId xmlns:a16="http://schemas.microsoft.com/office/drawing/2014/main" id="{B6739212-5D98-4F70-B1DF-8E2D67F8CF69}"/>
                </a:ext>
              </a:extLst>
            </p:cNvPr>
            <p:cNvSpPr/>
            <p:nvPr/>
          </p:nvSpPr>
          <p:spPr>
            <a:xfrm>
              <a:off x="6933064" y="2502922"/>
              <a:ext cx="292445" cy="91423"/>
            </a:xfrm>
            <a:custGeom>
              <a:avLst/>
              <a:gdLst/>
              <a:ahLst/>
              <a:cxnLst/>
              <a:rect l="l" t="t" r="r" b="b"/>
              <a:pathLst>
                <a:path w="16541" h="5171" extrusionOk="0">
                  <a:moveTo>
                    <a:pt x="16381" y="0"/>
                  </a:moveTo>
                  <a:lnTo>
                    <a:pt x="1" y="4602"/>
                  </a:lnTo>
                  <a:lnTo>
                    <a:pt x="161" y="5171"/>
                  </a:lnTo>
                  <a:lnTo>
                    <a:pt x="16540" y="570"/>
                  </a:lnTo>
                  <a:lnTo>
                    <a:pt x="16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98;p43">
              <a:extLst>
                <a:ext uri="{FF2B5EF4-FFF2-40B4-BE49-F238E27FC236}">
                  <a16:creationId xmlns:a16="http://schemas.microsoft.com/office/drawing/2014/main" id="{31C0E3D7-E110-4235-AB9E-19B8A30515D7}"/>
                </a:ext>
              </a:extLst>
            </p:cNvPr>
            <p:cNvSpPr/>
            <p:nvPr/>
          </p:nvSpPr>
          <p:spPr>
            <a:xfrm>
              <a:off x="6490817" y="2611548"/>
              <a:ext cx="364756" cy="102668"/>
            </a:xfrm>
            <a:custGeom>
              <a:avLst/>
              <a:gdLst/>
              <a:ahLst/>
              <a:cxnLst/>
              <a:rect l="l" t="t" r="r" b="b"/>
              <a:pathLst>
                <a:path w="20631" h="5807" extrusionOk="0">
                  <a:moveTo>
                    <a:pt x="1" y="5807"/>
                  </a:moveTo>
                  <a:lnTo>
                    <a:pt x="2063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99;p43">
              <a:extLst>
                <a:ext uri="{FF2B5EF4-FFF2-40B4-BE49-F238E27FC236}">
                  <a16:creationId xmlns:a16="http://schemas.microsoft.com/office/drawing/2014/main" id="{B4E42F49-E047-48BD-8024-68C4E20C2A6C}"/>
                </a:ext>
              </a:extLst>
            </p:cNvPr>
            <p:cNvSpPr/>
            <p:nvPr/>
          </p:nvSpPr>
          <p:spPr>
            <a:xfrm>
              <a:off x="6489367" y="2606650"/>
              <a:ext cx="367638" cy="112551"/>
            </a:xfrm>
            <a:custGeom>
              <a:avLst/>
              <a:gdLst/>
              <a:ahLst/>
              <a:cxnLst/>
              <a:rect l="l" t="t" r="r" b="b"/>
              <a:pathLst>
                <a:path w="20794" h="6366" extrusionOk="0">
                  <a:moveTo>
                    <a:pt x="20634" y="0"/>
                  </a:moveTo>
                  <a:lnTo>
                    <a:pt x="1" y="5797"/>
                  </a:lnTo>
                  <a:lnTo>
                    <a:pt x="161" y="6366"/>
                  </a:lnTo>
                  <a:lnTo>
                    <a:pt x="20793" y="570"/>
                  </a:lnTo>
                  <a:lnTo>
                    <a:pt x="206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500;p43">
              <a:extLst>
                <a:ext uri="{FF2B5EF4-FFF2-40B4-BE49-F238E27FC236}">
                  <a16:creationId xmlns:a16="http://schemas.microsoft.com/office/drawing/2014/main" id="{78A8D125-4C4E-49E1-89FE-0300EB7ABC9A}"/>
                </a:ext>
              </a:extLst>
            </p:cNvPr>
            <p:cNvSpPr/>
            <p:nvPr/>
          </p:nvSpPr>
          <p:spPr>
            <a:xfrm>
              <a:off x="6299059" y="2733257"/>
              <a:ext cx="124114" cy="34936"/>
            </a:xfrm>
            <a:custGeom>
              <a:avLst/>
              <a:gdLst/>
              <a:ahLst/>
              <a:cxnLst/>
              <a:rect l="l" t="t" r="r" b="b"/>
              <a:pathLst>
                <a:path w="7020" h="1976" extrusionOk="0">
                  <a:moveTo>
                    <a:pt x="0" y="1976"/>
                  </a:moveTo>
                  <a:lnTo>
                    <a:pt x="701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501;p43">
              <a:extLst>
                <a:ext uri="{FF2B5EF4-FFF2-40B4-BE49-F238E27FC236}">
                  <a16:creationId xmlns:a16="http://schemas.microsoft.com/office/drawing/2014/main" id="{4957D78A-869A-4816-8543-89B3CE492AE1}"/>
                </a:ext>
              </a:extLst>
            </p:cNvPr>
            <p:cNvSpPr/>
            <p:nvPr/>
          </p:nvSpPr>
          <p:spPr>
            <a:xfrm>
              <a:off x="6297610" y="2728289"/>
              <a:ext cx="126942" cy="44960"/>
            </a:xfrm>
            <a:custGeom>
              <a:avLst/>
              <a:gdLst/>
              <a:ahLst/>
              <a:cxnLst/>
              <a:rect l="l" t="t" r="r" b="b"/>
              <a:pathLst>
                <a:path w="7180" h="2543" extrusionOk="0">
                  <a:moveTo>
                    <a:pt x="7019" y="1"/>
                  </a:moveTo>
                  <a:lnTo>
                    <a:pt x="0" y="1972"/>
                  </a:lnTo>
                  <a:lnTo>
                    <a:pt x="160" y="2543"/>
                  </a:lnTo>
                  <a:lnTo>
                    <a:pt x="7179" y="570"/>
                  </a:lnTo>
                  <a:lnTo>
                    <a:pt x="70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502;p43">
              <a:extLst>
                <a:ext uri="{FF2B5EF4-FFF2-40B4-BE49-F238E27FC236}">
                  <a16:creationId xmlns:a16="http://schemas.microsoft.com/office/drawing/2014/main" id="{F1ADB5AB-268D-4F76-9376-420F0A9C121A}"/>
                </a:ext>
              </a:extLst>
            </p:cNvPr>
            <p:cNvSpPr/>
            <p:nvPr/>
          </p:nvSpPr>
          <p:spPr>
            <a:xfrm>
              <a:off x="6705151" y="2588988"/>
              <a:ext cx="564027" cy="158784"/>
            </a:xfrm>
            <a:custGeom>
              <a:avLst/>
              <a:gdLst/>
              <a:ahLst/>
              <a:cxnLst/>
              <a:rect l="l" t="t" r="r" b="b"/>
              <a:pathLst>
                <a:path w="31902" h="8981" extrusionOk="0">
                  <a:moveTo>
                    <a:pt x="1" y="8980"/>
                  </a:moveTo>
                  <a:lnTo>
                    <a:pt x="31902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503;p43">
              <a:extLst>
                <a:ext uri="{FF2B5EF4-FFF2-40B4-BE49-F238E27FC236}">
                  <a16:creationId xmlns:a16="http://schemas.microsoft.com/office/drawing/2014/main" id="{59F17715-2975-4C88-858E-551DDF38C727}"/>
                </a:ext>
              </a:extLst>
            </p:cNvPr>
            <p:cNvSpPr/>
            <p:nvPr/>
          </p:nvSpPr>
          <p:spPr>
            <a:xfrm>
              <a:off x="6703666" y="2584161"/>
              <a:ext cx="566962" cy="168543"/>
            </a:xfrm>
            <a:custGeom>
              <a:avLst/>
              <a:gdLst/>
              <a:ahLst/>
              <a:cxnLst/>
              <a:rect l="l" t="t" r="r" b="b"/>
              <a:pathLst>
                <a:path w="32068" h="9533" extrusionOk="0">
                  <a:moveTo>
                    <a:pt x="31908" y="0"/>
                  </a:moveTo>
                  <a:lnTo>
                    <a:pt x="0" y="8963"/>
                  </a:lnTo>
                  <a:lnTo>
                    <a:pt x="160" y="9533"/>
                  </a:lnTo>
                  <a:lnTo>
                    <a:pt x="32067" y="570"/>
                  </a:lnTo>
                  <a:lnTo>
                    <a:pt x="319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504;p43">
              <a:extLst>
                <a:ext uri="{FF2B5EF4-FFF2-40B4-BE49-F238E27FC236}">
                  <a16:creationId xmlns:a16="http://schemas.microsoft.com/office/drawing/2014/main" id="{ABC366CC-9A60-44AA-8598-A99C6E0FFDB1}"/>
                </a:ext>
              </a:extLst>
            </p:cNvPr>
            <p:cNvSpPr/>
            <p:nvPr/>
          </p:nvSpPr>
          <p:spPr>
            <a:xfrm>
              <a:off x="6344143" y="2782672"/>
              <a:ext cx="236930" cy="66707"/>
            </a:xfrm>
            <a:custGeom>
              <a:avLst/>
              <a:gdLst/>
              <a:ahLst/>
              <a:cxnLst/>
              <a:rect l="l" t="t" r="r" b="b"/>
              <a:pathLst>
                <a:path w="13401" h="3773" extrusionOk="0">
                  <a:moveTo>
                    <a:pt x="1" y="3772"/>
                  </a:moveTo>
                  <a:lnTo>
                    <a:pt x="1340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05;p43">
              <a:extLst>
                <a:ext uri="{FF2B5EF4-FFF2-40B4-BE49-F238E27FC236}">
                  <a16:creationId xmlns:a16="http://schemas.microsoft.com/office/drawing/2014/main" id="{ECFAE6E7-DE94-447E-8DC3-3183467D6186}"/>
                </a:ext>
              </a:extLst>
            </p:cNvPr>
            <p:cNvSpPr/>
            <p:nvPr/>
          </p:nvSpPr>
          <p:spPr>
            <a:xfrm>
              <a:off x="6342711" y="2777757"/>
              <a:ext cx="239741" cy="76625"/>
            </a:xfrm>
            <a:custGeom>
              <a:avLst/>
              <a:gdLst/>
              <a:ahLst/>
              <a:cxnLst/>
              <a:rect l="l" t="t" r="r" b="b"/>
              <a:pathLst>
                <a:path w="13560" h="4334" extrusionOk="0">
                  <a:moveTo>
                    <a:pt x="13400" y="0"/>
                  </a:moveTo>
                  <a:lnTo>
                    <a:pt x="0" y="3765"/>
                  </a:lnTo>
                  <a:lnTo>
                    <a:pt x="160" y="4334"/>
                  </a:lnTo>
                  <a:lnTo>
                    <a:pt x="13560" y="569"/>
                  </a:lnTo>
                  <a:lnTo>
                    <a:pt x="134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06;p43">
              <a:extLst>
                <a:ext uri="{FF2B5EF4-FFF2-40B4-BE49-F238E27FC236}">
                  <a16:creationId xmlns:a16="http://schemas.microsoft.com/office/drawing/2014/main" id="{3EEA9977-EC95-4FD9-91DF-921DDC554DDF}"/>
                </a:ext>
              </a:extLst>
            </p:cNvPr>
            <p:cNvSpPr/>
            <p:nvPr/>
          </p:nvSpPr>
          <p:spPr>
            <a:xfrm>
              <a:off x="7362511" y="2333742"/>
              <a:ext cx="249536" cy="184349"/>
            </a:xfrm>
            <a:custGeom>
              <a:avLst/>
              <a:gdLst/>
              <a:ahLst/>
              <a:cxnLst/>
              <a:rect l="l" t="t" r="r" b="b"/>
              <a:pathLst>
                <a:path w="14114" h="10427" extrusionOk="0">
                  <a:moveTo>
                    <a:pt x="6072" y="0"/>
                  </a:moveTo>
                  <a:cubicBezTo>
                    <a:pt x="5468" y="0"/>
                    <a:pt x="4869" y="78"/>
                    <a:pt x="4293" y="240"/>
                  </a:cubicBezTo>
                  <a:cubicBezTo>
                    <a:pt x="1240" y="1100"/>
                    <a:pt x="1" y="4023"/>
                    <a:pt x="1528" y="6770"/>
                  </a:cubicBezTo>
                  <a:cubicBezTo>
                    <a:pt x="2766" y="8999"/>
                    <a:pt x="5444" y="10427"/>
                    <a:pt x="8041" y="10427"/>
                  </a:cubicBezTo>
                  <a:cubicBezTo>
                    <a:pt x="8645" y="10427"/>
                    <a:pt x="9245" y="10349"/>
                    <a:pt x="9821" y="10187"/>
                  </a:cubicBezTo>
                  <a:cubicBezTo>
                    <a:pt x="12876" y="9329"/>
                    <a:pt x="14113" y="6404"/>
                    <a:pt x="12587" y="3657"/>
                  </a:cubicBezTo>
                  <a:cubicBezTo>
                    <a:pt x="11348" y="1429"/>
                    <a:pt x="8670" y="0"/>
                    <a:pt x="6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507;p43">
              <a:extLst>
                <a:ext uri="{FF2B5EF4-FFF2-40B4-BE49-F238E27FC236}">
                  <a16:creationId xmlns:a16="http://schemas.microsoft.com/office/drawing/2014/main" id="{CFB407D3-6082-4FFB-8304-ACD7BD80DF58}"/>
                </a:ext>
              </a:extLst>
            </p:cNvPr>
            <p:cNvSpPr/>
            <p:nvPr/>
          </p:nvSpPr>
          <p:spPr>
            <a:xfrm>
              <a:off x="7368947" y="2328544"/>
              <a:ext cx="236700" cy="194728"/>
            </a:xfrm>
            <a:custGeom>
              <a:avLst/>
              <a:gdLst/>
              <a:ahLst/>
              <a:cxnLst/>
              <a:rect l="l" t="t" r="r" b="b"/>
              <a:pathLst>
                <a:path w="13388" h="11014" extrusionOk="0">
                  <a:moveTo>
                    <a:pt x="5698" y="589"/>
                  </a:moveTo>
                  <a:cubicBezTo>
                    <a:pt x="5702" y="589"/>
                    <a:pt x="5707" y="589"/>
                    <a:pt x="5712" y="589"/>
                  </a:cubicBezTo>
                  <a:cubicBezTo>
                    <a:pt x="8205" y="589"/>
                    <a:pt x="10779" y="1960"/>
                    <a:pt x="11965" y="4095"/>
                  </a:cubicBezTo>
                  <a:cubicBezTo>
                    <a:pt x="12654" y="5333"/>
                    <a:pt x="12771" y="6646"/>
                    <a:pt x="12294" y="7788"/>
                  </a:cubicBezTo>
                  <a:cubicBezTo>
                    <a:pt x="11812" y="8948"/>
                    <a:pt x="10775" y="9803"/>
                    <a:pt x="9377" y="10197"/>
                  </a:cubicBezTo>
                  <a:cubicBezTo>
                    <a:pt x="8827" y="10351"/>
                    <a:pt x="8254" y="10425"/>
                    <a:pt x="7676" y="10425"/>
                  </a:cubicBezTo>
                  <a:cubicBezTo>
                    <a:pt x="5185" y="10425"/>
                    <a:pt x="2609" y="9056"/>
                    <a:pt x="1422" y="6921"/>
                  </a:cubicBezTo>
                  <a:cubicBezTo>
                    <a:pt x="734" y="5682"/>
                    <a:pt x="616" y="4369"/>
                    <a:pt x="1092" y="3227"/>
                  </a:cubicBezTo>
                  <a:cubicBezTo>
                    <a:pt x="1576" y="2067"/>
                    <a:pt x="2612" y="1212"/>
                    <a:pt x="4010" y="818"/>
                  </a:cubicBezTo>
                  <a:cubicBezTo>
                    <a:pt x="4560" y="666"/>
                    <a:pt x="5127" y="589"/>
                    <a:pt x="5698" y="589"/>
                  </a:cubicBezTo>
                  <a:close/>
                  <a:moveTo>
                    <a:pt x="5696" y="1"/>
                  </a:moveTo>
                  <a:cubicBezTo>
                    <a:pt x="5069" y="1"/>
                    <a:pt x="4447" y="81"/>
                    <a:pt x="3850" y="249"/>
                  </a:cubicBezTo>
                  <a:cubicBezTo>
                    <a:pt x="2275" y="692"/>
                    <a:pt x="1101" y="1669"/>
                    <a:pt x="547" y="3000"/>
                  </a:cubicBezTo>
                  <a:cubicBezTo>
                    <a:pt x="1" y="4313"/>
                    <a:pt x="128" y="5806"/>
                    <a:pt x="906" y="7208"/>
                  </a:cubicBezTo>
                  <a:cubicBezTo>
                    <a:pt x="2194" y="9526"/>
                    <a:pt x="4988" y="11014"/>
                    <a:pt x="7692" y="11014"/>
                  </a:cubicBezTo>
                  <a:cubicBezTo>
                    <a:pt x="7701" y="11014"/>
                    <a:pt x="7710" y="11014"/>
                    <a:pt x="7720" y="11014"/>
                  </a:cubicBezTo>
                  <a:cubicBezTo>
                    <a:pt x="8334" y="11014"/>
                    <a:pt x="8945" y="10931"/>
                    <a:pt x="9538" y="10766"/>
                  </a:cubicBezTo>
                  <a:cubicBezTo>
                    <a:pt x="11113" y="10323"/>
                    <a:pt x="12286" y="9346"/>
                    <a:pt x="12840" y="8016"/>
                  </a:cubicBezTo>
                  <a:cubicBezTo>
                    <a:pt x="13388" y="6703"/>
                    <a:pt x="13260" y="5208"/>
                    <a:pt x="12483" y="3808"/>
                  </a:cubicBezTo>
                  <a:cubicBezTo>
                    <a:pt x="11193" y="1489"/>
                    <a:pt x="8399" y="1"/>
                    <a:pt x="56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508;p43">
              <a:extLst>
                <a:ext uri="{FF2B5EF4-FFF2-40B4-BE49-F238E27FC236}">
                  <a16:creationId xmlns:a16="http://schemas.microsoft.com/office/drawing/2014/main" id="{E6FCC776-FD6B-44F9-9561-28D1FCDCF957}"/>
                </a:ext>
              </a:extLst>
            </p:cNvPr>
            <p:cNvSpPr/>
            <p:nvPr/>
          </p:nvSpPr>
          <p:spPr>
            <a:xfrm>
              <a:off x="6455050" y="3016101"/>
              <a:ext cx="116582" cy="32832"/>
            </a:xfrm>
            <a:custGeom>
              <a:avLst/>
              <a:gdLst/>
              <a:ahLst/>
              <a:cxnLst/>
              <a:rect l="l" t="t" r="r" b="b"/>
              <a:pathLst>
                <a:path w="6594" h="1857" extrusionOk="0">
                  <a:moveTo>
                    <a:pt x="6594" y="1"/>
                  </a:moveTo>
                  <a:lnTo>
                    <a:pt x="0" y="185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509;p43">
              <a:extLst>
                <a:ext uri="{FF2B5EF4-FFF2-40B4-BE49-F238E27FC236}">
                  <a16:creationId xmlns:a16="http://schemas.microsoft.com/office/drawing/2014/main" id="{D5629AC6-D347-4028-A098-7F6B60A7324D}"/>
                </a:ext>
              </a:extLst>
            </p:cNvPr>
            <p:cNvSpPr/>
            <p:nvPr/>
          </p:nvSpPr>
          <p:spPr>
            <a:xfrm>
              <a:off x="6453600" y="3011133"/>
              <a:ext cx="119411" cy="42839"/>
            </a:xfrm>
            <a:custGeom>
              <a:avLst/>
              <a:gdLst/>
              <a:ahLst/>
              <a:cxnLst/>
              <a:rect l="l" t="t" r="r" b="b"/>
              <a:pathLst>
                <a:path w="6754" h="2423" extrusionOk="0">
                  <a:moveTo>
                    <a:pt x="6594" y="1"/>
                  </a:moveTo>
                  <a:lnTo>
                    <a:pt x="1" y="1853"/>
                  </a:lnTo>
                  <a:lnTo>
                    <a:pt x="160" y="2422"/>
                  </a:lnTo>
                  <a:lnTo>
                    <a:pt x="6754" y="570"/>
                  </a:lnTo>
                  <a:lnTo>
                    <a:pt x="65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510;p43">
              <a:extLst>
                <a:ext uri="{FF2B5EF4-FFF2-40B4-BE49-F238E27FC236}">
                  <a16:creationId xmlns:a16="http://schemas.microsoft.com/office/drawing/2014/main" id="{44C3AD42-F021-4C72-B02C-9EAAC0C4A037}"/>
                </a:ext>
              </a:extLst>
            </p:cNvPr>
            <p:cNvSpPr/>
            <p:nvPr/>
          </p:nvSpPr>
          <p:spPr>
            <a:xfrm>
              <a:off x="6661853" y="2788542"/>
              <a:ext cx="718232" cy="202188"/>
            </a:xfrm>
            <a:custGeom>
              <a:avLst/>
              <a:gdLst/>
              <a:ahLst/>
              <a:cxnLst/>
              <a:rect l="l" t="t" r="r" b="b"/>
              <a:pathLst>
                <a:path w="40624" h="11436" extrusionOk="0">
                  <a:moveTo>
                    <a:pt x="40623" y="1"/>
                  </a:moveTo>
                  <a:lnTo>
                    <a:pt x="1" y="1143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11;p43">
              <a:extLst>
                <a:ext uri="{FF2B5EF4-FFF2-40B4-BE49-F238E27FC236}">
                  <a16:creationId xmlns:a16="http://schemas.microsoft.com/office/drawing/2014/main" id="{C0AF4721-1DD6-40CC-8261-F74C1EEA7E96}"/>
                </a:ext>
              </a:extLst>
            </p:cNvPr>
            <p:cNvSpPr/>
            <p:nvPr/>
          </p:nvSpPr>
          <p:spPr>
            <a:xfrm>
              <a:off x="6656407" y="2780869"/>
              <a:ext cx="719099" cy="211506"/>
            </a:xfrm>
            <a:custGeom>
              <a:avLst/>
              <a:gdLst/>
              <a:ahLst/>
              <a:cxnLst/>
              <a:rect l="l" t="t" r="r" b="b"/>
              <a:pathLst>
                <a:path w="40673" h="11963" extrusionOk="0">
                  <a:moveTo>
                    <a:pt x="40513" y="0"/>
                  </a:moveTo>
                  <a:lnTo>
                    <a:pt x="0" y="11395"/>
                  </a:lnTo>
                  <a:lnTo>
                    <a:pt x="160" y="11962"/>
                  </a:lnTo>
                  <a:lnTo>
                    <a:pt x="40673" y="568"/>
                  </a:lnTo>
                  <a:lnTo>
                    <a:pt x="405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12;p43">
              <a:extLst>
                <a:ext uri="{FF2B5EF4-FFF2-40B4-BE49-F238E27FC236}">
                  <a16:creationId xmlns:a16="http://schemas.microsoft.com/office/drawing/2014/main" id="{C8A083F8-89FF-4679-93C3-5ED83B492555}"/>
                </a:ext>
              </a:extLst>
            </p:cNvPr>
            <p:cNvSpPr/>
            <p:nvPr/>
          </p:nvSpPr>
          <p:spPr>
            <a:xfrm>
              <a:off x="6500169" y="3048579"/>
              <a:ext cx="289545" cy="81505"/>
            </a:xfrm>
            <a:custGeom>
              <a:avLst/>
              <a:gdLst/>
              <a:ahLst/>
              <a:cxnLst/>
              <a:rect l="l" t="t" r="r" b="b"/>
              <a:pathLst>
                <a:path w="16377" h="4610" extrusionOk="0">
                  <a:moveTo>
                    <a:pt x="16376" y="1"/>
                  </a:moveTo>
                  <a:lnTo>
                    <a:pt x="0" y="461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13;p43">
              <a:extLst>
                <a:ext uri="{FF2B5EF4-FFF2-40B4-BE49-F238E27FC236}">
                  <a16:creationId xmlns:a16="http://schemas.microsoft.com/office/drawing/2014/main" id="{C55EAFC1-80E9-4822-A3CC-30EAC2D71228}"/>
                </a:ext>
              </a:extLst>
            </p:cNvPr>
            <p:cNvSpPr/>
            <p:nvPr/>
          </p:nvSpPr>
          <p:spPr>
            <a:xfrm>
              <a:off x="6498684" y="3043682"/>
              <a:ext cx="292427" cy="91423"/>
            </a:xfrm>
            <a:custGeom>
              <a:avLst/>
              <a:gdLst/>
              <a:ahLst/>
              <a:cxnLst/>
              <a:rect l="l" t="t" r="r" b="b"/>
              <a:pathLst>
                <a:path w="16540" h="5171" extrusionOk="0">
                  <a:moveTo>
                    <a:pt x="16380" y="1"/>
                  </a:moveTo>
                  <a:lnTo>
                    <a:pt x="0" y="4601"/>
                  </a:lnTo>
                  <a:lnTo>
                    <a:pt x="160" y="5170"/>
                  </a:lnTo>
                  <a:lnTo>
                    <a:pt x="16540" y="570"/>
                  </a:lnTo>
                  <a:lnTo>
                    <a:pt x="163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14;p43">
              <a:extLst>
                <a:ext uri="{FF2B5EF4-FFF2-40B4-BE49-F238E27FC236}">
                  <a16:creationId xmlns:a16="http://schemas.microsoft.com/office/drawing/2014/main" id="{96C3AEAE-D768-4E9D-B6BC-BE3840D3AE50}"/>
                </a:ext>
              </a:extLst>
            </p:cNvPr>
            <p:cNvSpPr/>
            <p:nvPr/>
          </p:nvSpPr>
          <p:spPr>
            <a:xfrm>
              <a:off x="6868656" y="2923688"/>
              <a:ext cx="364756" cy="102703"/>
            </a:xfrm>
            <a:custGeom>
              <a:avLst/>
              <a:gdLst/>
              <a:ahLst/>
              <a:cxnLst/>
              <a:rect l="l" t="t" r="r" b="b"/>
              <a:pathLst>
                <a:path w="20631" h="5809" extrusionOk="0">
                  <a:moveTo>
                    <a:pt x="20630" y="0"/>
                  </a:moveTo>
                  <a:lnTo>
                    <a:pt x="0" y="580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515;p43">
              <a:extLst>
                <a:ext uri="{FF2B5EF4-FFF2-40B4-BE49-F238E27FC236}">
                  <a16:creationId xmlns:a16="http://schemas.microsoft.com/office/drawing/2014/main" id="{692844DF-0318-4DA0-98B6-20D325CCB14A}"/>
                </a:ext>
              </a:extLst>
            </p:cNvPr>
            <p:cNvSpPr/>
            <p:nvPr/>
          </p:nvSpPr>
          <p:spPr>
            <a:xfrm>
              <a:off x="6867188" y="2918826"/>
              <a:ext cx="367620" cy="112551"/>
            </a:xfrm>
            <a:custGeom>
              <a:avLst/>
              <a:gdLst/>
              <a:ahLst/>
              <a:cxnLst/>
              <a:rect l="l" t="t" r="r" b="b"/>
              <a:pathLst>
                <a:path w="20793" h="6366" extrusionOk="0">
                  <a:moveTo>
                    <a:pt x="20633" y="1"/>
                  </a:moveTo>
                  <a:lnTo>
                    <a:pt x="0" y="5796"/>
                  </a:lnTo>
                  <a:lnTo>
                    <a:pt x="160" y="6365"/>
                  </a:lnTo>
                  <a:lnTo>
                    <a:pt x="20793" y="570"/>
                  </a:lnTo>
                  <a:lnTo>
                    <a:pt x="20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516;p43">
              <a:extLst>
                <a:ext uri="{FF2B5EF4-FFF2-40B4-BE49-F238E27FC236}">
                  <a16:creationId xmlns:a16="http://schemas.microsoft.com/office/drawing/2014/main" id="{80168A87-1646-4141-AA39-0D0935C2B02C}"/>
                </a:ext>
              </a:extLst>
            </p:cNvPr>
            <p:cNvSpPr/>
            <p:nvPr/>
          </p:nvSpPr>
          <p:spPr>
            <a:xfrm>
              <a:off x="7301091" y="2869729"/>
              <a:ext cx="124078" cy="34936"/>
            </a:xfrm>
            <a:custGeom>
              <a:avLst/>
              <a:gdLst/>
              <a:ahLst/>
              <a:cxnLst/>
              <a:rect l="l" t="t" r="r" b="b"/>
              <a:pathLst>
                <a:path w="7018" h="1976" extrusionOk="0">
                  <a:moveTo>
                    <a:pt x="7018" y="0"/>
                  </a:moveTo>
                  <a:lnTo>
                    <a:pt x="0" y="197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17;p43">
              <a:extLst>
                <a:ext uri="{FF2B5EF4-FFF2-40B4-BE49-F238E27FC236}">
                  <a16:creationId xmlns:a16="http://schemas.microsoft.com/office/drawing/2014/main" id="{D02FAB62-ECD8-44FD-9D87-5814E6032B0B}"/>
                </a:ext>
              </a:extLst>
            </p:cNvPr>
            <p:cNvSpPr/>
            <p:nvPr/>
          </p:nvSpPr>
          <p:spPr>
            <a:xfrm>
              <a:off x="7299659" y="2864672"/>
              <a:ext cx="126942" cy="45031"/>
            </a:xfrm>
            <a:custGeom>
              <a:avLst/>
              <a:gdLst/>
              <a:ahLst/>
              <a:cxnLst/>
              <a:rect l="l" t="t" r="r" b="b"/>
              <a:pathLst>
                <a:path w="7180" h="2547" extrusionOk="0">
                  <a:moveTo>
                    <a:pt x="7020" y="1"/>
                  </a:moveTo>
                  <a:lnTo>
                    <a:pt x="0" y="1977"/>
                  </a:lnTo>
                  <a:lnTo>
                    <a:pt x="160" y="2546"/>
                  </a:lnTo>
                  <a:lnTo>
                    <a:pt x="7179" y="571"/>
                  </a:lnTo>
                  <a:lnTo>
                    <a:pt x="70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518;p43">
              <a:extLst>
                <a:ext uri="{FF2B5EF4-FFF2-40B4-BE49-F238E27FC236}">
                  <a16:creationId xmlns:a16="http://schemas.microsoft.com/office/drawing/2014/main" id="{7E093827-A03B-41A8-A96A-1D1E1D8F211B}"/>
                </a:ext>
              </a:extLst>
            </p:cNvPr>
            <p:cNvSpPr/>
            <p:nvPr/>
          </p:nvSpPr>
          <p:spPr>
            <a:xfrm>
              <a:off x="6545271" y="3052504"/>
              <a:ext cx="564045" cy="158766"/>
            </a:xfrm>
            <a:custGeom>
              <a:avLst/>
              <a:gdLst/>
              <a:ahLst/>
              <a:cxnLst/>
              <a:rect l="l" t="t" r="r" b="b"/>
              <a:pathLst>
                <a:path w="31903" h="8980" extrusionOk="0">
                  <a:moveTo>
                    <a:pt x="31902" y="0"/>
                  </a:moveTo>
                  <a:lnTo>
                    <a:pt x="0" y="898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519;p43">
              <a:extLst>
                <a:ext uri="{FF2B5EF4-FFF2-40B4-BE49-F238E27FC236}">
                  <a16:creationId xmlns:a16="http://schemas.microsoft.com/office/drawing/2014/main" id="{B83E63C5-6171-4ADB-9221-9AE6CF10DE3C}"/>
                </a:ext>
              </a:extLst>
            </p:cNvPr>
            <p:cNvSpPr/>
            <p:nvPr/>
          </p:nvSpPr>
          <p:spPr>
            <a:xfrm>
              <a:off x="6543768" y="3047678"/>
              <a:ext cx="566962" cy="168543"/>
            </a:xfrm>
            <a:custGeom>
              <a:avLst/>
              <a:gdLst/>
              <a:ahLst/>
              <a:cxnLst/>
              <a:rect l="l" t="t" r="r" b="b"/>
              <a:pathLst>
                <a:path w="32068" h="9533" extrusionOk="0">
                  <a:moveTo>
                    <a:pt x="31908" y="0"/>
                  </a:moveTo>
                  <a:lnTo>
                    <a:pt x="1" y="8963"/>
                  </a:lnTo>
                  <a:lnTo>
                    <a:pt x="161" y="9532"/>
                  </a:lnTo>
                  <a:lnTo>
                    <a:pt x="32068" y="569"/>
                  </a:lnTo>
                  <a:lnTo>
                    <a:pt x="319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520;p43">
              <a:extLst>
                <a:ext uri="{FF2B5EF4-FFF2-40B4-BE49-F238E27FC236}">
                  <a16:creationId xmlns:a16="http://schemas.microsoft.com/office/drawing/2014/main" id="{693E844A-2146-4F7D-B78C-6EBC0E9DF1AB}"/>
                </a:ext>
              </a:extLst>
            </p:cNvPr>
            <p:cNvSpPr/>
            <p:nvPr/>
          </p:nvSpPr>
          <p:spPr>
            <a:xfrm>
              <a:off x="7233394" y="2950880"/>
              <a:ext cx="236894" cy="66707"/>
            </a:xfrm>
            <a:custGeom>
              <a:avLst/>
              <a:gdLst/>
              <a:ahLst/>
              <a:cxnLst/>
              <a:rect l="l" t="t" r="r" b="b"/>
              <a:pathLst>
                <a:path w="13399" h="3773" extrusionOk="0">
                  <a:moveTo>
                    <a:pt x="13399" y="1"/>
                  </a:moveTo>
                  <a:lnTo>
                    <a:pt x="0" y="377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21;p43">
              <a:extLst>
                <a:ext uri="{FF2B5EF4-FFF2-40B4-BE49-F238E27FC236}">
                  <a16:creationId xmlns:a16="http://schemas.microsoft.com/office/drawing/2014/main" id="{B623CADE-BDA6-43FC-80E7-A570564DF01D}"/>
                </a:ext>
              </a:extLst>
            </p:cNvPr>
            <p:cNvSpPr/>
            <p:nvPr/>
          </p:nvSpPr>
          <p:spPr>
            <a:xfrm>
              <a:off x="7231962" y="2945859"/>
              <a:ext cx="239758" cy="76767"/>
            </a:xfrm>
            <a:custGeom>
              <a:avLst/>
              <a:gdLst/>
              <a:ahLst/>
              <a:cxnLst/>
              <a:rect l="l" t="t" r="r" b="b"/>
              <a:pathLst>
                <a:path w="13561" h="4342" extrusionOk="0">
                  <a:moveTo>
                    <a:pt x="13399" y="0"/>
                  </a:moveTo>
                  <a:lnTo>
                    <a:pt x="1" y="3772"/>
                  </a:lnTo>
                  <a:lnTo>
                    <a:pt x="161" y="4341"/>
                  </a:lnTo>
                  <a:lnTo>
                    <a:pt x="13560" y="569"/>
                  </a:lnTo>
                  <a:lnTo>
                    <a:pt x="133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22;p43">
              <a:extLst>
                <a:ext uri="{FF2B5EF4-FFF2-40B4-BE49-F238E27FC236}">
                  <a16:creationId xmlns:a16="http://schemas.microsoft.com/office/drawing/2014/main" id="{DB089645-ECFA-4639-B7E3-C195AFE5FE8D}"/>
                </a:ext>
              </a:extLst>
            </p:cNvPr>
            <p:cNvSpPr/>
            <p:nvPr/>
          </p:nvSpPr>
          <p:spPr>
            <a:xfrm>
              <a:off x="7563639" y="2695634"/>
              <a:ext cx="249518" cy="184367"/>
            </a:xfrm>
            <a:custGeom>
              <a:avLst/>
              <a:gdLst/>
              <a:ahLst/>
              <a:cxnLst/>
              <a:rect l="l" t="t" r="r" b="b"/>
              <a:pathLst>
                <a:path w="14113" h="10428" extrusionOk="0">
                  <a:moveTo>
                    <a:pt x="6071" y="1"/>
                  </a:moveTo>
                  <a:cubicBezTo>
                    <a:pt x="5467" y="1"/>
                    <a:pt x="4868" y="78"/>
                    <a:pt x="4292" y="240"/>
                  </a:cubicBezTo>
                  <a:cubicBezTo>
                    <a:pt x="1238" y="1100"/>
                    <a:pt x="0" y="4023"/>
                    <a:pt x="1526" y="6770"/>
                  </a:cubicBezTo>
                  <a:cubicBezTo>
                    <a:pt x="2765" y="9000"/>
                    <a:pt x="5444" y="10427"/>
                    <a:pt x="8042" y="10427"/>
                  </a:cubicBezTo>
                  <a:cubicBezTo>
                    <a:pt x="8646" y="10427"/>
                    <a:pt x="9245" y="10350"/>
                    <a:pt x="9820" y="10189"/>
                  </a:cubicBezTo>
                  <a:cubicBezTo>
                    <a:pt x="12875" y="9329"/>
                    <a:pt x="14112" y="6405"/>
                    <a:pt x="12585" y="3658"/>
                  </a:cubicBezTo>
                  <a:cubicBezTo>
                    <a:pt x="11347" y="1429"/>
                    <a:pt x="8669" y="1"/>
                    <a:pt x="60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23;p43">
              <a:extLst>
                <a:ext uri="{FF2B5EF4-FFF2-40B4-BE49-F238E27FC236}">
                  <a16:creationId xmlns:a16="http://schemas.microsoft.com/office/drawing/2014/main" id="{C6247487-A14A-475D-9660-0C819A408F82}"/>
                </a:ext>
              </a:extLst>
            </p:cNvPr>
            <p:cNvSpPr/>
            <p:nvPr/>
          </p:nvSpPr>
          <p:spPr>
            <a:xfrm>
              <a:off x="7570039" y="2690471"/>
              <a:ext cx="236700" cy="194728"/>
            </a:xfrm>
            <a:custGeom>
              <a:avLst/>
              <a:gdLst/>
              <a:ahLst/>
              <a:cxnLst/>
              <a:rect l="l" t="t" r="r" b="b"/>
              <a:pathLst>
                <a:path w="13388" h="11014" extrusionOk="0">
                  <a:moveTo>
                    <a:pt x="5686" y="588"/>
                  </a:moveTo>
                  <a:cubicBezTo>
                    <a:pt x="5695" y="588"/>
                    <a:pt x="5704" y="588"/>
                    <a:pt x="5713" y="589"/>
                  </a:cubicBezTo>
                  <a:cubicBezTo>
                    <a:pt x="8205" y="589"/>
                    <a:pt x="10779" y="1958"/>
                    <a:pt x="11964" y="4094"/>
                  </a:cubicBezTo>
                  <a:cubicBezTo>
                    <a:pt x="12654" y="5331"/>
                    <a:pt x="12771" y="6644"/>
                    <a:pt x="12295" y="7786"/>
                  </a:cubicBezTo>
                  <a:cubicBezTo>
                    <a:pt x="11812" y="8946"/>
                    <a:pt x="10777" y="9801"/>
                    <a:pt x="9378" y="10195"/>
                  </a:cubicBezTo>
                  <a:cubicBezTo>
                    <a:pt x="8827" y="10350"/>
                    <a:pt x="8253" y="10424"/>
                    <a:pt x="7675" y="10424"/>
                  </a:cubicBezTo>
                  <a:cubicBezTo>
                    <a:pt x="5184" y="10424"/>
                    <a:pt x="2609" y="9053"/>
                    <a:pt x="1423" y="6919"/>
                  </a:cubicBezTo>
                  <a:cubicBezTo>
                    <a:pt x="735" y="5680"/>
                    <a:pt x="618" y="4368"/>
                    <a:pt x="1094" y="3225"/>
                  </a:cubicBezTo>
                  <a:cubicBezTo>
                    <a:pt x="1576" y="2065"/>
                    <a:pt x="2612" y="1210"/>
                    <a:pt x="4011" y="816"/>
                  </a:cubicBezTo>
                  <a:cubicBezTo>
                    <a:pt x="4556" y="665"/>
                    <a:pt x="5119" y="588"/>
                    <a:pt x="5686" y="588"/>
                  </a:cubicBezTo>
                  <a:close/>
                  <a:moveTo>
                    <a:pt x="5695" y="0"/>
                  </a:moveTo>
                  <a:cubicBezTo>
                    <a:pt x="5068" y="0"/>
                    <a:pt x="4447" y="80"/>
                    <a:pt x="3850" y="249"/>
                  </a:cubicBezTo>
                  <a:cubicBezTo>
                    <a:pt x="2275" y="692"/>
                    <a:pt x="1101" y="1669"/>
                    <a:pt x="547" y="2998"/>
                  </a:cubicBezTo>
                  <a:cubicBezTo>
                    <a:pt x="1" y="4313"/>
                    <a:pt x="128" y="5806"/>
                    <a:pt x="906" y="7207"/>
                  </a:cubicBezTo>
                  <a:cubicBezTo>
                    <a:pt x="2194" y="9525"/>
                    <a:pt x="4989" y="11013"/>
                    <a:pt x="7692" y="11013"/>
                  </a:cubicBezTo>
                  <a:cubicBezTo>
                    <a:pt x="7701" y="11013"/>
                    <a:pt x="7710" y="11013"/>
                    <a:pt x="7719" y="11013"/>
                  </a:cubicBezTo>
                  <a:cubicBezTo>
                    <a:pt x="8335" y="11013"/>
                    <a:pt x="8946" y="10929"/>
                    <a:pt x="9538" y="10765"/>
                  </a:cubicBezTo>
                  <a:cubicBezTo>
                    <a:pt x="11114" y="10322"/>
                    <a:pt x="12286" y="9345"/>
                    <a:pt x="12840" y="8015"/>
                  </a:cubicBezTo>
                  <a:cubicBezTo>
                    <a:pt x="13388" y="6702"/>
                    <a:pt x="13259" y="5208"/>
                    <a:pt x="12483" y="3807"/>
                  </a:cubicBezTo>
                  <a:cubicBezTo>
                    <a:pt x="11194" y="1489"/>
                    <a:pt x="8398" y="0"/>
                    <a:pt x="5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24;p43">
              <a:extLst>
                <a:ext uri="{FF2B5EF4-FFF2-40B4-BE49-F238E27FC236}">
                  <a16:creationId xmlns:a16="http://schemas.microsoft.com/office/drawing/2014/main" id="{933A69E6-626D-43AA-82B1-47A09B0520F3}"/>
                </a:ext>
              </a:extLst>
            </p:cNvPr>
            <p:cNvSpPr/>
            <p:nvPr/>
          </p:nvSpPr>
          <p:spPr>
            <a:xfrm>
              <a:off x="7464596" y="3150434"/>
              <a:ext cx="116564" cy="32832"/>
            </a:xfrm>
            <a:custGeom>
              <a:avLst/>
              <a:gdLst/>
              <a:ahLst/>
              <a:cxnLst/>
              <a:rect l="l" t="t" r="r" b="b"/>
              <a:pathLst>
                <a:path w="6593" h="1857" extrusionOk="0">
                  <a:moveTo>
                    <a:pt x="1" y="1857"/>
                  </a:moveTo>
                  <a:lnTo>
                    <a:pt x="659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25;p43">
              <a:extLst>
                <a:ext uri="{FF2B5EF4-FFF2-40B4-BE49-F238E27FC236}">
                  <a16:creationId xmlns:a16="http://schemas.microsoft.com/office/drawing/2014/main" id="{261FB349-138E-47B9-A38B-A7AB2A61634A}"/>
                </a:ext>
              </a:extLst>
            </p:cNvPr>
            <p:cNvSpPr/>
            <p:nvPr/>
          </p:nvSpPr>
          <p:spPr>
            <a:xfrm>
              <a:off x="7463270" y="3145183"/>
              <a:ext cx="119393" cy="42962"/>
            </a:xfrm>
            <a:custGeom>
              <a:avLst/>
              <a:gdLst/>
              <a:ahLst/>
              <a:cxnLst/>
              <a:rect l="l" t="t" r="r" b="b"/>
              <a:pathLst>
                <a:path w="6753" h="2430" extrusionOk="0">
                  <a:moveTo>
                    <a:pt x="6592" y="1"/>
                  </a:moveTo>
                  <a:lnTo>
                    <a:pt x="0" y="1860"/>
                  </a:lnTo>
                  <a:lnTo>
                    <a:pt x="160" y="2429"/>
                  </a:lnTo>
                  <a:lnTo>
                    <a:pt x="6752" y="570"/>
                  </a:lnTo>
                  <a:lnTo>
                    <a:pt x="65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26;p43">
              <a:extLst>
                <a:ext uri="{FF2B5EF4-FFF2-40B4-BE49-F238E27FC236}">
                  <a16:creationId xmlns:a16="http://schemas.microsoft.com/office/drawing/2014/main" id="{D998BE9D-C0A9-440D-9B0C-A8387653A900}"/>
                </a:ext>
              </a:extLst>
            </p:cNvPr>
            <p:cNvSpPr/>
            <p:nvPr/>
          </p:nvSpPr>
          <p:spPr>
            <a:xfrm>
              <a:off x="6656160" y="3208654"/>
              <a:ext cx="718197" cy="202171"/>
            </a:xfrm>
            <a:custGeom>
              <a:avLst/>
              <a:gdLst/>
              <a:ahLst/>
              <a:cxnLst/>
              <a:rect l="l" t="t" r="r" b="b"/>
              <a:pathLst>
                <a:path w="40622" h="11435" extrusionOk="0">
                  <a:moveTo>
                    <a:pt x="1" y="11435"/>
                  </a:moveTo>
                  <a:lnTo>
                    <a:pt x="4062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27;p43">
              <a:extLst>
                <a:ext uri="{FF2B5EF4-FFF2-40B4-BE49-F238E27FC236}">
                  <a16:creationId xmlns:a16="http://schemas.microsoft.com/office/drawing/2014/main" id="{5B02C4DF-6403-44ED-8CDF-6E278DD5AD92}"/>
                </a:ext>
              </a:extLst>
            </p:cNvPr>
            <p:cNvSpPr/>
            <p:nvPr/>
          </p:nvSpPr>
          <p:spPr>
            <a:xfrm>
              <a:off x="6654639" y="3203881"/>
              <a:ext cx="721150" cy="211842"/>
            </a:xfrm>
            <a:custGeom>
              <a:avLst/>
              <a:gdLst/>
              <a:ahLst/>
              <a:cxnLst/>
              <a:rect l="l" t="t" r="r" b="b"/>
              <a:pathLst>
                <a:path w="40789" h="11982" extrusionOk="0">
                  <a:moveTo>
                    <a:pt x="40628" y="1"/>
                  </a:moveTo>
                  <a:lnTo>
                    <a:pt x="1" y="11413"/>
                  </a:lnTo>
                  <a:lnTo>
                    <a:pt x="161" y="11982"/>
                  </a:lnTo>
                  <a:lnTo>
                    <a:pt x="40788" y="570"/>
                  </a:lnTo>
                  <a:lnTo>
                    <a:pt x="40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28;p43">
              <a:extLst>
                <a:ext uri="{FF2B5EF4-FFF2-40B4-BE49-F238E27FC236}">
                  <a16:creationId xmlns:a16="http://schemas.microsoft.com/office/drawing/2014/main" id="{D3862C92-C17D-4111-9F46-5E1E958EC624}"/>
                </a:ext>
              </a:extLst>
            </p:cNvPr>
            <p:cNvSpPr/>
            <p:nvPr/>
          </p:nvSpPr>
          <p:spPr>
            <a:xfrm>
              <a:off x="7336716" y="3231620"/>
              <a:ext cx="289581" cy="81505"/>
            </a:xfrm>
            <a:custGeom>
              <a:avLst/>
              <a:gdLst/>
              <a:ahLst/>
              <a:cxnLst/>
              <a:rect l="l" t="t" r="r" b="b"/>
              <a:pathLst>
                <a:path w="16379" h="4610" extrusionOk="0">
                  <a:moveTo>
                    <a:pt x="1" y="4610"/>
                  </a:moveTo>
                  <a:lnTo>
                    <a:pt x="1637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29;p43">
              <a:extLst>
                <a:ext uri="{FF2B5EF4-FFF2-40B4-BE49-F238E27FC236}">
                  <a16:creationId xmlns:a16="http://schemas.microsoft.com/office/drawing/2014/main" id="{5CA66559-5213-44A3-9929-AA35730DA235}"/>
                </a:ext>
              </a:extLst>
            </p:cNvPr>
            <p:cNvSpPr/>
            <p:nvPr/>
          </p:nvSpPr>
          <p:spPr>
            <a:xfrm>
              <a:off x="7335319" y="3226599"/>
              <a:ext cx="292392" cy="91565"/>
            </a:xfrm>
            <a:custGeom>
              <a:avLst/>
              <a:gdLst/>
              <a:ahLst/>
              <a:cxnLst/>
              <a:rect l="l" t="t" r="r" b="b"/>
              <a:pathLst>
                <a:path w="16538" h="5179" extrusionOk="0">
                  <a:moveTo>
                    <a:pt x="16376" y="0"/>
                  </a:moveTo>
                  <a:lnTo>
                    <a:pt x="0" y="4609"/>
                  </a:lnTo>
                  <a:lnTo>
                    <a:pt x="160" y="5178"/>
                  </a:lnTo>
                  <a:lnTo>
                    <a:pt x="16538" y="569"/>
                  </a:lnTo>
                  <a:lnTo>
                    <a:pt x="163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30;p43">
              <a:extLst>
                <a:ext uri="{FF2B5EF4-FFF2-40B4-BE49-F238E27FC236}">
                  <a16:creationId xmlns:a16="http://schemas.microsoft.com/office/drawing/2014/main" id="{C16FB7D2-4F22-4E87-9A6A-4BACB58B8614}"/>
                </a:ext>
              </a:extLst>
            </p:cNvPr>
            <p:cNvSpPr/>
            <p:nvPr/>
          </p:nvSpPr>
          <p:spPr>
            <a:xfrm>
              <a:off x="6893019" y="3335331"/>
              <a:ext cx="364774" cy="102703"/>
            </a:xfrm>
            <a:custGeom>
              <a:avLst/>
              <a:gdLst/>
              <a:ahLst/>
              <a:cxnLst/>
              <a:rect l="l" t="t" r="r" b="b"/>
              <a:pathLst>
                <a:path w="20632" h="5809" extrusionOk="0">
                  <a:moveTo>
                    <a:pt x="1" y="5808"/>
                  </a:moveTo>
                  <a:lnTo>
                    <a:pt x="2063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31;p43">
              <a:extLst>
                <a:ext uri="{FF2B5EF4-FFF2-40B4-BE49-F238E27FC236}">
                  <a16:creationId xmlns:a16="http://schemas.microsoft.com/office/drawing/2014/main" id="{BFDD07D7-525A-4482-90E7-363CEB557C60}"/>
                </a:ext>
              </a:extLst>
            </p:cNvPr>
            <p:cNvSpPr/>
            <p:nvPr/>
          </p:nvSpPr>
          <p:spPr>
            <a:xfrm>
              <a:off x="6891534" y="3330452"/>
              <a:ext cx="367656" cy="112569"/>
            </a:xfrm>
            <a:custGeom>
              <a:avLst/>
              <a:gdLst/>
              <a:ahLst/>
              <a:cxnLst/>
              <a:rect l="l" t="t" r="r" b="b"/>
              <a:pathLst>
                <a:path w="20795" h="6367" extrusionOk="0">
                  <a:moveTo>
                    <a:pt x="20634" y="1"/>
                  </a:moveTo>
                  <a:lnTo>
                    <a:pt x="0" y="5797"/>
                  </a:lnTo>
                  <a:lnTo>
                    <a:pt x="160" y="6366"/>
                  </a:lnTo>
                  <a:lnTo>
                    <a:pt x="20794" y="571"/>
                  </a:lnTo>
                  <a:lnTo>
                    <a:pt x="20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32;p43">
              <a:extLst>
                <a:ext uri="{FF2B5EF4-FFF2-40B4-BE49-F238E27FC236}">
                  <a16:creationId xmlns:a16="http://schemas.microsoft.com/office/drawing/2014/main" id="{240A7BC1-1D5B-4167-B983-E5737DCA428F}"/>
                </a:ext>
              </a:extLst>
            </p:cNvPr>
            <p:cNvSpPr/>
            <p:nvPr/>
          </p:nvSpPr>
          <p:spPr>
            <a:xfrm>
              <a:off x="6701262" y="3457040"/>
              <a:ext cx="124114" cy="34953"/>
            </a:xfrm>
            <a:custGeom>
              <a:avLst/>
              <a:gdLst/>
              <a:ahLst/>
              <a:cxnLst/>
              <a:rect l="l" t="t" r="r" b="b"/>
              <a:pathLst>
                <a:path w="7020" h="1977" extrusionOk="0">
                  <a:moveTo>
                    <a:pt x="0" y="1976"/>
                  </a:moveTo>
                  <a:lnTo>
                    <a:pt x="701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33;p43">
              <a:extLst>
                <a:ext uri="{FF2B5EF4-FFF2-40B4-BE49-F238E27FC236}">
                  <a16:creationId xmlns:a16="http://schemas.microsoft.com/office/drawing/2014/main" id="{87E5CE6D-CF12-486D-BEC7-F982581C0EBF}"/>
                </a:ext>
              </a:extLst>
            </p:cNvPr>
            <p:cNvSpPr/>
            <p:nvPr/>
          </p:nvSpPr>
          <p:spPr>
            <a:xfrm>
              <a:off x="6699794" y="3452108"/>
              <a:ext cx="126942" cy="44960"/>
            </a:xfrm>
            <a:custGeom>
              <a:avLst/>
              <a:gdLst/>
              <a:ahLst/>
              <a:cxnLst/>
              <a:rect l="l" t="t" r="r" b="b"/>
              <a:pathLst>
                <a:path w="7180" h="2543" extrusionOk="0">
                  <a:moveTo>
                    <a:pt x="7019" y="0"/>
                  </a:moveTo>
                  <a:lnTo>
                    <a:pt x="0" y="1973"/>
                  </a:lnTo>
                  <a:lnTo>
                    <a:pt x="160" y="2542"/>
                  </a:lnTo>
                  <a:lnTo>
                    <a:pt x="7179" y="571"/>
                  </a:lnTo>
                  <a:lnTo>
                    <a:pt x="7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34;p43">
              <a:extLst>
                <a:ext uri="{FF2B5EF4-FFF2-40B4-BE49-F238E27FC236}">
                  <a16:creationId xmlns:a16="http://schemas.microsoft.com/office/drawing/2014/main" id="{EE89D3D2-2D01-4C98-80FD-2C7DABAE4E62}"/>
                </a:ext>
              </a:extLst>
            </p:cNvPr>
            <p:cNvSpPr/>
            <p:nvPr/>
          </p:nvSpPr>
          <p:spPr>
            <a:xfrm>
              <a:off x="7107336" y="3312772"/>
              <a:ext cx="564045" cy="158802"/>
            </a:xfrm>
            <a:custGeom>
              <a:avLst/>
              <a:gdLst/>
              <a:ahLst/>
              <a:cxnLst/>
              <a:rect l="l" t="t" r="r" b="b"/>
              <a:pathLst>
                <a:path w="31903" h="8982" extrusionOk="0">
                  <a:moveTo>
                    <a:pt x="1" y="8982"/>
                  </a:moveTo>
                  <a:lnTo>
                    <a:pt x="3190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35;p43">
              <a:extLst>
                <a:ext uri="{FF2B5EF4-FFF2-40B4-BE49-F238E27FC236}">
                  <a16:creationId xmlns:a16="http://schemas.microsoft.com/office/drawing/2014/main" id="{7E48B488-3EAA-4109-8650-9880C49A0768}"/>
                </a:ext>
              </a:extLst>
            </p:cNvPr>
            <p:cNvSpPr/>
            <p:nvPr/>
          </p:nvSpPr>
          <p:spPr>
            <a:xfrm>
              <a:off x="7105939" y="3307768"/>
              <a:ext cx="566874" cy="168844"/>
            </a:xfrm>
            <a:custGeom>
              <a:avLst/>
              <a:gdLst/>
              <a:ahLst/>
              <a:cxnLst/>
              <a:rect l="l" t="t" r="r" b="b"/>
              <a:pathLst>
                <a:path w="32063" h="9550" extrusionOk="0">
                  <a:moveTo>
                    <a:pt x="31901" y="1"/>
                  </a:moveTo>
                  <a:lnTo>
                    <a:pt x="0" y="8980"/>
                  </a:lnTo>
                  <a:lnTo>
                    <a:pt x="160" y="9549"/>
                  </a:lnTo>
                  <a:lnTo>
                    <a:pt x="32062" y="570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36;p43">
              <a:extLst>
                <a:ext uri="{FF2B5EF4-FFF2-40B4-BE49-F238E27FC236}">
                  <a16:creationId xmlns:a16="http://schemas.microsoft.com/office/drawing/2014/main" id="{427C7B9D-8551-44C7-81EA-51C01EFA9D90}"/>
                </a:ext>
              </a:extLst>
            </p:cNvPr>
            <p:cNvSpPr/>
            <p:nvPr/>
          </p:nvSpPr>
          <p:spPr>
            <a:xfrm>
              <a:off x="6746363" y="3506474"/>
              <a:ext cx="236894" cy="66689"/>
            </a:xfrm>
            <a:custGeom>
              <a:avLst/>
              <a:gdLst/>
              <a:ahLst/>
              <a:cxnLst/>
              <a:rect l="l" t="t" r="r" b="b"/>
              <a:pathLst>
                <a:path w="13399" h="3772" extrusionOk="0">
                  <a:moveTo>
                    <a:pt x="0" y="3772"/>
                  </a:moveTo>
                  <a:lnTo>
                    <a:pt x="1339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37;p43">
              <a:extLst>
                <a:ext uri="{FF2B5EF4-FFF2-40B4-BE49-F238E27FC236}">
                  <a16:creationId xmlns:a16="http://schemas.microsoft.com/office/drawing/2014/main" id="{F1C7D360-ECFA-45B6-97F7-865243312287}"/>
                </a:ext>
              </a:extLst>
            </p:cNvPr>
            <p:cNvSpPr/>
            <p:nvPr/>
          </p:nvSpPr>
          <p:spPr>
            <a:xfrm>
              <a:off x="6744896" y="3501559"/>
              <a:ext cx="239758" cy="76643"/>
            </a:xfrm>
            <a:custGeom>
              <a:avLst/>
              <a:gdLst/>
              <a:ahLst/>
              <a:cxnLst/>
              <a:rect l="l" t="t" r="r" b="b"/>
              <a:pathLst>
                <a:path w="13561" h="4335" extrusionOk="0">
                  <a:moveTo>
                    <a:pt x="13401" y="1"/>
                  </a:moveTo>
                  <a:lnTo>
                    <a:pt x="0" y="3765"/>
                  </a:lnTo>
                  <a:lnTo>
                    <a:pt x="160" y="4334"/>
                  </a:lnTo>
                  <a:lnTo>
                    <a:pt x="13561" y="570"/>
                  </a:lnTo>
                  <a:lnTo>
                    <a:pt x="134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38;p43">
              <a:extLst>
                <a:ext uri="{FF2B5EF4-FFF2-40B4-BE49-F238E27FC236}">
                  <a16:creationId xmlns:a16="http://schemas.microsoft.com/office/drawing/2014/main" id="{5A66524E-869D-4FB5-939A-5D5FC01513DC}"/>
                </a:ext>
              </a:extLst>
            </p:cNvPr>
            <p:cNvSpPr/>
            <p:nvPr/>
          </p:nvSpPr>
          <p:spPr>
            <a:xfrm>
              <a:off x="7776453" y="3057490"/>
              <a:ext cx="225968" cy="184296"/>
            </a:xfrm>
            <a:custGeom>
              <a:avLst/>
              <a:gdLst/>
              <a:ahLst/>
              <a:cxnLst/>
              <a:rect l="l" t="t" r="r" b="b"/>
              <a:pathLst>
                <a:path w="12781" h="10424" extrusionOk="0">
                  <a:moveTo>
                    <a:pt x="5404" y="0"/>
                  </a:moveTo>
                  <a:cubicBezTo>
                    <a:pt x="4749" y="0"/>
                    <a:pt x="4111" y="90"/>
                    <a:pt x="3513" y="271"/>
                  </a:cubicBezTo>
                  <a:cubicBezTo>
                    <a:pt x="2062" y="712"/>
                    <a:pt x="973" y="1653"/>
                    <a:pt x="487" y="2891"/>
                  </a:cubicBezTo>
                  <a:cubicBezTo>
                    <a:pt x="1" y="4129"/>
                    <a:pt x="155" y="5560"/>
                    <a:pt x="918" y="6871"/>
                  </a:cubicBezTo>
                  <a:cubicBezTo>
                    <a:pt x="1681" y="8181"/>
                    <a:pt x="2990" y="9263"/>
                    <a:pt x="4556" y="9879"/>
                  </a:cubicBezTo>
                  <a:cubicBezTo>
                    <a:pt x="5477" y="10241"/>
                    <a:pt x="6443" y="10424"/>
                    <a:pt x="7377" y="10424"/>
                  </a:cubicBezTo>
                  <a:cubicBezTo>
                    <a:pt x="8031" y="10424"/>
                    <a:pt x="8670" y="10334"/>
                    <a:pt x="9268" y="10153"/>
                  </a:cubicBezTo>
                  <a:cubicBezTo>
                    <a:pt x="10719" y="9712"/>
                    <a:pt x="11808" y="8771"/>
                    <a:pt x="12294" y="7533"/>
                  </a:cubicBezTo>
                  <a:cubicBezTo>
                    <a:pt x="12781" y="6295"/>
                    <a:pt x="12625" y="4864"/>
                    <a:pt x="11862" y="3553"/>
                  </a:cubicBezTo>
                  <a:cubicBezTo>
                    <a:pt x="11099" y="2243"/>
                    <a:pt x="9791" y="1161"/>
                    <a:pt x="8225" y="545"/>
                  </a:cubicBezTo>
                  <a:cubicBezTo>
                    <a:pt x="7303" y="183"/>
                    <a:pt x="6338" y="0"/>
                    <a:pt x="5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39;p43">
              <a:extLst>
                <a:ext uri="{FF2B5EF4-FFF2-40B4-BE49-F238E27FC236}">
                  <a16:creationId xmlns:a16="http://schemas.microsoft.com/office/drawing/2014/main" id="{5C2A3374-8259-48AD-B2C9-80161899ADF4}"/>
                </a:ext>
              </a:extLst>
            </p:cNvPr>
            <p:cNvSpPr/>
            <p:nvPr/>
          </p:nvSpPr>
          <p:spPr>
            <a:xfrm>
              <a:off x="7771131" y="3052363"/>
              <a:ext cx="236700" cy="194728"/>
            </a:xfrm>
            <a:custGeom>
              <a:avLst/>
              <a:gdLst/>
              <a:ahLst/>
              <a:cxnLst/>
              <a:rect l="l" t="t" r="r" b="b"/>
              <a:pathLst>
                <a:path w="13388" h="11014" extrusionOk="0">
                  <a:moveTo>
                    <a:pt x="5685" y="589"/>
                  </a:moveTo>
                  <a:cubicBezTo>
                    <a:pt x="5695" y="589"/>
                    <a:pt x="5704" y="589"/>
                    <a:pt x="5713" y="589"/>
                  </a:cubicBezTo>
                  <a:cubicBezTo>
                    <a:pt x="8204" y="589"/>
                    <a:pt x="10780" y="1958"/>
                    <a:pt x="11966" y="4093"/>
                  </a:cubicBezTo>
                  <a:cubicBezTo>
                    <a:pt x="12655" y="5331"/>
                    <a:pt x="12772" y="6643"/>
                    <a:pt x="12295" y="7786"/>
                  </a:cubicBezTo>
                  <a:cubicBezTo>
                    <a:pt x="11813" y="8946"/>
                    <a:pt x="10777" y="9802"/>
                    <a:pt x="9378" y="10195"/>
                  </a:cubicBezTo>
                  <a:cubicBezTo>
                    <a:pt x="8827" y="10350"/>
                    <a:pt x="8254" y="10424"/>
                    <a:pt x="7676" y="10424"/>
                  </a:cubicBezTo>
                  <a:cubicBezTo>
                    <a:pt x="5184" y="10424"/>
                    <a:pt x="2609" y="9053"/>
                    <a:pt x="1423" y="6919"/>
                  </a:cubicBezTo>
                  <a:cubicBezTo>
                    <a:pt x="735" y="5680"/>
                    <a:pt x="618" y="4368"/>
                    <a:pt x="1094" y="3225"/>
                  </a:cubicBezTo>
                  <a:cubicBezTo>
                    <a:pt x="1577" y="2067"/>
                    <a:pt x="2613" y="1211"/>
                    <a:pt x="4011" y="818"/>
                  </a:cubicBezTo>
                  <a:cubicBezTo>
                    <a:pt x="4557" y="665"/>
                    <a:pt x="5119" y="589"/>
                    <a:pt x="5685" y="589"/>
                  </a:cubicBezTo>
                  <a:close/>
                  <a:moveTo>
                    <a:pt x="5697" y="0"/>
                  </a:moveTo>
                  <a:cubicBezTo>
                    <a:pt x="5070" y="0"/>
                    <a:pt x="4448" y="80"/>
                    <a:pt x="3851" y="249"/>
                  </a:cubicBezTo>
                  <a:cubicBezTo>
                    <a:pt x="2275" y="692"/>
                    <a:pt x="1102" y="1669"/>
                    <a:pt x="548" y="2998"/>
                  </a:cubicBezTo>
                  <a:cubicBezTo>
                    <a:pt x="1" y="4312"/>
                    <a:pt x="128" y="5806"/>
                    <a:pt x="906" y="7206"/>
                  </a:cubicBezTo>
                  <a:cubicBezTo>
                    <a:pt x="2195" y="9525"/>
                    <a:pt x="4989" y="11013"/>
                    <a:pt x="7693" y="11013"/>
                  </a:cubicBezTo>
                  <a:cubicBezTo>
                    <a:pt x="7698" y="11013"/>
                    <a:pt x="7703" y="11013"/>
                    <a:pt x="7707" y="11013"/>
                  </a:cubicBezTo>
                  <a:cubicBezTo>
                    <a:pt x="8326" y="11013"/>
                    <a:pt x="8942" y="10930"/>
                    <a:pt x="9539" y="10765"/>
                  </a:cubicBezTo>
                  <a:cubicBezTo>
                    <a:pt x="11114" y="10321"/>
                    <a:pt x="12287" y="9344"/>
                    <a:pt x="12841" y="8014"/>
                  </a:cubicBezTo>
                  <a:cubicBezTo>
                    <a:pt x="13388" y="6701"/>
                    <a:pt x="13261" y="5207"/>
                    <a:pt x="12483" y="3807"/>
                  </a:cubicBezTo>
                  <a:cubicBezTo>
                    <a:pt x="11194" y="1489"/>
                    <a:pt x="8400" y="0"/>
                    <a:pt x="5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40;p43">
              <a:extLst>
                <a:ext uri="{FF2B5EF4-FFF2-40B4-BE49-F238E27FC236}">
                  <a16:creationId xmlns:a16="http://schemas.microsoft.com/office/drawing/2014/main" id="{B024AB59-D326-4CEC-9B8C-F62A3A901D64}"/>
                </a:ext>
              </a:extLst>
            </p:cNvPr>
            <p:cNvSpPr/>
            <p:nvPr/>
          </p:nvSpPr>
          <p:spPr>
            <a:xfrm>
              <a:off x="6857252" y="3739903"/>
              <a:ext cx="116582" cy="32814"/>
            </a:xfrm>
            <a:custGeom>
              <a:avLst/>
              <a:gdLst/>
              <a:ahLst/>
              <a:cxnLst/>
              <a:rect l="l" t="t" r="r" b="b"/>
              <a:pathLst>
                <a:path w="6594" h="1856" extrusionOk="0">
                  <a:moveTo>
                    <a:pt x="6594" y="0"/>
                  </a:moveTo>
                  <a:lnTo>
                    <a:pt x="1" y="185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41;p43">
              <a:extLst>
                <a:ext uri="{FF2B5EF4-FFF2-40B4-BE49-F238E27FC236}">
                  <a16:creationId xmlns:a16="http://schemas.microsoft.com/office/drawing/2014/main" id="{6065CA80-E0C2-478E-BFA6-83B81C5DF045}"/>
                </a:ext>
              </a:extLst>
            </p:cNvPr>
            <p:cNvSpPr/>
            <p:nvPr/>
          </p:nvSpPr>
          <p:spPr>
            <a:xfrm>
              <a:off x="6855785" y="3734952"/>
              <a:ext cx="119411" cy="42821"/>
            </a:xfrm>
            <a:custGeom>
              <a:avLst/>
              <a:gdLst/>
              <a:ahLst/>
              <a:cxnLst/>
              <a:rect l="l" t="t" r="r" b="b"/>
              <a:pathLst>
                <a:path w="6754" h="2422" extrusionOk="0">
                  <a:moveTo>
                    <a:pt x="6594" y="1"/>
                  </a:moveTo>
                  <a:lnTo>
                    <a:pt x="0" y="1853"/>
                  </a:lnTo>
                  <a:lnTo>
                    <a:pt x="160" y="2422"/>
                  </a:lnTo>
                  <a:lnTo>
                    <a:pt x="6754" y="570"/>
                  </a:lnTo>
                  <a:lnTo>
                    <a:pt x="65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42;p43">
              <a:extLst>
                <a:ext uri="{FF2B5EF4-FFF2-40B4-BE49-F238E27FC236}">
                  <a16:creationId xmlns:a16="http://schemas.microsoft.com/office/drawing/2014/main" id="{BC31CAA6-506A-4A69-BDDD-B74EDAC34302}"/>
                </a:ext>
              </a:extLst>
            </p:cNvPr>
            <p:cNvSpPr/>
            <p:nvPr/>
          </p:nvSpPr>
          <p:spPr>
            <a:xfrm>
              <a:off x="7064073" y="3512344"/>
              <a:ext cx="718215" cy="202171"/>
            </a:xfrm>
            <a:custGeom>
              <a:avLst/>
              <a:gdLst/>
              <a:ahLst/>
              <a:cxnLst/>
              <a:rect l="l" t="t" r="r" b="b"/>
              <a:pathLst>
                <a:path w="40623" h="11435" extrusionOk="0">
                  <a:moveTo>
                    <a:pt x="40622" y="0"/>
                  </a:moveTo>
                  <a:lnTo>
                    <a:pt x="0" y="1143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43;p43">
              <a:extLst>
                <a:ext uri="{FF2B5EF4-FFF2-40B4-BE49-F238E27FC236}">
                  <a16:creationId xmlns:a16="http://schemas.microsoft.com/office/drawing/2014/main" id="{55495DD7-2F8A-4318-82C5-A846D6566D00}"/>
                </a:ext>
              </a:extLst>
            </p:cNvPr>
            <p:cNvSpPr/>
            <p:nvPr/>
          </p:nvSpPr>
          <p:spPr>
            <a:xfrm>
              <a:off x="7062659" y="3507305"/>
              <a:ext cx="721043" cy="212248"/>
            </a:xfrm>
            <a:custGeom>
              <a:avLst/>
              <a:gdLst/>
              <a:ahLst/>
              <a:cxnLst/>
              <a:rect l="l" t="t" r="r" b="b"/>
              <a:pathLst>
                <a:path w="40783" h="12005" extrusionOk="0">
                  <a:moveTo>
                    <a:pt x="40622" y="1"/>
                  </a:moveTo>
                  <a:lnTo>
                    <a:pt x="1" y="11435"/>
                  </a:lnTo>
                  <a:lnTo>
                    <a:pt x="161" y="12004"/>
                  </a:lnTo>
                  <a:lnTo>
                    <a:pt x="40783" y="570"/>
                  </a:lnTo>
                  <a:lnTo>
                    <a:pt x="406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44;p43">
              <a:extLst>
                <a:ext uri="{FF2B5EF4-FFF2-40B4-BE49-F238E27FC236}">
                  <a16:creationId xmlns:a16="http://schemas.microsoft.com/office/drawing/2014/main" id="{0437A88D-60EA-480F-B8C0-7A3179189969}"/>
                </a:ext>
              </a:extLst>
            </p:cNvPr>
            <p:cNvSpPr/>
            <p:nvPr/>
          </p:nvSpPr>
          <p:spPr>
            <a:xfrm>
              <a:off x="6902354" y="3772399"/>
              <a:ext cx="289563" cy="81505"/>
            </a:xfrm>
            <a:custGeom>
              <a:avLst/>
              <a:gdLst/>
              <a:ahLst/>
              <a:cxnLst/>
              <a:rect l="l" t="t" r="r" b="b"/>
              <a:pathLst>
                <a:path w="16378" h="4610" extrusionOk="0">
                  <a:moveTo>
                    <a:pt x="16378" y="0"/>
                  </a:moveTo>
                  <a:lnTo>
                    <a:pt x="0" y="46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45;p43">
              <a:extLst>
                <a:ext uri="{FF2B5EF4-FFF2-40B4-BE49-F238E27FC236}">
                  <a16:creationId xmlns:a16="http://schemas.microsoft.com/office/drawing/2014/main" id="{854A79BF-6061-4513-BB32-27A6E336269B}"/>
                </a:ext>
              </a:extLst>
            </p:cNvPr>
            <p:cNvSpPr/>
            <p:nvPr/>
          </p:nvSpPr>
          <p:spPr>
            <a:xfrm>
              <a:off x="6900851" y="3767501"/>
              <a:ext cx="292445" cy="91441"/>
            </a:xfrm>
            <a:custGeom>
              <a:avLst/>
              <a:gdLst/>
              <a:ahLst/>
              <a:cxnLst/>
              <a:rect l="l" t="t" r="r" b="b"/>
              <a:pathLst>
                <a:path w="16541" h="5172" extrusionOk="0">
                  <a:moveTo>
                    <a:pt x="16381" y="0"/>
                  </a:moveTo>
                  <a:lnTo>
                    <a:pt x="1" y="4601"/>
                  </a:lnTo>
                  <a:lnTo>
                    <a:pt x="161" y="5171"/>
                  </a:lnTo>
                  <a:lnTo>
                    <a:pt x="16541" y="569"/>
                  </a:lnTo>
                  <a:lnTo>
                    <a:pt x="16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46;p43">
              <a:extLst>
                <a:ext uri="{FF2B5EF4-FFF2-40B4-BE49-F238E27FC236}">
                  <a16:creationId xmlns:a16="http://schemas.microsoft.com/office/drawing/2014/main" id="{2DBF7E49-62EF-4FE3-800D-1D5A82DE069C}"/>
                </a:ext>
              </a:extLst>
            </p:cNvPr>
            <p:cNvSpPr/>
            <p:nvPr/>
          </p:nvSpPr>
          <p:spPr>
            <a:xfrm>
              <a:off x="7270858" y="3647489"/>
              <a:ext cx="364756" cy="102685"/>
            </a:xfrm>
            <a:custGeom>
              <a:avLst/>
              <a:gdLst/>
              <a:ahLst/>
              <a:cxnLst/>
              <a:rect l="l" t="t" r="r" b="b"/>
              <a:pathLst>
                <a:path w="20631" h="5808" extrusionOk="0">
                  <a:moveTo>
                    <a:pt x="20631" y="1"/>
                  </a:moveTo>
                  <a:lnTo>
                    <a:pt x="0" y="580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47;p43">
              <a:extLst>
                <a:ext uri="{FF2B5EF4-FFF2-40B4-BE49-F238E27FC236}">
                  <a16:creationId xmlns:a16="http://schemas.microsoft.com/office/drawing/2014/main" id="{AEFB6393-035A-4345-90E6-61B2DFD38DD4}"/>
                </a:ext>
              </a:extLst>
            </p:cNvPr>
            <p:cNvSpPr/>
            <p:nvPr/>
          </p:nvSpPr>
          <p:spPr>
            <a:xfrm>
              <a:off x="7269461" y="3642468"/>
              <a:ext cx="367585" cy="112728"/>
            </a:xfrm>
            <a:custGeom>
              <a:avLst/>
              <a:gdLst/>
              <a:ahLst/>
              <a:cxnLst/>
              <a:rect l="l" t="t" r="r" b="b"/>
              <a:pathLst>
                <a:path w="20791" h="6376" extrusionOk="0">
                  <a:moveTo>
                    <a:pt x="20629" y="0"/>
                  </a:moveTo>
                  <a:lnTo>
                    <a:pt x="0" y="5807"/>
                  </a:lnTo>
                  <a:lnTo>
                    <a:pt x="160" y="6376"/>
                  </a:lnTo>
                  <a:lnTo>
                    <a:pt x="20790" y="569"/>
                  </a:lnTo>
                  <a:lnTo>
                    <a:pt x="206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48;p43">
              <a:extLst>
                <a:ext uri="{FF2B5EF4-FFF2-40B4-BE49-F238E27FC236}">
                  <a16:creationId xmlns:a16="http://schemas.microsoft.com/office/drawing/2014/main" id="{A83ED227-0E50-43F4-8398-BA2A56D35352}"/>
                </a:ext>
              </a:extLst>
            </p:cNvPr>
            <p:cNvSpPr/>
            <p:nvPr/>
          </p:nvSpPr>
          <p:spPr>
            <a:xfrm>
              <a:off x="7703293" y="3593512"/>
              <a:ext cx="124078" cy="34953"/>
            </a:xfrm>
            <a:custGeom>
              <a:avLst/>
              <a:gdLst/>
              <a:ahLst/>
              <a:cxnLst/>
              <a:rect l="l" t="t" r="r" b="b"/>
              <a:pathLst>
                <a:path w="7018" h="1977" extrusionOk="0">
                  <a:moveTo>
                    <a:pt x="7018" y="1"/>
                  </a:moveTo>
                  <a:lnTo>
                    <a:pt x="0" y="197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49;p43">
              <a:extLst>
                <a:ext uri="{FF2B5EF4-FFF2-40B4-BE49-F238E27FC236}">
                  <a16:creationId xmlns:a16="http://schemas.microsoft.com/office/drawing/2014/main" id="{63012757-4B90-4BC0-B451-2CA306ECF4B7}"/>
                </a:ext>
              </a:extLst>
            </p:cNvPr>
            <p:cNvSpPr/>
            <p:nvPr/>
          </p:nvSpPr>
          <p:spPr>
            <a:xfrm>
              <a:off x="7701967" y="3588244"/>
              <a:ext cx="126925" cy="45066"/>
            </a:xfrm>
            <a:custGeom>
              <a:avLst/>
              <a:gdLst/>
              <a:ahLst/>
              <a:cxnLst/>
              <a:rect l="l" t="t" r="r" b="b"/>
              <a:pathLst>
                <a:path w="7179" h="2549" extrusionOk="0">
                  <a:moveTo>
                    <a:pt x="7019" y="0"/>
                  </a:moveTo>
                  <a:lnTo>
                    <a:pt x="1" y="1980"/>
                  </a:lnTo>
                  <a:lnTo>
                    <a:pt x="162" y="2549"/>
                  </a:lnTo>
                  <a:lnTo>
                    <a:pt x="7179" y="569"/>
                  </a:lnTo>
                  <a:lnTo>
                    <a:pt x="7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50;p43">
              <a:extLst>
                <a:ext uri="{FF2B5EF4-FFF2-40B4-BE49-F238E27FC236}">
                  <a16:creationId xmlns:a16="http://schemas.microsoft.com/office/drawing/2014/main" id="{F189385C-D047-40C2-A401-8BD54C65C963}"/>
                </a:ext>
              </a:extLst>
            </p:cNvPr>
            <p:cNvSpPr/>
            <p:nvPr/>
          </p:nvSpPr>
          <p:spPr>
            <a:xfrm>
              <a:off x="6947473" y="3776288"/>
              <a:ext cx="564045" cy="158766"/>
            </a:xfrm>
            <a:custGeom>
              <a:avLst/>
              <a:gdLst/>
              <a:ahLst/>
              <a:cxnLst/>
              <a:rect l="l" t="t" r="r" b="b"/>
              <a:pathLst>
                <a:path w="31903" h="8980" extrusionOk="0">
                  <a:moveTo>
                    <a:pt x="31903" y="1"/>
                  </a:moveTo>
                  <a:lnTo>
                    <a:pt x="0" y="898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51;p43">
              <a:extLst>
                <a:ext uri="{FF2B5EF4-FFF2-40B4-BE49-F238E27FC236}">
                  <a16:creationId xmlns:a16="http://schemas.microsoft.com/office/drawing/2014/main" id="{D2934B6E-F432-477C-ADA9-55FC445E2071}"/>
                </a:ext>
              </a:extLst>
            </p:cNvPr>
            <p:cNvSpPr/>
            <p:nvPr/>
          </p:nvSpPr>
          <p:spPr>
            <a:xfrm>
              <a:off x="6946041" y="3771267"/>
              <a:ext cx="566874" cy="168826"/>
            </a:xfrm>
            <a:custGeom>
              <a:avLst/>
              <a:gdLst/>
              <a:ahLst/>
              <a:cxnLst/>
              <a:rect l="l" t="t" r="r" b="b"/>
              <a:pathLst>
                <a:path w="32063" h="9549" extrusionOk="0">
                  <a:moveTo>
                    <a:pt x="31903" y="0"/>
                  </a:moveTo>
                  <a:lnTo>
                    <a:pt x="1" y="8979"/>
                  </a:lnTo>
                  <a:lnTo>
                    <a:pt x="161" y="9548"/>
                  </a:lnTo>
                  <a:lnTo>
                    <a:pt x="32063" y="569"/>
                  </a:lnTo>
                  <a:lnTo>
                    <a:pt x="319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52;p43">
              <a:extLst>
                <a:ext uri="{FF2B5EF4-FFF2-40B4-BE49-F238E27FC236}">
                  <a16:creationId xmlns:a16="http://schemas.microsoft.com/office/drawing/2014/main" id="{5691EE8C-A758-49F6-817C-39CAC28FB5F2}"/>
                </a:ext>
              </a:extLst>
            </p:cNvPr>
            <p:cNvSpPr/>
            <p:nvPr/>
          </p:nvSpPr>
          <p:spPr>
            <a:xfrm>
              <a:off x="7635579" y="3674699"/>
              <a:ext cx="236930" cy="66689"/>
            </a:xfrm>
            <a:custGeom>
              <a:avLst/>
              <a:gdLst/>
              <a:ahLst/>
              <a:cxnLst/>
              <a:rect l="l" t="t" r="r" b="b"/>
              <a:pathLst>
                <a:path w="13401" h="3772" extrusionOk="0">
                  <a:moveTo>
                    <a:pt x="13400" y="0"/>
                  </a:moveTo>
                  <a:lnTo>
                    <a:pt x="0" y="377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53;p43">
              <a:extLst>
                <a:ext uri="{FF2B5EF4-FFF2-40B4-BE49-F238E27FC236}">
                  <a16:creationId xmlns:a16="http://schemas.microsoft.com/office/drawing/2014/main" id="{F4C2C792-C05E-49EC-AA96-471196EAAAB6}"/>
                </a:ext>
              </a:extLst>
            </p:cNvPr>
            <p:cNvSpPr/>
            <p:nvPr/>
          </p:nvSpPr>
          <p:spPr>
            <a:xfrm>
              <a:off x="7634288" y="3669377"/>
              <a:ext cx="239723" cy="76873"/>
            </a:xfrm>
            <a:custGeom>
              <a:avLst/>
              <a:gdLst/>
              <a:ahLst/>
              <a:cxnLst/>
              <a:rect l="l" t="t" r="r" b="b"/>
              <a:pathLst>
                <a:path w="13559" h="4348" extrusionOk="0">
                  <a:moveTo>
                    <a:pt x="13397" y="0"/>
                  </a:moveTo>
                  <a:lnTo>
                    <a:pt x="0" y="3779"/>
                  </a:lnTo>
                  <a:lnTo>
                    <a:pt x="161" y="4348"/>
                  </a:lnTo>
                  <a:lnTo>
                    <a:pt x="13559" y="570"/>
                  </a:lnTo>
                  <a:lnTo>
                    <a:pt x="13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54;p43">
              <a:extLst>
                <a:ext uri="{FF2B5EF4-FFF2-40B4-BE49-F238E27FC236}">
                  <a16:creationId xmlns:a16="http://schemas.microsoft.com/office/drawing/2014/main" id="{06768652-643D-4A8A-BDEE-AB44EF58F13F}"/>
                </a:ext>
              </a:extLst>
            </p:cNvPr>
            <p:cNvSpPr/>
            <p:nvPr/>
          </p:nvSpPr>
          <p:spPr>
            <a:xfrm>
              <a:off x="7965841" y="3419453"/>
              <a:ext cx="249518" cy="184349"/>
            </a:xfrm>
            <a:custGeom>
              <a:avLst/>
              <a:gdLst/>
              <a:ahLst/>
              <a:cxnLst/>
              <a:rect l="l" t="t" r="r" b="b"/>
              <a:pathLst>
                <a:path w="14113" h="10427" extrusionOk="0">
                  <a:moveTo>
                    <a:pt x="6072" y="0"/>
                  </a:moveTo>
                  <a:cubicBezTo>
                    <a:pt x="5468" y="0"/>
                    <a:pt x="4869" y="77"/>
                    <a:pt x="4292" y="239"/>
                  </a:cubicBezTo>
                  <a:cubicBezTo>
                    <a:pt x="1238" y="1098"/>
                    <a:pt x="0" y="4023"/>
                    <a:pt x="1526" y="6770"/>
                  </a:cubicBezTo>
                  <a:cubicBezTo>
                    <a:pt x="2764" y="8998"/>
                    <a:pt x="5443" y="10426"/>
                    <a:pt x="8041" y="10426"/>
                  </a:cubicBezTo>
                  <a:cubicBezTo>
                    <a:pt x="8644" y="10426"/>
                    <a:pt x="9244" y="10349"/>
                    <a:pt x="9819" y="10187"/>
                  </a:cubicBezTo>
                  <a:cubicBezTo>
                    <a:pt x="12874" y="9327"/>
                    <a:pt x="14113" y="6404"/>
                    <a:pt x="12585" y="3656"/>
                  </a:cubicBezTo>
                  <a:cubicBezTo>
                    <a:pt x="11347" y="1427"/>
                    <a:pt x="8670" y="0"/>
                    <a:pt x="6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55;p43">
              <a:extLst>
                <a:ext uri="{FF2B5EF4-FFF2-40B4-BE49-F238E27FC236}">
                  <a16:creationId xmlns:a16="http://schemas.microsoft.com/office/drawing/2014/main" id="{2C38F372-053F-4D0C-A170-7B625F028A8E}"/>
                </a:ext>
              </a:extLst>
            </p:cNvPr>
            <p:cNvSpPr/>
            <p:nvPr/>
          </p:nvSpPr>
          <p:spPr>
            <a:xfrm>
              <a:off x="7972224" y="3414255"/>
              <a:ext cx="236735" cy="194728"/>
            </a:xfrm>
            <a:custGeom>
              <a:avLst/>
              <a:gdLst/>
              <a:ahLst/>
              <a:cxnLst/>
              <a:rect l="l" t="t" r="r" b="b"/>
              <a:pathLst>
                <a:path w="13390" h="11014" extrusionOk="0">
                  <a:moveTo>
                    <a:pt x="5685" y="589"/>
                  </a:moveTo>
                  <a:cubicBezTo>
                    <a:pt x="5695" y="589"/>
                    <a:pt x="5704" y="589"/>
                    <a:pt x="5713" y="589"/>
                  </a:cubicBezTo>
                  <a:cubicBezTo>
                    <a:pt x="8206" y="589"/>
                    <a:pt x="10780" y="1959"/>
                    <a:pt x="11966" y="4094"/>
                  </a:cubicBezTo>
                  <a:cubicBezTo>
                    <a:pt x="12656" y="5333"/>
                    <a:pt x="12773" y="6645"/>
                    <a:pt x="12297" y="7787"/>
                  </a:cubicBezTo>
                  <a:cubicBezTo>
                    <a:pt x="11814" y="8947"/>
                    <a:pt x="10778" y="9802"/>
                    <a:pt x="9380" y="10196"/>
                  </a:cubicBezTo>
                  <a:cubicBezTo>
                    <a:pt x="8829" y="10352"/>
                    <a:pt x="8255" y="10426"/>
                    <a:pt x="7677" y="10426"/>
                  </a:cubicBezTo>
                  <a:cubicBezTo>
                    <a:pt x="5185" y="10426"/>
                    <a:pt x="2610" y="9054"/>
                    <a:pt x="1425" y="6919"/>
                  </a:cubicBezTo>
                  <a:cubicBezTo>
                    <a:pt x="736" y="5680"/>
                    <a:pt x="619" y="4368"/>
                    <a:pt x="1095" y="3226"/>
                  </a:cubicBezTo>
                  <a:cubicBezTo>
                    <a:pt x="1577" y="2067"/>
                    <a:pt x="2613" y="1211"/>
                    <a:pt x="4012" y="818"/>
                  </a:cubicBezTo>
                  <a:cubicBezTo>
                    <a:pt x="4557" y="666"/>
                    <a:pt x="5121" y="589"/>
                    <a:pt x="5685" y="589"/>
                  </a:cubicBezTo>
                  <a:close/>
                  <a:moveTo>
                    <a:pt x="5697" y="0"/>
                  </a:moveTo>
                  <a:cubicBezTo>
                    <a:pt x="5070" y="0"/>
                    <a:pt x="4448" y="81"/>
                    <a:pt x="3851" y="249"/>
                  </a:cubicBezTo>
                  <a:cubicBezTo>
                    <a:pt x="2276" y="692"/>
                    <a:pt x="1102" y="1669"/>
                    <a:pt x="548" y="2999"/>
                  </a:cubicBezTo>
                  <a:cubicBezTo>
                    <a:pt x="1" y="4312"/>
                    <a:pt x="129" y="5806"/>
                    <a:pt x="906" y="7207"/>
                  </a:cubicBezTo>
                  <a:cubicBezTo>
                    <a:pt x="2195" y="9525"/>
                    <a:pt x="4989" y="11013"/>
                    <a:pt x="7693" y="11013"/>
                  </a:cubicBezTo>
                  <a:cubicBezTo>
                    <a:pt x="7698" y="11013"/>
                    <a:pt x="7703" y="11014"/>
                    <a:pt x="7707" y="11014"/>
                  </a:cubicBezTo>
                  <a:cubicBezTo>
                    <a:pt x="8326" y="11014"/>
                    <a:pt x="8943" y="10930"/>
                    <a:pt x="9539" y="10765"/>
                  </a:cubicBezTo>
                  <a:cubicBezTo>
                    <a:pt x="11114" y="10322"/>
                    <a:pt x="12287" y="9345"/>
                    <a:pt x="12841" y="8015"/>
                  </a:cubicBezTo>
                  <a:cubicBezTo>
                    <a:pt x="13389" y="6701"/>
                    <a:pt x="13261" y="5207"/>
                    <a:pt x="12483" y="3807"/>
                  </a:cubicBezTo>
                  <a:cubicBezTo>
                    <a:pt x="11194" y="1488"/>
                    <a:pt x="8399" y="0"/>
                    <a:pt x="5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56;p43">
              <a:extLst>
                <a:ext uri="{FF2B5EF4-FFF2-40B4-BE49-F238E27FC236}">
                  <a16:creationId xmlns:a16="http://schemas.microsoft.com/office/drawing/2014/main" id="{E6CFDE50-2B83-4932-B2AE-F864829F0F0C}"/>
                </a:ext>
              </a:extLst>
            </p:cNvPr>
            <p:cNvSpPr/>
            <p:nvPr/>
          </p:nvSpPr>
          <p:spPr>
            <a:xfrm>
              <a:off x="7866780" y="3874235"/>
              <a:ext cx="116600" cy="32832"/>
            </a:xfrm>
            <a:custGeom>
              <a:avLst/>
              <a:gdLst/>
              <a:ahLst/>
              <a:cxnLst/>
              <a:rect l="l" t="t" r="r" b="b"/>
              <a:pathLst>
                <a:path w="6595" h="1857" extrusionOk="0">
                  <a:moveTo>
                    <a:pt x="1" y="1856"/>
                  </a:moveTo>
                  <a:lnTo>
                    <a:pt x="659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57;p43">
              <a:extLst>
                <a:ext uri="{FF2B5EF4-FFF2-40B4-BE49-F238E27FC236}">
                  <a16:creationId xmlns:a16="http://schemas.microsoft.com/office/drawing/2014/main" id="{5FA4EEF1-32EB-4517-A8AA-49F1E6AE9E4E}"/>
                </a:ext>
              </a:extLst>
            </p:cNvPr>
            <p:cNvSpPr/>
            <p:nvPr/>
          </p:nvSpPr>
          <p:spPr>
            <a:xfrm>
              <a:off x="7865490" y="3868949"/>
              <a:ext cx="119428" cy="42962"/>
            </a:xfrm>
            <a:custGeom>
              <a:avLst/>
              <a:gdLst/>
              <a:ahLst/>
              <a:cxnLst/>
              <a:rect l="l" t="t" r="r" b="b"/>
              <a:pathLst>
                <a:path w="6755" h="2430" extrusionOk="0">
                  <a:moveTo>
                    <a:pt x="6593" y="1"/>
                  </a:moveTo>
                  <a:lnTo>
                    <a:pt x="1" y="1859"/>
                  </a:lnTo>
                  <a:lnTo>
                    <a:pt x="162" y="2429"/>
                  </a:lnTo>
                  <a:lnTo>
                    <a:pt x="6754" y="570"/>
                  </a:lnTo>
                  <a:lnTo>
                    <a:pt x="65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58;p43">
              <a:extLst>
                <a:ext uri="{FF2B5EF4-FFF2-40B4-BE49-F238E27FC236}">
                  <a16:creationId xmlns:a16="http://schemas.microsoft.com/office/drawing/2014/main" id="{1F811145-E9B1-4251-BD1C-3665ADDDEA09}"/>
                </a:ext>
              </a:extLst>
            </p:cNvPr>
            <p:cNvSpPr/>
            <p:nvPr/>
          </p:nvSpPr>
          <p:spPr>
            <a:xfrm>
              <a:off x="7058345" y="3932456"/>
              <a:ext cx="718215" cy="202153"/>
            </a:xfrm>
            <a:custGeom>
              <a:avLst/>
              <a:gdLst/>
              <a:ahLst/>
              <a:cxnLst/>
              <a:rect l="l" t="t" r="r" b="b"/>
              <a:pathLst>
                <a:path w="40623" h="11434" extrusionOk="0">
                  <a:moveTo>
                    <a:pt x="0" y="11434"/>
                  </a:moveTo>
                  <a:lnTo>
                    <a:pt x="4062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59;p43">
              <a:extLst>
                <a:ext uri="{FF2B5EF4-FFF2-40B4-BE49-F238E27FC236}">
                  <a16:creationId xmlns:a16="http://schemas.microsoft.com/office/drawing/2014/main" id="{35A3414C-121C-4EFA-9833-B0DE86A696A4}"/>
                </a:ext>
              </a:extLst>
            </p:cNvPr>
            <p:cNvSpPr/>
            <p:nvPr/>
          </p:nvSpPr>
          <p:spPr>
            <a:xfrm>
              <a:off x="7056948" y="3927435"/>
              <a:ext cx="721043" cy="212213"/>
            </a:xfrm>
            <a:custGeom>
              <a:avLst/>
              <a:gdLst/>
              <a:ahLst/>
              <a:cxnLst/>
              <a:rect l="l" t="t" r="r" b="b"/>
              <a:pathLst>
                <a:path w="40783" h="12003" extrusionOk="0">
                  <a:moveTo>
                    <a:pt x="40621" y="0"/>
                  </a:moveTo>
                  <a:lnTo>
                    <a:pt x="0" y="11433"/>
                  </a:lnTo>
                  <a:lnTo>
                    <a:pt x="160" y="12003"/>
                  </a:lnTo>
                  <a:lnTo>
                    <a:pt x="40782" y="569"/>
                  </a:lnTo>
                  <a:lnTo>
                    <a:pt x="406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60;p43">
              <a:extLst>
                <a:ext uri="{FF2B5EF4-FFF2-40B4-BE49-F238E27FC236}">
                  <a16:creationId xmlns:a16="http://schemas.microsoft.com/office/drawing/2014/main" id="{148103D9-783C-4B42-96AF-26AF1A2E799A}"/>
                </a:ext>
              </a:extLst>
            </p:cNvPr>
            <p:cNvSpPr/>
            <p:nvPr/>
          </p:nvSpPr>
          <p:spPr>
            <a:xfrm>
              <a:off x="7738919" y="3955404"/>
              <a:ext cx="289581" cy="81522"/>
            </a:xfrm>
            <a:custGeom>
              <a:avLst/>
              <a:gdLst/>
              <a:ahLst/>
              <a:cxnLst/>
              <a:rect l="l" t="t" r="r" b="b"/>
              <a:pathLst>
                <a:path w="16379" h="4611" extrusionOk="0">
                  <a:moveTo>
                    <a:pt x="1" y="4610"/>
                  </a:moveTo>
                  <a:lnTo>
                    <a:pt x="1637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61;p43">
              <a:extLst>
                <a:ext uri="{FF2B5EF4-FFF2-40B4-BE49-F238E27FC236}">
                  <a16:creationId xmlns:a16="http://schemas.microsoft.com/office/drawing/2014/main" id="{C2B806DA-DE20-4F74-8A50-3B617ACADCBD}"/>
                </a:ext>
              </a:extLst>
            </p:cNvPr>
            <p:cNvSpPr/>
            <p:nvPr/>
          </p:nvSpPr>
          <p:spPr>
            <a:xfrm>
              <a:off x="7728417" y="3947784"/>
              <a:ext cx="291579" cy="91246"/>
            </a:xfrm>
            <a:custGeom>
              <a:avLst/>
              <a:gdLst/>
              <a:ahLst/>
              <a:cxnLst/>
              <a:rect l="l" t="t" r="r" b="b"/>
              <a:pathLst>
                <a:path w="16492" h="5161" extrusionOk="0">
                  <a:moveTo>
                    <a:pt x="16333" y="0"/>
                  </a:moveTo>
                  <a:lnTo>
                    <a:pt x="1" y="4593"/>
                  </a:lnTo>
                  <a:lnTo>
                    <a:pt x="159" y="5161"/>
                  </a:lnTo>
                  <a:lnTo>
                    <a:pt x="16491" y="568"/>
                  </a:lnTo>
                  <a:lnTo>
                    <a:pt x="163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62;p43">
              <a:extLst>
                <a:ext uri="{FF2B5EF4-FFF2-40B4-BE49-F238E27FC236}">
                  <a16:creationId xmlns:a16="http://schemas.microsoft.com/office/drawing/2014/main" id="{ACDDB392-F54A-4FD0-97D8-98A2C91CF277}"/>
                </a:ext>
              </a:extLst>
            </p:cNvPr>
            <p:cNvSpPr/>
            <p:nvPr/>
          </p:nvSpPr>
          <p:spPr>
            <a:xfrm>
              <a:off x="7295221" y="4059133"/>
              <a:ext cx="364774" cy="102685"/>
            </a:xfrm>
            <a:custGeom>
              <a:avLst/>
              <a:gdLst/>
              <a:ahLst/>
              <a:cxnLst/>
              <a:rect l="l" t="t" r="r" b="b"/>
              <a:pathLst>
                <a:path w="20632" h="5808" extrusionOk="0">
                  <a:moveTo>
                    <a:pt x="1" y="5808"/>
                  </a:moveTo>
                  <a:lnTo>
                    <a:pt x="2063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63;p43">
              <a:extLst>
                <a:ext uri="{FF2B5EF4-FFF2-40B4-BE49-F238E27FC236}">
                  <a16:creationId xmlns:a16="http://schemas.microsoft.com/office/drawing/2014/main" id="{249AE1A0-15F4-4868-9BDD-62B2614560F5}"/>
                </a:ext>
              </a:extLst>
            </p:cNvPr>
            <p:cNvSpPr/>
            <p:nvPr/>
          </p:nvSpPr>
          <p:spPr>
            <a:xfrm>
              <a:off x="7293807" y="4054112"/>
              <a:ext cx="367603" cy="112745"/>
            </a:xfrm>
            <a:custGeom>
              <a:avLst/>
              <a:gdLst/>
              <a:ahLst/>
              <a:cxnLst/>
              <a:rect l="l" t="t" r="r" b="b"/>
              <a:pathLst>
                <a:path w="20792" h="6377" extrusionOk="0">
                  <a:moveTo>
                    <a:pt x="20631" y="0"/>
                  </a:moveTo>
                  <a:lnTo>
                    <a:pt x="0" y="5807"/>
                  </a:lnTo>
                  <a:lnTo>
                    <a:pt x="160" y="6376"/>
                  </a:lnTo>
                  <a:lnTo>
                    <a:pt x="20792" y="569"/>
                  </a:lnTo>
                  <a:lnTo>
                    <a:pt x="206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64;p43">
              <a:extLst>
                <a:ext uri="{FF2B5EF4-FFF2-40B4-BE49-F238E27FC236}">
                  <a16:creationId xmlns:a16="http://schemas.microsoft.com/office/drawing/2014/main" id="{A769C346-137D-4113-9D63-0784DBB98F65}"/>
                </a:ext>
              </a:extLst>
            </p:cNvPr>
            <p:cNvSpPr/>
            <p:nvPr/>
          </p:nvSpPr>
          <p:spPr>
            <a:xfrm>
              <a:off x="7103464" y="4180860"/>
              <a:ext cx="124096" cy="34936"/>
            </a:xfrm>
            <a:custGeom>
              <a:avLst/>
              <a:gdLst/>
              <a:ahLst/>
              <a:cxnLst/>
              <a:rect l="l" t="t" r="r" b="b"/>
              <a:pathLst>
                <a:path w="7019" h="1976" extrusionOk="0">
                  <a:moveTo>
                    <a:pt x="1" y="1976"/>
                  </a:moveTo>
                  <a:lnTo>
                    <a:pt x="7018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65;p43">
              <a:extLst>
                <a:ext uri="{FF2B5EF4-FFF2-40B4-BE49-F238E27FC236}">
                  <a16:creationId xmlns:a16="http://schemas.microsoft.com/office/drawing/2014/main" id="{D03C3BBF-CC4C-43C1-8277-829A3D857429}"/>
                </a:ext>
              </a:extLst>
            </p:cNvPr>
            <p:cNvSpPr/>
            <p:nvPr/>
          </p:nvSpPr>
          <p:spPr>
            <a:xfrm>
              <a:off x="7101979" y="4175927"/>
              <a:ext cx="126942" cy="44943"/>
            </a:xfrm>
            <a:custGeom>
              <a:avLst/>
              <a:gdLst/>
              <a:ahLst/>
              <a:cxnLst/>
              <a:rect l="l" t="t" r="r" b="b"/>
              <a:pathLst>
                <a:path w="7180" h="2542" extrusionOk="0">
                  <a:moveTo>
                    <a:pt x="7019" y="1"/>
                  </a:moveTo>
                  <a:lnTo>
                    <a:pt x="0" y="1973"/>
                  </a:lnTo>
                  <a:lnTo>
                    <a:pt x="160" y="2542"/>
                  </a:lnTo>
                  <a:lnTo>
                    <a:pt x="7179" y="570"/>
                  </a:lnTo>
                  <a:lnTo>
                    <a:pt x="70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66;p43">
              <a:extLst>
                <a:ext uri="{FF2B5EF4-FFF2-40B4-BE49-F238E27FC236}">
                  <a16:creationId xmlns:a16="http://schemas.microsoft.com/office/drawing/2014/main" id="{DBBC752F-82C4-4D6E-8006-82C05A862484}"/>
                </a:ext>
              </a:extLst>
            </p:cNvPr>
            <p:cNvSpPr/>
            <p:nvPr/>
          </p:nvSpPr>
          <p:spPr>
            <a:xfrm>
              <a:off x="7509538" y="4036591"/>
              <a:ext cx="564045" cy="158766"/>
            </a:xfrm>
            <a:custGeom>
              <a:avLst/>
              <a:gdLst/>
              <a:ahLst/>
              <a:cxnLst/>
              <a:rect l="l" t="t" r="r" b="b"/>
              <a:pathLst>
                <a:path w="31903" h="8980" extrusionOk="0">
                  <a:moveTo>
                    <a:pt x="1" y="8980"/>
                  </a:moveTo>
                  <a:lnTo>
                    <a:pt x="3190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67;p43">
              <a:extLst>
                <a:ext uri="{FF2B5EF4-FFF2-40B4-BE49-F238E27FC236}">
                  <a16:creationId xmlns:a16="http://schemas.microsoft.com/office/drawing/2014/main" id="{8353DE53-EE51-4492-9D9C-E9AC02894FC6}"/>
                </a:ext>
              </a:extLst>
            </p:cNvPr>
            <p:cNvSpPr/>
            <p:nvPr/>
          </p:nvSpPr>
          <p:spPr>
            <a:xfrm>
              <a:off x="7499461" y="4028670"/>
              <a:ext cx="565336" cy="168243"/>
            </a:xfrm>
            <a:custGeom>
              <a:avLst/>
              <a:gdLst/>
              <a:ahLst/>
              <a:cxnLst/>
              <a:rect l="l" t="t" r="r" b="b"/>
              <a:pathLst>
                <a:path w="31976" h="9516" extrusionOk="0">
                  <a:moveTo>
                    <a:pt x="31816" y="0"/>
                  </a:moveTo>
                  <a:lnTo>
                    <a:pt x="0" y="8948"/>
                  </a:lnTo>
                  <a:lnTo>
                    <a:pt x="160" y="9516"/>
                  </a:lnTo>
                  <a:lnTo>
                    <a:pt x="31976" y="568"/>
                  </a:lnTo>
                  <a:lnTo>
                    <a:pt x="318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68;p43">
              <a:extLst>
                <a:ext uri="{FF2B5EF4-FFF2-40B4-BE49-F238E27FC236}">
                  <a16:creationId xmlns:a16="http://schemas.microsoft.com/office/drawing/2014/main" id="{CD91D2D0-AFF4-4209-992C-3DB07F9564C1}"/>
                </a:ext>
              </a:extLst>
            </p:cNvPr>
            <p:cNvSpPr/>
            <p:nvPr/>
          </p:nvSpPr>
          <p:spPr>
            <a:xfrm>
              <a:off x="7148566" y="4230275"/>
              <a:ext cx="236894" cy="66707"/>
            </a:xfrm>
            <a:custGeom>
              <a:avLst/>
              <a:gdLst/>
              <a:ahLst/>
              <a:cxnLst/>
              <a:rect l="l" t="t" r="r" b="b"/>
              <a:pathLst>
                <a:path w="13399" h="3773" extrusionOk="0">
                  <a:moveTo>
                    <a:pt x="0" y="3772"/>
                  </a:moveTo>
                  <a:lnTo>
                    <a:pt x="1339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69;p43">
              <a:extLst>
                <a:ext uri="{FF2B5EF4-FFF2-40B4-BE49-F238E27FC236}">
                  <a16:creationId xmlns:a16="http://schemas.microsoft.com/office/drawing/2014/main" id="{3F5BB28E-6BF0-4654-A8D6-748FC30276EF}"/>
                </a:ext>
              </a:extLst>
            </p:cNvPr>
            <p:cNvSpPr/>
            <p:nvPr/>
          </p:nvSpPr>
          <p:spPr>
            <a:xfrm>
              <a:off x="7147063" y="4225396"/>
              <a:ext cx="239776" cy="76607"/>
            </a:xfrm>
            <a:custGeom>
              <a:avLst/>
              <a:gdLst/>
              <a:ahLst/>
              <a:cxnLst/>
              <a:rect l="l" t="t" r="r" b="b"/>
              <a:pathLst>
                <a:path w="13562" h="4333" extrusionOk="0">
                  <a:moveTo>
                    <a:pt x="13402" y="1"/>
                  </a:moveTo>
                  <a:lnTo>
                    <a:pt x="1" y="3764"/>
                  </a:lnTo>
                  <a:lnTo>
                    <a:pt x="161" y="4333"/>
                  </a:lnTo>
                  <a:lnTo>
                    <a:pt x="13562" y="570"/>
                  </a:lnTo>
                  <a:lnTo>
                    <a:pt x="13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70;p43">
              <a:extLst>
                <a:ext uri="{FF2B5EF4-FFF2-40B4-BE49-F238E27FC236}">
                  <a16:creationId xmlns:a16="http://schemas.microsoft.com/office/drawing/2014/main" id="{66F68CAA-A143-419B-84F9-E24BD521876C}"/>
                </a:ext>
              </a:extLst>
            </p:cNvPr>
            <p:cNvSpPr/>
            <p:nvPr/>
          </p:nvSpPr>
          <p:spPr>
            <a:xfrm>
              <a:off x="8178638" y="3781239"/>
              <a:ext cx="225968" cy="184314"/>
            </a:xfrm>
            <a:custGeom>
              <a:avLst/>
              <a:gdLst/>
              <a:ahLst/>
              <a:cxnLst/>
              <a:rect l="l" t="t" r="r" b="b"/>
              <a:pathLst>
                <a:path w="12781" h="10425" extrusionOk="0">
                  <a:moveTo>
                    <a:pt x="5404" y="1"/>
                  </a:moveTo>
                  <a:cubicBezTo>
                    <a:pt x="4750" y="1"/>
                    <a:pt x="4111" y="91"/>
                    <a:pt x="3513" y="272"/>
                  </a:cubicBezTo>
                  <a:cubicBezTo>
                    <a:pt x="2062" y="711"/>
                    <a:pt x="974" y="1654"/>
                    <a:pt x="487" y="2892"/>
                  </a:cubicBezTo>
                  <a:cubicBezTo>
                    <a:pt x="1" y="4130"/>
                    <a:pt x="155" y="5561"/>
                    <a:pt x="920" y="6871"/>
                  </a:cubicBezTo>
                  <a:cubicBezTo>
                    <a:pt x="1683" y="8181"/>
                    <a:pt x="2991" y="9263"/>
                    <a:pt x="4556" y="9878"/>
                  </a:cubicBezTo>
                  <a:cubicBezTo>
                    <a:pt x="5477" y="10241"/>
                    <a:pt x="6443" y="10424"/>
                    <a:pt x="7378" y="10424"/>
                  </a:cubicBezTo>
                  <a:cubicBezTo>
                    <a:pt x="8032" y="10424"/>
                    <a:pt x="8671" y="10334"/>
                    <a:pt x="9268" y="10153"/>
                  </a:cubicBezTo>
                  <a:cubicBezTo>
                    <a:pt x="10719" y="9713"/>
                    <a:pt x="11808" y="8770"/>
                    <a:pt x="12294" y="7533"/>
                  </a:cubicBezTo>
                  <a:cubicBezTo>
                    <a:pt x="12781" y="6295"/>
                    <a:pt x="12625" y="4864"/>
                    <a:pt x="11862" y="3553"/>
                  </a:cubicBezTo>
                  <a:cubicBezTo>
                    <a:pt x="11099" y="2244"/>
                    <a:pt x="9791" y="1161"/>
                    <a:pt x="8224" y="546"/>
                  </a:cubicBezTo>
                  <a:cubicBezTo>
                    <a:pt x="7304" y="184"/>
                    <a:pt x="6338" y="1"/>
                    <a:pt x="54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71;p43">
              <a:extLst>
                <a:ext uri="{FF2B5EF4-FFF2-40B4-BE49-F238E27FC236}">
                  <a16:creationId xmlns:a16="http://schemas.microsoft.com/office/drawing/2014/main" id="{D601B196-E7C5-44EB-A648-60C71D8A7117}"/>
                </a:ext>
              </a:extLst>
            </p:cNvPr>
            <p:cNvSpPr/>
            <p:nvPr/>
          </p:nvSpPr>
          <p:spPr>
            <a:xfrm>
              <a:off x="8173334" y="3776164"/>
              <a:ext cx="236700" cy="194710"/>
            </a:xfrm>
            <a:custGeom>
              <a:avLst/>
              <a:gdLst/>
              <a:ahLst/>
              <a:cxnLst/>
              <a:rect l="l" t="t" r="r" b="b"/>
              <a:pathLst>
                <a:path w="13388" h="11013" extrusionOk="0">
                  <a:moveTo>
                    <a:pt x="5686" y="589"/>
                  </a:moveTo>
                  <a:cubicBezTo>
                    <a:pt x="5695" y="589"/>
                    <a:pt x="5704" y="589"/>
                    <a:pt x="5713" y="589"/>
                  </a:cubicBezTo>
                  <a:cubicBezTo>
                    <a:pt x="8205" y="589"/>
                    <a:pt x="10779" y="1959"/>
                    <a:pt x="11965" y="4093"/>
                  </a:cubicBezTo>
                  <a:cubicBezTo>
                    <a:pt x="12654" y="5332"/>
                    <a:pt x="12771" y="6644"/>
                    <a:pt x="12295" y="7787"/>
                  </a:cubicBezTo>
                  <a:cubicBezTo>
                    <a:pt x="11812" y="8947"/>
                    <a:pt x="10777" y="9801"/>
                    <a:pt x="9378" y="10194"/>
                  </a:cubicBezTo>
                  <a:cubicBezTo>
                    <a:pt x="8826" y="10350"/>
                    <a:pt x="8252" y="10424"/>
                    <a:pt x="7673" y="10424"/>
                  </a:cubicBezTo>
                  <a:cubicBezTo>
                    <a:pt x="5182" y="10424"/>
                    <a:pt x="2610" y="9053"/>
                    <a:pt x="1424" y="6918"/>
                  </a:cubicBezTo>
                  <a:cubicBezTo>
                    <a:pt x="735" y="5681"/>
                    <a:pt x="618" y="4368"/>
                    <a:pt x="1094" y="3226"/>
                  </a:cubicBezTo>
                  <a:cubicBezTo>
                    <a:pt x="1577" y="2066"/>
                    <a:pt x="2612" y="1211"/>
                    <a:pt x="4011" y="817"/>
                  </a:cubicBezTo>
                  <a:cubicBezTo>
                    <a:pt x="4556" y="666"/>
                    <a:pt x="5119" y="589"/>
                    <a:pt x="5686" y="589"/>
                  </a:cubicBezTo>
                  <a:close/>
                  <a:moveTo>
                    <a:pt x="5694" y="0"/>
                  </a:moveTo>
                  <a:cubicBezTo>
                    <a:pt x="5068" y="0"/>
                    <a:pt x="4446" y="80"/>
                    <a:pt x="3850" y="248"/>
                  </a:cubicBezTo>
                  <a:cubicBezTo>
                    <a:pt x="2275" y="692"/>
                    <a:pt x="1101" y="1668"/>
                    <a:pt x="547" y="2999"/>
                  </a:cubicBezTo>
                  <a:cubicBezTo>
                    <a:pt x="1" y="4312"/>
                    <a:pt x="128" y="5807"/>
                    <a:pt x="906" y="7207"/>
                  </a:cubicBezTo>
                  <a:cubicBezTo>
                    <a:pt x="2195" y="9524"/>
                    <a:pt x="4989" y="11013"/>
                    <a:pt x="7693" y="11013"/>
                  </a:cubicBezTo>
                  <a:cubicBezTo>
                    <a:pt x="7703" y="11013"/>
                    <a:pt x="7712" y="11013"/>
                    <a:pt x="7721" y="11013"/>
                  </a:cubicBezTo>
                  <a:cubicBezTo>
                    <a:pt x="8335" y="11013"/>
                    <a:pt x="8946" y="10930"/>
                    <a:pt x="9539" y="10765"/>
                  </a:cubicBezTo>
                  <a:cubicBezTo>
                    <a:pt x="11114" y="10321"/>
                    <a:pt x="12286" y="9344"/>
                    <a:pt x="12842" y="8015"/>
                  </a:cubicBezTo>
                  <a:cubicBezTo>
                    <a:pt x="13388" y="6702"/>
                    <a:pt x="13261" y="5207"/>
                    <a:pt x="12483" y="3806"/>
                  </a:cubicBezTo>
                  <a:cubicBezTo>
                    <a:pt x="11194" y="1488"/>
                    <a:pt x="8397" y="0"/>
                    <a:pt x="5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72;p43">
              <a:extLst>
                <a:ext uri="{FF2B5EF4-FFF2-40B4-BE49-F238E27FC236}">
                  <a16:creationId xmlns:a16="http://schemas.microsoft.com/office/drawing/2014/main" id="{ABB9EB8B-78C0-479C-885F-1001F4F7C569}"/>
                </a:ext>
              </a:extLst>
            </p:cNvPr>
            <p:cNvSpPr/>
            <p:nvPr/>
          </p:nvSpPr>
          <p:spPr>
            <a:xfrm>
              <a:off x="6387795" y="1919216"/>
              <a:ext cx="737256" cy="419387"/>
            </a:xfrm>
            <a:custGeom>
              <a:avLst/>
              <a:gdLst/>
              <a:ahLst/>
              <a:cxnLst/>
              <a:rect l="l" t="t" r="r" b="b"/>
              <a:pathLst>
                <a:path w="41700" h="23721" extrusionOk="0">
                  <a:moveTo>
                    <a:pt x="15263" y="3635"/>
                  </a:moveTo>
                  <a:cubicBezTo>
                    <a:pt x="16116" y="3635"/>
                    <a:pt x="16995" y="4104"/>
                    <a:pt x="17402" y="4836"/>
                  </a:cubicBezTo>
                  <a:cubicBezTo>
                    <a:pt x="17903" y="5737"/>
                    <a:pt x="17496" y="6696"/>
                    <a:pt x="16494" y="6979"/>
                  </a:cubicBezTo>
                  <a:cubicBezTo>
                    <a:pt x="16305" y="7032"/>
                    <a:pt x="16108" y="7057"/>
                    <a:pt x="15910" y="7057"/>
                  </a:cubicBezTo>
                  <a:cubicBezTo>
                    <a:pt x="15058" y="7057"/>
                    <a:pt x="14179" y="6588"/>
                    <a:pt x="13772" y="5857"/>
                  </a:cubicBezTo>
                  <a:cubicBezTo>
                    <a:pt x="13271" y="4957"/>
                    <a:pt x="13678" y="3996"/>
                    <a:pt x="14680" y="3714"/>
                  </a:cubicBezTo>
                  <a:cubicBezTo>
                    <a:pt x="14869" y="3661"/>
                    <a:pt x="15065" y="3635"/>
                    <a:pt x="15263" y="3635"/>
                  </a:cubicBezTo>
                  <a:close/>
                  <a:moveTo>
                    <a:pt x="14577" y="0"/>
                  </a:moveTo>
                  <a:cubicBezTo>
                    <a:pt x="13958" y="0"/>
                    <a:pt x="13343" y="79"/>
                    <a:pt x="12752" y="245"/>
                  </a:cubicBezTo>
                  <a:cubicBezTo>
                    <a:pt x="9620" y="1127"/>
                    <a:pt x="8351" y="4126"/>
                    <a:pt x="9916" y="6943"/>
                  </a:cubicBezTo>
                  <a:cubicBezTo>
                    <a:pt x="10633" y="8235"/>
                    <a:pt x="11826" y="9260"/>
                    <a:pt x="13199" y="9912"/>
                  </a:cubicBezTo>
                  <a:cubicBezTo>
                    <a:pt x="13199" y="9912"/>
                    <a:pt x="15468" y="10926"/>
                    <a:pt x="15921" y="11741"/>
                  </a:cubicBezTo>
                  <a:cubicBezTo>
                    <a:pt x="16160" y="12172"/>
                    <a:pt x="15531" y="12682"/>
                    <a:pt x="14884" y="13068"/>
                  </a:cubicBezTo>
                  <a:lnTo>
                    <a:pt x="2855" y="16454"/>
                  </a:lnTo>
                  <a:cubicBezTo>
                    <a:pt x="824" y="17025"/>
                    <a:pt x="1" y="18971"/>
                    <a:pt x="1016" y="20798"/>
                  </a:cubicBezTo>
                  <a:lnTo>
                    <a:pt x="2641" y="23721"/>
                  </a:lnTo>
                  <a:lnTo>
                    <a:pt x="41700" y="12727"/>
                  </a:lnTo>
                  <a:lnTo>
                    <a:pt x="40075" y="9803"/>
                  </a:lnTo>
                  <a:cubicBezTo>
                    <a:pt x="39251" y="8320"/>
                    <a:pt x="37469" y="7371"/>
                    <a:pt x="35742" y="7371"/>
                  </a:cubicBezTo>
                  <a:cubicBezTo>
                    <a:pt x="35340" y="7371"/>
                    <a:pt x="34941" y="7422"/>
                    <a:pt x="34558" y="7530"/>
                  </a:cubicBezTo>
                  <a:lnTo>
                    <a:pt x="23398" y="10671"/>
                  </a:lnTo>
                  <a:cubicBezTo>
                    <a:pt x="23277" y="10676"/>
                    <a:pt x="23154" y="10679"/>
                    <a:pt x="23031" y="10679"/>
                  </a:cubicBezTo>
                  <a:cubicBezTo>
                    <a:pt x="22296" y="10679"/>
                    <a:pt x="21570" y="10578"/>
                    <a:pt x="21365" y="10208"/>
                  </a:cubicBezTo>
                  <a:cubicBezTo>
                    <a:pt x="20752" y="9101"/>
                    <a:pt x="21529" y="8056"/>
                    <a:pt x="21764" y="7075"/>
                  </a:cubicBezTo>
                  <a:cubicBezTo>
                    <a:pt x="22029" y="5979"/>
                    <a:pt x="21888" y="4884"/>
                    <a:pt x="21258" y="3750"/>
                  </a:cubicBezTo>
                  <a:cubicBezTo>
                    <a:pt x="19987" y="1464"/>
                    <a:pt x="17241" y="0"/>
                    <a:pt x="14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73;p43">
              <a:extLst>
                <a:ext uri="{FF2B5EF4-FFF2-40B4-BE49-F238E27FC236}">
                  <a16:creationId xmlns:a16="http://schemas.microsoft.com/office/drawing/2014/main" id="{2AB966F4-8ED0-49C5-96F6-B4CA0E0D8DBD}"/>
                </a:ext>
              </a:extLst>
            </p:cNvPr>
            <p:cNvSpPr/>
            <p:nvPr/>
          </p:nvSpPr>
          <p:spPr>
            <a:xfrm>
              <a:off x="6390235" y="1914018"/>
              <a:ext cx="742631" cy="430756"/>
            </a:xfrm>
            <a:custGeom>
              <a:avLst/>
              <a:gdLst/>
              <a:ahLst/>
              <a:cxnLst/>
              <a:rect l="l" t="t" r="r" b="b"/>
              <a:pathLst>
                <a:path w="42004" h="24364" extrusionOk="0">
                  <a:moveTo>
                    <a:pt x="15130" y="4226"/>
                  </a:moveTo>
                  <a:cubicBezTo>
                    <a:pt x="15877" y="4226"/>
                    <a:pt x="16650" y="4635"/>
                    <a:pt x="17006" y="5274"/>
                  </a:cubicBezTo>
                  <a:cubicBezTo>
                    <a:pt x="17201" y="5626"/>
                    <a:pt x="17236" y="5995"/>
                    <a:pt x="17104" y="6313"/>
                  </a:cubicBezTo>
                  <a:cubicBezTo>
                    <a:pt x="16969" y="6637"/>
                    <a:pt x="16675" y="6876"/>
                    <a:pt x="16275" y="6989"/>
                  </a:cubicBezTo>
                  <a:cubicBezTo>
                    <a:pt x="16110" y="7036"/>
                    <a:pt x="15938" y="7058"/>
                    <a:pt x="15765" y="7058"/>
                  </a:cubicBezTo>
                  <a:cubicBezTo>
                    <a:pt x="15018" y="7058"/>
                    <a:pt x="14248" y="6647"/>
                    <a:pt x="13892" y="6008"/>
                  </a:cubicBezTo>
                  <a:cubicBezTo>
                    <a:pt x="13696" y="5656"/>
                    <a:pt x="13662" y="5287"/>
                    <a:pt x="13794" y="4969"/>
                  </a:cubicBezTo>
                  <a:cubicBezTo>
                    <a:pt x="13929" y="4645"/>
                    <a:pt x="14222" y="4406"/>
                    <a:pt x="14621" y="4292"/>
                  </a:cubicBezTo>
                  <a:lnTo>
                    <a:pt x="14621" y="4294"/>
                  </a:lnTo>
                  <a:cubicBezTo>
                    <a:pt x="14786" y="4248"/>
                    <a:pt x="14957" y="4226"/>
                    <a:pt x="15130" y="4226"/>
                  </a:cubicBezTo>
                  <a:close/>
                  <a:moveTo>
                    <a:pt x="15113" y="3636"/>
                  </a:moveTo>
                  <a:cubicBezTo>
                    <a:pt x="14891" y="3636"/>
                    <a:pt x="14672" y="3664"/>
                    <a:pt x="14461" y="3723"/>
                  </a:cubicBezTo>
                  <a:cubicBezTo>
                    <a:pt x="13885" y="3886"/>
                    <a:pt x="13454" y="4247"/>
                    <a:pt x="13249" y="4741"/>
                  </a:cubicBezTo>
                  <a:cubicBezTo>
                    <a:pt x="13045" y="5229"/>
                    <a:pt x="13090" y="5781"/>
                    <a:pt x="13376" y="6296"/>
                  </a:cubicBezTo>
                  <a:cubicBezTo>
                    <a:pt x="13833" y="7118"/>
                    <a:pt x="14824" y="7645"/>
                    <a:pt x="15782" y="7645"/>
                  </a:cubicBezTo>
                  <a:cubicBezTo>
                    <a:pt x="15786" y="7645"/>
                    <a:pt x="15791" y="7645"/>
                    <a:pt x="15795" y="7645"/>
                  </a:cubicBezTo>
                  <a:cubicBezTo>
                    <a:pt x="16012" y="7645"/>
                    <a:pt x="16227" y="7615"/>
                    <a:pt x="16435" y="7557"/>
                  </a:cubicBezTo>
                  <a:cubicBezTo>
                    <a:pt x="17012" y="7395"/>
                    <a:pt x="17444" y="7033"/>
                    <a:pt x="17649" y="6540"/>
                  </a:cubicBezTo>
                  <a:cubicBezTo>
                    <a:pt x="17852" y="6051"/>
                    <a:pt x="17808" y="5500"/>
                    <a:pt x="17522" y="4986"/>
                  </a:cubicBezTo>
                  <a:cubicBezTo>
                    <a:pt x="17065" y="4164"/>
                    <a:pt x="16072" y="3636"/>
                    <a:pt x="15113" y="3636"/>
                  </a:cubicBezTo>
                  <a:close/>
                  <a:moveTo>
                    <a:pt x="14428" y="588"/>
                  </a:moveTo>
                  <a:cubicBezTo>
                    <a:pt x="14433" y="588"/>
                    <a:pt x="14438" y="588"/>
                    <a:pt x="14442" y="588"/>
                  </a:cubicBezTo>
                  <a:cubicBezTo>
                    <a:pt x="17001" y="590"/>
                    <a:pt x="19643" y="1996"/>
                    <a:pt x="20861" y="4188"/>
                  </a:cubicBezTo>
                  <a:cubicBezTo>
                    <a:pt x="21436" y="5225"/>
                    <a:pt x="21592" y="6243"/>
                    <a:pt x="21338" y="7300"/>
                  </a:cubicBezTo>
                  <a:cubicBezTo>
                    <a:pt x="21279" y="7544"/>
                    <a:pt x="21183" y="7799"/>
                    <a:pt x="21080" y="8066"/>
                  </a:cubicBezTo>
                  <a:cubicBezTo>
                    <a:pt x="20785" y="8839"/>
                    <a:pt x="20450" y="9715"/>
                    <a:pt x="20968" y="10645"/>
                  </a:cubicBezTo>
                  <a:cubicBezTo>
                    <a:pt x="21199" y="11063"/>
                    <a:pt x="21827" y="11269"/>
                    <a:pt x="22887" y="11269"/>
                  </a:cubicBezTo>
                  <a:cubicBezTo>
                    <a:pt x="23009" y="11269"/>
                    <a:pt x="23137" y="11267"/>
                    <a:pt x="23271" y="11261"/>
                  </a:cubicBezTo>
                  <a:lnTo>
                    <a:pt x="34498" y="8110"/>
                  </a:lnTo>
                  <a:cubicBezTo>
                    <a:pt x="34857" y="8009"/>
                    <a:pt x="35231" y="7961"/>
                    <a:pt x="35607" y="7961"/>
                  </a:cubicBezTo>
                  <a:cubicBezTo>
                    <a:pt x="37230" y="7961"/>
                    <a:pt x="38905" y="8853"/>
                    <a:pt x="39677" y="10241"/>
                  </a:cubicBezTo>
                  <a:lnTo>
                    <a:pt x="41121" y="12839"/>
                  </a:lnTo>
                  <a:lnTo>
                    <a:pt x="2647" y="23669"/>
                  </a:lnTo>
                  <a:lnTo>
                    <a:pt x="1136" y="20948"/>
                  </a:lnTo>
                  <a:cubicBezTo>
                    <a:pt x="693" y="20151"/>
                    <a:pt x="617" y="19309"/>
                    <a:pt x="922" y="18577"/>
                  </a:cubicBezTo>
                  <a:cubicBezTo>
                    <a:pt x="1230" y="17836"/>
                    <a:pt x="1896" y="17286"/>
                    <a:pt x="2796" y="17032"/>
                  </a:cubicBezTo>
                  <a:lnTo>
                    <a:pt x="14825" y="13647"/>
                  </a:lnTo>
                  <a:lnTo>
                    <a:pt x="14897" y="13615"/>
                  </a:lnTo>
                  <a:cubicBezTo>
                    <a:pt x="15944" y="12990"/>
                    <a:pt x="16330" y="12409"/>
                    <a:pt x="16041" y="11892"/>
                  </a:cubicBezTo>
                  <a:cubicBezTo>
                    <a:pt x="15554" y="11014"/>
                    <a:pt x="13424" y="10044"/>
                    <a:pt x="13187" y="9938"/>
                  </a:cubicBezTo>
                  <a:cubicBezTo>
                    <a:pt x="11812" y="9286"/>
                    <a:pt x="10692" y="8276"/>
                    <a:pt x="10036" y="7094"/>
                  </a:cubicBezTo>
                  <a:cubicBezTo>
                    <a:pt x="9328" y="5821"/>
                    <a:pt x="9207" y="4472"/>
                    <a:pt x="9697" y="3298"/>
                  </a:cubicBezTo>
                  <a:cubicBezTo>
                    <a:pt x="10193" y="2107"/>
                    <a:pt x="11257" y="1228"/>
                    <a:pt x="12694" y="824"/>
                  </a:cubicBezTo>
                  <a:cubicBezTo>
                    <a:pt x="13258" y="666"/>
                    <a:pt x="13841" y="588"/>
                    <a:pt x="14428" y="588"/>
                  </a:cubicBezTo>
                  <a:close/>
                  <a:moveTo>
                    <a:pt x="14426" y="1"/>
                  </a:moveTo>
                  <a:cubicBezTo>
                    <a:pt x="13784" y="1"/>
                    <a:pt x="13147" y="83"/>
                    <a:pt x="12535" y="255"/>
                  </a:cubicBezTo>
                  <a:cubicBezTo>
                    <a:pt x="10921" y="709"/>
                    <a:pt x="9720" y="1709"/>
                    <a:pt x="9152" y="3071"/>
                  </a:cubicBezTo>
                  <a:cubicBezTo>
                    <a:pt x="8592" y="4416"/>
                    <a:pt x="8723" y="5946"/>
                    <a:pt x="9520" y="7381"/>
                  </a:cubicBezTo>
                  <a:cubicBezTo>
                    <a:pt x="10236" y="8670"/>
                    <a:pt x="11448" y="9767"/>
                    <a:pt x="12942" y="10475"/>
                  </a:cubicBezTo>
                  <a:cubicBezTo>
                    <a:pt x="13547" y="10746"/>
                    <a:pt x="15193" y="11581"/>
                    <a:pt x="15525" y="12179"/>
                  </a:cubicBezTo>
                  <a:cubicBezTo>
                    <a:pt x="15599" y="12312"/>
                    <a:pt x="15349" y="12652"/>
                    <a:pt x="14627" y="13088"/>
                  </a:cubicBezTo>
                  <a:lnTo>
                    <a:pt x="2638" y="16462"/>
                  </a:lnTo>
                  <a:cubicBezTo>
                    <a:pt x="1559" y="16766"/>
                    <a:pt x="757" y="17437"/>
                    <a:pt x="377" y="18349"/>
                  </a:cubicBezTo>
                  <a:cubicBezTo>
                    <a:pt x="0" y="19252"/>
                    <a:pt x="87" y="20276"/>
                    <a:pt x="620" y="21235"/>
                  </a:cubicBezTo>
                  <a:lnTo>
                    <a:pt x="2358" y="24364"/>
                  </a:lnTo>
                  <a:lnTo>
                    <a:pt x="42003" y="13204"/>
                  </a:lnTo>
                  <a:lnTo>
                    <a:pt x="40197" y="9953"/>
                  </a:lnTo>
                  <a:cubicBezTo>
                    <a:pt x="39323" y="8381"/>
                    <a:pt x="37428" y="7371"/>
                    <a:pt x="35594" y="7371"/>
                  </a:cubicBezTo>
                  <a:cubicBezTo>
                    <a:pt x="35168" y="7371"/>
                    <a:pt x="34746" y="7425"/>
                    <a:pt x="34341" y="7539"/>
                  </a:cubicBezTo>
                  <a:lnTo>
                    <a:pt x="23215" y="10671"/>
                  </a:lnTo>
                  <a:cubicBezTo>
                    <a:pt x="23102" y="10675"/>
                    <a:pt x="22996" y="10677"/>
                    <a:pt x="22897" y="10677"/>
                  </a:cubicBezTo>
                  <a:cubicBezTo>
                    <a:pt x="21727" y="10677"/>
                    <a:pt x="21518" y="10415"/>
                    <a:pt x="21486" y="10358"/>
                  </a:cubicBezTo>
                  <a:cubicBezTo>
                    <a:pt x="21104" y="9667"/>
                    <a:pt x="21362" y="8992"/>
                    <a:pt x="21634" y="8276"/>
                  </a:cubicBezTo>
                  <a:cubicBezTo>
                    <a:pt x="21740" y="8003"/>
                    <a:pt x="21847" y="7719"/>
                    <a:pt x="21915" y="7437"/>
                  </a:cubicBezTo>
                  <a:cubicBezTo>
                    <a:pt x="22205" y="6229"/>
                    <a:pt x="22030" y="5073"/>
                    <a:pt x="21379" y="3900"/>
                  </a:cubicBezTo>
                  <a:cubicBezTo>
                    <a:pt x="20059" y="1525"/>
                    <a:pt x="17196" y="1"/>
                    <a:pt x="14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74;p43">
              <a:extLst>
                <a:ext uri="{FF2B5EF4-FFF2-40B4-BE49-F238E27FC236}">
                  <a16:creationId xmlns:a16="http://schemas.microsoft.com/office/drawing/2014/main" id="{6176C322-A928-481D-8359-E0B787A1D228}"/>
                </a:ext>
              </a:extLst>
            </p:cNvPr>
            <p:cNvSpPr/>
            <p:nvPr/>
          </p:nvSpPr>
          <p:spPr>
            <a:xfrm>
              <a:off x="7388978" y="2235971"/>
              <a:ext cx="244161" cy="259295"/>
            </a:xfrm>
            <a:custGeom>
              <a:avLst/>
              <a:gdLst/>
              <a:ahLst/>
              <a:cxnLst/>
              <a:rect l="l" t="t" r="r" b="b"/>
              <a:pathLst>
                <a:path w="13810" h="14666" extrusionOk="0">
                  <a:moveTo>
                    <a:pt x="11797" y="1"/>
                  </a:moveTo>
                  <a:cubicBezTo>
                    <a:pt x="11123" y="1"/>
                    <a:pt x="10479" y="386"/>
                    <a:pt x="10181" y="1038"/>
                  </a:cubicBezTo>
                  <a:lnTo>
                    <a:pt x="6092" y="10209"/>
                  </a:lnTo>
                  <a:lnTo>
                    <a:pt x="3031" y="8075"/>
                  </a:lnTo>
                  <a:cubicBezTo>
                    <a:pt x="2722" y="7859"/>
                    <a:pt x="2368" y="7755"/>
                    <a:pt x="2018" y="7755"/>
                  </a:cubicBezTo>
                  <a:cubicBezTo>
                    <a:pt x="1458" y="7755"/>
                    <a:pt x="907" y="8020"/>
                    <a:pt x="562" y="8514"/>
                  </a:cubicBezTo>
                  <a:cubicBezTo>
                    <a:pt x="1" y="9318"/>
                    <a:pt x="199" y="10423"/>
                    <a:pt x="1002" y="10983"/>
                  </a:cubicBezTo>
                  <a:lnTo>
                    <a:pt x="5821" y="14346"/>
                  </a:lnTo>
                  <a:cubicBezTo>
                    <a:pt x="6120" y="14554"/>
                    <a:pt x="6474" y="14666"/>
                    <a:pt x="6836" y="14666"/>
                  </a:cubicBezTo>
                  <a:lnTo>
                    <a:pt x="6837" y="14666"/>
                  </a:lnTo>
                  <a:cubicBezTo>
                    <a:pt x="7537" y="14666"/>
                    <a:pt x="8172" y="14254"/>
                    <a:pt x="8456" y="13615"/>
                  </a:cubicBezTo>
                  <a:lnTo>
                    <a:pt x="13421" y="2482"/>
                  </a:lnTo>
                  <a:cubicBezTo>
                    <a:pt x="13810" y="1590"/>
                    <a:pt x="13406" y="551"/>
                    <a:pt x="12517" y="154"/>
                  </a:cubicBezTo>
                  <a:cubicBezTo>
                    <a:pt x="12283" y="50"/>
                    <a:pt x="12038" y="1"/>
                    <a:pt x="1179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75;p43">
              <a:extLst>
                <a:ext uri="{FF2B5EF4-FFF2-40B4-BE49-F238E27FC236}">
                  <a16:creationId xmlns:a16="http://schemas.microsoft.com/office/drawing/2014/main" id="{BA8621F3-A0E9-4E04-A30E-1BBBD05F5957}"/>
                </a:ext>
              </a:extLst>
            </p:cNvPr>
            <p:cNvSpPr/>
            <p:nvPr/>
          </p:nvSpPr>
          <p:spPr>
            <a:xfrm>
              <a:off x="7586959" y="2592241"/>
              <a:ext cx="244143" cy="259295"/>
            </a:xfrm>
            <a:custGeom>
              <a:avLst/>
              <a:gdLst/>
              <a:ahLst/>
              <a:cxnLst/>
              <a:rect l="l" t="t" r="r" b="b"/>
              <a:pathLst>
                <a:path w="13809" h="14666" extrusionOk="0">
                  <a:moveTo>
                    <a:pt x="11795" y="0"/>
                  </a:moveTo>
                  <a:cubicBezTo>
                    <a:pt x="11121" y="0"/>
                    <a:pt x="10477" y="386"/>
                    <a:pt x="10180" y="1038"/>
                  </a:cubicBezTo>
                  <a:lnTo>
                    <a:pt x="6090" y="10209"/>
                  </a:lnTo>
                  <a:lnTo>
                    <a:pt x="3031" y="8075"/>
                  </a:lnTo>
                  <a:cubicBezTo>
                    <a:pt x="2721" y="7859"/>
                    <a:pt x="2367" y="7755"/>
                    <a:pt x="2017" y="7755"/>
                  </a:cubicBezTo>
                  <a:cubicBezTo>
                    <a:pt x="1457" y="7755"/>
                    <a:pt x="906" y="8020"/>
                    <a:pt x="561" y="8514"/>
                  </a:cubicBezTo>
                  <a:cubicBezTo>
                    <a:pt x="1" y="9317"/>
                    <a:pt x="197" y="10423"/>
                    <a:pt x="1000" y="10983"/>
                  </a:cubicBezTo>
                  <a:lnTo>
                    <a:pt x="5821" y="14346"/>
                  </a:lnTo>
                  <a:cubicBezTo>
                    <a:pt x="6118" y="14553"/>
                    <a:pt x="6472" y="14665"/>
                    <a:pt x="6835" y="14666"/>
                  </a:cubicBezTo>
                  <a:lnTo>
                    <a:pt x="6835" y="14666"/>
                  </a:lnTo>
                  <a:cubicBezTo>
                    <a:pt x="7536" y="14665"/>
                    <a:pt x="8170" y="14254"/>
                    <a:pt x="8455" y="13614"/>
                  </a:cubicBezTo>
                  <a:lnTo>
                    <a:pt x="13419" y="2482"/>
                  </a:lnTo>
                  <a:cubicBezTo>
                    <a:pt x="13808" y="1589"/>
                    <a:pt x="13404" y="551"/>
                    <a:pt x="12515" y="154"/>
                  </a:cubicBezTo>
                  <a:cubicBezTo>
                    <a:pt x="12281" y="50"/>
                    <a:pt x="12036" y="0"/>
                    <a:pt x="11795" y="0"/>
                  </a:cubicBezTo>
                  <a:close/>
                  <a:moveTo>
                    <a:pt x="6835" y="14666"/>
                  </a:moveTo>
                  <a:lnTo>
                    <a:pt x="6835" y="14666"/>
                  </a:lnTo>
                  <a:cubicBezTo>
                    <a:pt x="6835" y="14666"/>
                    <a:pt x="6835" y="14666"/>
                    <a:pt x="6835" y="14666"/>
                  </a:cubicBezTo>
                  <a:lnTo>
                    <a:pt x="6836" y="14666"/>
                  </a:lnTo>
                  <a:cubicBezTo>
                    <a:pt x="6836" y="14666"/>
                    <a:pt x="6835" y="14666"/>
                    <a:pt x="6835" y="14666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76;p43">
              <a:extLst>
                <a:ext uri="{FF2B5EF4-FFF2-40B4-BE49-F238E27FC236}">
                  <a16:creationId xmlns:a16="http://schemas.microsoft.com/office/drawing/2014/main" id="{220FA965-FA2E-46AF-B38C-094147EF5E2C}"/>
                </a:ext>
              </a:extLst>
            </p:cNvPr>
            <p:cNvSpPr/>
            <p:nvPr/>
          </p:nvSpPr>
          <p:spPr>
            <a:xfrm>
              <a:off x="8692737" y="2530078"/>
              <a:ext cx="349763" cy="225013"/>
            </a:xfrm>
            <a:custGeom>
              <a:avLst/>
              <a:gdLst/>
              <a:ahLst/>
              <a:cxnLst/>
              <a:rect l="l" t="t" r="r" b="b"/>
              <a:pathLst>
                <a:path w="19783" h="12727" extrusionOk="0">
                  <a:moveTo>
                    <a:pt x="3379" y="0"/>
                  </a:moveTo>
                  <a:cubicBezTo>
                    <a:pt x="3379" y="0"/>
                    <a:pt x="1" y="0"/>
                    <a:pt x="162" y="1930"/>
                  </a:cubicBezTo>
                  <a:cubicBezTo>
                    <a:pt x="323" y="3860"/>
                    <a:pt x="12546" y="11258"/>
                    <a:pt x="13511" y="11902"/>
                  </a:cubicBezTo>
                  <a:cubicBezTo>
                    <a:pt x="13984" y="12217"/>
                    <a:pt x="15116" y="12727"/>
                    <a:pt x="16184" y="12727"/>
                  </a:cubicBezTo>
                  <a:cubicBezTo>
                    <a:pt x="17293" y="12727"/>
                    <a:pt x="18333" y="12178"/>
                    <a:pt x="18497" y="10294"/>
                  </a:cubicBezTo>
                  <a:cubicBezTo>
                    <a:pt x="18497" y="10294"/>
                    <a:pt x="19782" y="7559"/>
                    <a:pt x="18979" y="5469"/>
                  </a:cubicBezTo>
                  <a:cubicBezTo>
                    <a:pt x="18175" y="3378"/>
                    <a:pt x="3379" y="0"/>
                    <a:pt x="3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77;p43">
              <a:extLst>
                <a:ext uri="{FF2B5EF4-FFF2-40B4-BE49-F238E27FC236}">
                  <a16:creationId xmlns:a16="http://schemas.microsoft.com/office/drawing/2014/main" id="{BF413B26-BA01-4CFA-B425-9C857BF97FE1}"/>
                </a:ext>
              </a:extLst>
            </p:cNvPr>
            <p:cNvSpPr/>
            <p:nvPr/>
          </p:nvSpPr>
          <p:spPr>
            <a:xfrm>
              <a:off x="8689678" y="2524862"/>
              <a:ext cx="357454" cy="235409"/>
            </a:xfrm>
            <a:custGeom>
              <a:avLst/>
              <a:gdLst/>
              <a:ahLst/>
              <a:cxnLst/>
              <a:rect l="l" t="t" r="r" b="b"/>
              <a:pathLst>
                <a:path w="20218" h="13315" extrusionOk="0">
                  <a:moveTo>
                    <a:pt x="3520" y="592"/>
                  </a:moveTo>
                  <a:cubicBezTo>
                    <a:pt x="9185" y="1886"/>
                    <a:pt x="18333" y="4456"/>
                    <a:pt x="18876" y="5870"/>
                  </a:cubicBezTo>
                  <a:cubicBezTo>
                    <a:pt x="19624" y="7815"/>
                    <a:pt x="18414" y="10436"/>
                    <a:pt x="18402" y="10463"/>
                  </a:cubicBezTo>
                  <a:cubicBezTo>
                    <a:pt x="18387" y="10494"/>
                    <a:pt x="18378" y="10528"/>
                    <a:pt x="18375" y="10562"/>
                  </a:cubicBezTo>
                  <a:cubicBezTo>
                    <a:pt x="18287" y="11572"/>
                    <a:pt x="17927" y="12234"/>
                    <a:pt x="17306" y="12533"/>
                  </a:cubicBezTo>
                  <a:cubicBezTo>
                    <a:pt x="17018" y="12671"/>
                    <a:pt x="16691" y="12727"/>
                    <a:pt x="16352" y="12727"/>
                  </a:cubicBezTo>
                  <a:cubicBezTo>
                    <a:pt x="15372" y="12727"/>
                    <a:pt x="14303" y="12255"/>
                    <a:pt x="13848" y="11951"/>
                  </a:cubicBezTo>
                  <a:cubicBezTo>
                    <a:pt x="13726" y="11869"/>
                    <a:pt x="13422" y="11679"/>
                    <a:pt x="12986" y="11406"/>
                  </a:cubicBezTo>
                  <a:cubicBezTo>
                    <a:pt x="2881" y="5071"/>
                    <a:pt x="687" y="2904"/>
                    <a:pt x="630" y="2201"/>
                  </a:cubicBezTo>
                  <a:cubicBezTo>
                    <a:pt x="603" y="1886"/>
                    <a:pt x="690" y="1625"/>
                    <a:pt x="895" y="1402"/>
                  </a:cubicBezTo>
                  <a:cubicBezTo>
                    <a:pt x="1578" y="659"/>
                    <a:pt x="3268" y="597"/>
                    <a:pt x="3520" y="592"/>
                  </a:cubicBezTo>
                  <a:close/>
                  <a:moveTo>
                    <a:pt x="3552" y="0"/>
                  </a:moveTo>
                  <a:cubicBezTo>
                    <a:pt x="3464" y="0"/>
                    <a:pt x="1371" y="11"/>
                    <a:pt x="461" y="1001"/>
                  </a:cubicBezTo>
                  <a:cubicBezTo>
                    <a:pt x="142" y="1348"/>
                    <a:pt x="0" y="1768"/>
                    <a:pt x="40" y="2250"/>
                  </a:cubicBezTo>
                  <a:cubicBezTo>
                    <a:pt x="146" y="3518"/>
                    <a:pt x="4041" y="6497"/>
                    <a:pt x="12672" y="11907"/>
                  </a:cubicBezTo>
                  <a:cubicBezTo>
                    <a:pt x="13101" y="12175"/>
                    <a:pt x="13400" y="12363"/>
                    <a:pt x="13519" y="12443"/>
                  </a:cubicBezTo>
                  <a:cubicBezTo>
                    <a:pt x="14052" y="12797"/>
                    <a:pt x="15232" y="13315"/>
                    <a:pt x="16361" y="13315"/>
                  </a:cubicBezTo>
                  <a:cubicBezTo>
                    <a:pt x="16780" y="13315"/>
                    <a:pt x="17192" y="13244"/>
                    <a:pt x="17562" y="13065"/>
                  </a:cubicBezTo>
                  <a:cubicBezTo>
                    <a:pt x="18374" y="12675"/>
                    <a:pt x="18844" y="11868"/>
                    <a:pt x="18960" y="10666"/>
                  </a:cubicBezTo>
                  <a:cubicBezTo>
                    <a:pt x="19137" y="10268"/>
                    <a:pt x="20217" y="7709"/>
                    <a:pt x="19428" y="5657"/>
                  </a:cubicBezTo>
                  <a:cubicBezTo>
                    <a:pt x="18592" y="3483"/>
                    <a:pt x="5147" y="357"/>
                    <a:pt x="3617" y="7"/>
                  </a:cubicBezTo>
                  <a:cubicBezTo>
                    <a:pt x="3596" y="2"/>
                    <a:pt x="3573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78;p43">
              <a:extLst>
                <a:ext uri="{FF2B5EF4-FFF2-40B4-BE49-F238E27FC236}">
                  <a16:creationId xmlns:a16="http://schemas.microsoft.com/office/drawing/2014/main" id="{7098F33F-DAC9-4EB5-AFF5-C04919945C6B}"/>
                </a:ext>
              </a:extLst>
            </p:cNvPr>
            <p:cNvSpPr/>
            <p:nvPr/>
          </p:nvSpPr>
          <p:spPr>
            <a:xfrm>
              <a:off x="8708808" y="2460401"/>
              <a:ext cx="65310" cy="51307"/>
            </a:xfrm>
            <a:custGeom>
              <a:avLst/>
              <a:gdLst/>
              <a:ahLst/>
              <a:cxnLst/>
              <a:rect l="l" t="t" r="r" b="b"/>
              <a:pathLst>
                <a:path w="3694" h="2902" extrusionOk="0">
                  <a:moveTo>
                    <a:pt x="710" y="0"/>
                  </a:moveTo>
                  <a:cubicBezTo>
                    <a:pt x="0" y="0"/>
                    <a:pt x="1189" y="2402"/>
                    <a:pt x="1649" y="2517"/>
                  </a:cubicBezTo>
                  <a:cubicBezTo>
                    <a:pt x="2160" y="2646"/>
                    <a:pt x="3438" y="2901"/>
                    <a:pt x="3438" y="2901"/>
                  </a:cubicBezTo>
                  <a:lnTo>
                    <a:pt x="3693" y="1239"/>
                  </a:lnTo>
                  <a:cubicBezTo>
                    <a:pt x="3693" y="1239"/>
                    <a:pt x="2288" y="729"/>
                    <a:pt x="1011" y="91"/>
                  </a:cubicBezTo>
                  <a:cubicBezTo>
                    <a:pt x="886" y="29"/>
                    <a:pt x="786" y="0"/>
                    <a:pt x="7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79;p43">
              <a:extLst>
                <a:ext uri="{FF2B5EF4-FFF2-40B4-BE49-F238E27FC236}">
                  <a16:creationId xmlns:a16="http://schemas.microsoft.com/office/drawing/2014/main" id="{1E386DEE-35EF-4151-BD7E-0280E4BF3D0E}"/>
                </a:ext>
              </a:extLst>
            </p:cNvPr>
            <p:cNvSpPr/>
            <p:nvPr/>
          </p:nvSpPr>
          <p:spPr>
            <a:xfrm>
              <a:off x="8711425" y="2455150"/>
              <a:ext cx="68227" cy="61756"/>
            </a:xfrm>
            <a:custGeom>
              <a:avLst/>
              <a:gdLst/>
              <a:ahLst/>
              <a:cxnLst/>
              <a:rect l="l" t="t" r="r" b="b"/>
              <a:pathLst>
                <a:path w="3859" h="3493" extrusionOk="0">
                  <a:moveTo>
                    <a:pt x="630" y="608"/>
                  </a:moveTo>
                  <a:cubicBezTo>
                    <a:pt x="664" y="620"/>
                    <a:pt x="698" y="635"/>
                    <a:pt x="729" y="651"/>
                  </a:cubicBezTo>
                  <a:cubicBezTo>
                    <a:pt x="1704" y="1138"/>
                    <a:pt x="2761" y="1555"/>
                    <a:pt x="3216" y="1729"/>
                  </a:cubicBezTo>
                  <a:lnTo>
                    <a:pt x="3044" y="2846"/>
                  </a:lnTo>
                  <a:cubicBezTo>
                    <a:pt x="2636" y="2762"/>
                    <a:pt x="1924" y="2615"/>
                    <a:pt x="1589" y="2532"/>
                  </a:cubicBezTo>
                  <a:cubicBezTo>
                    <a:pt x="1311" y="2392"/>
                    <a:pt x="613" y="1048"/>
                    <a:pt x="630" y="608"/>
                  </a:cubicBezTo>
                  <a:close/>
                  <a:moveTo>
                    <a:pt x="557" y="0"/>
                  </a:moveTo>
                  <a:cubicBezTo>
                    <a:pt x="440" y="0"/>
                    <a:pt x="338" y="34"/>
                    <a:pt x="251" y="101"/>
                  </a:cubicBezTo>
                  <a:cubicBezTo>
                    <a:pt x="58" y="251"/>
                    <a:pt x="0" y="524"/>
                    <a:pt x="82" y="913"/>
                  </a:cubicBezTo>
                  <a:cubicBezTo>
                    <a:pt x="218" y="1565"/>
                    <a:pt x="897" y="2968"/>
                    <a:pt x="1429" y="3100"/>
                  </a:cubicBezTo>
                  <a:cubicBezTo>
                    <a:pt x="1941" y="3228"/>
                    <a:pt x="3179" y="3476"/>
                    <a:pt x="3232" y="3486"/>
                  </a:cubicBezTo>
                  <a:cubicBezTo>
                    <a:pt x="3251" y="3490"/>
                    <a:pt x="3270" y="3493"/>
                    <a:pt x="3289" y="3493"/>
                  </a:cubicBezTo>
                  <a:cubicBezTo>
                    <a:pt x="3435" y="3491"/>
                    <a:pt x="3559" y="3386"/>
                    <a:pt x="3581" y="3242"/>
                  </a:cubicBezTo>
                  <a:lnTo>
                    <a:pt x="3836" y="1582"/>
                  </a:lnTo>
                  <a:cubicBezTo>
                    <a:pt x="3859" y="1442"/>
                    <a:pt x="3778" y="1307"/>
                    <a:pt x="3646" y="1258"/>
                  </a:cubicBezTo>
                  <a:cubicBezTo>
                    <a:pt x="3632" y="1253"/>
                    <a:pt x="2242" y="746"/>
                    <a:pt x="995" y="122"/>
                  </a:cubicBezTo>
                  <a:cubicBezTo>
                    <a:pt x="832" y="41"/>
                    <a:pt x="685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80;p43">
              <a:extLst>
                <a:ext uri="{FF2B5EF4-FFF2-40B4-BE49-F238E27FC236}">
                  <a16:creationId xmlns:a16="http://schemas.microsoft.com/office/drawing/2014/main" id="{DC7AE5E9-2278-4AF9-8A71-632AE90A3C93}"/>
                </a:ext>
              </a:extLst>
            </p:cNvPr>
            <p:cNvSpPr/>
            <p:nvPr/>
          </p:nvSpPr>
          <p:spPr>
            <a:xfrm>
              <a:off x="7862466" y="2156570"/>
              <a:ext cx="1570214" cy="1013294"/>
            </a:xfrm>
            <a:custGeom>
              <a:avLst/>
              <a:gdLst/>
              <a:ahLst/>
              <a:cxnLst/>
              <a:rect l="l" t="t" r="r" b="b"/>
              <a:pathLst>
                <a:path w="88813" h="57313" extrusionOk="0">
                  <a:moveTo>
                    <a:pt x="81493" y="1"/>
                  </a:moveTo>
                  <a:cubicBezTo>
                    <a:pt x="80301" y="1"/>
                    <a:pt x="79094" y="335"/>
                    <a:pt x="78019" y="1035"/>
                  </a:cubicBezTo>
                  <a:lnTo>
                    <a:pt x="7398" y="47020"/>
                  </a:lnTo>
                  <a:lnTo>
                    <a:pt x="0" y="56026"/>
                  </a:lnTo>
                  <a:lnTo>
                    <a:pt x="644" y="57313"/>
                  </a:lnTo>
                  <a:lnTo>
                    <a:pt x="11097" y="54739"/>
                  </a:lnTo>
                  <a:lnTo>
                    <a:pt x="84707" y="11887"/>
                  </a:lnTo>
                  <a:cubicBezTo>
                    <a:pt x="87814" y="10078"/>
                    <a:pt x="88813" y="6058"/>
                    <a:pt x="86910" y="3005"/>
                  </a:cubicBezTo>
                  <a:cubicBezTo>
                    <a:pt x="85700" y="1063"/>
                    <a:pt x="83619" y="1"/>
                    <a:pt x="81493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81;p43">
              <a:extLst>
                <a:ext uri="{FF2B5EF4-FFF2-40B4-BE49-F238E27FC236}">
                  <a16:creationId xmlns:a16="http://schemas.microsoft.com/office/drawing/2014/main" id="{D9082EEF-BD86-42C1-85C1-C3B173B4A856}"/>
                </a:ext>
              </a:extLst>
            </p:cNvPr>
            <p:cNvSpPr/>
            <p:nvPr/>
          </p:nvSpPr>
          <p:spPr>
            <a:xfrm>
              <a:off x="7856879" y="2151302"/>
              <a:ext cx="1568729" cy="1023796"/>
            </a:xfrm>
            <a:custGeom>
              <a:avLst/>
              <a:gdLst/>
              <a:ahLst/>
              <a:cxnLst/>
              <a:rect l="l" t="t" r="r" b="b"/>
              <a:pathLst>
                <a:path w="88729" h="57907" extrusionOk="0">
                  <a:moveTo>
                    <a:pt x="81801" y="592"/>
                  </a:moveTo>
                  <a:cubicBezTo>
                    <a:pt x="82243" y="592"/>
                    <a:pt x="82688" y="640"/>
                    <a:pt x="83131" y="738"/>
                  </a:cubicBezTo>
                  <a:cubicBezTo>
                    <a:pt x="84739" y="1095"/>
                    <a:pt x="86105" y="2062"/>
                    <a:pt x="86975" y="3459"/>
                  </a:cubicBezTo>
                  <a:cubicBezTo>
                    <a:pt x="87852" y="4867"/>
                    <a:pt x="88115" y="6529"/>
                    <a:pt x="87716" y="8139"/>
                  </a:cubicBezTo>
                  <a:cubicBezTo>
                    <a:pt x="87317" y="9749"/>
                    <a:pt x="86307" y="11095"/>
                    <a:pt x="84875" y="11930"/>
                  </a:cubicBezTo>
                  <a:lnTo>
                    <a:pt x="11301" y="54760"/>
                  </a:lnTo>
                  <a:lnTo>
                    <a:pt x="1118" y="57268"/>
                  </a:lnTo>
                  <a:lnTo>
                    <a:pt x="666" y="56364"/>
                  </a:lnTo>
                  <a:lnTo>
                    <a:pt x="7915" y="47541"/>
                  </a:lnTo>
                  <a:lnTo>
                    <a:pt x="78496" y="1579"/>
                  </a:lnTo>
                  <a:cubicBezTo>
                    <a:pt x="79496" y="928"/>
                    <a:pt x="80637" y="592"/>
                    <a:pt x="81801" y="592"/>
                  </a:cubicBezTo>
                  <a:close/>
                  <a:moveTo>
                    <a:pt x="81799" y="1"/>
                  </a:moveTo>
                  <a:cubicBezTo>
                    <a:pt x="80522" y="1"/>
                    <a:pt x="79271" y="369"/>
                    <a:pt x="78174" y="1085"/>
                  </a:cubicBezTo>
                  <a:lnTo>
                    <a:pt x="7553" y="47070"/>
                  </a:lnTo>
                  <a:cubicBezTo>
                    <a:pt x="7528" y="47087"/>
                    <a:pt x="7505" y="47107"/>
                    <a:pt x="7485" y="47131"/>
                  </a:cubicBezTo>
                  <a:lnTo>
                    <a:pt x="87" y="56136"/>
                  </a:lnTo>
                  <a:cubicBezTo>
                    <a:pt x="14" y="56227"/>
                    <a:pt x="0" y="56352"/>
                    <a:pt x="52" y="56456"/>
                  </a:cubicBezTo>
                  <a:lnTo>
                    <a:pt x="695" y="57743"/>
                  </a:lnTo>
                  <a:cubicBezTo>
                    <a:pt x="745" y="57844"/>
                    <a:pt x="848" y="57907"/>
                    <a:pt x="960" y="57907"/>
                  </a:cubicBezTo>
                  <a:cubicBezTo>
                    <a:pt x="984" y="57907"/>
                    <a:pt x="1008" y="57904"/>
                    <a:pt x="1030" y="57898"/>
                  </a:cubicBezTo>
                  <a:lnTo>
                    <a:pt x="11484" y="55324"/>
                  </a:lnTo>
                  <a:cubicBezTo>
                    <a:pt x="11512" y="55318"/>
                    <a:pt x="11538" y="55307"/>
                    <a:pt x="11562" y="55293"/>
                  </a:cubicBezTo>
                  <a:lnTo>
                    <a:pt x="85172" y="12441"/>
                  </a:lnTo>
                  <a:cubicBezTo>
                    <a:pt x="86744" y="11526"/>
                    <a:pt x="87852" y="10049"/>
                    <a:pt x="88290" y="8281"/>
                  </a:cubicBezTo>
                  <a:cubicBezTo>
                    <a:pt x="88728" y="6515"/>
                    <a:pt x="88439" y="4692"/>
                    <a:pt x="87477" y="3147"/>
                  </a:cubicBezTo>
                  <a:cubicBezTo>
                    <a:pt x="86521" y="1613"/>
                    <a:pt x="85023" y="553"/>
                    <a:pt x="83259" y="162"/>
                  </a:cubicBezTo>
                  <a:cubicBezTo>
                    <a:pt x="82773" y="54"/>
                    <a:pt x="82284" y="1"/>
                    <a:pt x="81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82;p43">
              <a:extLst>
                <a:ext uri="{FF2B5EF4-FFF2-40B4-BE49-F238E27FC236}">
                  <a16:creationId xmlns:a16="http://schemas.microsoft.com/office/drawing/2014/main" id="{E11990A9-DE7F-4174-AE45-8FB9648D2869}"/>
                </a:ext>
              </a:extLst>
            </p:cNvPr>
            <p:cNvSpPr/>
            <p:nvPr/>
          </p:nvSpPr>
          <p:spPr>
            <a:xfrm>
              <a:off x="8604779" y="2692858"/>
              <a:ext cx="42414" cy="27298"/>
            </a:xfrm>
            <a:custGeom>
              <a:avLst/>
              <a:gdLst/>
              <a:ahLst/>
              <a:cxnLst/>
              <a:rect l="l" t="t" r="r" b="b"/>
              <a:pathLst>
                <a:path w="2399" h="1544" extrusionOk="0">
                  <a:moveTo>
                    <a:pt x="2399" y="0"/>
                  </a:moveTo>
                  <a:lnTo>
                    <a:pt x="0" y="154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83;p43">
              <a:extLst>
                <a:ext uri="{FF2B5EF4-FFF2-40B4-BE49-F238E27FC236}">
                  <a16:creationId xmlns:a16="http://schemas.microsoft.com/office/drawing/2014/main" id="{5672DA07-7257-428F-BBFA-E266857DF562}"/>
                </a:ext>
              </a:extLst>
            </p:cNvPr>
            <p:cNvSpPr/>
            <p:nvPr/>
          </p:nvSpPr>
          <p:spPr>
            <a:xfrm>
              <a:off x="8599104" y="2687625"/>
              <a:ext cx="54048" cy="37764"/>
            </a:xfrm>
            <a:custGeom>
              <a:avLst/>
              <a:gdLst/>
              <a:ahLst/>
              <a:cxnLst/>
              <a:rect l="l" t="t" r="r" b="b"/>
              <a:pathLst>
                <a:path w="3057" h="2136" extrusionOk="0">
                  <a:moveTo>
                    <a:pt x="2719" y="0"/>
                  </a:moveTo>
                  <a:cubicBezTo>
                    <a:pt x="2664" y="0"/>
                    <a:pt x="2609" y="15"/>
                    <a:pt x="2560" y="47"/>
                  </a:cubicBezTo>
                  <a:lnTo>
                    <a:pt x="160" y="1592"/>
                  </a:lnTo>
                  <a:cubicBezTo>
                    <a:pt x="50" y="1662"/>
                    <a:pt x="0" y="1797"/>
                    <a:pt x="37" y="1923"/>
                  </a:cubicBezTo>
                  <a:cubicBezTo>
                    <a:pt x="73" y="2049"/>
                    <a:pt x="189" y="2136"/>
                    <a:pt x="320" y="2136"/>
                  </a:cubicBezTo>
                  <a:cubicBezTo>
                    <a:pt x="377" y="2136"/>
                    <a:pt x="432" y="2119"/>
                    <a:pt x="480" y="2088"/>
                  </a:cubicBezTo>
                  <a:lnTo>
                    <a:pt x="2879" y="544"/>
                  </a:lnTo>
                  <a:cubicBezTo>
                    <a:pt x="3017" y="456"/>
                    <a:pt x="3057" y="274"/>
                    <a:pt x="2969" y="136"/>
                  </a:cubicBezTo>
                  <a:cubicBezTo>
                    <a:pt x="2912" y="48"/>
                    <a:pt x="2816" y="0"/>
                    <a:pt x="27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84;p43">
              <a:extLst>
                <a:ext uri="{FF2B5EF4-FFF2-40B4-BE49-F238E27FC236}">
                  <a16:creationId xmlns:a16="http://schemas.microsoft.com/office/drawing/2014/main" id="{B0915D19-604F-43AF-B8AD-DFECD2872046}"/>
                </a:ext>
              </a:extLst>
            </p:cNvPr>
            <p:cNvSpPr/>
            <p:nvPr/>
          </p:nvSpPr>
          <p:spPr>
            <a:xfrm>
              <a:off x="8698978" y="2457767"/>
              <a:ext cx="313502" cy="201764"/>
            </a:xfrm>
            <a:custGeom>
              <a:avLst/>
              <a:gdLst/>
              <a:ahLst/>
              <a:cxnLst/>
              <a:rect l="l" t="t" r="r" b="b"/>
              <a:pathLst>
                <a:path w="17732" h="11412" extrusionOk="0">
                  <a:moveTo>
                    <a:pt x="17731" y="1"/>
                  </a:moveTo>
                  <a:lnTo>
                    <a:pt x="0" y="1141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85;p43">
              <a:extLst>
                <a:ext uri="{FF2B5EF4-FFF2-40B4-BE49-F238E27FC236}">
                  <a16:creationId xmlns:a16="http://schemas.microsoft.com/office/drawing/2014/main" id="{363D8711-70AE-4414-A72F-93C3C0D1FB68}"/>
                </a:ext>
              </a:extLst>
            </p:cNvPr>
            <p:cNvSpPr/>
            <p:nvPr/>
          </p:nvSpPr>
          <p:spPr>
            <a:xfrm>
              <a:off x="8693320" y="2452516"/>
              <a:ext cx="325153" cy="212248"/>
            </a:xfrm>
            <a:custGeom>
              <a:avLst/>
              <a:gdLst/>
              <a:ahLst/>
              <a:cxnLst/>
              <a:rect l="l" t="t" r="r" b="b"/>
              <a:pathLst>
                <a:path w="18391" h="12005" extrusionOk="0">
                  <a:moveTo>
                    <a:pt x="18054" y="1"/>
                  </a:moveTo>
                  <a:cubicBezTo>
                    <a:pt x="17998" y="1"/>
                    <a:pt x="17941" y="17"/>
                    <a:pt x="17891" y="50"/>
                  </a:cubicBezTo>
                  <a:lnTo>
                    <a:pt x="160" y="11459"/>
                  </a:lnTo>
                  <a:cubicBezTo>
                    <a:pt x="51" y="11531"/>
                    <a:pt x="1" y="11665"/>
                    <a:pt x="37" y="11791"/>
                  </a:cubicBezTo>
                  <a:cubicBezTo>
                    <a:pt x="74" y="11917"/>
                    <a:pt x="189" y="12004"/>
                    <a:pt x="320" y="12004"/>
                  </a:cubicBezTo>
                  <a:cubicBezTo>
                    <a:pt x="377" y="12004"/>
                    <a:pt x="434" y="11988"/>
                    <a:pt x="480" y="11956"/>
                  </a:cubicBezTo>
                  <a:lnTo>
                    <a:pt x="18211" y="547"/>
                  </a:lnTo>
                  <a:cubicBezTo>
                    <a:pt x="18351" y="459"/>
                    <a:pt x="18391" y="275"/>
                    <a:pt x="18302" y="137"/>
                  </a:cubicBezTo>
                  <a:cubicBezTo>
                    <a:pt x="18246" y="49"/>
                    <a:pt x="18151" y="1"/>
                    <a:pt x="180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86;p43">
              <a:extLst>
                <a:ext uri="{FF2B5EF4-FFF2-40B4-BE49-F238E27FC236}">
                  <a16:creationId xmlns:a16="http://schemas.microsoft.com/office/drawing/2014/main" id="{9DF041A5-AD76-4F8E-A45A-213360A755A6}"/>
                </a:ext>
              </a:extLst>
            </p:cNvPr>
            <p:cNvSpPr/>
            <p:nvPr/>
          </p:nvSpPr>
          <p:spPr>
            <a:xfrm>
              <a:off x="7842134" y="3143769"/>
              <a:ext cx="56682" cy="30498"/>
            </a:xfrm>
            <a:custGeom>
              <a:avLst/>
              <a:gdLst/>
              <a:ahLst/>
              <a:cxnLst/>
              <a:rect l="l" t="t" r="r" b="b"/>
              <a:pathLst>
                <a:path w="3206" h="1725" extrusionOk="0">
                  <a:moveTo>
                    <a:pt x="1837" y="0"/>
                  </a:moveTo>
                  <a:cubicBezTo>
                    <a:pt x="1837" y="0"/>
                    <a:pt x="1" y="767"/>
                    <a:pt x="282" y="1537"/>
                  </a:cubicBezTo>
                  <a:cubicBezTo>
                    <a:pt x="330" y="1670"/>
                    <a:pt x="447" y="1724"/>
                    <a:pt x="608" y="1724"/>
                  </a:cubicBezTo>
                  <a:cubicBezTo>
                    <a:pt x="1389" y="1724"/>
                    <a:pt x="3205" y="442"/>
                    <a:pt x="3205" y="442"/>
                  </a:cubicBezTo>
                  <a:lnTo>
                    <a:pt x="1837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87;p43">
              <a:extLst>
                <a:ext uri="{FF2B5EF4-FFF2-40B4-BE49-F238E27FC236}">
                  <a16:creationId xmlns:a16="http://schemas.microsoft.com/office/drawing/2014/main" id="{5E6363DC-234C-447A-AF20-01B77EFF8988}"/>
                </a:ext>
              </a:extLst>
            </p:cNvPr>
            <p:cNvSpPr/>
            <p:nvPr/>
          </p:nvSpPr>
          <p:spPr>
            <a:xfrm>
              <a:off x="7835858" y="3138518"/>
              <a:ext cx="69500" cy="40929"/>
            </a:xfrm>
            <a:custGeom>
              <a:avLst/>
              <a:gdLst/>
              <a:ahLst/>
              <a:cxnLst/>
              <a:rect l="l" t="t" r="r" b="b"/>
              <a:pathLst>
                <a:path w="3931" h="2315" extrusionOk="0">
                  <a:moveTo>
                    <a:pt x="2207" y="613"/>
                  </a:moveTo>
                  <a:lnTo>
                    <a:pt x="2889" y="834"/>
                  </a:lnTo>
                  <a:cubicBezTo>
                    <a:pt x="2062" y="1362"/>
                    <a:pt x="1268" y="1746"/>
                    <a:pt x="984" y="1746"/>
                  </a:cubicBezTo>
                  <a:cubicBezTo>
                    <a:pt x="955" y="1746"/>
                    <a:pt x="932" y="1742"/>
                    <a:pt x="914" y="1734"/>
                  </a:cubicBezTo>
                  <a:cubicBezTo>
                    <a:pt x="802" y="1427"/>
                    <a:pt x="1577" y="897"/>
                    <a:pt x="2207" y="613"/>
                  </a:cubicBezTo>
                  <a:close/>
                  <a:moveTo>
                    <a:pt x="2191" y="1"/>
                  </a:moveTo>
                  <a:cubicBezTo>
                    <a:pt x="2153" y="1"/>
                    <a:pt x="2114" y="9"/>
                    <a:pt x="2078" y="24"/>
                  </a:cubicBezTo>
                  <a:cubicBezTo>
                    <a:pt x="1728" y="170"/>
                    <a:pt x="1" y="949"/>
                    <a:pt x="359" y="1935"/>
                  </a:cubicBezTo>
                  <a:cubicBezTo>
                    <a:pt x="418" y="2103"/>
                    <a:pt x="555" y="2232"/>
                    <a:pt x="725" y="2283"/>
                  </a:cubicBezTo>
                  <a:cubicBezTo>
                    <a:pt x="793" y="2303"/>
                    <a:pt x="865" y="2314"/>
                    <a:pt x="936" y="2314"/>
                  </a:cubicBezTo>
                  <a:cubicBezTo>
                    <a:pt x="940" y="2314"/>
                    <a:pt x="944" y="2314"/>
                    <a:pt x="948" y="2314"/>
                  </a:cubicBezTo>
                  <a:cubicBezTo>
                    <a:pt x="1772" y="2314"/>
                    <a:pt x="3261" y="1313"/>
                    <a:pt x="3731" y="981"/>
                  </a:cubicBezTo>
                  <a:cubicBezTo>
                    <a:pt x="3930" y="840"/>
                    <a:pt x="3884" y="533"/>
                    <a:pt x="3652" y="458"/>
                  </a:cubicBezTo>
                  <a:lnTo>
                    <a:pt x="2282" y="15"/>
                  </a:lnTo>
                  <a:cubicBezTo>
                    <a:pt x="2253" y="6"/>
                    <a:pt x="2222" y="1"/>
                    <a:pt x="21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88;p43">
              <a:extLst>
                <a:ext uri="{FF2B5EF4-FFF2-40B4-BE49-F238E27FC236}">
                  <a16:creationId xmlns:a16="http://schemas.microsoft.com/office/drawing/2014/main" id="{DAC4AA49-39B7-4A9B-A1FD-6C6012F6A9AD}"/>
                </a:ext>
              </a:extLst>
            </p:cNvPr>
            <p:cNvSpPr/>
            <p:nvPr/>
          </p:nvSpPr>
          <p:spPr>
            <a:xfrm>
              <a:off x="7862466" y="2987884"/>
              <a:ext cx="196213" cy="181980"/>
            </a:xfrm>
            <a:custGeom>
              <a:avLst/>
              <a:gdLst/>
              <a:ahLst/>
              <a:cxnLst/>
              <a:rect l="l" t="t" r="r" b="b"/>
              <a:pathLst>
                <a:path w="11098" h="10293" extrusionOk="0">
                  <a:moveTo>
                    <a:pt x="7398" y="0"/>
                  </a:moveTo>
                  <a:lnTo>
                    <a:pt x="0" y="9006"/>
                  </a:lnTo>
                  <a:lnTo>
                    <a:pt x="644" y="10293"/>
                  </a:lnTo>
                  <a:lnTo>
                    <a:pt x="11097" y="7719"/>
                  </a:lnTo>
                  <a:cubicBezTo>
                    <a:pt x="5308" y="5468"/>
                    <a:pt x="7398" y="1"/>
                    <a:pt x="7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89;p43">
              <a:extLst>
                <a:ext uri="{FF2B5EF4-FFF2-40B4-BE49-F238E27FC236}">
                  <a16:creationId xmlns:a16="http://schemas.microsoft.com/office/drawing/2014/main" id="{C6FF0B8D-C507-47F4-936A-D16E8CA0DCA2}"/>
                </a:ext>
              </a:extLst>
            </p:cNvPr>
            <p:cNvSpPr/>
            <p:nvPr/>
          </p:nvSpPr>
          <p:spPr>
            <a:xfrm>
              <a:off x="7856879" y="2982651"/>
              <a:ext cx="207157" cy="192447"/>
            </a:xfrm>
            <a:custGeom>
              <a:avLst/>
              <a:gdLst/>
              <a:ahLst/>
              <a:cxnLst/>
              <a:rect l="l" t="t" r="r" b="b"/>
              <a:pathLst>
                <a:path w="11717" h="10885" extrusionOk="0">
                  <a:moveTo>
                    <a:pt x="7140" y="1461"/>
                  </a:moveTo>
                  <a:lnTo>
                    <a:pt x="7140" y="1461"/>
                  </a:lnTo>
                  <a:cubicBezTo>
                    <a:pt x="6896" y="3171"/>
                    <a:pt x="7040" y="6197"/>
                    <a:pt x="10502" y="7936"/>
                  </a:cubicBezTo>
                  <a:lnTo>
                    <a:pt x="1118" y="10246"/>
                  </a:lnTo>
                  <a:lnTo>
                    <a:pt x="666" y="9342"/>
                  </a:lnTo>
                  <a:lnTo>
                    <a:pt x="7140" y="1461"/>
                  </a:lnTo>
                  <a:close/>
                  <a:moveTo>
                    <a:pt x="7714" y="1"/>
                  </a:moveTo>
                  <a:cubicBezTo>
                    <a:pt x="7628" y="1"/>
                    <a:pt x="7543" y="38"/>
                    <a:pt x="7485" y="109"/>
                  </a:cubicBezTo>
                  <a:lnTo>
                    <a:pt x="87" y="9114"/>
                  </a:lnTo>
                  <a:cubicBezTo>
                    <a:pt x="14" y="9205"/>
                    <a:pt x="0" y="9330"/>
                    <a:pt x="52" y="9434"/>
                  </a:cubicBezTo>
                  <a:lnTo>
                    <a:pt x="695" y="10721"/>
                  </a:lnTo>
                  <a:cubicBezTo>
                    <a:pt x="745" y="10822"/>
                    <a:pt x="848" y="10885"/>
                    <a:pt x="960" y="10885"/>
                  </a:cubicBezTo>
                  <a:cubicBezTo>
                    <a:pt x="984" y="10885"/>
                    <a:pt x="1008" y="10882"/>
                    <a:pt x="1030" y="10876"/>
                  </a:cubicBezTo>
                  <a:lnTo>
                    <a:pt x="11484" y="8302"/>
                  </a:lnTo>
                  <a:cubicBezTo>
                    <a:pt x="11610" y="8272"/>
                    <a:pt x="11700" y="8164"/>
                    <a:pt x="11708" y="8036"/>
                  </a:cubicBezTo>
                  <a:cubicBezTo>
                    <a:pt x="11717" y="7906"/>
                    <a:pt x="11641" y="7787"/>
                    <a:pt x="11520" y="7741"/>
                  </a:cubicBezTo>
                  <a:cubicBezTo>
                    <a:pt x="6080" y="5624"/>
                    <a:pt x="7911" y="614"/>
                    <a:pt x="7990" y="401"/>
                  </a:cubicBezTo>
                  <a:cubicBezTo>
                    <a:pt x="8042" y="266"/>
                    <a:pt x="7988" y="112"/>
                    <a:pt x="7863" y="41"/>
                  </a:cubicBezTo>
                  <a:cubicBezTo>
                    <a:pt x="7816" y="14"/>
                    <a:pt x="7765" y="1"/>
                    <a:pt x="7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90;p43">
              <a:extLst>
                <a:ext uri="{FF2B5EF4-FFF2-40B4-BE49-F238E27FC236}">
                  <a16:creationId xmlns:a16="http://schemas.microsoft.com/office/drawing/2014/main" id="{CAB87474-6E7B-40C8-BB97-B59CDB37B53B}"/>
                </a:ext>
              </a:extLst>
            </p:cNvPr>
            <p:cNvSpPr/>
            <p:nvPr/>
          </p:nvSpPr>
          <p:spPr>
            <a:xfrm>
              <a:off x="9005531" y="2156570"/>
              <a:ext cx="427149" cy="344442"/>
            </a:xfrm>
            <a:custGeom>
              <a:avLst/>
              <a:gdLst/>
              <a:ahLst/>
              <a:cxnLst/>
              <a:rect l="l" t="t" r="r" b="b"/>
              <a:pathLst>
                <a:path w="24160" h="19482" extrusionOk="0">
                  <a:moveTo>
                    <a:pt x="16840" y="1"/>
                  </a:moveTo>
                  <a:cubicBezTo>
                    <a:pt x="15648" y="1"/>
                    <a:pt x="14441" y="335"/>
                    <a:pt x="13366" y="1035"/>
                  </a:cubicBezTo>
                  <a:lnTo>
                    <a:pt x="524" y="9397"/>
                  </a:lnTo>
                  <a:cubicBezTo>
                    <a:pt x="178" y="10277"/>
                    <a:pt x="0" y="11215"/>
                    <a:pt x="0" y="12162"/>
                  </a:cubicBezTo>
                  <a:cubicBezTo>
                    <a:pt x="0" y="16194"/>
                    <a:pt x="3137" y="19465"/>
                    <a:pt x="7011" y="19482"/>
                  </a:cubicBezTo>
                  <a:lnTo>
                    <a:pt x="20054" y="11887"/>
                  </a:lnTo>
                  <a:cubicBezTo>
                    <a:pt x="23163" y="10078"/>
                    <a:pt x="24160" y="6058"/>
                    <a:pt x="22257" y="3005"/>
                  </a:cubicBezTo>
                  <a:cubicBezTo>
                    <a:pt x="21047" y="1063"/>
                    <a:pt x="18966" y="1"/>
                    <a:pt x="168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91;p43">
              <a:extLst>
                <a:ext uri="{FF2B5EF4-FFF2-40B4-BE49-F238E27FC236}">
                  <a16:creationId xmlns:a16="http://schemas.microsoft.com/office/drawing/2014/main" id="{21F1CB8F-A324-49D6-98C8-702E9FFC70E2}"/>
                </a:ext>
              </a:extLst>
            </p:cNvPr>
            <p:cNvSpPr/>
            <p:nvPr/>
          </p:nvSpPr>
          <p:spPr>
            <a:xfrm>
              <a:off x="9000280" y="2151302"/>
              <a:ext cx="425328" cy="354944"/>
            </a:xfrm>
            <a:custGeom>
              <a:avLst/>
              <a:gdLst/>
              <a:ahLst/>
              <a:cxnLst/>
              <a:rect l="l" t="t" r="r" b="b"/>
              <a:pathLst>
                <a:path w="24057" h="20076" extrusionOk="0">
                  <a:moveTo>
                    <a:pt x="17130" y="592"/>
                  </a:moveTo>
                  <a:cubicBezTo>
                    <a:pt x="17572" y="592"/>
                    <a:pt x="18017" y="640"/>
                    <a:pt x="18459" y="738"/>
                  </a:cubicBezTo>
                  <a:cubicBezTo>
                    <a:pt x="20067" y="1096"/>
                    <a:pt x="21433" y="2062"/>
                    <a:pt x="22303" y="3459"/>
                  </a:cubicBezTo>
                  <a:cubicBezTo>
                    <a:pt x="23180" y="4867"/>
                    <a:pt x="23443" y="6529"/>
                    <a:pt x="23044" y="8139"/>
                  </a:cubicBezTo>
                  <a:cubicBezTo>
                    <a:pt x="22645" y="9749"/>
                    <a:pt x="21635" y="11096"/>
                    <a:pt x="20203" y="11931"/>
                  </a:cubicBezTo>
                  <a:lnTo>
                    <a:pt x="7228" y="19483"/>
                  </a:lnTo>
                  <a:cubicBezTo>
                    <a:pt x="3562" y="19422"/>
                    <a:pt x="592" y="16290"/>
                    <a:pt x="592" y="12460"/>
                  </a:cubicBezTo>
                  <a:cubicBezTo>
                    <a:pt x="592" y="11581"/>
                    <a:pt x="751" y="10711"/>
                    <a:pt x="1062" y="9890"/>
                  </a:cubicBezTo>
                  <a:lnTo>
                    <a:pt x="13824" y="1579"/>
                  </a:lnTo>
                  <a:cubicBezTo>
                    <a:pt x="14825" y="929"/>
                    <a:pt x="15966" y="592"/>
                    <a:pt x="17130" y="592"/>
                  </a:cubicBezTo>
                  <a:close/>
                  <a:moveTo>
                    <a:pt x="17127" y="1"/>
                  </a:moveTo>
                  <a:cubicBezTo>
                    <a:pt x="15850" y="1"/>
                    <a:pt x="14599" y="369"/>
                    <a:pt x="13502" y="1085"/>
                  </a:cubicBezTo>
                  <a:lnTo>
                    <a:pt x="660" y="9447"/>
                  </a:lnTo>
                  <a:cubicBezTo>
                    <a:pt x="607" y="9481"/>
                    <a:pt x="568" y="9529"/>
                    <a:pt x="546" y="9587"/>
                  </a:cubicBezTo>
                  <a:cubicBezTo>
                    <a:pt x="185" y="10501"/>
                    <a:pt x="0" y="11477"/>
                    <a:pt x="2" y="12460"/>
                  </a:cubicBezTo>
                  <a:cubicBezTo>
                    <a:pt x="2" y="16642"/>
                    <a:pt x="3278" y="20058"/>
                    <a:pt x="7305" y="20076"/>
                  </a:cubicBezTo>
                  <a:lnTo>
                    <a:pt x="7306" y="20076"/>
                  </a:lnTo>
                  <a:cubicBezTo>
                    <a:pt x="7358" y="20074"/>
                    <a:pt x="7410" y="20062"/>
                    <a:pt x="7455" y="20035"/>
                  </a:cubicBezTo>
                  <a:lnTo>
                    <a:pt x="20500" y="12441"/>
                  </a:lnTo>
                  <a:cubicBezTo>
                    <a:pt x="22072" y="11526"/>
                    <a:pt x="23179" y="10049"/>
                    <a:pt x="23618" y="8281"/>
                  </a:cubicBezTo>
                  <a:cubicBezTo>
                    <a:pt x="24056" y="6515"/>
                    <a:pt x="23767" y="4692"/>
                    <a:pt x="22805" y="3147"/>
                  </a:cubicBezTo>
                  <a:cubicBezTo>
                    <a:pt x="21849" y="1613"/>
                    <a:pt x="20351" y="553"/>
                    <a:pt x="18587" y="162"/>
                  </a:cubicBezTo>
                  <a:cubicBezTo>
                    <a:pt x="18101" y="54"/>
                    <a:pt x="17612" y="1"/>
                    <a:pt x="171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92;p43">
              <a:extLst>
                <a:ext uri="{FF2B5EF4-FFF2-40B4-BE49-F238E27FC236}">
                  <a16:creationId xmlns:a16="http://schemas.microsoft.com/office/drawing/2014/main" id="{A5673F9F-EC04-4780-8854-D1AA436F139B}"/>
                </a:ext>
              </a:extLst>
            </p:cNvPr>
            <p:cNvSpPr/>
            <p:nvPr/>
          </p:nvSpPr>
          <p:spPr>
            <a:xfrm>
              <a:off x="9056680" y="2156570"/>
              <a:ext cx="376001" cy="310974"/>
            </a:xfrm>
            <a:custGeom>
              <a:avLst/>
              <a:gdLst/>
              <a:ahLst/>
              <a:cxnLst/>
              <a:rect l="l" t="t" r="r" b="b"/>
              <a:pathLst>
                <a:path w="21267" h="17589" extrusionOk="0">
                  <a:moveTo>
                    <a:pt x="13947" y="1"/>
                  </a:moveTo>
                  <a:cubicBezTo>
                    <a:pt x="12755" y="1"/>
                    <a:pt x="11548" y="335"/>
                    <a:pt x="10473" y="1035"/>
                  </a:cubicBezTo>
                  <a:lnTo>
                    <a:pt x="715" y="7389"/>
                  </a:lnTo>
                  <a:cubicBezTo>
                    <a:pt x="245" y="8362"/>
                    <a:pt x="1" y="9430"/>
                    <a:pt x="2" y="10513"/>
                  </a:cubicBezTo>
                  <a:cubicBezTo>
                    <a:pt x="2" y="14421"/>
                    <a:pt x="3098" y="17588"/>
                    <a:pt x="6918" y="17588"/>
                  </a:cubicBezTo>
                  <a:cubicBezTo>
                    <a:pt x="7080" y="17588"/>
                    <a:pt x="7240" y="17582"/>
                    <a:pt x="7400" y="17571"/>
                  </a:cubicBezTo>
                  <a:lnTo>
                    <a:pt x="17161" y="11887"/>
                  </a:lnTo>
                  <a:cubicBezTo>
                    <a:pt x="20270" y="10078"/>
                    <a:pt x="21267" y="6058"/>
                    <a:pt x="19364" y="3005"/>
                  </a:cubicBezTo>
                  <a:cubicBezTo>
                    <a:pt x="18154" y="1063"/>
                    <a:pt x="16073" y="1"/>
                    <a:pt x="139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93;p43">
              <a:extLst>
                <a:ext uri="{FF2B5EF4-FFF2-40B4-BE49-F238E27FC236}">
                  <a16:creationId xmlns:a16="http://schemas.microsoft.com/office/drawing/2014/main" id="{992D7C17-A703-429C-85E4-A9D2EAD609B2}"/>
                </a:ext>
              </a:extLst>
            </p:cNvPr>
            <p:cNvSpPr/>
            <p:nvPr/>
          </p:nvSpPr>
          <p:spPr>
            <a:xfrm>
              <a:off x="9051429" y="2151302"/>
              <a:ext cx="374180" cy="321475"/>
            </a:xfrm>
            <a:custGeom>
              <a:avLst/>
              <a:gdLst/>
              <a:ahLst/>
              <a:cxnLst/>
              <a:rect l="l" t="t" r="r" b="b"/>
              <a:pathLst>
                <a:path w="21164" h="18183" extrusionOk="0">
                  <a:moveTo>
                    <a:pt x="14238" y="592"/>
                  </a:moveTo>
                  <a:cubicBezTo>
                    <a:pt x="14680" y="592"/>
                    <a:pt x="15125" y="640"/>
                    <a:pt x="15567" y="738"/>
                  </a:cubicBezTo>
                  <a:cubicBezTo>
                    <a:pt x="17175" y="1096"/>
                    <a:pt x="18540" y="2062"/>
                    <a:pt x="19411" y="3459"/>
                  </a:cubicBezTo>
                  <a:cubicBezTo>
                    <a:pt x="20288" y="4867"/>
                    <a:pt x="20552" y="6529"/>
                    <a:pt x="20152" y="8139"/>
                  </a:cubicBezTo>
                  <a:cubicBezTo>
                    <a:pt x="19753" y="9749"/>
                    <a:pt x="18744" y="11095"/>
                    <a:pt x="17310" y="11931"/>
                  </a:cubicBezTo>
                  <a:lnTo>
                    <a:pt x="7609" y="17578"/>
                  </a:lnTo>
                  <a:cubicBezTo>
                    <a:pt x="7478" y="17587"/>
                    <a:pt x="7347" y="17590"/>
                    <a:pt x="7215" y="17590"/>
                  </a:cubicBezTo>
                  <a:cubicBezTo>
                    <a:pt x="3565" y="17590"/>
                    <a:pt x="595" y="14549"/>
                    <a:pt x="595" y="10811"/>
                  </a:cubicBezTo>
                  <a:cubicBezTo>
                    <a:pt x="592" y="9801"/>
                    <a:pt x="814" y="8802"/>
                    <a:pt x="1243" y="7888"/>
                  </a:cubicBezTo>
                  <a:lnTo>
                    <a:pt x="10933" y="1579"/>
                  </a:lnTo>
                  <a:cubicBezTo>
                    <a:pt x="11933" y="929"/>
                    <a:pt x="13074" y="592"/>
                    <a:pt x="14238" y="592"/>
                  </a:cubicBezTo>
                  <a:close/>
                  <a:moveTo>
                    <a:pt x="14234" y="1"/>
                  </a:moveTo>
                  <a:cubicBezTo>
                    <a:pt x="12957" y="1"/>
                    <a:pt x="11706" y="369"/>
                    <a:pt x="10609" y="1085"/>
                  </a:cubicBezTo>
                  <a:lnTo>
                    <a:pt x="850" y="7439"/>
                  </a:lnTo>
                  <a:cubicBezTo>
                    <a:pt x="805" y="7468"/>
                    <a:pt x="769" y="7509"/>
                    <a:pt x="746" y="7558"/>
                  </a:cubicBezTo>
                  <a:cubicBezTo>
                    <a:pt x="255" y="8572"/>
                    <a:pt x="1" y="9684"/>
                    <a:pt x="4" y="10811"/>
                  </a:cubicBezTo>
                  <a:cubicBezTo>
                    <a:pt x="4" y="14875"/>
                    <a:pt x="3239" y="18182"/>
                    <a:pt x="7215" y="18182"/>
                  </a:cubicBezTo>
                  <a:cubicBezTo>
                    <a:pt x="7383" y="18182"/>
                    <a:pt x="7551" y="18176"/>
                    <a:pt x="7717" y="18163"/>
                  </a:cubicBezTo>
                  <a:cubicBezTo>
                    <a:pt x="7762" y="18161"/>
                    <a:pt x="7805" y="18147"/>
                    <a:pt x="7846" y="18124"/>
                  </a:cubicBezTo>
                  <a:lnTo>
                    <a:pt x="17607" y="12441"/>
                  </a:lnTo>
                  <a:cubicBezTo>
                    <a:pt x="19179" y="11526"/>
                    <a:pt x="20286" y="10049"/>
                    <a:pt x="20725" y="8281"/>
                  </a:cubicBezTo>
                  <a:cubicBezTo>
                    <a:pt x="21163" y="6515"/>
                    <a:pt x="20874" y="4692"/>
                    <a:pt x="19912" y="3147"/>
                  </a:cubicBezTo>
                  <a:cubicBezTo>
                    <a:pt x="18956" y="1612"/>
                    <a:pt x="17458" y="553"/>
                    <a:pt x="15694" y="162"/>
                  </a:cubicBezTo>
                  <a:cubicBezTo>
                    <a:pt x="15208" y="54"/>
                    <a:pt x="14719" y="1"/>
                    <a:pt x="142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94;p43">
              <a:extLst>
                <a:ext uri="{FF2B5EF4-FFF2-40B4-BE49-F238E27FC236}">
                  <a16:creationId xmlns:a16="http://schemas.microsoft.com/office/drawing/2014/main" id="{23BFC440-9813-47A7-9B3A-131F238F0461}"/>
                </a:ext>
              </a:extLst>
            </p:cNvPr>
            <p:cNvSpPr/>
            <p:nvPr/>
          </p:nvSpPr>
          <p:spPr>
            <a:xfrm>
              <a:off x="8597990" y="2534251"/>
              <a:ext cx="31700" cy="62676"/>
            </a:xfrm>
            <a:custGeom>
              <a:avLst/>
              <a:gdLst/>
              <a:ahLst/>
              <a:cxnLst/>
              <a:rect l="l" t="t" r="r" b="b"/>
              <a:pathLst>
                <a:path w="1793" h="3545" extrusionOk="0">
                  <a:moveTo>
                    <a:pt x="1793" y="1"/>
                  </a:moveTo>
                  <a:cubicBezTo>
                    <a:pt x="1793" y="1"/>
                    <a:pt x="364" y="1"/>
                    <a:pt x="364" y="652"/>
                  </a:cubicBezTo>
                  <a:cubicBezTo>
                    <a:pt x="364" y="1291"/>
                    <a:pt x="0" y="3544"/>
                    <a:pt x="778" y="3544"/>
                  </a:cubicBezTo>
                  <a:cubicBezTo>
                    <a:pt x="791" y="3544"/>
                    <a:pt x="803" y="3544"/>
                    <a:pt x="816" y="3542"/>
                  </a:cubicBezTo>
                  <a:cubicBezTo>
                    <a:pt x="1642" y="3471"/>
                    <a:pt x="1568" y="2025"/>
                    <a:pt x="1643" y="1519"/>
                  </a:cubicBezTo>
                  <a:cubicBezTo>
                    <a:pt x="1717" y="1012"/>
                    <a:pt x="1793" y="1"/>
                    <a:pt x="17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95;p43">
              <a:extLst>
                <a:ext uri="{FF2B5EF4-FFF2-40B4-BE49-F238E27FC236}">
                  <a16:creationId xmlns:a16="http://schemas.microsoft.com/office/drawing/2014/main" id="{9B82C9FF-5295-4F24-9B6E-C5B38127D5EF}"/>
                </a:ext>
              </a:extLst>
            </p:cNvPr>
            <p:cNvSpPr/>
            <p:nvPr/>
          </p:nvSpPr>
          <p:spPr>
            <a:xfrm>
              <a:off x="8596487" y="2529017"/>
              <a:ext cx="38648" cy="73142"/>
            </a:xfrm>
            <a:custGeom>
              <a:avLst/>
              <a:gdLst/>
              <a:ahLst/>
              <a:cxnLst/>
              <a:rect l="l" t="t" r="r" b="b"/>
              <a:pathLst>
                <a:path w="2186" h="4137" extrusionOk="0">
                  <a:moveTo>
                    <a:pt x="1556" y="612"/>
                  </a:moveTo>
                  <a:cubicBezTo>
                    <a:pt x="1527" y="949"/>
                    <a:pt x="1480" y="1462"/>
                    <a:pt x="1436" y="1771"/>
                  </a:cubicBezTo>
                  <a:cubicBezTo>
                    <a:pt x="1421" y="1868"/>
                    <a:pt x="1411" y="1995"/>
                    <a:pt x="1401" y="2141"/>
                  </a:cubicBezTo>
                  <a:cubicBezTo>
                    <a:pt x="1364" y="2652"/>
                    <a:pt x="1304" y="3507"/>
                    <a:pt x="828" y="3530"/>
                  </a:cubicBezTo>
                  <a:cubicBezTo>
                    <a:pt x="579" y="3284"/>
                    <a:pt x="673" y="2044"/>
                    <a:pt x="713" y="1515"/>
                  </a:cubicBezTo>
                  <a:cubicBezTo>
                    <a:pt x="730" y="1281"/>
                    <a:pt x="745" y="1081"/>
                    <a:pt x="745" y="948"/>
                  </a:cubicBezTo>
                  <a:cubicBezTo>
                    <a:pt x="745" y="789"/>
                    <a:pt x="1133" y="658"/>
                    <a:pt x="1556" y="612"/>
                  </a:cubicBezTo>
                  <a:close/>
                  <a:moveTo>
                    <a:pt x="1878" y="1"/>
                  </a:moveTo>
                  <a:cubicBezTo>
                    <a:pt x="1700" y="1"/>
                    <a:pt x="153" y="27"/>
                    <a:pt x="153" y="946"/>
                  </a:cubicBezTo>
                  <a:cubicBezTo>
                    <a:pt x="153" y="1070"/>
                    <a:pt x="138" y="1254"/>
                    <a:pt x="123" y="1470"/>
                  </a:cubicBezTo>
                  <a:cubicBezTo>
                    <a:pt x="39" y="2587"/>
                    <a:pt x="1" y="3545"/>
                    <a:pt x="411" y="3950"/>
                  </a:cubicBezTo>
                  <a:cubicBezTo>
                    <a:pt x="530" y="4070"/>
                    <a:pt x="690" y="4137"/>
                    <a:pt x="858" y="4137"/>
                  </a:cubicBezTo>
                  <a:cubicBezTo>
                    <a:pt x="860" y="4137"/>
                    <a:pt x="862" y="4137"/>
                    <a:pt x="863" y="4137"/>
                  </a:cubicBezTo>
                  <a:cubicBezTo>
                    <a:pt x="883" y="4137"/>
                    <a:pt x="905" y="4136"/>
                    <a:pt x="926" y="4133"/>
                  </a:cubicBezTo>
                  <a:cubicBezTo>
                    <a:pt x="1857" y="4052"/>
                    <a:pt x="1940" y="2883"/>
                    <a:pt x="1990" y="2184"/>
                  </a:cubicBezTo>
                  <a:cubicBezTo>
                    <a:pt x="1999" y="2056"/>
                    <a:pt x="2006" y="1942"/>
                    <a:pt x="2019" y="1858"/>
                  </a:cubicBezTo>
                  <a:cubicBezTo>
                    <a:pt x="2096" y="1347"/>
                    <a:pt x="2169" y="360"/>
                    <a:pt x="2173" y="318"/>
                  </a:cubicBezTo>
                  <a:cubicBezTo>
                    <a:pt x="2185" y="147"/>
                    <a:pt x="2049" y="1"/>
                    <a:pt x="1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96;p43">
              <a:extLst>
                <a:ext uri="{FF2B5EF4-FFF2-40B4-BE49-F238E27FC236}">
                  <a16:creationId xmlns:a16="http://schemas.microsoft.com/office/drawing/2014/main" id="{C0817C9B-577F-455E-8F3A-1875F93E0312}"/>
                </a:ext>
              </a:extLst>
            </p:cNvPr>
            <p:cNvSpPr/>
            <p:nvPr/>
          </p:nvSpPr>
          <p:spPr>
            <a:xfrm>
              <a:off x="8619241" y="2490882"/>
              <a:ext cx="38100" cy="86950"/>
            </a:xfrm>
            <a:custGeom>
              <a:avLst/>
              <a:gdLst/>
              <a:ahLst/>
              <a:cxnLst/>
              <a:rect l="l" t="t" r="r" b="b"/>
              <a:pathLst>
                <a:path w="2155" h="4918" extrusionOk="0">
                  <a:moveTo>
                    <a:pt x="1479" y="1"/>
                  </a:moveTo>
                  <a:cubicBezTo>
                    <a:pt x="1123" y="1"/>
                    <a:pt x="731" y="99"/>
                    <a:pt x="583" y="492"/>
                  </a:cubicBezTo>
                  <a:cubicBezTo>
                    <a:pt x="291" y="1269"/>
                    <a:pt x="1" y="4917"/>
                    <a:pt x="844" y="4917"/>
                  </a:cubicBezTo>
                  <a:cubicBezTo>
                    <a:pt x="855" y="4917"/>
                    <a:pt x="867" y="4916"/>
                    <a:pt x="878" y="4915"/>
                  </a:cubicBezTo>
                  <a:cubicBezTo>
                    <a:pt x="1762" y="4817"/>
                    <a:pt x="1958" y="1475"/>
                    <a:pt x="2155" y="99"/>
                  </a:cubicBezTo>
                  <a:cubicBezTo>
                    <a:pt x="2155" y="99"/>
                    <a:pt x="1835" y="1"/>
                    <a:pt x="14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97;p43">
              <a:extLst>
                <a:ext uri="{FF2B5EF4-FFF2-40B4-BE49-F238E27FC236}">
                  <a16:creationId xmlns:a16="http://schemas.microsoft.com/office/drawing/2014/main" id="{05F103CA-93AC-439F-9BF0-92D2BB958204}"/>
                </a:ext>
              </a:extLst>
            </p:cNvPr>
            <p:cNvSpPr/>
            <p:nvPr/>
          </p:nvSpPr>
          <p:spPr>
            <a:xfrm>
              <a:off x="8614450" y="2485613"/>
              <a:ext cx="48408" cy="97434"/>
            </a:xfrm>
            <a:custGeom>
              <a:avLst/>
              <a:gdLst/>
              <a:ahLst/>
              <a:cxnLst/>
              <a:rect l="l" t="t" r="r" b="b"/>
              <a:pathLst>
                <a:path w="2738" h="5511" extrusionOk="0">
                  <a:moveTo>
                    <a:pt x="1745" y="594"/>
                  </a:moveTo>
                  <a:cubicBezTo>
                    <a:pt x="1863" y="595"/>
                    <a:pt x="1981" y="606"/>
                    <a:pt x="2097" y="627"/>
                  </a:cubicBezTo>
                  <a:cubicBezTo>
                    <a:pt x="2074" y="812"/>
                    <a:pt x="2050" y="1019"/>
                    <a:pt x="2024" y="1241"/>
                  </a:cubicBezTo>
                  <a:cubicBezTo>
                    <a:pt x="1922" y="2136"/>
                    <a:pt x="1611" y="4863"/>
                    <a:pt x="1124" y="4920"/>
                  </a:cubicBezTo>
                  <a:cubicBezTo>
                    <a:pt x="731" y="4707"/>
                    <a:pt x="799" y="1776"/>
                    <a:pt x="1130" y="893"/>
                  </a:cubicBezTo>
                  <a:cubicBezTo>
                    <a:pt x="1218" y="657"/>
                    <a:pt x="1484" y="594"/>
                    <a:pt x="1743" y="594"/>
                  </a:cubicBezTo>
                  <a:close/>
                  <a:moveTo>
                    <a:pt x="1760" y="0"/>
                  </a:moveTo>
                  <a:cubicBezTo>
                    <a:pt x="1275" y="0"/>
                    <a:pt x="774" y="159"/>
                    <a:pt x="576" y="687"/>
                  </a:cubicBezTo>
                  <a:cubicBezTo>
                    <a:pt x="314" y="1388"/>
                    <a:pt x="1" y="4450"/>
                    <a:pt x="630" y="5257"/>
                  </a:cubicBezTo>
                  <a:cubicBezTo>
                    <a:pt x="759" y="5422"/>
                    <a:pt x="927" y="5510"/>
                    <a:pt x="1114" y="5510"/>
                  </a:cubicBezTo>
                  <a:cubicBezTo>
                    <a:pt x="1135" y="5510"/>
                    <a:pt x="1158" y="5509"/>
                    <a:pt x="1179" y="5506"/>
                  </a:cubicBezTo>
                  <a:cubicBezTo>
                    <a:pt x="2073" y="5407"/>
                    <a:pt x="2346" y="3626"/>
                    <a:pt x="2612" y="1308"/>
                  </a:cubicBezTo>
                  <a:cubicBezTo>
                    <a:pt x="2649" y="977"/>
                    <a:pt x="2684" y="678"/>
                    <a:pt x="2718" y="439"/>
                  </a:cubicBezTo>
                  <a:cubicBezTo>
                    <a:pt x="2738" y="295"/>
                    <a:pt x="2651" y="157"/>
                    <a:pt x="2513" y="114"/>
                  </a:cubicBezTo>
                  <a:cubicBezTo>
                    <a:pt x="2305" y="51"/>
                    <a:pt x="2035" y="0"/>
                    <a:pt x="17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98;p43">
              <a:extLst>
                <a:ext uri="{FF2B5EF4-FFF2-40B4-BE49-F238E27FC236}">
                  <a16:creationId xmlns:a16="http://schemas.microsoft.com/office/drawing/2014/main" id="{6EB02820-8C0E-4DAE-AD1F-8C7194A48601}"/>
                </a:ext>
              </a:extLst>
            </p:cNvPr>
            <p:cNvSpPr/>
            <p:nvPr/>
          </p:nvSpPr>
          <p:spPr>
            <a:xfrm>
              <a:off x="8646910" y="2484941"/>
              <a:ext cx="45172" cy="80674"/>
            </a:xfrm>
            <a:custGeom>
              <a:avLst/>
              <a:gdLst/>
              <a:ahLst/>
              <a:cxnLst/>
              <a:rect l="l" t="t" r="r" b="b"/>
              <a:pathLst>
                <a:path w="2555" h="4563" extrusionOk="0">
                  <a:moveTo>
                    <a:pt x="1224" y="1"/>
                  </a:moveTo>
                  <a:cubicBezTo>
                    <a:pt x="969" y="1"/>
                    <a:pt x="736" y="114"/>
                    <a:pt x="590" y="435"/>
                  </a:cubicBezTo>
                  <a:cubicBezTo>
                    <a:pt x="99" y="1516"/>
                    <a:pt x="0" y="4562"/>
                    <a:pt x="590" y="4562"/>
                  </a:cubicBezTo>
                  <a:cubicBezTo>
                    <a:pt x="1180" y="4562"/>
                    <a:pt x="2064" y="3285"/>
                    <a:pt x="2260" y="2597"/>
                  </a:cubicBezTo>
                  <a:cubicBezTo>
                    <a:pt x="2457" y="1908"/>
                    <a:pt x="2555" y="632"/>
                    <a:pt x="2555" y="632"/>
                  </a:cubicBezTo>
                  <a:cubicBezTo>
                    <a:pt x="2555" y="632"/>
                    <a:pt x="1828" y="1"/>
                    <a:pt x="1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99;p43">
              <a:extLst>
                <a:ext uri="{FF2B5EF4-FFF2-40B4-BE49-F238E27FC236}">
                  <a16:creationId xmlns:a16="http://schemas.microsoft.com/office/drawing/2014/main" id="{2EDAC623-4F81-40F4-8836-7698021FB6E7}"/>
                </a:ext>
              </a:extLst>
            </p:cNvPr>
            <p:cNvSpPr/>
            <p:nvPr/>
          </p:nvSpPr>
          <p:spPr>
            <a:xfrm>
              <a:off x="8641695" y="2479725"/>
              <a:ext cx="55745" cy="91123"/>
            </a:xfrm>
            <a:custGeom>
              <a:avLst/>
              <a:gdLst/>
              <a:ahLst/>
              <a:cxnLst/>
              <a:rect l="l" t="t" r="r" b="b"/>
              <a:pathLst>
                <a:path w="3153" h="5154" extrusionOk="0">
                  <a:moveTo>
                    <a:pt x="1522" y="591"/>
                  </a:moveTo>
                  <a:cubicBezTo>
                    <a:pt x="1829" y="591"/>
                    <a:pt x="2261" y="841"/>
                    <a:pt x="2542" y="1058"/>
                  </a:cubicBezTo>
                  <a:cubicBezTo>
                    <a:pt x="2510" y="1412"/>
                    <a:pt x="2418" y="2297"/>
                    <a:pt x="2271" y="2812"/>
                  </a:cubicBezTo>
                  <a:cubicBezTo>
                    <a:pt x="2078" y="3484"/>
                    <a:pt x="1314" y="4470"/>
                    <a:pt x="935" y="4557"/>
                  </a:cubicBezTo>
                  <a:cubicBezTo>
                    <a:pt x="682" y="4161"/>
                    <a:pt x="702" y="1846"/>
                    <a:pt x="1154" y="854"/>
                  </a:cubicBezTo>
                  <a:cubicBezTo>
                    <a:pt x="1241" y="661"/>
                    <a:pt x="1348" y="617"/>
                    <a:pt x="1421" y="602"/>
                  </a:cubicBezTo>
                  <a:cubicBezTo>
                    <a:pt x="1454" y="594"/>
                    <a:pt x="1488" y="591"/>
                    <a:pt x="1522" y="591"/>
                  </a:cubicBezTo>
                  <a:close/>
                  <a:moveTo>
                    <a:pt x="1519" y="0"/>
                  </a:moveTo>
                  <a:cubicBezTo>
                    <a:pt x="1444" y="0"/>
                    <a:pt x="1369" y="8"/>
                    <a:pt x="1296" y="24"/>
                  </a:cubicBezTo>
                  <a:cubicBezTo>
                    <a:pt x="1086" y="69"/>
                    <a:pt x="798" y="208"/>
                    <a:pt x="617" y="607"/>
                  </a:cubicBezTo>
                  <a:cubicBezTo>
                    <a:pt x="167" y="1595"/>
                    <a:pt x="1" y="4191"/>
                    <a:pt x="453" y="4893"/>
                  </a:cubicBezTo>
                  <a:cubicBezTo>
                    <a:pt x="599" y="5119"/>
                    <a:pt x="786" y="5153"/>
                    <a:pt x="885" y="5153"/>
                  </a:cubicBezTo>
                  <a:cubicBezTo>
                    <a:pt x="1714" y="5153"/>
                    <a:pt x="2650" y="3639"/>
                    <a:pt x="2840" y="2974"/>
                  </a:cubicBezTo>
                  <a:cubicBezTo>
                    <a:pt x="3043" y="2265"/>
                    <a:pt x="3141" y="1002"/>
                    <a:pt x="3145" y="949"/>
                  </a:cubicBezTo>
                  <a:cubicBezTo>
                    <a:pt x="3152" y="855"/>
                    <a:pt x="3114" y="764"/>
                    <a:pt x="3044" y="703"/>
                  </a:cubicBezTo>
                  <a:cubicBezTo>
                    <a:pt x="2954" y="624"/>
                    <a:pt x="2210" y="0"/>
                    <a:pt x="1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600;p43">
              <a:extLst>
                <a:ext uri="{FF2B5EF4-FFF2-40B4-BE49-F238E27FC236}">
                  <a16:creationId xmlns:a16="http://schemas.microsoft.com/office/drawing/2014/main" id="{AD7A1F26-3511-49FE-95D7-AE4C9603C501}"/>
                </a:ext>
              </a:extLst>
            </p:cNvPr>
            <p:cNvSpPr/>
            <p:nvPr/>
          </p:nvSpPr>
          <p:spPr>
            <a:xfrm>
              <a:off x="8664254" y="2483297"/>
              <a:ext cx="64338" cy="71728"/>
            </a:xfrm>
            <a:custGeom>
              <a:avLst/>
              <a:gdLst/>
              <a:ahLst/>
              <a:cxnLst/>
              <a:rect l="l" t="t" r="r" b="b"/>
              <a:pathLst>
                <a:path w="3639" h="4057" extrusionOk="0">
                  <a:moveTo>
                    <a:pt x="1585" y="0"/>
                  </a:moveTo>
                  <a:cubicBezTo>
                    <a:pt x="1538" y="0"/>
                    <a:pt x="1501" y="12"/>
                    <a:pt x="1476" y="37"/>
                  </a:cubicBezTo>
                  <a:cubicBezTo>
                    <a:pt x="1181" y="332"/>
                    <a:pt x="0" y="3359"/>
                    <a:pt x="887" y="3968"/>
                  </a:cubicBezTo>
                  <a:cubicBezTo>
                    <a:pt x="976" y="4029"/>
                    <a:pt x="1067" y="4057"/>
                    <a:pt x="1160" y="4057"/>
                  </a:cubicBezTo>
                  <a:cubicBezTo>
                    <a:pt x="1987" y="4057"/>
                    <a:pt x="2892" y="1860"/>
                    <a:pt x="2892" y="1860"/>
                  </a:cubicBezTo>
                  <a:lnTo>
                    <a:pt x="3639" y="1314"/>
                  </a:lnTo>
                  <a:cubicBezTo>
                    <a:pt x="3639" y="1314"/>
                    <a:pt x="2079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601;p43">
              <a:extLst>
                <a:ext uri="{FF2B5EF4-FFF2-40B4-BE49-F238E27FC236}">
                  <a16:creationId xmlns:a16="http://schemas.microsoft.com/office/drawing/2014/main" id="{CAE59E57-A248-4A07-8D1A-307208B64309}"/>
                </a:ext>
              </a:extLst>
            </p:cNvPr>
            <p:cNvSpPr/>
            <p:nvPr/>
          </p:nvSpPr>
          <p:spPr>
            <a:xfrm>
              <a:off x="8667278" y="2477993"/>
              <a:ext cx="67255" cy="82265"/>
            </a:xfrm>
            <a:custGeom>
              <a:avLst/>
              <a:gdLst/>
              <a:ahLst/>
              <a:cxnLst/>
              <a:rect l="l" t="t" r="r" b="b"/>
              <a:pathLst>
                <a:path w="3804" h="4653" extrusionOk="0">
                  <a:moveTo>
                    <a:pt x="1472" y="606"/>
                  </a:moveTo>
                  <a:cubicBezTo>
                    <a:pt x="1718" y="676"/>
                    <a:pt x="2342" y="1088"/>
                    <a:pt x="2984" y="1601"/>
                  </a:cubicBezTo>
                  <a:lnTo>
                    <a:pt x="2546" y="1922"/>
                  </a:lnTo>
                  <a:cubicBezTo>
                    <a:pt x="2502" y="1954"/>
                    <a:pt x="2468" y="1998"/>
                    <a:pt x="2448" y="2048"/>
                  </a:cubicBezTo>
                  <a:cubicBezTo>
                    <a:pt x="2138" y="2799"/>
                    <a:pt x="1501" y="3918"/>
                    <a:pt x="1054" y="4050"/>
                  </a:cubicBezTo>
                  <a:cubicBezTo>
                    <a:pt x="1031" y="4057"/>
                    <a:pt x="1010" y="4061"/>
                    <a:pt x="989" y="4061"/>
                  </a:cubicBezTo>
                  <a:cubicBezTo>
                    <a:pt x="952" y="4061"/>
                    <a:pt x="919" y="4049"/>
                    <a:pt x="883" y="4024"/>
                  </a:cubicBezTo>
                  <a:cubicBezTo>
                    <a:pt x="763" y="3942"/>
                    <a:pt x="718" y="3751"/>
                    <a:pt x="699" y="3605"/>
                  </a:cubicBezTo>
                  <a:cubicBezTo>
                    <a:pt x="587" y="2678"/>
                    <a:pt x="1233" y="993"/>
                    <a:pt x="1472" y="606"/>
                  </a:cubicBezTo>
                  <a:close/>
                  <a:moveTo>
                    <a:pt x="1390" y="0"/>
                  </a:moveTo>
                  <a:cubicBezTo>
                    <a:pt x="1223" y="0"/>
                    <a:pt x="1148" y="76"/>
                    <a:pt x="1097" y="127"/>
                  </a:cubicBezTo>
                  <a:cubicBezTo>
                    <a:pt x="780" y="444"/>
                    <a:pt x="0" y="2463"/>
                    <a:pt x="106" y="3611"/>
                  </a:cubicBezTo>
                  <a:cubicBezTo>
                    <a:pt x="145" y="4033"/>
                    <a:pt x="294" y="4336"/>
                    <a:pt x="548" y="4511"/>
                  </a:cubicBezTo>
                  <a:cubicBezTo>
                    <a:pt x="678" y="4602"/>
                    <a:pt x="831" y="4651"/>
                    <a:pt x="989" y="4652"/>
                  </a:cubicBezTo>
                  <a:cubicBezTo>
                    <a:pt x="1068" y="4652"/>
                    <a:pt x="1147" y="4639"/>
                    <a:pt x="1223" y="4617"/>
                  </a:cubicBezTo>
                  <a:cubicBezTo>
                    <a:pt x="2045" y="4373"/>
                    <a:pt x="2760" y="2823"/>
                    <a:pt x="2962" y="2351"/>
                  </a:cubicBezTo>
                  <a:lnTo>
                    <a:pt x="3643" y="1852"/>
                  </a:lnTo>
                  <a:cubicBezTo>
                    <a:pt x="3796" y="1739"/>
                    <a:pt x="3804" y="1511"/>
                    <a:pt x="3658" y="1387"/>
                  </a:cubicBezTo>
                  <a:cubicBezTo>
                    <a:pt x="2313" y="255"/>
                    <a:pt x="1697" y="0"/>
                    <a:pt x="1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602;p43">
              <a:extLst>
                <a:ext uri="{FF2B5EF4-FFF2-40B4-BE49-F238E27FC236}">
                  <a16:creationId xmlns:a16="http://schemas.microsoft.com/office/drawing/2014/main" id="{3785824A-5DDD-4CAF-8E51-EC61E1496D9B}"/>
                </a:ext>
              </a:extLst>
            </p:cNvPr>
            <p:cNvSpPr/>
            <p:nvPr/>
          </p:nvSpPr>
          <p:spPr>
            <a:xfrm>
              <a:off x="8247890" y="2513494"/>
              <a:ext cx="358727" cy="423772"/>
            </a:xfrm>
            <a:custGeom>
              <a:avLst/>
              <a:gdLst/>
              <a:ahLst/>
              <a:cxnLst/>
              <a:rect l="l" t="t" r="r" b="b"/>
              <a:pathLst>
                <a:path w="20290" h="23969" extrusionOk="0">
                  <a:moveTo>
                    <a:pt x="7449" y="0"/>
                  </a:moveTo>
                  <a:cubicBezTo>
                    <a:pt x="6618" y="0"/>
                    <a:pt x="5715" y="135"/>
                    <a:pt x="4730" y="419"/>
                  </a:cubicBezTo>
                  <a:cubicBezTo>
                    <a:pt x="0" y="1785"/>
                    <a:pt x="209" y="8934"/>
                    <a:pt x="209" y="8934"/>
                  </a:cubicBezTo>
                  <a:cubicBezTo>
                    <a:pt x="209" y="8934"/>
                    <a:pt x="420" y="12088"/>
                    <a:pt x="1261" y="12824"/>
                  </a:cubicBezTo>
                  <a:cubicBezTo>
                    <a:pt x="2102" y="13560"/>
                    <a:pt x="2628" y="14296"/>
                    <a:pt x="2628" y="14296"/>
                  </a:cubicBezTo>
                  <a:cubicBezTo>
                    <a:pt x="2628" y="14296"/>
                    <a:pt x="2838" y="15768"/>
                    <a:pt x="2838" y="16714"/>
                  </a:cubicBezTo>
                  <a:cubicBezTo>
                    <a:pt x="2838" y="17487"/>
                    <a:pt x="3260" y="17558"/>
                    <a:pt x="3700" y="17558"/>
                  </a:cubicBezTo>
                  <a:cubicBezTo>
                    <a:pt x="3799" y="17558"/>
                    <a:pt x="3898" y="17555"/>
                    <a:pt x="3994" y="17555"/>
                  </a:cubicBezTo>
                  <a:cubicBezTo>
                    <a:pt x="4520" y="17555"/>
                    <a:pt x="5466" y="19342"/>
                    <a:pt x="5992" y="20183"/>
                  </a:cubicBezTo>
                  <a:cubicBezTo>
                    <a:pt x="6517" y="21024"/>
                    <a:pt x="8620" y="22811"/>
                    <a:pt x="9566" y="23337"/>
                  </a:cubicBezTo>
                  <a:cubicBezTo>
                    <a:pt x="9676" y="23398"/>
                    <a:pt x="9795" y="23425"/>
                    <a:pt x="9918" y="23425"/>
                  </a:cubicBezTo>
                  <a:cubicBezTo>
                    <a:pt x="10857" y="23425"/>
                    <a:pt x="12089" y="21865"/>
                    <a:pt x="12089" y="21865"/>
                  </a:cubicBezTo>
                  <a:lnTo>
                    <a:pt x="12825" y="23968"/>
                  </a:lnTo>
                  <a:lnTo>
                    <a:pt x="20289" y="19132"/>
                  </a:lnTo>
                  <a:lnTo>
                    <a:pt x="16609" y="11983"/>
                  </a:lnTo>
                  <a:cubicBezTo>
                    <a:pt x="16609" y="11983"/>
                    <a:pt x="16505" y="8724"/>
                    <a:pt x="14402" y="4939"/>
                  </a:cubicBezTo>
                  <a:cubicBezTo>
                    <a:pt x="12737" y="1943"/>
                    <a:pt x="10611" y="0"/>
                    <a:pt x="74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603;p43">
              <a:extLst>
                <a:ext uri="{FF2B5EF4-FFF2-40B4-BE49-F238E27FC236}">
                  <a16:creationId xmlns:a16="http://schemas.microsoft.com/office/drawing/2014/main" id="{EA0A6290-2B06-4C0E-8E2B-3FF680D785D2}"/>
                </a:ext>
              </a:extLst>
            </p:cNvPr>
            <p:cNvSpPr/>
            <p:nvPr/>
          </p:nvSpPr>
          <p:spPr>
            <a:xfrm>
              <a:off x="8243541" y="2508243"/>
              <a:ext cx="368982" cy="434221"/>
            </a:xfrm>
            <a:custGeom>
              <a:avLst/>
              <a:gdLst/>
              <a:ahLst/>
              <a:cxnLst/>
              <a:rect l="l" t="t" r="r" b="b"/>
              <a:pathLst>
                <a:path w="20870" h="24560" extrusionOk="0">
                  <a:moveTo>
                    <a:pt x="7714" y="587"/>
                  </a:moveTo>
                  <a:cubicBezTo>
                    <a:pt x="10467" y="587"/>
                    <a:pt x="12587" y="2135"/>
                    <a:pt x="14390" y="5380"/>
                  </a:cubicBezTo>
                  <a:cubicBezTo>
                    <a:pt x="16430" y="9051"/>
                    <a:pt x="16561" y="12258"/>
                    <a:pt x="16561" y="12289"/>
                  </a:cubicBezTo>
                  <a:cubicBezTo>
                    <a:pt x="16563" y="12333"/>
                    <a:pt x="16575" y="12376"/>
                    <a:pt x="16595" y="12415"/>
                  </a:cubicBezTo>
                  <a:lnTo>
                    <a:pt x="20151" y="19326"/>
                  </a:lnTo>
                  <a:lnTo>
                    <a:pt x="13227" y="23812"/>
                  </a:lnTo>
                  <a:lnTo>
                    <a:pt x="12615" y="22064"/>
                  </a:lnTo>
                  <a:cubicBezTo>
                    <a:pt x="12578" y="21962"/>
                    <a:pt x="12490" y="21888"/>
                    <a:pt x="12385" y="21870"/>
                  </a:cubicBezTo>
                  <a:cubicBezTo>
                    <a:pt x="12368" y="21868"/>
                    <a:pt x="12352" y="21867"/>
                    <a:pt x="12335" y="21867"/>
                  </a:cubicBezTo>
                  <a:cubicBezTo>
                    <a:pt x="12245" y="21867"/>
                    <a:pt x="12160" y="21908"/>
                    <a:pt x="12104" y="21979"/>
                  </a:cubicBezTo>
                  <a:cubicBezTo>
                    <a:pt x="11695" y="22497"/>
                    <a:pt x="10762" y="23427"/>
                    <a:pt x="10172" y="23427"/>
                  </a:cubicBezTo>
                  <a:cubicBezTo>
                    <a:pt x="10094" y="23427"/>
                    <a:pt x="10021" y="23411"/>
                    <a:pt x="9957" y="23375"/>
                  </a:cubicBezTo>
                  <a:cubicBezTo>
                    <a:pt x="9036" y="22862"/>
                    <a:pt x="6978" y="21106"/>
                    <a:pt x="6490" y="20323"/>
                  </a:cubicBezTo>
                  <a:cubicBezTo>
                    <a:pt x="6395" y="20172"/>
                    <a:pt x="6287" y="19991"/>
                    <a:pt x="6170" y="19794"/>
                  </a:cubicBezTo>
                  <a:cubicBezTo>
                    <a:pt x="5367" y="18442"/>
                    <a:pt x="4798" y="17556"/>
                    <a:pt x="4241" y="17556"/>
                  </a:cubicBezTo>
                  <a:lnTo>
                    <a:pt x="4091" y="17557"/>
                  </a:lnTo>
                  <a:cubicBezTo>
                    <a:pt x="4045" y="17558"/>
                    <a:pt x="3998" y="17559"/>
                    <a:pt x="3951" y="17559"/>
                  </a:cubicBezTo>
                  <a:cubicBezTo>
                    <a:pt x="3761" y="17559"/>
                    <a:pt x="3583" y="17545"/>
                    <a:pt x="3496" y="17460"/>
                  </a:cubicBezTo>
                  <a:cubicBezTo>
                    <a:pt x="3400" y="17366"/>
                    <a:pt x="3380" y="17164"/>
                    <a:pt x="3380" y="17011"/>
                  </a:cubicBezTo>
                  <a:cubicBezTo>
                    <a:pt x="3380" y="16054"/>
                    <a:pt x="3176" y="14612"/>
                    <a:pt x="3167" y="14550"/>
                  </a:cubicBezTo>
                  <a:cubicBezTo>
                    <a:pt x="3161" y="14504"/>
                    <a:pt x="3142" y="14460"/>
                    <a:pt x="3116" y="14421"/>
                  </a:cubicBezTo>
                  <a:cubicBezTo>
                    <a:pt x="3093" y="14389"/>
                    <a:pt x="2559" y="13648"/>
                    <a:pt x="1703" y="12899"/>
                  </a:cubicBezTo>
                  <a:cubicBezTo>
                    <a:pt x="1159" y="12421"/>
                    <a:pt x="831" y="10391"/>
                    <a:pt x="752" y="9217"/>
                  </a:cubicBezTo>
                  <a:cubicBezTo>
                    <a:pt x="747" y="8999"/>
                    <a:pt x="656" y="2271"/>
                    <a:pt x="5060" y="1000"/>
                  </a:cubicBezTo>
                  <a:cubicBezTo>
                    <a:pt x="6007" y="726"/>
                    <a:pt x="6889" y="587"/>
                    <a:pt x="7714" y="587"/>
                  </a:cubicBezTo>
                  <a:close/>
                  <a:moveTo>
                    <a:pt x="7699" y="0"/>
                  </a:moveTo>
                  <a:cubicBezTo>
                    <a:pt x="6822" y="0"/>
                    <a:pt x="5890" y="145"/>
                    <a:pt x="4896" y="432"/>
                  </a:cubicBezTo>
                  <a:cubicBezTo>
                    <a:pt x="1" y="1847"/>
                    <a:pt x="153" y="8939"/>
                    <a:pt x="161" y="9240"/>
                  </a:cubicBezTo>
                  <a:lnTo>
                    <a:pt x="161" y="9251"/>
                  </a:lnTo>
                  <a:cubicBezTo>
                    <a:pt x="183" y="9586"/>
                    <a:pt x="406" y="12550"/>
                    <a:pt x="1313" y="13343"/>
                  </a:cubicBezTo>
                  <a:cubicBezTo>
                    <a:pt x="1782" y="13756"/>
                    <a:pt x="2210" y="14213"/>
                    <a:pt x="2592" y="14708"/>
                  </a:cubicBezTo>
                  <a:cubicBezTo>
                    <a:pt x="2633" y="15015"/>
                    <a:pt x="2788" y="16215"/>
                    <a:pt x="2788" y="17011"/>
                  </a:cubicBezTo>
                  <a:cubicBezTo>
                    <a:pt x="2788" y="17403"/>
                    <a:pt x="2884" y="17688"/>
                    <a:pt x="3080" y="17882"/>
                  </a:cubicBezTo>
                  <a:cubicBezTo>
                    <a:pt x="3326" y="18122"/>
                    <a:pt x="3662" y="18150"/>
                    <a:pt x="3959" y="18150"/>
                  </a:cubicBezTo>
                  <a:cubicBezTo>
                    <a:pt x="4008" y="18150"/>
                    <a:pt x="4055" y="18149"/>
                    <a:pt x="4101" y="18149"/>
                  </a:cubicBezTo>
                  <a:lnTo>
                    <a:pt x="4234" y="18146"/>
                  </a:lnTo>
                  <a:cubicBezTo>
                    <a:pt x="4537" y="18207"/>
                    <a:pt x="5325" y="19531"/>
                    <a:pt x="5661" y="20096"/>
                  </a:cubicBezTo>
                  <a:cubicBezTo>
                    <a:pt x="5781" y="20297"/>
                    <a:pt x="5892" y="20483"/>
                    <a:pt x="5987" y="20637"/>
                  </a:cubicBezTo>
                  <a:cubicBezTo>
                    <a:pt x="6535" y="21514"/>
                    <a:pt x="8650" y="23326"/>
                    <a:pt x="9669" y="23892"/>
                  </a:cubicBezTo>
                  <a:cubicBezTo>
                    <a:pt x="9825" y="23979"/>
                    <a:pt x="9990" y="24017"/>
                    <a:pt x="10159" y="24017"/>
                  </a:cubicBezTo>
                  <a:cubicBezTo>
                    <a:pt x="10923" y="24017"/>
                    <a:pt x="11762" y="23243"/>
                    <a:pt x="12226" y="22742"/>
                  </a:cubicBezTo>
                  <a:lnTo>
                    <a:pt x="12792" y="24362"/>
                  </a:lnTo>
                  <a:cubicBezTo>
                    <a:pt x="12834" y="24479"/>
                    <a:pt x="12944" y="24560"/>
                    <a:pt x="13069" y="24560"/>
                  </a:cubicBezTo>
                  <a:cubicBezTo>
                    <a:pt x="13070" y="24560"/>
                    <a:pt x="13071" y="24560"/>
                    <a:pt x="13072" y="24560"/>
                  </a:cubicBezTo>
                  <a:cubicBezTo>
                    <a:pt x="13129" y="24560"/>
                    <a:pt x="13184" y="24543"/>
                    <a:pt x="13233" y="24513"/>
                  </a:cubicBezTo>
                  <a:lnTo>
                    <a:pt x="20697" y="19677"/>
                  </a:lnTo>
                  <a:cubicBezTo>
                    <a:pt x="20825" y="19595"/>
                    <a:pt x="20869" y="19429"/>
                    <a:pt x="20799" y="19294"/>
                  </a:cubicBezTo>
                  <a:lnTo>
                    <a:pt x="17149" y="12202"/>
                  </a:lnTo>
                  <a:cubicBezTo>
                    <a:pt x="17122" y="11699"/>
                    <a:pt x="16879" y="8642"/>
                    <a:pt x="14908" y="5094"/>
                  </a:cubicBezTo>
                  <a:cubicBezTo>
                    <a:pt x="13002" y="1664"/>
                    <a:pt x="10671" y="0"/>
                    <a:pt x="76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604;p43">
              <a:extLst>
                <a:ext uri="{FF2B5EF4-FFF2-40B4-BE49-F238E27FC236}">
                  <a16:creationId xmlns:a16="http://schemas.microsoft.com/office/drawing/2014/main" id="{E5269774-A427-4A9C-AA63-B6D81FC9F89C}"/>
                </a:ext>
              </a:extLst>
            </p:cNvPr>
            <p:cNvSpPr/>
            <p:nvPr/>
          </p:nvSpPr>
          <p:spPr>
            <a:xfrm>
              <a:off x="8121478" y="2423786"/>
              <a:ext cx="450204" cy="397217"/>
            </a:xfrm>
            <a:custGeom>
              <a:avLst/>
              <a:gdLst/>
              <a:ahLst/>
              <a:cxnLst/>
              <a:rect l="l" t="t" r="r" b="b"/>
              <a:pathLst>
                <a:path w="25464" h="22467" extrusionOk="0">
                  <a:moveTo>
                    <a:pt x="16101" y="0"/>
                  </a:moveTo>
                  <a:cubicBezTo>
                    <a:pt x="16036" y="0"/>
                    <a:pt x="16001" y="1"/>
                    <a:pt x="16001" y="1"/>
                  </a:cubicBezTo>
                  <a:cubicBezTo>
                    <a:pt x="16001" y="1"/>
                    <a:pt x="13765" y="1"/>
                    <a:pt x="10839" y="1034"/>
                  </a:cubicBezTo>
                  <a:cubicBezTo>
                    <a:pt x="8077" y="2010"/>
                    <a:pt x="7398" y="5851"/>
                    <a:pt x="4990" y="7227"/>
                  </a:cubicBezTo>
                  <a:cubicBezTo>
                    <a:pt x="4467" y="7526"/>
                    <a:pt x="4107" y="7638"/>
                    <a:pt x="3850" y="7638"/>
                  </a:cubicBezTo>
                  <a:cubicBezTo>
                    <a:pt x="3068" y="7638"/>
                    <a:pt x="3252" y="6592"/>
                    <a:pt x="2759" y="6592"/>
                  </a:cubicBezTo>
                  <a:cubicBezTo>
                    <a:pt x="2669" y="6592"/>
                    <a:pt x="2555" y="6627"/>
                    <a:pt x="2409" y="6711"/>
                  </a:cubicBezTo>
                  <a:cubicBezTo>
                    <a:pt x="1204" y="7399"/>
                    <a:pt x="0" y="13421"/>
                    <a:pt x="2580" y="15141"/>
                  </a:cubicBezTo>
                  <a:cubicBezTo>
                    <a:pt x="3297" y="15619"/>
                    <a:pt x="4107" y="15792"/>
                    <a:pt x="4903" y="15792"/>
                  </a:cubicBezTo>
                  <a:cubicBezTo>
                    <a:pt x="6972" y="15792"/>
                    <a:pt x="8947" y="14625"/>
                    <a:pt x="8947" y="14625"/>
                  </a:cubicBezTo>
                  <a:lnTo>
                    <a:pt x="8947" y="14625"/>
                  </a:lnTo>
                  <a:cubicBezTo>
                    <a:pt x="8947" y="14625"/>
                    <a:pt x="8602" y="15830"/>
                    <a:pt x="9634" y="16174"/>
                  </a:cubicBezTo>
                  <a:cubicBezTo>
                    <a:pt x="10255" y="16381"/>
                    <a:pt x="10887" y="16554"/>
                    <a:pt x="11528" y="16690"/>
                  </a:cubicBezTo>
                  <a:cubicBezTo>
                    <a:pt x="11528" y="16690"/>
                    <a:pt x="11369" y="18592"/>
                    <a:pt x="12726" y="18592"/>
                  </a:cubicBezTo>
                  <a:cubicBezTo>
                    <a:pt x="12783" y="18592"/>
                    <a:pt x="12842" y="18589"/>
                    <a:pt x="12904" y="18582"/>
                  </a:cubicBezTo>
                  <a:cubicBezTo>
                    <a:pt x="14189" y="18440"/>
                    <a:pt x="13459" y="16756"/>
                    <a:pt x="13174" y="16187"/>
                  </a:cubicBezTo>
                  <a:lnTo>
                    <a:pt x="13174" y="16187"/>
                  </a:lnTo>
                  <a:cubicBezTo>
                    <a:pt x="13701" y="17172"/>
                    <a:pt x="16243" y="21754"/>
                    <a:pt x="18237" y="22368"/>
                  </a:cubicBezTo>
                  <a:cubicBezTo>
                    <a:pt x="18456" y="22435"/>
                    <a:pt x="18685" y="22466"/>
                    <a:pt x="18920" y="22466"/>
                  </a:cubicBezTo>
                  <a:cubicBezTo>
                    <a:pt x="21091" y="22466"/>
                    <a:pt x="23827" y="19824"/>
                    <a:pt x="24604" y="18582"/>
                  </a:cubicBezTo>
                  <a:cubicBezTo>
                    <a:pt x="25464" y="17206"/>
                    <a:pt x="24775" y="7399"/>
                    <a:pt x="22883" y="3614"/>
                  </a:cubicBezTo>
                  <a:cubicBezTo>
                    <a:pt x="21149" y="145"/>
                    <a:pt x="16813" y="0"/>
                    <a:pt x="16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605;p43">
              <a:extLst>
                <a:ext uri="{FF2B5EF4-FFF2-40B4-BE49-F238E27FC236}">
                  <a16:creationId xmlns:a16="http://schemas.microsoft.com/office/drawing/2014/main" id="{4087C8B1-8262-4C3B-832A-C9751A0635DB}"/>
                </a:ext>
              </a:extLst>
            </p:cNvPr>
            <p:cNvSpPr/>
            <p:nvPr/>
          </p:nvSpPr>
          <p:spPr>
            <a:xfrm>
              <a:off x="8134173" y="2418553"/>
              <a:ext cx="443167" cy="407701"/>
            </a:xfrm>
            <a:custGeom>
              <a:avLst/>
              <a:gdLst/>
              <a:ahLst/>
              <a:cxnLst/>
              <a:rect l="l" t="t" r="r" b="b"/>
              <a:pathLst>
                <a:path w="25066" h="23060" extrusionOk="0">
                  <a:moveTo>
                    <a:pt x="15368" y="591"/>
                  </a:moveTo>
                  <a:cubicBezTo>
                    <a:pt x="15984" y="591"/>
                    <a:pt x="20239" y="720"/>
                    <a:pt x="21901" y="4043"/>
                  </a:cubicBezTo>
                  <a:cubicBezTo>
                    <a:pt x="23803" y="7848"/>
                    <a:pt x="24361" y="17560"/>
                    <a:pt x="23634" y="18722"/>
                  </a:cubicBezTo>
                  <a:cubicBezTo>
                    <a:pt x="22875" y="19938"/>
                    <a:pt x="20213" y="22468"/>
                    <a:pt x="18208" y="22468"/>
                  </a:cubicBezTo>
                  <a:cubicBezTo>
                    <a:pt x="18000" y="22468"/>
                    <a:pt x="17799" y="22441"/>
                    <a:pt x="17607" y="22382"/>
                  </a:cubicBezTo>
                  <a:cubicBezTo>
                    <a:pt x="15753" y="21810"/>
                    <a:pt x="13291" y="17409"/>
                    <a:pt x="12736" y="16378"/>
                  </a:cubicBezTo>
                  <a:cubicBezTo>
                    <a:pt x="12678" y="16263"/>
                    <a:pt x="12633" y="16183"/>
                    <a:pt x="12614" y="16150"/>
                  </a:cubicBezTo>
                  <a:cubicBezTo>
                    <a:pt x="12560" y="16054"/>
                    <a:pt x="12461" y="16001"/>
                    <a:pt x="12358" y="16001"/>
                  </a:cubicBezTo>
                  <a:cubicBezTo>
                    <a:pt x="12310" y="16001"/>
                    <a:pt x="12261" y="16012"/>
                    <a:pt x="12216" y="16037"/>
                  </a:cubicBezTo>
                  <a:cubicBezTo>
                    <a:pt x="12075" y="16113"/>
                    <a:pt x="12021" y="16288"/>
                    <a:pt x="12095" y="16432"/>
                  </a:cubicBezTo>
                  <a:cubicBezTo>
                    <a:pt x="12108" y="16457"/>
                    <a:pt x="12155" y="16548"/>
                    <a:pt x="12230" y="16687"/>
                  </a:cubicBezTo>
                  <a:cubicBezTo>
                    <a:pt x="12492" y="17222"/>
                    <a:pt x="12750" y="17992"/>
                    <a:pt x="12565" y="18356"/>
                  </a:cubicBezTo>
                  <a:cubicBezTo>
                    <a:pt x="12522" y="18439"/>
                    <a:pt x="12434" y="18551"/>
                    <a:pt x="12153" y="18582"/>
                  </a:cubicBezTo>
                  <a:cubicBezTo>
                    <a:pt x="12101" y="18588"/>
                    <a:pt x="12052" y="18591"/>
                    <a:pt x="12004" y="18591"/>
                  </a:cubicBezTo>
                  <a:cubicBezTo>
                    <a:pt x="11782" y="18591"/>
                    <a:pt x="11607" y="18526"/>
                    <a:pt x="11471" y="18393"/>
                  </a:cubicBezTo>
                  <a:cubicBezTo>
                    <a:pt x="11107" y="18042"/>
                    <a:pt x="11082" y="17275"/>
                    <a:pt x="11103" y="17008"/>
                  </a:cubicBezTo>
                  <a:cubicBezTo>
                    <a:pt x="11116" y="16860"/>
                    <a:pt x="11015" y="16725"/>
                    <a:pt x="10868" y="16695"/>
                  </a:cubicBezTo>
                  <a:cubicBezTo>
                    <a:pt x="10240" y="16560"/>
                    <a:pt x="9620" y="16392"/>
                    <a:pt x="9011" y="16189"/>
                  </a:cubicBezTo>
                  <a:cubicBezTo>
                    <a:pt x="8276" y="15943"/>
                    <a:pt x="8487" y="15096"/>
                    <a:pt x="8513" y="15002"/>
                  </a:cubicBezTo>
                  <a:cubicBezTo>
                    <a:pt x="8571" y="14799"/>
                    <a:pt x="8411" y="14624"/>
                    <a:pt x="8228" y="14624"/>
                  </a:cubicBezTo>
                  <a:cubicBezTo>
                    <a:pt x="8179" y="14624"/>
                    <a:pt x="8128" y="14637"/>
                    <a:pt x="8079" y="14665"/>
                  </a:cubicBezTo>
                  <a:cubicBezTo>
                    <a:pt x="8052" y="14681"/>
                    <a:pt x="6140" y="15788"/>
                    <a:pt x="4179" y="15788"/>
                  </a:cubicBezTo>
                  <a:cubicBezTo>
                    <a:pt x="3436" y="15788"/>
                    <a:pt x="2685" y="15629"/>
                    <a:pt x="2027" y="15190"/>
                  </a:cubicBezTo>
                  <a:cubicBezTo>
                    <a:pt x="1075" y="14557"/>
                    <a:pt x="568" y="13108"/>
                    <a:pt x="633" y="11213"/>
                  </a:cubicBezTo>
                  <a:cubicBezTo>
                    <a:pt x="704" y="9152"/>
                    <a:pt x="1382" y="7524"/>
                    <a:pt x="1837" y="7264"/>
                  </a:cubicBezTo>
                  <a:cubicBezTo>
                    <a:pt x="1978" y="7183"/>
                    <a:pt x="2036" y="7183"/>
                    <a:pt x="2036" y="7181"/>
                  </a:cubicBezTo>
                  <a:cubicBezTo>
                    <a:pt x="2072" y="7208"/>
                    <a:pt x="2132" y="7349"/>
                    <a:pt x="2167" y="7435"/>
                  </a:cubicBezTo>
                  <a:cubicBezTo>
                    <a:pt x="2274" y="7692"/>
                    <a:pt x="2421" y="8047"/>
                    <a:pt x="2815" y="8180"/>
                  </a:cubicBezTo>
                  <a:cubicBezTo>
                    <a:pt x="2912" y="8213"/>
                    <a:pt x="3016" y="8229"/>
                    <a:pt x="3129" y="8229"/>
                  </a:cubicBezTo>
                  <a:cubicBezTo>
                    <a:pt x="3468" y="8229"/>
                    <a:pt x="3888" y="8083"/>
                    <a:pt x="4418" y="7780"/>
                  </a:cubicBezTo>
                  <a:cubicBezTo>
                    <a:pt x="5582" y="7114"/>
                    <a:pt x="6357" y="5914"/>
                    <a:pt x="7106" y="4754"/>
                  </a:cubicBezTo>
                  <a:cubicBezTo>
                    <a:pt x="7985" y="3391"/>
                    <a:pt x="8817" y="2103"/>
                    <a:pt x="10219" y="1608"/>
                  </a:cubicBezTo>
                  <a:cubicBezTo>
                    <a:pt x="13057" y="606"/>
                    <a:pt x="15261" y="592"/>
                    <a:pt x="15283" y="592"/>
                  </a:cubicBezTo>
                  <a:lnTo>
                    <a:pt x="15293" y="592"/>
                  </a:lnTo>
                  <a:cubicBezTo>
                    <a:pt x="15297" y="592"/>
                    <a:pt x="15322" y="591"/>
                    <a:pt x="15368" y="591"/>
                  </a:cubicBezTo>
                  <a:close/>
                  <a:moveTo>
                    <a:pt x="15405" y="0"/>
                  </a:moveTo>
                  <a:cubicBezTo>
                    <a:pt x="15342" y="0"/>
                    <a:pt x="15299" y="1"/>
                    <a:pt x="15279" y="2"/>
                  </a:cubicBezTo>
                  <a:cubicBezTo>
                    <a:pt x="15130" y="3"/>
                    <a:pt x="12923" y="28"/>
                    <a:pt x="10024" y="1052"/>
                  </a:cubicBezTo>
                  <a:cubicBezTo>
                    <a:pt x="8430" y="1613"/>
                    <a:pt x="7505" y="3047"/>
                    <a:pt x="6610" y="4435"/>
                  </a:cubicBezTo>
                  <a:cubicBezTo>
                    <a:pt x="5867" y="5587"/>
                    <a:pt x="5166" y="6673"/>
                    <a:pt x="4126" y="7267"/>
                  </a:cubicBezTo>
                  <a:cubicBezTo>
                    <a:pt x="3600" y="7568"/>
                    <a:pt x="3299" y="7639"/>
                    <a:pt x="3132" y="7639"/>
                  </a:cubicBezTo>
                  <a:cubicBezTo>
                    <a:pt x="3076" y="7639"/>
                    <a:pt x="3036" y="7631"/>
                    <a:pt x="3007" y="7621"/>
                  </a:cubicBezTo>
                  <a:cubicBezTo>
                    <a:pt x="2876" y="7577"/>
                    <a:pt x="2810" y="7437"/>
                    <a:pt x="2714" y="7208"/>
                  </a:cubicBezTo>
                  <a:cubicBezTo>
                    <a:pt x="2618" y="6979"/>
                    <a:pt x="2509" y="6718"/>
                    <a:pt x="2234" y="6624"/>
                  </a:cubicBezTo>
                  <a:cubicBezTo>
                    <a:pt x="2172" y="6604"/>
                    <a:pt x="2109" y="6593"/>
                    <a:pt x="2043" y="6593"/>
                  </a:cubicBezTo>
                  <a:cubicBezTo>
                    <a:pt x="1894" y="6593"/>
                    <a:pt x="1730" y="6646"/>
                    <a:pt x="1545" y="6751"/>
                  </a:cubicBezTo>
                  <a:cubicBezTo>
                    <a:pt x="787" y="7186"/>
                    <a:pt x="113" y="9179"/>
                    <a:pt x="44" y="11196"/>
                  </a:cubicBezTo>
                  <a:cubicBezTo>
                    <a:pt x="0" y="12431"/>
                    <a:pt x="160" y="14658"/>
                    <a:pt x="1700" y="15684"/>
                  </a:cubicBezTo>
                  <a:cubicBezTo>
                    <a:pt x="2477" y="16202"/>
                    <a:pt x="3346" y="16389"/>
                    <a:pt x="4194" y="16389"/>
                  </a:cubicBezTo>
                  <a:cubicBezTo>
                    <a:pt x="5702" y="16389"/>
                    <a:pt x="7142" y="15800"/>
                    <a:pt x="7878" y="15442"/>
                  </a:cubicBezTo>
                  <a:cubicBezTo>
                    <a:pt x="7899" y="15943"/>
                    <a:pt x="8118" y="16515"/>
                    <a:pt x="8824" y="16752"/>
                  </a:cubicBezTo>
                  <a:cubicBezTo>
                    <a:pt x="9547" y="16991"/>
                    <a:pt x="10179" y="17147"/>
                    <a:pt x="10510" y="17224"/>
                  </a:cubicBezTo>
                  <a:cubicBezTo>
                    <a:pt x="10518" y="17619"/>
                    <a:pt x="10596" y="18368"/>
                    <a:pt x="11059" y="18819"/>
                  </a:cubicBezTo>
                  <a:cubicBezTo>
                    <a:pt x="11310" y="19062"/>
                    <a:pt x="11628" y="19184"/>
                    <a:pt x="12009" y="19184"/>
                  </a:cubicBezTo>
                  <a:cubicBezTo>
                    <a:pt x="12077" y="19184"/>
                    <a:pt x="12148" y="19181"/>
                    <a:pt x="12220" y="19173"/>
                  </a:cubicBezTo>
                  <a:cubicBezTo>
                    <a:pt x="12741" y="19115"/>
                    <a:pt x="12983" y="18844"/>
                    <a:pt x="13093" y="18626"/>
                  </a:cubicBezTo>
                  <a:cubicBezTo>
                    <a:pt x="13137" y="18538"/>
                    <a:pt x="13168" y="18445"/>
                    <a:pt x="13187" y="18349"/>
                  </a:cubicBezTo>
                  <a:cubicBezTo>
                    <a:pt x="14266" y="20104"/>
                    <a:pt x="15961" y="22494"/>
                    <a:pt x="17434" y="22947"/>
                  </a:cubicBezTo>
                  <a:cubicBezTo>
                    <a:pt x="17681" y="23022"/>
                    <a:pt x="17939" y="23059"/>
                    <a:pt x="18198" y="23059"/>
                  </a:cubicBezTo>
                  <a:cubicBezTo>
                    <a:pt x="18202" y="23059"/>
                    <a:pt x="18206" y="23059"/>
                    <a:pt x="18210" y="23059"/>
                  </a:cubicBezTo>
                  <a:cubicBezTo>
                    <a:pt x="20565" y="23059"/>
                    <a:pt x="23362" y="20276"/>
                    <a:pt x="24138" y="19037"/>
                  </a:cubicBezTo>
                  <a:cubicBezTo>
                    <a:pt x="25066" y="17550"/>
                    <a:pt x="24362" y="7643"/>
                    <a:pt x="22431" y="3779"/>
                  </a:cubicBezTo>
                  <a:cubicBezTo>
                    <a:pt x="20626" y="170"/>
                    <a:pt x="16237" y="0"/>
                    <a:pt x="154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606;p43">
              <a:extLst>
                <a:ext uri="{FF2B5EF4-FFF2-40B4-BE49-F238E27FC236}">
                  <a16:creationId xmlns:a16="http://schemas.microsoft.com/office/drawing/2014/main" id="{358C93BD-6729-4961-94D6-3BC4EC537B6C}"/>
                </a:ext>
              </a:extLst>
            </p:cNvPr>
            <p:cNvSpPr/>
            <p:nvPr/>
          </p:nvSpPr>
          <p:spPr>
            <a:xfrm>
              <a:off x="8337457" y="2709636"/>
              <a:ext cx="73991" cy="90557"/>
            </a:xfrm>
            <a:custGeom>
              <a:avLst/>
              <a:gdLst/>
              <a:ahLst/>
              <a:cxnLst/>
              <a:rect l="l" t="t" r="r" b="b"/>
              <a:pathLst>
                <a:path w="4185" h="5122" extrusionOk="0">
                  <a:moveTo>
                    <a:pt x="1275" y="1"/>
                  </a:moveTo>
                  <a:cubicBezTo>
                    <a:pt x="1" y="1"/>
                    <a:pt x="926" y="3517"/>
                    <a:pt x="926" y="3517"/>
                  </a:cubicBezTo>
                  <a:lnTo>
                    <a:pt x="2713" y="5095"/>
                  </a:lnTo>
                  <a:cubicBezTo>
                    <a:pt x="2784" y="5112"/>
                    <a:pt x="2868" y="5121"/>
                    <a:pt x="2959" y="5121"/>
                  </a:cubicBezTo>
                  <a:cubicBezTo>
                    <a:pt x="3399" y="5121"/>
                    <a:pt x="3992" y="4917"/>
                    <a:pt x="4080" y="4568"/>
                  </a:cubicBezTo>
                  <a:cubicBezTo>
                    <a:pt x="4184" y="4148"/>
                    <a:pt x="3239" y="573"/>
                    <a:pt x="1557" y="48"/>
                  </a:cubicBezTo>
                  <a:cubicBezTo>
                    <a:pt x="1453" y="16"/>
                    <a:pt x="1359" y="1"/>
                    <a:pt x="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607;p43">
              <a:extLst>
                <a:ext uri="{FF2B5EF4-FFF2-40B4-BE49-F238E27FC236}">
                  <a16:creationId xmlns:a16="http://schemas.microsoft.com/office/drawing/2014/main" id="{49258F0C-4057-49ED-9971-0393047B9BEB}"/>
                </a:ext>
              </a:extLst>
            </p:cNvPr>
            <p:cNvSpPr/>
            <p:nvPr/>
          </p:nvSpPr>
          <p:spPr>
            <a:xfrm>
              <a:off x="8336043" y="2704403"/>
              <a:ext cx="80886" cy="100988"/>
            </a:xfrm>
            <a:custGeom>
              <a:avLst/>
              <a:gdLst/>
              <a:ahLst/>
              <a:cxnLst/>
              <a:rect l="l" t="t" r="r" b="b"/>
              <a:pathLst>
                <a:path w="4575" h="5712" extrusionOk="0">
                  <a:moveTo>
                    <a:pt x="1353" y="0"/>
                  </a:moveTo>
                  <a:cubicBezTo>
                    <a:pt x="1081" y="0"/>
                    <a:pt x="895" y="113"/>
                    <a:pt x="777" y="226"/>
                  </a:cubicBezTo>
                  <a:cubicBezTo>
                    <a:pt x="0" y="969"/>
                    <a:pt x="593" y="3406"/>
                    <a:pt x="720" y="3889"/>
                  </a:cubicBezTo>
                  <a:cubicBezTo>
                    <a:pt x="757" y="4019"/>
                    <a:pt x="876" y="4103"/>
                    <a:pt x="1005" y="4103"/>
                  </a:cubicBezTo>
                  <a:cubicBezTo>
                    <a:pt x="1029" y="4103"/>
                    <a:pt x="1054" y="4100"/>
                    <a:pt x="1079" y="4094"/>
                  </a:cubicBezTo>
                  <a:cubicBezTo>
                    <a:pt x="1235" y="4052"/>
                    <a:pt x="1330" y="3894"/>
                    <a:pt x="1291" y="3737"/>
                  </a:cubicBezTo>
                  <a:cubicBezTo>
                    <a:pt x="1014" y="2681"/>
                    <a:pt x="797" y="1026"/>
                    <a:pt x="1186" y="653"/>
                  </a:cubicBezTo>
                  <a:cubicBezTo>
                    <a:pt x="1207" y="633"/>
                    <a:pt x="1250" y="592"/>
                    <a:pt x="1354" y="592"/>
                  </a:cubicBezTo>
                  <a:cubicBezTo>
                    <a:pt x="1404" y="592"/>
                    <a:pt x="1467" y="601"/>
                    <a:pt x="1549" y="626"/>
                  </a:cubicBezTo>
                  <a:cubicBezTo>
                    <a:pt x="2985" y="1075"/>
                    <a:pt x="3932" y="4333"/>
                    <a:pt x="3873" y="4793"/>
                  </a:cubicBezTo>
                  <a:cubicBezTo>
                    <a:pt x="3830" y="4959"/>
                    <a:pt x="3377" y="5122"/>
                    <a:pt x="3040" y="5122"/>
                  </a:cubicBezTo>
                  <a:cubicBezTo>
                    <a:pt x="2976" y="5122"/>
                    <a:pt x="2916" y="5116"/>
                    <a:pt x="2864" y="5104"/>
                  </a:cubicBezTo>
                  <a:cubicBezTo>
                    <a:pt x="2839" y="5097"/>
                    <a:pt x="2814" y="5094"/>
                    <a:pt x="2790" y="5094"/>
                  </a:cubicBezTo>
                  <a:cubicBezTo>
                    <a:pt x="2658" y="5094"/>
                    <a:pt x="2537" y="5184"/>
                    <a:pt x="2503" y="5318"/>
                  </a:cubicBezTo>
                  <a:cubicBezTo>
                    <a:pt x="2464" y="5477"/>
                    <a:pt x="2561" y="5639"/>
                    <a:pt x="2721" y="5678"/>
                  </a:cubicBezTo>
                  <a:cubicBezTo>
                    <a:pt x="2820" y="5700"/>
                    <a:pt x="2922" y="5712"/>
                    <a:pt x="3023" y="5712"/>
                  </a:cubicBezTo>
                  <a:cubicBezTo>
                    <a:pt x="3029" y="5712"/>
                    <a:pt x="3034" y="5712"/>
                    <a:pt x="3039" y="5712"/>
                  </a:cubicBezTo>
                  <a:cubicBezTo>
                    <a:pt x="3579" y="5712"/>
                    <a:pt x="4313" y="5467"/>
                    <a:pt x="4446" y="4936"/>
                  </a:cubicBezTo>
                  <a:cubicBezTo>
                    <a:pt x="4574" y="4422"/>
                    <a:pt x="3578" y="642"/>
                    <a:pt x="1724" y="62"/>
                  </a:cubicBezTo>
                  <a:cubicBezTo>
                    <a:pt x="1585" y="19"/>
                    <a:pt x="1462" y="0"/>
                    <a:pt x="13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608;p43">
              <a:extLst>
                <a:ext uri="{FF2B5EF4-FFF2-40B4-BE49-F238E27FC236}">
                  <a16:creationId xmlns:a16="http://schemas.microsoft.com/office/drawing/2014/main" id="{486A3FF9-E1D2-4473-981A-75FD0ADBCEF1}"/>
                </a:ext>
              </a:extLst>
            </p:cNvPr>
            <p:cNvSpPr/>
            <p:nvPr/>
          </p:nvSpPr>
          <p:spPr>
            <a:xfrm>
              <a:off x="8410087" y="2793563"/>
              <a:ext cx="265819" cy="181485"/>
            </a:xfrm>
            <a:custGeom>
              <a:avLst/>
              <a:gdLst/>
              <a:ahLst/>
              <a:cxnLst/>
              <a:rect l="l" t="t" r="r" b="b"/>
              <a:pathLst>
                <a:path w="15035" h="10265" extrusionOk="0">
                  <a:moveTo>
                    <a:pt x="11296" y="1"/>
                  </a:moveTo>
                  <a:cubicBezTo>
                    <a:pt x="10457" y="1"/>
                    <a:pt x="9624" y="57"/>
                    <a:pt x="8970" y="220"/>
                  </a:cubicBezTo>
                  <a:cubicBezTo>
                    <a:pt x="8970" y="220"/>
                    <a:pt x="5153" y="2380"/>
                    <a:pt x="3365" y="3957"/>
                  </a:cubicBezTo>
                  <a:cubicBezTo>
                    <a:pt x="1578" y="5533"/>
                    <a:pt x="1" y="10265"/>
                    <a:pt x="1" y="10265"/>
                  </a:cubicBezTo>
                  <a:cubicBezTo>
                    <a:pt x="1" y="10265"/>
                    <a:pt x="10828" y="2906"/>
                    <a:pt x="12722" y="1855"/>
                  </a:cubicBezTo>
                  <a:cubicBezTo>
                    <a:pt x="14614" y="803"/>
                    <a:pt x="15035" y="277"/>
                    <a:pt x="15035" y="277"/>
                  </a:cubicBezTo>
                  <a:cubicBezTo>
                    <a:pt x="15035" y="277"/>
                    <a:pt x="13154" y="1"/>
                    <a:pt x="11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609;p43">
              <a:extLst>
                <a:ext uri="{FF2B5EF4-FFF2-40B4-BE49-F238E27FC236}">
                  <a16:creationId xmlns:a16="http://schemas.microsoft.com/office/drawing/2014/main" id="{625B9161-E3CE-4B88-A49F-A541B663E1C3}"/>
                </a:ext>
              </a:extLst>
            </p:cNvPr>
            <p:cNvSpPr/>
            <p:nvPr/>
          </p:nvSpPr>
          <p:spPr>
            <a:xfrm>
              <a:off x="8404022" y="2788330"/>
              <a:ext cx="278478" cy="191934"/>
            </a:xfrm>
            <a:custGeom>
              <a:avLst/>
              <a:gdLst/>
              <a:ahLst/>
              <a:cxnLst/>
              <a:rect l="l" t="t" r="r" b="b"/>
              <a:pathLst>
                <a:path w="15751" h="10856" extrusionOk="0">
                  <a:moveTo>
                    <a:pt x="11631" y="592"/>
                  </a:moveTo>
                  <a:cubicBezTo>
                    <a:pt x="12794" y="592"/>
                    <a:pt x="13976" y="703"/>
                    <a:pt x="14683" y="783"/>
                  </a:cubicBezTo>
                  <a:cubicBezTo>
                    <a:pt x="14348" y="1035"/>
                    <a:pt x="13795" y="1407"/>
                    <a:pt x="12920" y="1893"/>
                  </a:cubicBezTo>
                  <a:cubicBezTo>
                    <a:pt x="11310" y="2788"/>
                    <a:pt x="3440" y="8105"/>
                    <a:pt x="932" y="9804"/>
                  </a:cubicBezTo>
                  <a:cubicBezTo>
                    <a:pt x="1471" y="8387"/>
                    <a:pt x="2647" y="5584"/>
                    <a:pt x="3904" y="4475"/>
                  </a:cubicBezTo>
                  <a:cubicBezTo>
                    <a:pt x="5556" y="3016"/>
                    <a:pt x="9035" y="1015"/>
                    <a:pt x="9423" y="793"/>
                  </a:cubicBezTo>
                  <a:cubicBezTo>
                    <a:pt x="10044" y="644"/>
                    <a:pt x="10833" y="592"/>
                    <a:pt x="11631" y="592"/>
                  </a:cubicBezTo>
                  <a:close/>
                  <a:moveTo>
                    <a:pt x="11648" y="0"/>
                  </a:moveTo>
                  <a:cubicBezTo>
                    <a:pt x="10786" y="0"/>
                    <a:pt x="9925" y="59"/>
                    <a:pt x="9241" y="229"/>
                  </a:cubicBezTo>
                  <a:cubicBezTo>
                    <a:pt x="9216" y="236"/>
                    <a:pt x="9191" y="246"/>
                    <a:pt x="9168" y="260"/>
                  </a:cubicBezTo>
                  <a:cubicBezTo>
                    <a:pt x="9011" y="348"/>
                    <a:pt x="5303" y="2452"/>
                    <a:pt x="3513" y="4032"/>
                  </a:cubicBezTo>
                  <a:cubicBezTo>
                    <a:pt x="1687" y="5642"/>
                    <a:pt x="130" y="10271"/>
                    <a:pt x="64" y="10468"/>
                  </a:cubicBezTo>
                  <a:cubicBezTo>
                    <a:pt x="0" y="10658"/>
                    <a:pt x="142" y="10855"/>
                    <a:pt x="344" y="10855"/>
                  </a:cubicBezTo>
                  <a:cubicBezTo>
                    <a:pt x="403" y="10855"/>
                    <a:pt x="461" y="10838"/>
                    <a:pt x="511" y="10805"/>
                  </a:cubicBezTo>
                  <a:cubicBezTo>
                    <a:pt x="618" y="10732"/>
                    <a:pt x="11349" y="3441"/>
                    <a:pt x="13208" y="2409"/>
                  </a:cubicBezTo>
                  <a:cubicBezTo>
                    <a:pt x="15097" y="1360"/>
                    <a:pt x="15562" y="816"/>
                    <a:pt x="15608" y="758"/>
                  </a:cubicBezTo>
                  <a:cubicBezTo>
                    <a:pt x="15750" y="579"/>
                    <a:pt x="15646" y="314"/>
                    <a:pt x="15421" y="281"/>
                  </a:cubicBezTo>
                  <a:cubicBezTo>
                    <a:pt x="15309" y="265"/>
                    <a:pt x="13479" y="0"/>
                    <a:pt x="116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610;p43">
              <a:extLst>
                <a:ext uri="{FF2B5EF4-FFF2-40B4-BE49-F238E27FC236}">
                  <a16:creationId xmlns:a16="http://schemas.microsoft.com/office/drawing/2014/main" id="{95D96991-C6FA-403A-8E63-DDAEA8ABA8B1}"/>
                </a:ext>
              </a:extLst>
            </p:cNvPr>
            <p:cNvSpPr/>
            <p:nvPr/>
          </p:nvSpPr>
          <p:spPr>
            <a:xfrm>
              <a:off x="8826415" y="2624719"/>
              <a:ext cx="218931" cy="175509"/>
            </a:xfrm>
            <a:custGeom>
              <a:avLst/>
              <a:gdLst/>
              <a:ahLst/>
              <a:cxnLst/>
              <a:rect l="l" t="t" r="r" b="b"/>
              <a:pathLst>
                <a:path w="12383" h="9927" extrusionOk="0">
                  <a:moveTo>
                    <a:pt x="5491" y="0"/>
                  </a:moveTo>
                  <a:cubicBezTo>
                    <a:pt x="5100" y="0"/>
                    <a:pt x="4714" y="38"/>
                    <a:pt x="4343" y="116"/>
                  </a:cubicBezTo>
                  <a:cubicBezTo>
                    <a:pt x="1286" y="760"/>
                    <a:pt x="0" y="3332"/>
                    <a:pt x="0" y="3332"/>
                  </a:cubicBezTo>
                  <a:cubicBezTo>
                    <a:pt x="0" y="5744"/>
                    <a:pt x="5146" y="7674"/>
                    <a:pt x="5146" y="7674"/>
                  </a:cubicBezTo>
                  <a:cubicBezTo>
                    <a:pt x="5146" y="7674"/>
                    <a:pt x="6595" y="9927"/>
                    <a:pt x="8203" y="9927"/>
                  </a:cubicBezTo>
                  <a:cubicBezTo>
                    <a:pt x="9810" y="9927"/>
                    <a:pt x="12383" y="8317"/>
                    <a:pt x="11900" y="4941"/>
                  </a:cubicBezTo>
                  <a:cubicBezTo>
                    <a:pt x="11477" y="1975"/>
                    <a:pt x="8323" y="0"/>
                    <a:pt x="5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11;p43">
              <a:extLst>
                <a:ext uri="{FF2B5EF4-FFF2-40B4-BE49-F238E27FC236}">
                  <a16:creationId xmlns:a16="http://schemas.microsoft.com/office/drawing/2014/main" id="{A7DC5C77-2BDF-41A2-91DD-DCF67C805A0B}"/>
                </a:ext>
              </a:extLst>
            </p:cNvPr>
            <p:cNvSpPr/>
            <p:nvPr/>
          </p:nvSpPr>
          <p:spPr>
            <a:xfrm>
              <a:off x="8821164" y="2619504"/>
              <a:ext cx="225650" cy="185941"/>
            </a:xfrm>
            <a:custGeom>
              <a:avLst/>
              <a:gdLst/>
              <a:ahLst/>
              <a:cxnLst/>
              <a:rect l="l" t="t" r="r" b="b"/>
              <a:pathLst>
                <a:path w="12763" h="10517" extrusionOk="0">
                  <a:moveTo>
                    <a:pt x="5788" y="591"/>
                  </a:moveTo>
                  <a:cubicBezTo>
                    <a:pt x="7095" y="591"/>
                    <a:pt x="8493" y="1032"/>
                    <a:pt x="9639" y="1834"/>
                  </a:cubicBezTo>
                  <a:cubicBezTo>
                    <a:pt x="10909" y="2723"/>
                    <a:pt x="11714" y="3945"/>
                    <a:pt x="11904" y="5277"/>
                  </a:cubicBezTo>
                  <a:cubicBezTo>
                    <a:pt x="12146" y="6967"/>
                    <a:pt x="11563" y="8052"/>
                    <a:pt x="11032" y="8664"/>
                  </a:cubicBezTo>
                  <a:cubicBezTo>
                    <a:pt x="10226" y="9595"/>
                    <a:pt x="9163" y="9926"/>
                    <a:pt x="8498" y="9926"/>
                  </a:cubicBezTo>
                  <a:cubicBezTo>
                    <a:pt x="7071" y="9926"/>
                    <a:pt x="5705" y="7831"/>
                    <a:pt x="5691" y="7809"/>
                  </a:cubicBezTo>
                  <a:cubicBezTo>
                    <a:pt x="5657" y="7756"/>
                    <a:pt x="5606" y="7715"/>
                    <a:pt x="5546" y="7692"/>
                  </a:cubicBezTo>
                  <a:cubicBezTo>
                    <a:pt x="4186" y="7182"/>
                    <a:pt x="685" y="5481"/>
                    <a:pt x="593" y="3699"/>
                  </a:cubicBezTo>
                  <a:cubicBezTo>
                    <a:pt x="808" y="3316"/>
                    <a:pt x="2074" y="1252"/>
                    <a:pt x="4697" y="701"/>
                  </a:cubicBezTo>
                  <a:cubicBezTo>
                    <a:pt x="5048" y="627"/>
                    <a:pt x="5414" y="591"/>
                    <a:pt x="5788" y="591"/>
                  </a:cubicBezTo>
                  <a:close/>
                  <a:moveTo>
                    <a:pt x="5780" y="1"/>
                  </a:moveTo>
                  <a:cubicBezTo>
                    <a:pt x="5368" y="1"/>
                    <a:pt x="4964" y="40"/>
                    <a:pt x="4578" y="122"/>
                  </a:cubicBezTo>
                  <a:cubicBezTo>
                    <a:pt x="1419" y="786"/>
                    <a:pt x="88" y="3385"/>
                    <a:pt x="32" y="3495"/>
                  </a:cubicBezTo>
                  <a:cubicBezTo>
                    <a:pt x="11" y="3536"/>
                    <a:pt x="0" y="3581"/>
                    <a:pt x="0" y="3627"/>
                  </a:cubicBezTo>
                  <a:cubicBezTo>
                    <a:pt x="0" y="6059"/>
                    <a:pt x="4525" y="7929"/>
                    <a:pt x="5249" y="8212"/>
                  </a:cubicBezTo>
                  <a:cubicBezTo>
                    <a:pt x="5540" y="8639"/>
                    <a:pt x="6913" y="10516"/>
                    <a:pt x="8498" y="10516"/>
                  </a:cubicBezTo>
                  <a:cubicBezTo>
                    <a:pt x="9537" y="10516"/>
                    <a:pt x="10708" y="9942"/>
                    <a:pt x="11480" y="9052"/>
                  </a:cubicBezTo>
                  <a:cubicBezTo>
                    <a:pt x="12092" y="8347"/>
                    <a:pt x="12763" y="7104"/>
                    <a:pt x="12491" y="5194"/>
                  </a:cubicBezTo>
                  <a:cubicBezTo>
                    <a:pt x="12277" y="3699"/>
                    <a:pt x="11385" y="2333"/>
                    <a:pt x="9979" y="1349"/>
                  </a:cubicBezTo>
                  <a:cubicBezTo>
                    <a:pt x="8736" y="478"/>
                    <a:pt x="7209" y="1"/>
                    <a:pt x="5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12;p43">
              <a:extLst>
                <a:ext uri="{FF2B5EF4-FFF2-40B4-BE49-F238E27FC236}">
                  <a16:creationId xmlns:a16="http://schemas.microsoft.com/office/drawing/2014/main" id="{E2E91E91-DC50-4837-82EC-8E55BA5341AD}"/>
                </a:ext>
              </a:extLst>
            </p:cNvPr>
            <p:cNvSpPr/>
            <p:nvPr/>
          </p:nvSpPr>
          <p:spPr>
            <a:xfrm>
              <a:off x="8041582" y="2970805"/>
              <a:ext cx="199059" cy="388925"/>
            </a:xfrm>
            <a:custGeom>
              <a:avLst/>
              <a:gdLst/>
              <a:ahLst/>
              <a:cxnLst/>
              <a:rect l="l" t="t" r="r" b="b"/>
              <a:pathLst>
                <a:path w="11259" h="21998" extrusionOk="0">
                  <a:moveTo>
                    <a:pt x="8526" y="1"/>
                  </a:moveTo>
                  <a:cubicBezTo>
                    <a:pt x="7078" y="1"/>
                    <a:pt x="6273" y="644"/>
                    <a:pt x="4504" y="1287"/>
                  </a:cubicBezTo>
                  <a:cubicBezTo>
                    <a:pt x="2735" y="1931"/>
                    <a:pt x="1771" y="1770"/>
                    <a:pt x="1287" y="1931"/>
                  </a:cubicBezTo>
                  <a:cubicBezTo>
                    <a:pt x="805" y="2092"/>
                    <a:pt x="1128" y="2735"/>
                    <a:pt x="1771" y="3217"/>
                  </a:cubicBezTo>
                  <a:cubicBezTo>
                    <a:pt x="1985" y="3378"/>
                    <a:pt x="2378" y="3432"/>
                    <a:pt x="2807" y="3432"/>
                  </a:cubicBezTo>
                  <a:cubicBezTo>
                    <a:pt x="3665" y="3432"/>
                    <a:pt x="4665" y="3217"/>
                    <a:pt x="4665" y="3217"/>
                  </a:cubicBezTo>
                  <a:lnTo>
                    <a:pt x="4665" y="3217"/>
                  </a:lnTo>
                  <a:cubicBezTo>
                    <a:pt x="4665" y="3218"/>
                    <a:pt x="1610" y="5309"/>
                    <a:pt x="805" y="5791"/>
                  </a:cubicBezTo>
                  <a:cubicBezTo>
                    <a:pt x="1" y="6273"/>
                    <a:pt x="3056" y="6755"/>
                    <a:pt x="4343" y="6755"/>
                  </a:cubicBezTo>
                  <a:cubicBezTo>
                    <a:pt x="5630" y="6755"/>
                    <a:pt x="6434" y="5952"/>
                    <a:pt x="6434" y="5952"/>
                  </a:cubicBezTo>
                  <a:lnTo>
                    <a:pt x="6434" y="5952"/>
                  </a:lnTo>
                  <a:lnTo>
                    <a:pt x="1289" y="19622"/>
                  </a:lnTo>
                  <a:cubicBezTo>
                    <a:pt x="1156" y="21085"/>
                    <a:pt x="1572" y="21997"/>
                    <a:pt x="4083" y="21997"/>
                  </a:cubicBezTo>
                  <a:cubicBezTo>
                    <a:pt x="4609" y="21997"/>
                    <a:pt x="5227" y="21957"/>
                    <a:pt x="5952" y="21874"/>
                  </a:cubicBezTo>
                  <a:cubicBezTo>
                    <a:pt x="10133" y="21391"/>
                    <a:pt x="10133" y="20748"/>
                    <a:pt x="10133" y="20105"/>
                  </a:cubicBezTo>
                  <a:cubicBezTo>
                    <a:pt x="10133" y="19461"/>
                    <a:pt x="11259" y="4182"/>
                    <a:pt x="11259" y="3379"/>
                  </a:cubicBezTo>
                  <a:cubicBezTo>
                    <a:pt x="11259" y="2574"/>
                    <a:pt x="9972" y="1"/>
                    <a:pt x="8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13;p43">
              <a:extLst>
                <a:ext uri="{FF2B5EF4-FFF2-40B4-BE49-F238E27FC236}">
                  <a16:creationId xmlns:a16="http://schemas.microsoft.com/office/drawing/2014/main" id="{2406107B-2438-4F56-844A-0CF28E4DA042}"/>
                </a:ext>
              </a:extLst>
            </p:cNvPr>
            <p:cNvSpPr/>
            <p:nvPr/>
          </p:nvSpPr>
          <p:spPr>
            <a:xfrm>
              <a:off x="8047576" y="2965607"/>
              <a:ext cx="198299" cy="399338"/>
            </a:xfrm>
            <a:custGeom>
              <a:avLst/>
              <a:gdLst/>
              <a:ahLst/>
              <a:cxnLst/>
              <a:rect l="l" t="t" r="r" b="b"/>
              <a:pathLst>
                <a:path w="11216" h="22587" extrusionOk="0">
                  <a:moveTo>
                    <a:pt x="8187" y="591"/>
                  </a:moveTo>
                  <a:cubicBezTo>
                    <a:pt x="9414" y="591"/>
                    <a:pt x="10625" y="3002"/>
                    <a:pt x="10625" y="3673"/>
                  </a:cubicBezTo>
                  <a:cubicBezTo>
                    <a:pt x="10625" y="4087"/>
                    <a:pt x="10300" y="8685"/>
                    <a:pt x="10016" y="12743"/>
                  </a:cubicBezTo>
                  <a:cubicBezTo>
                    <a:pt x="9739" y="16682"/>
                    <a:pt x="9498" y="20084"/>
                    <a:pt x="9498" y="20399"/>
                  </a:cubicBezTo>
                  <a:cubicBezTo>
                    <a:pt x="9498" y="20878"/>
                    <a:pt x="9498" y="21421"/>
                    <a:pt x="5579" y="21874"/>
                  </a:cubicBezTo>
                  <a:cubicBezTo>
                    <a:pt x="4885" y="21954"/>
                    <a:pt x="4278" y="21995"/>
                    <a:pt x="3757" y="21995"/>
                  </a:cubicBezTo>
                  <a:cubicBezTo>
                    <a:pt x="2665" y="21995"/>
                    <a:pt x="1948" y="21818"/>
                    <a:pt x="1584" y="21464"/>
                  </a:cubicBezTo>
                  <a:cubicBezTo>
                    <a:pt x="1282" y="21168"/>
                    <a:pt x="1178" y="20724"/>
                    <a:pt x="1241" y="19982"/>
                  </a:cubicBezTo>
                  <a:lnTo>
                    <a:pt x="6371" y="6351"/>
                  </a:lnTo>
                  <a:cubicBezTo>
                    <a:pt x="6420" y="6220"/>
                    <a:pt x="6372" y="6074"/>
                    <a:pt x="6255" y="5998"/>
                  </a:cubicBezTo>
                  <a:cubicBezTo>
                    <a:pt x="6206" y="5966"/>
                    <a:pt x="6150" y="5951"/>
                    <a:pt x="6095" y="5951"/>
                  </a:cubicBezTo>
                  <a:cubicBezTo>
                    <a:pt x="6019" y="5951"/>
                    <a:pt x="5943" y="5980"/>
                    <a:pt x="5886" y="6037"/>
                  </a:cubicBezTo>
                  <a:cubicBezTo>
                    <a:pt x="5879" y="6045"/>
                    <a:pt x="5156" y="6755"/>
                    <a:pt x="4004" y="6755"/>
                  </a:cubicBezTo>
                  <a:cubicBezTo>
                    <a:pt x="2987" y="6755"/>
                    <a:pt x="1327" y="6483"/>
                    <a:pt x="767" y="6247"/>
                  </a:cubicBezTo>
                  <a:cubicBezTo>
                    <a:pt x="1730" y="5644"/>
                    <a:pt x="4374" y="3838"/>
                    <a:pt x="4493" y="3756"/>
                  </a:cubicBezTo>
                  <a:cubicBezTo>
                    <a:pt x="4610" y="3676"/>
                    <a:pt x="4654" y="3525"/>
                    <a:pt x="4597" y="3396"/>
                  </a:cubicBezTo>
                  <a:cubicBezTo>
                    <a:pt x="4550" y="3285"/>
                    <a:pt x="4442" y="3217"/>
                    <a:pt x="4326" y="3217"/>
                  </a:cubicBezTo>
                  <a:cubicBezTo>
                    <a:pt x="4306" y="3217"/>
                    <a:pt x="4285" y="3219"/>
                    <a:pt x="4265" y="3223"/>
                  </a:cubicBezTo>
                  <a:cubicBezTo>
                    <a:pt x="3739" y="3336"/>
                    <a:pt x="3027" y="3431"/>
                    <a:pt x="2459" y="3431"/>
                  </a:cubicBezTo>
                  <a:cubicBezTo>
                    <a:pt x="2075" y="3431"/>
                    <a:pt x="1758" y="3388"/>
                    <a:pt x="1608" y="3276"/>
                  </a:cubicBezTo>
                  <a:cubicBezTo>
                    <a:pt x="1141" y="2925"/>
                    <a:pt x="993" y="2587"/>
                    <a:pt x="1042" y="2505"/>
                  </a:cubicBezTo>
                  <a:cubicBezTo>
                    <a:pt x="1168" y="2464"/>
                    <a:pt x="1368" y="2446"/>
                    <a:pt x="1621" y="2425"/>
                  </a:cubicBezTo>
                  <a:cubicBezTo>
                    <a:pt x="2189" y="2377"/>
                    <a:pt x="3045" y="2304"/>
                    <a:pt x="4266" y="1860"/>
                  </a:cubicBezTo>
                  <a:cubicBezTo>
                    <a:pt x="4831" y="1654"/>
                    <a:pt x="5301" y="1449"/>
                    <a:pt x="5714" y="1267"/>
                  </a:cubicBezTo>
                  <a:cubicBezTo>
                    <a:pt x="6609" y="874"/>
                    <a:pt x="7255" y="591"/>
                    <a:pt x="8187" y="591"/>
                  </a:cubicBezTo>
                  <a:close/>
                  <a:moveTo>
                    <a:pt x="8187" y="0"/>
                  </a:moveTo>
                  <a:cubicBezTo>
                    <a:pt x="7132" y="0"/>
                    <a:pt x="6401" y="320"/>
                    <a:pt x="5477" y="725"/>
                  </a:cubicBezTo>
                  <a:cubicBezTo>
                    <a:pt x="5072" y="903"/>
                    <a:pt x="4611" y="1105"/>
                    <a:pt x="4065" y="1304"/>
                  </a:cubicBezTo>
                  <a:cubicBezTo>
                    <a:pt x="2916" y="1721"/>
                    <a:pt x="2107" y="1790"/>
                    <a:pt x="1572" y="1836"/>
                  </a:cubicBezTo>
                  <a:cubicBezTo>
                    <a:pt x="1280" y="1861"/>
                    <a:pt x="1048" y="1880"/>
                    <a:pt x="855" y="1944"/>
                  </a:cubicBezTo>
                  <a:cubicBezTo>
                    <a:pt x="621" y="2023"/>
                    <a:pt x="466" y="2196"/>
                    <a:pt x="430" y="2419"/>
                  </a:cubicBezTo>
                  <a:cubicBezTo>
                    <a:pt x="354" y="2886"/>
                    <a:pt x="806" y="3412"/>
                    <a:pt x="1254" y="3748"/>
                  </a:cubicBezTo>
                  <a:cubicBezTo>
                    <a:pt x="1530" y="3955"/>
                    <a:pt x="2004" y="4023"/>
                    <a:pt x="2502" y="4023"/>
                  </a:cubicBezTo>
                  <a:cubicBezTo>
                    <a:pt x="2697" y="4023"/>
                    <a:pt x="2896" y="4012"/>
                    <a:pt x="3089" y="3996"/>
                  </a:cubicBezTo>
                  <a:lnTo>
                    <a:pt x="3089" y="3996"/>
                  </a:lnTo>
                  <a:cubicBezTo>
                    <a:pt x="2128" y="4647"/>
                    <a:pt x="799" y="5541"/>
                    <a:pt x="315" y="5831"/>
                  </a:cubicBezTo>
                  <a:cubicBezTo>
                    <a:pt x="0" y="6021"/>
                    <a:pt x="27" y="6262"/>
                    <a:pt x="53" y="6357"/>
                  </a:cubicBezTo>
                  <a:cubicBezTo>
                    <a:pt x="285" y="7194"/>
                    <a:pt x="3968" y="7345"/>
                    <a:pt x="4005" y="7345"/>
                  </a:cubicBezTo>
                  <a:cubicBezTo>
                    <a:pt x="4522" y="7344"/>
                    <a:pt x="5031" y="7227"/>
                    <a:pt x="5496" y="7000"/>
                  </a:cubicBezTo>
                  <a:lnTo>
                    <a:pt x="5496" y="7000"/>
                  </a:lnTo>
                  <a:lnTo>
                    <a:pt x="673" y="19812"/>
                  </a:lnTo>
                  <a:cubicBezTo>
                    <a:pt x="663" y="19837"/>
                    <a:pt x="658" y="19862"/>
                    <a:pt x="655" y="19889"/>
                  </a:cubicBezTo>
                  <a:cubicBezTo>
                    <a:pt x="597" y="20528"/>
                    <a:pt x="604" y="21332"/>
                    <a:pt x="1173" y="21887"/>
                  </a:cubicBezTo>
                  <a:cubicBezTo>
                    <a:pt x="1655" y="22359"/>
                    <a:pt x="2476" y="22587"/>
                    <a:pt x="3746" y="22587"/>
                  </a:cubicBezTo>
                  <a:cubicBezTo>
                    <a:pt x="4294" y="22587"/>
                    <a:pt x="4924" y="22544"/>
                    <a:pt x="5647" y="22461"/>
                  </a:cubicBezTo>
                  <a:cubicBezTo>
                    <a:pt x="9780" y="21984"/>
                    <a:pt x="10090" y="21335"/>
                    <a:pt x="10090" y="20399"/>
                  </a:cubicBezTo>
                  <a:cubicBezTo>
                    <a:pt x="10090" y="20105"/>
                    <a:pt x="10352" y="16384"/>
                    <a:pt x="10605" y="12784"/>
                  </a:cubicBezTo>
                  <a:cubicBezTo>
                    <a:pt x="10905" y="8519"/>
                    <a:pt x="11216" y="4107"/>
                    <a:pt x="11216" y="3673"/>
                  </a:cubicBezTo>
                  <a:cubicBezTo>
                    <a:pt x="11216" y="2772"/>
                    <a:pt x="9852" y="0"/>
                    <a:pt x="8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14;p43">
              <a:extLst>
                <a:ext uri="{FF2B5EF4-FFF2-40B4-BE49-F238E27FC236}">
                  <a16:creationId xmlns:a16="http://schemas.microsoft.com/office/drawing/2014/main" id="{536248E7-E912-4778-88C8-E1A5A1754A7B}"/>
                </a:ext>
              </a:extLst>
            </p:cNvPr>
            <p:cNvSpPr/>
            <p:nvPr/>
          </p:nvSpPr>
          <p:spPr>
            <a:xfrm>
              <a:off x="8155336" y="3022873"/>
              <a:ext cx="13508" cy="53146"/>
            </a:xfrm>
            <a:custGeom>
              <a:avLst/>
              <a:gdLst/>
              <a:ahLst/>
              <a:cxnLst/>
              <a:rect l="l" t="t" r="r" b="b"/>
              <a:pathLst>
                <a:path w="764" h="3006" extrusionOk="0">
                  <a:moveTo>
                    <a:pt x="0" y="3006"/>
                  </a:moveTo>
                  <a:lnTo>
                    <a:pt x="76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15;p43">
              <a:extLst>
                <a:ext uri="{FF2B5EF4-FFF2-40B4-BE49-F238E27FC236}">
                  <a16:creationId xmlns:a16="http://schemas.microsoft.com/office/drawing/2014/main" id="{B1066FB3-87D0-42AF-9644-2B74A51E8AA8}"/>
                </a:ext>
              </a:extLst>
            </p:cNvPr>
            <p:cNvSpPr/>
            <p:nvPr/>
          </p:nvSpPr>
          <p:spPr>
            <a:xfrm>
              <a:off x="8149430" y="3017551"/>
              <a:ext cx="25247" cy="63701"/>
            </a:xfrm>
            <a:custGeom>
              <a:avLst/>
              <a:gdLst/>
              <a:ahLst/>
              <a:cxnLst/>
              <a:rect l="l" t="t" r="r" b="b"/>
              <a:pathLst>
                <a:path w="1428" h="3603" extrusionOk="0">
                  <a:moveTo>
                    <a:pt x="1099" y="0"/>
                  </a:moveTo>
                  <a:cubicBezTo>
                    <a:pt x="964" y="0"/>
                    <a:pt x="842" y="92"/>
                    <a:pt x="810" y="228"/>
                  </a:cubicBezTo>
                  <a:lnTo>
                    <a:pt x="49" y="3235"/>
                  </a:lnTo>
                  <a:cubicBezTo>
                    <a:pt x="1" y="3421"/>
                    <a:pt x="142" y="3603"/>
                    <a:pt x="334" y="3603"/>
                  </a:cubicBezTo>
                  <a:cubicBezTo>
                    <a:pt x="470" y="3603"/>
                    <a:pt x="587" y="3511"/>
                    <a:pt x="621" y="3380"/>
                  </a:cubicBezTo>
                  <a:lnTo>
                    <a:pt x="1383" y="375"/>
                  </a:lnTo>
                  <a:cubicBezTo>
                    <a:pt x="1427" y="215"/>
                    <a:pt x="1331" y="51"/>
                    <a:pt x="1172" y="9"/>
                  </a:cubicBezTo>
                  <a:cubicBezTo>
                    <a:pt x="1147" y="3"/>
                    <a:pt x="1123" y="0"/>
                    <a:pt x="10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16;p43">
              <a:extLst>
                <a:ext uri="{FF2B5EF4-FFF2-40B4-BE49-F238E27FC236}">
                  <a16:creationId xmlns:a16="http://schemas.microsoft.com/office/drawing/2014/main" id="{294C4E68-E8A5-4C15-AE15-5C545359C3BC}"/>
                </a:ext>
              </a:extLst>
            </p:cNvPr>
            <p:cNvSpPr/>
            <p:nvPr/>
          </p:nvSpPr>
          <p:spPr>
            <a:xfrm>
              <a:off x="8027385" y="3257999"/>
              <a:ext cx="193366" cy="234066"/>
            </a:xfrm>
            <a:custGeom>
              <a:avLst/>
              <a:gdLst/>
              <a:ahLst/>
              <a:cxnLst/>
              <a:rect l="l" t="t" r="r" b="b"/>
              <a:pathLst>
                <a:path w="10937" h="13239" extrusionOk="0">
                  <a:moveTo>
                    <a:pt x="7077" y="1"/>
                  </a:moveTo>
                  <a:cubicBezTo>
                    <a:pt x="7077" y="1"/>
                    <a:pt x="1931" y="1448"/>
                    <a:pt x="965" y="3700"/>
                  </a:cubicBezTo>
                  <a:cubicBezTo>
                    <a:pt x="1" y="5949"/>
                    <a:pt x="162" y="9329"/>
                    <a:pt x="2092" y="11257"/>
                  </a:cubicBezTo>
                  <a:cubicBezTo>
                    <a:pt x="3430" y="12596"/>
                    <a:pt x="4227" y="13239"/>
                    <a:pt x="5287" y="13239"/>
                  </a:cubicBezTo>
                  <a:cubicBezTo>
                    <a:pt x="5755" y="13239"/>
                    <a:pt x="6275" y="13113"/>
                    <a:pt x="6916" y="12866"/>
                  </a:cubicBezTo>
                  <a:cubicBezTo>
                    <a:pt x="9006" y="12062"/>
                    <a:pt x="9490" y="10775"/>
                    <a:pt x="9650" y="9488"/>
                  </a:cubicBezTo>
                  <a:cubicBezTo>
                    <a:pt x="9811" y="8202"/>
                    <a:pt x="10936" y="3861"/>
                    <a:pt x="70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17;p43">
              <a:extLst>
                <a:ext uri="{FF2B5EF4-FFF2-40B4-BE49-F238E27FC236}">
                  <a16:creationId xmlns:a16="http://schemas.microsoft.com/office/drawing/2014/main" id="{32AAFA01-B6EB-4D3F-B904-985811E7FA6E}"/>
                </a:ext>
              </a:extLst>
            </p:cNvPr>
            <p:cNvSpPr/>
            <p:nvPr/>
          </p:nvSpPr>
          <p:spPr>
            <a:xfrm>
              <a:off x="8022417" y="3252748"/>
              <a:ext cx="197804" cy="244497"/>
            </a:xfrm>
            <a:custGeom>
              <a:avLst/>
              <a:gdLst/>
              <a:ahLst/>
              <a:cxnLst/>
              <a:rect l="l" t="t" r="r" b="b"/>
              <a:pathLst>
                <a:path w="11188" h="13829" extrusionOk="0">
                  <a:moveTo>
                    <a:pt x="7272" y="631"/>
                  </a:moveTo>
                  <a:cubicBezTo>
                    <a:pt x="10543" y="4008"/>
                    <a:pt x="9955" y="7726"/>
                    <a:pt x="9700" y="9325"/>
                  </a:cubicBezTo>
                  <a:cubicBezTo>
                    <a:pt x="9675" y="9490"/>
                    <a:pt x="9652" y="9632"/>
                    <a:pt x="9637" y="9749"/>
                  </a:cubicBezTo>
                  <a:cubicBezTo>
                    <a:pt x="9490" y="10927"/>
                    <a:pt x="9080" y="12122"/>
                    <a:pt x="7090" y="12888"/>
                  </a:cubicBezTo>
                  <a:cubicBezTo>
                    <a:pt x="6489" y="13119"/>
                    <a:pt x="6008" y="13240"/>
                    <a:pt x="5574" y="13240"/>
                  </a:cubicBezTo>
                  <a:cubicBezTo>
                    <a:pt x="4613" y="13240"/>
                    <a:pt x="3881" y="12647"/>
                    <a:pt x="2580" y="11347"/>
                  </a:cubicBezTo>
                  <a:cubicBezTo>
                    <a:pt x="688" y="9453"/>
                    <a:pt x="620" y="6207"/>
                    <a:pt x="1518" y="4114"/>
                  </a:cubicBezTo>
                  <a:cubicBezTo>
                    <a:pt x="2322" y="2236"/>
                    <a:pt x="6394" y="901"/>
                    <a:pt x="7272" y="631"/>
                  </a:cubicBezTo>
                  <a:close/>
                  <a:moveTo>
                    <a:pt x="7357" y="1"/>
                  </a:moveTo>
                  <a:cubicBezTo>
                    <a:pt x="7330" y="1"/>
                    <a:pt x="7303" y="4"/>
                    <a:pt x="7277" y="12"/>
                  </a:cubicBezTo>
                  <a:cubicBezTo>
                    <a:pt x="7061" y="73"/>
                    <a:pt x="1984" y="1525"/>
                    <a:pt x="974" y="3879"/>
                  </a:cubicBezTo>
                  <a:cubicBezTo>
                    <a:pt x="1" y="6152"/>
                    <a:pt x="85" y="9689"/>
                    <a:pt x="2162" y="11765"/>
                  </a:cubicBezTo>
                  <a:cubicBezTo>
                    <a:pt x="3510" y="13111"/>
                    <a:pt x="4373" y="13828"/>
                    <a:pt x="5564" y="13828"/>
                  </a:cubicBezTo>
                  <a:cubicBezTo>
                    <a:pt x="6065" y="13828"/>
                    <a:pt x="6626" y="13700"/>
                    <a:pt x="7303" y="13439"/>
                  </a:cubicBezTo>
                  <a:cubicBezTo>
                    <a:pt x="9588" y="12560"/>
                    <a:pt x="10062" y="11118"/>
                    <a:pt x="10224" y="9822"/>
                  </a:cubicBezTo>
                  <a:cubicBezTo>
                    <a:pt x="10238" y="9710"/>
                    <a:pt x="10259" y="9574"/>
                    <a:pt x="10284" y="9417"/>
                  </a:cubicBezTo>
                  <a:cubicBezTo>
                    <a:pt x="10555" y="7708"/>
                    <a:pt x="11187" y="3709"/>
                    <a:pt x="7566" y="89"/>
                  </a:cubicBezTo>
                  <a:cubicBezTo>
                    <a:pt x="7510" y="31"/>
                    <a:pt x="7434" y="1"/>
                    <a:pt x="7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18;p43">
              <a:extLst>
                <a:ext uri="{FF2B5EF4-FFF2-40B4-BE49-F238E27FC236}">
                  <a16:creationId xmlns:a16="http://schemas.microsoft.com/office/drawing/2014/main" id="{7312D44B-7F0F-471A-A6D7-7DDD945E18F0}"/>
                </a:ext>
              </a:extLst>
            </p:cNvPr>
            <p:cNvSpPr/>
            <p:nvPr/>
          </p:nvSpPr>
          <p:spPr>
            <a:xfrm>
              <a:off x="7973355" y="4437609"/>
              <a:ext cx="264457" cy="218949"/>
            </a:xfrm>
            <a:custGeom>
              <a:avLst/>
              <a:gdLst/>
              <a:ahLst/>
              <a:cxnLst/>
              <a:rect l="l" t="t" r="r" b="b"/>
              <a:pathLst>
                <a:path w="14958" h="12384" extrusionOk="0">
                  <a:moveTo>
                    <a:pt x="2809" y="1"/>
                  </a:moveTo>
                  <a:cubicBezTo>
                    <a:pt x="2412" y="1"/>
                    <a:pt x="2055" y="55"/>
                    <a:pt x="1770" y="185"/>
                  </a:cubicBezTo>
                  <a:cubicBezTo>
                    <a:pt x="1" y="989"/>
                    <a:pt x="1" y="1794"/>
                    <a:pt x="2252" y="5332"/>
                  </a:cubicBezTo>
                  <a:cubicBezTo>
                    <a:pt x="4288" y="8529"/>
                    <a:pt x="9607" y="12384"/>
                    <a:pt x="12155" y="12384"/>
                  </a:cubicBezTo>
                  <a:cubicBezTo>
                    <a:pt x="12426" y="12384"/>
                    <a:pt x="12666" y="12340"/>
                    <a:pt x="12867" y="12248"/>
                  </a:cubicBezTo>
                  <a:cubicBezTo>
                    <a:pt x="14958" y="11282"/>
                    <a:pt x="13028" y="4848"/>
                    <a:pt x="13028" y="4848"/>
                  </a:cubicBezTo>
                  <a:lnTo>
                    <a:pt x="8042" y="1472"/>
                  </a:lnTo>
                  <a:cubicBezTo>
                    <a:pt x="8042" y="1472"/>
                    <a:pt x="4875" y="1"/>
                    <a:pt x="28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19;p43">
              <a:extLst>
                <a:ext uri="{FF2B5EF4-FFF2-40B4-BE49-F238E27FC236}">
                  <a16:creationId xmlns:a16="http://schemas.microsoft.com/office/drawing/2014/main" id="{C8B4A214-54B0-4719-8C0D-A1CFA3ECFC73}"/>
                </a:ext>
              </a:extLst>
            </p:cNvPr>
            <p:cNvSpPr/>
            <p:nvPr/>
          </p:nvSpPr>
          <p:spPr>
            <a:xfrm>
              <a:off x="7973744" y="4432464"/>
              <a:ext cx="269249" cy="229221"/>
            </a:xfrm>
            <a:custGeom>
              <a:avLst/>
              <a:gdLst/>
              <a:ahLst/>
              <a:cxnLst/>
              <a:rect l="l" t="t" r="r" b="b"/>
              <a:pathLst>
                <a:path w="15229" h="12965" extrusionOk="0">
                  <a:moveTo>
                    <a:pt x="2779" y="588"/>
                  </a:moveTo>
                  <a:cubicBezTo>
                    <a:pt x="4380" y="588"/>
                    <a:pt x="6861" y="1554"/>
                    <a:pt x="7873" y="2021"/>
                  </a:cubicBezTo>
                  <a:lnTo>
                    <a:pt x="12752" y="5326"/>
                  </a:lnTo>
                  <a:cubicBezTo>
                    <a:pt x="13275" y="7120"/>
                    <a:pt x="14216" y="11580"/>
                    <a:pt x="12720" y="12270"/>
                  </a:cubicBezTo>
                  <a:cubicBezTo>
                    <a:pt x="12554" y="12347"/>
                    <a:pt x="12353" y="12383"/>
                    <a:pt x="12122" y="12383"/>
                  </a:cubicBezTo>
                  <a:cubicBezTo>
                    <a:pt x="9808" y="12383"/>
                    <a:pt x="4553" y="8722"/>
                    <a:pt x="2479" y="5464"/>
                  </a:cubicBezTo>
                  <a:cubicBezTo>
                    <a:pt x="1296" y="3605"/>
                    <a:pt x="603" y="2313"/>
                    <a:pt x="807" y="1627"/>
                  </a:cubicBezTo>
                  <a:cubicBezTo>
                    <a:pt x="904" y="1299"/>
                    <a:pt x="1213" y="1044"/>
                    <a:pt x="1870" y="745"/>
                  </a:cubicBezTo>
                  <a:cubicBezTo>
                    <a:pt x="2113" y="634"/>
                    <a:pt x="2424" y="588"/>
                    <a:pt x="2779" y="588"/>
                  </a:cubicBezTo>
                  <a:close/>
                  <a:moveTo>
                    <a:pt x="2779" y="0"/>
                  </a:moveTo>
                  <a:cubicBezTo>
                    <a:pt x="2342" y="0"/>
                    <a:pt x="1946" y="61"/>
                    <a:pt x="1626" y="206"/>
                  </a:cubicBezTo>
                  <a:cubicBezTo>
                    <a:pt x="1016" y="483"/>
                    <a:pt x="428" y="826"/>
                    <a:pt x="241" y="1458"/>
                  </a:cubicBezTo>
                  <a:cubicBezTo>
                    <a:pt x="0" y="2269"/>
                    <a:pt x="438" y="3359"/>
                    <a:pt x="1981" y="5781"/>
                  </a:cubicBezTo>
                  <a:cubicBezTo>
                    <a:pt x="4044" y="9023"/>
                    <a:pt x="9425" y="12964"/>
                    <a:pt x="12155" y="12964"/>
                  </a:cubicBezTo>
                  <a:cubicBezTo>
                    <a:pt x="12462" y="12964"/>
                    <a:pt x="12736" y="12914"/>
                    <a:pt x="12969" y="12807"/>
                  </a:cubicBezTo>
                  <a:cubicBezTo>
                    <a:pt x="15228" y="11764"/>
                    <a:pt x="13494" y="5739"/>
                    <a:pt x="13289" y="5055"/>
                  </a:cubicBezTo>
                  <a:cubicBezTo>
                    <a:pt x="13270" y="4989"/>
                    <a:pt x="13229" y="4934"/>
                    <a:pt x="13172" y="4895"/>
                  </a:cubicBezTo>
                  <a:lnTo>
                    <a:pt x="8186" y="1518"/>
                  </a:lnTo>
                  <a:cubicBezTo>
                    <a:pt x="8173" y="1509"/>
                    <a:pt x="8159" y="1502"/>
                    <a:pt x="8145" y="1496"/>
                  </a:cubicBezTo>
                  <a:cubicBezTo>
                    <a:pt x="7987" y="1423"/>
                    <a:pt x="4897" y="0"/>
                    <a:pt x="277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20;p43">
              <a:extLst>
                <a:ext uri="{FF2B5EF4-FFF2-40B4-BE49-F238E27FC236}">
                  <a16:creationId xmlns:a16="http://schemas.microsoft.com/office/drawing/2014/main" id="{B455FA4F-DB90-402C-9105-0326833AE848}"/>
                </a:ext>
              </a:extLst>
            </p:cNvPr>
            <p:cNvSpPr/>
            <p:nvPr/>
          </p:nvSpPr>
          <p:spPr>
            <a:xfrm>
              <a:off x="7975035" y="4449843"/>
              <a:ext cx="241951" cy="206715"/>
            </a:xfrm>
            <a:custGeom>
              <a:avLst/>
              <a:gdLst/>
              <a:ahLst/>
              <a:cxnLst/>
              <a:rect l="l" t="t" r="r" b="b"/>
              <a:pathLst>
                <a:path w="13685" h="11692" extrusionOk="0">
                  <a:moveTo>
                    <a:pt x="831" y="0"/>
                  </a:moveTo>
                  <a:lnTo>
                    <a:pt x="831" y="0"/>
                  </a:lnTo>
                  <a:cubicBezTo>
                    <a:pt x="0" y="732"/>
                    <a:pt x="359" y="1812"/>
                    <a:pt x="2157" y="4640"/>
                  </a:cubicBezTo>
                  <a:cubicBezTo>
                    <a:pt x="4193" y="7837"/>
                    <a:pt x="9512" y="11692"/>
                    <a:pt x="12060" y="11692"/>
                  </a:cubicBezTo>
                  <a:cubicBezTo>
                    <a:pt x="12331" y="11692"/>
                    <a:pt x="12571" y="11648"/>
                    <a:pt x="12772" y="11556"/>
                  </a:cubicBezTo>
                  <a:cubicBezTo>
                    <a:pt x="13303" y="11310"/>
                    <a:pt x="13575" y="10711"/>
                    <a:pt x="13685" y="9954"/>
                  </a:cubicBezTo>
                  <a:lnTo>
                    <a:pt x="13685" y="9954"/>
                  </a:lnTo>
                  <a:cubicBezTo>
                    <a:pt x="13113" y="10196"/>
                    <a:pt x="12537" y="10308"/>
                    <a:pt x="11957" y="10308"/>
                  </a:cubicBezTo>
                  <a:cubicBezTo>
                    <a:pt x="9551" y="10308"/>
                    <a:pt x="7092" y="8376"/>
                    <a:pt x="4730" y="5765"/>
                  </a:cubicBezTo>
                  <a:cubicBezTo>
                    <a:pt x="2685" y="3504"/>
                    <a:pt x="1436" y="1249"/>
                    <a:pt x="8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21;p43">
              <a:extLst>
                <a:ext uri="{FF2B5EF4-FFF2-40B4-BE49-F238E27FC236}">
                  <a16:creationId xmlns:a16="http://schemas.microsoft.com/office/drawing/2014/main" id="{B962ECB4-BC5E-45FB-98D1-43AF480D540C}"/>
                </a:ext>
              </a:extLst>
            </p:cNvPr>
            <p:cNvSpPr/>
            <p:nvPr/>
          </p:nvSpPr>
          <p:spPr>
            <a:xfrm>
              <a:off x="7967627" y="4444610"/>
              <a:ext cx="254999" cy="217075"/>
            </a:xfrm>
            <a:custGeom>
              <a:avLst/>
              <a:gdLst/>
              <a:ahLst/>
              <a:cxnLst/>
              <a:rect l="l" t="t" r="r" b="b"/>
              <a:pathLst>
                <a:path w="14423" h="12278" extrusionOk="0">
                  <a:moveTo>
                    <a:pt x="1192" y="843"/>
                  </a:moveTo>
                  <a:lnTo>
                    <a:pt x="1192" y="843"/>
                  </a:lnTo>
                  <a:cubicBezTo>
                    <a:pt x="1841" y="2108"/>
                    <a:pt x="3058" y="4190"/>
                    <a:pt x="4930" y="6260"/>
                  </a:cubicBezTo>
                  <a:cubicBezTo>
                    <a:pt x="7761" y="9388"/>
                    <a:pt x="10168" y="10908"/>
                    <a:pt x="12354" y="10908"/>
                  </a:cubicBezTo>
                  <a:cubicBezTo>
                    <a:pt x="12813" y="10908"/>
                    <a:pt x="13262" y="10841"/>
                    <a:pt x="13703" y="10708"/>
                  </a:cubicBezTo>
                  <a:lnTo>
                    <a:pt x="13703" y="10708"/>
                  </a:lnTo>
                  <a:cubicBezTo>
                    <a:pt x="13570" y="11157"/>
                    <a:pt x="13357" y="11450"/>
                    <a:pt x="13066" y="11583"/>
                  </a:cubicBezTo>
                  <a:cubicBezTo>
                    <a:pt x="12900" y="11660"/>
                    <a:pt x="12699" y="11696"/>
                    <a:pt x="12469" y="11696"/>
                  </a:cubicBezTo>
                  <a:cubicBezTo>
                    <a:pt x="10154" y="11696"/>
                    <a:pt x="4899" y="8035"/>
                    <a:pt x="2825" y="4777"/>
                  </a:cubicBezTo>
                  <a:cubicBezTo>
                    <a:pt x="1270" y="2332"/>
                    <a:pt x="942" y="1389"/>
                    <a:pt x="1192" y="843"/>
                  </a:cubicBezTo>
                  <a:close/>
                  <a:moveTo>
                    <a:pt x="1249" y="1"/>
                  </a:moveTo>
                  <a:cubicBezTo>
                    <a:pt x="1177" y="1"/>
                    <a:pt x="1108" y="26"/>
                    <a:pt x="1054" y="75"/>
                  </a:cubicBezTo>
                  <a:cubicBezTo>
                    <a:pt x="0" y="1003"/>
                    <a:pt x="596" y="2374"/>
                    <a:pt x="2327" y="5094"/>
                  </a:cubicBezTo>
                  <a:cubicBezTo>
                    <a:pt x="4390" y="8336"/>
                    <a:pt x="9770" y="12277"/>
                    <a:pt x="12501" y="12277"/>
                  </a:cubicBezTo>
                  <a:cubicBezTo>
                    <a:pt x="12808" y="12276"/>
                    <a:pt x="13082" y="12227"/>
                    <a:pt x="13314" y="12118"/>
                  </a:cubicBezTo>
                  <a:cubicBezTo>
                    <a:pt x="13895" y="11852"/>
                    <a:pt x="14258" y="11237"/>
                    <a:pt x="14396" y="10290"/>
                  </a:cubicBezTo>
                  <a:cubicBezTo>
                    <a:pt x="14422" y="10104"/>
                    <a:pt x="14274" y="9952"/>
                    <a:pt x="14103" y="9952"/>
                  </a:cubicBezTo>
                  <a:cubicBezTo>
                    <a:pt x="14065" y="9952"/>
                    <a:pt x="14026" y="9959"/>
                    <a:pt x="13988" y="9976"/>
                  </a:cubicBezTo>
                  <a:cubicBezTo>
                    <a:pt x="13462" y="10199"/>
                    <a:pt x="12921" y="10311"/>
                    <a:pt x="12360" y="10311"/>
                  </a:cubicBezTo>
                  <a:cubicBezTo>
                    <a:pt x="10346" y="10311"/>
                    <a:pt x="8079" y="8858"/>
                    <a:pt x="5369" y="5862"/>
                  </a:cubicBezTo>
                  <a:cubicBezTo>
                    <a:pt x="3323" y="3601"/>
                    <a:pt x="2076" y="1324"/>
                    <a:pt x="1516" y="168"/>
                  </a:cubicBezTo>
                  <a:cubicBezTo>
                    <a:pt x="1476" y="85"/>
                    <a:pt x="1399" y="26"/>
                    <a:pt x="1308" y="7"/>
                  </a:cubicBezTo>
                  <a:cubicBezTo>
                    <a:pt x="1288" y="3"/>
                    <a:pt x="1268" y="1"/>
                    <a:pt x="12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22;p43">
              <a:extLst>
                <a:ext uri="{FF2B5EF4-FFF2-40B4-BE49-F238E27FC236}">
                  <a16:creationId xmlns:a16="http://schemas.microsoft.com/office/drawing/2014/main" id="{CEAA45D6-0654-4252-9524-BB6C9E94BC33}"/>
                </a:ext>
              </a:extLst>
            </p:cNvPr>
            <p:cNvSpPr/>
            <p:nvPr/>
          </p:nvSpPr>
          <p:spPr>
            <a:xfrm>
              <a:off x="8089920" y="3466464"/>
              <a:ext cx="1188591" cy="1193365"/>
            </a:xfrm>
            <a:custGeom>
              <a:avLst/>
              <a:gdLst/>
              <a:ahLst/>
              <a:cxnLst/>
              <a:rect l="l" t="t" r="r" b="b"/>
              <a:pathLst>
                <a:path w="67228" h="67498" extrusionOk="0">
                  <a:moveTo>
                    <a:pt x="45468" y="1"/>
                  </a:moveTo>
                  <a:cubicBezTo>
                    <a:pt x="42438" y="1"/>
                    <a:pt x="35390" y="859"/>
                    <a:pt x="24609" y="7187"/>
                  </a:cubicBezTo>
                  <a:lnTo>
                    <a:pt x="24769" y="12013"/>
                  </a:lnTo>
                  <a:cubicBezTo>
                    <a:pt x="24769" y="12013"/>
                    <a:pt x="14958" y="15710"/>
                    <a:pt x="10133" y="19088"/>
                  </a:cubicBezTo>
                  <a:cubicBezTo>
                    <a:pt x="5308" y="22466"/>
                    <a:pt x="2091" y="25040"/>
                    <a:pt x="1609" y="28255"/>
                  </a:cubicBezTo>
                  <a:cubicBezTo>
                    <a:pt x="1127" y="31472"/>
                    <a:pt x="1448" y="56401"/>
                    <a:pt x="1448" y="56401"/>
                  </a:cubicBezTo>
                  <a:cubicBezTo>
                    <a:pt x="1448" y="56401"/>
                    <a:pt x="0" y="56723"/>
                    <a:pt x="484" y="57687"/>
                  </a:cubicBezTo>
                  <a:cubicBezTo>
                    <a:pt x="967" y="58653"/>
                    <a:pt x="1931" y="62191"/>
                    <a:pt x="3218" y="62512"/>
                  </a:cubicBezTo>
                  <a:cubicBezTo>
                    <a:pt x="4048" y="62720"/>
                    <a:pt x="5012" y="63062"/>
                    <a:pt x="5678" y="63062"/>
                  </a:cubicBezTo>
                  <a:cubicBezTo>
                    <a:pt x="6044" y="63062"/>
                    <a:pt x="6320" y="62958"/>
                    <a:pt x="6434" y="62673"/>
                  </a:cubicBezTo>
                  <a:cubicBezTo>
                    <a:pt x="6756" y="61868"/>
                    <a:pt x="7720" y="57044"/>
                    <a:pt x="8364" y="55436"/>
                  </a:cubicBezTo>
                  <a:cubicBezTo>
                    <a:pt x="9007" y="53827"/>
                    <a:pt x="10133" y="46268"/>
                    <a:pt x="11098" y="40961"/>
                  </a:cubicBezTo>
                  <a:cubicBezTo>
                    <a:pt x="12063" y="35653"/>
                    <a:pt x="12063" y="31955"/>
                    <a:pt x="12063" y="31955"/>
                  </a:cubicBezTo>
                  <a:cubicBezTo>
                    <a:pt x="12063" y="31955"/>
                    <a:pt x="16405" y="31472"/>
                    <a:pt x="22034" y="29542"/>
                  </a:cubicBezTo>
                  <a:cubicBezTo>
                    <a:pt x="27663" y="27612"/>
                    <a:pt x="35866" y="24074"/>
                    <a:pt x="35866" y="24074"/>
                  </a:cubicBezTo>
                  <a:cubicBezTo>
                    <a:pt x="35866" y="24074"/>
                    <a:pt x="42459" y="40639"/>
                    <a:pt x="43907" y="43857"/>
                  </a:cubicBezTo>
                  <a:cubicBezTo>
                    <a:pt x="45355" y="47074"/>
                    <a:pt x="50984" y="54311"/>
                    <a:pt x="52110" y="56401"/>
                  </a:cubicBezTo>
                  <a:cubicBezTo>
                    <a:pt x="53235" y="58492"/>
                    <a:pt x="60312" y="67498"/>
                    <a:pt x="60312" y="67498"/>
                  </a:cubicBezTo>
                  <a:cubicBezTo>
                    <a:pt x="60312" y="67498"/>
                    <a:pt x="63047" y="65085"/>
                    <a:pt x="64816" y="65085"/>
                  </a:cubicBezTo>
                  <a:lnTo>
                    <a:pt x="67228" y="65085"/>
                  </a:lnTo>
                  <a:cubicBezTo>
                    <a:pt x="67228" y="65085"/>
                    <a:pt x="64332" y="57043"/>
                    <a:pt x="61921" y="52219"/>
                  </a:cubicBezTo>
                  <a:cubicBezTo>
                    <a:pt x="59509" y="47395"/>
                    <a:pt x="54522" y="39513"/>
                    <a:pt x="54522" y="39513"/>
                  </a:cubicBezTo>
                  <a:cubicBezTo>
                    <a:pt x="54522" y="39513"/>
                    <a:pt x="50021" y="11374"/>
                    <a:pt x="49858" y="9439"/>
                  </a:cubicBezTo>
                  <a:cubicBezTo>
                    <a:pt x="49547" y="5726"/>
                    <a:pt x="47168" y="120"/>
                    <a:pt x="47168" y="120"/>
                  </a:cubicBezTo>
                  <a:cubicBezTo>
                    <a:pt x="47168" y="120"/>
                    <a:pt x="46596" y="1"/>
                    <a:pt x="45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23;p43">
              <a:extLst>
                <a:ext uri="{FF2B5EF4-FFF2-40B4-BE49-F238E27FC236}">
                  <a16:creationId xmlns:a16="http://schemas.microsoft.com/office/drawing/2014/main" id="{52488763-9148-4B41-8CB9-CDCB739D4B99}"/>
                </a:ext>
              </a:extLst>
            </p:cNvPr>
            <p:cNvSpPr/>
            <p:nvPr/>
          </p:nvSpPr>
          <p:spPr>
            <a:xfrm>
              <a:off x="8090291" y="3461072"/>
              <a:ext cx="1194372" cy="1203990"/>
            </a:xfrm>
            <a:custGeom>
              <a:avLst/>
              <a:gdLst/>
              <a:ahLst/>
              <a:cxnLst/>
              <a:rect l="l" t="t" r="r" b="b"/>
              <a:pathLst>
                <a:path w="67555" h="68099" extrusionOk="0">
                  <a:moveTo>
                    <a:pt x="45500" y="609"/>
                  </a:moveTo>
                  <a:cubicBezTo>
                    <a:pt x="46230" y="609"/>
                    <a:pt x="46711" y="659"/>
                    <a:pt x="46938" y="691"/>
                  </a:cubicBezTo>
                  <a:cubicBezTo>
                    <a:pt x="47314" y="1606"/>
                    <a:pt x="49268" y="6482"/>
                    <a:pt x="49543" y="9769"/>
                  </a:cubicBezTo>
                  <a:cubicBezTo>
                    <a:pt x="49704" y="11694"/>
                    <a:pt x="54026" y="38717"/>
                    <a:pt x="54210" y="39865"/>
                  </a:cubicBezTo>
                  <a:cubicBezTo>
                    <a:pt x="54216" y="39905"/>
                    <a:pt x="54230" y="39943"/>
                    <a:pt x="54252" y="39977"/>
                  </a:cubicBezTo>
                  <a:cubicBezTo>
                    <a:pt x="54302" y="40055"/>
                    <a:pt x="59257" y="47900"/>
                    <a:pt x="61636" y="52657"/>
                  </a:cubicBezTo>
                  <a:cubicBezTo>
                    <a:pt x="63708" y="56803"/>
                    <a:pt x="66169" y="63417"/>
                    <a:pt x="66785" y="65094"/>
                  </a:cubicBezTo>
                  <a:lnTo>
                    <a:pt x="64795" y="65094"/>
                  </a:lnTo>
                  <a:cubicBezTo>
                    <a:pt x="63230" y="65094"/>
                    <a:pt x="61055" y="66781"/>
                    <a:pt x="60334" y="67378"/>
                  </a:cubicBezTo>
                  <a:cubicBezTo>
                    <a:pt x="59201" y="65930"/>
                    <a:pt x="53348" y="58420"/>
                    <a:pt x="52349" y="56566"/>
                  </a:cubicBezTo>
                  <a:cubicBezTo>
                    <a:pt x="51897" y="55725"/>
                    <a:pt x="50754" y="54102"/>
                    <a:pt x="49429" y="52222"/>
                  </a:cubicBezTo>
                  <a:cubicBezTo>
                    <a:pt x="47465" y="49432"/>
                    <a:pt x="45022" y="45961"/>
                    <a:pt x="44157" y="44040"/>
                  </a:cubicBezTo>
                  <a:cubicBezTo>
                    <a:pt x="42728" y="40866"/>
                    <a:pt x="36186" y="24434"/>
                    <a:pt x="36119" y="24269"/>
                  </a:cubicBezTo>
                  <a:cubicBezTo>
                    <a:pt x="36075" y="24157"/>
                    <a:pt x="35966" y="24083"/>
                    <a:pt x="35845" y="24083"/>
                  </a:cubicBezTo>
                  <a:cubicBezTo>
                    <a:pt x="35804" y="24083"/>
                    <a:pt x="35765" y="24092"/>
                    <a:pt x="35728" y="24107"/>
                  </a:cubicBezTo>
                  <a:cubicBezTo>
                    <a:pt x="35646" y="24142"/>
                    <a:pt x="27472" y="27662"/>
                    <a:pt x="21919" y="29567"/>
                  </a:cubicBezTo>
                  <a:cubicBezTo>
                    <a:pt x="16388" y="31463"/>
                    <a:pt x="12053" y="31961"/>
                    <a:pt x="12010" y="31966"/>
                  </a:cubicBezTo>
                  <a:cubicBezTo>
                    <a:pt x="11860" y="31982"/>
                    <a:pt x="11747" y="32109"/>
                    <a:pt x="11747" y="32259"/>
                  </a:cubicBezTo>
                  <a:cubicBezTo>
                    <a:pt x="11747" y="32297"/>
                    <a:pt x="11736" y="35997"/>
                    <a:pt x="10788" y="41212"/>
                  </a:cubicBezTo>
                  <a:cubicBezTo>
                    <a:pt x="10502" y="42782"/>
                    <a:pt x="10202" y="44547"/>
                    <a:pt x="9906" y="46298"/>
                  </a:cubicBezTo>
                  <a:cubicBezTo>
                    <a:pt x="9220" y="50344"/>
                    <a:pt x="8510" y="54527"/>
                    <a:pt x="8070" y="55630"/>
                  </a:cubicBezTo>
                  <a:cubicBezTo>
                    <a:pt x="7686" y="56594"/>
                    <a:pt x="7188" y="58680"/>
                    <a:pt x="6789" y="60355"/>
                  </a:cubicBezTo>
                  <a:cubicBezTo>
                    <a:pt x="6520" y="61487"/>
                    <a:pt x="6264" y="62555"/>
                    <a:pt x="6139" y="62868"/>
                  </a:cubicBezTo>
                  <a:cubicBezTo>
                    <a:pt x="6081" y="63015"/>
                    <a:pt x="5904" y="63071"/>
                    <a:pt x="5662" y="63071"/>
                  </a:cubicBezTo>
                  <a:cubicBezTo>
                    <a:pt x="5218" y="63071"/>
                    <a:pt x="4552" y="62884"/>
                    <a:pt x="3976" y="62721"/>
                  </a:cubicBezTo>
                  <a:cubicBezTo>
                    <a:pt x="3736" y="62654"/>
                    <a:pt x="3498" y="62588"/>
                    <a:pt x="3269" y="62530"/>
                  </a:cubicBezTo>
                  <a:cubicBezTo>
                    <a:pt x="2444" y="62323"/>
                    <a:pt x="1647" y="60214"/>
                    <a:pt x="1171" y="58955"/>
                  </a:cubicBezTo>
                  <a:cubicBezTo>
                    <a:pt x="1000" y="58500"/>
                    <a:pt x="852" y="58107"/>
                    <a:pt x="728" y="57860"/>
                  </a:cubicBezTo>
                  <a:cubicBezTo>
                    <a:pt x="629" y="57661"/>
                    <a:pt x="659" y="57547"/>
                    <a:pt x="692" y="57479"/>
                  </a:cubicBezTo>
                  <a:cubicBezTo>
                    <a:pt x="823" y="57202"/>
                    <a:pt x="1326" y="57032"/>
                    <a:pt x="1492" y="56994"/>
                  </a:cubicBezTo>
                  <a:cubicBezTo>
                    <a:pt x="1630" y="56964"/>
                    <a:pt x="1725" y="56842"/>
                    <a:pt x="1724" y="56702"/>
                  </a:cubicBezTo>
                  <a:cubicBezTo>
                    <a:pt x="1720" y="56452"/>
                    <a:pt x="1408" y="31761"/>
                    <a:pt x="1881" y="28604"/>
                  </a:cubicBezTo>
                  <a:cubicBezTo>
                    <a:pt x="2361" y="25408"/>
                    <a:pt x="5816" y="22762"/>
                    <a:pt x="10283" y="19636"/>
                  </a:cubicBezTo>
                  <a:cubicBezTo>
                    <a:pt x="15022" y="16319"/>
                    <a:pt x="24754" y="12631"/>
                    <a:pt x="24852" y="12593"/>
                  </a:cubicBezTo>
                  <a:cubicBezTo>
                    <a:pt x="24971" y="12549"/>
                    <a:pt x="25047" y="12433"/>
                    <a:pt x="25044" y="12307"/>
                  </a:cubicBezTo>
                  <a:lnTo>
                    <a:pt x="24889" y="7659"/>
                  </a:lnTo>
                  <a:cubicBezTo>
                    <a:pt x="35552" y="1431"/>
                    <a:pt x="42553" y="609"/>
                    <a:pt x="45500" y="609"/>
                  </a:cubicBezTo>
                  <a:close/>
                  <a:moveTo>
                    <a:pt x="45389" y="0"/>
                  </a:moveTo>
                  <a:cubicBezTo>
                    <a:pt x="42284" y="0"/>
                    <a:pt x="35248" y="893"/>
                    <a:pt x="24438" y="7237"/>
                  </a:cubicBezTo>
                  <a:cubicBezTo>
                    <a:pt x="24345" y="7293"/>
                    <a:pt x="24288" y="7395"/>
                    <a:pt x="24292" y="7503"/>
                  </a:cubicBezTo>
                  <a:lnTo>
                    <a:pt x="24446" y="12117"/>
                  </a:lnTo>
                  <a:cubicBezTo>
                    <a:pt x="23025" y="12663"/>
                    <a:pt x="14363" y="16057"/>
                    <a:pt x="9943" y="19152"/>
                  </a:cubicBezTo>
                  <a:cubicBezTo>
                    <a:pt x="5359" y="22359"/>
                    <a:pt x="1811" y="25087"/>
                    <a:pt x="1297" y="28517"/>
                  </a:cubicBezTo>
                  <a:cubicBezTo>
                    <a:pt x="835" y="31594"/>
                    <a:pt x="1097" y="53832"/>
                    <a:pt x="1130" y="56485"/>
                  </a:cubicBezTo>
                  <a:cubicBezTo>
                    <a:pt x="835" y="56586"/>
                    <a:pt x="357" y="56808"/>
                    <a:pt x="158" y="57224"/>
                  </a:cubicBezTo>
                  <a:cubicBezTo>
                    <a:pt x="67" y="57416"/>
                    <a:pt x="0" y="57727"/>
                    <a:pt x="198" y="58124"/>
                  </a:cubicBezTo>
                  <a:cubicBezTo>
                    <a:pt x="309" y="58344"/>
                    <a:pt x="452" y="58724"/>
                    <a:pt x="619" y="59164"/>
                  </a:cubicBezTo>
                  <a:cubicBezTo>
                    <a:pt x="1202" y="60709"/>
                    <a:pt x="2000" y="62822"/>
                    <a:pt x="3125" y="63104"/>
                  </a:cubicBezTo>
                  <a:cubicBezTo>
                    <a:pt x="3348" y="63159"/>
                    <a:pt x="3582" y="63225"/>
                    <a:pt x="3815" y="63291"/>
                  </a:cubicBezTo>
                  <a:cubicBezTo>
                    <a:pt x="4469" y="63476"/>
                    <a:pt x="5135" y="63663"/>
                    <a:pt x="5670" y="63663"/>
                  </a:cubicBezTo>
                  <a:cubicBezTo>
                    <a:pt x="6145" y="63663"/>
                    <a:pt x="6517" y="63515"/>
                    <a:pt x="6688" y="63088"/>
                  </a:cubicBezTo>
                  <a:cubicBezTo>
                    <a:pt x="6829" y="62735"/>
                    <a:pt x="7065" y="61745"/>
                    <a:pt x="7363" y="60493"/>
                  </a:cubicBezTo>
                  <a:cubicBezTo>
                    <a:pt x="7759" y="58835"/>
                    <a:pt x="8250" y="56772"/>
                    <a:pt x="8618" y="55851"/>
                  </a:cubicBezTo>
                  <a:cubicBezTo>
                    <a:pt x="9083" y="54687"/>
                    <a:pt x="9765" y="50661"/>
                    <a:pt x="10489" y="46397"/>
                  </a:cubicBezTo>
                  <a:cubicBezTo>
                    <a:pt x="10785" y="44649"/>
                    <a:pt x="11084" y="42885"/>
                    <a:pt x="11368" y="41319"/>
                  </a:cubicBezTo>
                  <a:cubicBezTo>
                    <a:pt x="12183" y="36839"/>
                    <a:pt x="12314" y="33459"/>
                    <a:pt x="12335" y="32521"/>
                  </a:cubicBezTo>
                  <a:cubicBezTo>
                    <a:pt x="13357" y="32383"/>
                    <a:pt x="17288" y="31781"/>
                    <a:pt x="22110" y="30126"/>
                  </a:cubicBezTo>
                  <a:cubicBezTo>
                    <a:pt x="27102" y="28415"/>
                    <a:pt x="34195" y="25406"/>
                    <a:pt x="35682" y="24771"/>
                  </a:cubicBezTo>
                  <a:cubicBezTo>
                    <a:pt x="36560" y="26971"/>
                    <a:pt x="42287" y="41328"/>
                    <a:pt x="43618" y="44283"/>
                  </a:cubicBezTo>
                  <a:cubicBezTo>
                    <a:pt x="44505" y="46257"/>
                    <a:pt x="46865" y="49607"/>
                    <a:pt x="48947" y="52563"/>
                  </a:cubicBezTo>
                  <a:cubicBezTo>
                    <a:pt x="50259" y="54427"/>
                    <a:pt x="51394" y="56037"/>
                    <a:pt x="51829" y="56847"/>
                  </a:cubicBezTo>
                  <a:cubicBezTo>
                    <a:pt x="52953" y="58935"/>
                    <a:pt x="59769" y="67617"/>
                    <a:pt x="60058" y="67985"/>
                  </a:cubicBezTo>
                  <a:cubicBezTo>
                    <a:pt x="60108" y="68049"/>
                    <a:pt x="60183" y="68090"/>
                    <a:pt x="60263" y="68097"/>
                  </a:cubicBezTo>
                  <a:cubicBezTo>
                    <a:pt x="60273" y="68098"/>
                    <a:pt x="60282" y="68098"/>
                    <a:pt x="60291" y="68098"/>
                  </a:cubicBezTo>
                  <a:cubicBezTo>
                    <a:pt x="60363" y="68098"/>
                    <a:pt x="60432" y="68073"/>
                    <a:pt x="60486" y="68025"/>
                  </a:cubicBezTo>
                  <a:cubicBezTo>
                    <a:pt x="60514" y="68001"/>
                    <a:pt x="63158" y="65686"/>
                    <a:pt x="64795" y="65686"/>
                  </a:cubicBezTo>
                  <a:lnTo>
                    <a:pt x="67207" y="65686"/>
                  </a:lnTo>
                  <a:cubicBezTo>
                    <a:pt x="67411" y="65686"/>
                    <a:pt x="67554" y="65483"/>
                    <a:pt x="67485" y="65291"/>
                  </a:cubicBezTo>
                  <a:cubicBezTo>
                    <a:pt x="67456" y="65210"/>
                    <a:pt x="64557" y="57176"/>
                    <a:pt x="62164" y="52392"/>
                  </a:cubicBezTo>
                  <a:cubicBezTo>
                    <a:pt x="59874" y="47813"/>
                    <a:pt x="55220" y="40404"/>
                    <a:pt x="54784" y="39713"/>
                  </a:cubicBezTo>
                  <a:cubicBezTo>
                    <a:pt x="54551" y="38256"/>
                    <a:pt x="50288" y="11581"/>
                    <a:pt x="50132" y="9720"/>
                  </a:cubicBezTo>
                  <a:cubicBezTo>
                    <a:pt x="49821" y="6004"/>
                    <a:pt x="47517" y="541"/>
                    <a:pt x="47419" y="310"/>
                  </a:cubicBezTo>
                  <a:cubicBezTo>
                    <a:pt x="47381" y="221"/>
                    <a:pt x="47302" y="155"/>
                    <a:pt x="47207" y="135"/>
                  </a:cubicBezTo>
                  <a:cubicBezTo>
                    <a:pt x="47122" y="118"/>
                    <a:pt x="46513" y="0"/>
                    <a:pt x="45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24;p43">
              <a:extLst>
                <a:ext uri="{FF2B5EF4-FFF2-40B4-BE49-F238E27FC236}">
                  <a16:creationId xmlns:a16="http://schemas.microsoft.com/office/drawing/2014/main" id="{3DB938F2-0858-4FC4-82E4-59FFC454B193}"/>
                </a:ext>
              </a:extLst>
            </p:cNvPr>
            <p:cNvSpPr/>
            <p:nvPr/>
          </p:nvSpPr>
          <p:spPr>
            <a:xfrm>
              <a:off x="9070930" y="4590488"/>
              <a:ext cx="235727" cy="205972"/>
            </a:xfrm>
            <a:custGeom>
              <a:avLst/>
              <a:gdLst/>
              <a:ahLst/>
              <a:cxnLst/>
              <a:rect l="l" t="t" r="r" b="b"/>
              <a:pathLst>
                <a:path w="13333" h="11650" extrusionOk="0">
                  <a:moveTo>
                    <a:pt x="9191" y="1"/>
                  </a:moveTo>
                  <a:cubicBezTo>
                    <a:pt x="8006" y="1"/>
                    <a:pt x="6490" y="869"/>
                    <a:pt x="4825" y="3922"/>
                  </a:cubicBezTo>
                  <a:cubicBezTo>
                    <a:pt x="4825" y="3922"/>
                    <a:pt x="3861" y="5529"/>
                    <a:pt x="3699" y="6013"/>
                  </a:cubicBezTo>
                  <a:cubicBezTo>
                    <a:pt x="3538" y="6495"/>
                    <a:pt x="0" y="6977"/>
                    <a:pt x="483" y="8586"/>
                  </a:cubicBezTo>
                  <a:cubicBezTo>
                    <a:pt x="965" y="10194"/>
                    <a:pt x="4664" y="11481"/>
                    <a:pt x="6434" y="11642"/>
                  </a:cubicBezTo>
                  <a:cubicBezTo>
                    <a:pt x="6491" y="11647"/>
                    <a:pt x="6549" y="11649"/>
                    <a:pt x="6609" y="11649"/>
                  </a:cubicBezTo>
                  <a:cubicBezTo>
                    <a:pt x="8426" y="11649"/>
                    <a:pt x="11761" y="9369"/>
                    <a:pt x="12384" y="8746"/>
                  </a:cubicBezTo>
                  <a:cubicBezTo>
                    <a:pt x="12764" y="8366"/>
                    <a:pt x="13332" y="5869"/>
                    <a:pt x="13028" y="3920"/>
                  </a:cubicBezTo>
                  <a:cubicBezTo>
                    <a:pt x="12817" y="2576"/>
                    <a:pt x="11741" y="1508"/>
                    <a:pt x="11741" y="1508"/>
                  </a:cubicBezTo>
                  <a:cubicBezTo>
                    <a:pt x="11741" y="1508"/>
                    <a:pt x="10753" y="1"/>
                    <a:pt x="9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25;p43">
              <a:extLst>
                <a:ext uri="{FF2B5EF4-FFF2-40B4-BE49-F238E27FC236}">
                  <a16:creationId xmlns:a16="http://schemas.microsoft.com/office/drawing/2014/main" id="{66D5648C-7120-448C-94D6-854F1DC86A22}"/>
                </a:ext>
              </a:extLst>
            </p:cNvPr>
            <p:cNvSpPr/>
            <p:nvPr/>
          </p:nvSpPr>
          <p:spPr>
            <a:xfrm>
              <a:off x="9067305" y="4585254"/>
              <a:ext cx="244497" cy="216421"/>
            </a:xfrm>
            <a:custGeom>
              <a:avLst/>
              <a:gdLst/>
              <a:ahLst/>
              <a:cxnLst/>
              <a:rect l="l" t="t" r="r" b="b"/>
              <a:pathLst>
                <a:path w="13829" h="12241" extrusionOk="0">
                  <a:moveTo>
                    <a:pt x="9394" y="593"/>
                  </a:moveTo>
                  <a:cubicBezTo>
                    <a:pt x="10775" y="593"/>
                    <a:pt x="11689" y="1954"/>
                    <a:pt x="11699" y="1968"/>
                  </a:cubicBezTo>
                  <a:cubicBezTo>
                    <a:pt x="11710" y="1984"/>
                    <a:pt x="11723" y="2000"/>
                    <a:pt x="11738" y="2014"/>
                  </a:cubicBezTo>
                  <a:cubicBezTo>
                    <a:pt x="11748" y="2024"/>
                    <a:pt x="12748" y="3028"/>
                    <a:pt x="12940" y="4263"/>
                  </a:cubicBezTo>
                  <a:cubicBezTo>
                    <a:pt x="13238" y="6172"/>
                    <a:pt x="12651" y="8564"/>
                    <a:pt x="12380" y="8833"/>
                  </a:cubicBezTo>
                  <a:cubicBezTo>
                    <a:pt x="11788" y="9425"/>
                    <a:pt x="8535" y="11650"/>
                    <a:pt x="6824" y="11650"/>
                  </a:cubicBezTo>
                  <a:cubicBezTo>
                    <a:pt x="6769" y="11650"/>
                    <a:pt x="6717" y="11648"/>
                    <a:pt x="6665" y="11643"/>
                  </a:cubicBezTo>
                  <a:cubicBezTo>
                    <a:pt x="4917" y="11483"/>
                    <a:pt x="1393" y="10203"/>
                    <a:pt x="971" y="8797"/>
                  </a:cubicBezTo>
                  <a:cubicBezTo>
                    <a:pt x="744" y="8040"/>
                    <a:pt x="1814" y="7560"/>
                    <a:pt x="3029" y="7097"/>
                  </a:cubicBezTo>
                  <a:cubicBezTo>
                    <a:pt x="3689" y="6844"/>
                    <a:pt x="4088" y="6693"/>
                    <a:pt x="4185" y="6402"/>
                  </a:cubicBezTo>
                  <a:cubicBezTo>
                    <a:pt x="4307" y="6032"/>
                    <a:pt x="5020" y="4811"/>
                    <a:pt x="5283" y="4370"/>
                  </a:cubicBezTo>
                  <a:cubicBezTo>
                    <a:pt x="5286" y="4366"/>
                    <a:pt x="5287" y="4362"/>
                    <a:pt x="5289" y="4360"/>
                  </a:cubicBezTo>
                  <a:cubicBezTo>
                    <a:pt x="6603" y="1953"/>
                    <a:pt x="7991" y="651"/>
                    <a:pt x="9306" y="595"/>
                  </a:cubicBezTo>
                  <a:cubicBezTo>
                    <a:pt x="9335" y="593"/>
                    <a:pt x="9365" y="593"/>
                    <a:pt x="9394" y="593"/>
                  </a:cubicBezTo>
                  <a:close/>
                  <a:moveTo>
                    <a:pt x="9421" y="0"/>
                  </a:moveTo>
                  <a:cubicBezTo>
                    <a:pt x="9376" y="0"/>
                    <a:pt x="9331" y="1"/>
                    <a:pt x="9285" y="4"/>
                  </a:cubicBezTo>
                  <a:cubicBezTo>
                    <a:pt x="7731" y="67"/>
                    <a:pt x="6212" y="1435"/>
                    <a:pt x="4773" y="4070"/>
                  </a:cubicBezTo>
                  <a:cubicBezTo>
                    <a:pt x="4659" y="4262"/>
                    <a:pt x="3789" y="5721"/>
                    <a:pt x="3646" y="6173"/>
                  </a:cubicBezTo>
                  <a:cubicBezTo>
                    <a:pt x="3567" y="6258"/>
                    <a:pt x="3134" y="6423"/>
                    <a:pt x="2819" y="6544"/>
                  </a:cubicBezTo>
                  <a:cubicBezTo>
                    <a:pt x="1696" y="6972"/>
                    <a:pt x="0" y="7621"/>
                    <a:pt x="404" y="8967"/>
                  </a:cubicBezTo>
                  <a:cubicBezTo>
                    <a:pt x="943" y="10763"/>
                    <a:pt x="4787" y="12066"/>
                    <a:pt x="6611" y="12232"/>
                  </a:cubicBezTo>
                  <a:cubicBezTo>
                    <a:pt x="6673" y="12238"/>
                    <a:pt x="6737" y="12240"/>
                    <a:pt x="6804" y="12240"/>
                  </a:cubicBezTo>
                  <a:cubicBezTo>
                    <a:pt x="8719" y="12240"/>
                    <a:pt x="12126" y="9923"/>
                    <a:pt x="12798" y="9252"/>
                  </a:cubicBezTo>
                  <a:cubicBezTo>
                    <a:pt x="13292" y="8758"/>
                    <a:pt x="13828" y="6114"/>
                    <a:pt x="13525" y="4172"/>
                  </a:cubicBezTo>
                  <a:cubicBezTo>
                    <a:pt x="13316" y="2839"/>
                    <a:pt x="12339" y="1785"/>
                    <a:pt x="12175" y="1618"/>
                  </a:cubicBezTo>
                  <a:cubicBezTo>
                    <a:pt x="12026" y="1401"/>
                    <a:pt x="11011" y="0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26;p43">
              <a:extLst>
                <a:ext uri="{FF2B5EF4-FFF2-40B4-BE49-F238E27FC236}">
                  <a16:creationId xmlns:a16="http://schemas.microsoft.com/office/drawing/2014/main" id="{75EE00A9-33CE-4FDE-AA5B-A7F9F569B6E4}"/>
                </a:ext>
              </a:extLst>
            </p:cNvPr>
            <p:cNvSpPr/>
            <p:nvPr/>
          </p:nvSpPr>
          <p:spPr>
            <a:xfrm>
              <a:off x="9078355" y="4620950"/>
              <a:ext cx="228302" cy="175509"/>
            </a:xfrm>
            <a:custGeom>
              <a:avLst/>
              <a:gdLst/>
              <a:ahLst/>
              <a:cxnLst/>
              <a:rect l="l" t="t" r="r" b="b"/>
              <a:pathLst>
                <a:path w="12913" h="9927" extrusionOk="0">
                  <a:moveTo>
                    <a:pt x="11513" y="0"/>
                  </a:moveTo>
                  <a:cubicBezTo>
                    <a:pt x="10297" y="76"/>
                    <a:pt x="8877" y="435"/>
                    <a:pt x="7943" y="1555"/>
                  </a:cubicBezTo>
                  <a:cubicBezTo>
                    <a:pt x="6335" y="3485"/>
                    <a:pt x="7140" y="7828"/>
                    <a:pt x="5210" y="8471"/>
                  </a:cubicBezTo>
                  <a:cubicBezTo>
                    <a:pt x="5042" y="8527"/>
                    <a:pt x="4859" y="8552"/>
                    <a:pt x="4666" y="8552"/>
                  </a:cubicBezTo>
                  <a:cubicBezTo>
                    <a:pt x="3202" y="8552"/>
                    <a:pt x="1121" y="7087"/>
                    <a:pt x="74" y="6270"/>
                  </a:cubicBezTo>
                  <a:cubicBezTo>
                    <a:pt x="6" y="6462"/>
                    <a:pt x="1" y="6669"/>
                    <a:pt x="63" y="6863"/>
                  </a:cubicBezTo>
                  <a:cubicBezTo>
                    <a:pt x="545" y="8471"/>
                    <a:pt x="4244" y="9758"/>
                    <a:pt x="6014" y="9919"/>
                  </a:cubicBezTo>
                  <a:cubicBezTo>
                    <a:pt x="6071" y="9924"/>
                    <a:pt x="6129" y="9926"/>
                    <a:pt x="6189" y="9926"/>
                  </a:cubicBezTo>
                  <a:cubicBezTo>
                    <a:pt x="8006" y="9926"/>
                    <a:pt x="11341" y="7646"/>
                    <a:pt x="11964" y="7023"/>
                  </a:cubicBezTo>
                  <a:cubicBezTo>
                    <a:pt x="12344" y="6643"/>
                    <a:pt x="12912" y="4148"/>
                    <a:pt x="12608" y="2199"/>
                  </a:cubicBezTo>
                  <a:cubicBezTo>
                    <a:pt x="12453" y="1210"/>
                    <a:pt x="11833" y="375"/>
                    <a:pt x="11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27;p43">
              <a:extLst>
                <a:ext uri="{FF2B5EF4-FFF2-40B4-BE49-F238E27FC236}">
                  <a16:creationId xmlns:a16="http://schemas.microsoft.com/office/drawing/2014/main" id="{3E053D76-BDB0-43B9-A821-38D63CC3B4DE}"/>
                </a:ext>
              </a:extLst>
            </p:cNvPr>
            <p:cNvSpPr/>
            <p:nvPr/>
          </p:nvSpPr>
          <p:spPr>
            <a:xfrm>
              <a:off x="9073069" y="4615717"/>
              <a:ext cx="238733" cy="185958"/>
            </a:xfrm>
            <a:custGeom>
              <a:avLst/>
              <a:gdLst/>
              <a:ahLst/>
              <a:cxnLst/>
              <a:rect l="l" t="t" r="r" b="b"/>
              <a:pathLst>
                <a:path w="13503" h="10518" extrusionOk="0">
                  <a:moveTo>
                    <a:pt x="11683" y="602"/>
                  </a:moveTo>
                  <a:cubicBezTo>
                    <a:pt x="12011" y="1010"/>
                    <a:pt x="12486" y="1722"/>
                    <a:pt x="12614" y="2540"/>
                  </a:cubicBezTo>
                  <a:cubicBezTo>
                    <a:pt x="12912" y="4449"/>
                    <a:pt x="12325" y="6841"/>
                    <a:pt x="12054" y="7110"/>
                  </a:cubicBezTo>
                  <a:cubicBezTo>
                    <a:pt x="11462" y="7702"/>
                    <a:pt x="8209" y="9927"/>
                    <a:pt x="6498" y="9927"/>
                  </a:cubicBezTo>
                  <a:cubicBezTo>
                    <a:pt x="6443" y="9927"/>
                    <a:pt x="6391" y="9925"/>
                    <a:pt x="6339" y="9920"/>
                  </a:cubicBezTo>
                  <a:cubicBezTo>
                    <a:pt x="4631" y="9764"/>
                    <a:pt x="1225" y="8537"/>
                    <a:pt x="678" y="7169"/>
                  </a:cubicBezTo>
                  <a:lnTo>
                    <a:pt x="678" y="7169"/>
                  </a:lnTo>
                  <a:cubicBezTo>
                    <a:pt x="1890" y="8061"/>
                    <a:pt x="3638" y="9142"/>
                    <a:pt x="4977" y="9142"/>
                  </a:cubicBezTo>
                  <a:cubicBezTo>
                    <a:pt x="5198" y="9142"/>
                    <a:pt x="5407" y="9112"/>
                    <a:pt x="5602" y="9048"/>
                  </a:cubicBezTo>
                  <a:cubicBezTo>
                    <a:pt x="6819" y="8641"/>
                    <a:pt x="7077" y="7100"/>
                    <a:pt x="7350" y="5470"/>
                  </a:cubicBezTo>
                  <a:cubicBezTo>
                    <a:pt x="7565" y="4187"/>
                    <a:pt x="7786" y="2860"/>
                    <a:pt x="8470" y="2040"/>
                  </a:cubicBezTo>
                  <a:cubicBezTo>
                    <a:pt x="9170" y="1200"/>
                    <a:pt x="10250" y="717"/>
                    <a:pt x="11683" y="602"/>
                  </a:cubicBezTo>
                  <a:close/>
                  <a:moveTo>
                    <a:pt x="11822" y="0"/>
                  </a:moveTo>
                  <a:cubicBezTo>
                    <a:pt x="11814" y="0"/>
                    <a:pt x="11805" y="1"/>
                    <a:pt x="11796" y="2"/>
                  </a:cubicBezTo>
                  <a:cubicBezTo>
                    <a:pt x="10120" y="105"/>
                    <a:pt x="8849" y="663"/>
                    <a:pt x="8016" y="1662"/>
                  </a:cubicBezTo>
                  <a:cubicBezTo>
                    <a:pt x="7231" y="2604"/>
                    <a:pt x="6995" y="4012"/>
                    <a:pt x="6768" y="5373"/>
                  </a:cubicBezTo>
                  <a:cubicBezTo>
                    <a:pt x="6525" y="6823"/>
                    <a:pt x="6295" y="8193"/>
                    <a:pt x="5415" y="8486"/>
                  </a:cubicBezTo>
                  <a:cubicBezTo>
                    <a:pt x="5281" y="8531"/>
                    <a:pt x="5129" y="8553"/>
                    <a:pt x="4961" y="8553"/>
                  </a:cubicBezTo>
                  <a:cubicBezTo>
                    <a:pt x="3963" y="8553"/>
                    <a:pt x="2399" y="7772"/>
                    <a:pt x="556" y="6333"/>
                  </a:cubicBezTo>
                  <a:cubicBezTo>
                    <a:pt x="501" y="6291"/>
                    <a:pt x="437" y="6271"/>
                    <a:pt x="374" y="6271"/>
                  </a:cubicBezTo>
                  <a:cubicBezTo>
                    <a:pt x="254" y="6271"/>
                    <a:pt x="139" y="6343"/>
                    <a:pt x="95" y="6468"/>
                  </a:cubicBezTo>
                  <a:cubicBezTo>
                    <a:pt x="5" y="6719"/>
                    <a:pt x="0" y="6991"/>
                    <a:pt x="78" y="7244"/>
                  </a:cubicBezTo>
                  <a:cubicBezTo>
                    <a:pt x="617" y="9040"/>
                    <a:pt x="4461" y="10343"/>
                    <a:pt x="6285" y="10509"/>
                  </a:cubicBezTo>
                  <a:cubicBezTo>
                    <a:pt x="6347" y="10515"/>
                    <a:pt x="6411" y="10517"/>
                    <a:pt x="6478" y="10517"/>
                  </a:cubicBezTo>
                  <a:cubicBezTo>
                    <a:pt x="8393" y="10517"/>
                    <a:pt x="11800" y="8200"/>
                    <a:pt x="12472" y="7529"/>
                  </a:cubicBezTo>
                  <a:cubicBezTo>
                    <a:pt x="12967" y="7035"/>
                    <a:pt x="13502" y="4391"/>
                    <a:pt x="13199" y="2449"/>
                  </a:cubicBezTo>
                  <a:cubicBezTo>
                    <a:pt x="13036" y="1404"/>
                    <a:pt x="12402" y="533"/>
                    <a:pt x="12039" y="105"/>
                  </a:cubicBezTo>
                  <a:cubicBezTo>
                    <a:pt x="11984" y="42"/>
                    <a:pt x="11905" y="0"/>
                    <a:pt x="11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28;p43">
              <a:extLst>
                <a:ext uri="{FF2B5EF4-FFF2-40B4-BE49-F238E27FC236}">
                  <a16:creationId xmlns:a16="http://schemas.microsoft.com/office/drawing/2014/main" id="{85FA23E2-78FA-4CCE-9510-41E72C085296}"/>
                </a:ext>
              </a:extLst>
            </p:cNvPr>
            <p:cNvSpPr/>
            <p:nvPr/>
          </p:nvSpPr>
          <p:spPr>
            <a:xfrm>
              <a:off x="9184647" y="4638825"/>
              <a:ext cx="121974" cy="157635"/>
            </a:xfrm>
            <a:custGeom>
              <a:avLst/>
              <a:gdLst/>
              <a:ahLst/>
              <a:cxnLst/>
              <a:rect l="l" t="t" r="r" b="b"/>
              <a:pathLst>
                <a:path w="6899" h="8916" extrusionOk="0">
                  <a:moveTo>
                    <a:pt x="5281" y="0"/>
                  </a:moveTo>
                  <a:cubicBezTo>
                    <a:pt x="4386" y="0"/>
                    <a:pt x="2860" y="308"/>
                    <a:pt x="2414" y="2313"/>
                  </a:cubicBezTo>
                  <a:cubicBezTo>
                    <a:pt x="1771" y="5209"/>
                    <a:pt x="2574" y="7139"/>
                    <a:pt x="1" y="8908"/>
                  </a:cubicBezTo>
                  <a:cubicBezTo>
                    <a:pt x="58" y="8913"/>
                    <a:pt x="117" y="8916"/>
                    <a:pt x="177" y="8916"/>
                  </a:cubicBezTo>
                  <a:cubicBezTo>
                    <a:pt x="1996" y="8916"/>
                    <a:pt x="5330" y="6636"/>
                    <a:pt x="5952" y="6012"/>
                  </a:cubicBezTo>
                  <a:cubicBezTo>
                    <a:pt x="6332" y="5632"/>
                    <a:pt x="6899" y="3135"/>
                    <a:pt x="6596" y="1188"/>
                  </a:cubicBezTo>
                  <a:cubicBezTo>
                    <a:pt x="6530" y="766"/>
                    <a:pt x="6376" y="378"/>
                    <a:pt x="6200" y="36"/>
                  </a:cubicBezTo>
                  <a:lnTo>
                    <a:pt x="5952" y="61"/>
                  </a:lnTo>
                  <a:cubicBezTo>
                    <a:pt x="5952" y="61"/>
                    <a:pt x="5679" y="0"/>
                    <a:pt x="5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29;p43">
              <a:extLst>
                <a:ext uri="{FF2B5EF4-FFF2-40B4-BE49-F238E27FC236}">
                  <a16:creationId xmlns:a16="http://schemas.microsoft.com/office/drawing/2014/main" id="{34DB06C2-1095-4BA8-B36F-A01F350D1A6B}"/>
                </a:ext>
              </a:extLst>
            </p:cNvPr>
            <p:cNvSpPr/>
            <p:nvPr/>
          </p:nvSpPr>
          <p:spPr>
            <a:xfrm>
              <a:off x="9177664" y="4633609"/>
              <a:ext cx="134138" cy="168066"/>
            </a:xfrm>
            <a:custGeom>
              <a:avLst/>
              <a:gdLst/>
              <a:ahLst/>
              <a:cxnLst/>
              <a:rect l="l" t="t" r="r" b="b"/>
              <a:pathLst>
                <a:path w="7587" h="9506" extrusionOk="0">
                  <a:moveTo>
                    <a:pt x="5664" y="589"/>
                  </a:moveTo>
                  <a:cubicBezTo>
                    <a:pt x="6007" y="589"/>
                    <a:pt x="6251" y="639"/>
                    <a:pt x="6283" y="647"/>
                  </a:cubicBezTo>
                  <a:cubicBezTo>
                    <a:pt x="6303" y="651"/>
                    <a:pt x="6325" y="653"/>
                    <a:pt x="6347" y="653"/>
                  </a:cubicBezTo>
                  <a:cubicBezTo>
                    <a:pt x="6357" y="653"/>
                    <a:pt x="6367" y="653"/>
                    <a:pt x="6377" y="652"/>
                  </a:cubicBezTo>
                  <a:lnTo>
                    <a:pt x="6420" y="648"/>
                  </a:lnTo>
                  <a:cubicBezTo>
                    <a:pt x="6562" y="955"/>
                    <a:pt x="6654" y="1246"/>
                    <a:pt x="6698" y="1529"/>
                  </a:cubicBezTo>
                  <a:cubicBezTo>
                    <a:pt x="6996" y="3437"/>
                    <a:pt x="6409" y="5829"/>
                    <a:pt x="6138" y="6099"/>
                  </a:cubicBezTo>
                  <a:cubicBezTo>
                    <a:pt x="5628" y="6609"/>
                    <a:pt x="3125" y="8328"/>
                    <a:pt x="1363" y="8796"/>
                  </a:cubicBezTo>
                  <a:cubicBezTo>
                    <a:pt x="2556" y="7628"/>
                    <a:pt x="2667" y="6350"/>
                    <a:pt x="2793" y="4906"/>
                  </a:cubicBezTo>
                  <a:cubicBezTo>
                    <a:pt x="2855" y="4207"/>
                    <a:pt x="2918" y="3484"/>
                    <a:pt x="3098" y="2672"/>
                  </a:cubicBezTo>
                  <a:lnTo>
                    <a:pt x="3098" y="2672"/>
                  </a:lnTo>
                  <a:lnTo>
                    <a:pt x="3096" y="2674"/>
                  </a:lnTo>
                  <a:cubicBezTo>
                    <a:pt x="3497" y="871"/>
                    <a:pt x="4855" y="589"/>
                    <a:pt x="5664" y="589"/>
                  </a:cubicBezTo>
                  <a:close/>
                  <a:moveTo>
                    <a:pt x="5671" y="0"/>
                  </a:moveTo>
                  <a:cubicBezTo>
                    <a:pt x="5402" y="0"/>
                    <a:pt x="5082" y="26"/>
                    <a:pt x="4747" y="110"/>
                  </a:cubicBezTo>
                  <a:cubicBezTo>
                    <a:pt x="3932" y="314"/>
                    <a:pt x="2885" y="902"/>
                    <a:pt x="2520" y="2545"/>
                  </a:cubicBezTo>
                  <a:cubicBezTo>
                    <a:pt x="2331" y="3394"/>
                    <a:pt x="2263" y="4169"/>
                    <a:pt x="2204" y="4854"/>
                  </a:cubicBezTo>
                  <a:cubicBezTo>
                    <a:pt x="2055" y="6551"/>
                    <a:pt x="1949" y="7776"/>
                    <a:pt x="228" y="8959"/>
                  </a:cubicBezTo>
                  <a:cubicBezTo>
                    <a:pt x="0" y="9116"/>
                    <a:pt x="94" y="9472"/>
                    <a:pt x="369" y="9497"/>
                  </a:cubicBezTo>
                  <a:cubicBezTo>
                    <a:pt x="431" y="9503"/>
                    <a:pt x="495" y="9505"/>
                    <a:pt x="562" y="9505"/>
                  </a:cubicBezTo>
                  <a:cubicBezTo>
                    <a:pt x="2477" y="9505"/>
                    <a:pt x="5884" y="7188"/>
                    <a:pt x="6556" y="6517"/>
                  </a:cubicBezTo>
                  <a:cubicBezTo>
                    <a:pt x="7051" y="6023"/>
                    <a:pt x="7586" y="3379"/>
                    <a:pt x="7283" y="1437"/>
                  </a:cubicBezTo>
                  <a:cubicBezTo>
                    <a:pt x="7220" y="1036"/>
                    <a:pt x="7081" y="630"/>
                    <a:pt x="6857" y="197"/>
                  </a:cubicBezTo>
                  <a:cubicBezTo>
                    <a:pt x="6807" y="99"/>
                    <a:pt x="6706" y="37"/>
                    <a:pt x="6598" y="37"/>
                  </a:cubicBezTo>
                  <a:cubicBezTo>
                    <a:pt x="6587" y="37"/>
                    <a:pt x="6576" y="37"/>
                    <a:pt x="6565" y="38"/>
                  </a:cubicBezTo>
                  <a:lnTo>
                    <a:pt x="6360" y="59"/>
                  </a:lnTo>
                  <a:cubicBezTo>
                    <a:pt x="6256" y="40"/>
                    <a:pt x="6003" y="0"/>
                    <a:pt x="56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30;p43">
              <a:extLst>
                <a:ext uri="{FF2B5EF4-FFF2-40B4-BE49-F238E27FC236}">
                  <a16:creationId xmlns:a16="http://schemas.microsoft.com/office/drawing/2014/main" id="{18F146AD-C6AB-4DD2-9DBA-A095C05ACDD7}"/>
                </a:ext>
              </a:extLst>
            </p:cNvPr>
            <p:cNvSpPr/>
            <p:nvPr/>
          </p:nvSpPr>
          <p:spPr>
            <a:xfrm>
              <a:off x="8746838" y="3798671"/>
              <a:ext cx="179487" cy="92979"/>
            </a:xfrm>
            <a:custGeom>
              <a:avLst/>
              <a:gdLst/>
              <a:ahLst/>
              <a:cxnLst/>
              <a:rect l="l" t="t" r="r" b="b"/>
              <a:pathLst>
                <a:path w="10152" h="5259" extrusionOk="0">
                  <a:moveTo>
                    <a:pt x="9814" y="0"/>
                  </a:moveTo>
                  <a:cubicBezTo>
                    <a:pt x="9768" y="0"/>
                    <a:pt x="9721" y="11"/>
                    <a:pt x="9677" y="34"/>
                  </a:cubicBezTo>
                  <a:lnTo>
                    <a:pt x="188" y="4697"/>
                  </a:lnTo>
                  <a:cubicBezTo>
                    <a:pt x="64" y="4759"/>
                    <a:pt x="0" y="4896"/>
                    <a:pt x="30" y="5030"/>
                  </a:cubicBezTo>
                  <a:cubicBezTo>
                    <a:pt x="62" y="5163"/>
                    <a:pt x="181" y="5258"/>
                    <a:pt x="319" y="5259"/>
                  </a:cubicBezTo>
                  <a:cubicBezTo>
                    <a:pt x="364" y="5259"/>
                    <a:pt x="408" y="5247"/>
                    <a:pt x="448" y="5227"/>
                  </a:cubicBezTo>
                  <a:lnTo>
                    <a:pt x="9938" y="564"/>
                  </a:lnTo>
                  <a:cubicBezTo>
                    <a:pt x="10087" y="493"/>
                    <a:pt x="10152" y="315"/>
                    <a:pt x="10079" y="165"/>
                  </a:cubicBezTo>
                  <a:cubicBezTo>
                    <a:pt x="10026" y="60"/>
                    <a:pt x="9922" y="0"/>
                    <a:pt x="9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631;p43">
              <a:extLst>
                <a:ext uri="{FF2B5EF4-FFF2-40B4-BE49-F238E27FC236}">
                  <a16:creationId xmlns:a16="http://schemas.microsoft.com/office/drawing/2014/main" id="{BFD16349-F74C-4D03-8522-B5C715508FD8}"/>
                </a:ext>
              </a:extLst>
            </p:cNvPr>
            <p:cNvSpPr/>
            <p:nvPr/>
          </p:nvSpPr>
          <p:spPr>
            <a:xfrm>
              <a:off x="8823852" y="3824325"/>
              <a:ext cx="155991" cy="30357"/>
            </a:xfrm>
            <a:custGeom>
              <a:avLst/>
              <a:gdLst/>
              <a:ahLst/>
              <a:cxnLst/>
              <a:rect l="l" t="t" r="r" b="b"/>
              <a:pathLst>
                <a:path w="8823" h="1717" extrusionOk="0">
                  <a:moveTo>
                    <a:pt x="8505" y="0"/>
                  </a:moveTo>
                  <a:cubicBezTo>
                    <a:pt x="8492" y="0"/>
                    <a:pt x="8479" y="1"/>
                    <a:pt x="8466" y="3"/>
                  </a:cubicBezTo>
                  <a:lnTo>
                    <a:pt x="265" y="1127"/>
                  </a:lnTo>
                  <a:cubicBezTo>
                    <a:pt x="111" y="1149"/>
                    <a:pt x="0" y="1286"/>
                    <a:pt x="10" y="1441"/>
                  </a:cubicBezTo>
                  <a:cubicBezTo>
                    <a:pt x="21" y="1596"/>
                    <a:pt x="149" y="1715"/>
                    <a:pt x="304" y="1717"/>
                  </a:cubicBezTo>
                  <a:cubicBezTo>
                    <a:pt x="318" y="1715"/>
                    <a:pt x="332" y="1714"/>
                    <a:pt x="345" y="1713"/>
                  </a:cubicBezTo>
                  <a:lnTo>
                    <a:pt x="8548" y="587"/>
                  </a:lnTo>
                  <a:cubicBezTo>
                    <a:pt x="8709" y="566"/>
                    <a:pt x="8822" y="416"/>
                    <a:pt x="8800" y="255"/>
                  </a:cubicBezTo>
                  <a:cubicBezTo>
                    <a:pt x="8778" y="107"/>
                    <a:pt x="8651" y="0"/>
                    <a:pt x="8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632;p43">
              <a:extLst>
                <a:ext uri="{FF2B5EF4-FFF2-40B4-BE49-F238E27FC236}">
                  <a16:creationId xmlns:a16="http://schemas.microsoft.com/office/drawing/2014/main" id="{8A85F622-5B48-482D-85D6-116E5D812917}"/>
                </a:ext>
              </a:extLst>
            </p:cNvPr>
            <p:cNvSpPr/>
            <p:nvPr/>
          </p:nvSpPr>
          <p:spPr>
            <a:xfrm>
              <a:off x="8058661" y="2663173"/>
              <a:ext cx="943670" cy="967644"/>
            </a:xfrm>
            <a:custGeom>
              <a:avLst/>
              <a:gdLst/>
              <a:ahLst/>
              <a:cxnLst/>
              <a:rect l="l" t="t" r="r" b="b"/>
              <a:pathLst>
                <a:path w="53375" h="54731" extrusionOk="0">
                  <a:moveTo>
                    <a:pt x="47339" y="1"/>
                  </a:moveTo>
                  <a:cubicBezTo>
                    <a:pt x="47156" y="1"/>
                    <a:pt x="46977" y="11"/>
                    <a:pt x="46802" y="31"/>
                  </a:cubicBezTo>
                  <a:cubicBezTo>
                    <a:pt x="44067" y="354"/>
                    <a:pt x="36992" y="5178"/>
                    <a:pt x="36509" y="5660"/>
                  </a:cubicBezTo>
                  <a:cubicBezTo>
                    <a:pt x="36027" y="6144"/>
                    <a:pt x="34097" y="7269"/>
                    <a:pt x="33293" y="7913"/>
                  </a:cubicBezTo>
                  <a:cubicBezTo>
                    <a:pt x="33293" y="7913"/>
                    <a:pt x="16728" y="18205"/>
                    <a:pt x="15280" y="19170"/>
                  </a:cubicBezTo>
                  <a:cubicBezTo>
                    <a:pt x="13832" y="20135"/>
                    <a:pt x="10938" y="22065"/>
                    <a:pt x="11099" y="22709"/>
                  </a:cubicBezTo>
                  <a:cubicBezTo>
                    <a:pt x="11259" y="23352"/>
                    <a:pt x="2574" y="37505"/>
                    <a:pt x="2574" y="37505"/>
                  </a:cubicBezTo>
                  <a:cubicBezTo>
                    <a:pt x="2574" y="37505"/>
                    <a:pt x="0" y="40881"/>
                    <a:pt x="2414" y="43937"/>
                  </a:cubicBezTo>
                  <a:cubicBezTo>
                    <a:pt x="3376" y="45156"/>
                    <a:pt x="4312" y="45556"/>
                    <a:pt x="5162" y="45556"/>
                  </a:cubicBezTo>
                  <a:cubicBezTo>
                    <a:pt x="6443" y="45556"/>
                    <a:pt x="7526" y="44646"/>
                    <a:pt x="8203" y="44259"/>
                  </a:cubicBezTo>
                  <a:cubicBezTo>
                    <a:pt x="9328" y="43616"/>
                    <a:pt x="18174" y="35252"/>
                    <a:pt x="18174" y="35252"/>
                  </a:cubicBezTo>
                  <a:lnTo>
                    <a:pt x="26337" y="54731"/>
                  </a:lnTo>
                  <a:cubicBezTo>
                    <a:pt x="26337" y="54731"/>
                    <a:pt x="36949" y="47614"/>
                    <a:pt x="48583" y="47614"/>
                  </a:cubicBezTo>
                  <a:cubicBezTo>
                    <a:pt x="48953" y="47614"/>
                    <a:pt x="49324" y="47621"/>
                    <a:pt x="49696" y="47636"/>
                  </a:cubicBezTo>
                  <a:lnTo>
                    <a:pt x="41655" y="16114"/>
                  </a:lnTo>
                  <a:cubicBezTo>
                    <a:pt x="41655" y="16114"/>
                    <a:pt x="52752" y="7750"/>
                    <a:pt x="53073" y="4856"/>
                  </a:cubicBezTo>
                  <a:cubicBezTo>
                    <a:pt x="53375" y="2146"/>
                    <a:pt x="50012" y="1"/>
                    <a:pt x="47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33;p43">
              <a:extLst>
                <a:ext uri="{FF2B5EF4-FFF2-40B4-BE49-F238E27FC236}">
                  <a16:creationId xmlns:a16="http://schemas.microsoft.com/office/drawing/2014/main" id="{CD94EF78-B8E1-40BB-A4FC-5E91094E2FDF}"/>
                </a:ext>
              </a:extLst>
            </p:cNvPr>
            <p:cNvSpPr/>
            <p:nvPr/>
          </p:nvSpPr>
          <p:spPr>
            <a:xfrm>
              <a:off x="8052579" y="2657975"/>
              <a:ext cx="951874" cy="978075"/>
            </a:xfrm>
            <a:custGeom>
              <a:avLst/>
              <a:gdLst/>
              <a:ahLst/>
              <a:cxnLst/>
              <a:rect l="l" t="t" r="r" b="b"/>
              <a:pathLst>
                <a:path w="53839" h="55321" extrusionOk="0">
                  <a:moveTo>
                    <a:pt x="47695" y="590"/>
                  </a:moveTo>
                  <a:cubicBezTo>
                    <a:pt x="49186" y="590"/>
                    <a:pt x="50898" y="1292"/>
                    <a:pt x="52011" y="2399"/>
                  </a:cubicBezTo>
                  <a:cubicBezTo>
                    <a:pt x="52592" y="2977"/>
                    <a:pt x="53257" y="3917"/>
                    <a:pt x="53124" y="5118"/>
                  </a:cubicBezTo>
                  <a:cubicBezTo>
                    <a:pt x="52872" y="7388"/>
                    <a:pt x="44880" y="13868"/>
                    <a:pt x="41821" y="16172"/>
                  </a:cubicBezTo>
                  <a:cubicBezTo>
                    <a:pt x="41726" y="16244"/>
                    <a:pt x="41683" y="16366"/>
                    <a:pt x="41713" y="16482"/>
                  </a:cubicBezTo>
                  <a:lnTo>
                    <a:pt x="49656" y="47623"/>
                  </a:lnTo>
                  <a:cubicBezTo>
                    <a:pt x="49418" y="47617"/>
                    <a:pt x="49179" y="47614"/>
                    <a:pt x="48941" y="47614"/>
                  </a:cubicBezTo>
                  <a:cubicBezTo>
                    <a:pt x="38425" y="47614"/>
                    <a:pt x="28637" y="53441"/>
                    <a:pt x="26817" y="54585"/>
                  </a:cubicBezTo>
                  <a:lnTo>
                    <a:pt x="18790" y="35433"/>
                  </a:lnTo>
                  <a:cubicBezTo>
                    <a:pt x="18753" y="35344"/>
                    <a:pt x="18674" y="35278"/>
                    <a:pt x="18579" y="35258"/>
                  </a:cubicBezTo>
                  <a:cubicBezTo>
                    <a:pt x="18562" y="35254"/>
                    <a:pt x="18545" y="35251"/>
                    <a:pt x="18529" y="35251"/>
                  </a:cubicBezTo>
                  <a:cubicBezTo>
                    <a:pt x="18525" y="35251"/>
                    <a:pt x="18522" y="35251"/>
                    <a:pt x="18518" y="35252"/>
                  </a:cubicBezTo>
                  <a:cubicBezTo>
                    <a:pt x="18443" y="35252"/>
                    <a:pt x="18370" y="35281"/>
                    <a:pt x="18314" y="35332"/>
                  </a:cubicBezTo>
                  <a:cubicBezTo>
                    <a:pt x="15264" y="38217"/>
                    <a:pt x="9266" y="43802"/>
                    <a:pt x="8400" y="44296"/>
                  </a:cubicBezTo>
                  <a:cubicBezTo>
                    <a:pt x="8260" y="44377"/>
                    <a:pt x="8104" y="44478"/>
                    <a:pt x="7933" y="44590"/>
                  </a:cubicBezTo>
                  <a:cubicBezTo>
                    <a:pt x="7249" y="45032"/>
                    <a:pt x="6429" y="45563"/>
                    <a:pt x="5510" y="45563"/>
                  </a:cubicBezTo>
                  <a:cubicBezTo>
                    <a:pt x="4733" y="45563"/>
                    <a:pt x="3885" y="45183"/>
                    <a:pt x="2990" y="44048"/>
                  </a:cubicBezTo>
                  <a:cubicBezTo>
                    <a:pt x="750" y="41213"/>
                    <a:pt x="3054" y="38108"/>
                    <a:pt x="3170" y="37954"/>
                  </a:cubicBezTo>
                  <a:cubicBezTo>
                    <a:pt x="7161" y="31448"/>
                    <a:pt x="11886" y="23562"/>
                    <a:pt x="11731" y="22950"/>
                  </a:cubicBezTo>
                  <a:cubicBezTo>
                    <a:pt x="11762" y="22573"/>
                    <a:pt x="13127" y="21484"/>
                    <a:pt x="15788" y="19710"/>
                  </a:cubicBezTo>
                  <a:cubicBezTo>
                    <a:pt x="17214" y="18759"/>
                    <a:pt x="33625" y="8560"/>
                    <a:pt x="33820" y="8437"/>
                  </a:cubicBezTo>
                  <a:cubicBezTo>
                    <a:pt x="34175" y="8153"/>
                    <a:pt x="34775" y="7761"/>
                    <a:pt x="35354" y="7381"/>
                  </a:cubicBezTo>
                  <a:cubicBezTo>
                    <a:pt x="36085" y="6901"/>
                    <a:pt x="36778" y="6448"/>
                    <a:pt x="37061" y="6165"/>
                  </a:cubicBezTo>
                  <a:cubicBezTo>
                    <a:pt x="37445" y="5781"/>
                    <a:pt x="44533" y="931"/>
                    <a:pt x="47180" y="620"/>
                  </a:cubicBezTo>
                  <a:cubicBezTo>
                    <a:pt x="47348" y="600"/>
                    <a:pt x="47520" y="590"/>
                    <a:pt x="47695" y="590"/>
                  </a:cubicBezTo>
                  <a:close/>
                  <a:moveTo>
                    <a:pt x="47681" y="1"/>
                  </a:moveTo>
                  <a:cubicBezTo>
                    <a:pt x="47488" y="1"/>
                    <a:pt x="47297" y="11"/>
                    <a:pt x="47112" y="33"/>
                  </a:cubicBezTo>
                  <a:cubicBezTo>
                    <a:pt x="44277" y="365"/>
                    <a:pt x="37183" y="5206"/>
                    <a:pt x="36644" y="5745"/>
                  </a:cubicBezTo>
                  <a:cubicBezTo>
                    <a:pt x="36403" y="5987"/>
                    <a:pt x="35705" y="6444"/>
                    <a:pt x="35030" y="6886"/>
                  </a:cubicBezTo>
                  <a:cubicBezTo>
                    <a:pt x="34440" y="7274"/>
                    <a:pt x="33829" y="7674"/>
                    <a:pt x="33480" y="7955"/>
                  </a:cubicBezTo>
                  <a:cubicBezTo>
                    <a:pt x="33316" y="8058"/>
                    <a:pt x="16895" y="18262"/>
                    <a:pt x="15459" y="19219"/>
                  </a:cubicBezTo>
                  <a:cubicBezTo>
                    <a:pt x="12164" y="21416"/>
                    <a:pt x="11050" y="22395"/>
                    <a:pt x="11147" y="23028"/>
                  </a:cubicBezTo>
                  <a:cubicBezTo>
                    <a:pt x="10965" y="23902"/>
                    <a:pt x="5865" y="32430"/>
                    <a:pt x="2682" y="37619"/>
                  </a:cubicBezTo>
                  <a:cubicBezTo>
                    <a:pt x="2656" y="37655"/>
                    <a:pt x="1" y="41216"/>
                    <a:pt x="2525" y="44415"/>
                  </a:cubicBezTo>
                  <a:cubicBezTo>
                    <a:pt x="3556" y="45721"/>
                    <a:pt x="4576" y="46145"/>
                    <a:pt x="5496" y="46145"/>
                  </a:cubicBezTo>
                  <a:cubicBezTo>
                    <a:pt x="6619" y="46145"/>
                    <a:pt x="7593" y="45513"/>
                    <a:pt x="8254" y="45085"/>
                  </a:cubicBezTo>
                  <a:cubicBezTo>
                    <a:pt x="8415" y="44980"/>
                    <a:pt x="8562" y="44884"/>
                    <a:pt x="8693" y="44810"/>
                  </a:cubicBezTo>
                  <a:cubicBezTo>
                    <a:pt x="9728" y="44218"/>
                    <a:pt x="16807" y="37567"/>
                    <a:pt x="18411" y="36055"/>
                  </a:cubicBezTo>
                  <a:lnTo>
                    <a:pt x="26407" y="55139"/>
                  </a:lnTo>
                  <a:cubicBezTo>
                    <a:pt x="26441" y="55220"/>
                    <a:pt x="26511" y="55281"/>
                    <a:pt x="26595" y="55308"/>
                  </a:cubicBezTo>
                  <a:cubicBezTo>
                    <a:pt x="26623" y="55315"/>
                    <a:pt x="26652" y="55320"/>
                    <a:pt x="26681" y="55320"/>
                  </a:cubicBezTo>
                  <a:cubicBezTo>
                    <a:pt x="26738" y="55320"/>
                    <a:pt x="26795" y="55303"/>
                    <a:pt x="26844" y="55271"/>
                  </a:cubicBezTo>
                  <a:cubicBezTo>
                    <a:pt x="26954" y="55198"/>
                    <a:pt x="37514" y="48204"/>
                    <a:pt x="48915" y="48204"/>
                  </a:cubicBezTo>
                  <a:cubicBezTo>
                    <a:pt x="49285" y="48204"/>
                    <a:pt x="49657" y="48212"/>
                    <a:pt x="50029" y="48227"/>
                  </a:cubicBezTo>
                  <a:cubicBezTo>
                    <a:pt x="50030" y="48227"/>
                    <a:pt x="50032" y="48227"/>
                    <a:pt x="50033" y="48227"/>
                  </a:cubicBezTo>
                  <a:cubicBezTo>
                    <a:pt x="50125" y="48227"/>
                    <a:pt x="50211" y="48187"/>
                    <a:pt x="50271" y="48118"/>
                  </a:cubicBezTo>
                  <a:cubicBezTo>
                    <a:pt x="50329" y="48045"/>
                    <a:pt x="50350" y="47949"/>
                    <a:pt x="50327" y="47858"/>
                  </a:cubicBezTo>
                  <a:lnTo>
                    <a:pt x="42334" y="16526"/>
                  </a:lnTo>
                  <a:cubicBezTo>
                    <a:pt x="43748" y="15451"/>
                    <a:pt x="53398" y="8013"/>
                    <a:pt x="53713" y="5184"/>
                  </a:cubicBezTo>
                  <a:cubicBezTo>
                    <a:pt x="53839" y="4048"/>
                    <a:pt x="53394" y="2940"/>
                    <a:pt x="52427" y="1981"/>
                  </a:cubicBezTo>
                  <a:cubicBezTo>
                    <a:pt x="51208" y="768"/>
                    <a:pt x="49328" y="1"/>
                    <a:pt x="47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34;p43">
              <a:extLst>
                <a:ext uri="{FF2B5EF4-FFF2-40B4-BE49-F238E27FC236}">
                  <a16:creationId xmlns:a16="http://schemas.microsoft.com/office/drawing/2014/main" id="{FF6326C3-C6CB-45E5-9838-9B8B7C0F5510}"/>
                </a:ext>
              </a:extLst>
            </p:cNvPr>
            <p:cNvSpPr/>
            <p:nvPr/>
          </p:nvSpPr>
          <p:spPr>
            <a:xfrm>
              <a:off x="8087869" y="2663173"/>
              <a:ext cx="914445" cy="967644"/>
            </a:xfrm>
            <a:custGeom>
              <a:avLst/>
              <a:gdLst/>
              <a:ahLst/>
              <a:cxnLst/>
              <a:rect l="l" t="t" r="r" b="b"/>
              <a:pathLst>
                <a:path w="51722" h="54731" extrusionOk="0">
                  <a:moveTo>
                    <a:pt x="45687" y="1"/>
                  </a:moveTo>
                  <a:cubicBezTo>
                    <a:pt x="45504" y="1"/>
                    <a:pt x="45325" y="11"/>
                    <a:pt x="45150" y="31"/>
                  </a:cubicBezTo>
                  <a:cubicBezTo>
                    <a:pt x="44055" y="161"/>
                    <a:pt x="42262" y="1012"/>
                    <a:pt x="40475" y="2018"/>
                  </a:cubicBezTo>
                  <a:cubicBezTo>
                    <a:pt x="40602" y="1995"/>
                    <a:pt x="40739" y="1980"/>
                    <a:pt x="40882" y="1980"/>
                  </a:cubicBezTo>
                  <a:cubicBezTo>
                    <a:pt x="41425" y="1980"/>
                    <a:pt x="42063" y="2189"/>
                    <a:pt x="42632" y="2919"/>
                  </a:cubicBezTo>
                  <a:cubicBezTo>
                    <a:pt x="43960" y="4627"/>
                    <a:pt x="41113" y="10129"/>
                    <a:pt x="41113" y="10129"/>
                  </a:cubicBezTo>
                  <a:cubicBezTo>
                    <a:pt x="41113" y="10129"/>
                    <a:pt x="40233" y="4386"/>
                    <a:pt x="40021" y="4386"/>
                  </a:cubicBezTo>
                  <a:cubicBezTo>
                    <a:pt x="39989" y="4386"/>
                    <a:pt x="39972" y="4517"/>
                    <a:pt x="39975" y="4817"/>
                  </a:cubicBezTo>
                  <a:cubicBezTo>
                    <a:pt x="40003" y="7108"/>
                    <a:pt x="39406" y="14113"/>
                    <a:pt x="39406" y="14113"/>
                  </a:cubicBezTo>
                  <a:cubicBezTo>
                    <a:pt x="39406" y="14113"/>
                    <a:pt x="36408" y="10515"/>
                    <a:pt x="35876" y="10515"/>
                  </a:cubicBezTo>
                  <a:cubicBezTo>
                    <a:pt x="35810" y="10515"/>
                    <a:pt x="35782" y="10571"/>
                    <a:pt x="35803" y="10698"/>
                  </a:cubicBezTo>
                  <a:cubicBezTo>
                    <a:pt x="35993" y="11836"/>
                    <a:pt x="38458" y="22461"/>
                    <a:pt x="39977" y="26444"/>
                  </a:cubicBezTo>
                  <a:cubicBezTo>
                    <a:pt x="41494" y="30428"/>
                    <a:pt x="38837" y="41622"/>
                    <a:pt x="37320" y="44847"/>
                  </a:cubicBezTo>
                  <a:cubicBezTo>
                    <a:pt x="37186" y="45131"/>
                    <a:pt x="37072" y="45259"/>
                    <a:pt x="36973" y="45259"/>
                  </a:cubicBezTo>
                  <a:cubicBezTo>
                    <a:pt x="36073" y="45259"/>
                    <a:pt x="36466" y="34693"/>
                    <a:pt x="35522" y="34693"/>
                  </a:cubicBezTo>
                  <a:cubicBezTo>
                    <a:pt x="35391" y="34693"/>
                    <a:pt x="35234" y="34897"/>
                    <a:pt x="35044" y="35361"/>
                  </a:cubicBezTo>
                  <a:cubicBezTo>
                    <a:pt x="33335" y="39534"/>
                    <a:pt x="27644" y="51107"/>
                    <a:pt x="26316" y="52245"/>
                  </a:cubicBezTo>
                  <a:cubicBezTo>
                    <a:pt x="26276" y="52280"/>
                    <a:pt x="26238" y="52297"/>
                    <a:pt x="26203" y="52297"/>
                  </a:cubicBezTo>
                  <a:cubicBezTo>
                    <a:pt x="25149" y="52297"/>
                    <a:pt x="26753" y="36708"/>
                    <a:pt x="27211" y="34614"/>
                  </a:cubicBezTo>
                  <a:lnTo>
                    <a:pt x="27211" y="34614"/>
                  </a:lnTo>
                  <a:cubicBezTo>
                    <a:pt x="26633" y="36419"/>
                    <a:pt x="22712" y="47883"/>
                    <a:pt x="22712" y="47883"/>
                  </a:cubicBezTo>
                  <a:lnTo>
                    <a:pt x="17400" y="34222"/>
                  </a:lnTo>
                  <a:cubicBezTo>
                    <a:pt x="17400" y="34222"/>
                    <a:pt x="9732" y="27992"/>
                    <a:pt x="9201" y="27992"/>
                  </a:cubicBezTo>
                  <a:cubicBezTo>
                    <a:pt x="9153" y="27992"/>
                    <a:pt x="9163" y="28042"/>
                    <a:pt x="9241" y="28151"/>
                  </a:cubicBezTo>
                  <a:cubicBezTo>
                    <a:pt x="10191" y="29478"/>
                    <a:pt x="12467" y="33653"/>
                    <a:pt x="12467" y="33653"/>
                  </a:cubicBezTo>
                  <a:cubicBezTo>
                    <a:pt x="12467" y="33653"/>
                    <a:pt x="8426" y="32816"/>
                    <a:pt x="7867" y="32816"/>
                  </a:cubicBezTo>
                  <a:cubicBezTo>
                    <a:pt x="7774" y="32816"/>
                    <a:pt x="7778" y="32840"/>
                    <a:pt x="7913" y="32894"/>
                  </a:cubicBezTo>
                  <a:cubicBezTo>
                    <a:pt x="8862" y="33273"/>
                    <a:pt x="13036" y="35362"/>
                    <a:pt x="13036" y="35362"/>
                  </a:cubicBezTo>
                  <a:cubicBezTo>
                    <a:pt x="13036" y="35362"/>
                    <a:pt x="4499" y="41433"/>
                    <a:pt x="2032" y="42192"/>
                  </a:cubicBezTo>
                  <a:cubicBezTo>
                    <a:pt x="1363" y="42397"/>
                    <a:pt x="665" y="42504"/>
                    <a:pt x="0" y="42563"/>
                  </a:cubicBezTo>
                  <a:cubicBezTo>
                    <a:pt x="177" y="43061"/>
                    <a:pt x="433" y="43525"/>
                    <a:pt x="761" y="43938"/>
                  </a:cubicBezTo>
                  <a:cubicBezTo>
                    <a:pt x="1722" y="45156"/>
                    <a:pt x="2659" y="45557"/>
                    <a:pt x="3508" y="45557"/>
                  </a:cubicBezTo>
                  <a:cubicBezTo>
                    <a:pt x="4790" y="45557"/>
                    <a:pt x="5874" y="44646"/>
                    <a:pt x="6551" y="44259"/>
                  </a:cubicBezTo>
                  <a:cubicBezTo>
                    <a:pt x="7676" y="43616"/>
                    <a:pt x="16522" y="35254"/>
                    <a:pt x="16522" y="35254"/>
                  </a:cubicBezTo>
                  <a:lnTo>
                    <a:pt x="24685" y="54731"/>
                  </a:lnTo>
                  <a:cubicBezTo>
                    <a:pt x="24685" y="54731"/>
                    <a:pt x="35295" y="47615"/>
                    <a:pt x="46928" y="47615"/>
                  </a:cubicBezTo>
                  <a:cubicBezTo>
                    <a:pt x="47299" y="47615"/>
                    <a:pt x="47671" y="47622"/>
                    <a:pt x="48044" y="47637"/>
                  </a:cubicBezTo>
                  <a:lnTo>
                    <a:pt x="40003" y="16114"/>
                  </a:lnTo>
                  <a:cubicBezTo>
                    <a:pt x="40003" y="16114"/>
                    <a:pt x="51100" y="7752"/>
                    <a:pt x="51421" y="4856"/>
                  </a:cubicBezTo>
                  <a:cubicBezTo>
                    <a:pt x="51722" y="2146"/>
                    <a:pt x="48360" y="1"/>
                    <a:pt x="45687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35;p43">
              <a:extLst>
                <a:ext uri="{FF2B5EF4-FFF2-40B4-BE49-F238E27FC236}">
                  <a16:creationId xmlns:a16="http://schemas.microsoft.com/office/drawing/2014/main" id="{399F1211-683F-469A-B5E5-85769DAF9CCC}"/>
                </a:ext>
              </a:extLst>
            </p:cNvPr>
            <p:cNvSpPr/>
            <p:nvPr/>
          </p:nvSpPr>
          <p:spPr>
            <a:xfrm>
              <a:off x="8087869" y="2663173"/>
              <a:ext cx="914445" cy="967644"/>
            </a:xfrm>
            <a:custGeom>
              <a:avLst/>
              <a:gdLst/>
              <a:ahLst/>
              <a:cxnLst/>
              <a:rect l="l" t="t" r="r" b="b"/>
              <a:pathLst>
                <a:path w="51722" h="54731" extrusionOk="0">
                  <a:moveTo>
                    <a:pt x="45687" y="1"/>
                  </a:moveTo>
                  <a:cubicBezTo>
                    <a:pt x="45504" y="1"/>
                    <a:pt x="45325" y="11"/>
                    <a:pt x="45150" y="31"/>
                  </a:cubicBezTo>
                  <a:cubicBezTo>
                    <a:pt x="44055" y="161"/>
                    <a:pt x="42262" y="1012"/>
                    <a:pt x="40475" y="2018"/>
                  </a:cubicBezTo>
                  <a:cubicBezTo>
                    <a:pt x="40602" y="1995"/>
                    <a:pt x="40739" y="1980"/>
                    <a:pt x="40882" y="1980"/>
                  </a:cubicBezTo>
                  <a:cubicBezTo>
                    <a:pt x="41425" y="1980"/>
                    <a:pt x="42063" y="2189"/>
                    <a:pt x="42632" y="2919"/>
                  </a:cubicBezTo>
                  <a:cubicBezTo>
                    <a:pt x="43960" y="4627"/>
                    <a:pt x="41113" y="10129"/>
                    <a:pt x="41113" y="10129"/>
                  </a:cubicBezTo>
                  <a:cubicBezTo>
                    <a:pt x="41113" y="10129"/>
                    <a:pt x="40233" y="4386"/>
                    <a:pt x="40021" y="4386"/>
                  </a:cubicBezTo>
                  <a:cubicBezTo>
                    <a:pt x="39989" y="4386"/>
                    <a:pt x="39972" y="4517"/>
                    <a:pt x="39975" y="4817"/>
                  </a:cubicBezTo>
                  <a:cubicBezTo>
                    <a:pt x="40003" y="7108"/>
                    <a:pt x="39406" y="14113"/>
                    <a:pt x="39406" y="14113"/>
                  </a:cubicBezTo>
                  <a:cubicBezTo>
                    <a:pt x="39406" y="14113"/>
                    <a:pt x="36408" y="10515"/>
                    <a:pt x="35876" y="10515"/>
                  </a:cubicBezTo>
                  <a:cubicBezTo>
                    <a:pt x="35810" y="10515"/>
                    <a:pt x="35782" y="10571"/>
                    <a:pt x="35803" y="10698"/>
                  </a:cubicBezTo>
                  <a:cubicBezTo>
                    <a:pt x="35993" y="11836"/>
                    <a:pt x="38458" y="22461"/>
                    <a:pt x="39977" y="26444"/>
                  </a:cubicBezTo>
                  <a:cubicBezTo>
                    <a:pt x="41494" y="30428"/>
                    <a:pt x="38837" y="41622"/>
                    <a:pt x="37320" y="44847"/>
                  </a:cubicBezTo>
                  <a:cubicBezTo>
                    <a:pt x="37186" y="45131"/>
                    <a:pt x="37072" y="45259"/>
                    <a:pt x="36973" y="45259"/>
                  </a:cubicBezTo>
                  <a:cubicBezTo>
                    <a:pt x="36073" y="45259"/>
                    <a:pt x="36466" y="34693"/>
                    <a:pt x="35522" y="34693"/>
                  </a:cubicBezTo>
                  <a:cubicBezTo>
                    <a:pt x="35391" y="34693"/>
                    <a:pt x="35234" y="34897"/>
                    <a:pt x="35044" y="35361"/>
                  </a:cubicBezTo>
                  <a:cubicBezTo>
                    <a:pt x="33335" y="39534"/>
                    <a:pt x="27644" y="51107"/>
                    <a:pt x="26316" y="52245"/>
                  </a:cubicBezTo>
                  <a:cubicBezTo>
                    <a:pt x="26276" y="52280"/>
                    <a:pt x="26238" y="52297"/>
                    <a:pt x="26203" y="52297"/>
                  </a:cubicBezTo>
                  <a:cubicBezTo>
                    <a:pt x="25149" y="52297"/>
                    <a:pt x="26753" y="36708"/>
                    <a:pt x="27211" y="34614"/>
                  </a:cubicBezTo>
                  <a:lnTo>
                    <a:pt x="27211" y="34614"/>
                  </a:lnTo>
                  <a:cubicBezTo>
                    <a:pt x="26633" y="36419"/>
                    <a:pt x="22712" y="47883"/>
                    <a:pt x="22712" y="47883"/>
                  </a:cubicBezTo>
                  <a:lnTo>
                    <a:pt x="17400" y="34222"/>
                  </a:lnTo>
                  <a:cubicBezTo>
                    <a:pt x="17400" y="34222"/>
                    <a:pt x="9732" y="27992"/>
                    <a:pt x="9201" y="27992"/>
                  </a:cubicBezTo>
                  <a:cubicBezTo>
                    <a:pt x="9153" y="27992"/>
                    <a:pt x="9163" y="28042"/>
                    <a:pt x="9241" y="28151"/>
                  </a:cubicBezTo>
                  <a:cubicBezTo>
                    <a:pt x="10191" y="29478"/>
                    <a:pt x="12467" y="33653"/>
                    <a:pt x="12467" y="33653"/>
                  </a:cubicBezTo>
                  <a:cubicBezTo>
                    <a:pt x="12467" y="33653"/>
                    <a:pt x="8426" y="32816"/>
                    <a:pt x="7867" y="32816"/>
                  </a:cubicBezTo>
                  <a:cubicBezTo>
                    <a:pt x="7774" y="32816"/>
                    <a:pt x="7778" y="32840"/>
                    <a:pt x="7913" y="32894"/>
                  </a:cubicBezTo>
                  <a:cubicBezTo>
                    <a:pt x="8862" y="33273"/>
                    <a:pt x="13036" y="35362"/>
                    <a:pt x="13036" y="35362"/>
                  </a:cubicBezTo>
                  <a:cubicBezTo>
                    <a:pt x="13036" y="35362"/>
                    <a:pt x="4499" y="41433"/>
                    <a:pt x="2032" y="42192"/>
                  </a:cubicBezTo>
                  <a:cubicBezTo>
                    <a:pt x="1363" y="42397"/>
                    <a:pt x="665" y="42504"/>
                    <a:pt x="0" y="42563"/>
                  </a:cubicBezTo>
                  <a:cubicBezTo>
                    <a:pt x="177" y="43061"/>
                    <a:pt x="433" y="43525"/>
                    <a:pt x="761" y="43938"/>
                  </a:cubicBezTo>
                  <a:cubicBezTo>
                    <a:pt x="1722" y="45156"/>
                    <a:pt x="2659" y="45557"/>
                    <a:pt x="3508" y="45557"/>
                  </a:cubicBezTo>
                  <a:cubicBezTo>
                    <a:pt x="4790" y="45557"/>
                    <a:pt x="5874" y="44646"/>
                    <a:pt x="6551" y="44259"/>
                  </a:cubicBezTo>
                  <a:cubicBezTo>
                    <a:pt x="7676" y="43616"/>
                    <a:pt x="16522" y="35254"/>
                    <a:pt x="16522" y="35254"/>
                  </a:cubicBezTo>
                  <a:lnTo>
                    <a:pt x="24685" y="54731"/>
                  </a:lnTo>
                  <a:cubicBezTo>
                    <a:pt x="24685" y="54731"/>
                    <a:pt x="35295" y="47615"/>
                    <a:pt x="46928" y="47615"/>
                  </a:cubicBezTo>
                  <a:cubicBezTo>
                    <a:pt x="47299" y="47615"/>
                    <a:pt x="47671" y="47622"/>
                    <a:pt x="48044" y="47637"/>
                  </a:cubicBezTo>
                  <a:lnTo>
                    <a:pt x="40003" y="16114"/>
                  </a:lnTo>
                  <a:cubicBezTo>
                    <a:pt x="40003" y="16114"/>
                    <a:pt x="51100" y="7752"/>
                    <a:pt x="51421" y="4856"/>
                  </a:cubicBezTo>
                  <a:cubicBezTo>
                    <a:pt x="51722" y="2146"/>
                    <a:pt x="48360" y="1"/>
                    <a:pt x="4568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6;p43">
              <a:extLst>
                <a:ext uri="{FF2B5EF4-FFF2-40B4-BE49-F238E27FC236}">
                  <a16:creationId xmlns:a16="http://schemas.microsoft.com/office/drawing/2014/main" id="{4877B1F8-9823-463E-83CD-7A5D9A62DC06}"/>
                </a:ext>
              </a:extLst>
            </p:cNvPr>
            <p:cNvSpPr/>
            <p:nvPr/>
          </p:nvSpPr>
          <p:spPr>
            <a:xfrm>
              <a:off x="8509254" y="3396469"/>
              <a:ext cx="27068" cy="234348"/>
            </a:xfrm>
            <a:custGeom>
              <a:avLst/>
              <a:gdLst/>
              <a:ahLst/>
              <a:cxnLst/>
              <a:rect l="l" t="t" r="r" b="b"/>
              <a:pathLst>
                <a:path w="1531" h="13255" extrusionOk="0">
                  <a:moveTo>
                    <a:pt x="1530" y="1"/>
                  </a:moveTo>
                  <a:lnTo>
                    <a:pt x="1530" y="1"/>
                  </a:lnTo>
                  <a:cubicBezTo>
                    <a:pt x="1" y="7647"/>
                    <a:pt x="851" y="13255"/>
                    <a:pt x="851" y="13255"/>
                  </a:cubicBezTo>
                  <a:lnTo>
                    <a:pt x="1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37;p43">
              <a:extLst>
                <a:ext uri="{FF2B5EF4-FFF2-40B4-BE49-F238E27FC236}">
                  <a16:creationId xmlns:a16="http://schemas.microsoft.com/office/drawing/2014/main" id="{77D0CA6D-0B73-4E48-A516-928F2FAFCEA9}"/>
                </a:ext>
              </a:extLst>
            </p:cNvPr>
            <p:cNvSpPr/>
            <p:nvPr/>
          </p:nvSpPr>
          <p:spPr>
            <a:xfrm>
              <a:off x="8504250" y="3391236"/>
              <a:ext cx="37747" cy="244815"/>
            </a:xfrm>
            <a:custGeom>
              <a:avLst/>
              <a:gdLst/>
              <a:ahLst/>
              <a:cxnLst/>
              <a:rect l="l" t="t" r="r" b="b"/>
              <a:pathLst>
                <a:path w="2135" h="13847" extrusionOk="0">
                  <a:moveTo>
                    <a:pt x="1814" y="1"/>
                  </a:moveTo>
                  <a:cubicBezTo>
                    <a:pt x="1676" y="1"/>
                    <a:pt x="1551" y="98"/>
                    <a:pt x="1523" y="238"/>
                  </a:cubicBezTo>
                  <a:cubicBezTo>
                    <a:pt x="0" y="7847"/>
                    <a:pt x="833" y="13538"/>
                    <a:pt x="840" y="13595"/>
                  </a:cubicBezTo>
                  <a:cubicBezTo>
                    <a:pt x="863" y="13738"/>
                    <a:pt x="986" y="13845"/>
                    <a:pt x="1132" y="13846"/>
                  </a:cubicBezTo>
                  <a:cubicBezTo>
                    <a:pt x="1147" y="13845"/>
                    <a:pt x="1162" y="13844"/>
                    <a:pt x="1178" y="13841"/>
                  </a:cubicBezTo>
                  <a:cubicBezTo>
                    <a:pt x="1339" y="13817"/>
                    <a:pt x="1450" y="13666"/>
                    <a:pt x="1426" y="13505"/>
                  </a:cubicBezTo>
                  <a:cubicBezTo>
                    <a:pt x="1417" y="13450"/>
                    <a:pt x="602" y="7855"/>
                    <a:pt x="2102" y="354"/>
                  </a:cubicBezTo>
                  <a:cubicBezTo>
                    <a:pt x="2134" y="194"/>
                    <a:pt x="2030" y="38"/>
                    <a:pt x="1870" y="6"/>
                  </a:cubicBezTo>
                  <a:cubicBezTo>
                    <a:pt x="1851" y="3"/>
                    <a:pt x="1833" y="1"/>
                    <a:pt x="1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38;p43">
              <a:extLst>
                <a:ext uri="{FF2B5EF4-FFF2-40B4-BE49-F238E27FC236}">
                  <a16:creationId xmlns:a16="http://schemas.microsoft.com/office/drawing/2014/main" id="{7F2505F5-828A-4C3D-B8E6-AA6B718828BD}"/>
                </a:ext>
              </a:extLst>
            </p:cNvPr>
            <p:cNvSpPr/>
            <p:nvPr/>
          </p:nvSpPr>
          <p:spPr>
            <a:xfrm>
              <a:off x="8497231" y="3258264"/>
              <a:ext cx="54083" cy="198299"/>
            </a:xfrm>
            <a:custGeom>
              <a:avLst/>
              <a:gdLst/>
              <a:ahLst/>
              <a:cxnLst/>
              <a:rect l="l" t="t" r="r" b="b"/>
              <a:pathLst>
                <a:path w="3059" h="11216" extrusionOk="0">
                  <a:moveTo>
                    <a:pt x="3059" y="1"/>
                  </a:moveTo>
                  <a:lnTo>
                    <a:pt x="3059" y="1"/>
                  </a:lnTo>
                  <a:cubicBezTo>
                    <a:pt x="1" y="8496"/>
                    <a:pt x="1" y="11216"/>
                    <a:pt x="1" y="11216"/>
                  </a:cubicBezTo>
                  <a:lnTo>
                    <a:pt x="3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39;p43">
              <a:extLst>
                <a:ext uri="{FF2B5EF4-FFF2-40B4-BE49-F238E27FC236}">
                  <a16:creationId xmlns:a16="http://schemas.microsoft.com/office/drawing/2014/main" id="{9E986095-0D8F-48B4-AD8A-3C97BCEFAD3C}"/>
                </a:ext>
              </a:extLst>
            </p:cNvPr>
            <p:cNvSpPr/>
            <p:nvPr/>
          </p:nvSpPr>
          <p:spPr>
            <a:xfrm>
              <a:off x="8492033" y="3253137"/>
              <a:ext cx="65151" cy="208642"/>
            </a:xfrm>
            <a:custGeom>
              <a:avLst/>
              <a:gdLst/>
              <a:ahLst/>
              <a:cxnLst/>
              <a:rect l="l" t="t" r="r" b="b"/>
              <a:pathLst>
                <a:path w="3685" h="11801" extrusionOk="0">
                  <a:moveTo>
                    <a:pt x="3352" y="1"/>
                  </a:moveTo>
                  <a:cubicBezTo>
                    <a:pt x="3233" y="1"/>
                    <a:pt x="3121" y="73"/>
                    <a:pt x="3076" y="191"/>
                  </a:cubicBezTo>
                  <a:cubicBezTo>
                    <a:pt x="35" y="8638"/>
                    <a:pt x="0" y="11393"/>
                    <a:pt x="0" y="11506"/>
                  </a:cubicBezTo>
                  <a:cubicBezTo>
                    <a:pt x="0" y="11668"/>
                    <a:pt x="132" y="11801"/>
                    <a:pt x="295" y="11801"/>
                  </a:cubicBezTo>
                  <a:cubicBezTo>
                    <a:pt x="457" y="11801"/>
                    <a:pt x="589" y="11670"/>
                    <a:pt x="591" y="11507"/>
                  </a:cubicBezTo>
                  <a:cubicBezTo>
                    <a:pt x="591" y="11480"/>
                    <a:pt x="641" y="8701"/>
                    <a:pt x="3632" y="391"/>
                  </a:cubicBezTo>
                  <a:cubicBezTo>
                    <a:pt x="3684" y="238"/>
                    <a:pt x="3604" y="73"/>
                    <a:pt x="3452" y="19"/>
                  </a:cubicBezTo>
                  <a:cubicBezTo>
                    <a:pt x="3419" y="6"/>
                    <a:pt x="3385" y="1"/>
                    <a:pt x="3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40;p43">
              <a:extLst>
                <a:ext uri="{FF2B5EF4-FFF2-40B4-BE49-F238E27FC236}">
                  <a16:creationId xmlns:a16="http://schemas.microsoft.com/office/drawing/2014/main" id="{F7CDBB07-0227-497D-904D-D74FFD1018A1}"/>
                </a:ext>
              </a:extLst>
            </p:cNvPr>
            <p:cNvSpPr/>
            <p:nvPr/>
          </p:nvSpPr>
          <p:spPr>
            <a:xfrm>
              <a:off x="8266225" y="3161325"/>
              <a:ext cx="113771" cy="125121"/>
            </a:xfrm>
            <a:custGeom>
              <a:avLst/>
              <a:gdLst/>
              <a:ahLst/>
              <a:cxnLst/>
              <a:rect l="l" t="t" r="r" b="b"/>
              <a:pathLst>
                <a:path w="6435" h="7077" extrusionOk="0">
                  <a:moveTo>
                    <a:pt x="162" y="1"/>
                  </a:moveTo>
                  <a:lnTo>
                    <a:pt x="1" y="2413"/>
                  </a:lnTo>
                  <a:lnTo>
                    <a:pt x="6434" y="7076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41;p43">
              <a:extLst>
                <a:ext uri="{FF2B5EF4-FFF2-40B4-BE49-F238E27FC236}">
                  <a16:creationId xmlns:a16="http://schemas.microsoft.com/office/drawing/2014/main" id="{14215969-1BA8-4607-8F94-447BCA0584D9}"/>
                </a:ext>
              </a:extLst>
            </p:cNvPr>
            <p:cNvSpPr/>
            <p:nvPr/>
          </p:nvSpPr>
          <p:spPr>
            <a:xfrm>
              <a:off x="8260302" y="3155950"/>
              <a:ext cx="126571" cy="135729"/>
            </a:xfrm>
            <a:custGeom>
              <a:avLst/>
              <a:gdLst/>
              <a:ahLst/>
              <a:cxnLst/>
              <a:rect l="l" t="t" r="r" b="b"/>
              <a:pathLst>
                <a:path w="7159" h="7677" extrusionOk="0">
                  <a:moveTo>
                    <a:pt x="489" y="0"/>
                  </a:moveTo>
                  <a:cubicBezTo>
                    <a:pt x="419" y="0"/>
                    <a:pt x="349" y="25"/>
                    <a:pt x="293" y="75"/>
                  </a:cubicBezTo>
                  <a:cubicBezTo>
                    <a:pt x="167" y="188"/>
                    <a:pt x="160" y="380"/>
                    <a:pt x="277" y="501"/>
                  </a:cubicBezTo>
                  <a:lnTo>
                    <a:pt x="4759" y="5558"/>
                  </a:lnTo>
                  <a:lnTo>
                    <a:pt x="510" y="2478"/>
                  </a:lnTo>
                  <a:cubicBezTo>
                    <a:pt x="457" y="2440"/>
                    <a:pt x="396" y="2421"/>
                    <a:pt x="336" y="2421"/>
                  </a:cubicBezTo>
                  <a:cubicBezTo>
                    <a:pt x="244" y="2421"/>
                    <a:pt x="154" y="2463"/>
                    <a:pt x="97" y="2543"/>
                  </a:cubicBezTo>
                  <a:cubicBezTo>
                    <a:pt x="1" y="2675"/>
                    <a:pt x="30" y="2860"/>
                    <a:pt x="162" y="2957"/>
                  </a:cubicBezTo>
                  <a:lnTo>
                    <a:pt x="6596" y="7620"/>
                  </a:lnTo>
                  <a:cubicBezTo>
                    <a:pt x="6646" y="7656"/>
                    <a:pt x="6706" y="7676"/>
                    <a:pt x="6769" y="7676"/>
                  </a:cubicBezTo>
                  <a:cubicBezTo>
                    <a:pt x="7024" y="7676"/>
                    <a:pt x="7158" y="7375"/>
                    <a:pt x="6990" y="7185"/>
                  </a:cubicBezTo>
                  <a:lnTo>
                    <a:pt x="717" y="108"/>
                  </a:lnTo>
                  <a:cubicBezTo>
                    <a:pt x="658" y="37"/>
                    <a:pt x="574" y="0"/>
                    <a:pt x="4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42;p43">
              <a:extLst>
                <a:ext uri="{FF2B5EF4-FFF2-40B4-BE49-F238E27FC236}">
                  <a16:creationId xmlns:a16="http://schemas.microsoft.com/office/drawing/2014/main" id="{DFDD9494-BCA6-4F4A-9F19-198EA068A942}"/>
                </a:ext>
              </a:extLst>
            </p:cNvPr>
            <p:cNvSpPr/>
            <p:nvPr/>
          </p:nvSpPr>
          <p:spPr>
            <a:xfrm>
              <a:off x="8795104" y="2743334"/>
              <a:ext cx="37004" cy="204734"/>
            </a:xfrm>
            <a:custGeom>
              <a:avLst/>
              <a:gdLst/>
              <a:ahLst/>
              <a:cxnLst/>
              <a:rect l="l" t="t" r="r" b="b"/>
              <a:pathLst>
                <a:path w="2093" h="11580" extrusionOk="0">
                  <a:moveTo>
                    <a:pt x="2092" y="1"/>
                  </a:moveTo>
                  <a:lnTo>
                    <a:pt x="1" y="2574"/>
                  </a:lnTo>
                  <a:lnTo>
                    <a:pt x="1" y="11580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643;p43">
              <a:extLst>
                <a:ext uri="{FF2B5EF4-FFF2-40B4-BE49-F238E27FC236}">
                  <a16:creationId xmlns:a16="http://schemas.microsoft.com/office/drawing/2014/main" id="{52A9FF78-59BA-4771-8899-C0AFDC678FE2}"/>
                </a:ext>
              </a:extLst>
            </p:cNvPr>
            <p:cNvSpPr/>
            <p:nvPr/>
          </p:nvSpPr>
          <p:spPr>
            <a:xfrm>
              <a:off x="8789888" y="2738119"/>
              <a:ext cx="47860" cy="215183"/>
            </a:xfrm>
            <a:custGeom>
              <a:avLst/>
              <a:gdLst/>
              <a:ahLst/>
              <a:cxnLst/>
              <a:rect l="l" t="t" r="r" b="b"/>
              <a:pathLst>
                <a:path w="2707" h="12171" extrusionOk="0">
                  <a:moveTo>
                    <a:pt x="2386" y="0"/>
                  </a:moveTo>
                  <a:cubicBezTo>
                    <a:pt x="2246" y="0"/>
                    <a:pt x="2122" y="100"/>
                    <a:pt x="2095" y="243"/>
                  </a:cubicBezTo>
                  <a:lnTo>
                    <a:pt x="592" y="8574"/>
                  </a:lnTo>
                  <a:lnTo>
                    <a:pt x="592" y="2869"/>
                  </a:lnTo>
                  <a:cubicBezTo>
                    <a:pt x="592" y="2705"/>
                    <a:pt x="460" y="2573"/>
                    <a:pt x="296" y="2573"/>
                  </a:cubicBezTo>
                  <a:cubicBezTo>
                    <a:pt x="132" y="2573"/>
                    <a:pt x="0" y="2705"/>
                    <a:pt x="0" y="2869"/>
                  </a:cubicBezTo>
                  <a:lnTo>
                    <a:pt x="0" y="11875"/>
                  </a:lnTo>
                  <a:cubicBezTo>
                    <a:pt x="0" y="12029"/>
                    <a:pt x="117" y="12156"/>
                    <a:pt x="270" y="12170"/>
                  </a:cubicBezTo>
                  <a:cubicBezTo>
                    <a:pt x="278" y="12171"/>
                    <a:pt x="287" y="12171"/>
                    <a:pt x="296" y="12171"/>
                  </a:cubicBezTo>
                  <a:cubicBezTo>
                    <a:pt x="440" y="12171"/>
                    <a:pt x="562" y="12069"/>
                    <a:pt x="587" y="11928"/>
                  </a:cubicBezTo>
                  <a:lnTo>
                    <a:pt x="2678" y="349"/>
                  </a:lnTo>
                  <a:cubicBezTo>
                    <a:pt x="2707" y="187"/>
                    <a:pt x="2600" y="34"/>
                    <a:pt x="2439" y="5"/>
                  </a:cubicBezTo>
                  <a:cubicBezTo>
                    <a:pt x="2421" y="2"/>
                    <a:pt x="2403" y="0"/>
                    <a:pt x="2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4141;p70">
            <a:extLst>
              <a:ext uri="{FF2B5EF4-FFF2-40B4-BE49-F238E27FC236}">
                <a16:creationId xmlns:a16="http://schemas.microsoft.com/office/drawing/2014/main" id="{3FF9BF7B-86A5-4365-8748-A6CF99639E3D}"/>
              </a:ext>
            </a:extLst>
          </p:cNvPr>
          <p:cNvGrpSpPr/>
          <p:nvPr/>
        </p:nvGrpSpPr>
        <p:grpSpPr>
          <a:xfrm>
            <a:off x="4165667" y="2668459"/>
            <a:ext cx="596674" cy="370479"/>
            <a:chOff x="4791775" y="1877500"/>
            <a:chExt cx="66725" cy="36975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76" name="Google Shape;4142;p70">
              <a:extLst>
                <a:ext uri="{FF2B5EF4-FFF2-40B4-BE49-F238E27FC236}">
                  <a16:creationId xmlns:a16="http://schemas.microsoft.com/office/drawing/2014/main" id="{799F5D51-A2FD-4059-BBFE-5A968732A0CA}"/>
                </a:ext>
              </a:extLst>
            </p:cNvPr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4143;p70">
              <a:extLst>
                <a:ext uri="{FF2B5EF4-FFF2-40B4-BE49-F238E27FC236}">
                  <a16:creationId xmlns:a16="http://schemas.microsoft.com/office/drawing/2014/main" id="{E8EC4D58-0C64-48FC-91BF-08E20EAD36F2}"/>
                </a:ext>
              </a:extLst>
            </p:cNvPr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Cyber Security Business Pla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1F1C51"/>
      </a:lt2>
      <a:accent1>
        <a:srgbClr val="1F1C51"/>
      </a:accent1>
      <a:accent2>
        <a:srgbClr val="ACFFD9"/>
      </a:accent2>
      <a:accent3>
        <a:srgbClr val="C6FF00"/>
      </a:accent3>
      <a:accent4>
        <a:srgbClr val="FFFFFF"/>
      </a:accent4>
      <a:accent5>
        <a:srgbClr val="A8C987"/>
      </a:accent5>
      <a:accent6>
        <a:srgbClr val="8BE3FF"/>
      </a:accent6>
      <a:hlink>
        <a:srgbClr val="1F1C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14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Cyber Security Business Plan</vt:lpstr>
      <vt:lpstr>Crossroads Classic Analytics Challenge  Phishing It Out</vt:lpstr>
      <vt:lpstr>WHAT IS PHISHING</vt:lpstr>
      <vt:lpstr>PowerPoint Presentation</vt:lpstr>
      <vt:lpstr>WHAT’S OUR SOLUTION</vt:lpstr>
      <vt:lpstr>WHO WE ARE</vt:lpstr>
      <vt:lpstr>HOW WE DID IT</vt:lpstr>
      <vt:lpstr>METHODOLOGY</vt:lpstr>
      <vt:lpstr>MODEL IMPLEMENTATION </vt:lpstr>
      <vt:lpstr>PERFORMANCE</vt:lpstr>
      <vt:lpstr>WHAT’S THE VALUE ADD?</vt:lpstr>
      <vt:lpstr>WHAT WE LEARNED</vt:lpstr>
      <vt:lpstr>PROFILES OF PHISHING EMAILS</vt:lpstr>
      <vt:lpstr>PRODUCT FEATURES </vt:lpstr>
      <vt:lpstr>RESULTS IN ACTION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Crossroads Classic Analytics Challenge  Team Phishing It Out</dc:title>
  <dc:creator>Akshay Jayan</dc:creator>
  <cp:revision>1</cp:revision>
  <dcterms:modified xsi:type="dcterms:W3CDTF">2022-02-25T08:16:42Z</dcterms:modified>
</cp:coreProperties>
</file>

<file path=docProps/thumbnail.jpeg>
</file>